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3"/>
  </p:notesMasterIdLst>
  <p:sldIdLst>
    <p:sldId id="256" r:id="rId2"/>
    <p:sldId id="262" r:id="rId3"/>
    <p:sldId id="315" r:id="rId4"/>
    <p:sldId id="316" r:id="rId5"/>
    <p:sldId id="331" r:id="rId6"/>
    <p:sldId id="330" r:id="rId7"/>
    <p:sldId id="314" r:id="rId8"/>
    <p:sldId id="272" r:id="rId9"/>
    <p:sldId id="265" r:id="rId10"/>
    <p:sldId id="261" r:id="rId11"/>
    <p:sldId id="317" r:id="rId12"/>
    <p:sldId id="259" r:id="rId13"/>
    <p:sldId id="332" r:id="rId14"/>
    <p:sldId id="260" r:id="rId15"/>
    <p:sldId id="318" r:id="rId16"/>
    <p:sldId id="319" r:id="rId17"/>
    <p:sldId id="264" r:id="rId18"/>
    <p:sldId id="320" r:id="rId19"/>
    <p:sldId id="268" r:id="rId20"/>
    <p:sldId id="266" r:id="rId21"/>
    <p:sldId id="321" r:id="rId22"/>
    <p:sldId id="333" r:id="rId23"/>
    <p:sldId id="322" r:id="rId24"/>
    <p:sldId id="323" r:id="rId25"/>
    <p:sldId id="324" r:id="rId26"/>
    <p:sldId id="334" r:id="rId27"/>
    <p:sldId id="325" r:id="rId28"/>
    <p:sldId id="326" r:id="rId29"/>
    <p:sldId id="267" r:id="rId30"/>
    <p:sldId id="269" r:id="rId31"/>
    <p:sldId id="336" r:id="rId32"/>
  </p:sldIdLst>
  <p:sldSz cx="9144000" cy="5143500" type="screen16x9"/>
  <p:notesSz cx="6858000" cy="9144000"/>
  <p:embeddedFontLst>
    <p:embeddedFont>
      <p:font typeface=".TMC-Ong Do" pitchFamily="2" charset="0"/>
      <p:regular r:id="rId34"/>
    </p:embeddedFont>
    <p:embeddedFont>
      <p:font typeface="Lilita One" charset="0"/>
      <p:regular r:id="rId35"/>
    </p:embeddedFont>
    <p:embeddedFont>
      <p:font typeface="Patrick Hand" charset="0"/>
      <p:regular r:id="rId36"/>
    </p:embeddedFont>
    <p:embeddedFont>
      <p:font typeface="SimSun" pitchFamily="2" charset="-122"/>
      <p:regular r:id="rId37"/>
    </p:embeddedFont>
    <p:embeddedFont>
      <p:font typeface="Microsoft YaHei" pitchFamily="34" charset="-122"/>
      <p:regular r:id="rId38"/>
      <p:bold r:id="rId39"/>
    </p:embeddedFont>
    <p:embeddedFont>
      <p:font typeface="Calibri" pitchFamily="34" charset="0"/>
      <p:regular r:id="rId40"/>
      <p:bold r:id="rId41"/>
      <p:italic r:id="rId42"/>
      <p:boldItalic r:id="rId43"/>
    </p:embeddedFont>
    <p:embeddedFont>
      <p:font typeface="Chewy" charset="0"/>
      <p:regular r:id="rId44"/>
    </p:embeddedFont>
    <p:embeddedFont>
      <p:font typeface="Darker Grotesque Medium" charset="0"/>
      <p:regular r:id="rId45"/>
    </p:embeddedFont>
    <p:embeddedFont>
      <p:font typeface="Nunito Light" charset="0"/>
      <p:regular r:id="rId46"/>
    </p:embeddedFont>
    <p:embeddedFont>
      <p:font typeface="Tahoma" pitchFamily="34" charset="0"/>
      <p:regular r:id="rId47"/>
      <p:bold r:id="rId48"/>
    </p:embeddedFont>
    <p:embeddedFont>
      <p:font typeface="Bebas Neue" charset="0"/>
      <p:regular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xmlns="">
        <p15:guide id="1" orient="horz" pos="1596"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6D43"/>
    <a:srgbClr val="A4D76B"/>
    <a:srgbClr val="A15935"/>
    <a:srgbClr val="FDF29D"/>
    <a:srgbClr val="B07BD7"/>
    <a:srgbClr val="E2CFF1"/>
    <a:srgbClr val="CDACE6"/>
    <a:srgbClr val="FCE3BD"/>
    <a:srgbClr val="FFE389"/>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showGuides="1">
      <p:cViewPr>
        <p:scale>
          <a:sx n="100" d="100"/>
          <a:sy n="100" d="100"/>
        </p:scale>
        <p:origin x="-516" y="-72"/>
      </p:cViewPr>
      <p:guideLst>
        <p:guide orient="horz" pos="1596"/>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font" Target="fonts/font1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44564066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17c57933a8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17c57933a8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Google Shape;931;g17c373b1c6f_1_5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2" name="Google Shape;932;g17c373b1c6f_1_5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5"/>
        <p:cNvGrpSpPr/>
        <p:nvPr/>
      </p:nvGrpSpPr>
      <p:grpSpPr>
        <a:xfrm>
          <a:off x="0" y="0"/>
          <a:ext cx="0" cy="0"/>
          <a:chOff x="0" y="0"/>
          <a:chExt cx="0" cy="0"/>
        </a:xfrm>
      </p:grpSpPr>
      <p:sp>
        <p:nvSpPr>
          <p:cNvPr id="1426" name="Google Shape;1426;g17c81aa87ff_0_3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7" name="Google Shape;1427;g17c81aa87ff_0_3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5"/>
        <p:cNvGrpSpPr/>
        <p:nvPr/>
      </p:nvGrpSpPr>
      <p:grpSpPr>
        <a:xfrm>
          <a:off x="0" y="0"/>
          <a:ext cx="0" cy="0"/>
          <a:chOff x="0" y="0"/>
          <a:chExt cx="0" cy="0"/>
        </a:xfrm>
      </p:grpSpPr>
      <p:sp>
        <p:nvSpPr>
          <p:cNvPr id="1426" name="Google Shape;1426;g17c81aa87ff_0_3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7" name="Google Shape;1427;g17c81aa87ff_0_3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3"/>
        <p:cNvGrpSpPr/>
        <p:nvPr/>
      </p:nvGrpSpPr>
      <p:grpSpPr>
        <a:xfrm>
          <a:off x="0" y="0"/>
          <a:ext cx="0" cy="0"/>
          <a:chOff x="0" y="0"/>
          <a:chExt cx="0" cy="0"/>
        </a:xfrm>
      </p:grpSpPr>
      <p:sp>
        <p:nvSpPr>
          <p:cNvPr id="1324" name="Google Shape;1324;g17c81aa87ff_0_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5" name="Google Shape;1325;g17c81aa87ff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3"/>
        <p:cNvGrpSpPr/>
        <p:nvPr/>
      </p:nvGrpSpPr>
      <p:grpSpPr>
        <a:xfrm>
          <a:off x="0" y="0"/>
          <a:ext cx="0" cy="0"/>
          <a:chOff x="0" y="0"/>
          <a:chExt cx="0" cy="0"/>
        </a:xfrm>
      </p:grpSpPr>
      <p:sp>
        <p:nvSpPr>
          <p:cNvPr id="1324" name="Google Shape;1324;g17c81aa87ff_0_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5" name="Google Shape;1325;g17c81aa87ff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0"/>
        <p:cNvGrpSpPr/>
        <p:nvPr/>
      </p:nvGrpSpPr>
      <p:grpSpPr>
        <a:xfrm>
          <a:off x="0" y="0"/>
          <a:ext cx="0" cy="0"/>
          <a:chOff x="0" y="0"/>
          <a:chExt cx="0" cy="0"/>
        </a:xfrm>
      </p:grpSpPr>
      <p:sp>
        <p:nvSpPr>
          <p:cNvPr id="1901" name="Google Shape;1901;g17c81aa87ff_0_3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2" name="Google Shape;1902;g17c81aa87ff_0_3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1"/>
        <p:cNvGrpSpPr/>
        <p:nvPr/>
      </p:nvGrpSpPr>
      <p:grpSpPr>
        <a:xfrm>
          <a:off x="0" y="0"/>
          <a:ext cx="0" cy="0"/>
          <a:chOff x="0" y="0"/>
          <a:chExt cx="0" cy="0"/>
        </a:xfrm>
      </p:grpSpPr>
      <p:sp>
        <p:nvSpPr>
          <p:cNvPr id="1492" name="Google Shape;1492;g17c81aa87ff_0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3" name="Google Shape;1493;g17c81aa87ff_0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1"/>
        <p:cNvGrpSpPr/>
        <p:nvPr/>
      </p:nvGrpSpPr>
      <p:grpSpPr>
        <a:xfrm>
          <a:off x="0" y="0"/>
          <a:ext cx="0" cy="0"/>
          <a:chOff x="0" y="0"/>
          <a:chExt cx="0" cy="0"/>
        </a:xfrm>
      </p:grpSpPr>
      <p:sp>
        <p:nvSpPr>
          <p:cNvPr id="1492" name="Google Shape;1492;g17c81aa87ff_0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3" name="Google Shape;1493;g17c81aa87ff_0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1"/>
        <p:cNvGrpSpPr/>
        <p:nvPr/>
      </p:nvGrpSpPr>
      <p:grpSpPr>
        <a:xfrm>
          <a:off x="0" y="0"/>
          <a:ext cx="0" cy="0"/>
          <a:chOff x="0" y="0"/>
          <a:chExt cx="0" cy="0"/>
        </a:xfrm>
      </p:grpSpPr>
      <p:sp>
        <p:nvSpPr>
          <p:cNvPr id="1492" name="Google Shape;1492;g17c81aa87ff_0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3" name="Google Shape;1493;g17c81aa87ff_0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1"/>
        <p:cNvGrpSpPr/>
        <p:nvPr/>
      </p:nvGrpSpPr>
      <p:grpSpPr>
        <a:xfrm>
          <a:off x="0" y="0"/>
          <a:ext cx="0" cy="0"/>
          <a:chOff x="0" y="0"/>
          <a:chExt cx="0" cy="0"/>
        </a:xfrm>
      </p:grpSpPr>
      <p:sp>
        <p:nvSpPr>
          <p:cNvPr id="1492" name="Google Shape;1492;g17c81aa87ff_0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3" name="Google Shape;1493;g17c81aa87ff_0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0"/>
        <p:cNvGrpSpPr/>
        <p:nvPr/>
      </p:nvGrpSpPr>
      <p:grpSpPr>
        <a:xfrm>
          <a:off x="0" y="0"/>
          <a:ext cx="0" cy="0"/>
          <a:chOff x="0" y="0"/>
          <a:chExt cx="0" cy="0"/>
        </a:xfrm>
      </p:grpSpPr>
      <p:sp>
        <p:nvSpPr>
          <p:cNvPr id="1121" name="Google Shape;1121;g17c373b1c6f_1_1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2" name="Google Shape;1122;g17c373b1c6f_1_1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1"/>
        <p:cNvGrpSpPr/>
        <p:nvPr/>
      </p:nvGrpSpPr>
      <p:grpSpPr>
        <a:xfrm>
          <a:off x="0" y="0"/>
          <a:ext cx="0" cy="0"/>
          <a:chOff x="0" y="0"/>
          <a:chExt cx="0" cy="0"/>
        </a:xfrm>
      </p:grpSpPr>
      <p:sp>
        <p:nvSpPr>
          <p:cNvPr id="1492" name="Google Shape;1492;g17c81aa87ff_0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3" name="Google Shape;1493;g17c81aa87ff_0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0"/>
        <p:cNvGrpSpPr/>
        <p:nvPr/>
      </p:nvGrpSpPr>
      <p:grpSpPr>
        <a:xfrm>
          <a:off x="0" y="0"/>
          <a:ext cx="0" cy="0"/>
          <a:chOff x="0" y="0"/>
          <a:chExt cx="0" cy="0"/>
        </a:xfrm>
      </p:grpSpPr>
      <p:sp>
        <p:nvSpPr>
          <p:cNvPr id="1901" name="Google Shape;1901;g17c81aa87ff_0_3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2" name="Google Shape;1902;g17c81aa87ff_0_3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0"/>
        <p:cNvGrpSpPr/>
        <p:nvPr/>
      </p:nvGrpSpPr>
      <p:grpSpPr>
        <a:xfrm>
          <a:off x="0" y="0"/>
          <a:ext cx="0" cy="0"/>
          <a:chOff x="0" y="0"/>
          <a:chExt cx="0" cy="0"/>
        </a:xfrm>
      </p:grpSpPr>
      <p:sp>
        <p:nvSpPr>
          <p:cNvPr id="1901" name="Google Shape;1901;g17c81aa87ff_0_3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2" name="Google Shape;1902;g17c81aa87ff_0_3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5"/>
        <p:cNvGrpSpPr/>
        <p:nvPr/>
      </p:nvGrpSpPr>
      <p:grpSpPr>
        <a:xfrm>
          <a:off x="0" y="0"/>
          <a:ext cx="0" cy="0"/>
          <a:chOff x="0" y="0"/>
          <a:chExt cx="0" cy="0"/>
        </a:xfrm>
      </p:grpSpPr>
      <p:sp>
        <p:nvSpPr>
          <p:cNvPr id="1426" name="Google Shape;1426;g17c81aa87ff_0_3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7" name="Google Shape;1427;g17c81aa87ff_0_3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5"/>
        <p:cNvGrpSpPr/>
        <p:nvPr/>
      </p:nvGrpSpPr>
      <p:grpSpPr>
        <a:xfrm>
          <a:off x="0" y="0"/>
          <a:ext cx="0" cy="0"/>
          <a:chOff x="0" y="0"/>
          <a:chExt cx="0" cy="0"/>
        </a:xfrm>
      </p:grpSpPr>
      <p:sp>
        <p:nvSpPr>
          <p:cNvPr id="1426" name="Google Shape;1426;g17c81aa87ff_0_3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7" name="Google Shape;1427;g17c81aa87ff_0_3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8"/>
        <p:cNvGrpSpPr/>
        <p:nvPr/>
      </p:nvGrpSpPr>
      <p:grpSpPr>
        <a:xfrm>
          <a:off x="0" y="0"/>
          <a:ext cx="0" cy="0"/>
          <a:chOff x="0" y="0"/>
          <a:chExt cx="0" cy="0"/>
        </a:xfrm>
      </p:grpSpPr>
      <p:sp>
        <p:nvSpPr>
          <p:cNvPr id="1739" name="Google Shape;1739;g17c81aa87ff_0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0" name="Google Shape;1740;g17c81aa87ff_0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3"/>
        <p:cNvGrpSpPr/>
        <p:nvPr/>
      </p:nvGrpSpPr>
      <p:grpSpPr>
        <a:xfrm>
          <a:off x="0" y="0"/>
          <a:ext cx="0" cy="0"/>
          <a:chOff x="0" y="0"/>
          <a:chExt cx="0" cy="0"/>
        </a:xfrm>
      </p:grpSpPr>
      <p:sp>
        <p:nvSpPr>
          <p:cNvPr id="2084" name="Google Shape;2084;g17c81aa87ff_0_4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5" name="Google Shape;2085;g17c81aa87ff_0_4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17c57933a8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17c57933a8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17c57933a8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17c57933a8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1"/>
        <p:cNvGrpSpPr/>
        <p:nvPr/>
      </p:nvGrpSpPr>
      <p:grpSpPr>
        <a:xfrm>
          <a:off x="0" y="0"/>
          <a:ext cx="0" cy="0"/>
          <a:chOff x="0" y="0"/>
          <a:chExt cx="0" cy="0"/>
        </a:xfrm>
      </p:grpSpPr>
      <p:sp>
        <p:nvSpPr>
          <p:cNvPr id="2302" name="Google Shape;2302;g44fc3a99536cc16a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3" name="Google Shape;2303;g44fc3a99536cc16a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5"/>
        <p:cNvGrpSpPr/>
        <p:nvPr/>
      </p:nvGrpSpPr>
      <p:grpSpPr>
        <a:xfrm>
          <a:off x="0" y="0"/>
          <a:ext cx="0" cy="0"/>
          <a:chOff x="0" y="0"/>
          <a:chExt cx="0" cy="0"/>
        </a:xfrm>
      </p:grpSpPr>
      <p:sp>
        <p:nvSpPr>
          <p:cNvPr id="1426" name="Google Shape;1426;g17c81aa87ff_0_3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7" name="Google Shape;1427;g17c81aa87ff_0_3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17c373b1c6f_1_8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3" name="Google Shape;1033;g17c373b1c6f_1_8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1"/>
        <p:cNvGrpSpPr/>
        <p:nvPr/>
      </p:nvGrpSpPr>
      <p:grpSpPr>
        <a:xfrm>
          <a:off x="0" y="0"/>
          <a:ext cx="0" cy="0"/>
          <a:chOff x="0" y="0"/>
          <a:chExt cx="0" cy="0"/>
        </a:xfrm>
      </p:grpSpPr>
      <p:sp>
        <p:nvSpPr>
          <p:cNvPr id="2302" name="Google Shape;2302;g44fc3a99536cc16a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3" name="Google Shape;2303;g44fc3a99536cc16a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g44fc3a99536cc16a_3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 name="Google Shape;790;g44fc3a99536cc16a_3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17c373b1c6f_1_8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3" name="Google Shape;1033;g17c373b1c6f_1_8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FFE389"/>
        </a:solidFill>
        <a:effectLst/>
      </p:bgPr>
    </p:bg>
    <p:spTree>
      <p:nvGrpSpPr>
        <p:cNvPr id="1" name="Shape 8"/>
        <p:cNvGrpSpPr/>
        <p:nvPr/>
      </p:nvGrpSpPr>
      <p:grpSpPr>
        <a:xfrm>
          <a:off x="0" y="0"/>
          <a:ext cx="0" cy="0"/>
          <a:chOff x="0" y="0"/>
          <a:chExt cx="0" cy="0"/>
        </a:xfrm>
      </p:grpSpPr>
      <p:sp>
        <p:nvSpPr>
          <p:cNvPr id="9" name="Google Shape;9;p2"/>
          <p:cNvSpPr/>
          <p:nvPr/>
        </p:nvSpPr>
        <p:spPr>
          <a:xfrm rot="5400000">
            <a:off x="6275754" y="2228767"/>
            <a:ext cx="4927238" cy="660853"/>
          </a:xfrm>
          <a:custGeom>
            <a:avLst/>
            <a:gdLst/>
            <a:ahLst/>
            <a:cxnLst/>
            <a:rect l="l" t="t" r="r" b="b"/>
            <a:pathLst>
              <a:path w="42373" h="7759" extrusionOk="0">
                <a:moveTo>
                  <a:pt x="21584" y="525"/>
                </a:moveTo>
                <a:cubicBezTo>
                  <a:pt x="25613" y="525"/>
                  <a:pt x="29646" y="573"/>
                  <a:pt x="33691" y="691"/>
                </a:cubicBezTo>
                <a:cubicBezTo>
                  <a:pt x="35459" y="724"/>
                  <a:pt x="37260" y="824"/>
                  <a:pt x="39095" y="924"/>
                </a:cubicBezTo>
                <a:cubicBezTo>
                  <a:pt x="39810" y="981"/>
                  <a:pt x="40794" y="989"/>
                  <a:pt x="41481" y="1159"/>
                </a:cubicBezTo>
                <a:lnTo>
                  <a:pt x="41481" y="1159"/>
                </a:lnTo>
                <a:cubicBezTo>
                  <a:pt x="39937" y="2985"/>
                  <a:pt x="38369" y="4840"/>
                  <a:pt x="36860" y="6695"/>
                </a:cubicBezTo>
                <a:cubicBezTo>
                  <a:pt x="36775" y="6809"/>
                  <a:pt x="36665" y="6923"/>
                  <a:pt x="36593" y="6995"/>
                </a:cubicBezTo>
                <a:lnTo>
                  <a:pt x="5311" y="6995"/>
                </a:lnTo>
                <a:cubicBezTo>
                  <a:pt x="4821" y="6374"/>
                  <a:pt x="4362" y="5783"/>
                  <a:pt x="3870" y="5160"/>
                </a:cubicBezTo>
                <a:cubicBezTo>
                  <a:pt x="2824" y="3838"/>
                  <a:pt x="1779" y="2515"/>
                  <a:pt x="759" y="1193"/>
                </a:cubicBezTo>
                <a:lnTo>
                  <a:pt x="759" y="1193"/>
                </a:lnTo>
                <a:cubicBezTo>
                  <a:pt x="762" y="1192"/>
                  <a:pt x="765" y="1192"/>
                  <a:pt x="768" y="1191"/>
                </a:cubicBezTo>
                <a:cubicBezTo>
                  <a:pt x="1068" y="1091"/>
                  <a:pt x="1368" y="1091"/>
                  <a:pt x="1602" y="1057"/>
                </a:cubicBezTo>
                <a:cubicBezTo>
                  <a:pt x="2536" y="924"/>
                  <a:pt x="3436" y="891"/>
                  <a:pt x="4404" y="857"/>
                </a:cubicBezTo>
                <a:cubicBezTo>
                  <a:pt x="7272" y="691"/>
                  <a:pt x="10174" y="657"/>
                  <a:pt x="13043" y="590"/>
                </a:cubicBezTo>
                <a:cubicBezTo>
                  <a:pt x="15890" y="549"/>
                  <a:pt x="18736" y="525"/>
                  <a:pt x="21584" y="525"/>
                </a:cubicBezTo>
                <a:close/>
                <a:moveTo>
                  <a:pt x="21656" y="0"/>
                </a:moveTo>
                <a:cubicBezTo>
                  <a:pt x="17358" y="0"/>
                  <a:pt x="13056" y="53"/>
                  <a:pt x="8740" y="157"/>
                </a:cubicBezTo>
                <a:cubicBezTo>
                  <a:pt x="6705" y="190"/>
                  <a:pt x="4704" y="290"/>
                  <a:pt x="2669" y="457"/>
                </a:cubicBezTo>
                <a:cubicBezTo>
                  <a:pt x="2002" y="490"/>
                  <a:pt x="534" y="390"/>
                  <a:pt x="67" y="991"/>
                </a:cubicBezTo>
                <a:cubicBezTo>
                  <a:pt x="1" y="1124"/>
                  <a:pt x="34" y="1291"/>
                  <a:pt x="134" y="1358"/>
                </a:cubicBezTo>
                <a:cubicBezTo>
                  <a:pt x="1668" y="3359"/>
                  <a:pt x="3236" y="5327"/>
                  <a:pt x="4804" y="7329"/>
                </a:cubicBezTo>
                <a:cubicBezTo>
                  <a:pt x="5065" y="7671"/>
                  <a:pt x="5588" y="7758"/>
                  <a:pt x="6152" y="7758"/>
                </a:cubicBezTo>
                <a:cubicBezTo>
                  <a:pt x="6743" y="7758"/>
                  <a:pt x="7379" y="7662"/>
                  <a:pt x="7806" y="7662"/>
                </a:cubicBezTo>
                <a:lnTo>
                  <a:pt x="36460" y="7662"/>
                </a:lnTo>
                <a:cubicBezTo>
                  <a:pt x="37394" y="7662"/>
                  <a:pt x="38028" y="6361"/>
                  <a:pt x="38528" y="5728"/>
                </a:cubicBezTo>
                <a:cubicBezTo>
                  <a:pt x="39762" y="4226"/>
                  <a:pt x="41030" y="2759"/>
                  <a:pt x="42231" y="1291"/>
                </a:cubicBezTo>
                <a:cubicBezTo>
                  <a:pt x="42249" y="1267"/>
                  <a:pt x="42264" y="1242"/>
                  <a:pt x="42275" y="1217"/>
                </a:cubicBezTo>
                <a:lnTo>
                  <a:pt x="42275" y="1217"/>
                </a:lnTo>
                <a:cubicBezTo>
                  <a:pt x="42373" y="1096"/>
                  <a:pt x="42370" y="910"/>
                  <a:pt x="42197" y="824"/>
                </a:cubicBezTo>
                <a:cubicBezTo>
                  <a:pt x="42193" y="822"/>
                  <a:pt x="42188" y="820"/>
                  <a:pt x="42183" y="818"/>
                </a:cubicBezTo>
                <a:lnTo>
                  <a:pt x="42183" y="818"/>
                </a:lnTo>
                <a:cubicBezTo>
                  <a:pt x="42126" y="762"/>
                  <a:pt x="42052" y="727"/>
                  <a:pt x="41975" y="727"/>
                </a:cubicBezTo>
                <a:cubicBezTo>
                  <a:pt x="41969" y="727"/>
                  <a:pt x="41963" y="727"/>
                  <a:pt x="41957" y="728"/>
                </a:cubicBezTo>
                <a:lnTo>
                  <a:pt x="41957" y="728"/>
                </a:lnTo>
                <a:cubicBezTo>
                  <a:pt x="40773" y="303"/>
                  <a:pt x="39182" y="386"/>
                  <a:pt x="38028" y="324"/>
                </a:cubicBezTo>
                <a:cubicBezTo>
                  <a:pt x="35159" y="157"/>
                  <a:pt x="32257" y="123"/>
                  <a:pt x="29388" y="57"/>
                </a:cubicBezTo>
                <a:cubicBezTo>
                  <a:pt x="26811" y="19"/>
                  <a:pt x="24235" y="0"/>
                  <a:pt x="21656" y="0"/>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rot="5400000">
            <a:off x="-1819213" y="1913509"/>
            <a:ext cx="4935960" cy="1291373"/>
          </a:xfrm>
          <a:custGeom>
            <a:avLst/>
            <a:gdLst/>
            <a:ahLst/>
            <a:cxnLst/>
            <a:rect l="l" t="t" r="r" b="b"/>
            <a:pathLst>
              <a:path w="42448" h="8111" extrusionOk="0">
                <a:moveTo>
                  <a:pt x="37077" y="634"/>
                </a:moveTo>
                <a:cubicBezTo>
                  <a:pt x="37540" y="1257"/>
                  <a:pt x="37978" y="1879"/>
                  <a:pt x="38445" y="2502"/>
                </a:cubicBezTo>
                <a:lnTo>
                  <a:pt x="41509" y="6723"/>
                </a:lnTo>
                <a:lnTo>
                  <a:pt x="41509" y="6723"/>
                </a:lnTo>
                <a:cubicBezTo>
                  <a:pt x="41153" y="6821"/>
                  <a:pt x="40709" y="6847"/>
                  <a:pt x="40379" y="6872"/>
                </a:cubicBezTo>
                <a:cubicBezTo>
                  <a:pt x="39379" y="7005"/>
                  <a:pt x="38378" y="7039"/>
                  <a:pt x="37377" y="7105"/>
                </a:cubicBezTo>
                <a:cubicBezTo>
                  <a:pt x="34408" y="7272"/>
                  <a:pt x="31406" y="7306"/>
                  <a:pt x="28437" y="7339"/>
                </a:cubicBezTo>
                <a:cubicBezTo>
                  <a:pt x="26596" y="7366"/>
                  <a:pt x="24755" y="7378"/>
                  <a:pt x="22914" y="7378"/>
                </a:cubicBezTo>
                <a:cubicBezTo>
                  <a:pt x="17886" y="7378"/>
                  <a:pt x="12862" y="7285"/>
                  <a:pt x="7856" y="7139"/>
                </a:cubicBezTo>
                <a:cubicBezTo>
                  <a:pt x="6122" y="7105"/>
                  <a:pt x="4420" y="7005"/>
                  <a:pt x="2719" y="6872"/>
                </a:cubicBezTo>
                <a:cubicBezTo>
                  <a:pt x="2247" y="6846"/>
                  <a:pt x="1385" y="6861"/>
                  <a:pt x="826" y="6739"/>
                </a:cubicBezTo>
                <a:lnTo>
                  <a:pt x="826" y="6739"/>
                </a:lnTo>
                <a:cubicBezTo>
                  <a:pt x="2321" y="4823"/>
                  <a:pt x="3788" y="2880"/>
                  <a:pt x="5254" y="968"/>
                </a:cubicBezTo>
                <a:cubicBezTo>
                  <a:pt x="5334" y="862"/>
                  <a:pt x="5413" y="756"/>
                  <a:pt x="5492" y="634"/>
                </a:cubicBezTo>
                <a:close/>
                <a:moveTo>
                  <a:pt x="5755" y="0"/>
                </a:moveTo>
                <a:cubicBezTo>
                  <a:pt x="4787" y="0"/>
                  <a:pt x="4354" y="1168"/>
                  <a:pt x="3787" y="1835"/>
                </a:cubicBezTo>
                <a:cubicBezTo>
                  <a:pt x="2552" y="3469"/>
                  <a:pt x="1351" y="5037"/>
                  <a:pt x="84" y="6672"/>
                </a:cubicBezTo>
                <a:cubicBezTo>
                  <a:pt x="1" y="6790"/>
                  <a:pt x="15" y="6905"/>
                  <a:pt x="78" y="6989"/>
                </a:cubicBezTo>
                <a:lnTo>
                  <a:pt x="78" y="6989"/>
                </a:lnTo>
                <a:cubicBezTo>
                  <a:pt x="86" y="7073"/>
                  <a:pt x="127" y="7151"/>
                  <a:pt x="217" y="7205"/>
                </a:cubicBezTo>
                <a:cubicBezTo>
                  <a:pt x="551" y="7439"/>
                  <a:pt x="1051" y="7439"/>
                  <a:pt x="1418" y="7472"/>
                </a:cubicBezTo>
                <a:cubicBezTo>
                  <a:pt x="2285" y="7606"/>
                  <a:pt x="3119" y="7639"/>
                  <a:pt x="4020" y="7672"/>
                </a:cubicBezTo>
                <a:cubicBezTo>
                  <a:pt x="6789" y="7839"/>
                  <a:pt x="9624" y="7939"/>
                  <a:pt x="12426" y="7973"/>
                </a:cubicBezTo>
                <a:cubicBezTo>
                  <a:pt x="16052" y="8060"/>
                  <a:pt x="19678" y="8111"/>
                  <a:pt x="23304" y="8111"/>
                </a:cubicBezTo>
                <a:cubicBezTo>
                  <a:pt x="26616" y="8111"/>
                  <a:pt x="29929" y="8068"/>
                  <a:pt x="33241" y="7973"/>
                </a:cubicBezTo>
                <a:cubicBezTo>
                  <a:pt x="35276" y="7939"/>
                  <a:pt x="37310" y="7839"/>
                  <a:pt x="39312" y="7672"/>
                </a:cubicBezTo>
                <a:cubicBezTo>
                  <a:pt x="40246" y="7606"/>
                  <a:pt x="41447" y="7639"/>
                  <a:pt x="42247" y="7172"/>
                </a:cubicBezTo>
                <a:cubicBezTo>
                  <a:pt x="42381" y="7105"/>
                  <a:pt x="42448" y="6872"/>
                  <a:pt x="42381" y="6772"/>
                </a:cubicBezTo>
                <a:cubicBezTo>
                  <a:pt x="40880" y="4704"/>
                  <a:pt x="39412" y="2636"/>
                  <a:pt x="37911" y="601"/>
                </a:cubicBezTo>
                <a:cubicBezTo>
                  <a:pt x="37644" y="200"/>
                  <a:pt x="37544" y="0"/>
                  <a:pt x="37077" y="0"/>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rot="5400000">
            <a:off x="-1433153" y="1637176"/>
            <a:ext cx="4745140" cy="1780189"/>
          </a:xfrm>
          <a:custGeom>
            <a:avLst/>
            <a:gdLst/>
            <a:ahLst/>
            <a:cxnLst/>
            <a:rect l="l" t="t" r="r" b="b"/>
            <a:pathLst>
              <a:path w="40807" h="11913" extrusionOk="0">
                <a:moveTo>
                  <a:pt x="34473" y="1130"/>
                </a:moveTo>
                <a:cubicBezTo>
                  <a:pt x="34806" y="1407"/>
                  <a:pt x="35065" y="1761"/>
                  <a:pt x="35270" y="2159"/>
                </a:cubicBezTo>
                <a:lnTo>
                  <a:pt x="35270" y="2159"/>
                </a:lnTo>
                <a:cubicBezTo>
                  <a:pt x="35263" y="2206"/>
                  <a:pt x="35270" y="2259"/>
                  <a:pt x="35297" y="2317"/>
                </a:cubicBezTo>
                <a:cubicBezTo>
                  <a:pt x="35420" y="2606"/>
                  <a:pt x="35546" y="2895"/>
                  <a:pt x="35674" y="3184"/>
                </a:cubicBezTo>
                <a:lnTo>
                  <a:pt x="35674" y="3184"/>
                </a:lnTo>
                <a:cubicBezTo>
                  <a:pt x="35947" y="4091"/>
                  <a:pt x="36074" y="5071"/>
                  <a:pt x="36231" y="5853"/>
                </a:cubicBezTo>
                <a:cubicBezTo>
                  <a:pt x="36240" y="5899"/>
                  <a:pt x="36250" y="5945"/>
                  <a:pt x="36259" y="5992"/>
                </a:cubicBezTo>
                <a:lnTo>
                  <a:pt x="36259" y="5992"/>
                </a:lnTo>
                <a:cubicBezTo>
                  <a:pt x="35628" y="4437"/>
                  <a:pt x="34761" y="2816"/>
                  <a:pt x="34473" y="1130"/>
                </a:cubicBezTo>
                <a:close/>
                <a:moveTo>
                  <a:pt x="8719" y="5152"/>
                </a:moveTo>
                <a:cubicBezTo>
                  <a:pt x="8215" y="6139"/>
                  <a:pt x="7732" y="7142"/>
                  <a:pt x="7194" y="8108"/>
                </a:cubicBezTo>
                <a:lnTo>
                  <a:pt x="7194" y="8108"/>
                </a:lnTo>
                <a:cubicBezTo>
                  <a:pt x="7620" y="7094"/>
                  <a:pt x="8168" y="6124"/>
                  <a:pt x="8719" y="5152"/>
                </a:cubicBezTo>
                <a:close/>
                <a:moveTo>
                  <a:pt x="6115" y="3463"/>
                </a:moveTo>
                <a:cubicBezTo>
                  <a:pt x="5350" y="5005"/>
                  <a:pt x="4832" y="6694"/>
                  <a:pt x="3963" y="8149"/>
                </a:cubicBezTo>
                <a:lnTo>
                  <a:pt x="3963" y="8149"/>
                </a:lnTo>
                <a:cubicBezTo>
                  <a:pt x="4619" y="6669"/>
                  <a:pt x="5298" y="5199"/>
                  <a:pt x="5915" y="3709"/>
                </a:cubicBezTo>
                <a:lnTo>
                  <a:pt x="5915" y="3709"/>
                </a:lnTo>
                <a:cubicBezTo>
                  <a:pt x="5981" y="3626"/>
                  <a:pt x="6047" y="3544"/>
                  <a:pt x="6115" y="3463"/>
                </a:cubicBezTo>
                <a:close/>
                <a:moveTo>
                  <a:pt x="13203" y="6296"/>
                </a:moveTo>
                <a:cubicBezTo>
                  <a:pt x="13096" y="6957"/>
                  <a:pt x="12996" y="7619"/>
                  <a:pt x="12872" y="8276"/>
                </a:cubicBezTo>
                <a:lnTo>
                  <a:pt x="12872" y="8276"/>
                </a:lnTo>
                <a:cubicBezTo>
                  <a:pt x="12965" y="7615"/>
                  <a:pt x="13082" y="6956"/>
                  <a:pt x="13203" y="6296"/>
                </a:cubicBezTo>
                <a:close/>
                <a:moveTo>
                  <a:pt x="36927" y="6350"/>
                </a:moveTo>
                <a:cubicBezTo>
                  <a:pt x="37318" y="7273"/>
                  <a:pt x="37702" y="8201"/>
                  <a:pt x="37966" y="9166"/>
                </a:cubicBezTo>
                <a:lnTo>
                  <a:pt x="37966" y="9166"/>
                </a:lnTo>
                <a:cubicBezTo>
                  <a:pt x="37406" y="8383"/>
                  <a:pt x="37125" y="7362"/>
                  <a:pt x="36927" y="6350"/>
                </a:cubicBezTo>
                <a:close/>
                <a:moveTo>
                  <a:pt x="17392" y="3088"/>
                </a:moveTo>
                <a:cubicBezTo>
                  <a:pt x="17026" y="5362"/>
                  <a:pt x="17044" y="7815"/>
                  <a:pt x="15949" y="9742"/>
                </a:cubicBezTo>
                <a:lnTo>
                  <a:pt x="15949" y="9742"/>
                </a:lnTo>
                <a:cubicBezTo>
                  <a:pt x="16068" y="7470"/>
                  <a:pt x="16976" y="5316"/>
                  <a:pt x="17392" y="3088"/>
                </a:cubicBezTo>
                <a:close/>
                <a:moveTo>
                  <a:pt x="33435" y="4663"/>
                </a:moveTo>
                <a:cubicBezTo>
                  <a:pt x="33773" y="6439"/>
                  <a:pt x="34474" y="8219"/>
                  <a:pt x="34375" y="9976"/>
                </a:cubicBezTo>
                <a:lnTo>
                  <a:pt x="34375" y="9976"/>
                </a:lnTo>
                <a:cubicBezTo>
                  <a:pt x="33666" y="8310"/>
                  <a:pt x="33646" y="6463"/>
                  <a:pt x="33435" y="4663"/>
                </a:cubicBezTo>
                <a:close/>
                <a:moveTo>
                  <a:pt x="21383" y="1"/>
                </a:moveTo>
                <a:cubicBezTo>
                  <a:pt x="21244" y="1"/>
                  <a:pt x="21090" y="88"/>
                  <a:pt x="21053" y="215"/>
                </a:cubicBezTo>
                <a:cubicBezTo>
                  <a:pt x="20148" y="3020"/>
                  <a:pt x="20598" y="6081"/>
                  <a:pt x="19917" y="8949"/>
                </a:cubicBezTo>
                <a:lnTo>
                  <a:pt x="19917" y="8949"/>
                </a:lnTo>
                <a:cubicBezTo>
                  <a:pt x="19671" y="6450"/>
                  <a:pt x="20381" y="3898"/>
                  <a:pt x="20072" y="1387"/>
                </a:cubicBezTo>
                <a:lnTo>
                  <a:pt x="20072" y="1387"/>
                </a:lnTo>
                <a:cubicBezTo>
                  <a:pt x="20077" y="1374"/>
                  <a:pt x="20081" y="1362"/>
                  <a:pt x="20086" y="1349"/>
                </a:cubicBezTo>
                <a:lnTo>
                  <a:pt x="20068" y="1349"/>
                </a:lnTo>
                <a:cubicBezTo>
                  <a:pt x="20054" y="1238"/>
                  <a:pt x="20038" y="1127"/>
                  <a:pt x="20019" y="1016"/>
                </a:cubicBezTo>
                <a:cubicBezTo>
                  <a:pt x="19988" y="858"/>
                  <a:pt x="19874" y="790"/>
                  <a:pt x="19753" y="790"/>
                </a:cubicBezTo>
                <a:cubicBezTo>
                  <a:pt x="19617" y="790"/>
                  <a:pt x="19472" y="875"/>
                  <a:pt x="19419" y="1016"/>
                </a:cubicBezTo>
                <a:cubicBezTo>
                  <a:pt x="18475" y="3727"/>
                  <a:pt x="18671" y="6632"/>
                  <a:pt x="17874" y="9377"/>
                </a:cubicBezTo>
                <a:lnTo>
                  <a:pt x="17874" y="9377"/>
                </a:lnTo>
                <a:cubicBezTo>
                  <a:pt x="17384" y="8063"/>
                  <a:pt x="17658" y="6452"/>
                  <a:pt x="17884" y="5152"/>
                </a:cubicBezTo>
                <a:cubicBezTo>
                  <a:pt x="18088" y="3870"/>
                  <a:pt x="18419" y="2589"/>
                  <a:pt x="18611" y="1285"/>
                </a:cubicBezTo>
                <a:lnTo>
                  <a:pt x="18611" y="1285"/>
                </a:lnTo>
                <a:cubicBezTo>
                  <a:pt x="18635" y="1228"/>
                  <a:pt x="18660" y="1172"/>
                  <a:pt x="18685" y="1116"/>
                </a:cubicBezTo>
                <a:cubicBezTo>
                  <a:pt x="18669" y="1111"/>
                  <a:pt x="18653" y="1107"/>
                  <a:pt x="18637" y="1102"/>
                </a:cubicBezTo>
                <a:lnTo>
                  <a:pt x="18637" y="1102"/>
                </a:lnTo>
                <a:cubicBezTo>
                  <a:pt x="18655" y="973"/>
                  <a:pt x="18671" y="845"/>
                  <a:pt x="18685" y="716"/>
                </a:cubicBezTo>
                <a:cubicBezTo>
                  <a:pt x="18706" y="529"/>
                  <a:pt x="18520" y="420"/>
                  <a:pt x="18345" y="420"/>
                </a:cubicBezTo>
                <a:cubicBezTo>
                  <a:pt x="18238" y="420"/>
                  <a:pt x="18135" y="460"/>
                  <a:pt x="18084" y="549"/>
                </a:cubicBezTo>
                <a:cubicBezTo>
                  <a:pt x="17788" y="1221"/>
                  <a:pt x="17598" y="1944"/>
                  <a:pt x="17460" y="2691"/>
                </a:cubicBezTo>
                <a:lnTo>
                  <a:pt x="17460" y="2691"/>
                </a:lnTo>
                <a:cubicBezTo>
                  <a:pt x="17571" y="1987"/>
                  <a:pt x="17626" y="1275"/>
                  <a:pt x="17584" y="549"/>
                </a:cubicBezTo>
                <a:cubicBezTo>
                  <a:pt x="17584" y="389"/>
                  <a:pt x="17428" y="230"/>
                  <a:pt x="17266" y="230"/>
                </a:cubicBezTo>
                <a:cubicBezTo>
                  <a:pt x="17191" y="230"/>
                  <a:pt x="17114" y="264"/>
                  <a:pt x="17050" y="349"/>
                </a:cubicBezTo>
                <a:cubicBezTo>
                  <a:pt x="14827" y="2998"/>
                  <a:pt x="15329" y="6648"/>
                  <a:pt x="14113" y="9700"/>
                </a:cubicBezTo>
                <a:lnTo>
                  <a:pt x="14113" y="9700"/>
                </a:lnTo>
                <a:cubicBezTo>
                  <a:pt x="13837" y="7103"/>
                  <a:pt x="14943" y="4493"/>
                  <a:pt x="15322" y="1949"/>
                </a:cubicBezTo>
                <a:lnTo>
                  <a:pt x="15322" y="1949"/>
                </a:lnTo>
                <a:cubicBezTo>
                  <a:pt x="15342" y="1916"/>
                  <a:pt x="15362" y="1883"/>
                  <a:pt x="15383" y="1850"/>
                </a:cubicBezTo>
                <a:cubicBezTo>
                  <a:pt x="15367" y="1847"/>
                  <a:pt x="15352" y="1844"/>
                  <a:pt x="15337" y="1841"/>
                </a:cubicBezTo>
                <a:lnTo>
                  <a:pt x="15337" y="1841"/>
                </a:lnTo>
                <a:cubicBezTo>
                  <a:pt x="15354" y="1721"/>
                  <a:pt x="15369" y="1602"/>
                  <a:pt x="15383" y="1483"/>
                </a:cubicBezTo>
                <a:cubicBezTo>
                  <a:pt x="15403" y="1280"/>
                  <a:pt x="15238" y="1163"/>
                  <a:pt x="15068" y="1163"/>
                </a:cubicBezTo>
                <a:cubicBezTo>
                  <a:pt x="14959" y="1163"/>
                  <a:pt x="14847" y="1212"/>
                  <a:pt x="14782" y="1316"/>
                </a:cubicBezTo>
                <a:cubicBezTo>
                  <a:pt x="14110" y="2385"/>
                  <a:pt x="13744" y="3540"/>
                  <a:pt x="13490" y="4727"/>
                </a:cubicBezTo>
                <a:lnTo>
                  <a:pt x="13490" y="4727"/>
                </a:lnTo>
                <a:cubicBezTo>
                  <a:pt x="13645" y="3841"/>
                  <a:pt x="13781" y="2951"/>
                  <a:pt x="13851" y="2051"/>
                </a:cubicBezTo>
                <a:lnTo>
                  <a:pt x="13851" y="2051"/>
                </a:lnTo>
                <a:cubicBezTo>
                  <a:pt x="13861" y="2028"/>
                  <a:pt x="13871" y="2006"/>
                  <a:pt x="13881" y="1983"/>
                </a:cubicBezTo>
                <a:cubicBezTo>
                  <a:pt x="13873" y="1982"/>
                  <a:pt x="13865" y="1980"/>
                  <a:pt x="13857" y="1979"/>
                </a:cubicBezTo>
                <a:lnTo>
                  <a:pt x="13857" y="1979"/>
                </a:lnTo>
                <a:cubicBezTo>
                  <a:pt x="13866" y="1847"/>
                  <a:pt x="13875" y="1715"/>
                  <a:pt x="13881" y="1583"/>
                </a:cubicBezTo>
                <a:cubicBezTo>
                  <a:pt x="13881" y="1411"/>
                  <a:pt x="13688" y="1281"/>
                  <a:pt x="13515" y="1281"/>
                </a:cubicBezTo>
                <a:cubicBezTo>
                  <a:pt x="13419" y="1281"/>
                  <a:pt x="13329" y="1321"/>
                  <a:pt x="13281" y="1416"/>
                </a:cubicBezTo>
                <a:cubicBezTo>
                  <a:pt x="12614" y="2984"/>
                  <a:pt x="12347" y="4652"/>
                  <a:pt x="11947" y="6253"/>
                </a:cubicBezTo>
                <a:cubicBezTo>
                  <a:pt x="11635" y="7670"/>
                  <a:pt x="11323" y="9304"/>
                  <a:pt x="10439" y="10540"/>
                </a:cubicBezTo>
                <a:lnTo>
                  <a:pt x="10439" y="10540"/>
                </a:lnTo>
                <a:cubicBezTo>
                  <a:pt x="10557" y="7823"/>
                  <a:pt x="12012" y="5293"/>
                  <a:pt x="12334" y="2587"/>
                </a:cubicBezTo>
                <a:lnTo>
                  <a:pt x="12334" y="2587"/>
                </a:lnTo>
                <a:cubicBezTo>
                  <a:pt x="12350" y="2564"/>
                  <a:pt x="12365" y="2540"/>
                  <a:pt x="12380" y="2517"/>
                </a:cubicBezTo>
                <a:cubicBezTo>
                  <a:pt x="12368" y="2515"/>
                  <a:pt x="12355" y="2512"/>
                  <a:pt x="12343" y="2510"/>
                </a:cubicBezTo>
                <a:lnTo>
                  <a:pt x="12343" y="2510"/>
                </a:lnTo>
                <a:cubicBezTo>
                  <a:pt x="12359" y="2368"/>
                  <a:pt x="12371" y="2226"/>
                  <a:pt x="12380" y="2083"/>
                </a:cubicBezTo>
                <a:cubicBezTo>
                  <a:pt x="12400" y="1889"/>
                  <a:pt x="12249" y="1785"/>
                  <a:pt x="12088" y="1785"/>
                </a:cubicBezTo>
                <a:cubicBezTo>
                  <a:pt x="11972" y="1785"/>
                  <a:pt x="11850" y="1838"/>
                  <a:pt x="11780" y="1950"/>
                </a:cubicBezTo>
                <a:cubicBezTo>
                  <a:pt x="10152" y="4289"/>
                  <a:pt x="10074" y="7521"/>
                  <a:pt x="8444" y="9875"/>
                </a:cubicBezTo>
                <a:lnTo>
                  <a:pt x="8444" y="9875"/>
                </a:lnTo>
                <a:cubicBezTo>
                  <a:pt x="8953" y="7362"/>
                  <a:pt x="10238" y="5093"/>
                  <a:pt x="11136" y="2675"/>
                </a:cubicBezTo>
                <a:lnTo>
                  <a:pt x="11136" y="2675"/>
                </a:lnTo>
                <a:cubicBezTo>
                  <a:pt x="11226" y="2554"/>
                  <a:pt x="11318" y="2435"/>
                  <a:pt x="11413" y="2317"/>
                </a:cubicBezTo>
                <a:cubicBezTo>
                  <a:pt x="11373" y="2292"/>
                  <a:pt x="11332" y="2268"/>
                  <a:pt x="11291" y="2244"/>
                </a:cubicBezTo>
                <a:lnTo>
                  <a:pt x="11291" y="2244"/>
                </a:lnTo>
                <a:cubicBezTo>
                  <a:pt x="11333" y="2124"/>
                  <a:pt x="11374" y="2004"/>
                  <a:pt x="11413" y="1883"/>
                </a:cubicBezTo>
                <a:cubicBezTo>
                  <a:pt x="11484" y="1694"/>
                  <a:pt x="11288" y="1506"/>
                  <a:pt x="11096" y="1506"/>
                </a:cubicBezTo>
                <a:cubicBezTo>
                  <a:pt x="11017" y="1506"/>
                  <a:pt x="10938" y="1538"/>
                  <a:pt x="10879" y="1616"/>
                </a:cubicBezTo>
                <a:cubicBezTo>
                  <a:pt x="10470" y="2132"/>
                  <a:pt x="10105" y="2678"/>
                  <a:pt x="9765" y="3242"/>
                </a:cubicBezTo>
                <a:lnTo>
                  <a:pt x="9765" y="3242"/>
                </a:lnTo>
                <a:cubicBezTo>
                  <a:pt x="10035" y="2712"/>
                  <a:pt x="10284" y="2172"/>
                  <a:pt x="10493" y="1616"/>
                </a:cubicBezTo>
                <a:lnTo>
                  <a:pt x="10493" y="1616"/>
                </a:lnTo>
                <a:cubicBezTo>
                  <a:pt x="10565" y="1526"/>
                  <a:pt x="10638" y="1437"/>
                  <a:pt x="10713" y="1349"/>
                </a:cubicBezTo>
                <a:cubicBezTo>
                  <a:pt x="10678" y="1335"/>
                  <a:pt x="10643" y="1319"/>
                  <a:pt x="10608" y="1300"/>
                </a:cubicBezTo>
                <a:lnTo>
                  <a:pt x="10608" y="1300"/>
                </a:lnTo>
                <a:cubicBezTo>
                  <a:pt x="10644" y="1195"/>
                  <a:pt x="10679" y="1089"/>
                  <a:pt x="10713" y="982"/>
                </a:cubicBezTo>
                <a:cubicBezTo>
                  <a:pt x="10760" y="768"/>
                  <a:pt x="10569" y="587"/>
                  <a:pt x="10383" y="587"/>
                </a:cubicBezTo>
                <a:cubicBezTo>
                  <a:pt x="10309" y="587"/>
                  <a:pt x="10236" y="616"/>
                  <a:pt x="10179" y="682"/>
                </a:cubicBezTo>
                <a:cubicBezTo>
                  <a:pt x="7901" y="3355"/>
                  <a:pt x="7199" y="7217"/>
                  <a:pt x="4801" y="9750"/>
                </a:cubicBezTo>
                <a:lnTo>
                  <a:pt x="4801" y="9750"/>
                </a:lnTo>
                <a:cubicBezTo>
                  <a:pt x="5559" y="6936"/>
                  <a:pt x="7120" y="4404"/>
                  <a:pt x="8281" y="1740"/>
                </a:cubicBezTo>
                <a:lnTo>
                  <a:pt x="8281" y="1740"/>
                </a:lnTo>
                <a:cubicBezTo>
                  <a:pt x="8366" y="1653"/>
                  <a:pt x="8454" y="1567"/>
                  <a:pt x="8544" y="1483"/>
                </a:cubicBezTo>
                <a:cubicBezTo>
                  <a:pt x="8504" y="1459"/>
                  <a:pt x="8464" y="1434"/>
                  <a:pt x="8423" y="1410"/>
                </a:cubicBezTo>
                <a:lnTo>
                  <a:pt x="8423" y="1410"/>
                </a:lnTo>
                <a:cubicBezTo>
                  <a:pt x="8464" y="1312"/>
                  <a:pt x="8504" y="1214"/>
                  <a:pt x="8544" y="1116"/>
                </a:cubicBezTo>
                <a:cubicBezTo>
                  <a:pt x="8641" y="899"/>
                  <a:pt x="8442" y="735"/>
                  <a:pt x="8236" y="735"/>
                </a:cubicBezTo>
                <a:cubicBezTo>
                  <a:pt x="8157" y="735"/>
                  <a:pt x="8076" y="760"/>
                  <a:pt x="8011" y="816"/>
                </a:cubicBezTo>
                <a:cubicBezTo>
                  <a:pt x="7215" y="1543"/>
                  <a:pt x="6648" y="2412"/>
                  <a:pt x="6178" y="3337"/>
                </a:cubicBezTo>
                <a:lnTo>
                  <a:pt x="6178" y="3337"/>
                </a:lnTo>
                <a:cubicBezTo>
                  <a:pt x="6147" y="3324"/>
                  <a:pt x="6117" y="3308"/>
                  <a:pt x="6086" y="3291"/>
                </a:cubicBezTo>
                <a:lnTo>
                  <a:pt x="6086" y="3291"/>
                </a:lnTo>
                <a:cubicBezTo>
                  <a:pt x="6128" y="3189"/>
                  <a:pt x="6169" y="3086"/>
                  <a:pt x="6209" y="2984"/>
                </a:cubicBezTo>
                <a:cubicBezTo>
                  <a:pt x="6304" y="2770"/>
                  <a:pt x="6096" y="2574"/>
                  <a:pt x="5895" y="2574"/>
                </a:cubicBezTo>
                <a:cubicBezTo>
                  <a:pt x="5814" y="2574"/>
                  <a:pt x="5734" y="2606"/>
                  <a:pt x="5676" y="2684"/>
                </a:cubicBezTo>
                <a:cubicBezTo>
                  <a:pt x="3965" y="4688"/>
                  <a:pt x="2961" y="7185"/>
                  <a:pt x="1377" y="9265"/>
                </a:cubicBezTo>
                <a:lnTo>
                  <a:pt x="1377" y="9265"/>
                </a:lnTo>
                <a:cubicBezTo>
                  <a:pt x="2706" y="6463"/>
                  <a:pt x="4406" y="3832"/>
                  <a:pt x="6176" y="1316"/>
                </a:cubicBezTo>
                <a:cubicBezTo>
                  <a:pt x="6368" y="1252"/>
                  <a:pt x="6206" y="1120"/>
                  <a:pt x="6011" y="1120"/>
                </a:cubicBezTo>
                <a:cubicBezTo>
                  <a:pt x="5901" y="1120"/>
                  <a:pt x="5781" y="1162"/>
                  <a:pt x="5709" y="1283"/>
                </a:cubicBezTo>
                <a:cubicBezTo>
                  <a:pt x="3679" y="4156"/>
                  <a:pt x="1737" y="7204"/>
                  <a:pt x="348" y="10455"/>
                </a:cubicBezTo>
                <a:lnTo>
                  <a:pt x="348" y="10455"/>
                </a:lnTo>
                <a:cubicBezTo>
                  <a:pt x="258" y="10546"/>
                  <a:pt x="166" y="10635"/>
                  <a:pt x="72" y="10723"/>
                </a:cubicBezTo>
                <a:cubicBezTo>
                  <a:pt x="115" y="10749"/>
                  <a:pt x="157" y="10776"/>
                  <a:pt x="201" y="10805"/>
                </a:cubicBezTo>
                <a:lnTo>
                  <a:pt x="201" y="10805"/>
                </a:lnTo>
                <a:cubicBezTo>
                  <a:pt x="157" y="10911"/>
                  <a:pt x="114" y="11017"/>
                  <a:pt x="72" y="11123"/>
                </a:cubicBezTo>
                <a:cubicBezTo>
                  <a:pt x="0" y="11313"/>
                  <a:pt x="199" y="11486"/>
                  <a:pt x="404" y="11486"/>
                </a:cubicBezTo>
                <a:cubicBezTo>
                  <a:pt x="487" y="11486"/>
                  <a:pt x="571" y="11457"/>
                  <a:pt x="639" y="11390"/>
                </a:cubicBezTo>
                <a:cubicBezTo>
                  <a:pt x="2351" y="9773"/>
                  <a:pt x="3368" y="7648"/>
                  <a:pt x="4584" y="5654"/>
                </a:cubicBezTo>
                <a:lnTo>
                  <a:pt x="4584" y="5654"/>
                </a:lnTo>
                <a:cubicBezTo>
                  <a:pt x="3996" y="6991"/>
                  <a:pt x="3387" y="8316"/>
                  <a:pt x="2819" y="9656"/>
                </a:cubicBezTo>
                <a:lnTo>
                  <a:pt x="2819" y="9656"/>
                </a:lnTo>
                <a:cubicBezTo>
                  <a:pt x="2729" y="9747"/>
                  <a:pt x="2636" y="9836"/>
                  <a:pt x="2540" y="9922"/>
                </a:cubicBezTo>
                <a:cubicBezTo>
                  <a:pt x="2584" y="9948"/>
                  <a:pt x="2627" y="9977"/>
                  <a:pt x="2671" y="10006"/>
                </a:cubicBezTo>
                <a:lnTo>
                  <a:pt x="2671" y="10006"/>
                </a:lnTo>
                <a:cubicBezTo>
                  <a:pt x="2627" y="10111"/>
                  <a:pt x="2584" y="10217"/>
                  <a:pt x="2540" y="10322"/>
                </a:cubicBezTo>
                <a:cubicBezTo>
                  <a:pt x="2444" y="10539"/>
                  <a:pt x="2660" y="10703"/>
                  <a:pt x="2863" y="10703"/>
                </a:cubicBezTo>
                <a:cubicBezTo>
                  <a:pt x="2941" y="10703"/>
                  <a:pt x="3018" y="10679"/>
                  <a:pt x="3074" y="10623"/>
                </a:cubicBezTo>
                <a:cubicBezTo>
                  <a:pt x="3741" y="10020"/>
                  <a:pt x="4248" y="9317"/>
                  <a:pt x="4671" y="8561"/>
                </a:cubicBezTo>
                <a:lnTo>
                  <a:pt x="4671" y="8561"/>
                </a:lnTo>
                <a:cubicBezTo>
                  <a:pt x="4460" y="9156"/>
                  <a:pt x="4277" y="9760"/>
                  <a:pt x="4135" y="10378"/>
                </a:cubicBezTo>
                <a:lnTo>
                  <a:pt x="4135" y="10378"/>
                </a:lnTo>
                <a:cubicBezTo>
                  <a:pt x="4104" y="10404"/>
                  <a:pt x="4073" y="10430"/>
                  <a:pt x="4041" y="10456"/>
                </a:cubicBezTo>
                <a:cubicBezTo>
                  <a:pt x="4064" y="10465"/>
                  <a:pt x="4087" y="10476"/>
                  <a:pt x="4111" y="10487"/>
                </a:cubicBezTo>
                <a:lnTo>
                  <a:pt x="4111" y="10487"/>
                </a:lnTo>
                <a:cubicBezTo>
                  <a:pt x="4086" y="10599"/>
                  <a:pt x="4063" y="10711"/>
                  <a:pt x="4041" y="10823"/>
                </a:cubicBezTo>
                <a:cubicBezTo>
                  <a:pt x="4018" y="11057"/>
                  <a:pt x="4176" y="11210"/>
                  <a:pt x="4353" y="11210"/>
                </a:cubicBezTo>
                <a:cubicBezTo>
                  <a:pt x="4427" y="11210"/>
                  <a:pt x="4506" y="11182"/>
                  <a:pt x="4575" y="11123"/>
                </a:cubicBezTo>
                <a:cubicBezTo>
                  <a:pt x="5239" y="10582"/>
                  <a:pt x="5786" y="9954"/>
                  <a:pt x="6261" y="9274"/>
                </a:cubicBezTo>
                <a:lnTo>
                  <a:pt x="6261" y="9274"/>
                </a:lnTo>
                <a:cubicBezTo>
                  <a:pt x="6201" y="9467"/>
                  <a:pt x="6147" y="9663"/>
                  <a:pt x="6099" y="9861"/>
                </a:cubicBezTo>
                <a:lnTo>
                  <a:pt x="6099" y="9861"/>
                </a:lnTo>
                <a:cubicBezTo>
                  <a:pt x="6037" y="9949"/>
                  <a:pt x="5974" y="10036"/>
                  <a:pt x="5909" y="10122"/>
                </a:cubicBezTo>
                <a:cubicBezTo>
                  <a:pt x="5951" y="10136"/>
                  <a:pt x="5991" y="10152"/>
                  <a:pt x="6031" y="10168"/>
                </a:cubicBezTo>
                <a:lnTo>
                  <a:pt x="6031" y="10168"/>
                </a:lnTo>
                <a:cubicBezTo>
                  <a:pt x="6011" y="10263"/>
                  <a:pt x="5993" y="10359"/>
                  <a:pt x="5976" y="10456"/>
                </a:cubicBezTo>
                <a:cubicBezTo>
                  <a:pt x="5912" y="10691"/>
                  <a:pt x="6081" y="10845"/>
                  <a:pt x="6264" y="10845"/>
                </a:cubicBezTo>
                <a:cubicBezTo>
                  <a:pt x="6365" y="10845"/>
                  <a:pt x="6471" y="10797"/>
                  <a:pt x="6543" y="10689"/>
                </a:cubicBezTo>
                <a:cubicBezTo>
                  <a:pt x="7893" y="8850"/>
                  <a:pt x="8740" y="6735"/>
                  <a:pt x="9820" y="4763"/>
                </a:cubicBezTo>
                <a:lnTo>
                  <a:pt x="9820" y="4763"/>
                </a:lnTo>
                <a:cubicBezTo>
                  <a:pt x="8996" y="6697"/>
                  <a:pt x="8119" y="8607"/>
                  <a:pt x="7785" y="10681"/>
                </a:cubicBezTo>
                <a:lnTo>
                  <a:pt x="7785" y="10681"/>
                </a:lnTo>
                <a:cubicBezTo>
                  <a:pt x="7771" y="10695"/>
                  <a:pt x="7757" y="10709"/>
                  <a:pt x="7744" y="10723"/>
                </a:cubicBezTo>
                <a:cubicBezTo>
                  <a:pt x="7754" y="10729"/>
                  <a:pt x="7765" y="10735"/>
                  <a:pt x="7775" y="10741"/>
                </a:cubicBezTo>
                <a:lnTo>
                  <a:pt x="7775" y="10741"/>
                </a:lnTo>
                <a:cubicBezTo>
                  <a:pt x="7750" y="10901"/>
                  <a:pt x="7729" y="11061"/>
                  <a:pt x="7710" y="11223"/>
                </a:cubicBezTo>
                <a:cubicBezTo>
                  <a:pt x="7688" y="11425"/>
                  <a:pt x="7862" y="11552"/>
                  <a:pt x="8029" y="11552"/>
                </a:cubicBezTo>
                <a:cubicBezTo>
                  <a:pt x="8110" y="11552"/>
                  <a:pt x="8190" y="11522"/>
                  <a:pt x="8244" y="11457"/>
                </a:cubicBezTo>
                <a:cubicBezTo>
                  <a:pt x="10137" y="9510"/>
                  <a:pt x="10475" y="6732"/>
                  <a:pt x="11471" y="4282"/>
                </a:cubicBezTo>
                <a:lnTo>
                  <a:pt x="11471" y="4282"/>
                </a:lnTo>
                <a:cubicBezTo>
                  <a:pt x="10883" y="6711"/>
                  <a:pt x="9720" y="9031"/>
                  <a:pt x="9879" y="11623"/>
                </a:cubicBezTo>
                <a:cubicBezTo>
                  <a:pt x="9879" y="11784"/>
                  <a:pt x="10036" y="11913"/>
                  <a:pt x="10200" y="11913"/>
                </a:cubicBezTo>
                <a:cubicBezTo>
                  <a:pt x="10274" y="11913"/>
                  <a:pt x="10350" y="11886"/>
                  <a:pt x="10412" y="11824"/>
                </a:cubicBezTo>
                <a:cubicBezTo>
                  <a:pt x="11580" y="10689"/>
                  <a:pt x="12047" y="9022"/>
                  <a:pt x="12414" y="7487"/>
                </a:cubicBezTo>
                <a:cubicBezTo>
                  <a:pt x="12464" y="7291"/>
                  <a:pt x="12511" y="7094"/>
                  <a:pt x="12556" y="6896"/>
                </a:cubicBezTo>
                <a:lnTo>
                  <a:pt x="12556" y="6896"/>
                </a:lnTo>
                <a:cubicBezTo>
                  <a:pt x="12284" y="8403"/>
                  <a:pt x="12049" y="9915"/>
                  <a:pt x="12080" y="11457"/>
                </a:cubicBezTo>
                <a:cubicBezTo>
                  <a:pt x="12080" y="11628"/>
                  <a:pt x="12274" y="11759"/>
                  <a:pt x="12447" y="11759"/>
                </a:cubicBezTo>
                <a:cubicBezTo>
                  <a:pt x="12543" y="11759"/>
                  <a:pt x="12633" y="11719"/>
                  <a:pt x="12681" y="11623"/>
                </a:cubicBezTo>
                <a:cubicBezTo>
                  <a:pt x="13064" y="10722"/>
                  <a:pt x="13299" y="9773"/>
                  <a:pt x="13482" y="8809"/>
                </a:cubicBezTo>
                <a:lnTo>
                  <a:pt x="13482" y="8809"/>
                </a:lnTo>
                <a:cubicBezTo>
                  <a:pt x="13457" y="9546"/>
                  <a:pt x="13518" y="10283"/>
                  <a:pt x="13715" y="11023"/>
                </a:cubicBezTo>
                <a:cubicBezTo>
                  <a:pt x="13754" y="11178"/>
                  <a:pt x="13905" y="11266"/>
                  <a:pt x="14045" y="11266"/>
                </a:cubicBezTo>
                <a:cubicBezTo>
                  <a:pt x="14146" y="11266"/>
                  <a:pt x="14240" y="11221"/>
                  <a:pt x="14282" y="11123"/>
                </a:cubicBezTo>
                <a:cubicBezTo>
                  <a:pt x="15800" y="8269"/>
                  <a:pt x="15301" y="4560"/>
                  <a:pt x="16959" y="1803"/>
                </a:cubicBezTo>
                <a:lnTo>
                  <a:pt x="16959" y="1803"/>
                </a:lnTo>
                <a:cubicBezTo>
                  <a:pt x="16812" y="4922"/>
                  <a:pt x="15138" y="7819"/>
                  <a:pt x="15349" y="10990"/>
                </a:cubicBezTo>
                <a:cubicBezTo>
                  <a:pt x="15349" y="11149"/>
                  <a:pt x="15505" y="11309"/>
                  <a:pt x="15667" y="11309"/>
                </a:cubicBezTo>
                <a:cubicBezTo>
                  <a:pt x="15743" y="11309"/>
                  <a:pt x="15820" y="11274"/>
                  <a:pt x="15883" y="11190"/>
                </a:cubicBezTo>
                <a:cubicBezTo>
                  <a:pt x="16474" y="10462"/>
                  <a:pt x="16851" y="9653"/>
                  <a:pt x="17111" y="8798"/>
                </a:cubicBezTo>
                <a:lnTo>
                  <a:pt x="17111" y="8798"/>
                </a:lnTo>
                <a:cubicBezTo>
                  <a:pt x="17189" y="9426"/>
                  <a:pt x="17369" y="10026"/>
                  <a:pt x="17718" y="10556"/>
                </a:cubicBezTo>
                <a:cubicBezTo>
                  <a:pt x="17788" y="10668"/>
                  <a:pt x="17887" y="10715"/>
                  <a:pt x="17984" y="10715"/>
                </a:cubicBezTo>
                <a:cubicBezTo>
                  <a:pt x="18117" y="10715"/>
                  <a:pt x="18246" y="10625"/>
                  <a:pt x="18285" y="10489"/>
                </a:cubicBezTo>
                <a:cubicBezTo>
                  <a:pt x="19171" y="8025"/>
                  <a:pt x="19091" y="5400"/>
                  <a:pt x="19649" y="2881"/>
                </a:cubicBezTo>
                <a:lnTo>
                  <a:pt x="19649" y="2881"/>
                </a:lnTo>
                <a:cubicBezTo>
                  <a:pt x="19690" y="5289"/>
                  <a:pt x="19079" y="7712"/>
                  <a:pt x="19567" y="10115"/>
                </a:cubicBezTo>
                <a:lnTo>
                  <a:pt x="19567" y="10115"/>
                </a:lnTo>
                <a:cubicBezTo>
                  <a:pt x="19562" y="10129"/>
                  <a:pt x="19557" y="10142"/>
                  <a:pt x="19552" y="10156"/>
                </a:cubicBezTo>
                <a:lnTo>
                  <a:pt x="19575" y="10156"/>
                </a:lnTo>
                <a:cubicBezTo>
                  <a:pt x="19599" y="10267"/>
                  <a:pt x="19624" y="10378"/>
                  <a:pt x="19652" y="10489"/>
                </a:cubicBezTo>
                <a:cubicBezTo>
                  <a:pt x="19685" y="10652"/>
                  <a:pt x="19804" y="10727"/>
                  <a:pt x="19926" y="10727"/>
                </a:cubicBezTo>
                <a:cubicBezTo>
                  <a:pt x="20054" y="10727"/>
                  <a:pt x="20185" y="10643"/>
                  <a:pt x="20219" y="10489"/>
                </a:cubicBezTo>
                <a:cubicBezTo>
                  <a:pt x="21163" y="7998"/>
                  <a:pt x="20912" y="5301"/>
                  <a:pt x="21263" y="2673"/>
                </a:cubicBezTo>
                <a:lnTo>
                  <a:pt x="21263" y="2673"/>
                </a:lnTo>
                <a:cubicBezTo>
                  <a:pt x="21194" y="5664"/>
                  <a:pt x="20428" y="8772"/>
                  <a:pt x="21854" y="11490"/>
                </a:cubicBezTo>
                <a:cubicBezTo>
                  <a:pt x="21914" y="11580"/>
                  <a:pt x="22028" y="11629"/>
                  <a:pt x="22138" y="11629"/>
                </a:cubicBezTo>
                <a:cubicBezTo>
                  <a:pt x="22273" y="11629"/>
                  <a:pt x="22403" y="11555"/>
                  <a:pt x="22421" y="11390"/>
                </a:cubicBezTo>
                <a:cubicBezTo>
                  <a:pt x="22810" y="9157"/>
                  <a:pt x="22634" y="6904"/>
                  <a:pt x="22710" y="4646"/>
                </a:cubicBezTo>
                <a:lnTo>
                  <a:pt x="22710" y="4646"/>
                </a:lnTo>
                <a:cubicBezTo>
                  <a:pt x="22994" y="6599"/>
                  <a:pt x="22707" y="8649"/>
                  <a:pt x="23188" y="10623"/>
                </a:cubicBezTo>
                <a:cubicBezTo>
                  <a:pt x="23221" y="10756"/>
                  <a:pt x="23355" y="10823"/>
                  <a:pt x="23484" y="10823"/>
                </a:cubicBezTo>
                <a:cubicBezTo>
                  <a:pt x="23613" y="10823"/>
                  <a:pt x="23739" y="10756"/>
                  <a:pt x="23755" y="10623"/>
                </a:cubicBezTo>
                <a:cubicBezTo>
                  <a:pt x="23853" y="10192"/>
                  <a:pt x="23921" y="9761"/>
                  <a:pt x="23967" y="9328"/>
                </a:cubicBezTo>
                <a:lnTo>
                  <a:pt x="23967" y="9328"/>
                </a:lnTo>
                <a:cubicBezTo>
                  <a:pt x="24169" y="10126"/>
                  <a:pt x="24447" y="10897"/>
                  <a:pt x="24823" y="11623"/>
                </a:cubicBezTo>
                <a:cubicBezTo>
                  <a:pt x="24866" y="11726"/>
                  <a:pt x="24968" y="11777"/>
                  <a:pt x="25073" y="11777"/>
                </a:cubicBezTo>
                <a:cubicBezTo>
                  <a:pt x="25209" y="11777"/>
                  <a:pt x="25352" y="11692"/>
                  <a:pt x="25390" y="11523"/>
                </a:cubicBezTo>
                <a:cubicBezTo>
                  <a:pt x="25625" y="10395"/>
                  <a:pt x="25686" y="9255"/>
                  <a:pt x="25683" y="8111"/>
                </a:cubicBezTo>
                <a:lnTo>
                  <a:pt x="25683" y="8111"/>
                </a:lnTo>
                <a:cubicBezTo>
                  <a:pt x="25816" y="9224"/>
                  <a:pt x="26064" y="10315"/>
                  <a:pt x="26591" y="11357"/>
                </a:cubicBezTo>
                <a:cubicBezTo>
                  <a:pt x="26652" y="11468"/>
                  <a:pt x="26751" y="11515"/>
                  <a:pt x="26850" y="11515"/>
                </a:cubicBezTo>
                <a:cubicBezTo>
                  <a:pt x="27019" y="11515"/>
                  <a:pt x="27191" y="11379"/>
                  <a:pt x="27191" y="11190"/>
                </a:cubicBezTo>
                <a:cubicBezTo>
                  <a:pt x="27211" y="10572"/>
                  <a:pt x="27212" y="9953"/>
                  <a:pt x="27204" y="9334"/>
                </a:cubicBezTo>
                <a:lnTo>
                  <a:pt x="27204" y="9334"/>
                </a:lnTo>
                <a:cubicBezTo>
                  <a:pt x="27359" y="10161"/>
                  <a:pt x="27618" y="10964"/>
                  <a:pt x="28058" y="11723"/>
                </a:cubicBezTo>
                <a:cubicBezTo>
                  <a:pt x="28120" y="11835"/>
                  <a:pt x="28209" y="11882"/>
                  <a:pt x="28299" y="11882"/>
                </a:cubicBezTo>
                <a:cubicBezTo>
                  <a:pt x="28451" y="11882"/>
                  <a:pt x="28604" y="11746"/>
                  <a:pt x="28625" y="11557"/>
                </a:cubicBezTo>
                <a:cubicBezTo>
                  <a:pt x="28857" y="8890"/>
                  <a:pt x="28686" y="6198"/>
                  <a:pt x="28725" y="3525"/>
                </a:cubicBezTo>
                <a:lnTo>
                  <a:pt x="28725" y="3525"/>
                </a:lnTo>
                <a:cubicBezTo>
                  <a:pt x="29586" y="6129"/>
                  <a:pt x="28243" y="10013"/>
                  <a:pt x="30894" y="11557"/>
                </a:cubicBezTo>
                <a:cubicBezTo>
                  <a:pt x="30944" y="11590"/>
                  <a:pt x="30998" y="11605"/>
                  <a:pt x="31051" y="11605"/>
                </a:cubicBezTo>
                <a:cubicBezTo>
                  <a:pt x="31211" y="11605"/>
                  <a:pt x="31361" y="11473"/>
                  <a:pt x="31361" y="11323"/>
                </a:cubicBezTo>
                <a:cubicBezTo>
                  <a:pt x="31539" y="8765"/>
                  <a:pt x="30471" y="6312"/>
                  <a:pt x="30285" y="3777"/>
                </a:cubicBezTo>
                <a:lnTo>
                  <a:pt x="30285" y="3777"/>
                </a:lnTo>
                <a:cubicBezTo>
                  <a:pt x="31585" y="5889"/>
                  <a:pt x="30983" y="8765"/>
                  <a:pt x="32561" y="10789"/>
                </a:cubicBezTo>
                <a:cubicBezTo>
                  <a:pt x="32632" y="10874"/>
                  <a:pt x="32757" y="10923"/>
                  <a:pt x="32873" y="10923"/>
                </a:cubicBezTo>
                <a:cubicBezTo>
                  <a:pt x="33029" y="10923"/>
                  <a:pt x="33167" y="10834"/>
                  <a:pt x="33129" y="10623"/>
                </a:cubicBezTo>
                <a:cubicBezTo>
                  <a:pt x="33123" y="10535"/>
                  <a:pt x="33116" y="10447"/>
                  <a:pt x="33107" y="10360"/>
                </a:cubicBezTo>
                <a:lnTo>
                  <a:pt x="33107" y="10360"/>
                </a:lnTo>
                <a:cubicBezTo>
                  <a:pt x="33114" y="10358"/>
                  <a:pt x="33122" y="10357"/>
                  <a:pt x="33129" y="10356"/>
                </a:cubicBezTo>
                <a:cubicBezTo>
                  <a:pt x="33120" y="10345"/>
                  <a:pt x="33112" y="10334"/>
                  <a:pt x="33104" y="10323"/>
                </a:cubicBezTo>
                <a:lnTo>
                  <a:pt x="33104" y="10323"/>
                </a:lnTo>
                <a:cubicBezTo>
                  <a:pt x="32975" y="8960"/>
                  <a:pt x="32612" y="7625"/>
                  <a:pt x="32395" y="6320"/>
                </a:cubicBezTo>
                <a:cubicBezTo>
                  <a:pt x="32135" y="5049"/>
                  <a:pt x="31750" y="3403"/>
                  <a:pt x="32171" y="2097"/>
                </a:cubicBezTo>
                <a:lnTo>
                  <a:pt x="32171" y="2097"/>
                </a:lnTo>
                <a:cubicBezTo>
                  <a:pt x="33394" y="5022"/>
                  <a:pt x="32479" y="8508"/>
                  <a:pt x="34229" y="11290"/>
                </a:cubicBezTo>
                <a:cubicBezTo>
                  <a:pt x="34289" y="11380"/>
                  <a:pt x="34396" y="11429"/>
                  <a:pt x="34502" y="11429"/>
                </a:cubicBezTo>
                <a:cubicBezTo>
                  <a:pt x="34632" y="11429"/>
                  <a:pt x="34760" y="11355"/>
                  <a:pt x="34796" y="11190"/>
                </a:cubicBezTo>
                <a:cubicBezTo>
                  <a:pt x="34919" y="10675"/>
                  <a:pt x="34963" y="10163"/>
                  <a:pt x="34953" y="9654"/>
                </a:cubicBezTo>
                <a:lnTo>
                  <a:pt x="34953" y="9654"/>
                </a:lnTo>
                <a:cubicBezTo>
                  <a:pt x="35283" y="10422"/>
                  <a:pt x="35711" y="11128"/>
                  <a:pt x="36297" y="11723"/>
                </a:cubicBezTo>
                <a:cubicBezTo>
                  <a:pt x="36355" y="11796"/>
                  <a:pt x="36438" y="11830"/>
                  <a:pt x="36521" y="11830"/>
                </a:cubicBezTo>
                <a:cubicBezTo>
                  <a:pt x="36630" y="11830"/>
                  <a:pt x="36741" y="11770"/>
                  <a:pt x="36798" y="11657"/>
                </a:cubicBezTo>
                <a:cubicBezTo>
                  <a:pt x="37274" y="10875"/>
                  <a:pt x="37325" y="9955"/>
                  <a:pt x="37187" y="9038"/>
                </a:cubicBezTo>
                <a:lnTo>
                  <a:pt x="37187" y="9038"/>
                </a:lnTo>
                <a:cubicBezTo>
                  <a:pt x="37462" y="9560"/>
                  <a:pt x="37819" y="10026"/>
                  <a:pt x="38299" y="10389"/>
                </a:cubicBezTo>
                <a:cubicBezTo>
                  <a:pt x="38363" y="10445"/>
                  <a:pt x="38425" y="10469"/>
                  <a:pt x="38482" y="10469"/>
                </a:cubicBezTo>
                <a:cubicBezTo>
                  <a:pt x="38662" y="10469"/>
                  <a:pt x="38791" y="10233"/>
                  <a:pt x="38766" y="10056"/>
                </a:cubicBezTo>
                <a:cubicBezTo>
                  <a:pt x="38653" y="9327"/>
                  <a:pt x="38447" y="8626"/>
                  <a:pt x="38198" y="7938"/>
                </a:cubicBezTo>
                <a:lnTo>
                  <a:pt x="38198" y="7938"/>
                </a:lnTo>
                <a:cubicBezTo>
                  <a:pt x="38200" y="7942"/>
                  <a:pt x="38203" y="7947"/>
                  <a:pt x="38206" y="7951"/>
                </a:cubicBezTo>
                <a:lnTo>
                  <a:pt x="38206" y="7951"/>
                </a:lnTo>
                <a:cubicBezTo>
                  <a:pt x="38686" y="8899"/>
                  <a:pt x="39285" y="9780"/>
                  <a:pt x="40134" y="10523"/>
                </a:cubicBezTo>
                <a:cubicBezTo>
                  <a:pt x="40202" y="10584"/>
                  <a:pt x="40278" y="10610"/>
                  <a:pt x="40351" y="10610"/>
                </a:cubicBezTo>
                <a:cubicBezTo>
                  <a:pt x="40596" y="10610"/>
                  <a:pt x="40806" y="10313"/>
                  <a:pt x="40601" y="10056"/>
                </a:cubicBezTo>
                <a:cubicBezTo>
                  <a:pt x="39922" y="9299"/>
                  <a:pt x="39306" y="8483"/>
                  <a:pt x="38743" y="7627"/>
                </a:cubicBezTo>
                <a:lnTo>
                  <a:pt x="38743" y="7627"/>
                </a:lnTo>
                <a:cubicBezTo>
                  <a:pt x="37697" y="5606"/>
                  <a:pt x="37231" y="3245"/>
                  <a:pt x="36031" y="1283"/>
                </a:cubicBezTo>
                <a:cubicBezTo>
                  <a:pt x="35965" y="1178"/>
                  <a:pt x="35854" y="1130"/>
                  <a:pt x="35745" y="1130"/>
                </a:cubicBezTo>
                <a:cubicBezTo>
                  <a:pt x="35634" y="1130"/>
                  <a:pt x="35524" y="1180"/>
                  <a:pt x="35468" y="1271"/>
                </a:cubicBezTo>
                <a:lnTo>
                  <a:pt x="35468" y="1271"/>
                </a:lnTo>
                <a:cubicBezTo>
                  <a:pt x="35166" y="849"/>
                  <a:pt x="34777" y="501"/>
                  <a:pt x="34263" y="282"/>
                </a:cubicBezTo>
                <a:cubicBezTo>
                  <a:pt x="34210" y="256"/>
                  <a:pt x="34151" y="243"/>
                  <a:pt x="34094" y="243"/>
                </a:cubicBezTo>
                <a:cubicBezTo>
                  <a:pt x="33931" y="243"/>
                  <a:pt x="33780" y="343"/>
                  <a:pt x="33829" y="515"/>
                </a:cubicBezTo>
                <a:cubicBezTo>
                  <a:pt x="33929" y="2317"/>
                  <a:pt x="34863" y="4018"/>
                  <a:pt x="35530" y="5686"/>
                </a:cubicBezTo>
                <a:cubicBezTo>
                  <a:pt x="36110" y="7150"/>
                  <a:pt x="37079" y="9283"/>
                  <a:pt x="36528" y="10887"/>
                </a:cubicBezTo>
                <a:lnTo>
                  <a:pt x="36528" y="10887"/>
                </a:lnTo>
                <a:cubicBezTo>
                  <a:pt x="34761" y="8750"/>
                  <a:pt x="34718" y="5347"/>
                  <a:pt x="33896" y="2784"/>
                </a:cubicBezTo>
                <a:cubicBezTo>
                  <a:pt x="33834" y="2629"/>
                  <a:pt x="33693" y="2553"/>
                  <a:pt x="33559" y="2553"/>
                </a:cubicBezTo>
                <a:cubicBezTo>
                  <a:pt x="33406" y="2553"/>
                  <a:pt x="33262" y="2654"/>
                  <a:pt x="33262" y="2850"/>
                </a:cubicBezTo>
                <a:cubicBezTo>
                  <a:pt x="33261" y="2904"/>
                  <a:pt x="33260" y="2958"/>
                  <a:pt x="33260" y="3012"/>
                </a:cubicBezTo>
                <a:lnTo>
                  <a:pt x="33260" y="3012"/>
                </a:lnTo>
                <a:cubicBezTo>
                  <a:pt x="33250" y="3014"/>
                  <a:pt x="33239" y="3015"/>
                  <a:pt x="33229" y="3017"/>
                </a:cubicBezTo>
                <a:cubicBezTo>
                  <a:pt x="33240" y="3051"/>
                  <a:pt x="33250" y="3085"/>
                  <a:pt x="33261" y="3120"/>
                </a:cubicBezTo>
                <a:lnTo>
                  <a:pt x="33261" y="3120"/>
                </a:lnTo>
                <a:cubicBezTo>
                  <a:pt x="33264" y="3295"/>
                  <a:pt x="33274" y="3470"/>
                  <a:pt x="33289" y="3645"/>
                </a:cubicBezTo>
                <a:lnTo>
                  <a:pt x="33289" y="3645"/>
                </a:lnTo>
                <a:cubicBezTo>
                  <a:pt x="33135" y="2771"/>
                  <a:pt x="32894" y="1919"/>
                  <a:pt x="32461" y="1116"/>
                </a:cubicBezTo>
                <a:cubicBezTo>
                  <a:pt x="32411" y="999"/>
                  <a:pt x="32311" y="941"/>
                  <a:pt x="32207" y="941"/>
                </a:cubicBezTo>
                <a:cubicBezTo>
                  <a:pt x="32103" y="941"/>
                  <a:pt x="31994" y="999"/>
                  <a:pt x="31928" y="1116"/>
                </a:cubicBezTo>
                <a:cubicBezTo>
                  <a:pt x="31227" y="2350"/>
                  <a:pt x="31427" y="3885"/>
                  <a:pt x="31627" y="5286"/>
                </a:cubicBezTo>
                <a:cubicBezTo>
                  <a:pt x="31805" y="6438"/>
                  <a:pt x="32100" y="7577"/>
                  <a:pt x="32317" y="8739"/>
                </a:cubicBezTo>
                <a:lnTo>
                  <a:pt x="32317" y="8739"/>
                </a:lnTo>
                <a:cubicBezTo>
                  <a:pt x="31644" y="6656"/>
                  <a:pt x="31848" y="4217"/>
                  <a:pt x="30226" y="2517"/>
                </a:cubicBezTo>
                <a:cubicBezTo>
                  <a:pt x="30164" y="2454"/>
                  <a:pt x="30088" y="2428"/>
                  <a:pt x="30014" y="2428"/>
                </a:cubicBezTo>
                <a:cubicBezTo>
                  <a:pt x="29850" y="2428"/>
                  <a:pt x="29693" y="2557"/>
                  <a:pt x="29693" y="2717"/>
                </a:cubicBezTo>
                <a:cubicBezTo>
                  <a:pt x="29600" y="5418"/>
                  <a:pt x="30778" y="7946"/>
                  <a:pt x="30780" y="10596"/>
                </a:cubicBezTo>
                <a:lnTo>
                  <a:pt x="30780" y="10596"/>
                </a:lnTo>
                <a:cubicBezTo>
                  <a:pt x="29779" y="9552"/>
                  <a:pt x="29844" y="7652"/>
                  <a:pt x="29726" y="6353"/>
                </a:cubicBezTo>
                <a:cubicBezTo>
                  <a:pt x="29626" y="4952"/>
                  <a:pt x="29626" y="3217"/>
                  <a:pt x="28725" y="2050"/>
                </a:cubicBezTo>
                <a:cubicBezTo>
                  <a:pt x="28659" y="1957"/>
                  <a:pt x="28556" y="1912"/>
                  <a:pt x="28456" y="1912"/>
                </a:cubicBezTo>
                <a:cubicBezTo>
                  <a:pt x="28304" y="1912"/>
                  <a:pt x="28158" y="2016"/>
                  <a:pt x="28158" y="2217"/>
                </a:cubicBezTo>
                <a:cubicBezTo>
                  <a:pt x="28043" y="4905"/>
                  <a:pt x="28203" y="7568"/>
                  <a:pt x="28095" y="10250"/>
                </a:cubicBezTo>
                <a:lnTo>
                  <a:pt x="28095" y="10250"/>
                </a:lnTo>
                <a:cubicBezTo>
                  <a:pt x="27142" y="7588"/>
                  <a:pt x="27844" y="4472"/>
                  <a:pt x="27258" y="1716"/>
                </a:cubicBezTo>
                <a:cubicBezTo>
                  <a:pt x="27230" y="1562"/>
                  <a:pt x="27125" y="1497"/>
                  <a:pt x="27009" y="1497"/>
                </a:cubicBezTo>
                <a:cubicBezTo>
                  <a:pt x="26848" y="1497"/>
                  <a:pt x="26663" y="1623"/>
                  <a:pt x="26624" y="1816"/>
                </a:cubicBezTo>
                <a:cubicBezTo>
                  <a:pt x="26320" y="4354"/>
                  <a:pt x="26519" y="6915"/>
                  <a:pt x="26540" y="9461"/>
                </a:cubicBezTo>
                <a:lnTo>
                  <a:pt x="26540" y="9461"/>
                </a:lnTo>
                <a:cubicBezTo>
                  <a:pt x="25863" y="7020"/>
                  <a:pt x="26266" y="4339"/>
                  <a:pt x="25685" y="1863"/>
                </a:cubicBezTo>
                <a:lnTo>
                  <a:pt x="25685" y="1863"/>
                </a:lnTo>
                <a:cubicBezTo>
                  <a:pt x="25686" y="1847"/>
                  <a:pt x="25688" y="1832"/>
                  <a:pt x="25690" y="1816"/>
                </a:cubicBezTo>
                <a:lnTo>
                  <a:pt x="25690" y="1816"/>
                </a:lnTo>
                <a:cubicBezTo>
                  <a:pt x="25685" y="1817"/>
                  <a:pt x="25679" y="1818"/>
                  <a:pt x="25674" y="1819"/>
                </a:cubicBezTo>
                <a:lnTo>
                  <a:pt x="25674" y="1819"/>
                </a:lnTo>
                <a:cubicBezTo>
                  <a:pt x="25658" y="1751"/>
                  <a:pt x="25641" y="1684"/>
                  <a:pt x="25623" y="1616"/>
                </a:cubicBezTo>
                <a:cubicBezTo>
                  <a:pt x="25594" y="1443"/>
                  <a:pt x="25484" y="1369"/>
                  <a:pt x="25365" y="1369"/>
                </a:cubicBezTo>
                <a:cubicBezTo>
                  <a:pt x="25210" y="1369"/>
                  <a:pt x="25042" y="1494"/>
                  <a:pt x="25023" y="1683"/>
                </a:cubicBezTo>
                <a:cubicBezTo>
                  <a:pt x="24667" y="4496"/>
                  <a:pt x="25232" y="7387"/>
                  <a:pt x="24920" y="10171"/>
                </a:cubicBezTo>
                <a:lnTo>
                  <a:pt x="24920" y="10171"/>
                </a:lnTo>
                <a:cubicBezTo>
                  <a:pt x="23965" y="7627"/>
                  <a:pt x="24032" y="4595"/>
                  <a:pt x="24169" y="1905"/>
                </a:cubicBezTo>
                <a:lnTo>
                  <a:pt x="24169" y="1905"/>
                </a:lnTo>
                <a:cubicBezTo>
                  <a:pt x="24175" y="1864"/>
                  <a:pt x="24182" y="1824"/>
                  <a:pt x="24189" y="1783"/>
                </a:cubicBezTo>
                <a:cubicBezTo>
                  <a:pt x="24184" y="1781"/>
                  <a:pt x="24180" y="1780"/>
                  <a:pt x="24175" y="1779"/>
                </a:cubicBezTo>
                <a:lnTo>
                  <a:pt x="24175" y="1779"/>
                </a:lnTo>
                <a:cubicBezTo>
                  <a:pt x="24180" y="1691"/>
                  <a:pt x="24184" y="1603"/>
                  <a:pt x="24189" y="1516"/>
                </a:cubicBezTo>
                <a:cubicBezTo>
                  <a:pt x="24189" y="1333"/>
                  <a:pt x="24018" y="1230"/>
                  <a:pt x="23852" y="1230"/>
                </a:cubicBezTo>
                <a:cubicBezTo>
                  <a:pt x="23717" y="1230"/>
                  <a:pt x="23585" y="1299"/>
                  <a:pt x="23555" y="1449"/>
                </a:cubicBezTo>
                <a:cubicBezTo>
                  <a:pt x="23209" y="3459"/>
                  <a:pt x="23454" y="5516"/>
                  <a:pt x="23416" y="7566"/>
                </a:cubicBezTo>
                <a:lnTo>
                  <a:pt x="23416" y="7566"/>
                </a:lnTo>
                <a:cubicBezTo>
                  <a:pt x="23368" y="5930"/>
                  <a:pt x="23424" y="4296"/>
                  <a:pt x="22852" y="2735"/>
                </a:cubicBezTo>
                <a:lnTo>
                  <a:pt x="22852" y="2735"/>
                </a:lnTo>
                <a:cubicBezTo>
                  <a:pt x="22853" y="2729"/>
                  <a:pt x="22854" y="2723"/>
                  <a:pt x="22855" y="2717"/>
                </a:cubicBezTo>
                <a:lnTo>
                  <a:pt x="22855" y="2717"/>
                </a:lnTo>
                <a:cubicBezTo>
                  <a:pt x="22852" y="2718"/>
                  <a:pt x="22849" y="2719"/>
                  <a:pt x="22847" y="2720"/>
                </a:cubicBezTo>
                <a:lnTo>
                  <a:pt x="22847" y="2720"/>
                </a:lnTo>
                <a:cubicBezTo>
                  <a:pt x="22818" y="2641"/>
                  <a:pt x="22787" y="2562"/>
                  <a:pt x="22754" y="2484"/>
                </a:cubicBezTo>
                <a:cubicBezTo>
                  <a:pt x="22693" y="2329"/>
                  <a:pt x="22566" y="2253"/>
                  <a:pt x="22441" y="2253"/>
                </a:cubicBezTo>
                <a:cubicBezTo>
                  <a:pt x="22297" y="2253"/>
                  <a:pt x="22156" y="2354"/>
                  <a:pt x="22121" y="2550"/>
                </a:cubicBezTo>
                <a:cubicBezTo>
                  <a:pt x="21800" y="5031"/>
                  <a:pt x="22143" y="7538"/>
                  <a:pt x="21876" y="10003"/>
                </a:cubicBezTo>
                <a:lnTo>
                  <a:pt x="21876" y="10003"/>
                </a:lnTo>
                <a:cubicBezTo>
                  <a:pt x="20929" y="7080"/>
                  <a:pt x="22016" y="3688"/>
                  <a:pt x="21683" y="671"/>
                </a:cubicBezTo>
                <a:lnTo>
                  <a:pt x="21683" y="671"/>
                </a:lnTo>
                <a:cubicBezTo>
                  <a:pt x="21695" y="630"/>
                  <a:pt x="21708" y="590"/>
                  <a:pt x="21720" y="549"/>
                </a:cubicBezTo>
                <a:lnTo>
                  <a:pt x="21668" y="549"/>
                </a:lnTo>
                <a:cubicBezTo>
                  <a:pt x="21654" y="437"/>
                  <a:pt x="21638" y="326"/>
                  <a:pt x="21620" y="215"/>
                </a:cubicBezTo>
                <a:cubicBezTo>
                  <a:pt x="21605" y="63"/>
                  <a:pt x="21499" y="1"/>
                  <a:pt x="21383"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5400000">
            <a:off x="5933597" y="1802062"/>
            <a:ext cx="4822003" cy="1450404"/>
          </a:xfrm>
          <a:custGeom>
            <a:avLst/>
            <a:gdLst/>
            <a:ahLst/>
            <a:cxnLst/>
            <a:rect l="l" t="t" r="r" b="b"/>
            <a:pathLst>
              <a:path w="41468" h="11223" extrusionOk="0">
                <a:moveTo>
                  <a:pt x="10818" y="3338"/>
                </a:moveTo>
                <a:cubicBezTo>
                  <a:pt x="10845" y="3466"/>
                  <a:pt x="10872" y="3595"/>
                  <a:pt x="10896" y="3724"/>
                </a:cubicBezTo>
                <a:lnTo>
                  <a:pt x="10896" y="3724"/>
                </a:lnTo>
                <a:cubicBezTo>
                  <a:pt x="10889" y="3725"/>
                  <a:pt x="10882" y="3727"/>
                  <a:pt x="10875" y="3728"/>
                </a:cubicBezTo>
                <a:cubicBezTo>
                  <a:pt x="10907" y="3850"/>
                  <a:pt x="10936" y="3973"/>
                  <a:pt x="10963" y="4097"/>
                </a:cubicBezTo>
                <a:lnTo>
                  <a:pt x="10963" y="4097"/>
                </a:lnTo>
                <a:cubicBezTo>
                  <a:pt x="11220" y="5614"/>
                  <a:pt x="11277" y="7134"/>
                  <a:pt x="11241" y="8664"/>
                </a:cubicBezTo>
                <a:lnTo>
                  <a:pt x="11241" y="8664"/>
                </a:lnTo>
                <a:cubicBezTo>
                  <a:pt x="10779" y="6951"/>
                  <a:pt x="10891" y="5131"/>
                  <a:pt x="10818" y="3338"/>
                </a:cubicBezTo>
                <a:close/>
                <a:moveTo>
                  <a:pt x="10046" y="0"/>
                </a:moveTo>
                <a:cubicBezTo>
                  <a:pt x="9916" y="0"/>
                  <a:pt x="9791" y="76"/>
                  <a:pt x="9774" y="226"/>
                </a:cubicBezTo>
                <a:cubicBezTo>
                  <a:pt x="9083" y="2991"/>
                  <a:pt x="9692" y="5810"/>
                  <a:pt x="9551" y="8635"/>
                </a:cubicBezTo>
                <a:lnTo>
                  <a:pt x="9551" y="8635"/>
                </a:lnTo>
                <a:cubicBezTo>
                  <a:pt x="8316" y="6334"/>
                  <a:pt x="8707" y="3455"/>
                  <a:pt x="7540" y="1060"/>
                </a:cubicBezTo>
                <a:cubicBezTo>
                  <a:pt x="7478" y="948"/>
                  <a:pt x="7389" y="901"/>
                  <a:pt x="7299" y="901"/>
                </a:cubicBezTo>
                <a:cubicBezTo>
                  <a:pt x="7147" y="901"/>
                  <a:pt x="6993" y="1037"/>
                  <a:pt x="6972" y="1226"/>
                </a:cubicBezTo>
                <a:cubicBezTo>
                  <a:pt x="6805" y="3684"/>
                  <a:pt x="7362" y="6071"/>
                  <a:pt x="7705" y="8506"/>
                </a:cubicBezTo>
                <a:lnTo>
                  <a:pt x="7705" y="8506"/>
                </a:lnTo>
                <a:cubicBezTo>
                  <a:pt x="6835" y="6559"/>
                  <a:pt x="6900" y="4192"/>
                  <a:pt x="6272" y="2227"/>
                </a:cubicBezTo>
                <a:cubicBezTo>
                  <a:pt x="6210" y="2072"/>
                  <a:pt x="6069" y="1996"/>
                  <a:pt x="5936" y="1996"/>
                </a:cubicBezTo>
                <a:cubicBezTo>
                  <a:pt x="5782" y="1996"/>
                  <a:pt x="5638" y="2097"/>
                  <a:pt x="5638" y="2294"/>
                </a:cubicBezTo>
                <a:cubicBezTo>
                  <a:pt x="5650" y="3165"/>
                  <a:pt x="5705" y="4032"/>
                  <a:pt x="5788" y="4894"/>
                </a:cubicBezTo>
                <a:lnTo>
                  <a:pt x="5788" y="4894"/>
                </a:lnTo>
                <a:cubicBezTo>
                  <a:pt x="5504" y="4037"/>
                  <a:pt x="5161" y="3197"/>
                  <a:pt x="4704" y="2394"/>
                </a:cubicBezTo>
                <a:cubicBezTo>
                  <a:pt x="4640" y="2278"/>
                  <a:pt x="4540" y="2227"/>
                  <a:pt x="4443" y="2227"/>
                </a:cubicBezTo>
                <a:cubicBezTo>
                  <a:pt x="4288" y="2227"/>
                  <a:pt x="4137" y="2356"/>
                  <a:pt x="4137" y="2561"/>
                </a:cubicBezTo>
                <a:cubicBezTo>
                  <a:pt x="4147" y="3295"/>
                  <a:pt x="4194" y="4037"/>
                  <a:pt x="4286" y="4776"/>
                </a:cubicBezTo>
                <a:lnTo>
                  <a:pt x="4286" y="4776"/>
                </a:lnTo>
                <a:cubicBezTo>
                  <a:pt x="3714" y="3679"/>
                  <a:pt x="3068" y="2620"/>
                  <a:pt x="2302" y="1627"/>
                </a:cubicBezTo>
                <a:cubicBezTo>
                  <a:pt x="2250" y="1564"/>
                  <a:pt x="2172" y="1537"/>
                  <a:pt x="2091" y="1537"/>
                </a:cubicBezTo>
                <a:cubicBezTo>
                  <a:pt x="1913" y="1537"/>
                  <a:pt x="1723" y="1666"/>
                  <a:pt x="1769" y="1827"/>
                </a:cubicBezTo>
                <a:cubicBezTo>
                  <a:pt x="1874" y="2717"/>
                  <a:pt x="2064" y="3585"/>
                  <a:pt x="2316" y="4435"/>
                </a:cubicBezTo>
                <a:lnTo>
                  <a:pt x="2316" y="4435"/>
                </a:lnTo>
                <a:cubicBezTo>
                  <a:pt x="1776" y="3506"/>
                  <a:pt x="1221" y="2581"/>
                  <a:pt x="635" y="1660"/>
                </a:cubicBezTo>
                <a:cubicBezTo>
                  <a:pt x="535" y="1860"/>
                  <a:pt x="1" y="2127"/>
                  <a:pt x="201" y="2527"/>
                </a:cubicBezTo>
                <a:cubicBezTo>
                  <a:pt x="1802" y="5062"/>
                  <a:pt x="3270" y="7698"/>
                  <a:pt x="4704" y="10300"/>
                </a:cubicBezTo>
                <a:cubicBezTo>
                  <a:pt x="4779" y="10427"/>
                  <a:pt x="4880" y="10480"/>
                  <a:pt x="4979" y="10480"/>
                </a:cubicBezTo>
                <a:cubicBezTo>
                  <a:pt x="5189" y="10480"/>
                  <a:pt x="5385" y="10239"/>
                  <a:pt x="5271" y="9966"/>
                </a:cubicBezTo>
                <a:cubicBezTo>
                  <a:pt x="5197" y="9821"/>
                  <a:pt x="5122" y="9676"/>
                  <a:pt x="5048" y="9530"/>
                </a:cubicBezTo>
                <a:lnTo>
                  <a:pt x="5048" y="9530"/>
                </a:lnTo>
                <a:cubicBezTo>
                  <a:pt x="5079" y="9510"/>
                  <a:pt x="5109" y="9489"/>
                  <a:pt x="5138" y="9466"/>
                </a:cubicBezTo>
                <a:cubicBezTo>
                  <a:pt x="4809" y="8875"/>
                  <a:pt x="4483" y="8285"/>
                  <a:pt x="4157" y="7698"/>
                </a:cubicBezTo>
                <a:lnTo>
                  <a:pt x="4157" y="7698"/>
                </a:lnTo>
                <a:cubicBezTo>
                  <a:pt x="3550" y="6372"/>
                  <a:pt x="3027" y="5005"/>
                  <a:pt x="2716" y="3578"/>
                </a:cubicBezTo>
                <a:lnTo>
                  <a:pt x="2716" y="3578"/>
                </a:lnTo>
                <a:cubicBezTo>
                  <a:pt x="3618" y="4912"/>
                  <a:pt x="4324" y="6369"/>
                  <a:pt x="4945" y="7852"/>
                </a:cubicBezTo>
                <a:lnTo>
                  <a:pt x="4945" y="7852"/>
                </a:lnTo>
                <a:cubicBezTo>
                  <a:pt x="5155" y="8515"/>
                  <a:pt x="5410" y="9162"/>
                  <a:pt x="5713" y="9785"/>
                </a:cubicBezTo>
                <a:lnTo>
                  <a:pt x="5713" y="9785"/>
                </a:lnTo>
                <a:cubicBezTo>
                  <a:pt x="5800" y="10012"/>
                  <a:pt x="5886" y="10240"/>
                  <a:pt x="5972" y="10466"/>
                </a:cubicBezTo>
                <a:cubicBezTo>
                  <a:pt x="6172" y="10400"/>
                  <a:pt x="6339" y="10300"/>
                  <a:pt x="6539" y="10233"/>
                </a:cubicBezTo>
                <a:cubicBezTo>
                  <a:pt x="6510" y="10177"/>
                  <a:pt x="6481" y="10121"/>
                  <a:pt x="6453" y="10066"/>
                </a:cubicBezTo>
                <a:lnTo>
                  <a:pt x="6453" y="10066"/>
                </a:lnTo>
                <a:cubicBezTo>
                  <a:pt x="6494" y="10000"/>
                  <a:pt x="6507" y="9920"/>
                  <a:pt x="6472" y="9833"/>
                </a:cubicBezTo>
                <a:cubicBezTo>
                  <a:pt x="6110" y="8890"/>
                  <a:pt x="5742" y="7948"/>
                  <a:pt x="5342" y="7019"/>
                </a:cubicBezTo>
                <a:lnTo>
                  <a:pt x="5342" y="7019"/>
                </a:lnTo>
                <a:cubicBezTo>
                  <a:pt x="5137" y="6179"/>
                  <a:pt x="5003" y="5320"/>
                  <a:pt x="4932" y="4458"/>
                </a:cubicBezTo>
                <a:lnTo>
                  <a:pt x="4932" y="4458"/>
                </a:lnTo>
                <a:cubicBezTo>
                  <a:pt x="5635" y="6212"/>
                  <a:pt x="5975" y="8104"/>
                  <a:pt x="6505" y="9933"/>
                </a:cubicBezTo>
                <a:cubicBezTo>
                  <a:pt x="6558" y="10076"/>
                  <a:pt x="6671" y="10138"/>
                  <a:pt x="6786" y="10138"/>
                </a:cubicBezTo>
                <a:cubicBezTo>
                  <a:pt x="6965" y="10138"/>
                  <a:pt x="7147" y="9989"/>
                  <a:pt x="7106" y="9766"/>
                </a:cubicBezTo>
                <a:cubicBezTo>
                  <a:pt x="7025" y="9293"/>
                  <a:pt x="6945" y="8820"/>
                  <a:pt x="6869" y="8348"/>
                </a:cubicBezTo>
                <a:lnTo>
                  <a:pt x="6869" y="8348"/>
                </a:lnTo>
                <a:cubicBezTo>
                  <a:pt x="7119" y="9153"/>
                  <a:pt x="7468" y="9916"/>
                  <a:pt x="8007" y="10600"/>
                </a:cubicBezTo>
                <a:cubicBezTo>
                  <a:pt x="8059" y="10662"/>
                  <a:pt x="8130" y="10689"/>
                  <a:pt x="8204" y="10689"/>
                </a:cubicBezTo>
                <a:cubicBezTo>
                  <a:pt x="8367" y="10689"/>
                  <a:pt x="8540" y="10560"/>
                  <a:pt x="8540" y="10400"/>
                </a:cubicBezTo>
                <a:cubicBezTo>
                  <a:pt x="8326" y="8048"/>
                  <a:pt x="7706" y="5739"/>
                  <a:pt x="7605" y="3421"/>
                </a:cubicBezTo>
                <a:lnTo>
                  <a:pt x="7605" y="3421"/>
                </a:lnTo>
                <a:cubicBezTo>
                  <a:pt x="8188" y="5695"/>
                  <a:pt x="8058" y="8231"/>
                  <a:pt x="9541" y="10199"/>
                </a:cubicBezTo>
                <a:cubicBezTo>
                  <a:pt x="9634" y="10292"/>
                  <a:pt x="9743" y="10338"/>
                  <a:pt x="9842" y="10338"/>
                </a:cubicBezTo>
                <a:cubicBezTo>
                  <a:pt x="9992" y="10338"/>
                  <a:pt x="10121" y="10234"/>
                  <a:pt x="10141" y="10033"/>
                </a:cubicBezTo>
                <a:cubicBezTo>
                  <a:pt x="10422" y="7448"/>
                  <a:pt x="9875" y="4839"/>
                  <a:pt x="10134" y="2287"/>
                </a:cubicBezTo>
                <a:lnTo>
                  <a:pt x="10134" y="2287"/>
                </a:lnTo>
                <a:cubicBezTo>
                  <a:pt x="10562" y="5129"/>
                  <a:pt x="9911" y="8147"/>
                  <a:pt x="11309" y="10800"/>
                </a:cubicBezTo>
                <a:cubicBezTo>
                  <a:pt x="11371" y="10911"/>
                  <a:pt x="11465" y="10958"/>
                  <a:pt x="11558" y="10958"/>
                </a:cubicBezTo>
                <a:cubicBezTo>
                  <a:pt x="11717" y="10958"/>
                  <a:pt x="11876" y="10822"/>
                  <a:pt x="11876" y="10633"/>
                </a:cubicBezTo>
                <a:cubicBezTo>
                  <a:pt x="11907" y="10091"/>
                  <a:pt x="11930" y="9548"/>
                  <a:pt x="11942" y="9006"/>
                </a:cubicBezTo>
                <a:lnTo>
                  <a:pt x="11942" y="9006"/>
                </a:lnTo>
                <a:cubicBezTo>
                  <a:pt x="12020" y="9207"/>
                  <a:pt x="12109" y="9405"/>
                  <a:pt x="12210" y="9599"/>
                </a:cubicBezTo>
                <a:cubicBezTo>
                  <a:pt x="12266" y="9711"/>
                  <a:pt x="12363" y="9758"/>
                  <a:pt x="12464" y="9758"/>
                </a:cubicBezTo>
                <a:cubicBezTo>
                  <a:pt x="12604" y="9758"/>
                  <a:pt x="12752" y="9668"/>
                  <a:pt x="12810" y="9532"/>
                </a:cubicBezTo>
                <a:cubicBezTo>
                  <a:pt x="12823" y="9489"/>
                  <a:pt x="12837" y="9445"/>
                  <a:pt x="12850" y="9401"/>
                </a:cubicBezTo>
                <a:lnTo>
                  <a:pt x="12850" y="9401"/>
                </a:lnTo>
                <a:cubicBezTo>
                  <a:pt x="12985" y="9929"/>
                  <a:pt x="13179" y="10433"/>
                  <a:pt x="13444" y="10900"/>
                </a:cubicBezTo>
                <a:cubicBezTo>
                  <a:pt x="13488" y="11002"/>
                  <a:pt x="13589" y="11053"/>
                  <a:pt x="13694" y="11053"/>
                </a:cubicBezTo>
                <a:cubicBezTo>
                  <a:pt x="13830" y="11053"/>
                  <a:pt x="13973" y="10969"/>
                  <a:pt x="14011" y="10800"/>
                </a:cubicBezTo>
                <a:cubicBezTo>
                  <a:pt x="14179" y="10047"/>
                  <a:pt x="14296" y="9286"/>
                  <a:pt x="14391" y="8523"/>
                </a:cubicBezTo>
                <a:lnTo>
                  <a:pt x="14391" y="8523"/>
                </a:lnTo>
                <a:cubicBezTo>
                  <a:pt x="14428" y="9107"/>
                  <a:pt x="14523" y="9688"/>
                  <a:pt x="14711" y="10266"/>
                </a:cubicBezTo>
                <a:cubicBezTo>
                  <a:pt x="14769" y="10419"/>
                  <a:pt x="14902" y="10495"/>
                  <a:pt x="15037" y="10495"/>
                </a:cubicBezTo>
                <a:cubicBezTo>
                  <a:pt x="15138" y="10495"/>
                  <a:pt x="15240" y="10452"/>
                  <a:pt x="15312" y="10366"/>
                </a:cubicBezTo>
                <a:cubicBezTo>
                  <a:pt x="15740" y="9686"/>
                  <a:pt x="16010" y="8957"/>
                  <a:pt x="16202" y="8203"/>
                </a:cubicBezTo>
                <a:lnTo>
                  <a:pt x="16202" y="8203"/>
                </a:lnTo>
                <a:cubicBezTo>
                  <a:pt x="16251" y="8801"/>
                  <a:pt x="16385" y="9391"/>
                  <a:pt x="16646" y="9966"/>
                </a:cubicBezTo>
                <a:cubicBezTo>
                  <a:pt x="16679" y="10083"/>
                  <a:pt x="16796" y="10141"/>
                  <a:pt x="16913" y="10141"/>
                </a:cubicBezTo>
                <a:cubicBezTo>
                  <a:pt x="17030" y="10141"/>
                  <a:pt x="17146" y="10083"/>
                  <a:pt x="17180" y="9966"/>
                </a:cubicBezTo>
                <a:cubicBezTo>
                  <a:pt x="17388" y="9480"/>
                  <a:pt x="17560" y="8984"/>
                  <a:pt x="17709" y="8480"/>
                </a:cubicBezTo>
                <a:lnTo>
                  <a:pt x="17709" y="8480"/>
                </a:lnTo>
                <a:cubicBezTo>
                  <a:pt x="17720" y="8909"/>
                  <a:pt x="17755" y="9337"/>
                  <a:pt x="17820" y="9763"/>
                </a:cubicBezTo>
                <a:lnTo>
                  <a:pt x="17820" y="9763"/>
                </a:lnTo>
                <a:cubicBezTo>
                  <a:pt x="17807" y="9786"/>
                  <a:pt x="17793" y="9809"/>
                  <a:pt x="17780" y="9833"/>
                </a:cubicBezTo>
                <a:cubicBezTo>
                  <a:pt x="17798" y="9838"/>
                  <a:pt x="17816" y="9844"/>
                  <a:pt x="17833" y="9849"/>
                </a:cubicBezTo>
                <a:lnTo>
                  <a:pt x="17833" y="9849"/>
                </a:lnTo>
                <a:cubicBezTo>
                  <a:pt x="17864" y="10044"/>
                  <a:pt x="17902" y="10239"/>
                  <a:pt x="17947" y="10433"/>
                </a:cubicBezTo>
                <a:cubicBezTo>
                  <a:pt x="17966" y="10585"/>
                  <a:pt x="18105" y="10662"/>
                  <a:pt x="18245" y="10662"/>
                </a:cubicBezTo>
                <a:cubicBezTo>
                  <a:pt x="18351" y="10662"/>
                  <a:pt x="18457" y="10619"/>
                  <a:pt x="18514" y="10533"/>
                </a:cubicBezTo>
                <a:cubicBezTo>
                  <a:pt x="18860" y="9926"/>
                  <a:pt x="19105" y="9285"/>
                  <a:pt x="19293" y="8625"/>
                </a:cubicBezTo>
                <a:lnTo>
                  <a:pt x="19293" y="8625"/>
                </a:lnTo>
                <a:cubicBezTo>
                  <a:pt x="19342" y="9433"/>
                  <a:pt x="19540" y="10203"/>
                  <a:pt x="19982" y="10900"/>
                </a:cubicBezTo>
                <a:cubicBezTo>
                  <a:pt x="20048" y="11000"/>
                  <a:pt x="20149" y="11050"/>
                  <a:pt x="20249" y="11050"/>
                </a:cubicBezTo>
                <a:cubicBezTo>
                  <a:pt x="20349" y="11050"/>
                  <a:pt x="20449" y="11000"/>
                  <a:pt x="20515" y="10900"/>
                </a:cubicBezTo>
                <a:cubicBezTo>
                  <a:pt x="20726" y="10503"/>
                  <a:pt x="20911" y="10097"/>
                  <a:pt x="21077" y="9684"/>
                </a:cubicBezTo>
                <a:lnTo>
                  <a:pt x="21077" y="9684"/>
                </a:lnTo>
                <a:cubicBezTo>
                  <a:pt x="21140" y="9701"/>
                  <a:pt x="21207" y="9712"/>
                  <a:pt x="21274" y="9721"/>
                </a:cubicBezTo>
                <a:lnTo>
                  <a:pt x="21274" y="9721"/>
                </a:lnTo>
                <a:cubicBezTo>
                  <a:pt x="21276" y="9836"/>
                  <a:pt x="21278" y="9951"/>
                  <a:pt x="21283" y="10066"/>
                </a:cubicBezTo>
                <a:cubicBezTo>
                  <a:pt x="21283" y="10263"/>
                  <a:pt x="21426" y="10363"/>
                  <a:pt x="21575" y="10363"/>
                </a:cubicBezTo>
                <a:cubicBezTo>
                  <a:pt x="21704" y="10363"/>
                  <a:pt x="21837" y="10288"/>
                  <a:pt x="21883" y="10133"/>
                </a:cubicBezTo>
                <a:cubicBezTo>
                  <a:pt x="21963" y="9921"/>
                  <a:pt x="22038" y="9709"/>
                  <a:pt x="22109" y="9495"/>
                </a:cubicBezTo>
                <a:lnTo>
                  <a:pt x="22109" y="9495"/>
                </a:lnTo>
                <a:cubicBezTo>
                  <a:pt x="22141" y="9505"/>
                  <a:pt x="22173" y="9515"/>
                  <a:pt x="22204" y="9527"/>
                </a:cubicBezTo>
                <a:lnTo>
                  <a:pt x="22204" y="9527"/>
                </a:lnTo>
                <a:cubicBezTo>
                  <a:pt x="22195" y="9662"/>
                  <a:pt x="22188" y="9797"/>
                  <a:pt x="22183" y="9933"/>
                </a:cubicBezTo>
                <a:cubicBezTo>
                  <a:pt x="22183" y="10120"/>
                  <a:pt x="22353" y="10243"/>
                  <a:pt x="22521" y="10243"/>
                </a:cubicBezTo>
                <a:cubicBezTo>
                  <a:pt x="22622" y="10243"/>
                  <a:pt x="22721" y="10199"/>
                  <a:pt x="22784" y="10099"/>
                </a:cubicBezTo>
                <a:cubicBezTo>
                  <a:pt x="22996" y="9717"/>
                  <a:pt x="23176" y="9324"/>
                  <a:pt x="23333" y="8923"/>
                </a:cubicBezTo>
                <a:lnTo>
                  <a:pt x="23333" y="8923"/>
                </a:lnTo>
                <a:cubicBezTo>
                  <a:pt x="23392" y="9278"/>
                  <a:pt x="23495" y="9626"/>
                  <a:pt x="23651" y="9966"/>
                </a:cubicBezTo>
                <a:cubicBezTo>
                  <a:pt x="23684" y="10083"/>
                  <a:pt x="23784" y="10141"/>
                  <a:pt x="23893" y="10141"/>
                </a:cubicBezTo>
                <a:cubicBezTo>
                  <a:pt x="24001" y="10141"/>
                  <a:pt x="24118" y="10083"/>
                  <a:pt x="24185" y="9966"/>
                </a:cubicBezTo>
                <a:cubicBezTo>
                  <a:pt x="24324" y="9706"/>
                  <a:pt x="24454" y="9442"/>
                  <a:pt x="24574" y="9175"/>
                </a:cubicBezTo>
                <a:lnTo>
                  <a:pt x="24574" y="9175"/>
                </a:lnTo>
                <a:cubicBezTo>
                  <a:pt x="24612" y="9646"/>
                  <a:pt x="24710" y="10111"/>
                  <a:pt x="24885" y="10566"/>
                </a:cubicBezTo>
                <a:cubicBezTo>
                  <a:pt x="24945" y="10686"/>
                  <a:pt x="25101" y="10783"/>
                  <a:pt x="25246" y="10783"/>
                </a:cubicBezTo>
                <a:cubicBezTo>
                  <a:pt x="25342" y="10783"/>
                  <a:pt x="25432" y="10740"/>
                  <a:pt x="25486" y="10633"/>
                </a:cubicBezTo>
                <a:cubicBezTo>
                  <a:pt x="25732" y="10117"/>
                  <a:pt x="25949" y="9589"/>
                  <a:pt x="26148" y="9053"/>
                </a:cubicBezTo>
                <a:lnTo>
                  <a:pt x="26148" y="9053"/>
                </a:lnTo>
                <a:cubicBezTo>
                  <a:pt x="26154" y="9223"/>
                  <a:pt x="26167" y="9394"/>
                  <a:pt x="26186" y="9566"/>
                </a:cubicBezTo>
                <a:cubicBezTo>
                  <a:pt x="26209" y="9725"/>
                  <a:pt x="26356" y="9885"/>
                  <a:pt x="26511" y="9885"/>
                </a:cubicBezTo>
                <a:cubicBezTo>
                  <a:pt x="26583" y="9885"/>
                  <a:pt x="26657" y="9850"/>
                  <a:pt x="26720" y="9766"/>
                </a:cubicBezTo>
                <a:cubicBezTo>
                  <a:pt x="26983" y="9449"/>
                  <a:pt x="27216" y="9118"/>
                  <a:pt x="27427" y="8775"/>
                </a:cubicBezTo>
                <a:lnTo>
                  <a:pt x="27427" y="8775"/>
                </a:lnTo>
                <a:cubicBezTo>
                  <a:pt x="27397" y="9000"/>
                  <a:pt x="27375" y="9226"/>
                  <a:pt x="27363" y="9455"/>
                </a:cubicBezTo>
                <a:lnTo>
                  <a:pt x="27363" y="9455"/>
                </a:lnTo>
                <a:cubicBezTo>
                  <a:pt x="27360" y="9458"/>
                  <a:pt x="27357" y="9462"/>
                  <a:pt x="27354" y="9466"/>
                </a:cubicBezTo>
                <a:cubicBezTo>
                  <a:pt x="27357" y="9467"/>
                  <a:pt x="27360" y="9469"/>
                  <a:pt x="27363" y="9471"/>
                </a:cubicBezTo>
                <a:lnTo>
                  <a:pt x="27363" y="9471"/>
                </a:lnTo>
                <a:cubicBezTo>
                  <a:pt x="27355" y="9624"/>
                  <a:pt x="27352" y="9778"/>
                  <a:pt x="27354" y="9933"/>
                </a:cubicBezTo>
                <a:cubicBezTo>
                  <a:pt x="27354" y="10110"/>
                  <a:pt x="27502" y="10244"/>
                  <a:pt x="27660" y="10244"/>
                </a:cubicBezTo>
                <a:cubicBezTo>
                  <a:pt x="27739" y="10244"/>
                  <a:pt x="27821" y="10211"/>
                  <a:pt x="27887" y="10133"/>
                </a:cubicBezTo>
                <a:cubicBezTo>
                  <a:pt x="28501" y="9451"/>
                  <a:pt x="28996" y="8700"/>
                  <a:pt x="29425" y="7913"/>
                </a:cubicBezTo>
                <a:lnTo>
                  <a:pt x="29425" y="7913"/>
                </a:lnTo>
                <a:cubicBezTo>
                  <a:pt x="29314" y="8617"/>
                  <a:pt x="29303" y="9325"/>
                  <a:pt x="29489" y="9966"/>
                </a:cubicBezTo>
                <a:cubicBezTo>
                  <a:pt x="29510" y="10096"/>
                  <a:pt x="29659" y="10198"/>
                  <a:pt x="29807" y="10198"/>
                </a:cubicBezTo>
                <a:cubicBezTo>
                  <a:pt x="29886" y="10198"/>
                  <a:pt x="29964" y="10169"/>
                  <a:pt x="30022" y="10099"/>
                </a:cubicBezTo>
                <a:cubicBezTo>
                  <a:pt x="30291" y="9799"/>
                  <a:pt x="30530" y="9481"/>
                  <a:pt x="30746" y="9150"/>
                </a:cubicBezTo>
                <a:lnTo>
                  <a:pt x="30746" y="9150"/>
                </a:lnTo>
                <a:cubicBezTo>
                  <a:pt x="30622" y="9734"/>
                  <a:pt x="30542" y="10328"/>
                  <a:pt x="30523" y="10933"/>
                </a:cubicBezTo>
                <a:cubicBezTo>
                  <a:pt x="30523" y="11126"/>
                  <a:pt x="30660" y="11223"/>
                  <a:pt x="30812" y="11223"/>
                </a:cubicBezTo>
                <a:cubicBezTo>
                  <a:pt x="30896" y="11223"/>
                  <a:pt x="30985" y="11193"/>
                  <a:pt x="31056" y="11133"/>
                </a:cubicBezTo>
                <a:cubicBezTo>
                  <a:pt x="31522" y="10735"/>
                  <a:pt x="31923" y="10284"/>
                  <a:pt x="32279" y="9797"/>
                </a:cubicBezTo>
                <a:lnTo>
                  <a:pt x="32279" y="9797"/>
                </a:lnTo>
                <a:cubicBezTo>
                  <a:pt x="32333" y="9858"/>
                  <a:pt x="32420" y="9888"/>
                  <a:pt x="32514" y="9888"/>
                </a:cubicBezTo>
                <a:cubicBezTo>
                  <a:pt x="32607" y="9888"/>
                  <a:pt x="32708" y="9859"/>
                  <a:pt x="32791" y="9799"/>
                </a:cubicBezTo>
                <a:cubicBezTo>
                  <a:pt x="32884" y="9726"/>
                  <a:pt x="32976" y="9650"/>
                  <a:pt x="33065" y="9573"/>
                </a:cubicBezTo>
                <a:lnTo>
                  <a:pt x="33065" y="9573"/>
                </a:lnTo>
                <a:cubicBezTo>
                  <a:pt x="33003" y="9758"/>
                  <a:pt x="32945" y="9945"/>
                  <a:pt x="32891" y="10133"/>
                </a:cubicBezTo>
                <a:cubicBezTo>
                  <a:pt x="32840" y="10337"/>
                  <a:pt x="33004" y="10522"/>
                  <a:pt x="33189" y="10522"/>
                </a:cubicBezTo>
                <a:cubicBezTo>
                  <a:pt x="33245" y="10522"/>
                  <a:pt x="33304" y="10505"/>
                  <a:pt x="33358" y="10466"/>
                </a:cubicBezTo>
                <a:cubicBezTo>
                  <a:pt x="33733" y="10228"/>
                  <a:pt x="34072" y="9960"/>
                  <a:pt x="34382" y="9669"/>
                </a:cubicBezTo>
                <a:lnTo>
                  <a:pt x="34382" y="9669"/>
                </a:lnTo>
                <a:cubicBezTo>
                  <a:pt x="34438" y="9778"/>
                  <a:pt x="34555" y="9855"/>
                  <a:pt x="34671" y="9855"/>
                </a:cubicBezTo>
                <a:cubicBezTo>
                  <a:pt x="34725" y="9855"/>
                  <a:pt x="34779" y="9838"/>
                  <a:pt x="34826" y="9799"/>
                </a:cubicBezTo>
                <a:cubicBezTo>
                  <a:pt x="34957" y="9722"/>
                  <a:pt x="35085" y="9642"/>
                  <a:pt x="35209" y="9558"/>
                </a:cubicBezTo>
                <a:lnTo>
                  <a:pt x="35209" y="9558"/>
                </a:lnTo>
                <a:cubicBezTo>
                  <a:pt x="35275" y="9645"/>
                  <a:pt x="35384" y="9704"/>
                  <a:pt x="35491" y="9704"/>
                </a:cubicBezTo>
                <a:cubicBezTo>
                  <a:pt x="35580" y="9704"/>
                  <a:pt x="35668" y="9663"/>
                  <a:pt x="35726" y="9566"/>
                </a:cubicBezTo>
                <a:cubicBezTo>
                  <a:pt x="35906" y="9277"/>
                  <a:pt x="36084" y="8986"/>
                  <a:pt x="36262" y="8694"/>
                </a:cubicBezTo>
                <a:lnTo>
                  <a:pt x="36262" y="8694"/>
                </a:lnTo>
                <a:cubicBezTo>
                  <a:pt x="38212" y="6796"/>
                  <a:pt x="39262" y="4008"/>
                  <a:pt x="41230" y="2094"/>
                </a:cubicBezTo>
                <a:cubicBezTo>
                  <a:pt x="41468" y="1856"/>
                  <a:pt x="41267" y="1557"/>
                  <a:pt x="41008" y="1557"/>
                </a:cubicBezTo>
                <a:cubicBezTo>
                  <a:pt x="40939" y="1557"/>
                  <a:pt x="40867" y="1578"/>
                  <a:pt x="40797" y="1627"/>
                </a:cubicBezTo>
                <a:cubicBezTo>
                  <a:pt x="40797" y="1627"/>
                  <a:pt x="40797" y="1627"/>
                  <a:pt x="40797" y="1627"/>
                </a:cubicBezTo>
                <a:lnTo>
                  <a:pt x="40797" y="1627"/>
                </a:lnTo>
                <a:cubicBezTo>
                  <a:pt x="38732" y="3514"/>
                  <a:pt x="37241" y="5923"/>
                  <a:pt x="35771" y="8301"/>
                </a:cubicBezTo>
                <a:lnTo>
                  <a:pt x="35771" y="8301"/>
                </a:lnTo>
                <a:cubicBezTo>
                  <a:pt x="35632" y="8431"/>
                  <a:pt x="35489" y="8556"/>
                  <a:pt x="35341" y="8676"/>
                </a:cubicBezTo>
                <a:lnTo>
                  <a:pt x="35341" y="8676"/>
                </a:lnTo>
                <a:cubicBezTo>
                  <a:pt x="35371" y="8608"/>
                  <a:pt x="35402" y="8540"/>
                  <a:pt x="35434" y="8471"/>
                </a:cubicBezTo>
                <a:lnTo>
                  <a:pt x="35434" y="8471"/>
                </a:lnTo>
                <a:cubicBezTo>
                  <a:pt x="36435" y="7112"/>
                  <a:pt x="37132" y="5504"/>
                  <a:pt x="37997" y="4038"/>
                </a:cubicBezTo>
                <a:lnTo>
                  <a:pt x="37997" y="4038"/>
                </a:lnTo>
                <a:cubicBezTo>
                  <a:pt x="38268" y="3624"/>
                  <a:pt x="38541" y="3211"/>
                  <a:pt x="38812" y="2798"/>
                </a:cubicBezTo>
                <a:lnTo>
                  <a:pt x="38812" y="2798"/>
                </a:lnTo>
                <a:cubicBezTo>
                  <a:pt x="38914" y="2661"/>
                  <a:pt x="39020" y="2526"/>
                  <a:pt x="39129" y="2394"/>
                </a:cubicBezTo>
                <a:lnTo>
                  <a:pt x="39094" y="2366"/>
                </a:lnTo>
                <a:lnTo>
                  <a:pt x="39094" y="2366"/>
                </a:lnTo>
                <a:cubicBezTo>
                  <a:pt x="39117" y="2331"/>
                  <a:pt x="39139" y="2296"/>
                  <a:pt x="39162" y="2260"/>
                </a:cubicBezTo>
                <a:cubicBezTo>
                  <a:pt x="39310" y="2039"/>
                  <a:pt x="39095" y="1782"/>
                  <a:pt x="38878" y="1782"/>
                </a:cubicBezTo>
                <a:cubicBezTo>
                  <a:pt x="38801" y="1782"/>
                  <a:pt x="38723" y="1815"/>
                  <a:pt x="38662" y="1893"/>
                </a:cubicBezTo>
                <a:cubicBezTo>
                  <a:pt x="38107" y="2587"/>
                  <a:pt x="37645" y="3373"/>
                  <a:pt x="37205" y="4184"/>
                </a:cubicBezTo>
                <a:lnTo>
                  <a:pt x="37205" y="4184"/>
                </a:lnTo>
                <a:cubicBezTo>
                  <a:pt x="36402" y="5434"/>
                  <a:pt x="35631" y="6695"/>
                  <a:pt x="34991" y="8017"/>
                </a:cubicBezTo>
                <a:lnTo>
                  <a:pt x="34991" y="8017"/>
                </a:lnTo>
                <a:cubicBezTo>
                  <a:pt x="34631" y="8501"/>
                  <a:pt x="34232" y="8949"/>
                  <a:pt x="33774" y="9342"/>
                </a:cubicBezTo>
                <a:lnTo>
                  <a:pt x="33774" y="9342"/>
                </a:lnTo>
                <a:cubicBezTo>
                  <a:pt x="33876" y="9057"/>
                  <a:pt x="33988" y="8777"/>
                  <a:pt x="34107" y="8500"/>
                </a:cubicBezTo>
                <a:lnTo>
                  <a:pt x="34107" y="8500"/>
                </a:lnTo>
                <a:cubicBezTo>
                  <a:pt x="35583" y="6714"/>
                  <a:pt x="36482" y="4410"/>
                  <a:pt x="37694" y="2461"/>
                </a:cubicBezTo>
                <a:cubicBezTo>
                  <a:pt x="37685" y="2453"/>
                  <a:pt x="37676" y="2446"/>
                  <a:pt x="37667" y="2439"/>
                </a:cubicBezTo>
                <a:lnTo>
                  <a:pt x="37667" y="2439"/>
                </a:lnTo>
                <a:cubicBezTo>
                  <a:pt x="37676" y="2424"/>
                  <a:pt x="37685" y="2409"/>
                  <a:pt x="37694" y="2394"/>
                </a:cubicBezTo>
                <a:cubicBezTo>
                  <a:pt x="37836" y="2158"/>
                  <a:pt x="37611" y="1922"/>
                  <a:pt x="37396" y="1922"/>
                </a:cubicBezTo>
                <a:cubicBezTo>
                  <a:pt x="37307" y="1922"/>
                  <a:pt x="37219" y="1963"/>
                  <a:pt x="37161" y="2060"/>
                </a:cubicBezTo>
                <a:cubicBezTo>
                  <a:pt x="36952" y="2387"/>
                  <a:pt x="36753" y="2725"/>
                  <a:pt x="36559" y="3069"/>
                </a:cubicBezTo>
                <a:lnTo>
                  <a:pt x="36559" y="3069"/>
                </a:lnTo>
                <a:cubicBezTo>
                  <a:pt x="35590" y="4574"/>
                  <a:pt x="34593" y="6104"/>
                  <a:pt x="33822" y="7720"/>
                </a:cubicBezTo>
                <a:lnTo>
                  <a:pt x="33822" y="7720"/>
                </a:lnTo>
                <a:cubicBezTo>
                  <a:pt x="33570" y="8047"/>
                  <a:pt x="33301" y="8358"/>
                  <a:pt x="33009" y="8651"/>
                </a:cubicBezTo>
                <a:lnTo>
                  <a:pt x="33009" y="8651"/>
                </a:lnTo>
                <a:cubicBezTo>
                  <a:pt x="33011" y="8644"/>
                  <a:pt x="33012" y="8638"/>
                  <a:pt x="33014" y="8631"/>
                </a:cubicBezTo>
                <a:lnTo>
                  <a:pt x="33014" y="8631"/>
                </a:lnTo>
                <a:cubicBezTo>
                  <a:pt x="33587" y="7590"/>
                  <a:pt x="34034" y="6449"/>
                  <a:pt x="34480" y="5312"/>
                </a:cubicBezTo>
                <a:lnTo>
                  <a:pt x="34480" y="5312"/>
                </a:lnTo>
                <a:cubicBezTo>
                  <a:pt x="35158" y="4095"/>
                  <a:pt x="35864" y="2885"/>
                  <a:pt x="36216" y="1550"/>
                </a:cubicBezTo>
                <a:lnTo>
                  <a:pt x="36216" y="1550"/>
                </a:lnTo>
                <a:cubicBezTo>
                  <a:pt x="36241" y="1509"/>
                  <a:pt x="36267" y="1468"/>
                  <a:pt x="36293" y="1426"/>
                </a:cubicBezTo>
                <a:cubicBezTo>
                  <a:pt x="36279" y="1420"/>
                  <a:pt x="36265" y="1414"/>
                  <a:pt x="36252" y="1409"/>
                </a:cubicBezTo>
                <a:lnTo>
                  <a:pt x="36252" y="1409"/>
                </a:lnTo>
                <a:cubicBezTo>
                  <a:pt x="36266" y="1348"/>
                  <a:pt x="36280" y="1287"/>
                  <a:pt x="36293" y="1226"/>
                </a:cubicBezTo>
                <a:cubicBezTo>
                  <a:pt x="36339" y="1001"/>
                  <a:pt x="36140" y="821"/>
                  <a:pt x="35944" y="821"/>
                </a:cubicBezTo>
                <a:cubicBezTo>
                  <a:pt x="35851" y="821"/>
                  <a:pt x="35758" y="862"/>
                  <a:pt x="35693" y="959"/>
                </a:cubicBezTo>
                <a:cubicBezTo>
                  <a:pt x="34726" y="2494"/>
                  <a:pt x="34058" y="4262"/>
                  <a:pt x="33358" y="5963"/>
                </a:cubicBezTo>
                <a:cubicBezTo>
                  <a:pt x="32797" y="7337"/>
                  <a:pt x="32189" y="8829"/>
                  <a:pt x="31177" y="9963"/>
                </a:cubicBezTo>
                <a:lnTo>
                  <a:pt x="31177" y="9963"/>
                </a:lnTo>
                <a:cubicBezTo>
                  <a:pt x="31465" y="7419"/>
                  <a:pt x="32794" y="5115"/>
                  <a:pt x="33721" y="2731"/>
                </a:cubicBezTo>
                <a:lnTo>
                  <a:pt x="33721" y="2731"/>
                </a:lnTo>
                <a:cubicBezTo>
                  <a:pt x="33817" y="2571"/>
                  <a:pt x="33918" y="2414"/>
                  <a:pt x="34025" y="2260"/>
                </a:cubicBezTo>
                <a:cubicBezTo>
                  <a:pt x="33988" y="2242"/>
                  <a:pt x="33952" y="2224"/>
                  <a:pt x="33916" y="2208"/>
                </a:cubicBezTo>
                <a:lnTo>
                  <a:pt x="33916" y="2208"/>
                </a:lnTo>
                <a:cubicBezTo>
                  <a:pt x="33942" y="2136"/>
                  <a:pt x="33967" y="2065"/>
                  <a:pt x="33992" y="1994"/>
                </a:cubicBezTo>
                <a:cubicBezTo>
                  <a:pt x="34079" y="1775"/>
                  <a:pt x="33894" y="1628"/>
                  <a:pt x="33691" y="1628"/>
                </a:cubicBezTo>
                <a:cubicBezTo>
                  <a:pt x="33584" y="1628"/>
                  <a:pt x="33472" y="1668"/>
                  <a:pt x="33391" y="1760"/>
                </a:cubicBezTo>
                <a:cubicBezTo>
                  <a:pt x="31911" y="3980"/>
                  <a:pt x="31514" y="6827"/>
                  <a:pt x="29908" y="8958"/>
                </a:cubicBezTo>
                <a:lnTo>
                  <a:pt x="29908" y="8958"/>
                </a:lnTo>
                <a:cubicBezTo>
                  <a:pt x="29814" y="7830"/>
                  <a:pt x="30220" y="6631"/>
                  <a:pt x="30556" y="5596"/>
                </a:cubicBezTo>
                <a:cubicBezTo>
                  <a:pt x="30619" y="5416"/>
                  <a:pt x="30685" y="5237"/>
                  <a:pt x="30752" y="5059"/>
                </a:cubicBezTo>
                <a:lnTo>
                  <a:pt x="30752" y="5059"/>
                </a:lnTo>
                <a:cubicBezTo>
                  <a:pt x="31196" y="4016"/>
                  <a:pt x="31639" y="2973"/>
                  <a:pt x="32190" y="1994"/>
                </a:cubicBezTo>
                <a:cubicBezTo>
                  <a:pt x="32138" y="1976"/>
                  <a:pt x="32088" y="1959"/>
                  <a:pt x="32039" y="1940"/>
                </a:cubicBezTo>
                <a:lnTo>
                  <a:pt x="32039" y="1940"/>
                </a:lnTo>
                <a:cubicBezTo>
                  <a:pt x="32067" y="1869"/>
                  <a:pt x="32096" y="1798"/>
                  <a:pt x="32124" y="1727"/>
                </a:cubicBezTo>
                <a:cubicBezTo>
                  <a:pt x="32191" y="1501"/>
                  <a:pt x="31969" y="1321"/>
                  <a:pt x="31767" y="1321"/>
                </a:cubicBezTo>
                <a:cubicBezTo>
                  <a:pt x="31670" y="1321"/>
                  <a:pt x="31577" y="1363"/>
                  <a:pt x="31523" y="1460"/>
                </a:cubicBezTo>
                <a:cubicBezTo>
                  <a:pt x="30205" y="3828"/>
                  <a:pt x="29532" y="6545"/>
                  <a:pt x="27933" y="8742"/>
                </a:cubicBezTo>
                <a:lnTo>
                  <a:pt x="27933" y="8742"/>
                </a:lnTo>
                <a:cubicBezTo>
                  <a:pt x="27992" y="8202"/>
                  <a:pt x="28104" y="7674"/>
                  <a:pt x="28252" y="7154"/>
                </a:cubicBezTo>
                <a:lnTo>
                  <a:pt x="28252" y="7154"/>
                </a:lnTo>
                <a:cubicBezTo>
                  <a:pt x="28673" y="6174"/>
                  <a:pt x="29010" y="5151"/>
                  <a:pt x="29399" y="4151"/>
                </a:cubicBezTo>
                <a:lnTo>
                  <a:pt x="29399" y="4151"/>
                </a:lnTo>
                <a:cubicBezTo>
                  <a:pt x="29590" y="3713"/>
                  <a:pt x="29781" y="3274"/>
                  <a:pt x="29961" y="2833"/>
                </a:cubicBezTo>
                <a:lnTo>
                  <a:pt x="29961" y="2833"/>
                </a:lnTo>
                <a:cubicBezTo>
                  <a:pt x="30158" y="2420"/>
                  <a:pt x="30375" y="2016"/>
                  <a:pt x="30623" y="1627"/>
                </a:cubicBezTo>
                <a:cubicBezTo>
                  <a:pt x="30556" y="1608"/>
                  <a:pt x="30494" y="1586"/>
                  <a:pt x="30436" y="1563"/>
                </a:cubicBezTo>
                <a:lnTo>
                  <a:pt x="30436" y="1563"/>
                </a:lnTo>
                <a:cubicBezTo>
                  <a:pt x="30466" y="1473"/>
                  <a:pt x="30495" y="1383"/>
                  <a:pt x="30523" y="1293"/>
                </a:cubicBezTo>
                <a:cubicBezTo>
                  <a:pt x="30610" y="1074"/>
                  <a:pt x="30424" y="912"/>
                  <a:pt x="30230" y="912"/>
                </a:cubicBezTo>
                <a:cubicBezTo>
                  <a:pt x="30128" y="912"/>
                  <a:pt x="30024" y="957"/>
                  <a:pt x="29956" y="1060"/>
                </a:cubicBezTo>
                <a:cubicBezTo>
                  <a:pt x="28503" y="3328"/>
                  <a:pt x="28121" y="6173"/>
                  <a:pt x="26645" y="8400"/>
                </a:cubicBezTo>
                <a:lnTo>
                  <a:pt x="26645" y="8400"/>
                </a:lnTo>
                <a:cubicBezTo>
                  <a:pt x="26651" y="8016"/>
                  <a:pt x="26689" y="7635"/>
                  <a:pt x="26751" y="7257"/>
                </a:cubicBezTo>
                <a:lnTo>
                  <a:pt x="26751" y="7257"/>
                </a:lnTo>
                <a:cubicBezTo>
                  <a:pt x="27363" y="5285"/>
                  <a:pt x="27883" y="3266"/>
                  <a:pt x="28788" y="1393"/>
                </a:cubicBezTo>
                <a:cubicBezTo>
                  <a:pt x="28714" y="1361"/>
                  <a:pt x="28646" y="1333"/>
                  <a:pt x="28582" y="1306"/>
                </a:cubicBezTo>
                <a:lnTo>
                  <a:pt x="28582" y="1306"/>
                </a:lnTo>
                <a:cubicBezTo>
                  <a:pt x="28608" y="1202"/>
                  <a:pt x="28632" y="1097"/>
                  <a:pt x="28655" y="993"/>
                </a:cubicBezTo>
                <a:cubicBezTo>
                  <a:pt x="28699" y="773"/>
                  <a:pt x="28497" y="597"/>
                  <a:pt x="28307" y="597"/>
                </a:cubicBezTo>
                <a:cubicBezTo>
                  <a:pt x="28208" y="597"/>
                  <a:pt x="28111" y="645"/>
                  <a:pt x="28054" y="759"/>
                </a:cubicBezTo>
                <a:cubicBezTo>
                  <a:pt x="26772" y="3477"/>
                  <a:pt x="26272" y="6501"/>
                  <a:pt x="25122" y="9245"/>
                </a:cubicBezTo>
                <a:lnTo>
                  <a:pt x="25122" y="9245"/>
                </a:lnTo>
                <a:cubicBezTo>
                  <a:pt x="25050" y="8776"/>
                  <a:pt x="25055" y="8299"/>
                  <a:pt x="25106" y="7820"/>
                </a:cubicBezTo>
                <a:lnTo>
                  <a:pt x="25106" y="7820"/>
                </a:lnTo>
                <a:cubicBezTo>
                  <a:pt x="25852" y="5657"/>
                  <a:pt x="26215" y="3360"/>
                  <a:pt x="26987" y="1193"/>
                </a:cubicBezTo>
                <a:cubicBezTo>
                  <a:pt x="26916" y="1169"/>
                  <a:pt x="26841" y="1154"/>
                  <a:pt x="26765" y="1143"/>
                </a:cubicBezTo>
                <a:lnTo>
                  <a:pt x="26765" y="1143"/>
                </a:lnTo>
                <a:cubicBezTo>
                  <a:pt x="26786" y="1027"/>
                  <a:pt x="26804" y="910"/>
                  <a:pt x="26820" y="793"/>
                </a:cubicBezTo>
                <a:cubicBezTo>
                  <a:pt x="26838" y="600"/>
                  <a:pt x="26699" y="509"/>
                  <a:pt x="26544" y="509"/>
                </a:cubicBezTo>
                <a:cubicBezTo>
                  <a:pt x="26403" y="509"/>
                  <a:pt x="26250" y="583"/>
                  <a:pt x="26186" y="726"/>
                </a:cubicBezTo>
                <a:cubicBezTo>
                  <a:pt x="25232" y="3343"/>
                  <a:pt x="24902" y="6160"/>
                  <a:pt x="23755" y="8702"/>
                </a:cubicBezTo>
                <a:lnTo>
                  <a:pt x="23755" y="8702"/>
                </a:lnTo>
                <a:cubicBezTo>
                  <a:pt x="23699" y="8480"/>
                  <a:pt x="23665" y="8253"/>
                  <a:pt x="23649" y="8021"/>
                </a:cubicBezTo>
                <a:lnTo>
                  <a:pt x="23649" y="8021"/>
                </a:lnTo>
                <a:cubicBezTo>
                  <a:pt x="24254" y="6091"/>
                  <a:pt x="24509" y="4045"/>
                  <a:pt x="25386" y="2194"/>
                </a:cubicBezTo>
                <a:cubicBezTo>
                  <a:pt x="25293" y="2147"/>
                  <a:pt x="25208" y="2108"/>
                  <a:pt x="25123" y="2070"/>
                </a:cubicBezTo>
                <a:lnTo>
                  <a:pt x="25123" y="2070"/>
                </a:lnTo>
                <a:cubicBezTo>
                  <a:pt x="25146" y="1977"/>
                  <a:pt x="25167" y="1884"/>
                  <a:pt x="25185" y="1793"/>
                </a:cubicBezTo>
                <a:cubicBezTo>
                  <a:pt x="25251" y="1574"/>
                  <a:pt x="25057" y="1398"/>
                  <a:pt x="24870" y="1398"/>
                </a:cubicBezTo>
                <a:cubicBezTo>
                  <a:pt x="24772" y="1398"/>
                  <a:pt x="24676" y="1446"/>
                  <a:pt x="24618" y="1560"/>
                </a:cubicBezTo>
                <a:cubicBezTo>
                  <a:pt x="23664" y="3521"/>
                  <a:pt x="23428" y="5701"/>
                  <a:pt x="22737" y="7730"/>
                </a:cubicBezTo>
                <a:lnTo>
                  <a:pt x="22737" y="7730"/>
                </a:lnTo>
                <a:cubicBezTo>
                  <a:pt x="22985" y="6199"/>
                  <a:pt x="23424" y="4689"/>
                  <a:pt x="23725" y="3159"/>
                </a:cubicBezTo>
                <a:lnTo>
                  <a:pt x="23725" y="3159"/>
                </a:lnTo>
                <a:cubicBezTo>
                  <a:pt x="23888" y="2575"/>
                  <a:pt x="24070" y="1997"/>
                  <a:pt x="24285" y="1426"/>
                </a:cubicBezTo>
                <a:cubicBezTo>
                  <a:pt x="24181" y="1412"/>
                  <a:pt x="24084" y="1403"/>
                  <a:pt x="23990" y="1396"/>
                </a:cubicBezTo>
                <a:lnTo>
                  <a:pt x="23990" y="1396"/>
                </a:lnTo>
                <a:cubicBezTo>
                  <a:pt x="24001" y="1284"/>
                  <a:pt x="24010" y="1172"/>
                  <a:pt x="24018" y="1060"/>
                </a:cubicBezTo>
                <a:cubicBezTo>
                  <a:pt x="24036" y="845"/>
                  <a:pt x="23891" y="745"/>
                  <a:pt x="23732" y="745"/>
                </a:cubicBezTo>
                <a:cubicBezTo>
                  <a:pt x="23594" y="745"/>
                  <a:pt x="23446" y="820"/>
                  <a:pt x="23384" y="959"/>
                </a:cubicBezTo>
                <a:cubicBezTo>
                  <a:pt x="22946" y="2160"/>
                  <a:pt x="22640" y="3397"/>
                  <a:pt x="22354" y="4640"/>
                </a:cubicBezTo>
                <a:lnTo>
                  <a:pt x="22354" y="4640"/>
                </a:lnTo>
                <a:cubicBezTo>
                  <a:pt x="22504" y="3787"/>
                  <a:pt x="22647" y="2934"/>
                  <a:pt x="22817" y="2094"/>
                </a:cubicBezTo>
                <a:cubicBezTo>
                  <a:pt x="22721" y="2078"/>
                  <a:pt x="22618" y="2069"/>
                  <a:pt x="22514" y="2061"/>
                </a:cubicBezTo>
                <a:lnTo>
                  <a:pt x="22514" y="2061"/>
                </a:lnTo>
                <a:cubicBezTo>
                  <a:pt x="22527" y="1950"/>
                  <a:pt x="22539" y="1838"/>
                  <a:pt x="22550" y="1727"/>
                </a:cubicBezTo>
                <a:cubicBezTo>
                  <a:pt x="22589" y="1535"/>
                  <a:pt x="22407" y="1421"/>
                  <a:pt x="22233" y="1421"/>
                </a:cubicBezTo>
                <a:cubicBezTo>
                  <a:pt x="22104" y="1421"/>
                  <a:pt x="21978" y="1484"/>
                  <a:pt x="21950" y="1627"/>
                </a:cubicBezTo>
                <a:cubicBezTo>
                  <a:pt x="21392" y="4293"/>
                  <a:pt x="21180" y="7189"/>
                  <a:pt x="20001" y="9700"/>
                </a:cubicBezTo>
                <a:lnTo>
                  <a:pt x="20001" y="9700"/>
                </a:lnTo>
                <a:cubicBezTo>
                  <a:pt x="19520" y="8450"/>
                  <a:pt x="19751" y="6932"/>
                  <a:pt x="19982" y="5663"/>
                </a:cubicBezTo>
                <a:cubicBezTo>
                  <a:pt x="20145" y="4685"/>
                  <a:pt x="20389" y="3724"/>
                  <a:pt x="20556" y="2733"/>
                </a:cubicBezTo>
                <a:lnTo>
                  <a:pt x="20556" y="2733"/>
                </a:lnTo>
                <a:cubicBezTo>
                  <a:pt x="20651" y="2460"/>
                  <a:pt x="20759" y="2191"/>
                  <a:pt x="20882" y="1927"/>
                </a:cubicBezTo>
                <a:cubicBezTo>
                  <a:pt x="20810" y="1915"/>
                  <a:pt x="20743" y="1894"/>
                  <a:pt x="20676" y="1871"/>
                </a:cubicBezTo>
                <a:lnTo>
                  <a:pt x="20676" y="1871"/>
                </a:lnTo>
                <a:cubicBezTo>
                  <a:pt x="20692" y="1724"/>
                  <a:pt x="20705" y="1576"/>
                  <a:pt x="20716" y="1426"/>
                </a:cubicBezTo>
                <a:cubicBezTo>
                  <a:pt x="20757" y="1239"/>
                  <a:pt x="20577" y="1116"/>
                  <a:pt x="20404" y="1116"/>
                </a:cubicBezTo>
                <a:cubicBezTo>
                  <a:pt x="20300" y="1116"/>
                  <a:pt x="20198" y="1160"/>
                  <a:pt x="20149" y="1260"/>
                </a:cubicBezTo>
                <a:cubicBezTo>
                  <a:pt x="18983" y="3680"/>
                  <a:pt x="19210" y="6556"/>
                  <a:pt x="18191" y="8999"/>
                </a:cubicBezTo>
                <a:lnTo>
                  <a:pt x="18191" y="8999"/>
                </a:lnTo>
                <a:cubicBezTo>
                  <a:pt x="18093" y="8134"/>
                  <a:pt x="18121" y="7265"/>
                  <a:pt x="18218" y="6395"/>
                </a:cubicBezTo>
                <a:lnTo>
                  <a:pt x="18218" y="6395"/>
                </a:lnTo>
                <a:cubicBezTo>
                  <a:pt x="18536" y="4879"/>
                  <a:pt x="18797" y="3339"/>
                  <a:pt x="19315" y="1860"/>
                </a:cubicBezTo>
                <a:cubicBezTo>
                  <a:pt x="19242" y="1836"/>
                  <a:pt x="19166" y="1812"/>
                  <a:pt x="19090" y="1789"/>
                </a:cubicBezTo>
                <a:lnTo>
                  <a:pt x="19090" y="1789"/>
                </a:lnTo>
                <a:cubicBezTo>
                  <a:pt x="19109" y="1691"/>
                  <a:pt x="19129" y="1592"/>
                  <a:pt x="19148" y="1493"/>
                </a:cubicBezTo>
                <a:cubicBezTo>
                  <a:pt x="19188" y="1255"/>
                  <a:pt x="19015" y="1111"/>
                  <a:pt x="18840" y="1111"/>
                </a:cubicBezTo>
                <a:cubicBezTo>
                  <a:pt x="18721" y="1111"/>
                  <a:pt x="18601" y="1178"/>
                  <a:pt x="18547" y="1326"/>
                </a:cubicBezTo>
                <a:cubicBezTo>
                  <a:pt x="17734" y="3678"/>
                  <a:pt x="17573" y="6220"/>
                  <a:pt x="16762" y="8558"/>
                </a:cubicBezTo>
                <a:lnTo>
                  <a:pt x="16762" y="8558"/>
                </a:lnTo>
                <a:cubicBezTo>
                  <a:pt x="16312" y="6706"/>
                  <a:pt x="17030" y="4660"/>
                  <a:pt x="17357" y="2739"/>
                </a:cubicBezTo>
                <a:lnTo>
                  <a:pt x="17357" y="2739"/>
                </a:lnTo>
                <a:cubicBezTo>
                  <a:pt x="17415" y="2589"/>
                  <a:pt x="17478" y="2441"/>
                  <a:pt x="17547" y="2294"/>
                </a:cubicBezTo>
                <a:cubicBezTo>
                  <a:pt x="17506" y="2287"/>
                  <a:pt x="17467" y="2279"/>
                  <a:pt x="17428" y="2270"/>
                </a:cubicBezTo>
                <a:lnTo>
                  <a:pt x="17428" y="2270"/>
                </a:lnTo>
                <a:cubicBezTo>
                  <a:pt x="17449" y="2110"/>
                  <a:pt x="17467" y="1951"/>
                  <a:pt x="17480" y="1793"/>
                </a:cubicBezTo>
                <a:cubicBezTo>
                  <a:pt x="17501" y="1607"/>
                  <a:pt x="17315" y="1498"/>
                  <a:pt x="17140" y="1498"/>
                </a:cubicBezTo>
                <a:cubicBezTo>
                  <a:pt x="17033" y="1498"/>
                  <a:pt x="16930" y="1538"/>
                  <a:pt x="16880" y="1627"/>
                </a:cubicBezTo>
                <a:cubicBezTo>
                  <a:pt x="15787" y="3933"/>
                  <a:pt x="16103" y="6736"/>
                  <a:pt x="15013" y="9006"/>
                </a:cubicBezTo>
                <a:lnTo>
                  <a:pt x="15013" y="9006"/>
                </a:lnTo>
                <a:cubicBezTo>
                  <a:pt x="14596" y="6883"/>
                  <a:pt x="15244" y="4741"/>
                  <a:pt x="15245" y="2596"/>
                </a:cubicBezTo>
                <a:lnTo>
                  <a:pt x="15245" y="2596"/>
                </a:lnTo>
                <a:cubicBezTo>
                  <a:pt x="15277" y="2473"/>
                  <a:pt x="15310" y="2350"/>
                  <a:pt x="15345" y="2227"/>
                </a:cubicBezTo>
                <a:cubicBezTo>
                  <a:pt x="15309" y="2221"/>
                  <a:pt x="15274" y="2216"/>
                  <a:pt x="15238" y="2212"/>
                </a:cubicBezTo>
                <a:lnTo>
                  <a:pt x="15238" y="2212"/>
                </a:lnTo>
                <a:cubicBezTo>
                  <a:pt x="15232" y="2072"/>
                  <a:pt x="15224" y="1933"/>
                  <a:pt x="15212" y="1793"/>
                </a:cubicBezTo>
                <a:cubicBezTo>
                  <a:pt x="15193" y="1605"/>
                  <a:pt x="15035" y="1480"/>
                  <a:pt x="14883" y="1480"/>
                </a:cubicBezTo>
                <a:cubicBezTo>
                  <a:pt x="14767" y="1480"/>
                  <a:pt x="14655" y="1553"/>
                  <a:pt x="14611" y="1727"/>
                </a:cubicBezTo>
                <a:cubicBezTo>
                  <a:pt x="13929" y="4189"/>
                  <a:pt x="13933" y="6810"/>
                  <a:pt x="13472" y="9355"/>
                </a:cubicBezTo>
                <a:lnTo>
                  <a:pt x="13472" y="9355"/>
                </a:lnTo>
                <a:cubicBezTo>
                  <a:pt x="13343" y="8959"/>
                  <a:pt x="13253" y="8543"/>
                  <a:pt x="13195" y="8114"/>
                </a:cubicBezTo>
                <a:lnTo>
                  <a:pt x="13195" y="8114"/>
                </a:lnTo>
                <a:cubicBezTo>
                  <a:pt x="13635" y="6256"/>
                  <a:pt x="13851" y="4310"/>
                  <a:pt x="13877" y="2427"/>
                </a:cubicBezTo>
                <a:cubicBezTo>
                  <a:pt x="13877" y="2326"/>
                  <a:pt x="13829" y="2250"/>
                  <a:pt x="13759" y="2202"/>
                </a:cubicBezTo>
                <a:lnTo>
                  <a:pt x="13759" y="2202"/>
                </a:lnTo>
                <a:cubicBezTo>
                  <a:pt x="13765" y="2177"/>
                  <a:pt x="13771" y="2152"/>
                  <a:pt x="13777" y="2127"/>
                </a:cubicBezTo>
                <a:cubicBezTo>
                  <a:pt x="13544" y="2094"/>
                  <a:pt x="13344" y="2094"/>
                  <a:pt x="13144" y="2060"/>
                </a:cubicBezTo>
                <a:cubicBezTo>
                  <a:pt x="13144" y="2372"/>
                  <a:pt x="13138" y="2685"/>
                  <a:pt x="13126" y="2998"/>
                </a:cubicBezTo>
                <a:lnTo>
                  <a:pt x="13126" y="2998"/>
                </a:lnTo>
                <a:cubicBezTo>
                  <a:pt x="12832" y="4289"/>
                  <a:pt x="12582" y="5756"/>
                  <a:pt x="12589" y="7186"/>
                </a:cubicBezTo>
                <a:lnTo>
                  <a:pt x="12589" y="7186"/>
                </a:lnTo>
                <a:cubicBezTo>
                  <a:pt x="12515" y="7517"/>
                  <a:pt x="12433" y="7846"/>
                  <a:pt x="12344" y="8172"/>
                </a:cubicBezTo>
                <a:lnTo>
                  <a:pt x="12344" y="8172"/>
                </a:lnTo>
                <a:cubicBezTo>
                  <a:pt x="12109" y="7549"/>
                  <a:pt x="11976" y="6899"/>
                  <a:pt x="11875" y="6238"/>
                </a:cubicBezTo>
                <a:lnTo>
                  <a:pt x="11875" y="6238"/>
                </a:lnTo>
                <a:cubicBezTo>
                  <a:pt x="11806" y="5364"/>
                  <a:pt x="11685" y="4493"/>
                  <a:pt x="11490" y="3626"/>
                </a:cubicBezTo>
                <a:lnTo>
                  <a:pt x="11490" y="3626"/>
                </a:lnTo>
                <a:cubicBezTo>
                  <a:pt x="11456" y="3459"/>
                  <a:pt x="11418" y="3293"/>
                  <a:pt x="11376" y="3128"/>
                </a:cubicBezTo>
                <a:cubicBezTo>
                  <a:pt x="11350" y="2984"/>
                  <a:pt x="11236" y="2922"/>
                  <a:pt x="11116" y="2922"/>
                </a:cubicBezTo>
                <a:cubicBezTo>
                  <a:pt x="10989" y="2922"/>
                  <a:pt x="10854" y="2992"/>
                  <a:pt x="10807" y="3107"/>
                </a:cubicBezTo>
                <a:lnTo>
                  <a:pt x="10807" y="3107"/>
                </a:lnTo>
                <a:cubicBezTo>
                  <a:pt x="10758" y="2130"/>
                  <a:pt x="10644" y="1162"/>
                  <a:pt x="10342" y="226"/>
                </a:cubicBezTo>
                <a:cubicBezTo>
                  <a:pt x="10308" y="76"/>
                  <a:pt x="10175" y="0"/>
                  <a:pt x="10046" y="0"/>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userDrawn="1"/>
        </p:nvSpPr>
        <p:spPr>
          <a:xfrm rot="5400000">
            <a:off x="2320476" y="-1384440"/>
            <a:ext cx="4503048" cy="7961679"/>
          </a:xfrm>
          <a:custGeom>
            <a:avLst/>
            <a:gdLst/>
            <a:ahLst/>
            <a:cxnLst/>
            <a:rect l="l" t="t" r="r" b="b"/>
            <a:pathLst>
              <a:path w="35593" h="45356" extrusionOk="0">
                <a:moveTo>
                  <a:pt x="17738" y="0"/>
                </a:moveTo>
                <a:cubicBezTo>
                  <a:pt x="9515" y="0"/>
                  <a:pt x="1284" y="226"/>
                  <a:pt x="1001" y="676"/>
                </a:cubicBezTo>
                <a:cubicBezTo>
                  <a:pt x="0" y="2210"/>
                  <a:pt x="234" y="43873"/>
                  <a:pt x="1001" y="44674"/>
                </a:cubicBezTo>
                <a:cubicBezTo>
                  <a:pt x="1401" y="45074"/>
                  <a:pt x="10951" y="45355"/>
                  <a:pt x="19746" y="45355"/>
                </a:cubicBezTo>
                <a:cubicBezTo>
                  <a:pt x="27083" y="45355"/>
                  <a:pt x="33894" y="45160"/>
                  <a:pt x="34425" y="44674"/>
                </a:cubicBezTo>
                <a:cubicBezTo>
                  <a:pt x="35592" y="43540"/>
                  <a:pt x="34892" y="1610"/>
                  <a:pt x="34425" y="676"/>
                </a:cubicBezTo>
                <a:cubicBezTo>
                  <a:pt x="34174" y="226"/>
                  <a:pt x="25960" y="0"/>
                  <a:pt x="17738" y="0"/>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5400000">
            <a:off x="2305718" y="-1413949"/>
            <a:ext cx="4532565" cy="8030513"/>
          </a:xfrm>
          <a:custGeom>
            <a:avLst/>
            <a:gdLst/>
            <a:ahLst/>
            <a:cxnLst/>
            <a:rect l="l" t="t" r="r" b="b"/>
            <a:pathLst>
              <a:path w="35392" h="46106" extrusionOk="0">
                <a:moveTo>
                  <a:pt x="21485" y="833"/>
                </a:moveTo>
                <a:cubicBezTo>
                  <a:pt x="25253" y="833"/>
                  <a:pt x="29038" y="917"/>
                  <a:pt x="32757" y="1254"/>
                </a:cubicBezTo>
                <a:cubicBezTo>
                  <a:pt x="33090" y="1287"/>
                  <a:pt x="34024" y="1320"/>
                  <a:pt x="34124" y="1454"/>
                </a:cubicBezTo>
                <a:cubicBezTo>
                  <a:pt x="34098" y="1436"/>
                  <a:pt x="34083" y="1427"/>
                  <a:pt x="34076" y="1427"/>
                </a:cubicBezTo>
                <a:cubicBezTo>
                  <a:pt x="34058" y="1427"/>
                  <a:pt x="34100" y="1489"/>
                  <a:pt x="34124" y="1587"/>
                </a:cubicBezTo>
                <a:cubicBezTo>
                  <a:pt x="34191" y="1821"/>
                  <a:pt x="34191" y="2087"/>
                  <a:pt x="34224" y="2321"/>
                </a:cubicBezTo>
                <a:cubicBezTo>
                  <a:pt x="34358" y="4322"/>
                  <a:pt x="34391" y="6391"/>
                  <a:pt x="34458" y="8392"/>
                </a:cubicBezTo>
                <a:cubicBezTo>
                  <a:pt x="34625" y="14997"/>
                  <a:pt x="34725" y="21668"/>
                  <a:pt x="34758" y="28306"/>
                </a:cubicBezTo>
                <a:cubicBezTo>
                  <a:pt x="34758" y="33510"/>
                  <a:pt x="34925" y="38814"/>
                  <a:pt x="34391" y="43984"/>
                </a:cubicBezTo>
                <a:cubicBezTo>
                  <a:pt x="34358" y="44251"/>
                  <a:pt x="34358" y="44484"/>
                  <a:pt x="34258" y="44685"/>
                </a:cubicBezTo>
                <a:cubicBezTo>
                  <a:pt x="34230" y="44826"/>
                  <a:pt x="34154" y="44967"/>
                  <a:pt x="34191" y="44967"/>
                </a:cubicBezTo>
                <a:cubicBezTo>
                  <a:pt x="34196" y="44967"/>
                  <a:pt x="34204" y="44964"/>
                  <a:pt x="34213" y="44958"/>
                </a:cubicBezTo>
                <a:lnTo>
                  <a:pt x="34213" y="44958"/>
                </a:lnTo>
                <a:cubicBezTo>
                  <a:pt x="33841" y="45185"/>
                  <a:pt x="33052" y="45186"/>
                  <a:pt x="32590" y="45252"/>
                </a:cubicBezTo>
                <a:cubicBezTo>
                  <a:pt x="29955" y="45485"/>
                  <a:pt x="27353" y="45519"/>
                  <a:pt x="24718" y="45519"/>
                </a:cubicBezTo>
                <a:cubicBezTo>
                  <a:pt x="22392" y="45554"/>
                  <a:pt x="20062" y="45577"/>
                  <a:pt x="17733" y="45577"/>
                </a:cubicBezTo>
                <a:cubicBezTo>
                  <a:pt x="13480" y="45577"/>
                  <a:pt x="9228" y="45501"/>
                  <a:pt x="5004" y="45285"/>
                </a:cubicBezTo>
                <a:cubicBezTo>
                  <a:pt x="4036" y="45252"/>
                  <a:pt x="3036" y="45185"/>
                  <a:pt x="2068" y="45085"/>
                </a:cubicBezTo>
                <a:cubicBezTo>
                  <a:pt x="1835" y="45018"/>
                  <a:pt x="1568" y="45018"/>
                  <a:pt x="1334" y="44951"/>
                </a:cubicBezTo>
                <a:cubicBezTo>
                  <a:pt x="1285" y="44939"/>
                  <a:pt x="1251" y="44931"/>
                  <a:pt x="1227" y="44927"/>
                </a:cubicBezTo>
                <a:lnTo>
                  <a:pt x="1227" y="44927"/>
                </a:lnTo>
                <a:cubicBezTo>
                  <a:pt x="869" y="43631"/>
                  <a:pt x="1001" y="42074"/>
                  <a:pt x="967" y="40682"/>
                </a:cubicBezTo>
                <a:cubicBezTo>
                  <a:pt x="701" y="34411"/>
                  <a:pt x="667" y="28073"/>
                  <a:pt x="667" y="21735"/>
                </a:cubicBezTo>
                <a:cubicBezTo>
                  <a:pt x="667" y="15797"/>
                  <a:pt x="634" y="9826"/>
                  <a:pt x="967" y="3922"/>
                </a:cubicBezTo>
                <a:cubicBezTo>
                  <a:pt x="996" y="3321"/>
                  <a:pt x="926" y="2204"/>
                  <a:pt x="1117" y="1562"/>
                </a:cubicBezTo>
                <a:lnTo>
                  <a:pt x="1117" y="1562"/>
                </a:lnTo>
                <a:cubicBezTo>
                  <a:pt x="1147" y="1545"/>
                  <a:pt x="1175" y="1520"/>
                  <a:pt x="1201" y="1487"/>
                </a:cubicBezTo>
                <a:lnTo>
                  <a:pt x="1201" y="1487"/>
                </a:lnTo>
                <a:cubicBezTo>
                  <a:pt x="1193" y="1503"/>
                  <a:pt x="1198" y="1509"/>
                  <a:pt x="1213" y="1509"/>
                </a:cubicBezTo>
                <a:cubicBezTo>
                  <a:pt x="1260" y="1509"/>
                  <a:pt x="1400" y="1446"/>
                  <a:pt x="1501" y="1420"/>
                </a:cubicBezTo>
                <a:cubicBezTo>
                  <a:pt x="1835" y="1320"/>
                  <a:pt x="2135" y="1320"/>
                  <a:pt x="2468" y="1287"/>
                </a:cubicBezTo>
                <a:cubicBezTo>
                  <a:pt x="3503" y="1220"/>
                  <a:pt x="4537" y="1120"/>
                  <a:pt x="5537" y="1087"/>
                </a:cubicBezTo>
                <a:cubicBezTo>
                  <a:pt x="8606" y="953"/>
                  <a:pt x="11742" y="920"/>
                  <a:pt x="14877" y="887"/>
                </a:cubicBezTo>
                <a:cubicBezTo>
                  <a:pt x="17063" y="862"/>
                  <a:pt x="19271" y="833"/>
                  <a:pt x="21485" y="833"/>
                </a:cubicBezTo>
                <a:close/>
                <a:moveTo>
                  <a:pt x="18547" y="1"/>
                </a:moveTo>
                <a:cubicBezTo>
                  <a:pt x="15945" y="1"/>
                  <a:pt x="13343" y="33"/>
                  <a:pt x="10741" y="86"/>
                </a:cubicBezTo>
                <a:cubicBezTo>
                  <a:pt x="8406" y="119"/>
                  <a:pt x="6038" y="153"/>
                  <a:pt x="3703" y="320"/>
                </a:cubicBezTo>
                <a:cubicBezTo>
                  <a:pt x="3036" y="353"/>
                  <a:pt x="2335" y="420"/>
                  <a:pt x="1668" y="486"/>
                </a:cubicBezTo>
                <a:cubicBezTo>
                  <a:pt x="1368" y="520"/>
                  <a:pt x="901" y="520"/>
                  <a:pt x="701" y="787"/>
                </a:cubicBezTo>
                <a:cubicBezTo>
                  <a:pt x="678" y="869"/>
                  <a:pt x="666" y="947"/>
                  <a:pt x="664" y="1020"/>
                </a:cubicBezTo>
                <a:lnTo>
                  <a:pt x="664" y="1020"/>
                </a:lnTo>
                <a:cubicBezTo>
                  <a:pt x="500" y="1348"/>
                  <a:pt x="496" y="1778"/>
                  <a:pt x="434" y="2121"/>
                </a:cubicBezTo>
                <a:cubicBezTo>
                  <a:pt x="367" y="2955"/>
                  <a:pt x="334" y="3755"/>
                  <a:pt x="267" y="4589"/>
                </a:cubicBezTo>
                <a:cubicBezTo>
                  <a:pt x="167" y="7258"/>
                  <a:pt x="133" y="9960"/>
                  <a:pt x="67" y="12628"/>
                </a:cubicBezTo>
                <a:cubicBezTo>
                  <a:pt x="0" y="19500"/>
                  <a:pt x="0" y="26405"/>
                  <a:pt x="133" y="33276"/>
                </a:cubicBezTo>
                <a:cubicBezTo>
                  <a:pt x="167" y="35978"/>
                  <a:pt x="200" y="38680"/>
                  <a:pt x="334" y="41416"/>
                </a:cubicBezTo>
                <a:cubicBezTo>
                  <a:pt x="367" y="42516"/>
                  <a:pt x="200" y="44118"/>
                  <a:pt x="667" y="45152"/>
                </a:cubicBezTo>
                <a:cubicBezTo>
                  <a:pt x="801" y="45485"/>
                  <a:pt x="1334" y="45485"/>
                  <a:pt x="1635" y="45519"/>
                </a:cubicBezTo>
                <a:cubicBezTo>
                  <a:pt x="2468" y="45652"/>
                  <a:pt x="3302" y="45685"/>
                  <a:pt x="4170" y="45719"/>
                </a:cubicBezTo>
                <a:cubicBezTo>
                  <a:pt x="7072" y="45885"/>
                  <a:pt x="10041" y="45952"/>
                  <a:pt x="12976" y="46019"/>
                </a:cubicBezTo>
                <a:cubicBezTo>
                  <a:pt x="15691" y="46062"/>
                  <a:pt x="18432" y="46106"/>
                  <a:pt x="21173" y="46106"/>
                </a:cubicBezTo>
                <a:cubicBezTo>
                  <a:pt x="24762" y="46106"/>
                  <a:pt x="28353" y="46031"/>
                  <a:pt x="31889" y="45785"/>
                </a:cubicBezTo>
                <a:cubicBezTo>
                  <a:pt x="32657" y="45719"/>
                  <a:pt x="34525" y="45852"/>
                  <a:pt x="34758" y="44885"/>
                </a:cubicBezTo>
                <a:cubicBezTo>
                  <a:pt x="35192" y="43484"/>
                  <a:pt x="35092" y="41816"/>
                  <a:pt x="35159" y="40348"/>
                </a:cubicBezTo>
                <a:cubicBezTo>
                  <a:pt x="35392" y="34044"/>
                  <a:pt x="35292" y="27706"/>
                  <a:pt x="35259" y="21368"/>
                </a:cubicBezTo>
                <a:cubicBezTo>
                  <a:pt x="35225" y="15497"/>
                  <a:pt x="35159" y="9660"/>
                  <a:pt x="34892" y="3789"/>
                </a:cubicBezTo>
                <a:lnTo>
                  <a:pt x="34758" y="1654"/>
                </a:lnTo>
                <a:cubicBezTo>
                  <a:pt x="34725" y="1420"/>
                  <a:pt x="34758" y="953"/>
                  <a:pt x="34558" y="787"/>
                </a:cubicBezTo>
                <a:cubicBezTo>
                  <a:pt x="34224" y="486"/>
                  <a:pt x="33591" y="486"/>
                  <a:pt x="33190" y="453"/>
                </a:cubicBezTo>
                <a:cubicBezTo>
                  <a:pt x="32223" y="320"/>
                  <a:pt x="31256" y="286"/>
                  <a:pt x="30255" y="253"/>
                </a:cubicBezTo>
                <a:cubicBezTo>
                  <a:pt x="26352" y="73"/>
                  <a:pt x="22449" y="1"/>
                  <a:pt x="18547"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5400000">
            <a:off x="2000237" y="-2000214"/>
            <a:ext cx="5143524" cy="9144052"/>
          </a:xfrm>
          <a:custGeom>
            <a:avLst/>
            <a:gdLst/>
            <a:ahLst/>
            <a:cxnLst/>
            <a:rect l="l" t="t" r="r" b="b"/>
            <a:pathLst>
              <a:path w="44233" h="57433" extrusionOk="0">
                <a:moveTo>
                  <a:pt x="42698" y="1302"/>
                </a:moveTo>
                <a:cubicBezTo>
                  <a:pt x="42701" y="1317"/>
                  <a:pt x="42705" y="1332"/>
                  <a:pt x="42708" y="1347"/>
                </a:cubicBezTo>
                <a:lnTo>
                  <a:pt x="42708" y="1347"/>
                </a:lnTo>
                <a:cubicBezTo>
                  <a:pt x="42702" y="1335"/>
                  <a:pt x="42698" y="1320"/>
                  <a:pt x="42698" y="1302"/>
                </a:cubicBezTo>
                <a:close/>
                <a:moveTo>
                  <a:pt x="1358" y="55979"/>
                </a:moveTo>
                <a:cubicBezTo>
                  <a:pt x="1361" y="55987"/>
                  <a:pt x="1364" y="55996"/>
                  <a:pt x="1368" y="56008"/>
                </a:cubicBezTo>
                <a:cubicBezTo>
                  <a:pt x="1368" y="56015"/>
                  <a:pt x="1368" y="56019"/>
                  <a:pt x="1367" y="56019"/>
                </a:cubicBezTo>
                <a:cubicBezTo>
                  <a:pt x="1366" y="56019"/>
                  <a:pt x="1362" y="56004"/>
                  <a:pt x="1358" y="55979"/>
                </a:cubicBezTo>
                <a:close/>
                <a:moveTo>
                  <a:pt x="23070" y="639"/>
                </a:moveTo>
                <a:cubicBezTo>
                  <a:pt x="26635" y="639"/>
                  <a:pt x="30201" y="681"/>
                  <a:pt x="33758" y="769"/>
                </a:cubicBezTo>
                <a:cubicBezTo>
                  <a:pt x="36160" y="802"/>
                  <a:pt x="38528" y="902"/>
                  <a:pt x="40897" y="1102"/>
                </a:cubicBezTo>
                <a:cubicBezTo>
                  <a:pt x="41497" y="1135"/>
                  <a:pt x="42064" y="1202"/>
                  <a:pt x="42598" y="1369"/>
                </a:cubicBezTo>
                <a:cubicBezTo>
                  <a:pt x="42659" y="1378"/>
                  <a:pt x="42695" y="1384"/>
                  <a:pt x="42715" y="1387"/>
                </a:cubicBezTo>
                <a:lnTo>
                  <a:pt x="42715" y="1387"/>
                </a:lnTo>
                <a:cubicBezTo>
                  <a:pt x="42731" y="1492"/>
                  <a:pt x="42731" y="1597"/>
                  <a:pt x="42731" y="1703"/>
                </a:cubicBezTo>
                <a:cubicBezTo>
                  <a:pt x="43198" y="5806"/>
                  <a:pt x="43098" y="10042"/>
                  <a:pt x="43198" y="14145"/>
                </a:cubicBezTo>
                <a:cubicBezTo>
                  <a:pt x="43365" y="21050"/>
                  <a:pt x="43432" y="27855"/>
                  <a:pt x="43432" y="34760"/>
                </a:cubicBezTo>
                <a:cubicBezTo>
                  <a:pt x="43432" y="40530"/>
                  <a:pt x="43498" y="46301"/>
                  <a:pt x="43198" y="52105"/>
                </a:cubicBezTo>
                <a:cubicBezTo>
                  <a:pt x="43098" y="53306"/>
                  <a:pt x="43198" y="54774"/>
                  <a:pt x="42765" y="55941"/>
                </a:cubicBezTo>
                <a:cubicBezTo>
                  <a:pt x="42748" y="55975"/>
                  <a:pt x="42748" y="55983"/>
                  <a:pt x="42748" y="55983"/>
                </a:cubicBezTo>
                <a:cubicBezTo>
                  <a:pt x="42748" y="55983"/>
                  <a:pt x="42748" y="55975"/>
                  <a:pt x="42731" y="55975"/>
                </a:cubicBezTo>
                <a:cubicBezTo>
                  <a:pt x="42531" y="56075"/>
                  <a:pt x="42264" y="56108"/>
                  <a:pt x="42064" y="56142"/>
                </a:cubicBezTo>
                <a:cubicBezTo>
                  <a:pt x="41263" y="56275"/>
                  <a:pt x="40430" y="56342"/>
                  <a:pt x="39596" y="56408"/>
                </a:cubicBezTo>
                <a:cubicBezTo>
                  <a:pt x="35136" y="56698"/>
                  <a:pt x="30642" y="56760"/>
                  <a:pt x="26163" y="56760"/>
                </a:cubicBezTo>
                <a:cubicBezTo>
                  <a:pt x="24444" y="56760"/>
                  <a:pt x="22727" y="56751"/>
                  <a:pt x="21016" y="56742"/>
                </a:cubicBezTo>
                <a:cubicBezTo>
                  <a:pt x="15178" y="56675"/>
                  <a:pt x="9241" y="56675"/>
                  <a:pt x="3403" y="56242"/>
                </a:cubicBezTo>
                <a:cubicBezTo>
                  <a:pt x="2803" y="56175"/>
                  <a:pt x="2169" y="56142"/>
                  <a:pt x="1535" y="56008"/>
                </a:cubicBezTo>
                <a:cubicBezTo>
                  <a:pt x="1413" y="55988"/>
                  <a:pt x="1366" y="55955"/>
                  <a:pt x="1354" y="55955"/>
                </a:cubicBezTo>
                <a:cubicBezTo>
                  <a:pt x="1354" y="55955"/>
                  <a:pt x="1354" y="55955"/>
                  <a:pt x="1354" y="55955"/>
                </a:cubicBezTo>
                <a:lnTo>
                  <a:pt x="1354" y="55955"/>
                </a:lnTo>
                <a:cubicBezTo>
                  <a:pt x="1341" y="55880"/>
                  <a:pt x="1321" y="55754"/>
                  <a:pt x="1302" y="55675"/>
                </a:cubicBezTo>
                <a:cubicBezTo>
                  <a:pt x="1035" y="54240"/>
                  <a:pt x="1035" y="52739"/>
                  <a:pt x="1001" y="51271"/>
                </a:cubicBezTo>
                <a:cubicBezTo>
                  <a:pt x="468" y="38496"/>
                  <a:pt x="501" y="25653"/>
                  <a:pt x="701" y="12844"/>
                </a:cubicBezTo>
                <a:cubicBezTo>
                  <a:pt x="734" y="10242"/>
                  <a:pt x="835" y="7573"/>
                  <a:pt x="968" y="4938"/>
                </a:cubicBezTo>
                <a:cubicBezTo>
                  <a:pt x="1035" y="4038"/>
                  <a:pt x="968" y="2203"/>
                  <a:pt x="1402" y="1402"/>
                </a:cubicBezTo>
                <a:lnTo>
                  <a:pt x="1402" y="1402"/>
                </a:lnTo>
                <a:cubicBezTo>
                  <a:pt x="1380" y="1445"/>
                  <a:pt x="1383" y="1460"/>
                  <a:pt x="1402" y="1460"/>
                </a:cubicBezTo>
                <a:cubicBezTo>
                  <a:pt x="1442" y="1460"/>
                  <a:pt x="1555" y="1392"/>
                  <a:pt x="1668" y="1369"/>
                </a:cubicBezTo>
                <a:cubicBezTo>
                  <a:pt x="1902" y="1302"/>
                  <a:pt x="2202" y="1269"/>
                  <a:pt x="2502" y="1236"/>
                </a:cubicBezTo>
                <a:cubicBezTo>
                  <a:pt x="3370" y="1102"/>
                  <a:pt x="4304" y="1069"/>
                  <a:pt x="5171" y="1002"/>
                </a:cubicBezTo>
                <a:cubicBezTo>
                  <a:pt x="7973" y="869"/>
                  <a:pt x="10708" y="802"/>
                  <a:pt x="13510" y="735"/>
                </a:cubicBezTo>
                <a:cubicBezTo>
                  <a:pt x="16692" y="672"/>
                  <a:pt x="19880" y="639"/>
                  <a:pt x="23070" y="639"/>
                </a:cubicBezTo>
                <a:close/>
                <a:moveTo>
                  <a:pt x="25207" y="1"/>
                </a:moveTo>
                <a:cubicBezTo>
                  <a:pt x="24477" y="1"/>
                  <a:pt x="23747" y="1"/>
                  <a:pt x="23017" y="1"/>
                </a:cubicBezTo>
                <a:cubicBezTo>
                  <a:pt x="18013" y="1"/>
                  <a:pt x="12943" y="68"/>
                  <a:pt x="7940" y="235"/>
                </a:cubicBezTo>
                <a:cubicBezTo>
                  <a:pt x="6338" y="268"/>
                  <a:pt x="4671" y="335"/>
                  <a:pt x="3036" y="502"/>
                </a:cubicBezTo>
                <a:cubicBezTo>
                  <a:pt x="2502" y="568"/>
                  <a:pt x="1335" y="502"/>
                  <a:pt x="901" y="1002"/>
                </a:cubicBezTo>
                <a:cubicBezTo>
                  <a:pt x="880" y="1034"/>
                  <a:pt x="864" y="1065"/>
                  <a:pt x="852" y="1096"/>
                </a:cubicBezTo>
                <a:lnTo>
                  <a:pt x="852" y="1096"/>
                </a:lnTo>
                <a:cubicBezTo>
                  <a:pt x="370" y="1932"/>
                  <a:pt x="500" y="3313"/>
                  <a:pt x="401" y="4204"/>
                </a:cubicBezTo>
                <a:cubicBezTo>
                  <a:pt x="234" y="6539"/>
                  <a:pt x="201" y="8808"/>
                  <a:pt x="167" y="11143"/>
                </a:cubicBezTo>
                <a:cubicBezTo>
                  <a:pt x="1" y="17814"/>
                  <a:pt x="1" y="24552"/>
                  <a:pt x="34" y="31224"/>
                </a:cubicBezTo>
                <a:cubicBezTo>
                  <a:pt x="67" y="37461"/>
                  <a:pt x="101" y="43666"/>
                  <a:pt x="368" y="49937"/>
                </a:cubicBezTo>
                <a:cubicBezTo>
                  <a:pt x="401" y="51672"/>
                  <a:pt x="501" y="53440"/>
                  <a:pt x="668" y="55174"/>
                </a:cubicBezTo>
                <a:cubicBezTo>
                  <a:pt x="734" y="56008"/>
                  <a:pt x="734" y="56508"/>
                  <a:pt x="1668" y="56675"/>
                </a:cubicBezTo>
                <a:cubicBezTo>
                  <a:pt x="3436" y="56975"/>
                  <a:pt x="5271" y="57009"/>
                  <a:pt x="7106" y="57109"/>
                </a:cubicBezTo>
                <a:cubicBezTo>
                  <a:pt x="10208" y="57242"/>
                  <a:pt x="13310" y="57309"/>
                  <a:pt x="16379" y="57342"/>
                </a:cubicBezTo>
                <a:cubicBezTo>
                  <a:pt x="19265" y="57400"/>
                  <a:pt x="22146" y="57433"/>
                  <a:pt x="25025" y="57433"/>
                </a:cubicBezTo>
                <a:cubicBezTo>
                  <a:pt x="28834" y="57433"/>
                  <a:pt x="32642" y="57375"/>
                  <a:pt x="36460" y="57242"/>
                </a:cubicBezTo>
                <a:cubicBezTo>
                  <a:pt x="38395" y="57142"/>
                  <a:pt x="40396" y="57109"/>
                  <a:pt x="42298" y="56775"/>
                </a:cubicBezTo>
                <a:cubicBezTo>
                  <a:pt x="43265" y="56609"/>
                  <a:pt x="43432" y="56175"/>
                  <a:pt x="43598" y="55274"/>
                </a:cubicBezTo>
                <a:cubicBezTo>
                  <a:pt x="44232" y="50804"/>
                  <a:pt x="44065" y="46134"/>
                  <a:pt x="44099" y="41598"/>
                </a:cubicBezTo>
                <a:cubicBezTo>
                  <a:pt x="44232" y="29156"/>
                  <a:pt x="44166" y="16713"/>
                  <a:pt x="43565" y="4304"/>
                </a:cubicBezTo>
                <a:cubicBezTo>
                  <a:pt x="43532" y="3304"/>
                  <a:pt x="43598" y="2136"/>
                  <a:pt x="43298" y="1135"/>
                </a:cubicBezTo>
                <a:cubicBezTo>
                  <a:pt x="43098" y="402"/>
                  <a:pt x="41063" y="468"/>
                  <a:pt x="40530" y="435"/>
                </a:cubicBezTo>
                <a:cubicBezTo>
                  <a:pt x="35451" y="26"/>
                  <a:pt x="30321" y="1"/>
                  <a:pt x="25207"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txBox="1">
            <a:spLocks noGrp="1"/>
          </p:cNvSpPr>
          <p:nvPr>
            <p:ph type="ctrTitle"/>
          </p:nvPr>
        </p:nvSpPr>
        <p:spPr>
          <a:xfrm>
            <a:off x="1991550" y="1070225"/>
            <a:ext cx="5160900" cy="27108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Clr>
                <a:srgbClr val="191919"/>
              </a:buClr>
              <a:buSzPts val="5200"/>
              <a:buNone/>
              <a:defRPr sz="4500"/>
            </a:lvl1pPr>
            <a:lvl2pPr lvl="1" algn="ctr" rtl="0">
              <a:spcBef>
                <a:spcPts val="0"/>
              </a:spcBef>
              <a:spcAft>
                <a:spcPts val="0"/>
              </a:spcAft>
              <a:buClr>
                <a:srgbClr val="191919"/>
              </a:buClr>
              <a:buSzPts val="5200"/>
              <a:buFont typeface="Lilita One" panose="02000000000000000000"/>
              <a:buNone/>
              <a:defRPr sz="5200">
                <a:solidFill>
                  <a:srgbClr val="191919"/>
                </a:solidFill>
                <a:latin typeface="Lilita One" panose="02000000000000000000"/>
                <a:ea typeface="Lilita One" panose="02000000000000000000"/>
                <a:cs typeface="Lilita One" panose="02000000000000000000"/>
                <a:sym typeface="Lilita One" panose="02000000000000000000"/>
              </a:defRPr>
            </a:lvl2pPr>
            <a:lvl3pPr lvl="2" algn="ctr" rtl="0">
              <a:spcBef>
                <a:spcPts val="0"/>
              </a:spcBef>
              <a:spcAft>
                <a:spcPts val="0"/>
              </a:spcAft>
              <a:buClr>
                <a:srgbClr val="191919"/>
              </a:buClr>
              <a:buSzPts val="5200"/>
              <a:buFont typeface="Lilita One" panose="02000000000000000000"/>
              <a:buNone/>
              <a:defRPr sz="5200">
                <a:solidFill>
                  <a:srgbClr val="191919"/>
                </a:solidFill>
                <a:latin typeface="Lilita One" panose="02000000000000000000"/>
                <a:ea typeface="Lilita One" panose="02000000000000000000"/>
                <a:cs typeface="Lilita One" panose="02000000000000000000"/>
                <a:sym typeface="Lilita One" panose="02000000000000000000"/>
              </a:defRPr>
            </a:lvl3pPr>
            <a:lvl4pPr lvl="3" algn="ctr" rtl="0">
              <a:spcBef>
                <a:spcPts val="0"/>
              </a:spcBef>
              <a:spcAft>
                <a:spcPts val="0"/>
              </a:spcAft>
              <a:buClr>
                <a:srgbClr val="191919"/>
              </a:buClr>
              <a:buSzPts val="5200"/>
              <a:buFont typeface="Lilita One" panose="02000000000000000000"/>
              <a:buNone/>
              <a:defRPr sz="5200">
                <a:solidFill>
                  <a:srgbClr val="191919"/>
                </a:solidFill>
                <a:latin typeface="Lilita One" panose="02000000000000000000"/>
                <a:ea typeface="Lilita One" panose="02000000000000000000"/>
                <a:cs typeface="Lilita One" panose="02000000000000000000"/>
                <a:sym typeface="Lilita One" panose="02000000000000000000"/>
              </a:defRPr>
            </a:lvl4pPr>
            <a:lvl5pPr lvl="4" algn="ctr" rtl="0">
              <a:spcBef>
                <a:spcPts val="0"/>
              </a:spcBef>
              <a:spcAft>
                <a:spcPts val="0"/>
              </a:spcAft>
              <a:buClr>
                <a:srgbClr val="191919"/>
              </a:buClr>
              <a:buSzPts val="5200"/>
              <a:buFont typeface="Lilita One" panose="02000000000000000000"/>
              <a:buNone/>
              <a:defRPr sz="5200">
                <a:solidFill>
                  <a:srgbClr val="191919"/>
                </a:solidFill>
                <a:latin typeface="Lilita One" panose="02000000000000000000"/>
                <a:ea typeface="Lilita One" panose="02000000000000000000"/>
                <a:cs typeface="Lilita One" panose="02000000000000000000"/>
                <a:sym typeface="Lilita One" panose="02000000000000000000"/>
              </a:defRPr>
            </a:lvl5pPr>
            <a:lvl6pPr lvl="5" algn="ctr" rtl="0">
              <a:spcBef>
                <a:spcPts val="0"/>
              </a:spcBef>
              <a:spcAft>
                <a:spcPts val="0"/>
              </a:spcAft>
              <a:buClr>
                <a:srgbClr val="191919"/>
              </a:buClr>
              <a:buSzPts val="5200"/>
              <a:buFont typeface="Lilita One" panose="02000000000000000000"/>
              <a:buNone/>
              <a:defRPr sz="5200">
                <a:solidFill>
                  <a:srgbClr val="191919"/>
                </a:solidFill>
                <a:latin typeface="Lilita One" panose="02000000000000000000"/>
                <a:ea typeface="Lilita One" panose="02000000000000000000"/>
                <a:cs typeface="Lilita One" panose="02000000000000000000"/>
                <a:sym typeface="Lilita One" panose="02000000000000000000"/>
              </a:defRPr>
            </a:lvl6pPr>
            <a:lvl7pPr lvl="6" algn="ctr" rtl="0">
              <a:spcBef>
                <a:spcPts val="0"/>
              </a:spcBef>
              <a:spcAft>
                <a:spcPts val="0"/>
              </a:spcAft>
              <a:buClr>
                <a:srgbClr val="191919"/>
              </a:buClr>
              <a:buSzPts val="5200"/>
              <a:buFont typeface="Lilita One" panose="02000000000000000000"/>
              <a:buNone/>
              <a:defRPr sz="5200">
                <a:solidFill>
                  <a:srgbClr val="191919"/>
                </a:solidFill>
                <a:latin typeface="Lilita One" panose="02000000000000000000"/>
                <a:ea typeface="Lilita One" panose="02000000000000000000"/>
                <a:cs typeface="Lilita One" panose="02000000000000000000"/>
                <a:sym typeface="Lilita One" panose="02000000000000000000"/>
              </a:defRPr>
            </a:lvl7pPr>
            <a:lvl8pPr lvl="7" algn="ctr" rtl="0">
              <a:spcBef>
                <a:spcPts val="0"/>
              </a:spcBef>
              <a:spcAft>
                <a:spcPts val="0"/>
              </a:spcAft>
              <a:buClr>
                <a:srgbClr val="191919"/>
              </a:buClr>
              <a:buSzPts val="5200"/>
              <a:buFont typeface="Lilita One" panose="02000000000000000000"/>
              <a:buNone/>
              <a:defRPr sz="5200">
                <a:solidFill>
                  <a:srgbClr val="191919"/>
                </a:solidFill>
                <a:latin typeface="Lilita One" panose="02000000000000000000"/>
                <a:ea typeface="Lilita One" panose="02000000000000000000"/>
                <a:cs typeface="Lilita One" panose="02000000000000000000"/>
                <a:sym typeface="Lilita One" panose="02000000000000000000"/>
              </a:defRPr>
            </a:lvl8pPr>
            <a:lvl9pPr lvl="8" algn="ctr" rtl="0">
              <a:spcBef>
                <a:spcPts val="0"/>
              </a:spcBef>
              <a:spcAft>
                <a:spcPts val="0"/>
              </a:spcAft>
              <a:buClr>
                <a:srgbClr val="191919"/>
              </a:buClr>
              <a:buSzPts val="5200"/>
              <a:buFont typeface="Lilita One" panose="02000000000000000000"/>
              <a:buNone/>
              <a:defRPr sz="5200">
                <a:solidFill>
                  <a:srgbClr val="191919"/>
                </a:solidFill>
                <a:latin typeface="Lilita One" panose="02000000000000000000"/>
                <a:ea typeface="Lilita One" panose="02000000000000000000"/>
                <a:cs typeface="Lilita One" panose="02000000000000000000"/>
                <a:sym typeface="Lilita One" panose="02000000000000000000"/>
              </a:defRPr>
            </a:lvl9pPr>
          </a:lstStyle>
          <a:p>
            <a:endParaRPr/>
          </a:p>
        </p:txBody>
      </p:sp>
      <p:sp>
        <p:nvSpPr>
          <p:cNvPr id="17" name="Google Shape;17;p2"/>
          <p:cNvSpPr txBox="1">
            <a:spLocks noGrp="1"/>
          </p:cNvSpPr>
          <p:nvPr>
            <p:ph type="subTitle" idx="1"/>
          </p:nvPr>
        </p:nvSpPr>
        <p:spPr>
          <a:xfrm>
            <a:off x="1991550" y="3801325"/>
            <a:ext cx="5160900" cy="475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500"/>
              <a:buFont typeface="Patrick Hand" panose="00000500000000000000"/>
              <a:buNone/>
              <a:defRPr sz="1500">
                <a:solidFill>
                  <a:schemeClr val="lt1"/>
                </a:solidFill>
                <a:latin typeface="Darker Grotesque Medium"/>
                <a:ea typeface="Darker Grotesque Medium"/>
                <a:cs typeface="Darker Grotesque Medium"/>
                <a:sym typeface="Darker Grotesque Medium"/>
              </a:defRPr>
            </a:lvl1pPr>
            <a:lvl2pPr lvl="1" algn="ctr" rtl="0">
              <a:lnSpc>
                <a:spcPct val="100000"/>
              </a:lnSpc>
              <a:spcBef>
                <a:spcPts val="0"/>
              </a:spcBef>
              <a:spcAft>
                <a:spcPts val="0"/>
              </a:spcAft>
              <a:buSzPts val="1800"/>
              <a:buFont typeface="Patrick Hand" panose="00000500000000000000"/>
              <a:buNone/>
              <a:defRPr sz="1800">
                <a:latin typeface="Patrick Hand" panose="00000500000000000000"/>
                <a:ea typeface="Patrick Hand" panose="00000500000000000000"/>
                <a:cs typeface="Patrick Hand" panose="00000500000000000000"/>
                <a:sym typeface="Patrick Hand" panose="00000500000000000000"/>
              </a:defRPr>
            </a:lvl2pPr>
            <a:lvl3pPr lvl="2" algn="ctr" rtl="0">
              <a:lnSpc>
                <a:spcPct val="100000"/>
              </a:lnSpc>
              <a:spcBef>
                <a:spcPts val="0"/>
              </a:spcBef>
              <a:spcAft>
                <a:spcPts val="0"/>
              </a:spcAft>
              <a:buSzPts val="1800"/>
              <a:buFont typeface="Patrick Hand" panose="00000500000000000000"/>
              <a:buNone/>
              <a:defRPr sz="1800">
                <a:latin typeface="Patrick Hand" panose="00000500000000000000"/>
                <a:ea typeface="Patrick Hand" panose="00000500000000000000"/>
                <a:cs typeface="Patrick Hand" panose="00000500000000000000"/>
                <a:sym typeface="Patrick Hand" panose="00000500000000000000"/>
              </a:defRPr>
            </a:lvl3pPr>
            <a:lvl4pPr lvl="3" algn="ctr" rtl="0">
              <a:lnSpc>
                <a:spcPct val="100000"/>
              </a:lnSpc>
              <a:spcBef>
                <a:spcPts val="0"/>
              </a:spcBef>
              <a:spcAft>
                <a:spcPts val="0"/>
              </a:spcAft>
              <a:buSzPts val="1800"/>
              <a:buFont typeface="Patrick Hand" panose="00000500000000000000"/>
              <a:buNone/>
              <a:defRPr sz="1800">
                <a:latin typeface="Patrick Hand" panose="00000500000000000000"/>
                <a:ea typeface="Patrick Hand" panose="00000500000000000000"/>
                <a:cs typeface="Patrick Hand" panose="00000500000000000000"/>
                <a:sym typeface="Patrick Hand" panose="00000500000000000000"/>
              </a:defRPr>
            </a:lvl4pPr>
            <a:lvl5pPr lvl="4" algn="ctr" rtl="0">
              <a:lnSpc>
                <a:spcPct val="100000"/>
              </a:lnSpc>
              <a:spcBef>
                <a:spcPts val="0"/>
              </a:spcBef>
              <a:spcAft>
                <a:spcPts val="0"/>
              </a:spcAft>
              <a:buSzPts val="1800"/>
              <a:buFont typeface="Patrick Hand" panose="00000500000000000000"/>
              <a:buNone/>
              <a:defRPr sz="1800">
                <a:latin typeface="Patrick Hand" panose="00000500000000000000"/>
                <a:ea typeface="Patrick Hand" panose="00000500000000000000"/>
                <a:cs typeface="Patrick Hand" panose="00000500000000000000"/>
                <a:sym typeface="Patrick Hand" panose="00000500000000000000"/>
              </a:defRPr>
            </a:lvl5pPr>
            <a:lvl6pPr lvl="5" algn="ctr" rtl="0">
              <a:lnSpc>
                <a:spcPct val="100000"/>
              </a:lnSpc>
              <a:spcBef>
                <a:spcPts val="0"/>
              </a:spcBef>
              <a:spcAft>
                <a:spcPts val="0"/>
              </a:spcAft>
              <a:buSzPts val="1800"/>
              <a:buFont typeface="Patrick Hand" panose="00000500000000000000"/>
              <a:buNone/>
              <a:defRPr sz="1800">
                <a:latin typeface="Patrick Hand" panose="00000500000000000000"/>
                <a:ea typeface="Patrick Hand" panose="00000500000000000000"/>
                <a:cs typeface="Patrick Hand" panose="00000500000000000000"/>
                <a:sym typeface="Patrick Hand" panose="00000500000000000000"/>
              </a:defRPr>
            </a:lvl6pPr>
            <a:lvl7pPr lvl="6" algn="ctr" rtl="0">
              <a:lnSpc>
                <a:spcPct val="100000"/>
              </a:lnSpc>
              <a:spcBef>
                <a:spcPts val="0"/>
              </a:spcBef>
              <a:spcAft>
                <a:spcPts val="0"/>
              </a:spcAft>
              <a:buSzPts val="1800"/>
              <a:buFont typeface="Patrick Hand" panose="00000500000000000000"/>
              <a:buNone/>
              <a:defRPr sz="1800">
                <a:latin typeface="Patrick Hand" panose="00000500000000000000"/>
                <a:ea typeface="Patrick Hand" panose="00000500000000000000"/>
                <a:cs typeface="Patrick Hand" panose="00000500000000000000"/>
                <a:sym typeface="Patrick Hand" panose="00000500000000000000"/>
              </a:defRPr>
            </a:lvl7pPr>
            <a:lvl8pPr lvl="7" algn="ctr" rtl="0">
              <a:lnSpc>
                <a:spcPct val="100000"/>
              </a:lnSpc>
              <a:spcBef>
                <a:spcPts val="0"/>
              </a:spcBef>
              <a:spcAft>
                <a:spcPts val="0"/>
              </a:spcAft>
              <a:buSzPts val="1800"/>
              <a:buFont typeface="Patrick Hand" panose="00000500000000000000"/>
              <a:buNone/>
              <a:defRPr sz="1800">
                <a:latin typeface="Patrick Hand" panose="00000500000000000000"/>
                <a:ea typeface="Patrick Hand" panose="00000500000000000000"/>
                <a:cs typeface="Patrick Hand" panose="00000500000000000000"/>
                <a:sym typeface="Patrick Hand" panose="00000500000000000000"/>
              </a:defRPr>
            </a:lvl8pPr>
            <a:lvl9pPr lvl="8" algn="ctr" rtl="0">
              <a:lnSpc>
                <a:spcPct val="100000"/>
              </a:lnSpc>
              <a:spcBef>
                <a:spcPts val="0"/>
              </a:spcBef>
              <a:spcAft>
                <a:spcPts val="0"/>
              </a:spcAft>
              <a:buSzPts val="1800"/>
              <a:buFont typeface="Patrick Hand" panose="00000500000000000000"/>
              <a:buNone/>
              <a:defRPr sz="1800">
                <a:latin typeface="Patrick Hand" panose="00000500000000000000"/>
                <a:ea typeface="Patrick Hand" panose="00000500000000000000"/>
                <a:cs typeface="Patrick Hand" panose="00000500000000000000"/>
                <a:sym typeface="Patrick Hand" panose="00000500000000000000"/>
              </a:defRPr>
            </a:lvl9pPr>
          </a:lstStyle>
          <a:p>
            <a:endParaRPr/>
          </a:p>
        </p:txBody>
      </p:sp>
    </p:spTree>
  </p:cSld>
  <p:clrMapOvr>
    <a:masterClrMapping/>
  </p:clrMapOvr>
  <p:transition spd="slow">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2">
  <p:cSld name="CUSTOM_6">
    <p:spTree>
      <p:nvGrpSpPr>
        <p:cNvPr id="1" name="Shape 205"/>
        <p:cNvGrpSpPr/>
        <p:nvPr/>
      </p:nvGrpSpPr>
      <p:grpSpPr>
        <a:xfrm>
          <a:off x="0" y="0"/>
          <a:ext cx="0" cy="0"/>
          <a:chOff x="0" y="0"/>
          <a:chExt cx="0" cy="0"/>
        </a:xfrm>
      </p:grpSpPr>
      <p:sp>
        <p:nvSpPr>
          <p:cNvPr id="206" name="Google Shape;206;p21"/>
          <p:cNvSpPr/>
          <p:nvPr/>
        </p:nvSpPr>
        <p:spPr>
          <a:xfrm rot="5400000">
            <a:off x="6266831" y="2219845"/>
            <a:ext cx="4927238" cy="678699"/>
          </a:xfrm>
          <a:custGeom>
            <a:avLst/>
            <a:gdLst/>
            <a:ahLst/>
            <a:cxnLst/>
            <a:rect l="l" t="t" r="r" b="b"/>
            <a:pathLst>
              <a:path w="42373" h="7759" extrusionOk="0">
                <a:moveTo>
                  <a:pt x="21584" y="525"/>
                </a:moveTo>
                <a:cubicBezTo>
                  <a:pt x="25613" y="525"/>
                  <a:pt x="29646" y="573"/>
                  <a:pt x="33691" y="691"/>
                </a:cubicBezTo>
                <a:cubicBezTo>
                  <a:pt x="35459" y="724"/>
                  <a:pt x="37260" y="824"/>
                  <a:pt x="39095" y="924"/>
                </a:cubicBezTo>
                <a:cubicBezTo>
                  <a:pt x="39810" y="981"/>
                  <a:pt x="40794" y="989"/>
                  <a:pt x="41481" y="1159"/>
                </a:cubicBezTo>
                <a:lnTo>
                  <a:pt x="41481" y="1159"/>
                </a:lnTo>
                <a:cubicBezTo>
                  <a:pt x="39937" y="2985"/>
                  <a:pt x="38369" y="4840"/>
                  <a:pt x="36860" y="6695"/>
                </a:cubicBezTo>
                <a:cubicBezTo>
                  <a:pt x="36775" y="6809"/>
                  <a:pt x="36665" y="6923"/>
                  <a:pt x="36593" y="6995"/>
                </a:cubicBezTo>
                <a:lnTo>
                  <a:pt x="5311" y="6995"/>
                </a:lnTo>
                <a:cubicBezTo>
                  <a:pt x="4821" y="6374"/>
                  <a:pt x="4362" y="5783"/>
                  <a:pt x="3870" y="5160"/>
                </a:cubicBezTo>
                <a:cubicBezTo>
                  <a:pt x="2824" y="3838"/>
                  <a:pt x="1779" y="2515"/>
                  <a:pt x="759" y="1193"/>
                </a:cubicBezTo>
                <a:lnTo>
                  <a:pt x="759" y="1193"/>
                </a:lnTo>
                <a:cubicBezTo>
                  <a:pt x="762" y="1192"/>
                  <a:pt x="765" y="1192"/>
                  <a:pt x="768" y="1191"/>
                </a:cubicBezTo>
                <a:cubicBezTo>
                  <a:pt x="1068" y="1091"/>
                  <a:pt x="1368" y="1091"/>
                  <a:pt x="1602" y="1057"/>
                </a:cubicBezTo>
                <a:cubicBezTo>
                  <a:pt x="2536" y="924"/>
                  <a:pt x="3436" y="891"/>
                  <a:pt x="4404" y="857"/>
                </a:cubicBezTo>
                <a:cubicBezTo>
                  <a:pt x="7272" y="691"/>
                  <a:pt x="10174" y="657"/>
                  <a:pt x="13043" y="590"/>
                </a:cubicBezTo>
                <a:cubicBezTo>
                  <a:pt x="15890" y="549"/>
                  <a:pt x="18736" y="525"/>
                  <a:pt x="21584" y="525"/>
                </a:cubicBezTo>
                <a:close/>
                <a:moveTo>
                  <a:pt x="21656" y="0"/>
                </a:moveTo>
                <a:cubicBezTo>
                  <a:pt x="17358" y="0"/>
                  <a:pt x="13056" y="53"/>
                  <a:pt x="8740" y="157"/>
                </a:cubicBezTo>
                <a:cubicBezTo>
                  <a:pt x="6705" y="190"/>
                  <a:pt x="4704" y="290"/>
                  <a:pt x="2669" y="457"/>
                </a:cubicBezTo>
                <a:cubicBezTo>
                  <a:pt x="2002" y="490"/>
                  <a:pt x="534" y="390"/>
                  <a:pt x="67" y="991"/>
                </a:cubicBezTo>
                <a:cubicBezTo>
                  <a:pt x="1" y="1124"/>
                  <a:pt x="34" y="1291"/>
                  <a:pt x="134" y="1358"/>
                </a:cubicBezTo>
                <a:cubicBezTo>
                  <a:pt x="1668" y="3359"/>
                  <a:pt x="3236" y="5327"/>
                  <a:pt x="4804" y="7329"/>
                </a:cubicBezTo>
                <a:cubicBezTo>
                  <a:pt x="5065" y="7671"/>
                  <a:pt x="5588" y="7758"/>
                  <a:pt x="6152" y="7758"/>
                </a:cubicBezTo>
                <a:cubicBezTo>
                  <a:pt x="6743" y="7758"/>
                  <a:pt x="7379" y="7662"/>
                  <a:pt x="7806" y="7662"/>
                </a:cubicBezTo>
                <a:lnTo>
                  <a:pt x="36460" y="7662"/>
                </a:lnTo>
                <a:cubicBezTo>
                  <a:pt x="37394" y="7662"/>
                  <a:pt x="38028" y="6361"/>
                  <a:pt x="38528" y="5728"/>
                </a:cubicBezTo>
                <a:cubicBezTo>
                  <a:pt x="39762" y="4226"/>
                  <a:pt x="41030" y="2759"/>
                  <a:pt x="42231" y="1291"/>
                </a:cubicBezTo>
                <a:cubicBezTo>
                  <a:pt x="42249" y="1267"/>
                  <a:pt x="42264" y="1242"/>
                  <a:pt x="42275" y="1217"/>
                </a:cubicBezTo>
                <a:lnTo>
                  <a:pt x="42275" y="1217"/>
                </a:lnTo>
                <a:cubicBezTo>
                  <a:pt x="42373" y="1096"/>
                  <a:pt x="42370" y="910"/>
                  <a:pt x="42197" y="824"/>
                </a:cubicBezTo>
                <a:cubicBezTo>
                  <a:pt x="42193" y="822"/>
                  <a:pt x="42188" y="820"/>
                  <a:pt x="42183" y="818"/>
                </a:cubicBezTo>
                <a:lnTo>
                  <a:pt x="42183" y="818"/>
                </a:lnTo>
                <a:cubicBezTo>
                  <a:pt x="42126" y="762"/>
                  <a:pt x="42052" y="727"/>
                  <a:pt x="41975" y="727"/>
                </a:cubicBezTo>
                <a:cubicBezTo>
                  <a:pt x="41969" y="727"/>
                  <a:pt x="41963" y="727"/>
                  <a:pt x="41957" y="728"/>
                </a:cubicBezTo>
                <a:lnTo>
                  <a:pt x="41957" y="728"/>
                </a:lnTo>
                <a:cubicBezTo>
                  <a:pt x="40773" y="303"/>
                  <a:pt x="39182" y="386"/>
                  <a:pt x="38028" y="324"/>
                </a:cubicBezTo>
                <a:cubicBezTo>
                  <a:pt x="35159" y="157"/>
                  <a:pt x="32257" y="123"/>
                  <a:pt x="29388" y="57"/>
                </a:cubicBezTo>
                <a:cubicBezTo>
                  <a:pt x="26811" y="19"/>
                  <a:pt x="24235" y="0"/>
                  <a:pt x="216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1"/>
          <p:cNvSpPr/>
          <p:nvPr/>
        </p:nvSpPr>
        <p:spPr>
          <a:xfrm rot="5400000">
            <a:off x="-1819213" y="1913509"/>
            <a:ext cx="4935960" cy="1291373"/>
          </a:xfrm>
          <a:custGeom>
            <a:avLst/>
            <a:gdLst/>
            <a:ahLst/>
            <a:cxnLst/>
            <a:rect l="l" t="t" r="r" b="b"/>
            <a:pathLst>
              <a:path w="42448" h="8111" extrusionOk="0">
                <a:moveTo>
                  <a:pt x="37077" y="634"/>
                </a:moveTo>
                <a:cubicBezTo>
                  <a:pt x="37540" y="1257"/>
                  <a:pt x="37978" y="1879"/>
                  <a:pt x="38445" y="2502"/>
                </a:cubicBezTo>
                <a:lnTo>
                  <a:pt x="41509" y="6723"/>
                </a:lnTo>
                <a:lnTo>
                  <a:pt x="41509" y="6723"/>
                </a:lnTo>
                <a:cubicBezTo>
                  <a:pt x="41153" y="6821"/>
                  <a:pt x="40709" y="6847"/>
                  <a:pt x="40379" y="6872"/>
                </a:cubicBezTo>
                <a:cubicBezTo>
                  <a:pt x="39379" y="7005"/>
                  <a:pt x="38378" y="7039"/>
                  <a:pt x="37377" y="7105"/>
                </a:cubicBezTo>
                <a:cubicBezTo>
                  <a:pt x="34408" y="7272"/>
                  <a:pt x="31406" y="7306"/>
                  <a:pt x="28437" y="7339"/>
                </a:cubicBezTo>
                <a:cubicBezTo>
                  <a:pt x="26596" y="7366"/>
                  <a:pt x="24755" y="7378"/>
                  <a:pt x="22914" y="7378"/>
                </a:cubicBezTo>
                <a:cubicBezTo>
                  <a:pt x="17886" y="7378"/>
                  <a:pt x="12862" y="7285"/>
                  <a:pt x="7856" y="7139"/>
                </a:cubicBezTo>
                <a:cubicBezTo>
                  <a:pt x="6122" y="7105"/>
                  <a:pt x="4420" y="7005"/>
                  <a:pt x="2719" y="6872"/>
                </a:cubicBezTo>
                <a:cubicBezTo>
                  <a:pt x="2247" y="6846"/>
                  <a:pt x="1385" y="6861"/>
                  <a:pt x="826" y="6739"/>
                </a:cubicBezTo>
                <a:lnTo>
                  <a:pt x="826" y="6739"/>
                </a:lnTo>
                <a:cubicBezTo>
                  <a:pt x="2321" y="4823"/>
                  <a:pt x="3788" y="2880"/>
                  <a:pt x="5254" y="968"/>
                </a:cubicBezTo>
                <a:cubicBezTo>
                  <a:pt x="5334" y="862"/>
                  <a:pt x="5413" y="756"/>
                  <a:pt x="5492" y="634"/>
                </a:cubicBezTo>
                <a:close/>
                <a:moveTo>
                  <a:pt x="5755" y="0"/>
                </a:moveTo>
                <a:cubicBezTo>
                  <a:pt x="4787" y="0"/>
                  <a:pt x="4354" y="1168"/>
                  <a:pt x="3787" y="1835"/>
                </a:cubicBezTo>
                <a:cubicBezTo>
                  <a:pt x="2552" y="3469"/>
                  <a:pt x="1351" y="5037"/>
                  <a:pt x="84" y="6672"/>
                </a:cubicBezTo>
                <a:cubicBezTo>
                  <a:pt x="1" y="6790"/>
                  <a:pt x="15" y="6905"/>
                  <a:pt x="78" y="6989"/>
                </a:cubicBezTo>
                <a:lnTo>
                  <a:pt x="78" y="6989"/>
                </a:lnTo>
                <a:cubicBezTo>
                  <a:pt x="86" y="7073"/>
                  <a:pt x="127" y="7151"/>
                  <a:pt x="217" y="7205"/>
                </a:cubicBezTo>
                <a:cubicBezTo>
                  <a:pt x="551" y="7439"/>
                  <a:pt x="1051" y="7439"/>
                  <a:pt x="1418" y="7472"/>
                </a:cubicBezTo>
                <a:cubicBezTo>
                  <a:pt x="2285" y="7606"/>
                  <a:pt x="3119" y="7639"/>
                  <a:pt x="4020" y="7672"/>
                </a:cubicBezTo>
                <a:cubicBezTo>
                  <a:pt x="6789" y="7839"/>
                  <a:pt x="9624" y="7939"/>
                  <a:pt x="12426" y="7973"/>
                </a:cubicBezTo>
                <a:cubicBezTo>
                  <a:pt x="16052" y="8060"/>
                  <a:pt x="19678" y="8111"/>
                  <a:pt x="23304" y="8111"/>
                </a:cubicBezTo>
                <a:cubicBezTo>
                  <a:pt x="26616" y="8111"/>
                  <a:pt x="29929" y="8068"/>
                  <a:pt x="33241" y="7973"/>
                </a:cubicBezTo>
                <a:cubicBezTo>
                  <a:pt x="35276" y="7939"/>
                  <a:pt x="37310" y="7839"/>
                  <a:pt x="39312" y="7672"/>
                </a:cubicBezTo>
                <a:cubicBezTo>
                  <a:pt x="40246" y="7606"/>
                  <a:pt x="41447" y="7639"/>
                  <a:pt x="42247" y="7172"/>
                </a:cubicBezTo>
                <a:cubicBezTo>
                  <a:pt x="42381" y="7105"/>
                  <a:pt x="42448" y="6872"/>
                  <a:pt x="42381" y="6772"/>
                </a:cubicBezTo>
                <a:cubicBezTo>
                  <a:pt x="40880" y="4704"/>
                  <a:pt x="39412" y="2636"/>
                  <a:pt x="37911" y="601"/>
                </a:cubicBezTo>
                <a:cubicBezTo>
                  <a:pt x="37644" y="200"/>
                  <a:pt x="37544" y="0"/>
                  <a:pt x="370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1"/>
          <p:cNvSpPr/>
          <p:nvPr/>
        </p:nvSpPr>
        <p:spPr>
          <a:xfrm rot="5400000">
            <a:off x="-1433153" y="1637176"/>
            <a:ext cx="4745140" cy="1780189"/>
          </a:xfrm>
          <a:custGeom>
            <a:avLst/>
            <a:gdLst/>
            <a:ahLst/>
            <a:cxnLst/>
            <a:rect l="l" t="t" r="r" b="b"/>
            <a:pathLst>
              <a:path w="40807" h="11913" extrusionOk="0">
                <a:moveTo>
                  <a:pt x="34473" y="1130"/>
                </a:moveTo>
                <a:cubicBezTo>
                  <a:pt x="34806" y="1407"/>
                  <a:pt x="35065" y="1761"/>
                  <a:pt x="35270" y="2159"/>
                </a:cubicBezTo>
                <a:lnTo>
                  <a:pt x="35270" y="2159"/>
                </a:lnTo>
                <a:cubicBezTo>
                  <a:pt x="35263" y="2206"/>
                  <a:pt x="35270" y="2259"/>
                  <a:pt x="35297" y="2317"/>
                </a:cubicBezTo>
                <a:cubicBezTo>
                  <a:pt x="35420" y="2606"/>
                  <a:pt x="35546" y="2895"/>
                  <a:pt x="35674" y="3184"/>
                </a:cubicBezTo>
                <a:lnTo>
                  <a:pt x="35674" y="3184"/>
                </a:lnTo>
                <a:cubicBezTo>
                  <a:pt x="35947" y="4091"/>
                  <a:pt x="36074" y="5071"/>
                  <a:pt x="36231" y="5853"/>
                </a:cubicBezTo>
                <a:cubicBezTo>
                  <a:pt x="36240" y="5899"/>
                  <a:pt x="36250" y="5945"/>
                  <a:pt x="36259" y="5992"/>
                </a:cubicBezTo>
                <a:lnTo>
                  <a:pt x="36259" y="5992"/>
                </a:lnTo>
                <a:cubicBezTo>
                  <a:pt x="35628" y="4437"/>
                  <a:pt x="34761" y="2816"/>
                  <a:pt x="34473" y="1130"/>
                </a:cubicBezTo>
                <a:close/>
                <a:moveTo>
                  <a:pt x="8719" y="5152"/>
                </a:moveTo>
                <a:cubicBezTo>
                  <a:pt x="8215" y="6139"/>
                  <a:pt x="7732" y="7142"/>
                  <a:pt x="7194" y="8108"/>
                </a:cubicBezTo>
                <a:lnTo>
                  <a:pt x="7194" y="8108"/>
                </a:lnTo>
                <a:cubicBezTo>
                  <a:pt x="7620" y="7094"/>
                  <a:pt x="8168" y="6124"/>
                  <a:pt x="8719" y="5152"/>
                </a:cubicBezTo>
                <a:close/>
                <a:moveTo>
                  <a:pt x="6115" y="3463"/>
                </a:moveTo>
                <a:cubicBezTo>
                  <a:pt x="5350" y="5005"/>
                  <a:pt x="4832" y="6694"/>
                  <a:pt x="3963" y="8149"/>
                </a:cubicBezTo>
                <a:lnTo>
                  <a:pt x="3963" y="8149"/>
                </a:lnTo>
                <a:cubicBezTo>
                  <a:pt x="4619" y="6669"/>
                  <a:pt x="5298" y="5199"/>
                  <a:pt x="5915" y="3709"/>
                </a:cubicBezTo>
                <a:lnTo>
                  <a:pt x="5915" y="3709"/>
                </a:lnTo>
                <a:cubicBezTo>
                  <a:pt x="5981" y="3626"/>
                  <a:pt x="6047" y="3544"/>
                  <a:pt x="6115" y="3463"/>
                </a:cubicBezTo>
                <a:close/>
                <a:moveTo>
                  <a:pt x="13203" y="6296"/>
                </a:moveTo>
                <a:cubicBezTo>
                  <a:pt x="13096" y="6957"/>
                  <a:pt x="12996" y="7619"/>
                  <a:pt x="12872" y="8276"/>
                </a:cubicBezTo>
                <a:lnTo>
                  <a:pt x="12872" y="8276"/>
                </a:lnTo>
                <a:cubicBezTo>
                  <a:pt x="12965" y="7615"/>
                  <a:pt x="13082" y="6956"/>
                  <a:pt x="13203" y="6296"/>
                </a:cubicBezTo>
                <a:close/>
                <a:moveTo>
                  <a:pt x="36927" y="6350"/>
                </a:moveTo>
                <a:cubicBezTo>
                  <a:pt x="37318" y="7273"/>
                  <a:pt x="37702" y="8201"/>
                  <a:pt x="37966" y="9166"/>
                </a:cubicBezTo>
                <a:lnTo>
                  <a:pt x="37966" y="9166"/>
                </a:lnTo>
                <a:cubicBezTo>
                  <a:pt x="37406" y="8383"/>
                  <a:pt x="37125" y="7362"/>
                  <a:pt x="36927" y="6350"/>
                </a:cubicBezTo>
                <a:close/>
                <a:moveTo>
                  <a:pt x="17392" y="3088"/>
                </a:moveTo>
                <a:cubicBezTo>
                  <a:pt x="17026" y="5362"/>
                  <a:pt x="17044" y="7815"/>
                  <a:pt x="15949" y="9742"/>
                </a:cubicBezTo>
                <a:lnTo>
                  <a:pt x="15949" y="9742"/>
                </a:lnTo>
                <a:cubicBezTo>
                  <a:pt x="16068" y="7470"/>
                  <a:pt x="16976" y="5316"/>
                  <a:pt x="17392" y="3088"/>
                </a:cubicBezTo>
                <a:close/>
                <a:moveTo>
                  <a:pt x="33435" y="4663"/>
                </a:moveTo>
                <a:cubicBezTo>
                  <a:pt x="33773" y="6439"/>
                  <a:pt x="34474" y="8219"/>
                  <a:pt x="34375" y="9976"/>
                </a:cubicBezTo>
                <a:lnTo>
                  <a:pt x="34375" y="9976"/>
                </a:lnTo>
                <a:cubicBezTo>
                  <a:pt x="33666" y="8310"/>
                  <a:pt x="33646" y="6463"/>
                  <a:pt x="33435" y="4663"/>
                </a:cubicBezTo>
                <a:close/>
                <a:moveTo>
                  <a:pt x="21383" y="1"/>
                </a:moveTo>
                <a:cubicBezTo>
                  <a:pt x="21244" y="1"/>
                  <a:pt x="21090" y="88"/>
                  <a:pt x="21053" y="215"/>
                </a:cubicBezTo>
                <a:cubicBezTo>
                  <a:pt x="20148" y="3020"/>
                  <a:pt x="20598" y="6081"/>
                  <a:pt x="19917" y="8949"/>
                </a:cubicBezTo>
                <a:lnTo>
                  <a:pt x="19917" y="8949"/>
                </a:lnTo>
                <a:cubicBezTo>
                  <a:pt x="19671" y="6450"/>
                  <a:pt x="20381" y="3898"/>
                  <a:pt x="20072" y="1387"/>
                </a:cubicBezTo>
                <a:lnTo>
                  <a:pt x="20072" y="1387"/>
                </a:lnTo>
                <a:cubicBezTo>
                  <a:pt x="20077" y="1374"/>
                  <a:pt x="20081" y="1362"/>
                  <a:pt x="20086" y="1349"/>
                </a:cubicBezTo>
                <a:lnTo>
                  <a:pt x="20068" y="1349"/>
                </a:lnTo>
                <a:cubicBezTo>
                  <a:pt x="20054" y="1238"/>
                  <a:pt x="20038" y="1127"/>
                  <a:pt x="20019" y="1016"/>
                </a:cubicBezTo>
                <a:cubicBezTo>
                  <a:pt x="19988" y="858"/>
                  <a:pt x="19874" y="790"/>
                  <a:pt x="19753" y="790"/>
                </a:cubicBezTo>
                <a:cubicBezTo>
                  <a:pt x="19617" y="790"/>
                  <a:pt x="19472" y="875"/>
                  <a:pt x="19419" y="1016"/>
                </a:cubicBezTo>
                <a:cubicBezTo>
                  <a:pt x="18475" y="3727"/>
                  <a:pt x="18671" y="6632"/>
                  <a:pt x="17874" y="9377"/>
                </a:cubicBezTo>
                <a:lnTo>
                  <a:pt x="17874" y="9377"/>
                </a:lnTo>
                <a:cubicBezTo>
                  <a:pt x="17384" y="8063"/>
                  <a:pt x="17658" y="6452"/>
                  <a:pt x="17884" y="5152"/>
                </a:cubicBezTo>
                <a:cubicBezTo>
                  <a:pt x="18088" y="3870"/>
                  <a:pt x="18419" y="2589"/>
                  <a:pt x="18611" y="1285"/>
                </a:cubicBezTo>
                <a:lnTo>
                  <a:pt x="18611" y="1285"/>
                </a:lnTo>
                <a:cubicBezTo>
                  <a:pt x="18635" y="1228"/>
                  <a:pt x="18660" y="1172"/>
                  <a:pt x="18685" y="1116"/>
                </a:cubicBezTo>
                <a:cubicBezTo>
                  <a:pt x="18669" y="1111"/>
                  <a:pt x="18653" y="1107"/>
                  <a:pt x="18637" y="1102"/>
                </a:cubicBezTo>
                <a:lnTo>
                  <a:pt x="18637" y="1102"/>
                </a:lnTo>
                <a:cubicBezTo>
                  <a:pt x="18655" y="973"/>
                  <a:pt x="18671" y="845"/>
                  <a:pt x="18685" y="716"/>
                </a:cubicBezTo>
                <a:cubicBezTo>
                  <a:pt x="18706" y="529"/>
                  <a:pt x="18520" y="420"/>
                  <a:pt x="18345" y="420"/>
                </a:cubicBezTo>
                <a:cubicBezTo>
                  <a:pt x="18238" y="420"/>
                  <a:pt x="18135" y="460"/>
                  <a:pt x="18084" y="549"/>
                </a:cubicBezTo>
                <a:cubicBezTo>
                  <a:pt x="17788" y="1221"/>
                  <a:pt x="17598" y="1944"/>
                  <a:pt x="17460" y="2691"/>
                </a:cubicBezTo>
                <a:lnTo>
                  <a:pt x="17460" y="2691"/>
                </a:lnTo>
                <a:cubicBezTo>
                  <a:pt x="17571" y="1987"/>
                  <a:pt x="17626" y="1275"/>
                  <a:pt x="17584" y="549"/>
                </a:cubicBezTo>
                <a:cubicBezTo>
                  <a:pt x="17584" y="389"/>
                  <a:pt x="17428" y="230"/>
                  <a:pt x="17266" y="230"/>
                </a:cubicBezTo>
                <a:cubicBezTo>
                  <a:pt x="17191" y="230"/>
                  <a:pt x="17114" y="264"/>
                  <a:pt x="17050" y="349"/>
                </a:cubicBezTo>
                <a:cubicBezTo>
                  <a:pt x="14827" y="2998"/>
                  <a:pt x="15329" y="6648"/>
                  <a:pt x="14113" y="9700"/>
                </a:cubicBezTo>
                <a:lnTo>
                  <a:pt x="14113" y="9700"/>
                </a:lnTo>
                <a:cubicBezTo>
                  <a:pt x="13837" y="7103"/>
                  <a:pt x="14943" y="4493"/>
                  <a:pt x="15322" y="1949"/>
                </a:cubicBezTo>
                <a:lnTo>
                  <a:pt x="15322" y="1949"/>
                </a:lnTo>
                <a:cubicBezTo>
                  <a:pt x="15342" y="1916"/>
                  <a:pt x="15362" y="1883"/>
                  <a:pt x="15383" y="1850"/>
                </a:cubicBezTo>
                <a:cubicBezTo>
                  <a:pt x="15367" y="1847"/>
                  <a:pt x="15352" y="1844"/>
                  <a:pt x="15337" y="1841"/>
                </a:cubicBezTo>
                <a:lnTo>
                  <a:pt x="15337" y="1841"/>
                </a:lnTo>
                <a:cubicBezTo>
                  <a:pt x="15354" y="1721"/>
                  <a:pt x="15369" y="1602"/>
                  <a:pt x="15383" y="1483"/>
                </a:cubicBezTo>
                <a:cubicBezTo>
                  <a:pt x="15403" y="1280"/>
                  <a:pt x="15238" y="1163"/>
                  <a:pt x="15068" y="1163"/>
                </a:cubicBezTo>
                <a:cubicBezTo>
                  <a:pt x="14959" y="1163"/>
                  <a:pt x="14847" y="1212"/>
                  <a:pt x="14782" y="1316"/>
                </a:cubicBezTo>
                <a:cubicBezTo>
                  <a:pt x="14110" y="2385"/>
                  <a:pt x="13744" y="3540"/>
                  <a:pt x="13490" y="4727"/>
                </a:cubicBezTo>
                <a:lnTo>
                  <a:pt x="13490" y="4727"/>
                </a:lnTo>
                <a:cubicBezTo>
                  <a:pt x="13645" y="3841"/>
                  <a:pt x="13781" y="2951"/>
                  <a:pt x="13851" y="2051"/>
                </a:cubicBezTo>
                <a:lnTo>
                  <a:pt x="13851" y="2051"/>
                </a:lnTo>
                <a:cubicBezTo>
                  <a:pt x="13861" y="2028"/>
                  <a:pt x="13871" y="2006"/>
                  <a:pt x="13881" y="1983"/>
                </a:cubicBezTo>
                <a:cubicBezTo>
                  <a:pt x="13873" y="1982"/>
                  <a:pt x="13865" y="1980"/>
                  <a:pt x="13857" y="1979"/>
                </a:cubicBezTo>
                <a:lnTo>
                  <a:pt x="13857" y="1979"/>
                </a:lnTo>
                <a:cubicBezTo>
                  <a:pt x="13866" y="1847"/>
                  <a:pt x="13875" y="1715"/>
                  <a:pt x="13881" y="1583"/>
                </a:cubicBezTo>
                <a:cubicBezTo>
                  <a:pt x="13881" y="1411"/>
                  <a:pt x="13688" y="1281"/>
                  <a:pt x="13515" y="1281"/>
                </a:cubicBezTo>
                <a:cubicBezTo>
                  <a:pt x="13419" y="1281"/>
                  <a:pt x="13329" y="1321"/>
                  <a:pt x="13281" y="1416"/>
                </a:cubicBezTo>
                <a:cubicBezTo>
                  <a:pt x="12614" y="2984"/>
                  <a:pt x="12347" y="4652"/>
                  <a:pt x="11947" y="6253"/>
                </a:cubicBezTo>
                <a:cubicBezTo>
                  <a:pt x="11635" y="7670"/>
                  <a:pt x="11323" y="9304"/>
                  <a:pt x="10439" y="10540"/>
                </a:cubicBezTo>
                <a:lnTo>
                  <a:pt x="10439" y="10540"/>
                </a:lnTo>
                <a:cubicBezTo>
                  <a:pt x="10557" y="7823"/>
                  <a:pt x="12012" y="5293"/>
                  <a:pt x="12334" y="2587"/>
                </a:cubicBezTo>
                <a:lnTo>
                  <a:pt x="12334" y="2587"/>
                </a:lnTo>
                <a:cubicBezTo>
                  <a:pt x="12350" y="2564"/>
                  <a:pt x="12365" y="2540"/>
                  <a:pt x="12380" y="2517"/>
                </a:cubicBezTo>
                <a:cubicBezTo>
                  <a:pt x="12368" y="2515"/>
                  <a:pt x="12355" y="2512"/>
                  <a:pt x="12343" y="2510"/>
                </a:cubicBezTo>
                <a:lnTo>
                  <a:pt x="12343" y="2510"/>
                </a:lnTo>
                <a:cubicBezTo>
                  <a:pt x="12359" y="2368"/>
                  <a:pt x="12371" y="2226"/>
                  <a:pt x="12380" y="2083"/>
                </a:cubicBezTo>
                <a:cubicBezTo>
                  <a:pt x="12400" y="1889"/>
                  <a:pt x="12249" y="1785"/>
                  <a:pt x="12088" y="1785"/>
                </a:cubicBezTo>
                <a:cubicBezTo>
                  <a:pt x="11972" y="1785"/>
                  <a:pt x="11850" y="1838"/>
                  <a:pt x="11780" y="1950"/>
                </a:cubicBezTo>
                <a:cubicBezTo>
                  <a:pt x="10152" y="4289"/>
                  <a:pt x="10074" y="7521"/>
                  <a:pt x="8444" y="9875"/>
                </a:cubicBezTo>
                <a:lnTo>
                  <a:pt x="8444" y="9875"/>
                </a:lnTo>
                <a:cubicBezTo>
                  <a:pt x="8953" y="7362"/>
                  <a:pt x="10238" y="5093"/>
                  <a:pt x="11136" y="2675"/>
                </a:cubicBezTo>
                <a:lnTo>
                  <a:pt x="11136" y="2675"/>
                </a:lnTo>
                <a:cubicBezTo>
                  <a:pt x="11226" y="2554"/>
                  <a:pt x="11318" y="2435"/>
                  <a:pt x="11413" y="2317"/>
                </a:cubicBezTo>
                <a:cubicBezTo>
                  <a:pt x="11373" y="2292"/>
                  <a:pt x="11332" y="2268"/>
                  <a:pt x="11291" y="2244"/>
                </a:cubicBezTo>
                <a:lnTo>
                  <a:pt x="11291" y="2244"/>
                </a:lnTo>
                <a:cubicBezTo>
                  <a:pt x="11333" y="2124"/>
                  <a:pt x="11374" y="2004"/>
                  <a:pt x="11413" y="1883"/>
                </a:cubicBezTo>
                <a:cubicBezTo>
                  <a:pt x="11484" y="1694"/>
                  <a:pt x="11288" y="1506"/>
                  <a:pt x="11096" y="1506"/>
                </a:cubicBezTo>
                <a:cubicBezTo>
                  <a:pt x="11017" y="1506"/>
                  <a:pt x="10938" y="1538"/>
                  <a:pt x="10879" y="1616"/>
                </a:cubicBezTo>
                <a:cubicBezTo>
                  <a:pt x="10470" y="2132"/>
                  <a:pt x="10105" y="2678"/>
                  <a:pt x="9765" y="3242"/>
                </a:cubicBezTo>
                <a:lnTo>
                  <a:pt x="9765" y="3242"/>
                </a:lnTo>
                <a:cubicBezTo>
                  <a:pt x="10035" y="2712"/>
                  <a:pt x="10284" y="2172"/>
                  <a:pt x="10493" y="1616"/>
                </a:cubicBezTo>
                <a:lnTo>
                  <a:pt x="10493" y="1616"/>
                </a:lnTo>
                <a:cubicBezTo>
                  <a:pt x="10565" y="1526"/>
                  <a:pt x="10638" y="1437"/>
                  <a:pt x="10713" y="1349"/>
                </a:cubicBezTo>
                <a:cubicBezTo>
                  <a:pt x="10678" y="1335"/>
                  <a:pt x="10643" y="1319"/>
                  <a:pt x="10608" y="1300"/>
                </a:cubicBezTo>
                <a:lnTo>
                  <a:pt x="10608" y="1300"/>
                </a:lnTo>
                <a:cubicBezTo>
                  <a:pt x="10644" y="1195"/>
                  <a:pt x="10679" y="1089"/>
                  <a:pt x="10713" y="982"/>
                </a:cubicBezTo>
                <a:cubicBezTo>
                  <a:pt x="10760" y="768"/>
                  <a:pt x="10569" y="587"/>
                  <a:pt x="10383" y="587"/>
                </a:cubicBezTo>
                <a:cubicBezTo>
                  <a:pt x="10309" y="587"/>
                  <a:pt x="10236" y="616"/>
                  <a:pt x="10179" y="682"/>
                </a:cubicBezTo>
                <a:cubicBezTo>
                  <a:pt x="7901" y="3355"/>
                  <a:pt x="7199" y="7217"/>
                  <a:pt x="4801" y="9750"/>
                </a:cubicBezTo>
                <a:lnTo>
                  <a:pt x="4801" y="9750"/>
                </a:lnTo>
                <a:cubicBezTo>
                  <a:pt x="5559" y="6936"/>
                  <a:pt x="7120" y="4404"/>
                  <a:pt x="8281" y="1740"/>
                </a:cubicBezTo>
                <a:lnTo>
                  <a:pt x="8281" y="1740"/>
                </a:lnTo>
                <a:cubicBezTo>
                  <a:pt x="8366" y="1653"/>
                  <a:pt x="8454" y="1567"/>
                  <a:pt x="8544" y="1483"/>
                </a:cubicBezTo>
                <a:cubicBezTo>
                  <a:pt x="8504" y="1459"/>
                  <a:pt x="8464" y="1434"/>
                  <a:pt x="8423" y="1410"/>
                </a:cubicBezTo>
                <a:lnTo>
                  <a:pt x="8423" y="1410"/>
                </a:lnTo>
                <a:cubicBezTo>
                  <a:pt x="8464" y="1312"/>
                  <a:pt x="8504" y="1214"/>
                  <a:pt x="8544" y="1116"/>
                </a:cubicBezTo>
                <a:cubicBezTo>
                  <a:pt x="8641" y="899"/>
                  <a:pt x="8442" y="735"/>
                  <a:pt x="8236" y="735"/>
                </a:cubicBezTo>
                <a:cubicBezTo>
                  <a:pt x="8157" y="735"/>
                  <a:pt x="8076" y="760"/>
                  <a:pt x="8011" y="816"/>
                </a:cubicBezTo>
                <a:cubicBezTo>
                  <a:pt x="7215" y="1543"/>
                  <a:pt x="6648" y="2412"/>
                  <a:pt x="6178" y="3337"/>
                </a:cubicBezTo>
                <a:lnTo>
                  <a:pt x="6178" y="3337"/>
                </a:lnTo>
                <a:cubicBezTo>
                  <a:pt x="6147" y="3324"/>
                  <a:pt x="6117" y="3308"/>
                  <a:pt x="6086" y="3291"/>
                </a:cubicBezTo>
                <a:lnTo>
                  <a:pt x="6086" y="3291"/>
                </a:lnTo>
                <a:cubicBezTo>
                  <a:pt x="6128" y="3189"/>
                  <a:pt x="6169" y="3086"/>
                  <a:pt x="6209" y="2984"/>
                </a:cubicBezTo>
                <a:cubicBezTo>
                  <a:pt x="6304" y="2770"/>
                  <a:pt x="6096" y="2574"/>
                  <a:pt x="5895" y="2574"/>
                </a:cubicBezTo>
                <a:cubicBezTo>
                  <a:pt x="5814" y="2574"/>
                  <a:pt x="5734" y="2606"/>
                  <a:pt x="5676" y="2684"/>
                </a:cubicBezTo>
                <a:cubicBezTo>
                  <a:pt x="3965" y="4688"/>
                  <a:pt x="2961" y="7185"/>
                  <a:pt x="1377" y="9265"/>
                </a:cubicBezTo>
                <a:lnTo>
                  <a:pt x="1377" y="9265"/>
                </a:lnTo>
                <a:cubicBezTo>
                  <a:pt x="2706" y="6463"/>
                  <a:pt x="4406" y="3832"/>
                  <a:pt x="6176" y="1316"/>
                </a:cubicBezTo>
                <a:cubicBezTo>
                  <a:pt x="6368" y="1252"/>
                  <a:pt x="6206" y="1120"/>
                  <a:pt x="6011" y="1120"/>
                </a:cubicBezTo>
                <a:cubicBezTo>
                  <a:pt x="5901" y="1120"/>
                  <a:pt x="5781" y="1162"/>
                  <a:pt x="5709" y="1283"/>
                </a:cubicBezTo>
                <a:cubicBezTo>
                  <a:pt x="3679" y="4156"/>
                  <a:pt x="1737" y="7204"/>
                  <a:pt x="348" y="10455"/>
                </a:cubicBezTo>
                <a:lnTo>
                  <a:pt x="348" y="10455"/>
                </a:lnTo>
                <a:cubicBezTo>
                  <a:pt x="258" y="10546"/>
                  <a:pt x="166" y="10635"/>
                  <a:pt x="72" y="10723"/>
                </a:cubicBezTo>
                <a:cubicBezTo>
                  <a:pt x="115" y="10749"/>
                  <a:pt x="157" y="10776"/>
                  <a:pt x="201" y="10805"/>
                </a:cubicBezTo>
                <a:lnTo>
                  <a:pt x="201" y="10805"/>
                </a:lnTo>
                <a:cubicBezTo>
                  <a:pt x="157" y="10911"/>
                  <a:pt x="114" y="11017"/>
                  <a:pt x="72" y="11123"/>
                </a:cubicBezTo>
                <a:cubicBezTo>
                  <a:pt x="0" y="11313"/>
                  <a:pt x="199" y="11486"/>
                  <a:pt x="404" y="11486"/>
                </a:cubicBezTo>
                <a:cubicBezTo>
                  <a:pt x="487" y="11486"/>
                  <a:pt x="571" y="11457"/>
                  <a:pt x="639" y="11390"/>
                </a:cubicBezTo>
                <a:cubicBezTo>
                  <a:pt x="2351" y="9773"/>
                  <a:pt x="3368" y="7648"/>
                  <a:pt x="4584" y="5654"/>
                </a:cubicBezTo>
                <a:lnTo>
                  <a:pt x="4584" y="5654"/>
                </a:lnTo>
                <a:cubicBezTo>
                  <a:pt x="3996" y="6991"/>
                  <a:pt x="3387" y="8316"/>
                  <a:pt x="2819" y="9656"/>
                </a:cubicBezTo>
                <a:lnTo>
                  <a:pt x="2819" y="9656"/>
                </a:lnTo>
                <a:cubicBezTo>
                  <a:pt x="2729" y="9747"/>
                  <a:pt x="2636" y="9836"/>
                  <a:pt x="2540" y="9922"/>
                </a:cubicBezTo>
                <a:cubicBezTo>
                  <a:pt x="2584" y="9948"/>
                  <a:pt x="2627" y="9977"/>
                  <a:pt x="2671" y="10006"/>
                </a:cubicBezTo>
                <a:lnTo>
                  <a:pt x="2671" y="10006"/>
                </a:lnTo>
                <a:cubicBezTo>
                  <a:pt x="2627" y="10111"/>
                  <a:pt x="2584" y="10217"/>
                  <a:pt x="2540" y="10322"/>
                </a:cubicBezTo>
                <a:cubicBezTo>
                  <a:pt x="2444" y="10539"/>
                  <a:pt x="2660" y="10703"/>
                  <a:pt x="2863" y="10703"/>
                </a:cubicBezTo>
                <a:cubicBezTo>
                  <a:pt x="2941" y="10703"/>
                  <a:pt x="3018" y="10679"/>
                  <a:pt x="3074" y="10623"/>
                </a:cubicBezTo>
                <a:cubicBezTo>
                  <a:pt x="3741" y="10020"/>
                  <a:pt x="4248" y="9317"/>
                  <a:pt x="4671" y="8561"/>
                </a:cubicBezTo>
                <a:lnTo>
                  <a:pt x="4671" y="8561"/>
                </a:lnTo>
                <a:cubicBezTo>
                  <a:pt x="4460" y="9156"/>
                  <a:pt x="4277" y="9760"/>
                  <a:pt x="4135" y="10378"/>
                </a:cubicBezTo>
                <a:lnTo>
                  <a:pt x="4135" y="10378"/>
                </a:lnTo>
                <a:cubicBezTo>
                  <a:pt x="4104" y="10404"/>
                  <a:pt x="4073" y="10430"/>
                  <a:pt x="4041" y="10456"/>
                </a:cubicBezTo>
                <a:cubicBezTo>
                  <a:pt x="4064" y="10465"/>
                  <a:pt x="4087" y="10476"/>
                  <a:pt x="4111" y="10487"/>
                </a:cubicBezTo>
                <a:lnTo>
                  <a:pt x="4111" y="10487"/>
                </a:lnTo>
                <a:cubicBezTo>
                  <a:pt x="4086" y="10599"/>
                  <a:pt x="4063" y="10711"/>
                  <a:pt x="4041" y="10823"/>
                </a:cubicBezTo>
                <a:cubicBezTo>
                  <a:pt x="4018" y="11057"/>
                  <a:pt x="4176" y="11210"/>
                  <a:pt x="4353" y="11210"/>
                </a:cubicBezTo>
                <a:cubicBezTo>
                  <a:pt x="4427" y="11210"/>
                  <a:pt x="4506" y="11182"/>
                  <a:pt x="4575" y="11123"/>
                </a:cubicBezTo>
                <a:cubicBezTo>
                  <a:pt x="5239" y="10582"/>
                  <a:pt x="5786" y="9954"/>
                  <a:pt x="6261" y="9274"/>
                </a:cubicBezTo>
                <a:lnTo>
                  <a:pt x="6261" y="9274"/>
                </a:lnTo>
                <a:cubicBezTo>
                  <a:pt x="6201" y="9467"/>
                  <a:pt x="6147" y="9663"/>
                  <a:pt x="6099" y="9861"/>
                </a:cubicBezTo>
                <a:lnTo>
                  <a:pt x="6099" y="9861"/>
                </a:lnTo>
                <a:cubicBezTo>
                  <a:pt x="6037" y="9949"/>
                  <a:pt x="5974" y="10036"/>
                  <a:pt x="5909" y="10122"/>
                </a:cubicBezTo>
                <a:cubicBezTo>
                  <a:pt x="5951" y="10136"/>
                  <a:pt x="5991" y="10152"/>
                  <a:pt x="6031" y="10168"/>
                </a:cubicBezTo>
                <a:lnTo>
                  <a:pt x="6031" y="10168"/>
                </a:lnTo>
                <a:cubicBezTo>
                  <a:pt x="6011" y="10263"/>
                  <a:pt x="5993" y="10359"/>
                  <a:pt x="5976" y="10456"/>
                </a:cubicBezTo>
                <a:cubicBezTo>
                  <a:pt x="5912" y="10691"/>
                  <a:pt x="6081" y="10845"/>
                  <a:pt x="6264" y="10845"/>
                </a:cubicBezTo>
                <a:cubicBezTo>
                  <a:pt x="6365" y="10845"/>
                  <a:pt x="6471" y="10797"/>
                  <a:pt x="6543" y="10689"/>
                </a:cubicBezTo>
                <a:cubicBezTo>
                  <a:pt x="7893" y="8850"/>
                  <a:pt x="8740" y="6735"/>
                  <a:pt x="9820" y="4763"/>
                </a:cubicBezTo>
                <a:lnTo>
                  <a:pt x="9820" y="4763"/>
                </a:lnTo>
                <a:cubicBezTo>
                  <a:pt x="8996" y="6697"/>
                  <a:pt x="8119" y="8607"/>
                  <a:pt x="7785" y="10681"/>
                </a:cubicBezTo>
                <a:lnTo>
                  <a:pt x="7785" y="10681"/>
                </a:lnTo>
                <a:cubicBezTo>
                  <a:pt x="7771" y="10695"/>
                  <a:pt x="7757" y="10709"/>
                  <a:pt x="7744" y="10723"/>
                </a:cubicBezTo>
                <a:cubicBezTo>
                  <a:pt x="7754" y="10729"/>
                  <a:pt x="7765" y="10735"/>
                  <a:pt x="7775" y="10741"/>
                </a:cubicBezTo>
                <a:lnTo>
                  <a:pt x="7775" y="10741"/>
                </a:lnTo>
                <a:cubicBezTo>
                  <a:pt x="7750" y="10901"/>
                  <a:pt x="7729" y="11061"/>
                  <a:pt x="7710" y="11223"/>
                </a:cubicBezTo>
                <a:cubicBezTo>
                  <a:pt x="7688" y="11425"/>
                  <a:pt x="7862" y="11552"/>
                  <a:pt x="8029" y="11552"/>
                </a:cubicBezTo>
                <a:cubicBezTo>
                  <a:pt x="8110" y="11552"/>
                  <a:pt x="8190" y="11522"/>
                  <a:pt x="8244" y="11457"/>
                </a:cubicBezTo>
                <a:cubicBezTo>
                  <a:pt x="10137" y="9510"/>
                  <a:pt x="10475" y="6732"/>
                  <a:pt x="11471" y="4282"/>
                </a:cubicBezTo>
                <a:lnTo>
                  <a:pt x="11471" y="4282"/>
                </a:lnTo>
                <a:cubicBezTo>
                  <a:pt x="10883" y="6711"/>
                  <a:pt x="9720" y="9031"/>
                  <a:pt x="9879" y="11623"/>
                </a:cubicBezTo>
                <a:cubicBezTo>
                  <a:pt x="9879" y="11784"/>
                  <a:pt x="10036" y="11913"/>
                  <a:pt x="10200" y="11913"/>
                </a:cubicBezTo>
                <a:cubicBezTo>
                  <a:pt x="10274" y="11913"/>
                  <a:pt x="10350" y="11886"/>
                  <a:pt x="10412" y="11824"/>
                </a:cubicBezTo>
                <a:cubicBezTo>
                  <a:pt x="11580" y="10689"/>
                  <a:pt x="12047" y="9022"/>
                  <a:pt x="12414" y="7487"/>
                </a:cubicBezTo>
                <a:cubicBezTo>
                  <a:pt x="12464" y="7291"/>
                  <a:pt x="12511" y="7094"/>
                  <a:pt x="12556" y="6896"/>
                </a:cubicBezTo>
                <a:lnTo>
                  <a:pt x="12556" y="6896"/>
                </a:lnTo>
                <a:cubicBezTo>
                  <a:pt x="12284" y="8403"/>
                  <a:pt x="12049" y="9915"/>
                  <a:pt x="12080" y="11457"/>
                </a:cubicBezTo>
                <a:cubicBezTo>
                  <a:pt x="12080" y="11628"/>
                  <a:pt x="12274" y="11759"/>
                  <a:pt x="12447" y="11759"/>
                </a:cubicBezTo>
                <a:cubicBezTo>
                  <a:pt x="12543" y="11759"/>
                  <a:pt x="12633" y="11719"/>
                  <a:pt x="12681" y="11623"/>
                </a:cubicBezTo>
                <a:cubicBezTo>
                  <a:pt x="13064" y="10722"/>
                  <a:pt x="13299" y="9773"/>
                  <a:pt x="13482" y="8809"/>
                </a:cubicBezTo>
                <a:lnTo>
                  <a:pt x="13482" y="8809"/>
                </a:lnTo>
                <a:cubicBezTo>
                  <a:pt x="13457" y="9546"/>
                  <a:pt x="13518" y="10283"/>
                  <a:pt x="13715" y="11023"/>
                </a:cubicBezTo>
                <a:cubicBezTo>
                  <a:pt x="13754" y="11178"/>
                  <a:pt x="13905" y="11266"/>
                  <a:pt x="14045" y="11266"/>
                </a:cubicBezTo>
                <a:cubicBezTo>
                  <a:pt x="14146" y="11266"/>
                  <a:pt x="14240" y="11221"/>
                  <a:pt x="14282" y="11123"/>
                </a:cubicBezTo>
                <a:cubicBezTo>
                  <a:pt x="15800" y="8269"/>
                  <a:pt x="15301" y="4560"/>
                  <a:pt x="16959" y="1803"/>
                </a:cubicBezTo>
                <a:lnTo>
                  <a:pt x="16959" y="1803"/>
                </a:lnTo>
                <a:cubicBezTo>
                  <a:pt x="16812" y="4922"/>
                  <a:pt x="15138" y="7819"/>
                  <a:pt x="15349" y="10990"/>
                </a:cubicBezTo>
                <a:cubicBezTo>
                  <a:pt x="15349" y="11149"/>
                  <a:pt x="15505" y="11309"/>
                  <a:pt x="15667" y="11309"/>
                </a:cubicBezTo>
                <a:cubicBezTo>
                  <a:pt x="15743" y="11309"/>
                  <a:pt x="15820" y="11274"/>
                  <a:pt x="15883" y="11190"/>
                </a:cubicBezTo>
                <a:cubicBezTo>
                  <a:pt x="16474" y="10462"/>
                  <a:pt x="16851" y="9653"/>
                  <a:pt x="17111" y="8798"/>
                </a:cubicBezTo>
                <a:lnTo>
                  <a:pt x="17111" y="8798"/>
                </a:lnTo>
                <a:cubicBezTo>
                  <a:pt x="17189" y="9426"/>
                  <a:pt x="17369" y="10026"/>
                  <a:pt x="17718" y="10556"/>
                </a:cubicBezTo>
                <a:cubicBezTo>
                  <a:pt x="17788" y="10668"/>
                  <a:pt x="17887" y="10715"/>
                  <a:pt x="17984" y="10715"/>
                </a:cubicBezTo>
                <a:cubicBezTo>
                  <a:pt x="18117" y="10715"/>
                  <a:pt x="18246" y="10625"/>
                  <a:pt x="18285" y="10489"/>
                </a:cubicBezTo>
                <a:cubicBezTo>
                  <a:pt x="19171" y="8025"/>
                  <a:pt x="19091" y="5400"/>
                  <a:pt x="19649" y="2881"/>
                </a:cubicBezTo>
                <a:lnTo>
                  <a:pt x="19649" y="2881"/>
                </a:lnTo>
                <a:cubicBezTo>
                  <a:pt x="19690" y="5289"/>
                  <a:pt x="19079" y="7712"/>
                  <a:pt x="19567" y="10115"/>
                </a:cubicBezTo>
                <a:lnTo>
                  <a:pt x="19567" y="10115"/>
                </a:lnTo>
                <a:cubicBezTo>
                  <a:pt x="19562" y="10129"/>
                  <a:pt x="19557" y="10142"/>
                  <a:pt x="19552" y="10156"/>
                </a:cubicBezTo>
                <a:lnTo>
                  <a:pt x="19575" y="10156"/>
                </a:lnTo>
                <a:cubicBezTo>
                  <a:pt x="19599" y="10267"/>
                  <a:pt x="19624" y="10378"/>
                  <a:pt x="19652" y="10489"/>
                </a:cubicBezTo>
                <a:cubicBezTo>
                  <a:pt x="19685" y="10652"/>
                  <a:pt x="19804" y="10727"/>
                  <a:pt x="19926" y="10727"/>
                </a:cubicBezTo>
                <a:cubicBezTo>
                  <a:pt x="20054" y="10727"/>
                  <a:pt x="20185" y="10643"/>
                  <a:pt x="20219" y="10489"/>
                </a:cubicBezTo>
                <a:cubicBezTo>
                  <a:pt x="21163" y="7998"/>
                  <a:pt x="20912" y="5301"/>
                  <a:pt x="21263" y="2673"/>
                </a:cubicBezTo>
                <a:lnTo>
                  <a:pt x="21263" y="2673"/>
                </a:lnTo>
                <a:cubicBezTo>
                  <a:pt x="21194" y="5664"/>
                  <a:pt x="20428" y="8772"/>
                  <a:pt x="21854" y="11490"/>
                </a:cubicBezTo>
                <a:cubicBezTo>
                  <a:pt x="21914" y="11580"/>
                  <a:pt x="22028" y="11629"/>
                  <a:pt x="22138" y="11629"/>
                </a:cubicBezTo>
                <a:cubicBezTo>
                  <a:pt x="22273" y="11629"/>
                  <a:pt x="22403" y="11555"/>
                  <a:pt x="22421" y="11390"/>
                </a:cubicBezTo>
                <a:cubicBezTo>
                  <a:pt x="22810" y="9157"/>
                  <a:pt x="22634" y="6904"/>
                  <a:pt x="22710" y="4646"/>
                </a:cubicBezTo>
                <a:lnTo>
                  <a:pt x="22710" y="4646"/>
                </a:lnTo>
                <a:cubicBezTo>
                  <a:pt x="22994" y="6599"/>
                  <a:pt x="22707" y="8649"/>
                  <a:pt x="23188" y="10623"/>
                </a:cubicBezTo>
                <a:cubicBezTo>
                  <a:pt x="23221" y="10756"/>
                  <a:pt x="23355" y="10823"/>
                  <a:pt x="23484" y="10823"/>
                </a:cubicBezTo>
                <a:cubicBezTo>
                  <a:pt x="23613" y="10823"/>
                  <a:pt x="23739" y="10756"/>
                  <a:pt x="23755" y="10623"/>
                </a:cubicBezTo>
                <a:cubicBezTo>
                  <a:pt x="23853" y="10192"/>
                  <a:pt x="23921" y="9761"/>
                  <a:pt x="23967" y="9328"/>
                </a:cubicBezTo>
                <a:lnTo>
                  <a:pt x="23967" y="9328"/>
                </a:lnTo>
                <a:cubicBezTo>
                  <a:pt x="24169" y="10126"/>
                  <a:pt x="24447" y="10897"/>
                  <a:pt x="24823" y="11623"/>
                </a:cubicBezTo>
                <a:cubicBezTo>
                  <a:pt x="24866" y="11726"/>
                  <a:pt x="24968" y="11777"/>
                  <a:pt x="25073" y="11777"/>
                </a:cubicBezTo>
                <a:cubicBezTo>
                  <a:pt x="25209" y="11777"/>
                  <a:pt x="25352" y="11692"/>
                  <a:pt x="25390" y="11523"/>
                </a:cubicBezTo>
                <a:cubicBezTo>
                  <a:pt x="25625" y="10395"/>
                  <a:pt x="25686" y="9255"/>
                  <a:pt x="25683" y="8111"/>
                </a:cubicBezTo>
                <a:lnTo>
                  <a:pt x="25683" y="8111"/>
                </a:lnTo>
                <a:cubicBezTo>
                  <a:pt x="25816" y="9224"/>
                  <a:pt x="26064" y="10315"/>
                  <a:pt x="26591" y="11357"/>
                </a:cubicBezTo>
                <a:cubicBezTo>
                  <a:pt x="26652" y="11468"/>
                  <a:pt x="26751" y="11515"/>
                  <a:pt x="26850" y="11515"/>
                </a:cubicBezTo>
                <a:cubicBezTo>
                  <a:pt x="27019" y="11515"/>
                  <a:pt x="27191" y="11379"/>
                  <a:pt x="27191" y="11190"/>
                </a:cubicBezTo>
                <a:cubicBezTo>
                  <a:pt x="27211" y="10572"/>
                  <a:pt x="27212" y="9953"/>
                  <a:pt x="27204" y="9334"/>
                </a:cubicBezTo>
                <a:lnTo>
                  <a:pt x="27204" y="9334"/>
                </a:lnTo>
                <a:cubicBezTo>
                  <a:pt x="27359" y="10161"/>
                  <a:pt x="27618" y="10964"/>
                  <a:pt x="28058" y="11723"/>
                </a:cubicBezTo>
                <a:cubicBezTo>
                  <a:pt x="28120" y="11835"/>
                  <a:pt x="28209" y="11882"/>
                  <a:pt x="28299" y="11882"/>
                </a:cubicBezTo>
                <a:cubicBezTo>
                  <a:pt x="28451" y="11882"/>
                  <a:pt x="28604" y="11746"/>
                  <a:pt x="28625" y="11557"/>
                </a:cubicBezTo>
                <a:cubicBezTo>
                  <a:pt x="28857" y="8890"/>
                  <a:pt x="28686" y="6198"/>
                  <a:pt x="28725" y="3525"/>
                </a:cubicBezTo>
                <a:lnTo>
                  <a:pt x="28725" y="3525"/>
                </a:lnTo>
                <a:cubicBezTo>
                  <a:pt x="29586" y="6129"/>
                  <a:pt x="28243" y="10013"/>
                  <a:pt x="30894" y="11557"/>
                </a:cubicBezTo>
                <a:cubicBezTo>
                  <a:pt x="30944" y="11590"/>
                  <a:pt x="30998" y="11605"/>
                  <a:pt x="31051" y="11605"/>
                </a:cubicBezTo>
                <a:cubicBezTo>
                  <a:pt x="31211" y="11605"/>
                  <a:pt x="31361" y="11473"/>
                  <a:pt x="31361" y="11323"/>
                </a:cubicBezTo>
                <a:cubicBezTo>
                  <a:pt x="31539" y="8765"/>
                  <a:pt x="30471" y="6312"/>
                  <a:pt x="30285" y="3777"/>
                </a:cubicBezTo>
                <a:lnTo>
                  <a:pt x="30285" y="3777"/>
                </a:lnTo>
                <a:cubicBezTo>
                  <a:pt x="31585" y="5889"/>
                  <a:pt x="30983" y="8765"/>
                  <a:pt x="32561" y="10789"/>
                </a:cubicBezTo>
                <a:cubicBezTo>
                  <a:pt x="32632" y="10874"/>
                  <a:pt x="32757" y="10923"/>
                  <a:pt x="32873" y="10923"/>
                </a:cubicBezTo>
                <a:cubicBezTo>
                  <a:pt x="33029" y="10923"/>
                  <a:pt x="33167" y="10834"/>
                  <a:pt x="33129" y="10623"/>
                </a:cubicBezTo>
                <a:cubicBezTo>
                  <a:pt x="33123" y="10535"/>
                  <a:pt x="33116" y="10447"/>
                  <a:pt x="33107" y="10360"/>
                </a:cubicBezTo>
                <a:lnTo>
                  <a:pt x="33107" y="10360"/>
                </a:lnTo>
                <a:cubicBezTo>
                  <a:pt x="33114" y="10358"/>
                  <a:pt x="33122" y="10357"/>
                  <a:pt x="33129" y="10356"/>
                </a:cubicBezTo>
                <a:cubicBezTo>
                  <a:pt x="33120" y="10345"/>
                  <a:pt x="33112" y="10334"/>
                  <a:pt x="33104" y="10323"/>
                </a:cubicBezTo>
                <a:lnTo>
                  <a:pt x="33104" y="10323"/>
                </a:lnTo>
                <a:cubicBezTo>
                  <a:pt x="32975" y="8960"/>
                  <a:pt x="32612" y="7625"/>
                  <a:pt x="32395" y="6320"/>
                </a:cubicBezTo>
                <a:cubicBezTo>
                  <a:pt x="32135" y="5049"/>
                  <a:pt x="31750" y="3403"/>
                  <a:pt x="32171" y="2097"/>
                </a:cubicBezTo>
                <a:lnTo>
                  <a:pt x="32171" y="2097"/>
                </a:lnTo>
                <a:cubicBezTo>
                  <a:pt x="33394" y="5022"/>
                  <a:pt x="32479" y="8508"/>
                  <a:pt x="34229" y="11290"/>
                </a:cubicBezTo>
                <a:cubicBezTo>
                  <a:pt x="34289" y="11380"/>
                  <a:pt x="34396" y="11429"/>
                  <a:pt x="34502" y="11429"/>
                </a:cubicBezTo>
                <a:cubicBezTo>
                  <a:pt x="34632" y="11429"/>
                  <a:pt x="34760" y="11355"/>
                  <a:pt x="34796" y="11190"/>
                </a:cubicBezTo>
                <a:cubicBezTo>
                  <a:pt x="34919" y="10675"/>
                  <a:pt x="34963" y="10163"/>
                  <a:pt x="34953" y="9654"/>
                </a:cubicBezTo>
                <a:lnTo>
                  <a:pt x="34953" y="9654"/>
                </a:lnTo>
                <a:cubicBezTo>
                  <a:pt x="35283" y="10422"/>
                  <a:pt x="35711" y="11128"/>
                  <a:pt x="36297" y="11723"/>
                </a:cubicBezTo>
                <a:cubicBezTo>
                  <a:pt x="36355" y="11796"/>
                  <a:pt x="36438" y="11830"/>
                  <a:pt x="36521" y="11830"/>
                </a:cubicBezTo>
                <a:cubicBezTo>
                  <a:pt x="36630" y="11830"/>
                  <a:pt x="36741" y="11770"/>
                  <a:pt x="36798" y="11657"/>
                </a:cubicBezTo>
                <a:cubicBezTo>
                  <a:pt x="37274" y="10875"/>
                  <a:pt x="37325" y="9955"/>
                  <a:pt x="37187" y="9038"/>
                </a:cubicBezTo>
                <a:lnTo>
                  <a:pt x="37187" y="9038"/>
                </a:lnTo>
                <a:cubicBezTo>
                  <a:pt x="37462" y="9560"/>
                  <a:pt x="37819" y="10026"/>
                  <a:pt x="38299" y="10389"/>
                </a:cubicBezTo>
                <a:cubicBezTo>
                  <a:pt x="38363" y="10445"/>
                  <a:pt x="38425" y="10469"/>
                  <a:pt x="38482" y="10469"/>
                </a:cubicBezTo>
                <a:cubicBezTo>
                  <a:pt x="38662" y="10469"/>
                  <a:pt x="38791" y="10233"/>
                  <a:pt x="38766" y="10056"/>
                </a:cubicBezTo>
                <a:cubicBezTo>
                  <a:pt x="38653" y="9327"/>
                  <a:pt x="38447" y="8626"/>
                  <a:pt x="38198" y="7938"/>
                </a:cubicBezTo>
                <a:lnTo>
                  <a:pt x="38198" y="7938"/>
                </a:lnTo>
                <a:cubicBezTo>
                  <a:pt x="38200" y="7942"/>
                  <a:pt x="38203" y="7947"/>
                  <a:pt x="38206" y="7951"/>
                </a:cubicBezTo>
                <a:lnTo>
                  <a:pt x="38206" y="7951"/>
                </a:lnTo>
                <a:cubicBezTo>
                  <a:pt x="38686" y="8899"/>
                  <a:pt x="39285" y="9780"/>
                  <a:pt x="40134" y="10523"/>
                </a:cubicBezTo>
                <a:cubicBezTo>
                  <a:pt x="40202" y="10584"/>
                  <a:pt x="40278" y="10610"/>
                  <a:pt x="40351" y="10610"/>
                </a:cubicBezTo>
                <a:cubicBezTo>
                  <a:pt x="40596" y="10610"/>
                  <a:pt x="40806" y="10313"/>
                  <a:pt x="40601" y="10056"/>
                </a:cubicBezTo>
                <a:cubicBezTo>
                  <a:pt x="39922" y="9299"/>
                  <a:pt x="39306" y="8483"/>
                  <a:pt x="38743" y="7627"/>
                </a:cubicBezTo>
                <a:lnTo>
                  <a:pt x="38743" y="7627"/>
                </a:lnTo>
                <a:cubicBezTo>
                  <a:pt x="37697" y="5606"/>
                  <a:pt x="37231" y="3245"/>
                  <a:pt x="36031" y="1283"/>
                </a:cubicBezTo>
                <a:cubicBezTo>
                  <a:pt x="35965" y="1178"/>
                  <a:pt x="35854" y="1130"/>
                  <a:pt x="35745" y="1130"/>
                </a:cubicBezTo>
                <a:cubicBezTo>
                  <a:pt x="35634" y="1130"/>
                  <a:pt x="35524" y="1180"/>
                  <a:pt x="35468" y="1271"/>
                </a:cubicBezTo>
                <a:lnTo>
                  <a:pt x="35468" y="1271"/>
                </a:lnTo>
                <a:cubicBezTo>
                  <a:pt x="35166" y="849"/>
                  <a:pt x="34777" y="501"/>
                  <a:pt x="34263" y="282"/>
                </a:cubicBezTo>
                <a:cubicBezTo>
                  <a:pt x="34210" y="256"/>
                  <a:pt x="34151" y="243"/>
                  <a:pt x="34094" y="243"/>
                </a:cubicBezTo>
                <a:cubicBezTo>
                  <a:pt x="33931" y="243"/>
                  <a:pt x="33780" y="343"/>
                  <a:pt x="33829" y="515"/>
                </a:cubicBezTo>
                <a:cubicBezTo>
                  <a:pt x="33929" y="2317"/>
                  <a:pt x="34863" y="4018"/>
                  <a:pt x="35530" y="5686"/>
                </a:cubicBezTo>
                <a:cubicBezTo>
                  <a:pt x="36110" y="7150"/>
                  <a:pt x="37079" y="9283"/>
                  <a:pt x="36528" y="10887"/>
                </a:cubicBezTo>
                <a:lnTo>
                  <a:pt x="36528" y="10887"/>
                </a:lnTo>
                <a:cubicBezTo>
                  <a:pt x="34761" y="8750"/>
                  <a:pt x="34718" y="5347"/>
                  <a:pt x="33896" y="2784"/>
                </a:cubicBezTo>
                <a:cubicBezTo>
                  <a:pt x="33834" y="2629"/>
                  <a:pt x="33693" y="2553"/>
                  <a:pt x="33559" y="2553"/>
                </a:cubicBezTo>
                <a:cubicBezTo>
                  <a:pt x="33406" y="2553"/>
                  <a:pt x="33262" y="2654"/>
                  <a:pt x="33262" y="2850"/>
                </a:cubicBezTo>
                <a:cubicBezTo>
                  <a:pt x="33261" y="2904"/>
                  <a:pt x="33260" y="2958"/>
                  <a:pt x="33260" y="3012"/>
                </a:cubicBezTo>
                <a:lnTo>
                  <a:pt x="33260" y="3012"/>
                </a:lnTo>
                <a:cubicBezTo>
                  <a:pt x="33250" y="3014"/>
                  <a:pt x="33239" y="3015"/>
                  <a:pt x="33229" y="3017"/>
                </a:cubicBezTo>
                <a:cubicBezTo>
                  <a:pt x="33240" y="3051"/>
                  <a:pt x="33250" y="3085"/>
                  <a:pt x="33261" y="3120"/>
                </a:cubicBezTo>
                <a:lnTo>
                  <a:pt x="33261" y="3120"/>
                </a:lnTo>
                <a:cubicBezTo>
                  <a:pt x="33264" y="3295"/>
                  <a:pt x="33274" y="3470"/>
                  <a:pt x="33289" y="3645"/>
                </a:cubicBezTo>
                <a:lnTo>
                  <a:pt x="33289" y="3645"/>
                </a:lnTo>
                <a:cubicBezTo>
                  <a:pt x="33135" y="2771"/>
                  <a:pt x="32894" y="1919"/>
                  <a:pt x="32461" y="1116"/>
                </a:cubicBezTo>
                <a:cubicBezTo>
                  <a:pt x="32411" y="999"/>
                  <a:pt x="32311" y="941"/>
                  <a:pt x="32207" y="941"/>
                </a:cubicBezTo>
                <a:cubicBezTo>
                  <a:pt x="32103" y="941"/>
                  <a:pt x="31994" y="999"/>
                  <a:pt x="31928" y="1116"/>
                </a:cubicBezTo>
                <a:cubicBezTo>
                  <a:pt x="31227" y="2350"/>
                  <a:pt x="31427" y="3885"/>
                  <a:pt x="31627" y="5286"/>
                </a:cubicBezTo>
                <a:cubicBezTo>
                  <a:pt x="31805" y="6438"/>
                  <a:pt x="32100" y="7577"/>
                  <a:pt x="32317" y="8739"/>
                </a:cubicBezTo>
                <a:lnTo>
                  <a:pt x="32317" y="8739"/>
                </a:lnTo>
                <a:cubicBezTo>
                  <a:pt x="31644" y="6656"/>
                  <a:pt x="31848" y="4217"/>
                  <a:pt x="30226" y="2517"/>
                </a:cubicBezTo>
                <a:cubicBezTo>
                  <a:pt x="30164" y="2454"/>
                  <a:pt x="30088" y="2428"/>
                  <a:pt x="30014" y="2428"/>
                </a:cubicBezTo>
                <a:cubicBezTo>
                  <a:pt x="29850" y="2428"/>
                  <a:pt x="29693" y="2557"/>
                  <a:pt x="29693" y="2717"/>
                </a:cubicBezTo>
                <a:cubicBezTo>
                  <a:pt x="29600" y="5418"/>
                  <a:pt x="30778" y="7946"/>
                  <a:pt x="30780" y="10596"/>
                </a:cubicBezTo>
                <a:lnTo>
                  <a:pt x="30780" y="10596"/>
                </a:lnTo>
                <a:cubicBezTo>
                  <a:pt x="29779" y="9552"/>
                  <a:pt x="29844" y="7652"/>
                  <a:pt x="29726" y="6353"/>
                </a:cubicBezTo>
                <a:cubicBezTo>
                  <a:pt x="29626" y="4952"/>
                  <a:pt x="29626" y="3217"/>
                  <a:pt x="28725" y="2050"/>
                </a:cubicBezTo>
                <a:cubicBezTo>
                  <a:pt x="28659" y="1957"/>
                  <a:pt x="28556" y="1912"/>
                  <a:pt x="28456" y="1912"/>
                </a:cubicBezTo>
                <a:cubicBezTo>
                  <a:pt x="28304" y="1912"/>
                  <a:pt x="28158" y="2016"/>
                  <a:pt x="28158" y="2217"/>
                </a:cubicBezTo>
                <a:cubicBezTo>
                  <a:pt x="28043" y="4905"/>
                  <a:pt x="28203" y="7568"/>
                  <a:pt x="28095" y="10250"/>
                </a:cubicBezTo>
                <a:lnTo>
                  <a:pt x="28095" y="10250"/>
                </a:lnTo>
                <a:cubicBezTo>
                  <a:pt x="27142" y="7588"/>
                  <a:pt x="27844" y="4472"/>
                  <a:pt x="27258" y="1716"/>
                </a:cubicBezTo>
                <a:cubicBezTo>
                  <a:pt x="27230" y="1562"/>
                  <a:pt x="27125" y="1497"/>
                  <a:pt x="27009" y="1497"/>
                </a:cubicBezTo>
                <a:cubicBezTo>
                  <a:pt x="26848" y="1497"/>
                  <a:pt x="26663" y="1623"/>
                  <a:pt x="26624" y="1816"/>
                </a:cubicBezTo>
                <a:cubicBezTo>
                  <a:pt x="26320" y="4354"/>
                  <a:pt x="26519" y="6915"/>
                  <a:pt x="26540" y="9461"/>
                </a:cubicBezTo>
                <a:lnTo>
                  <a:pt x="26540" y="9461"/>
                </a:lnTo>
                <a:cubicBezTo>
                  <a:pt x="25863" y="7020"/>
                  <a:pt x="26266" y="4339"/>
                  <a:pt x="25685" y="1863"/>
                </a:cubicBezTo>
                <a:lnTo>
                  <a:pt x="25685" y="1863"/>
                </a:lnTo>
                <a:cubicBezTo>
                  <a:pt x="25686" y="1847"/>
                  <a:pt x="25688" y="1832"/>
                  <a:pt x="25690" y="1816"/>
                </a:cubicBezTo>
                <a:lnTo>
                  <a:pt x="25690" y="1816"/>
                </a:lnTo>
                <a:cubicBezTo>
                  <a:pt x="25685" y="1817"/>
                  <a:pt x="25679" y="1818"/>
                  <a:pt x="25674" y="1819"/>
                </a:cubicBezTo>
                <a:lnTo>
                  <a:pt x="25674" y="1819"/>
                </a:lnTo>
                <a:cubicBezTo>
                  <a:pt x="25658" y="1751"/>
                  <a:pt x="25641" y="1684"/>
                  <a:pt x="25623" y="1616"/>
                </a:cubicBezTo>
                <a:cubicBezTo>
                  <a:pt x="25594" y="1443"/>
                  <a:pt x="25484" y="1369"/>
                  <a:pt x="25365" y="1369"/>
                </a:cubicBezTo>
                <a:cubicBezTo>
                  <a:pt x="25210" y="1369"/>
                  <a:pt x="25042" y="1494"/>
                  <a:pt x="25023" y="1683"/>
                </a:cubicBezTo>
                <a:cubicBezTo>
                  <a:pt x="24667" y="4496"/>
                  <a:pt x="25232" y="7387"/>
                  <a:pt x="24920" y="10171"/>
                </a:cubicBezTo>
                <a:lnTo>
                  <a:pt x="24920" y="10171"/>
                </a:lnTo>
                <a:cubicBezTo>
                  <a:pt x="23965" y="7627"/>
                  <a:pt x="24032" y="4595"/>
                  <a:pt x="24169" y="1905"/>
                </a:cubicBezTo>
                <a:lnTo>
                  <a:pt x="24169" y="1905"/>
                </a:lnTo>
                <a:cubicBezTo>
                  <a:pt x="24175" y="1864"/>
                  <a:pt x="24182" y="1824"/>
                  <a:pt x="24189" y="1783"/>
                </a:cubicBezTo>
                <a:cubicBezTo>
                  <a:pt x="24184" y="1781"/>
                  <a:pt x="24180" y="1780"/>
                  <a:pt x="24175" y="1779"/>
                </a:cubicBezTo>
                <a:lnTo>
                  <a:pt x="24175" y="1779"/>
                </a:lnTo>
                <a:cubicBezTo>
                  <a:pt x="24180" y="1691"/>
                  <a:pt x="24184" y="1603"/>
                  <a:pt x="24189" y="1516"/>
                </a:cubicBezTo>
                <a:cubicBezTo>
                  <a:pt x="24189" y="1333"/>
                  <a:pt x="24018" y="1230"/>
                  <a:pt x="23852" y="1230"/>
                </a:cubicBezTo>
                <a:cubicBezTo>
                  <a:pt x="23717" y="1230"/>
                  <a:pt x="23585" y="1299"/>
                  <a:pt x="23555" y="1449"/>
                </a:cubicBezTo>
                <a:cubicBezTo>
                  <a:pt x="23209" y="3459"/>
                  <a:pt x="23454" y="5516"/>
                  <a:pt x="23416" y="7566"/>
                </a:cubicBezTo>
                <a:lnTo>
                  <a:pt x="23416" y="7566"/>
                </a:lnTo>
                <a:cubicBezTo>
                  <a:pt x="23368" y="5930"/>
                  <a:pt x="23424" y="4296"/>
                  <a:pt x="22852" y="2735"/>
                </a:cubicBezTo>
                <a:lnTo>
                  <a:pt x="22852" y="2735"/>
                </a:lnTo>
                <a:cubicBezTo>
                  <a:pt x="22853" y="2729"/>
                  <a:pt x="22854" y="2723"/>
                  <a:pt x="22855" y="2717"/>
                </a:cubicBezTo>
                <a:lnTo>
                  <a:pt x="22855" y="2717"/>
                </a:lnTo>
                <a:cubicBezTo>
                  <a:pt x="22852" y="2718"/>
                  <a:pt x="22849" y="2719"/>
                  <a:pt x="22847" y="2720"/>
                </a:cubicBezTo>
                <a:lnTo>
                  <a:pt x="22847" y="2720"/>
                </a:lnTo>
                <a:cubicBezTo>
                  <a:pt x="22818" y="2641"/>
                  <a:pt x="22787" y="2562"/>
                  <a:pt x="22754" y="2484"/>
                </a:cubicBezTo>
                <a:cubicBezTo>
                  <a:pt x="22693" y="2329"/>
                  <a:pt x="22566" y="2253"/>
                  <a:pt x="22441" y="2253"/>
                </a:cubicBezTo>
                <a:cubicBezTo>
                  <a:pt x="22297" y="2253"/>
                  <a:pt x="22156" y="2354"/>
                  <a:pt x="22121" y="2550"/>
                </a:cubicBezTo>
                <a:cubicBezTo>
                  <a:pt x="21800" y="5031"/>
                  <a:pt x="22143" y="7538"/>
                  <a:pt x="21876" y="10003"/>
                </a:cubicBezTo>
                <a:lnTo>
                  <a:pt x="21876" y="10003"/>
                </a:lnTo>
                <a:cubicBezTo>
                  <a:pt x="20929" y="7080"/>
                  <a:pt x="22016" y="3688"/>
                  <a:pt x="21683" y="671"/>
                </a:cubicBezTo>
                <a:lnTo>
                  <a:pt x="21683" y="671"/>
                </a:lnTo>
                <a:cubicBezTo>
                  <a:pt x="21695" y="630"/>
                  <a:pt x="21708" y="590"/>
                  <a:pt x="21720" y="549"/>
                </a:cubicBezTo>
                <a:lnTo>
                  <a:pt x="21668" y="549"/>
                </a:lnTo>
                <a:cubicBezTo>
                  <a:pt x="21654" y="437"/>
                  <a:pt x="21638" y="326"/>
                  <a:pt x="21620" y="215"/>
                </a:cubicBezTo>
                <a:cubicBezTo>
                  <a:pt x="21605" y="63"/>
                  <a:pt x="21499" y="1"/>
                  <a:pt x="213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1"/>
          <p:cNvSpPr/>
          <p:nvPr/>
        </p:nvSpPr>
        <p:spPr>
          <a:xfrm rot="5400000">
            <a:off x="5933597" y="1802062"/>
            <a:ext cx="4822003" cy="1450404"/>
          </a:xfrm>
          <a:custGeom>
            <a:avLst/>
            <a:gdLst/>
            <a:ahLst/>
            <a:cxnLst/>
            <a:rect l="l" t="t" r="r" b="b"/>
            <a:pathLst>
              <a:path w="41468" h="11223" extrusionOk="0">
                <a:moveTo>
                  <a:pt x="10818" y="3338"/>
                </a:moveTo>
                <a:cubicBezTo>
                  <a:pt x="10845" y="3466"/>
                  <a:pt x="10872" y="3595"/>
                  <a:pt x="10896" y="3724"/>
                </a:cubicBezTo>
                <a:lnTo>
                  <a:pt x="10896" y="3724"/>
                </a:lnTo>
                <a:cubicBezTo>
                  <a:pt x="10889" y="3725"/>
                  <a:pt x="10882" y="3727"/>
                  <a:pt x="10875" y="3728"/>
                </a:cubicBezTo>
                <a:cubicBezTo>
                  <a:pt x="10907" y="3850"/>
                  <a:pt x="10936" y="3973"/>
                  <a:pt x="10963" y="4097"/>
                </a:cubicBezTo>
                <a:lnTo>
                  <a:pt x="10963" y="4097"/>
                </a:lnTo>
                <a:cubicBezTo>
                  <a:pt x="11220" y="5614"/>
                  <a:pt x="11277" y="7134"/>
                  <a:pt x="11241" y="8664"/>
                </a:cubicBezTo>
                <a:lnTo>
                  <a:pt x="11241" y="8664"/>
                </a:lnTo>
                <a:cubicBezTo>
                  <a:pt x="10779" y="6951"/>
                  <a:pt x="10891" y="5131"/>
                  <a:pt x="10818" y="3338"/>
                </a:cubicBezTo>
                <a:close/>
                <a:moveTo>
                  <a:pt x="10046" y="0"/>
                </a:moveTo>
                <a:cubicBezTo>
                  <a:pt x="9916" y="0"/>
                  <a:pt x="9791" y="76"/>
                  <a:pt x="9774" y="226"/>
                </a:cubicBezTo>
                <a:cubicBezTo>
                  <a:pt x="9083" y="2991"/>
                  <a:pt x="9692" y="5810"/>
                  <a:pt x="9551" y="8635"/>
                </a:cubicBezTo>
                <a:lnTo>
                  <a:pt x="9551" y="8635"/>
                </a:lnTo>
                <a:cubicBezTo>
                  <a:pt x="8316" y="6334"/>
                  <a:pt x="8707" y="3455"/>
                  <a:pt x="7540" y="1060"/>
                </a:cubicBezTo>
                <a:cubicBezTo>
                  <a:pt x="7478" y="948"/>
                  <a:pt x="7389" y="901"/>
                  <a:pt x="7299" y="901"/>
                </a:cubicBezTo>
                <a:cubicBezTo>
                  <a:pt x="7147" y="901"/>
                  <a:pt x="6993" y="1037"/>
                  <a:pt x="6972" y="1226"/>
                </a:cubicBezTo>
                <a:cubicBezTo>
                  <a:pt x="6805" y="3684"/>
                  <a:pt x="7362" y="6071"/>
                  <a:pt x="7705" y="8506"/>
                </a:cubicBezTo>
                <a:lnTo>
                  <a:pt x="7705" y="8506"/>
                </a:lnTo>
                <a:cubicBezTo>
                  <a:pt x="6835" y="6559"/>
                  <a:pt x="6900" y="4192"/>
                  <a:pt x="6272" y="2227"/>
                </a:cubicBezTo>
                <a:cubicBezTo>
                  <a:pt x="6210" y="2072"/>
                  <a:pt x="6069" y="1996"/>
                  <a:pt x="5936" y="1996"/>
                </a:cubicBezTo>
                <a:cubicBezTo>
                  <a:pt x="5782" y="1996"/>
                  <a:pt x="5638" y="2097"/>
                  <a:pt x="5638" y="2294"/>
                </a:cubicBezTo>
                <a:cubicBezTo>
                  <a:pt x="5650" y="3165"/>
                  <a:pt x="5705" y="4032"/>
                  <a:pt x="5788" y="4894"/>
                </a:cubicBezTo>
                <a:lnTo>
                  <a:pt x="5788" y="4894"/>
                </a:lnTo>
                <a:cubicBezTo>
                  <a:pt x="5504" y="4037"/>
                  <a:pt x="5161" y="3197"/>
                  <a:pt x="4704" y="2394"/>
                </a:cubicBezTo>
                <a:cubicBezTo>
                  <a:pt x="4640" y="2278"/>
                  <a:pt x="4540" y="2227"/>
                  <a:pt x="4443" y="2227"/>
                </a:cubicBezTo>
                <a:cubicBezTo>
                  <a:pt x="4288" y="2227"/>
                  <a:pt x="4137" y="2356"/>
                  <a:pt x="4137" y="2561"/>
                </a:cubicBezTo>
                <a:cubicBezTo>
                  <a:pt x="4147" y="3295"/>
                  <a:pt x="4194" y="4037"/>
                  <a:pt x="4286" y="4776"/>
                </a:cubicBezTo>
                <a:lnTo>
                  <a:pt x="4286" y="4776"/>
                </a:lnTo>
                <a:cubicBezTo>
                  <a:pt x="3714" y="3679"/>
                  <a:pt x="3068" y="2620"/>
                  <a:pt x="2302" y="1627"/>
                </a:cubicBezTo>
                <a:cubicBezTo>
                  <a:pt x="2250" y="1564"/>
                  <a:pt x="2172" y="1537"/>
                  <a:pt x="2091" y="1537"/>
                </a:cubicBezTo>
                <a:cubicBezTo>
                  <a:pt x="1913" y="1537"/>
                  <a:pt x="1723" y="1666"/>
                  <a:pt x="1769" y="1827"/>
                </a:cubicBezTo>
                <a:cubicBezTo>
                  <a:pt x="1874" y="2717"/>
                  <a:pt x="2064" y="3585"/>
                  <a:pt x="2316" y="4435"/>
                </a:cubicBezTo>
                <a:lnTo>
                  <a:pt x="2316" y="4435"/>
                </a:lnTo>
                <a:cubicBezTo>
                  <a:pt x="1776" y="3506"/>
                  <a:pt x="1221" y="2581"/>
                  <a:pt x="635" y="1660"/>
                </a:cubicBezTo>
                <a:cubicBezTo>
                  <a:pt x="535" y="1860"/>
                  <a:pt x="1" y="2127"/>
                  <a:pt x="201" y="2527"/>
                </a:cubicBezTo>
                <a:cubicBezTo>
                  <a:pt x="1802" y="5062"/>
                  <a:pt x="3270" y="7698"/>
                  <a:pt x="4704" y="10300"/>
                </a:cubicBezTo>
                <a:cubicBezTo>
                  <a:pt x="4779" y="10427"/>
                  <a:pt x="4880" y="10480"/>
                  <a:pt x="4979" y="10480"/>
                </a:cubicBezTo>
                <a:cubicBezTo>
                  <a:pt x="5189" y="10480"/>
                  <a:pt x="5385" y="10239"/>
                  <a:pt x="5271" y="9966"/>
                </a:cubicBezTo>
                <a:cubicBezTo>
                  <a:pt x="5197" y="9821"/>
                  <a:pt x="5122" y="9676"/>
                  <a:pt x="5048" y="9530"/>
                </a:cubicBezTo>
                <a:lnTo>
                  <a:pt x="5048" y="9530"/>
                </a:lnTo>
                <a:cubicBezTo>
                  <a:pt x="5079" y="9510"/>
                  <a:pt x="5109" y="9489"/>
                  <a:pt x="5138" y="9466"/>
                </a:cubicBezTo>
                <a:cubicBezTo>
                  <a:pt x="4809" y="8875"/>
                  <a:pt x="4483" y="8285"/>
                  <a:pt x="4157" y="7698"/>
                </a:cubicBezTo>
                <a:lnTo>
                  <a:pt x="4157" y="7698"/>
                </a:lnTo>
                <a:cubicBezTo>
                  <a:pt x="3550" y="6372"/>
                  <a:pt x="3027" y="5005"/>
                  <a:pt x="2716" y="3578"/>
                </a:cubicBezTo>
                <a:lnTo>
                  <a:pt x="2716" y="3578"/>
                </a:lnTo>
                <a:cubicBezTo>
                  <a:pt x="3618" y="4912"/>
                  <a:pt x="4324" y="6369"/>
                  <a:pt x="4945" y="7852"/>
                </a:cubicBezTo>
                <a:lnTo>
                  <a:pt x="4945" y="7852"/>
                </a:lnTo>
                <a:cubicBezTo>
                  <a:pt x="5155" y="8515"/>
                  <a:pt x="5410" y="9162"/>
                  <a:pt x="5713" y="9785"/>
                </a:cubicBezTo>
                <a:lnTo>
                  <a:pt x="5713" y="9785"/>
                </a:lnTo>
                <a:cubicBezTo>
                  <a:pt x="5800" y="10012"/>
                  <a:pt x="5886" y="10240"/>
                  <a:pt x="5972" y="10466"/>
                </a:cubicBezTo>
                <a:cubicBezTo>
                  <a:pt x="6172" y="10400"/>
                  <a:pt x="6339" y="10300"/>
                  <a:pt x="6539" y="10233"/>
                </a:cubicBezTo>
                <a:cubicBezTo>
                  <a:pt x="6510" y="10177"/>
                  <a:pt x="6481" y="10121"/>
                  <a:pt x="6453" y="10066"/>
                </a:cubicBezTo>
                <a:lnTo>
                  <a:pt x="6453" y="10066"/>
                </a:lnTo>
                <a:cubicBezTo>
                  <a:pt x="6494" y="10000"/>
                  <a:pt x="6507" y="9920"/>
                  <a:pt x="6472" y="9833"/>
                </a:cubicBezTo>
                <a:cubicBezTo>
                  <a:pt x="6110" y="8890"/>
                  <a:pt x="5742" y="7948"/>
                  <a:pt x="5342" y="7019"/>
                </a:cubicBezTo>
                <a:lnTo>
                  <a:pt x="5342" y="7019"/>
                </a:lnTo>
                <a:cubicBezTo>
                  <a:pt x="5137" y="6179"/>
                  <a:pt x="5003" y="5320"/>
                  <a:pt x="4932" y="4458"/>
                </a:cubicBezTo>
                <a:lnTo>
                  <a:pt x="4932" y="4458"/>
                </a:lnTo>
                <a:cubicBezTo>
                  <a:pt x="5635" y="6212"/>
                  <a:pt x="5975" y="8104"/>
                  <a:pt x="6505" y="9933"/>
                </a:cubicBezTo>
                <a:cubicBezTo>
                  <a:pt x="6558" y="10076"/>
                  <a:pt x="6671" y="10138"/>
                  <a:pt x="6786" y="10138"/>
                </a:cubicBezTo>
                <a:cubicBezTo>
                  <a:pt x="6965" y="10138"/>
                  <a:pt x="7147" y="9989"/>
                  <a:pt x="7106" y="9766"/>
                </a:cubicBezTo>
                <a:cubicBezTo>
                  <a:pt x="7025" y="9293"/>
                  <a:pt x="6945" y="8820"/>
                  <a:pt x="6869" y="8348"/>
                </a:cubicBezTo>
                <a:lnTo>
                  <a:pt x="6869" y="8348"/>
                </a:lnTo>
                <a:cubicBezTo>
                  <a:pt x="7119" y="9153"/>
                  <a:pt x="7468" y="9916"/>
                  <a:pt x="8007" y="10600"/>
                </a:cubicBezTo>
                <a:cubicBezTo>
                  <a:pt x="8059" y="10662"/>
                  <a:pt x="8130" y="10689"/>
                  <a:pt x="8204" y="10689"/>
                </a:cubicBezTo>
                <a:cubicBezTo>
                  <a:pt x="8367" y="10689"/>
                  <a:pt x="8540" y="10560"/>
                  <a:pt x="8540" y="10400"/>
                </a:cubicBezTo>
                <a:cubicBezTo>
                  <a:pt x="8326" y="8048"/>
                  <a:pt x="7706" y="5739"/>
                  <a:pt x="7605" y="3421"/>
                </a:cubicBezTo>
                <a:lnTo>
                  <a:pt x="7605" y="3421"/>
                </a:lnTo>
                <a:cubicBezTo>
                  <a:pt x="8188" y="5695"/>
                  <a:pt x="8058" y="8231"/>
                  <a:pt x="9541" y="10199"/>
                </a:cubicBezTo>
                <a:cubicBezTo>
                  <a:pt x="9634" y="10292"/>
                  <a:pt x="9743" y="10338"/>
                  <a:pt x="9842" y="10338"/>
                </a:cubicBezTo>
                <a:cubicBezTo>
                  <a:pt x="9992" y="10338"/>
                  <a:pt x="10121" y="10234"/>
                  <a:pt x="10141" y="10033"/>
                </a:cubicBezTo>
                <a:cubicBezTo>
                  <a:pt x="10422" y="7448"/>
                  <a:pt x="9875" y="4839"/>
                  <a:pt x="10134" y="2287"/>
                </a:cubicBezTo>
                <a:lnTo>
                  <a:pt x="10134" y="2287"/>
                </a:lnTo>
                <a:cubicBezTo>
                  <a:pt x="10562" y="5129"/>
                  <a:pt x="9911" y="8147"/>
                  <a:pt x="11309" y="10800"/>
                </a:cubicBezTo>
                <a:cubicBezTo>
                  <a:pt x="11371" y="10911"/>
                  <a:pt x="11465" y="10958"/>
                  <a:pt x="11558" y="10958"/>
                </a:cubicBezTo>
                <a:cubicBezTo>
                  <a:pt x="11717" y="10958"/>
                  <a:pt x="11876" y="10822"/>
                  <a:pt x="11876" y="10633"/>
                </a:cubicBezTo>
                <a:cubicBezTo>
                  <a:pt x="11907" y="10091"/>
                  <a:pt x="11930" y="9548"/>
                  <a:pt x="11942" y="9006"/>
                </a:cubicBezTo>
                <a:lnTo>
                  <a:pt x="11942" y="9006"/>
                </a:lnTo>
                <a:cubicBezTo>
                  <a:pt x="12020" y="9207"/>
                  <a:pt x="12109" y="9405"/>
                  <a:pt x="12210" y="9599"/>
                </a:cubicBezTo>
                <a:cubicBezTo>
                  <a:pt x="12266" y="9711"/>
                  <a:pt x="12363" y="9758"/>
                  <a:pt x="12464" y="9758"/>
                </a:cubicBezTo>
                <a:cubicBezTo>
                  <a:pt x="12604" y="9758"/>
                  <a:pt x="12752" y="9668"/>
                  <a:pt x="12810" y="9532"/>
                </a:cubicBezTo>
                <a:cubicBezTo>
                  <a:pt x="12823" y="9489"/>
                  <a:pt x="12837" y="9445"/>
                  <a:pt x="12850" y="9401"/>
                </a:cubicBezTo>
                <a:lnTo>
                  <a:pt x="12850" y="9401"/>
                </a:lnTo>
                <a:cubicBezTo>
                  <a:pt x="12985" y="9929"/>
                  <a:pt x="13179" y="10433"/>
                  <a:pt x="13444" y="10900"/>
                </a:cubicBezTo>
                <a:cubicBezTo>
                  <a:pt x="13488" y="11002"/>
                  <a:pt x="13589" y="11053"/>
                  <a:pt x="13694" y="11053"/>
                </a:cubicBezTo>
                <a:cubicBezTo>
                  <a:pt x="13830" y="11053"/>
                  <a:pt x="13973" y="10969"/>
                  <a:pt x="14011" y="10800"/>
                </a:cubicBezTo>
                <a:cubicBezTo>
                  <a:pt x="14179" y="10047"/>
                  <a:pt x="14296" y="9286"/>
                  <a:pt x="14391" y="8523"/>
                </a:cubicBezTo>
                <a:lnTo>
                  <a:pt x="14391" y="8523"/>
                </a:lnTo>
                <a:cubicBezTo>
                  <a:pt x="14428" y="9107"/>
                  <a:pt x="14523" y="9688"/>
                  <a:pt x="14711" y="10266"/>
                </a:cubicBezTo>
                <a:cubicBezTo>
                  <a:pt x="14769" y="10419"/>
                  <a:pt x="14902" y="10495"/>
                  <a:pt x="15037" y="10495"/>
                </a:cubicBezTo>
                <a:cubicBezTo>
                  <a:pt x="15138" y="10495"/>
                  <a:pt x="15240" y="10452"/>
                  <a:pt x="15312" y="10366"/>
                </a:cubicBezTo>
                <a:cubicBezTo>
                  <a:pt x="15740" y="9686"/>
                  <a:pt x="16010" y="8957"/>
                  <a:pt x="16202" y="8203"/>
                </a:cubicBezTo>
                <a:lnTo>
                  <a:pt x="16202" y="8203"/>
                </a:lnTo>
                <a:cubicBezTo>
                  <a:pt x="16251" y="8801"/>
                  <a:pt x="16385" y="9391"/>
                  <a:pt x="16646" y="9966"/>
                </a:cubicBezTo>
                <a:cubicBezTo>
                  <a:pt x="16679" y="10083"/>
                  <a:pt x="16796" y="10141"/>
                  <a:pt x="16913" y="10141"/>
                </a:cubicBezTo>
                <a:cubicBezTo>
                  <a:pt x="17030" y="10141"/>
                  <a:pt x="17146" y="10083"/>
                  <a:pt x="17180" y="9966"/>
                </a:cubicBezTo>
                <a:cubicBezTo>
                  <a:pt x="17388" y="9480"/>
                  <a:pt x="17560" y="8984"/>
                  <a:pt x="17709" y="8480"/>
                </a:cubicBezTo>
                <a:lnTo>
                  <a:pt x="17709" y="8480"/>
                </a:lnTo>
                <a:cubicBezTo>
                  <a:pt x="17720" y="8909"/>
                  <a:pt x="17755" y="9337"/>
                  <a:pt x="17820" y="9763"/>
                </a:cubicBezTo>
                <a:lnTo>
                  <a:pt x="17820" y="9763"/>
                </a:lnTo>
                <a:cubicBezTo>
                  <a:pt x="17807" y="9786"/>
                  <a:pt x="17793" y="9809"/>
                  <a:pt x="17780" y="9833"/>
                </a:cubicBezTo>
                <a:cubicBezTo>
                  <a:pt x="17798" y="9838"/>
                  <a:pt x="17816" y="9844"/>
                  <a:pt x="17833" y="9849"/>
                </a:cubicBezTo>
                <a:lnTo>
                  <a:pt x="17833" y="9849"/>
                </a:lnTo>
                <a:cubicBezTo>
                  <a:pt x="17864" y="10044"/>
                  <a:pt x="17902" y="10239"/>
                  <a:pt x="17947" y="10433"/>
                </a:cubicBezTo>
                <a:cubicBezTo>
                  <a:pt x="17966" y="10585"/>
                  <a:pt x="18105" y="10662"/>
                  <a:pt x="18245" y="10662"/>
                </a:cubicBezTo>
                <a:cubicBezTo>
                  <a:pt x="18351" y="10662"/>
                  <a:pt x="18457" y="10619"/>
                  <a:pt x="18514" y="10533"/>
                </a:cubicBezTo>
                <a:cubicBezTo>
                  <a:pt x="18860" y="9926"/>
                  <a:pt x="19105" y="9285"/>
                  <a:pt x="19293" y="8625"/>
                </a:cubicBezTo>
                <a:lnTo>
                  <a:pt x="19293" y="8625"/>
                </a:lnTo>
                <a:cubicBezTo>
                  <a:pt x="19342" y="9433"/>
                  <a:pt x="19540" y="10203"/>
                  <a:pt x="19982" y="10900"/>
                </a:cubicBezTo>
                <a:cubicBezTo>
                  <a:pt x="20048" y="11000"/>
                  <a:pt x="20149" y="11050"/>
                  <a:pt x="20249" y="11050"/>
                </a:cubicBezTo>
                <a:cubicBezTo>
                  <a:pt x="20349" y="11050"/>
                  <a:pt x="20449" y="11000"/>
                  <a:pt x="20515" y="10900"/>
                </a:cubicBezTo>
                <a:cubicBezTo>
                  <a:pt x="20726" y="10503"/>
                  <a:pt x="20911" y="10097"/>
                  <a:pt x="21077" y="9684"/>
                </a:cubicBezTo>
                <a:lnTo>
                  <a:pt x="21077" y="9684"/>
                </a:lnTo>
                <a:cubicBezTo>
                  <a:pt x="21140" y="9701"/>
                  <a:pt x="21207" y="9712"/>
                  <a:pt x="21274" y="9721"/>
                </a:cubicBezTo>
                <a:lnTo>
                  <a:pt x="21274" y="9721"/>
                </a:lnTo>
                <a:cubicBezTo>
                  <a:pt x="21276" y="9836"/>
                  <a:pt x="21278" y="9951"/>
                  <a:pt x="21283" y="10066"/>
                </a:cubicBezTo>
                <a:cubicBezTo>
                  <a:pt x="21283" y="10263"/>
                  <a:pt x="21426" y="10363"/>
                  <a:pt x="21575" y="10363"/>
                </a:cubicBezTo>
                <a:cubicBezTo>
                  <a:pt x="21704" y="10363"/>
                  <a:pt x="21837" y="10288"/>
                  <a:pt x="21883" y="10133"/>
                </a:cubicBezTo>
                <a:cubicBezTo>
                  <a:pt x="21963" y="9921"/>
                  <a:pt x="22038" y="9709"/>
                  <a:pt x="22109" y="9495"/>
                </a:cubicBezTo>
                <a:lnTo>
                  <a:pt x="22109" y="9495"/>
                </a:lnTo>
                <a:cubicBezTo>
                  <a:pt x="22141" y="9505"/>
                  <a:pt x="22173" y="9515"/>
                  <a:pt x="22204" y="9527"/>
                </a:cubicBezTo>
                <a:lnTo>
                  <a:pt x="22204" y="9527"/>
                </a:lnTo>
                <a:cubicBezTo>
                  <a:pt x="22195" y="9662"/>
                  <a:pt x="22188" y="9797"/>
                  <a:pt x="22183" y="9933"/>
                </a:cubicBezTo>
                <a:cubicBezTo>
                  <a:pt x="22183" y="10120"/>
                  <a:pt x="22353" y="10243"/>
                  <a:pt x="22521" y="10243"/>
                </a:cubicBezTo>
                <a:cubicBezTo>
                  <a:pt x="22622" y="10243"/>
                  <a:pt x="22721" y="10199"/>
                  <a:pt x="22784" y="10099"/>
                </a:cubicBezTo>
                <a:cubicBezTo>
                  <a:pt x="22996" y="9717"/>
                  <a:pt x="23176" y="9324"/>
                  <a:pt x="23333" y="8923"/>
                </a:cubicBezTo>
                <a:lnTo>
                  <a:pt x="23333" y="8923"/>
                </a:lnTo>
                <a:cubicBezTo>
                  <a:pt x="23392" y="9278"/>
                  <a:pt x="23495" y="9626"/>
                  <a:pt x="23651" y="9966"/>
                </a:cubicBezTo>
                <a:cubicBezTo>
                  <a:pt x="23684" y="10083"/>
                  <a:pt x="23784" y="10141"/>
                  <a:pt x="23893" y="10141"/>
                </a:cubicBezTo>
                <a:cubicBezTo>
                  <a:pt x="24001" y="10141"/>
                  <a:pt x="24118" y="10083"/>
                  <a:pt x="24185" y="9966"/>
                </a:cubicBezTo>
                <a:cubicBezTo>
                  <a:pt x="24324" y="9706"/>
                  <a:pt x="24454" y="9442"/>
                  <a:pt x="24574" y="9175"/>
                </a:cubicBezTo>
                <a:lnTo>
                  <a:pt x="24574" y="9175"/>
                </a:lnTo>
                <a:cubicBezTo>
                  <a:pt x="24612" y="9646"/>
                  <a:pt x="24710" y="10111"/>
                  <a:pt x="24885" y="10566"/>
                </a:cubicBezTo>
                <a:cubicBezTo>
                  <a:pt x="24945" y="10686"/>
                  <a:pt x="25101" y="10783"/>
                  <a:pt x="25246" y="10783"/>
                </a:cubicBezTo>
                <a:cubicBezTo>
                  <a:pt x="25342" y="10783"/>
                  <a:pt x="25432" y="10740"/>
                  <a:pt x="25486" y="10633"/>
                </a:cubicBezTo>
                <a:cubicBezTo>
                  <a:pt x="25732" y="10117"/>
                  <a:pt x="25949" y="9589"/>
                  <a:pt x="26148" y="9053"/>
                </a:cubicBezTo>
                <a:lnTo>
                  <a:pt x="26148" y="9053"/>
                </a:lnTo>
                <a:cubicBezTo>
                  <a:pt x="26154" y="9223"/>
                  <a:pt x="26167" y="9394"/>
                  <a:pt x="26186" y="9566"/>
                </a:cubicBezTo>
                <a:cubicBezTo>
                  <a:pt x="26209" y="9725"/>
                  <a:pt x="26356" y="9885"/>
                  <a:pt x="26511" y="9885"/>
                </a:cubicBezTo>
                <a:cubicBezTo>
                  <a:pt x="26583" y="9885"/>
                  <a:pt x="26657" y="9850"/>
                  <a:pt x="26720" y="9766"/>
                </a:cubicBezTo>
                <a:cubicBezTo>
                  <a:pt x="26983" y="9449"/>
                  <a:pt x="27216" y="9118"/>
                  <a:pt x="27427" y="8775"/>
                </a:cubicBezTo>
                <a:lnTo>
                  <a:pt x="27427" y="8775"/>
                </a:lnTo>
                <a:cubicBezTo>
                  <a:pt x="27397" y="9000"/>
                  <a:pt x="27375" y="9226"/>
                  <a:pt x="27363" y="9455"/>
                </a:cubicBezTo>
                <a:lnTo>
                  <a:pt x="27363" y="9455"/>
                </a:lnTo>
                <a:cubicBezTo>
                  <a:pt x="27360" y="9458"/>
                  <a:pt x="27357" y="9462"/>
                  <a:pt x="27354" y="9466"/>
                </a:cubicBezTo>
                <a:cubicBezTo>
                  <a:pt x="27357" y="9467"/>
                  <a:pt x="27360" y="9469"/>
                  <a:pt x="27363" y="9471"/>
                </a:cubicBezTo>
                <a:lnTo>
                  <a:pt x="27363" y="9471"/>
                </a:lnTo>
                <a:cubicBezTo>
                  <a:pt x="27355" y="9624"/>
                  <a:pt x="27352" y="9778"/>
                  <a:pt x="27354" y="9933"/>
                </a:cubicBezTo>
                <a:cubicBezTo>
                  <a:pt x="27354" y="10110"/>
                  <a:pt x="27502" y="10244"/>
                  <a:pt x="27660" y="10244"/>
                </a:cubicBezTo>
                <a:cubicBezTo>
                  <a:pt x="27739" y="10244"/>
                  <a:pt x="27821" y="10211"/>
                  <a:pt x="27887" y="10133"/>
                </a:cubicBezTo>
                <a:cubicBezTo>
                  <a:pt x="28501" y="9451"/>
                  <a:pt x="28996" y="8700"/>
                  <a:pt x="29425" y="7913"/>
                </a:cubicBezTo>
                <a:lnTo>
                  <a:pt x="29425" y="7913"/>
                </a:lnTo>
                <a:cubicBezTo>
                  <a:pt x="29314" y="8617"/>
                  <a:pt x="29303" y="9325"/>
                  <a:pt x="29489" y="9966"/>
                </a:cubicBezTo>
                <a:cubicBezTo>
                  <a:pt x="29510" y="10096"/>
                  <a:pt x="29659" y="10198"/>
                  <a:pt x="29807" y="10198"/>
                </a:cubicBezTo>
                <a:cubicBezTo>
                  <a:pt x="29886" y="10198"/>
                  <a:pt x="29964" y="10169"/>
                  <a:pt x="30022" y="10099"/>
                </a:cubicBezTo>
                <a:cubicBezTo>
                  <a:pt x="30291" y="9799"/>
                  <a:pt x="30530" y="9481"/>
                  <a:pt x="30746" y="9150"/>
                </a:cubicBezTo>
                <a:lnTo>
                  <a:pt x="30746" y="9150"/>
                </a:lnTo>
                <a:cubicBezTo>
                  <a:pt x="30622" y="9734"/>
                  <a:pt x="30542" y="10328"/>
                  <a:pt x="30523" y="10933"/>
                </a:cubicBezTo>
                <a:cubicBezTo>
                  <a:pt x="30523" y="11126"/>
                  <a:pt x="30660" y="11223"/>
                  <a:pt x="30812" y="11223"/>
                </a:cubicBezTo>
                <a:cubicBezTo>
                  <a:pt x="30896" y="11223"/>
                  <a:pt x="30985" y="11193"/>
                  <a:pt x="31056" y="11133"/>
                </a:cubicBezTo>
                <a:cubicBezTo>
                  <a:pt x="31522" y="10735"/>
                  <a:pt x="31923" y="10284"/>
                  <a:pt x="32279" y="9797"/>
                </a:cubicBezTo>
                <a:lnTo>
                  <a:pt x="32279" y="9797"/>
                </a:lnTo>
                <a:cubicBezTo>
                  <a:pt x="32333" y="9858"/>
                  <a:pt x="32420" y="9888"/>
                  <a:pt x="32514" y="9888"/>
                </a:cubicBezTo>
                <a:cubicBezTo>
                  <a:pt x="32607" y="9888"/>
                  <a:pt x="32708" y="9859"/>
                  <a:pt x="32791" y="9799"/>
                </a:cubicBezTo>
                <a:cubicBezTo>
                  <a:pt x="32884" y="9726"/>
                  <a:pt x="32976" y="9650"/>
                  <a:pt x="33065" y="9573"/>
                </a:cubicBezTo>
                <a:lnTo>
                  <a:pt x="33065" y="9573"/>
                </a:lnTo>
                <a:cubicBezTo>
                  <a:pt x="33003" y="9758"/>
                  <a:pt x="32945" y="9945"/>
                  <a:pt x="32891" y="10133"/>
                </a:cubicBezTo>
                <a:cubicBezTo>
                  <a:pt x="32840" y="10337"/>
                  <a:pt x="33004" y="10522"/>
                  <a:pt x="33189" y="10522"/>
                </a:cubicBezTo>
                <a:cubicBezTo>
                  <a:pt x="33245" y="10522"/>
                  <a:pt x="33304" y="10505"/>
                  <a:pt x="33358" y="10466"/>
                </a:cubicBezTo>
                <a:cubicBezTo>
                  <a:pt x="33733" y="10228"/>
                  <a:pt x="34072" y="9960"/>
                  <a:pt x="34382" y="9669"/>
                </a:cubicBezTo>
                <a:lnTo>
                  <a:pt x="34382" y="9669"/>
                </a:lnTo>
                <a:cubicBezTo>
                  <a:pt x="34438" y="9778"/>
                  <a:pt x="34555" y="9855"/>
                  <a:pt x="34671" y="9855"/>
                </a:cubicBezTo>
                <a:cubicBezTo>
                  <a:pt x="34725" y="9855"/>
                  <a:pt x="34779" y="9838"/>
                  <a:pt x="34826" y="9799"/>
                </a:cubicBezTo>
                <a:cubicBezTo>
                  <a:pt x="34957" y="9722"/>
                  <a:pt x="35085" y="9642"/>
                  <a:pt x="35209" y="9558"/>
                </a:cubicBezTo>
                <a:lnTo>
                  <a:pt x="35209" y="9558"/>
                </a:lnTo>
                <a:cubicBezTo>
                  <a:pt x="35275" y="9645"/>
                  <a:pt x="35384" y="9704"/>
                  <a:pt x="35491" y="9704"/>
                </a:cubicBezTo>
                <a:cubicBezTo>
                  <a:pt x="35580" y="9704"/>
                  <a:pt x="35668" y="9663"/>
                  <a:pt x="35726" y="9566"/>
                </a:cubicBezTo>
                <a:cubicBezTo>
                  <a:pt x="35906" y="9277"/>
                  <a:pt x="36084" y="8986"/>
                  <a:pt x="36262" y="8694"/>
                </a:cubicBezTo>
                <a:lnTo>
                  <a:pt x="36262" y="8694"/>
                </a:lnTo>
                <a:cubicBezTo>
                  <a:pt x="38212" y="6796"/>
                  <a:pt x="39262" y="4008"/>
                  <a:pt x="41230" y="2094"/>
                </a:cubicBezTo>
                <a:cubicBezTo>
                  <a:pt x="41468" y="1856"/>
                  <a:pt x="41267" y="1557"/>
                  <a:pt x="41008" y="1557"/>
                </a:cubicBezTo>
                <a:cubicBezTo>
                  <a:pt x="40939" y="1557"/>
                  <a:pt x="40867" y="1578"/>
                  <a:pt x="40797" y="1627"/>
                </a:cubicBezTo>
                <a:cubicBezTo>
                  <a:pt x="40797" y="1627"/>
                  <a:pt x="40797" y="1627"/>
                  <a:pt x="40797" y="1627"/>
                </a:cubicBezTo>
                <a:lnTo>
                  <a:pt x="40797" y="1627"/>
                </a:lnTo>
                <a:cubicBezTo>
                  <a:pt x="38732" y="3514"/>
                  <a:pt x="37241" y="5923"/>
                  <a:pt x="35771" y="8301"/>
                </a:cubicBezTo>
                <a:lnTo>
                  <a:pt x="35771" y="8301"/>
                </a:lnTo>
                <a:cubicBezTo>
                  <a:pt x="35632" y="8431"/>
                  <a:pt x="35489" y="8556"/>
                  <a:pt x="35341" y="8676"/>
                </a:cubicBezTo>
                <a:lnTo>
                  <a:pt x="35341" y="8676"/>
                </a:lnTo>
                <a:cubicBezTo>
                  <a:pt x="35371" y="8608"/>
                  <a:pt x="35402" y="8540"/>
                  <a:pt x="35434" y="8471"/>
                </a:cubicBezTo>
                <a:lnTo>
                  <a:pt x="35434" y="8471"/>
                </a:lnTo>
                <a:cubicBezTo>
                  <a:pt x="36435" y="7112"/>
                  <a:pt x="37132" y="5504"/>
                  <a:pt x="37997" y="4038"/>
                </a:cubicBezTo>
                <a:lnTo>
                  <a:pt x="37997" y="4038"/>
                </a:lnTo>
                <a:cubicBezTo>
                  <a:pt x="38268" y="3624"/>
                  <a:pt x="38541" y="3211"/>
                  <a:pt x="38812" y="2798"/>
                </a:cubicBezTo>
                <a:lnTo>
                  <a:pt x="38812" y="2798"/>
                </a:lnTo>
                <a:cubicBezTo>
                  <a:pt x="38914" y="2661"/>
                  <a:pt x="39020" y="2526"/>
                  <a:pt x="39129" y="2394"/>
                </a:cubicBezTo>
                <a:lnTo>
                  <a:pt x="39094" y="2366"/>
                </a:lnTo>
                <a:lnTo>
                  <a:pt x="39094" y="2366"/>
                </a:lnTo>
                <a:cubicBezTo>
                  <a:pt x="39117" y="2331"/>
                  <a:pt x="39139" y="2296"/>
                  <a:pt x="39162" y="2260"/>
                </a:cubicBezTo>
                <a:cubicBezTo>
                  <a:pt x="39310" y="2039"/>
                  <a:pt x="39095" y="1782"/>
                  <a:pt x="38878" y="1782"/>
                </a:cubicBezTo>
                <a:cubicBezTo>
                  <a:pt x="38801" y="1782"/>
                  <a:pt x="38723" y="1815"/>
                  <a:pt x="38662" y="1893"/>
                </a:cubicBezTo>
                <a:cubicBezTo>
                  <a:pt x="38107" y="2587"/>
                  <a:pt x="37645" y="3373"/>
                  <a:pt x="37205" y="4184"/>
                </a:cubicBezTo>
                <a:lnTo>
                  <a:pt x="37205" y="4184"/>
                </a:lnTo>
                <a:cubicBezTo>
                  <a:pt x="36402" y="5434"/>
                  <a:pt x="35631" y="6695"/>
                  <a:pt x="34991" y="8017"/>
                </a:cubicBezTo>
                <a:lnTo>
                  <a:pt x="34991" y="8017"/>
                </a:lnTo>
                <a:cubicBezTo>
                  <a:pt x="34631" y="8501"/>
                  <a:pt x="34232" y="8949"/>
                  <a:pt x="33774" y="9342"/>
                </a:cubicBezTo>
                <a:lnTo>
                  <a:pt x="33774" y="9342"/>
                </a:lnTo>
                <a:cubicBezTo>
                  <a:pt x="33876" y="9057"/>
                  <a:pt x="33988" y="8777"/>
                  <a:pt x="34107" y="8500"/>
                </a:cubicBezTo>
                <a:lnTo>
                  <a:pt x="34107" y="8500"/>
                </a:lnTo>
                <a:cubicBezTo>
                  <a:pt x="35583" y="6714"/>
                  <a:pt x="36482" y="4410"/>
                  <a:pt x="37694" y="2461"/>
                </a:cubicBezTo>
                <a:cubicBezTo>
                  <a:pt x="37685" y="2453"/>
                  <a:pt x="37676" y="2446"/>
                  <a:pt x="37667" y="2439"/>
                </a:cubicBezTo>
                <a:lnTo>
                  <a:pt x="37667" y="2439"/>
                </a:lnTo>
                <a:cubicBezTo>
                  <a:pt x="37676" y="2424"/>
                  <a:pt x="37685" y="2409"/>
                  <a:pt x="37694" y="2394"/>
                </a:cubicBezTo>
                <a:cubicBezTo>
                  <a:pt x="37836" y="2158"/>
                  <a:pt x="37611" y="1922"/>
                  <a:pt x="37396" y="1922"/>
                </a:cubicBezTo>
                <a:cubicBezTo>
                  <a:pt x="37307" y="1922"/>
                  <a:pt x="37219" y="1963"/>
                  <a:pt x="37161" y="2060"/>
                </a:cubicBezTo>
                <a:cubicBezTo>
                  <a:pt x="36952" y="2387"/>
                  <a:pt x="36753" y="2725"/>
                  <a:pt x="36559" y="3069"/>
                </a:cubicBezTo>
                <a:lnTo>
                  <a:pt x="36559" y="3069"/>
                </a:lnTo>
                <a:cubicBezTo>
                  <a:pt x="35590" y="4574"/>
                  <a:pt x="34593" y="6104"/>
                  <a:pt x="33822" y="7720"/>
                </a:cubicBezTo>
                <a:lnTo>
                  <a:pt x="33822" y="7720"/>
                </a:lnTo>
                <a:cubicBezTo>
                  <a:pt x="33570" y="8047"/>
                  <a:pt x="33301" y="8358"/>
                  <a:pt x="33009" y="8651"/>
                </a:cubicBezTo>
                <a:lnTo>
                  <a:pt x="33009" y="8651"/>
                </a:lnTo>
                <a:cubicBezTo>
                  <a:pt x="33011" y="8644"/>
                  <a:pt x="33012" y="8638"/>
                  <a:pt x="33014" y="8631"/>
                </a:cubicBezTo>
                <a:lnTo>
                  <a:pt x="33014" y="8631"/>
                </a:lnTo>
                <a:cubicBezTo>
                  <a:pt x="33587" y="7590"/>
                  <a:pt x="34034" y="6449"/>
                  <a:pt x="34480" y="5312"/>
                </a:cubicBezTo>
                <a:lnTo>
                  <a:pt x="34480" y="5312"/>
                </a:lnTo>
                <a:cubicBezTo>
                  <a:pt x="35158" y="4095"/>
                  <a:pt x="35864" y="2885"/>
                  <a:pt x="36216" y="1550"/>
                </a:cubicBezTo>
                <a:lnTo>
                  <a:pt x="36216" y="1550"/>
                </a:lnTo>
                <a:cubicBezTo>
                  <a:pt x="36241" y="1509"/>
                  <a:pt x="36267" y="1468"/>
                  <a:pt x="36293" y="1426"/>
                </a:cubicBezTo>
                <a:cubicBezTo>
                  <a:pt x="36279" y="1420"/>
                  <a:pt x="36265" y="1414"/>
                  <a:pt x="36252" y="1409"/>
                </a:cubicBezTo>
                <a:lnTo>
                  <a:pt x="36252" y="1409"/>
                </a:lnTo>
                <a:cubicBezTo>
                  <a:pt x="36266" y="1348"/>
                  <a:pt x="36280" y="1287"/>
                  <a:pt x="36293" y="1226"/>
                </a:cubicBezTo>
                <a:cubicBezTo>
                  <a:pt x="36339" y="1001"/>
                  <a:pt x="36140" y="821"/>
                  <a:pt x="35944" y="821"/>
                </a:cubicBezTo>
                <a:cubicBezTo>
                  <a:pt x="35851" y="821"/>
                  <a:pt x="35758" y="862"/>
                  <a:pt x="35693" y="959"/>
                </a:cubicBezTo>
                <a:cubicBezTo>
                  <a:pt x="34726" y="2494"/>
                  <a:pt x="34058" y="4262"/>
                  <a:pt x="33358" y="5963"/>
                </a:cubicBezTo>
                <a:cubicBezTo>
                  <a:pt x="32797" y="7337"/>
                  <a:pt x="32189" y="8829"/>
                  <a:pt x="31177" y="9963"/>
                </a:cubicBezTo>
                <a:lnTo>
                  <a:pt x="31177" y="9963"/>
                </a:lnTo>
                <a:cubicBezTo>
                  <a:pt x="31465" y="7419"/>
                  <a:pt x="32794" y="5115"/>
                  <a:pt x="33721" y="2731"/>
                </a:cubicBezTo>
                <a:lnTo>
                  <a:pt x="33721" y="2731"/>
                </a:lnTo>
                <a:cubicBezTo>
                  <a:pt x="33817" y="2571"/>
                  <a:pt x="33918" y="2414"/>
                  <a:pt x="34025" y="2260"/>
                </a:cubicBezTo>
                <a:cubicBezTo>
                  <a:pt x="33988" y="2242"/>
                  <a:pt x="33952" y="2224"/>
                  <a:pt x="33916" y="2208"/>
                </a:cubicBezTo>
                <a:lnTo>
                  <a:pt x="33916" y="2208"/>
                </a:lnTo>
                <a:cubicBezTo>
                  <a:pt x="33942" y="2136"/>
                  <a:pt x="33967" y="2065"/>
                  <a:pt x="33992" y="1994"/>
                </a:cubicBezTo>
                <a:cubicBezTo>
                  <a:pt x="34079" y="1775"/>
                  <a:pt x="33894" y="1628"/>
                  <a:pt x="33691" y="1628"/>
                </a:cubicBezTo>
                <a:cubicBezTo>
                  <a:pt x="33584" y="1628"/>
                  <a:pt x="33472" y="1668"/>
                  <a:pt x="33391" y="1760"/>
                </a:cubicBezTo>
                <a:cubicBezTo>
                  <a:pt x="31911" y="3980"/>
                  <a:pt x="31514" y="6827"/>
                  <a:pt x="29908" y="8958"/>
                </a:cubicBezTo>
                <a:lnTo>
                  <a:pt x="29908" y="8958"/>
                </a:lnTo>
                <a:cubicBezTo>
                  <a:pt x="29814" y="7830"/>
                  <a:pt x="30220" y="6631"/>
                  <a:pt x="30556" y="5596"/>
                </a:cubicBezTo>
                <a:cubicBezTo>
                  <a:pt x="30619" y="5416"/>
                  <a:pt x="30685" y="5237"/>
                  <a:pt x="30752" y="5059"/>
                </a:cubicBezTo>
                <a:lnTo>
                  <a:pt x="30752" y="5059"/>
                </a:lnTo>
                <a:cubicBezTo>
                  <a:pt x="31196" y="4016"/>
                  <a:pt x="31639" y="2973"/>
                  <a:pt x="32190" y="1994"/>
                </a:cubicBezTo>
                <a:cubicBezTo>
                  <a:pt x="32138" y="1976"/>
                  <a:pt x="32088" y="1959"/>
                  <a:pt x="32039" y="1940"/>
                </a:cubicBezTo>
                <a:lnTo>
                  <a:pt x="32039" y="1940"/>
                </a:lnTo>
                <a:cubicBezTo>
                  <a:pt x="32067" y="1869"/>
                  <a:pt x="32096" y="1798"/>
                  <a:pt x="32124" y="1727"/>
                </a:cubicBezTo>
                <a:cubicBezTo>
                  <a:pt x="32191" y="1501"/>
                  <a:pt x="31969" y="1321"/>
                  <a:pt x="31767" y="1321"/>
                </a:cubicBezTo>
                <a:cubicBezTo>
                  <a:pt x="31670" y="1321"/>
                  <a:pt x="31577" y="1363"/>
                  <a:pt x="31523" y="1460"/>
                </a:cubicBezTo>
                <a:cubicBezTo>
                  <a:pt x="30205" y="3828"/>
                  <a:pt x="29532" y="6545"/>
                  <a:pt x="27933" y="8742"/>
                </a:cubicBezTo>
                <a:lnTo>
                  <a:pt x="27933" y="8742"/>
                </a:lnTo>
                <a:cubicBezTo>
                  <a:pt x="27992" y="8202"/>
                  <a:pt x="28104" y="7674"/>
                  <a:pt x="28252" y="7154"/>
                </a:cubicBezTo>
                <a:lnTo>
                  <a:pt x="28252" y="7154"/>
                </a:lnTo>
                <a:cubicBezTo>
                  <a:pt x="28673" y="6174"/>
                  <a:pt x="29010" y="5151"/>
                  <a:pt x="29399" y="4151"/>
                </a:cubicBezTo>
                <a:lnTo>
                  <a:pt x="29399" y="4151"/>
                </a:lnTo>
                <a:cubicBezTo>
                  <a:pt x="29590" y="3713"/>
                  <a:pt x="29781" y="3274"/>
                  <a:pt x="29961" y="2833"/>
                </a:cubicBezTo>
                <a:lnTo>
                  <a:pt x="29961" y="2833"/>
                </a:lnTo>
                <a:cubicBezTo>
                  <a:pt x="30158" y="2420"/>
                  <a:pt x="30375" y="2016"/>
                  <a:pt x="30623" y="1627"/>
                </a:cubicBezTo>
                <a:cubicBezTo>
                  <a:pt x="30556" y="1608"/>
                  <a:pt x="30494" y="1586"/>
                  <a:pt x="30436" y="1563"/>
                </a:cubicBezTo>
                <a:lnTo>
                  <a:pt x="30436" y="1563"/>
                </a:lnTo>
                <a:cubicBezTo>
                  <a:pt x="30466" y="1473"/>
                  <a:pt x="30495" y="1383"/>
                  <a:pt x="30523" y="1293"/>
                </a:cubicBezTo>
                <a:cubicBezTo>
                  <a:pt x="30610" y="1074"/>
                  <a:pt x="30424" y="912"/>
                  <a:pt x="30230" y="912"/>
                </a:cubicBezTo>
                <a:cubicBezTo>
                  <a:pt x="30128" y="912"/>
                  <a:pt x="30024" y="957"/>
                  <a:pt x="29956" y="1060"/>
                </a:cubicBezTo>
                <a:cubicBezTo>
                  <a:pt x="28503" y="3328"/>
                  <a:pt x="28121" y="6173"/>
                  <a:pt x="26645" y="8400"/>
                </a:cubicBezTo>
                <a:lnTo>
                  <a:pt x="26645" y="8400"/>
                </a:lnTo>
                <a:cubicBezTo>
                  <a:pt x="26651" y="8016"/>
                  <a:pt x="26689" y="7635"/>
                  <a:pt x="26751" y="7257"/>
                </a:cubicBezTo>
                <a:lnTo>
                  <a:pt x="26751" y="7257"/>
                </a:lnTo>
                <a:cubicBezTo>
                  <a:pt x="27363" y="5285"/>
                  <a:pt x="27883" y="3266"/>
                  <a:pt x="28788" y="1393"/>
                </a:cubicBezTo>
                <a:cubicBezTo>
                  <a:pt x="28714" y="1361"/>
                  <a:pt x="28646" y="1333"/>
                  <a:pt x="28582" y="1306"/>
                </a:cubicBezTo>
                <a:lnTo>
                  <a:pt x="28582" y="1306"/>
                </a:lnTo>
                <a:cubicBezTo>
                  <a:pt x="28608" y="1202"/>
                  <a:pt x="28632" y="1097"/>
                  <a:pt x="28655" y="993"/>
                </a:cubicBezTo>
                <a:cubicBezTo>
                  <a:pt x="28699" y="773"/>
                  <a:pt x="28497" y="597"/>
                  <a:pt x="28307" y="597"/>
                </a:cubicBezTo>
                <a:cubicBezTo>
                  <a:pt x="28208" y="597"/>
                  <a:pt x="28111" y="645"/>
                  <a:pt x="28054" y="759"/>
                </a:cubicBezTo>
                <a:cubicBezTo>
                  <a:pt x="26772" y="3477"/>
                  <a:pt x="26272" y="6501"/>
                  <a:pt x="25122" y="9245"/>
                </a:cubicBezTo>
                <a:lnTo>
                  <a:pt x="25122" y="9245"/>
                </a:lnTo>
                <a:cubicBezTo>
                  <a:pt x="25050" y="8776"/>
                  <a:pt x="25055" y="8299"/>
                  <a:pt x="25106" y="7820"/>
                </a:cubicBezTo>
                <a:lnTo>
                  <a:pt x="25106" y="7820"/>
                </a:lnTo>
                <a:cubicBezTo>
                  <a:pt x="25852" y="5657"/>
                  <a:pt x="26215" y="3360"/>
                  <a:pt x="26987" y="1193"/>
                </a:cubicBezTo>
                <a:cubicBezTo>
                  <a:pt x="26916" y="1169"/>
                  <a:pt x="26841" y="1154"/>
                  <a:pt x="26765" y="1143"/>
                </a:cubicBezTo>
                <a:lnTo>
                  <a:pt x="26765" y="1143"/>
                </a:lnTo>
                <a:cubicBezTo>
                  <a:pt x="26786" y="1027"/>
                  <a:pt x="26804" y="910"/>
                  <a:pt x="26820" y="793"/>
                </a:cubicBezTo>
                <a:cubicBezTo>
                  <a:pt x="26838" y="600"/>
                  <a:pt x="26699" y="509"/>
                  <a:pt x="26544" y="509"/>
                </a:cubicBezTo>
                <a:cubicBezTo>
                  <a:pt x="26403" y="509"/>
                  <a:pt x="26250" y="583"/>
                  <a:pt x="26186" y="726"/>
                </a:cubicBezTo>
                <a:cubicBezTo>
                  <a:pt x="25232" y="3343"/>
                  <a:pt x="24902" y="6160"/>
                  <a:pt x="23755" y="8702"/>
                </a:cubicBezTo>
                <a:lnTo>
                  <a:pt x="23755" y="8702"/>
                </a:lnTo>
                <a:cubicBezTo>
                  <a:pt x="23699" y="8480"/>
                  <a:pt x="23665" y="8253"/>
                  <a:pt x="23649" y="8021"/>
                </a:cubicBezTo>
                <a:lnTo>
                  <a:pt x="23649" y="8021"/>
                </a:lnTo>
                <a:cubicBezTo>
                  <a:pt x="24254" y="6091"/>
                  <a:pt x="24509" y="4045"/>
                  <a:pt x="25386" y="2194"/>
                </a:cubicBezTo>
                <a:cubicBezTo>
                  <a:pt x="25293" y="2147"/>
                  <a:pt x="25208" y="2108"/>
                  <a:pt x="25123" y="2070"/>
                </a:cubicBezTo>
                <a:lnTo>
                  <a:pt x="25123" y="2070"/>
                </a:lnTo>
                <a:cubicBezTo>
                  <a:pt x="25146" y="1977"/>
                  <a:pt x="25167" y="1884"/>
                  <a:pt x="25185" y="1793"/>
                </a:cubicBezTo>
                <a:cubicBezTo>
                  <a:pt x="25251" y="1574"/>
                  <a:pt x="25057" y="1398"/>
                  <a:pt x="24870" y="1398"/>
                </a:cubicBezTo>
                <a:cubicBezTo>
                  <a:pt x="24772" y="1398"/>
                  <a:pt x="24676" y="1446"/>
                  <a:pt x="24618" y="1560"/>
                </a:cubicBezTo>
                <a:cubicBezTo>
                  <a:pt x="23664" y="3521"/>
                  <a:pt x="23428" y="5701"/>
                  <a:pt x="22737" y="7730"/>
                </a:cubicBezTo>
                <a:lnTo>
                  <a:pt x="22737" y="7730"/>
                </a:lnTo>
                <a:cubicBezTo>
                  <a:pt x="22985" y="6199"/>
                  <a:pt x="23424" y="4689"/>
                  <a:pt x="23725" y="3159"/>
                </a:cubicBezTo>
                <a:lnTo>
                  <a:pt x="23725" y="3159"/>
                </a:lnTo>
                <a:cubicBezTo>
                  <a:pt x="23888" y="2575"/>
                  <a:pt x="24070" y="1997"/>
                  <a:pt x="24285" y="1426"/>
                </a:cubicBezTo>
                <a:cubicBezTo>
                  <a:pt x="24181" y="1412"/>
                  <a:pt x="24084" y="1403"/>
                  <a:pt x="23990" y="1396"/>
                </a:cubicBezTo>
                <a:lnTo>
                  <a:pt x="23990" y="1396"/>
                </a:lnTo>
                <a:cubicBezTo>
                  <a:pt x="24001" y="1284"/>
                  <a:pt x="24010" y="1172"/>
                  <a:pt x="24018" y="1060"/>
                </a:cubicBezTo>
                <a:cubicBezTo>
                  <a:pt x="24036" y="845"/>
                  <a:pt x="23891" y="745"/>
                  <a:pt x="23732" y="745"/>
                </a:cubicBezTo>
                <a:cubicBezTo>
                  <a:pt x="23594" y="745"/>
                  <a:pt x="23446" y="820"/>
                  <a:pt x="23384" y="959"/>
                </a:cubicBezTo>
                <a:cubicBezTo>
                  <a:pt x="22946" y="2160"/>
                  <a:pt x="22640" y="3397"/>
                  <a:pt x="22354" y="4640"/>
                </a:cubicBezTo>
                <a:lnTo>
                  <a:pt x="22354" y="4640"/>
                </a:lnTo>
                <a:cubicBezTo>
                  <a:pt x="22504" y="3787"/>
                  <a:pt x="22647" y="2934"/>
                  <a:pt x="22817" y="2094"/>
                </a:cubicBezTo>
                <a:cubicBezTo>
                  <a:pt x="22721" y="2078"/>
                  <a:pt x="22618" y="2069"/>
                  <a:pt x="22514" y="2061"/>
                </a:cubicBezTo>
                <a:lnTo>
                  <a:pt x="22514" y="2061"/>
                </a:lnTo>
                <a:cubicBezTo>
                  <a:pt x="22527" y="1950"/>
                  <a:pt x="22539" y="1838"/>
                  <a:pt x="22550" y="1727"/>
                </a:cubicBezTo>
                <a:cubicBezTo>
                  <a:pt x="22589" y="1535"/>
                  <a:pt x="22407" y="1421"/>
                  <a:pt x="22233" y="1421"/>
                </a:cubicBezTo>
                <a:cubicBezTo>
                  <a:pt x="22104" y="1421"/>
                  <a:pt x="21978" y="1484"/>
                  <a:pt x="21950" y="1627"/>
                </a:cubicBezTo>
                <a:cubicBezTo>
                  <a:pt x="21392" y="4293"/>
                  <a:pt x="21180" y="7189"/>
                  <a:pt x="20001" y="9700"/>
                </a:cubicBezTo>
                <a:lnTo>
                  <a:pt x="20001" y="9700"/>
                </a:lnTo>
                <a:cubicBezTo>
                  <a:pt x="19520" y="8450"/>
                  <a:pt x="19751" y="6932"/>
                  <a:pt x="19982" y="5663"/>
                </a:cubicBezTo>
                <a:cubicBezTo>
                  <a:pt x="20145" y="4685"/>
                  <a:pt x="20389" y="3724"/>
                  <a:pt x="20556" y="2733"/>
                </a:cubicBezTo>
                <a:lnTo>
                  <a:pt x="20556" y="2733"/>
                </a:lnTo>
                <a:cubicBezTo>
                  <a:pt x="20651" y="2460"/>
                  <a:pt x="20759" y="2191"/>
                  <a:pt x="20882" y="1927"/>
                </a:cubicBezTo>
                <a:cubicBezTo>
                  <a:pt x="20810" y="1915"/>
                  <a:pt x="20743" y="1894"/>
                  <a:pt x="20676" y="1871"/>
                </a:cubicBezTo>
                <a:lnTo>
                  <a:pt x="20676" y="1871"/>
                </a:lnTo>
                <a:cubicBezTo>
                  <a:pt x="20692" y="1724"/>
                  <a:pt x="20705" y="1576"/>
                  <a:pt x="20716" y="1426"/>
                </a:cubicBezTo>
                <a:cubicBezTo>
                  <a:pt x="20757" y="1239"/>
                  <a:pt x="20577" y="1116"/>
                  <a:pt x="20404" y="1116"/>
                </a:cubicBezTo>
                <a:cubicBezTo>
                  <a:pt x="20300" y="1116"/>
                  <a:pt x="20198" y="1160"/>
                  <a:pt x="20149" y="1260"/>
                </a:cubicBezTo>
                <a:cubicBezTo>
                  <a:pt x="18983" y="3680"/>
                  <a:pt x="19210" y="6556"/>
                  <a:pt x="18191" y="8999"/>
                </a:cubicBezTo>
                <a:lnTo>
                  <a:pt x="18191" y="8999"/>
                </a:lnTo>
                <a:cubicBezTo>
                  <a:pt x="18093" y="8134"/>
                  <a:pt x="18121" y="7265"/>
                  <a:pt x="18218" y="6395"/>
                </a:cubicBezTo>
                <a:lnTo>
                  <a:pt x="18218" y="6395"/>
                </a:lnTo>
                <a:cubicBezTo>
                  <a:pt x="18536" y="4879"/>
                  <a:pt x="18797" y="3339"/>
                  <a:pt x="19315" y="1860"/>
                </a:cubicBezTo>
                <a:cubicBezTo>
                  <a:pt x="19242" y="1836"/>
                  <a:pt x="19166" y="1812"/>
                  <a:pt x="19090" y="1789"/>
                </a:cubicBezTo>
                <a:lnTo>
                  <a:pt x="19090" y="1789"/>
                </a:lnTo>
                <a:cubicBezTo>
                  <a:pt x="19109" y="1691"/>
                  <a:pt x="19129" y="1592"/>
                  <a:pt x="19148" y="1493"/>
                </a:cubicBezTo>
                <a:cubicBezTo>
                  <a:pt x="19188" y="1255"/>
                  <a:pt x="19015" y="1111"/>
                  <a:pt x="18840" y="1111"/>
                </a:cubicBezTo>
                <a:cubicBezTo>
                  <a:pt x="18721" y="1111"/>
                  <a:pt x="18601" y="1178"/>
                  <a:pt x="18547" y="1326"/>
                </a:cubicBezTo>
                <a:cubicBezTo>
                  <a:pt x="17734" y="3678"/>
                  <a:pt x="17573" y="6220"/>
                  <a:pt x="16762" y="8558"/>
                </a:cubicBezTo>
                <a:lnTo>
                  <a:pt x="16762" y="8558"/>
                </a:lnTo>
                <a:cubicBezTo>
                  <a:pt x="16312" y="6706"/>
                  <a:pt x="17030" y="4660"/>
                  <a:pt x="17357" y="2739"/>
                </a:cubicBezTo>
                <a:lnTo>
                  <a:pt x="17357" y="2739"/>
                </a:lnTo>
                <a:cubicBezTo>
                  <a:pt x="17415" y="2589"/>
                  <a:pt x="17478" y="2441"/>
                  <a:pt x="17547" y="2294"/>
                </a:cubicBezTo>
                <a:cubicBezTo>
                  <a:pt x="17506" y="2287"/>
                  <a:pt x="17467" y="2279"/>
                  <a:pt x="17428" y="2270"/>
                </a:cubicBezTo>
                <a:lnTo>
                  <a:pt x="17428" y="2270"/>
                </a:lnTo>
                <a:cubicBezTo>
                  <a:pt x="17449" y="2110"/>
                  <a:pt x="17467" y="1951"/>
                  <a:pt x="17480" y="1793"/>
                </a:cubicBezTo>
                <a:cubicBezTo>
                  <a:pt x="17501" y="1607"/>
                  <a:pt x="17315" y="1498"/>
                  <a:pt x="17140" y="1498"/>
                </a:cubicBezTo>
                <a:cubicBezTo>
                  <a:pt x="17033" y="1498"/>
                  <a:pt x="16930" y="1538"/>
                  <a:pt x="16880" y="1627"/>
                </a:cubicBezTo>
                <a:cubicBezTo>
                  <a:pt x="15787" y="3933"/>
                  <a:pt x="16103" y="6736"/>
                  <a:pt x="15013" y="9006"/>
                </a:cubicBezTo>
                <a:lnTo>
                  <a:pt x="15013" y="9006"/>
                </a:lnTo>
                <a:cubicBezTo>
                  <a:pt x="14596" y="6883"/>
                  <a:pt x="15244" y="4741"/>
                  <a:pt x="15245" y="2596"/>
                </a:cubicBezTo>
                <a:lnTo>
                  <a:pt x="15245" y="2596"/>
                </a:lnTo>
                <a:cubicBezTo>
                  <a:pt x="15277" y="2473"/>
                  <a:pt x="15310" y="2350"/>
                  <a:pt x="15345" y="2227"/>
                </a:cubicBezTo>
                <a:cubicBezTo>
                  <a:pt x="15309" y="2221"/>
                  <a:pt x="15274" y="2216"/>
                  <a:pt x="15238" y="2212"/>
                </a:cubicBezTo>
                <a:lnTo>
                  <a:pt x="15238" y="2212"/>
                </a:lnTo>
                <a:cubicBezTo>
                  <a:pt x="15232" y="2072"/>
                  <a:pt x="15224" y="1933"/>
                  <a:pt x="15212" y="1793"/>
                </a:cubicBezTo>
                <a:cubicBezTo>
                  <a:pt x="15193" y="1605"/>
                  <a:pt x="15035" y="1480"/>
                  <a:pt x="14883" y="1480"/>
                </a:cubicBezTo>
                <a:cubicBezTo>
                  <a:pt x="14767" y="1480"/>
                  <a:pt x="14655" y="1553"/>
                  <a:pt x="14611" y="1727"/>
                </a:cubicBezTo>
                <a:cubicBezTo>
                  <a:pt x="13929" y="4189"/>
                  <a:pt x="13933" y="6810"/>
                  <a:pt x="13472" y="9355"/>
                </a:cubicBezTo>
                <a:lnTo>
                  <a:pt x="13472" y="9355"/>
                </a:lnTo>
                <a:cubicBezTo>
                  <a:pt x="13343" y="8959"/>
                  <a:pt x="13253" y="8543"/>
                  <a:pt x="13195" y="8114"/>
                </a:cubicBezTo>
                <a:lnTo>
                  <a:pt x="13195" y="8114"/>
                </a:lnTo>
                <a:cubicBezTo>
                  <a:pt x="13635" y="6256"/>
                  <a:pt x="13851" y="4310"/>
                  <a:pt x="13877" y="2427"/>
                </a:cubicBezTo>
                <a:cubicBezTo>
                  <a:pt x="13877" y="2326"/>
                  <a:pt x="13829" y="2250"/>
                  <a:pt x="13759" y="2202"/>
                </a:cubicBezTo>
                <a:lnTo>
                  <a:pt x="13759" y="2202"/>
                </a:lnTo>
                <a:cubicBezTo>
                  <a:pt x="13765" y="2177"/>
                  <a:pt x="13771" y="2152"/>
                  <a:pt x="13777" y="2127"/>
                </a:cubicBezTo>
                <a:cubicBezTo>
                  <a:pt x="13544" y="2094"/>
                  <a:pt x="13344" y="2094"/>
                  <a:pt x="13144" y="2060"/>
                </a:cubicBezTo>
                <a:cubicBezTo>
                  <a:pt x="13144" y="2372"/>
                  <a:pt x="13138" y="2685"/>
                  <a:pt x="13126" y="2998"/>
                </a:cubicBezTo>
                <a:lnTo>
                  <a:pt x="13126" y="2998"/>
                </a:lnTo>
                <a:cubicBezTo>
                  <a:pt x="12832" y="4289"/>
                  <a:pt x="12582" y="5756"/>
                  <a:pt x="12589" y="7186"/>
                </a:cubicBezTo>
                <a:lnTo>
                  <a:pt x="12589" y="7186"/>
                </a:lnTo>
                <a:cubicBezTo>
                  <a:pt x="12515" y="7517"/>
                  <a:pt x="12433" y="7846"/>
                  <a:pt x="12344" y="8172"/>
                </a:cubicBezTo>
                <a:lnTo>
                  <a:pt x="12344" y="8172"/>
                </a:lnTo>
                <a:cubicBezTo>
                  <a:pt x="12109" y="7549"/>
                  <a:pt x="11976" y="6899"/>
                  <a:pt x="11875" y="6238"/>
                </a:cubicBezTo>
                <a:lnTo>
                  <a:pt x="11875" y="6238"/>
                </a:lnTo>
                <a:cubicBezTo>
                  <a:pt x="11806" y="5364"/>
                  <a:pt x="11685" y="4493"/>
                  <a:pt x="11490" y="3626"/>
                </a:cubicBezTo>
                <a:lnTo>
                  <a:pt x="11490" y="3626"/>
                </a:lnTo>
                <a:cubicBezTo>
                  <a:pt x="11456" y="3459"/>
                  <a:pt x="11418" y="3293"/>
                  <a:pt x="11376" y="3128"/>
                </a:cubicBezTo>
                <a:cubicBezTo>
                  <a:pt x="11350" y="2984"/>
                  <a:pt x="11236" y="2922"/>
                  <a:pt x="11116" y="2922"/>
                </a:cubicBezTo>
                <a:cubicBezTo>
                  <a:pt x="10989" y="2922"/>
                  <a:pt x="10854" y="2992"/>
                  <a:pt x="10807" y="3107"/>
                </a:cubicBezTo>
                <a:lnTo>
                  <a:pt x="10807" y="3107"/>
                </a:lnTo>
                <a:cubicBezTo>
                  <a:pt x="10758" y="2130"/>
                  <a:pt x="10644" y="1162"/>
                  <a:pt x="10342" y="226"/>
                </a:cubicBezTo>
                <a:cubicBezTo>
                  <a:pt x="10308" y="76"/>
                  <a:pt x="10175" y="0"/>
                  <a:pt x="100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1"/>
          <p:cNvSpPr/>
          <p:nvPr/>
        </p:nvSpPr>
        <p:spPr>
          <a:xfrm rot="5400000">
            <a:off x="2295792" y="-1384440"/>
            <a:ext cx="4503048" cy="7961679"/>
          </a:xfrm>
          <a:custGeom>
            <a:avLst/>
            <a:gdLst/>
            <a:ahLst/>
            <a:cxnLst/>
            <a:rect l="l" t="t" r="r" b="b"/>
            <a:pathLst>
              <a:path w="35593" h="45356" extrusionOk="0">
                <a:moveTo>
                  <a:pt x="17738" y="0"/>
                </a:moveTo>
                <a:cubicBezTo>
                  <a:pt x="9515" y="0"/>
                  <a:pt x="1284" y="226"/>
                  <a:pt x="1001" y="676"/>
                </a:cubicBezTo>
                <a:cubicBezTo>
                  <a:pt x="0" y="2210"/>
                  <a:pt x="234" y="43873"/>
                  <a:pt x="1001" y="44674"/>
                </a:cubicBezTo>
                <a:cubicBezTo>
                  <a:pt x="1401" y="45074"/>
                  <a:pt x="10951" y="45355"/>
                  <a:pt x="19746" y="45355"/>
                </a:cubicBezTo>
                <a:cubicBezTo>
                  <a:pt x="27083" y="45355"/>
                  <a:pt x="33894" y="45160"/>
                  <a:pt x="34425" y="44674"/>
                </a:cubicBezTo>
                <a:cubicBezTo>
                  <a:pt x="35592" y="43540"/>
                  <a:pt x="34892" y="1610"/>
                  <a:pt x="34425" y="676"/>
                </a:cubicBezTo>
                <a:cubicBezTo>
                  <a:pt x="34174" y="226"/>
                  <a:pt x="25960" y="0"/>
                  <a:pt x="1773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1"/>
          <p:cNvSpPr/>
          <p:nvPr/>
        </p:nvSpPr>
        <p:spPr>
          <a:xfrm rot="5400000">
            <a:off x="2305718" y="-1413949"/>
            <a:ext cx="4532565" cy="8030513"/>
          </a:xfrm>
          <a:custGeom>
            <a:avLst/>
            <a:gdLst/>
            <a:ahLst/>
            <a:cxnLst/>
            <a:rect l="l" t="t" r="r" b="b"/>
            <a:pathLst>
              <a:path w="35392" h="46106" extrusionOk="0">
                <a:moveTo>
                  <a:pt x="21485" y="833"/>
                </a:moveTo>
                <a:cubicBezTo>
                  <a:pt x="25253" y="833"/>
                  <a:pt x="29038" y="917"/>
                  <a:pt x="32757" y="1254"/>
                </a:cubicBezTo>
                <a:cubicBezTo>
                  <a:pt x="33090" y="1287"/>
                  <a:pt x="34024" y="1320"/>
                  <a:pt x="34124" y="1454"/>
                </a:cubicBezTo>
                <a:cubicBezTo>
                  <a:pt x="34098" y="1436"/>
                  <a:pt x="34083" y="1427"/>
                  <a:pt x="34076" y="1427"/>
                </a:cubicBezTo>
                <a:cubicBezTo>
                  <a:pt x="34058" y="1427"/>
                  <a:pt x="34100" y="1489"/>
                  <a:pt x="34124" y="1587"/>
                </a:cubicBezTo>
                <a:cubicBezTo>
                  <a:pt x="34191" y="1821"/>
                  <a:pt x="34191" y="2087"/>
                  <a:pt x="34224" y="2321"/>
                </a:cubicBezTo>
                <a:cubicBezTo>
                  <a:pt x="34358" y="4322"/>
                  <a:pt x="34391" y="6391"/>
                  <a:pt x="34458" y="8392"/>
                </a:cubicBezTo>
                <a:cubicBezTo>
                  <a:pt x="34625" y="14997"/>
                  <a:pt x="34725" y="21668"/>
                  <a:pt x="34758" y="28306"/>
                </a:cubicBezTo>
                <a:cubicBezTo>
                  <a:pt x="34758" y="33510"/>
                  <a:pt x="34925" y="38814"/>
                  <a:pt x="34391" y="43984"/>
                </a:cubicBezTo>
                <a:cubicBezTo>
                  <a:pt x="34358" y="44251"/>
                  <a:pt x="34358" y="44484"/>
                  <a:pt x="34258" y="44685"/>
                </a:cubicBezTo>
                <a:cubicBezTo>
                  <a:pt x="34230" y="44826"/>
                  <a:pt x="34154" y="44967"/>
                  <a:pt x="34191" y="44967"/>
                </a:cubicBezTo>
                <a:cubicBezTo>
                  <a:pt x="34196" y="44967"/>
                  <a:pt x="34204" y="44964"/>
                  <a:pt x="34213" y="44958"/>
                </a:cubicBezTo>
                <a:lnTo>
                  <a:pt x="34213" y="44958"/>
                </a:lnTo>
                <a:cubicBezTo>
                  <a:pt x="33841" y="45185"/>
                  <a:pt x="33052" y="45186"/>
                  <a:pt x="32590" y="45252"/>
                </a:cubicBezTo>
                <a:cubicBezTo>
                  <a:pt x="29955" y="45485"/>
                  <a:pt x="27353" y="45519"/>
                  <a:pt x="24718" y="45519"/>
                </a:cubicBezTo>
                <a:cubicBezTo>
                  <a:pt x="22392" y="45554"/>
                  <a:pt x="20062" y="45577"/>
                  <a:pt x="17733" y="45577"/>
                </a:cubicBezTo>
                <a:cubicBezTo>
                  <a:pt x="13480" y="45577"/>
                  <a:pt x="9228" y="45501"/>
                  <a:pt x="5004" y="45285"/>
                </a:cubicBezTo>
                <a:cubicBezTo>
                  <a:pt x="4036" y="45252"/>
                  <a:pt x="3036" y="45185"/>
                  <a:pt x="2068" y="45085"/>
                </a:cubicBezTo>
                <a:cubicBezTo>
                  <a:pt x="1835" y="45018"/>
                  <a:pt x="1568" y="45018"/>
                  <a:pt x="1334" y="44951"/>
                </a:cubicBezTo>
                <a:cubicBezTo>
                  <a:pt x="1285" y="44939"/>
                  <a:pt x="1251" y="44931"/>
                  <a:pt x="1227" y="44927"/>
                </a:cubicBezTo>
                <a:lnTo>
                  <a:pt x="1227" y="44927"/>
                </a:lnTo>
                <a:cubicBezTo>
                  <a:pt x="869" y="43631"/>
                  <a:pt x="1001" y="42074"/>
                  <a:pt x="967" y="40682"/>
                </a:cubicBezTo>
                <a:cubicBezTo>
                  <a:pt x="701" y="34411"/>
                  <a:pt x="667" y="28073"/>
                  <a:pt x="667" y="21735"/>
                </a:cubicBezTo>
                <a:cubicBezTo>
                  <a:pt x="667" y="15797"/>
                  <a:pt x="634" y="9826"/>
                  <a:pt x="967" y="3922"/>
                </a:cubicBezTo>
                <a:cubicBezTo>
                  <a:pt x="996" y="3321"/>
                  <a:pt x="926" y="2204"/>
                  <a:pt x="1117" y="1562"/>
                </a:cubicBezTo>
                <a:lnTo>
                  <a:pt x="1117" y="1562"/>
                </a:lnTo>
                <a:cubicBezTo>
                  <a:pt x="1147" y="1545"/>
                  <a:pt x="1175" y="1520"/>
                  <a:pt x="1201" y="1487"/>
                </a:cubicBezTo>
                <a:lnTo>
                  <a:pt x="1201" y="1487"/>
                </a:lnTo>
                <a:cubicBezTo>
                  <a:pt x="1193" y="1503"/>
                  <a:pt x="1198" y="1509"/>
                  <a:pt x="1213" y="1509"/>
                </a:cubicBezTo>
                <a:cubicBezTo>
                  <a:pt x="1260" y="1509"/>
                  <a:pt x="1400" y="1446"/>
                  <a:pt x="1501" y="1420"/>
                </a:cubicBezTo>
                <a:cubicBezTo>
                  <a:pt x="1835" y="1320"/>
                  <a:pt x="2135" y="1320"/>
                  <a:pt x="2468" y="1287"/>
                </a:cubicBezTo>
                <a:cubicBezTo>
                  <a:pt x="3503" y="1220"/>
                  <a:pt x="4537" y="1120"/>
                  <a:pt x="5537" y="1087"/>
                </a:cubicBezTo>
                <a:cubicBezTo>
                  <a:pt x="8606" y="953"/>
                  <a:pt x="11742" y="920"/>
                  <a:pt x="14877" y="887"/>
                </a:cubicBezTo>
                <a:cubicBezTo>
                  <a:pt x="17063" y="862"/>
                  <a:pt x="19271" y="833"/>
                  <a:pt x="21485" y="833"/>
                </a:cubicBezTo>
                <a:close/>
                <a:moveTo>
                  <a:pt x="18547" y="1"/>
                </a:moveTo>
                <a:cubicBezTo>
                  <a:pt x="15945" y="1"/>
                  <a:pt x="13343" y="33"/>
                  <a:pt x="10741" y="86"/>
                </a:cubicBezTo>
                <a:cubicBezTo>
                  <a:pt x="8406" y="119"/>
                  <a:pt x="6038" y="153"/>
                  <a:pt x="3703" y="320"/>
                </a:cubicBezTo>
                <a:cubicBezTo>
                  <a:pt x="3036" y="353"/>
                  <a:pt x="2335" y="420"/>
                  <a:pt x="1668" y="486"/>
                </a:cubicBezTo>
                <a:cubicBezTo>
                  <a:pt x="1368" y="520"/>
                  <a:pt x="901" y="520"/>
                  <a:pt x="701" y="787"/>
                </a:cubicBezTo>
                <a:cubicBezTo>
                  <a:pt x="678" y="869"/>
                  <a:pt x="666" y="947"/>
                  <a:pt x="664" y="1020"/>
                </a:cubicBezTo>
                <a:lnTo>
                  <a:pt x="664" y="1020"/>
                </a:lnTo>
                <a:cubicBezTo>
                  <a:pt x="500" y="1348"/>
                  <a:pt x="496" y="1778"/>
                  <a:pt x="434" y="2121"/>
                </a:cubicBezTo>
                <a:cubicBezTo>
                  <a:pt x="367" y="2955"/>
                  <a:pt x="334" y="3755"/>
                  <a:pt x="267" y="4589"/>
                </a:cubicBezTo>
                <a:cubicBezTo>
                  <a:pt x="167" y="7258"/>
                  <a:pt x="133" y="9960"/>
                  <a:pt x="67" y="12628"/>
                </a:cubicBezTo>
                <a:cubicBezTo>
                  <a:pt x="0" y="19500"/>
                  <a:pt x="0" y="26405"/>
                  <a:pt x="133" y="33276"/>
                </a:cubicBezTo>
                <a:cubicBezTo>
                  <a:pt x="167" y="35978"/>
                  <a:pt x="200" y="38680"/>
                  <a:pt x="334" y="41416"/>
                </a:cubicBezTo>
                <a:cubicBezTo>
                  <a:pt x="367" y="42516"/>
                  <a:pt x="200" y="44118"/>
                  <a:pt x="667" y="45152"/>
                </a:cubicBezTo>
                <a:cubicBezTo>
                  <a:pt x="801" y="45485"/>
                  <a:pt x="1334" y="45485"/>
                  <a:pt x="1635" y="45519"/>
                </a:cubicBezTo>
                <a:cubicBezTo>
                  <a:pt x="2468" y="45652"/>
                  <a:pt x="3302" y="45685"/>
                  <a:pt x="4170" y="45719"/>
                </a:cubicBezTo>
                <a:cubicBezTo>
                  <a:pt x="7072" y="45885"/>
                  <a:pt x="10041" y="45952"/>
                  <a:pt x="12976" y="46019"/>
                </a:cubicBezTo>
                <a:cubicBezTo>
                  <a:pt x="15691" y="46062"/>
                  <a:pt x="18432" y="46106"/>
                  <a:pt x="21173" y="46106"/>
                </a:cubicBezTo>
                <a:cubicBezTo>
                  <a:pt x="24762" y="46106"/>
                  <a:pt x="28353" y="46031"/>
                  <a:pt x="31889" y="45785"/>
                </a:cubicBezTo>
                <a:cubicBezTo>
                  <a:pt x="32657" y="45719"/>
                  <a:pt x="34525" y="45852"/>
                  <a:pt x="34758" y="44885"/>
                </a:cubicBezTo>
                <a:cubicBezTo>
                  <a:pt x="35192" y="43484"/>
                  <a:pt x="35092" y="41816"/>
                  <a:pt x="35159" y="40348"/>
                </a:cubicBezTo>
                <a:cubicBezTo>
                  <a:pt x="35392" y="34044"/>
                  <a:pt x="35292" y="27706"/>
                  <a:pt x="35259" y="21368"/>
                </a:cubicBezTo>
                <a:cubicBezTo>
                  <a:pt x="35225" y="15497"/>
                  <a:pt x="35159" y="9660"/>
                  <a:pt x="34892" y="3789"/>
                </a:cubicBezTo>
                <a:lnTo>
                  <a:pt x="34758" y="1654"/>
                </a:lnTo>
                <a:cubicBezTo>
                  <a:pt x="34725" y="1420"/>
                  <a:pt x="34758" y="953"/>
                  <a:pt x="34558" y="787"/>
                </a:cubicBezTo>
                <a:cubicBezTo>
                  <a:pt x="34224" y="486"/>
                  <a:pt x="33591" y="486"/>
                  <a:pt x="33190" y="453"/>
                </a:cubicBezTo>
                <a:cubicBezTo>
                  <a:pt x="32223" y="320"/>
                  <a:pt x="31256" y="286"/>
                  <a:pt x="30255" y="253"/>
                </a:cubicBezTo>
                <a:cubicBezTo>
                  <a:pt x="26352" y="73"/>
                  <a:pt x="22449" y="1"/>
                  <a:pt x="185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1"/>
          <p:cNvSpPr/>
          <p:nvPr/>
        </p:nvSpPr>
        <p:spPr>
          <a:xfrm rot="5400000">
            <a:off x="2000237" y="-2000214"/>
            <a:ext cx="5143524" cy="9144052"/>
          </a:xfrm>
          <a:custGeom>
            <a:avLst/>
            <a:gdLst/>
            <a:ahLst/>
            <a:cxnLst/>
            <a:rect l="l" t="t" r="r" b="b"/>
            <a:pathLst>
              <a:path w="44233" h="57433" extrusionOk="0">
                <a:moveTo>
                  <a:pt x="42698" y="1302"/>
                </a:moveTo>
                <a:cubicBezTo>
                  <a:pt x="42701" y="1317"/>
                  <a:pt x="42705" y="1332"/>
                  <a:pt x="42708" y="1347"/>
                </a:cubicBezTo>
                <a:lnTo>
                  <a:pt x="42708" y="1347"/>
                </a:lnTo>
                <a:cubicBezTo>
                  <a:pt x="42702" y="1335"/>
                  <a:pt x="42698" y="1320"/>
                  <a:pt x="42698" y="1302"/>
                </a:cubicBezTo>
                <a:close/>
                <a:moveTo>
                  <a:pt x="1358" y="55979"/>
                </a:moveTo>
                <a:cubicBezTo>
                  <a:pt x="1361" y="55987"/>
                  <a:pt x="1364" y="55996"/>
                  <a:pt x="1368" y="56008"/>
                </a:cubicBezTo>
                <a:cubicBezTo>
                  <a:pt x="1368" y="56015"/>
                  <a:pt x="1368" y="56019"/>
                  <a:pt x="1367" y="56019"/>
                </a:cubicBezTo>
                <a:cubicBezTo>
                  <a:pt x="1366" y="56019"/>
                  <a:pt x="1362" y="56004"/>
                  <a:pt x="1358" y="55979"/>
                </a:cubicBezTo>
                <a:close/>
                <a:moveTo>
                  <a:pt x="23070" y="639"/>
                </a:moveTo>
                <a:cubicBezTo>
                  <a:pt x="26635" y="639"/>
                  <a:pt x="30201" y="681"/>
                  <a:pt x="33758" y="769"/>
                </a:cubicBezTo>
                <a:cubicBezTo>
                  <a:pt x="36160" y="802"/>
                  <a:pt x="38528" y="902"/>
                  <a:pt x="40897" y="1102"/>
                </a:cubicBezTo>
                <a:cubicBezTo>
                  <a:pt x="41497" y="1135"/>
                  <a:pt x="42064" y="1202"/>
                  <a:pt x="42598" y="1369"/>
                </a:cubicBezTo>
                <a:cubicBezTo>
                  <a:pt x="42659" y="1378"/>
                  <a:pt x="42695" y="1384"/>
                  <a:pt x="42715" y="1387"/>
                </a:cubicBezTo>
                <a:lnTo>
                  <a:pt x="42715" y="1387"/>
                </a:lnTo>
                <a:cubicBezTo>
                  <a:pt x="42731" y="1492"/>
                  <a:pt x="42731" y="1597"/>
                  <a:pt x="42731" y="1703"/>
                </a:cubicBezTo>
                <a:cubicBezTo>
                  <a:pt x="43198" y="5806"/>
                  <a:pt x="43098" y="10042"/>
                  <a:pt x="43198" y="14145"/>
                </a:cubicBezTo>
                <a:cubicBezTo>
                  <a:pt x="43365" y="21050"/>
                  <a:pt x="43432" y="27855"/>
                  <a:pt x="43432" y="34760"/>
                </a:cubicBezTo>
                <a:cubicBezTo>
                  <a:pt x="43432" y="40530"/>
                  <a:pt x="43498" y="46301"/>
                  <a:pt x="43198" y="52105"/>
                </a:cubicBezTo>
                <a:cubicBezTo>
                  <a:pt x="43098" y="53306"/>
                  <a:pt x="43198" y="54774"/>
                  <a:pt x="42765" y="55941"/>
                </a:cubicBezTo>
                <a:cubicBezTo>
                  <a:pt x="42748" y="55975"/>
                  <a:pt x="42748" y="55983"/>
                  <a:pt x="42748" y="55983"/>
                </a:cubicBezTo>
                <a:cubicBezTo>
                  <a:pt x="42748" y="55983"/>
                  <a:pt x="42748" y="55975"/>
                  <a:pt x="42731" y="55975"/>
                </a:cubicBezTo>
                <a:cubicBezTo>
                  <a:pt x="42531" y="56075"/>
                  <a:pt x="42264" y="56108"/>
                  <a:pt x="42064" y="56142"/>
                </a:cubicBezTo>
                <a:cubicBezTo>
                  <a:pt x="41263" y="56275"/>
                  <a:pt x="40430" y="56342"/>
                  <a:pt x="39596" y="56408"/>
                </a:cubicBezTo>
                <a:cubicBezTo>
                  <a:pt x="35136" y="56698"/>
                  <a:pt x="30642" y="56760"/>
                  <a:pt x="26163" y="56760"/>
                </a:cubicBezTo>
                <a:cubicBezTo>
                  <a:pt x="24444" y="56760"/>
                  <a:pt x="22727" y="56751"/>
                  <a:pt x="21016" y="56742"/>
                </a:cubicBezTo>
                <a:cubicBezTo>
                  <a:pt x="15178" y="56675"/>
                  <a:pt x="9241" y="56675"/>
                  <a:pt x="3403" y="56242"/>
                </a:cubicBezTo>
                <a:cubicBezTo>
                  <a:pt x="2803" y="56175"/>
                  <a:pt x="2169" y="56142"/>
                  <a:pt x="1535" y="56008"/>
                </a:cubicBezTo>
                <a:cubicBezTo>
                  <a:pt x="1413" y="55988"/>
                  <a:pt x="1366" y="55955"/>
                  <a:pt x="1354" y="55955"/>
                </a:cubicBezTo>
                <a:cubicBezTo>
                  <a:pt x="1354" y="55955"/>
                  <a:pt x="1354" y="55955"/>
                  <a:pt x="1354" y="55955"/>
                </a:cubicBezTo>
                <a:lnTo>
                  <a:pt x="1354" y="55955"/>
                </a:lnTo>
                <a:cubicBezTo>
                  <a:pt x="1341" y="55880"/>
                  <a:pt x="1321" y="55754"/>
                  <a:pt x="1302" y="55675"/>
                </a:cubicBezTo>
                <a:cubicBezTo>
                  <a:pt x="1035" y="54240"/>
                  <a:pt x="1035" y="52739"/>
                  <a:pt x="1001" y="51271"/>
                </a:cubicBezTo>
                <a:cubicBezTo>
                  <a:pt x="468" y="38496"/>
                  <a:pt x="501" y="25653"/>
                  <a:pt x="701" y="12844"/>
                </a:cubicBezTo>
                <a:cubicBezTo>
                  <a:pt x="734" y="10242"/>
                  <a:pt x="835" y="7573"/>
                  <a:pt x="968" y="4938"/>
                </a:cubicBezTo>
                <a:cubicBezTo>
                  <a:pt x="1035" y="4038"/>
                  <a:pt x="968" y="2203"/>
                  <a:pt x="1402" y="1402"/>
                </a:cubicBezTo>
                <a:lnTo>
                  <a:pt x="1402" y="1402"/>
                </a:lnTo>
                <a:cubicBezTo>
                  <a:pt x="1380" y="1445"/>
                  <a:pt x="1383" y="1460"/>
                  <a:pt x="1402" y="1460"/>
                </a:cubicBezTo>
                <a:cubicBezTo>
                  <a:pt x="1442" y="1460"/>
                  <a:pt x="1555" y="1392"/>
                  <a:pt x="1668" y="1369"/>
                </a:cubicBezTo>
                <a:cubicBezTo>
                  <a:pt x="1902" y="1302"/>
                  <a:pt x="2202" y="1269"/>
                  <a:pt x="2502" y="1236"/>
                </a:cubicBezTo>
                <a:cubicBezTo>
                  <a:pt x="3370" y="1102"/>
                  <a:pt x="4304" y="1069"/>
                  <a:pt x="5171" y="1002"/>
                </a:cubicBezTo>
                <a:cubicBezTo>
                  <a:pt x="7973" y="869"/>
                  <a:pt x="10708" y="802"/>
                  <a:pt x="13510" y="735"/>
                </a:cubicBezTo>
                <a:cubicBezTo>
                  <a:pt x="16692" y="672"/>
                  <a:pt x="19880" y="639"/>
                  <a:pt x="23070" y="639"/>
                </a:cubicBezTo>
                <a:close/>
                <a:moveTo>
                  <a:pt x="25207" y="1"/>
                </a:moveTo>
                <a:cubicBezTo>
                  <a:pt x="24477" y="1"/>
                  <a:pt x="23747" y="1"/>
                  <a:pt x="23017" y="1"/>
                </a:cubicBezTo>
                <a:cubicBezTo>
                  <a:pt x="18013" y="1"/>
                  <a:pt x="12943" y="68"/>
                  <a:pt x="7940" y="235"/>
                </a:cubicBezTo>
                <a:cubicBezTo>
                  <a:pt x="6338" y="268"/>
                  <a:pt x="4671" y="335"/>
                  <a:pt x="3036" y="502"/>
                </a:cubicBezTo>
                <a:cubicBezTo>
                  <a:pt x="2502" y="568"/>
                  <a:pt x="1335" y="502"/>
                  <a:pt x="901" y="1002"/>
                </a:cubicBezTo>
                <a:cubicBezTo>
                  <a:pt x="880" y="1034"/>
                  <a:pt x="864" y="1065"/>
                  <a:pt x="852" y="1096"/>
                </a:cubicBezTo>
                <a:lnTo>
                  <a:pt x="852" y="1096"/>
                </a:lnTo>
                <a:cubicBezTo>
                  <a:pt x="370" y="1932"/>
                  <a:pt x="500" y="3313"/>
                  <a:pt x="401" y="4204"/>
                </a:cubicBezTo>
                <a:cubicBezTo>
                  <a:pt x="234" y="6539"/>
                  <a:pt x="201" y="8808"/>
                  <a:pt x="167" y="11143"/>
                </a:cubicBezTo>
                <a:cubicBezTo>
                  <a:pt x="1" y="17814"/>
                  <a:pt x="1" y="24552"/>
                  <a:pt x="34" y="31224"/>
                </a:cubicBezTo>
                <a:cubicBezTo>
                  <a:pt x="67" y="37461"/>
                  <a:pt x="101" y="43666"/>
                  <a:pt x="368" y="49937"/>
                </a:cubicBezTo>
                <a:cubicBezTo>
                  <a:pt x="401" y="51672"/>
                  <a:pt x="501" y="53440"/>
                  <a:pt x="668" y="55174"/>
                </a:cubicBezTo>
                <a:cubicBezTo>
                  <a:pt x="734" y="56008"/>
                  <a:pt x="734" y="56508"/>
                  <a:pt x="1668" y="56675"/>
                </a:cubicBezTo>
                <a:cubicBezTo>
                  <a:pt x="3436" y="56975"/>
                  <a:pt x="5271" y="57009"/>
                  <a:pt x="7106" y="57109"/>
                </a:cubicBezTo>
                <a:cubicBezTo>
                  <a:pt x="10208" y="57242"/>
                  <a:pt x="13310" y="57309"/>
                  <a:pt x="16379" y="57342"/>
                </a:cubicBezTo>
                <a:cubicBezTo>
                  <a:pt x="19265" y="57400"/>
                  <a:pt x="22146" y="57433"/>
                  <a:pt x="25025" y="57433"/>
                </a:cubicBezTo>
                <a:cubicBezTo>
                  <a:pt x="28834" y="57433"/>
                  <a:pt x="32642" y="57375"/>
                  <a:pt x="36460" y="57242"/>
                </a:cubicBezTo>
                <a:cubicBezTo>
                  <a:pt x="38395" y="57142"/>
                  <a:pt x="40396" y="57109"/>
                  <a:pt x="42298" y="56775"/>
                </a:cubicBezTo>
                <a:cubicBezTo>
                  <a:pt x="43265" y="56609"/>
                  <a:pt x="43432" y="56175"/>
                  <a:pt x="43598" y="55274"/>
                </a:cubicBezTo>
                <a:cubicBezTo>
                  <a:pt x="44232" y="50804"/>
                  <a:pt x="44065" y="46134"/>
                  <a:pt x="44099" y="41598"/>
                </a:cubicBezTo>
                <a:cubicBezTo>
                  <a:pt x="44232" y="29156"/>
                  <a:pt x="44166" y="16713"/>
                  <a:pt x="43565" y="4304"/>
                </a:cubicBezTo>
                <a:cubicBezTo>
                  <a:pt x="43532" y="3304"/>
                  <a:pt x="43598" y="2136"/>
                  <a:pt x="43298" y="1135"/>
                </a:cubicBezTo>
                <a:cubicBezTo>
                  <a:pt x="43098" y="402"/>
                  <a:pt x="41063" y="468"/>
                  <a:pt x="40530" y="435"/>
                </a:cubicBezTo>
                <a:cubicBezTo>
                  <a:pt x="35451" y="26"/>
                  <a:pt x="30321" y="1"/>
                  <a:pt x="252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3"/>
              </a:buClr>
              <a:buSzPts val="3000"/>
              <a:buNone/>
              <a:defRPr>
                <a:solidFill>
                  <a:schemeClr val="accent3"/>
                </a:solidFill>
              </a:defRPr>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a:endParaRPr/>
          </a:p>
        </p:txBody>
      </p:sp>
      <p:sp>
        <p:nvSpPr>
          <p:cNvPr id="214" name="Google Shape;214;p21"/>
          <p:cNvSpPr txBox="1">
            <a:spLocks noGrp="1"/>
          </p:cNvSpPr>
          <p:nvPr>
            <p:ph type="subTitle" idx="1"/>
          </p:nvPr>
        </p:nvSpPr>
        <p:spPr>
          <a:xfrm>
            <a:off x="4786750" y="1607300"/>
            <a:ext cx="3037800" cy="27453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500" b="0">
                <a:solidFill>
                  <a:schemeClr val="lt1"/>
                </a:solidFill>
                <a:latin typeface="Darker Grotesque Medium"/>
                <a:ea typeface="Darker Grotesque Medium"/>
                <a:cs typeface="Darker Grotesque Medium"/>
                <a:sym typeface="Darker Grotesque Medium"/>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 name="Google Shape;215;p21"/>
          <p:cNvSpPr txBox="1">
            <a:spLocks noGrp="1"/>
          </p:cNvSpPr>
          <p:nvPr>
            <p:ph type="subTitle" idx="2"/>
          </p:nvPr>
        </p:nvSpPr>
        <p:spPr>
          <a:xfrm>
            <a:off x="1319450" y="1607300"/>
            <a:ext cx="3037800" cy="27453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500" b="0">
                <a:solidFill>
                  <a:schemeClr val="lt1"/>
                </a:solidFill>
                <a:latin typeface="Darker Grotesque Medium"/>
                <a:ea typeface="Darker Grotesque Medium"/>
                <a:cs typeface="Darker Grotesque Medium"/>
                <a:sym typeface="Darker Grotesque Medium"/>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transition spd="slow">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hree columns">
  <p:cSld name="CUSTOM_7">
    <p:spTree>
      <p:nvGrpSpPr>
        <p:cNvPr id="1" name="Shape 216"/>
        <p:cNvGrpSpPr/>
        <p:nvPr/>
      </p:nvGrpSpPr>
      <p:grpSpPr>
        <a:xfrm>
          <a:off x="0" y="0"/>
          <a:ext cx="0" cy="0"/>
          <a:chOff x="0" y="0"/>
          <a:chExt cx="0" cy="0"/>
        </a:xfrm>
      </p:grpSpPr>
      <p:sp>
        <p:nvSpPr>
          <p:cNvPr id="217" name="Google Shape;217;p22"/>
          <p:cNvSpPr/>
          <p:nvPr/>
        </p:nvSpPr>
        <p:spPr>
          <a:xfrm rot="5400000">
            <a:off x="6249141" y="2202154"/>
            <a:ext cx="4927238" cy="714080"/>
          </a:xfrm>
          <a:custGeom>
            <a:avLst/>
            <a:gdLst/>
            <a:ahLst/>
            <a:cxnLst/>
            <a:rect l="l" t="t" r="r" b="b"/>
            <a:pathLst>
              <a:path w="42373" h="7759" extrusionOk="0">
                <a:moveTo>
                  <a:pt x="21584" y="525"/>
                </a:moveTo>
                <a:cubicBezTo>
                  <a:pt x="25613" y="525"/>
                  <a:pt x="29646" y="573"/>
                  <a:pt x="33691" y="691"/>
                </a:cubicBezTo>
                <a:cubicBezTo>
                  <a:pt x="35459" y="724"/>
                  <a:pt x="37260" y="824"/>
                  <a:pt x="39095" y="924"/>
                </a:cubicBezTo>
                <a:cubicBezTo>
                  <a:pt x="39810" y="981"/>
                  <a:pt x="40794" y="989"/>
                  <a:pt x="41481" y="1159"/>
                </a:cubicBezTo>
                <a:lnTo>
                  <a:pt x="41481" y="1159"/>
                </a:lnTo>
                <a:cubicBezTo>
                  <a:pt x="39937" y="2985"/>
                  <a:pt x="38369" y="4840"/>
                  <a:pt x="36860" y="6695"/>
                </a:cubicBezTo>
                <a:cubicBezTo>
                  <a:pt x="36775" y="6809"/>
                  <a:pt x="36665" y="6923"/>
                  <a:pt x="36593" y="6995"/>
                </a:cubicBezTo>
                <a:lnTo>
                  <a:pt x="5311" y="6995"/>
                </a:lnTo>
                <a:cubicBezTo>
                  <a:pt x="4821" y="6374"/>
                  <a:pt x="4362" y="5783"/>
                  <a:pt x="3870" y="5160"/>
                </a:cubicBezTo>
                <a:cubicBezTo>
                  <a:pt x="2824" y="3838"/>
                  <a:pt x="1779" y="2515"/>
                  <a:pt x="759" y="1193"/>
                </a:cubicBezTo>
                <a:lnTo>
                  <a:pt x="759" y="1193"/>
                </a:lnTo>
                <a:cubicBezTo>
                  <a:pt x="762" y="1192"/>
                  <a:pt x="765" y="1192"/>
                  <a:pt x="768" y="1191"/>
                </a:cubicBezTo>
                <a:cubicBezTo>
                  <a:pt x="1068" y="1091"/>
                  <a:pt x="1368" y="1091"/>
                  <a:pt x="1602" y="1057"/>
                </a:cubicBezTo>
                <a:cubicBezTo>
                  <a:pt x="2536" y="924"/>
                  <a:pt x="3436" y="891"/>
                  <a:pt x="4404" y="857"/>
                </a:cubicBezTo>
                <a:cubicBezTo>
                  <a:pt x="7272" y="691"/>
                  <a:pt x="10174" y="657"/>
                  <a:pt x="13043" y="590"/>
                </a:cubicBezTo>
                <a:cubicBezTo>
                  <a:pt x="15890" y="549"/>
                  <a:pt x="18736" y="525"/>
                  <a:pt x="21584" y="525"/>
                </a:cubicBezTo>
                <a:close/>
                <a:moveTo>
                  <a:pt x="21656" y="0"/>
                </a:moveTo>
                <a:cubicBezTo>
                  <a:pt x="17358" y="0"/>
                  <a:pt x="13056" y="53"/>
                  <a:pt x="8740" y="157"/>
                </a:cubicBezTo>
                <a:cubicBezTo>
                  <a:pt x="6705" y="190"/>
                  <a:pt x="4704" y="290"/>
                  <a:pt x="2669" y="457"/>
                </a:cubicBezTo>
                <a:cubicBezTo>
                  <a:pt x="2002" y="490"/>
                  <a:pt x="534" y="390"/>
                  <a:pt x="67" y="991"/>
                </a:cubicBezTo>
                <a:cubicBezTo>
                  <a:pt x="1" y="1124"/>
                  <a:pt x="34" y="1291"/>
                  <a:pt x="134" y="1358"/>
                </a:cubicBezTo>
                <a:cubicBezTo>
                  <a:pt x="1668" y="3359"/>
                  <a:pt x="3236" y="5327"/>
                  <a:pt x="4804" y="7329"/>
                </a:cubicBezTo>
                <a:cubicBezTo>
                  <a:pt x="5065" y="7671"/>
                  <a:pt x="5588" y="7758"/>
                  <a:pt x="6152" y="7758"/>
                </a:cubicBezTo>
                <a:cubicBezTo>
                  <a:pt x="6743" y="7758"/>
                  <a:pt x="7379" y="7662"/>
                  <a:pt x="7806" y="7662"/>
                </a:cubicBezTo>
                <a:lnTo>
                  <a:pt x="36460" y="7662"/>
                </a:lnTo>
                <a:cubicBezTo>
                  <a:pt x="37394" y="7662"/>
                  <a:pt x="38028" y="6361"/>
                  <a:pt x="38528" y="5728"/>
                </a:cubicBezTo>
                <a:cubicBezTo>
                  <a:pt x="39762" y="4226"/>
                  <a:pt x="41030" y="2759"/>
                  <a:pt x="42231" y="1291"/>
                </a:cubicBezTo>
                <a:cubicBezTo>
                  <a:pt x="42249" y="1267"/>
                  <a:pt x="42264" y="1242"/>
                  <a:pt x="42275" y="1217"/>
                </a:cubicBezTo>
                <a:lnTo>
                  <a:pt x="42275" y="1217"/>
                </a:lnTo>
                <a:cubicBezTo>
                  <a:pt x="42373" y="1096"/>
                  <a:pt x="42370" y="910"/>
                  <a:pt x="42197" y="824"/>
                </a:cubicBezTo>
                <a:cubicBezTo>
                  <a:pt x="42193" y="822"/>
                  <a:pt x="42188" y="820"/>
                  <a:pt x="42183" y="818"/>
                </a:cubicBezTo>
                <a:lnTo>
                  <a:pt x="42183" y="818"/>
                </a:lnTo>
                <a:cubicBezTo>
                  <a:pt x="42126" y="762"/>
                  <a:pt x="42052" y="727"/>
                  <a:pt x="41975" y="727"/>
                </a:cubicBezTo>
                <a:cubicBezTo>
                  <a:pt x="41969" y="727"/>
                  <a:pt x="41963" y="727"/>
                  <a:pt x="41957" y="728"/>
                </a:cubicBezTo>
                <a:lnTo>
                  <a:pt x="41957" y="728"/>
                </a:lnTo>
                <a:cubicBezTo>
                  <a:pt x="40773" y="303"/>
                  <a:pt x="39182" y="386"/>
                  <a:pt x="38028" y="324"/>
                </a:cubicBezTo>
                <a:cubicBezTo>
                  <a:pt x="35159" y="157"/>
                  <a:pt x="32257" y="123"/>
                  <a:pt x="29388" y="57"/>
                </a:cubicBezTo>
                <a:cubicBezTo>
                  <a:pt x="26811" y="19"/>
                  <a:pt x="24235" y="0"/>
                  <a:pt x="216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2"/>
          <p:cNvSpPr/>
          <p:nvPr/>
        </p:nvSpPr>
        <p:spPr>
          <a:xfrm rot="5400000">
            <a:off x="-1819213" y="1913509"/>
            <a:ext cx="4935960" cy="1291373"/>
          </a:xfrm>
          <a:custGeom>
            <a:avLst/>
            <a:gdLst/>
            <a:ahLst/>
            <a:cxnLst/>
            <a:rect l="l" t="t" r="r" b="b"/>
            <a:pathLst>
              <a:path w="42448" h="8111" extrusionOk="0">
                <a:moveTo>
                  <a:pt x="37077" y="634"/>
                </a:moveTo>
                <a:cubicBezTo>
                  <a:pt x="37540" y="1257"/>
                  <a:pt x="37978" y="1879"/>
                  <a:pt x="38445" y="2502"/>
                </a:cubicBezTo>
                <a:lnTo>
                  <a:pt x="41509" y="6723"/>
                </a:lnTo>
                <a:lnTo>
                  <a:pt x="41509" y="6723"/>
                </a:lnTo>
                <a:cubicBezTo>
                  <a:pt x="41153" y="6821"/>
                  <a:pt x="40709" y="6847"/>
                  <a:pt x="40379" y="6872"/>
                </a:cubicBezTo>
                <a:cubicBezTo>
                  <a:pt x="39379" y="7005"/>
                  <a:pt x="38378" y="7039"/>
                  <a:pt x="37377" y="7105"/>
                </a:cubicBezTo>
                <a:cubicBezTo>
                  <a:pt x="34408" y="7272"/>
                  <a:pt x="31406" y="7306"/>
                  <a:pt x="28437" y="7339"/>
                </a:cubicBezTo>
                <a:cubicBezTo>
                  <a:pt x="26596" y="7366"/>
                  <a:pt x="24755" y="7378"/>
                  <a:pt x="22914" y="7378"/>
                </a:cubicBezTo>
                <a:cubicBezTo>
                  <a:pt x="17886" y="7378"/>
                  <a:pt x="12862" y="7285"/>
                  <a:pt x="7856" y="7139"/>
                </a:cubicBezTo>
                <a:cubicBezTo>
                  <a:pt x="6122" y="7105"/>
                  <a:pt x="4420" y="7005"/>
                  <a:pt x="2719" y="6872"/>
                </a:cubicBezTo>
                <a:cubicBezTo>
                  <a:pt x="2247" y="6846"/>
                  <a:pt x="1385" y="6861"/>
                  <a:pt x="826" y="6739"/>
                </a:cubicBezTo>
                <a:lnTo>
                  <a:pt x="826" y="6739"/>
                </a:lnTo>
                <a:cubicBezTo>
                  <a:pt x="2321" y="4823"/>
                  <a:pt x="3788" y="2880"/>
                  <a:pt x="5254" y="968"/>
                </a:cubicBezTo>
                <a:cubicBezTo>
                  <a:pt x="5334" y="862"/>
                  <a:pt x="5413" y="756"/>
                  <a:pt x="5492" y="634"/>
                </a:cubicBezTo>
                <a:close/>
                <a:moveTo>
                  <a:pt x="5755" y="0"/>
                </a:moveTo>
                <a:cubicBezTo>
                  <a:pt x="4787" y="0"/>
                  <a:pt x="4354" y="1168"/>
                  <a:pt x="3787" y="1835"/>
                </a:cubicBezTo>
                <a:cubicBezTo>
                  <a:pt x="2552" y="3469"/>
                  <a:pt x="1351" y="5037"/>
                  <a:pt x="84" y="6672"/>
                </a:cubicBezTo>
                <a:cubicBezTo>
                  <a:pt x="1" y="6790"/>
                  <a:pt x="15" y="6905"/>
                  <a:pt x="78" y="6989"/>
                </a:cubicBezTo>
                <a:lnTo>
                  <a:pt x="78" y="6989"/>
                </a:lnTo>
                <a:cubicBezTo>
                  <a:pt x="86" y="7073"/>
                  <a:pt x="127" y="7151"/>
                  <a:pt x="217" y="7205"/>
                </a:cubicBezTo>
                <a:cubicBezTo>
                  <a:pt x="551" y="7439"/>
                  <a:pt x="1051" y="7439"/>
                  <a:pt x="1418" y="7472"/>
                </a:cubicBezTo>
                <a:cubicBezTo>
                  <a:pt x="2285" y="7606"/>
                  <a:pt x="3119" y="7639"/>
                  <a:pt x="4020" y="7672"/>
                </a:cubicBezTo>
                <a:cubicBezTo>
                  <a:pt x="6789" y="7839"/>
                  <a:pt x="9624" y="7939"/>
                  <a:pt x="12426" y="7973"/>
                </a:cubicBezTo>
                <a:cubicBezTo>
                  <a:pt x="16052" y="8060"/>
                  <a:pt x="19678" y="8111"/>
                  <a:pt x="23304" y="8111"/>
                </a:cubicBezTo>
                <a:cubicBezTo>
                  <a:pt x="26616" y="8111"/>
                  <a:pt x="29929" y="8068"/>
                  <a:pt x="33241" y="7973"/>
                </a:cubicBezTo>
                <a:cubicBezTo>
                  <a:pt x="35276" y="7939"/>
                  <a:pt x="37310" y="7839"/>
                  <a:pt x="39312" y="7672"/>
                </a:cubicBezTo>
                <a:cubicBezTo>
                  <a:pt x="40246" y="7606"/>
                  <a:pt x="41447" y="7639"/>
                  <a:pt x="42247" y="7172"/>
                </a:cubicBezTo>
                <a:cubicBezTo>
                  <a:pt x="42381" y="7105"/>
                  <a:pt x="42448" y="6872"/>
                  <a:pt x="42381" y="6772"/>
                </a:cubicBezTo>
                <a:cubicBezTo>
                  <a:pt x="40880" y="4704"/>
                  <a:pt x="39412" y="2636"/>
                  <a:pt x="37911" y="601"/>
                </a:cubicBezTo>
                <a:cubicBezTo>
                  <a:pt x="37644" y="200"/>
                  <a:pt x="37544" y="0"/>
                  <a:pt x="370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2"/>
          <p:cNvSpPr/>
          <p:nvPr/>
        </p:nvSpPr>
        <p:spPr>
          <a:xfrm rot="5400000">
            <a:off x="-1433153" y="1637176"/>
            <a:ext cx="4745140" cy="1780189"/>
          </a:xfrm>
          <a:custGeom>
            <a:avLst/>
            <a:gdLst/>
            <a:ahLst/>
            <a:cxnLst/>
            <a:rect l="l" t="t" r="r" b="b"/>
            <a:pathLst>
              <a:path w="40807" h="11913" extrusionOk="0">
                <a:moveTo>
                  <a:pt x="34473" y="1130"/>
                </a:moveTo>
                <a:cubicBezTo>
                  <a:pt x="34806" y="1407"/>
                  <a:pt x="35065" y="1761"/>
                  <a:pt x="35270" y="2159"/>
                </a:cubicBezTo>
                <a:lnTo>
                  <a:pt x="35270" y="2159"/>
                </a:lnTo>
                <a:cubicBezTo>
                  <a:pt x="35263" y="2206"/>
                  <a:pt x="35270" y="2259"/>
                  <a:pt x="35297" y="2317"/>
                </a:cubicBezTo>
                <a:cubicBezTo>
                  <a:pt x="35420" y="2606"/>
                  <a:pt x="35546" y="2895"/>
                  <a:pt x="35674" y="3184"/>
                </a:cubicBezTo>
                <a:lnTo>
                  <a:pt x="35674" y="3184"/>
                </a:lnTo>
                <a:cubicBezTo>
                  <a:pt x="35947" y="4091"/>
                  <a:pt x="36074" y="5071"/>
                  <a:pt x="36231" y="5853"/>
                </a:cubicBezTo>
                <a:cubicBezTo>
                  <a:pt x="36240" y="5899"/>
                  <a:pt x="36250" y="5945"/>
                  <a:pt x="36259" y="5992"/>
                </a:cubicBezTo>
                <a:lnTo>
                  <a:pt x="36259" y="5992"/>
                </a:lnTo>
                <a:cubicBezTo>
                  <a:pt x="35628" y="4437"/>
                  <a:pt x="34761" y="2816"/>
                  <a:pt x="34473" y="1130"/>
                </a:cubicBezTo>
                <a:close/>
                <a:moveTo>
                  <a:pt x="8719" y="5152"/>
                </a:moveTo>
                <a:cubicBezTo>
                  <a:pt x="8215" y="6139"/>
                  <a:pt x="7732" y="7142"/>
                  <a:pt x="7194" y="8108"/>
                </a:cubicBezTo>
                <a:lnTo>
                  <a:pt x="7194" y="8108"/>
                </a:lnTo>
                <a:cubicBezTo>
                  <a:pt x="7620" y="7094"/>
                  <a:pt x="8168" y="6124"/>
                  <a:pt x="8719" y="5152"/>
                </a:cubicBezTo>
                <a:close/>
                <a:moveTo>
                  <a:pt x="6115" y="3463"/>
                </a:moveTo>
                <a:cubicBezTo>
                  <a:pt x="5350" y="5005"/>
                  <a:pt x="4832" y="6694"/>
                  <a:pt x="3963" y="8149"/>
                </a:cubicBezTo>
                <a:lnTo>
                  <a:pt x="3963" y="8149"/>
                </a:lnTo>
                <a:cubicBezTo>
                  <a:pt x="4619" y="6669"/>
                  <a:pt x="5298" y="5199"/>
                  <a:pt x="5915" y="3709"/>
                </a:cubicBezTo>
                <a:lnTo>
                  <a:pt x="5915" y="3709"/>
                </a:lnTo>
                <a:cubicBezTo>
                  <a:pt x="5981" y="3626"/>
                  <a:pt x="6047" y="3544"/>
                  <a:pt x="6115" y="3463"/>
                </a:cubicBezTo>
                <a:close/>
                <a:moveTo>
                  <a:pt x="13203" y="6296"/>
                </a:moveTo>
                <a:cubicBezTo>
                  <a:pt x="13096" y="6957"/>
                  <a:pt x="12996" y="7619"/>
                  <a:pt x="12872" y="8276"/>
                </a:cubicBezTo>
                <a:lnTo>
                  <a:pt x="12872" y="8276"/>
                </a:lnTo>
                <a:cubicBezTo>
                  <a:pt x="12965" y="7615"/>
                  <a:pt x="13082" y="6956"/>
                  <a:pt x="13203" y="6296"/>
                </a:cubicBezTo>
                <a:close/>
                <a:moveTo>
                  <a:pt x="36927" y="6350"/>
                </a:moveTo>
                <a:cubicBezTo>
                  <a:pt x="37318" y="7273"/>
                  <a:pt x="37702" y="8201"/>
                  <a:pt x="37966" y="9166"/>
                </a:cubicBezTo>
                <a:lnTo>
                  <a:pt x="37966" y="9166"/>
                </a:lnTo>
                <a:cubicBezTo>
                  <a:pt x="37406" y="8383"/>
                  <a:pt x="37125" y="7362"/>
                  <a:pt x="36927" y="6350"/>
                </a:cubicBezTo>
                <a:close/>
                <a:moveTo>
                  <a:pt x="17392" y="3088"/>
                </a:moveTo>
                <a:cubicBezTo>
                  <a:pt x="17026" y="5362"/>
                  <a:pt x="17044" y="7815"/>
                  <a:pt x="15949" y="9742"/>
                </a:cubicBezTo>
                <a:lnTo>
                  <a:pt x="15949" y="9742"/>
                </a:lnTo>
                <a:cubicBezTo>
                  <a:pt x="16068" y="7470"/>
                  <a:pt x="16976" y="5316"/>
                  <a:pt x="17392" y="3088"/>
                </a:cubicBezTo>
                <a:close/>
                <a:moveTo>
                  <a:pt x="33435" y="4663"/>
                </a:moveTo>
                <a:cubicBezTo>
                  <a:pt x="33773" y="6439"/>
                  <a:pt x="34474" y="8219"/>
                  <a:pt x="34375" y="9976"/>
                </a:cubicBezTo>
                <a:lnTo>
                  <a:pt x="34375" y="9976"/>
                </a:lnTo>
                <a:cubicBezTo>
                  <a:pt x="33666" y="8310"/>
                  <a:pt x="33646" y="6463"/>
                  <a:pt x="33435" y="4663"/>
                </a:cubicBezTo>
                <a:close/>
                <a:moveTo>
                  <a:pt x="21383" y="1"/>
                </a:moveTo>
                <a:cubicBezTo>
                  <a:pt x="21244" y="1"/>
                  <a:pt x="21090" y="88"/>
                  <a:pt x="21053" y="215"/>
                </a:cubicBezTo>
                <a:cubicBezTo>
                  <a:pt x="20148" y="3020"/>
                  <a:pt x="20598" y="6081"/>
                  <a:pt x="19917" y="8949"/>
                </a:cubicBezTo>
                <a:lnTo>
                  <a:pt x="19917" y="8949"/>
                </a:lnTo>
                <a:cubicBezTo>
                  <a:pt x="19671" y="6450"/>
                  <a:pt x="20381" y="3898"/>
                  <a:pt x="20072" y="1387"/>
                </a:cubicBezTo>
                <a:lnTo>
                  <a:pt x="20072" y="1387"/>
                </a:lnTo>
                <a:cubicBezTo>
                  <a:pt x="20077" y="1374"/>
                  <a:pt x="20081" y="1362"/>
                  <a:pt x="20086" y="1349"/>
                </a:cubicBezTo>
                <a:lnTo>
                  <a:pt x="20068" y="1349"/>
                </a:lnTo>
                <a:cubicBezTo>
                  <a:pt x="20054" y="1238"/>
                  <a:pt x="20038" y="1127"/>
                  <a:pt x="20019" y="1016"/>
                </a:cubicBezTo>
                <a:cubicBezTo>
                  <a:pt x="19988" y="858"/>
                  <a:pt x="19874" y="790"/>
                  <a:pt x="19753" y="790"/>
                </a:cubicBezTo>
                <a:cubicBezTo>
                  <a:pt x="19617" y="790"/>
                  <a:pt x="19472" y="875"/>
                  <a:pt x="19419" y="1016"/>
                </a:cubicBezTo>
                <a:cubicBezTo>
                  <a:pt x="18475" y="3727"/>
                  <a:pt x="18671" y="6632"/>
                  <a:pt x="17874" y="9377"/>
                </a:cubicBezTo>
                <a:lnTo>
                  <a:pt x="17874" y="9377"/>
                </a:lnTo>
                <a:cubicBezTo>
                  <a:pt x="17384" y="8063"/>
                  <a:pt x="17658" y="6452"/>
                  <a:pt x="17884" y="5152"/>
                </a:cubicBezTo>
                <a:cubicBezTo>
                  <a:pt x="18088" y="3870"/>
                  <a:pt x="18419" y="2589"/>
                  <a:pt x="18611" y="1285"/>
                </a:cubicBezTo>
                <a:lnTo>
                  <a:pt x="18611" y="1285"/>
                </a:lnTo>
                <a:cubicBezTo>
                  <a:pt x="18635" y="1228"/>
                  <a:pt x="18660" y="1172"/>
                  <a:pt x="18685" y="1116"/>
                </a:cubicBezTo>
                <a:cubicBezTo>
                  <a:pt x="18669" y="1111"/>
                  <a:pt x="18653" y="1107"/>
                  <a:pt x="18637" y="1102"/>
                </a:cubicBezTo>
                <a:lnTo>
                  <a:pt x="18637" y="1102"/>
                </a:lnTo>
                <a:cubicBezTo>
                  <a:pt x="18655" y="973"/>
                  <a:pt x="18671" y="845"/>
                  <a:pt x="18685" y="716"/>
                </a:cubicBezTo>
                <a:cubicBezTo>
                  <a:pt x="18706" y="529"/>
                  <a:pt x="18520" y="420"/>
                  <a:pt x="18345" y="420"/>
                </a:cubicBezTo>
                <a:cubicBezTo>
                  <a:pt x="18238" y="420"/>
                  <a:pt x="18135" y="460"/>
                  <a:pt x="18084" y="549"/>
                </a:cubicBezTo>
                <a:cubicBezTo>
                  <a:pt x="17788" y="1221"/>
                  <a:pt x="17598" y="1944"/>
                  <a:pt x="17460" y="2691"/>
                </a:cubicBezTo>
                <a:lnTo>
                  <a:pt x="17460" y="2691"/>
                </a:lnTo>
                <a:cubicBezTo>
                  <a:pt x="17571" y="1987"/>
                  <a:pt x="17626" y="1275"/>
                  <a:pt x="17584" y="549"/>
                </a:cubicBezTo>
                <a:cubicBezTo>
                  <a:pt x="17584" y="389"/>
                  <a:pt x="17428" y="230"/>
                  <a:pt x="17266" y="230"/>
                </a:cubicBezTo>
                <a:cubicBezTo>
                  <a:pt x="17191" y="230"/>
                  <a:pt x="17114" y="264"/>
                  <a:pt x="17050" y="349"/>
                </a:cubicBezTo>
                <a:cubicBezTo>
                  <a:pt x="14827" y="2998"/>
                  <a:pt x="15329" y="6648"/>
                  <a:pt x="14113" y="9700"/>
                </a:cubicBezTo>
                <a:lnTo>
                  <a:pt x="14113" y="9700"/>
                </a:lnTo>
                <a:cubicBezTo>
                  <a:pt x="13837" y="7103"/>
                  <a:pt x="14943" y="4493"/>
                  <a:pt x="15322" y="1949"/>
                </a:cubicBezTo>
                <a:lnTo>
                  <a:pt x="15322" y="1949"/>
                </a:lnTo>
                <a:cubicBezTo>
                  <a:pt x="15342" y="1916"/>
                  <a:pt x="15362" y="1883"/>
                  <a:pt x="15383" y="1850"/>
                </a:cubicBezTo>
                <a:cubicBezTo>
                  <a:pt x="15367" y="1847"/>
                  <a:pt x="15352" y="1844"/>
                  <a:pt x="15337" y="1841"/>
                </a:cubicBezTo>
                <a:lnTo>
                  <a:pt x="15337" y="1841"/>
                </a:lnTo>
                <a:cubicBezTo>
                  <a:pt x="15354" y="1721"/>
                  <a:pt x="15369" y="1602"/>
                  <a:pt x="15383" y="1483"/>
                </a:cubicBezTo>
                <a:cubicBezTo>
                  <a:pt x="15403" y="1280"/>
                  <a:pt x="15238" y="1163"/>
                  <a:pt x="15068" y="1163"/>
                </a:cubicBezTo>
                <a:cubicBezTo>
                  <a:pt x="14959" y="1163"/>
                  <a:pt x="14847" y="1212"/>
                  <a:pt x="14782" y="1316"/>
                </a:cubicBezTo>
                <a:cubicBezTo>
                  <a:pt x="14110" y="2385"/>
                  <a:pt x="13744" y="3540"/>
                  <a:pt x="13490" y="4727"/>
                </a:cubicBezTo>
                <a:lnTo>
                  <a:pt x="13490" y="4727"/>
                </a:lnTo>
                <a:cubicBezTo>
                  <a:pt x="13645" y="3841"/>
                  <a:pt x="13781" y="2951"/>
                  <a:pt x="13851" y="2051"/>
                </a:cubicBezTo>
                <a:lnTo>
                  <a:pt x="13851" y="2051"/>
                </a:lnTo>
                <a:cubicBezTo>
                  <a:pt x="13861" y="2028"/>
                  <a:pt x="13871" y="2006"/>
                  <a:pt x="13881" y="1983"/>
                </a:cubicBezTo>
                <a:cubicBezTo>
                  <a:pt x="13873" y="1982"/>
                  <a:pt x="13865" y="1980"/>
                  <a:pt x="13857" y="1979"/>
                </a:cubicBezTo>
                <a:lnTo>
                  <a:pt x="13857" y="1979"/>
                </a:lnTo>
                <a:cubicBezTo>
                  <a:pt x="13866" y="1847"/>
                  <a:pt x="13875" y="1715"/>
                  <a:pt x="13881" y="1583"/>
                </a:cubicBezTo>
                <a:cubicBezTo>
                  <a:pt x="13881" y="1411"/>
                  <a:pt x="13688" y="1281"/>
                  <a:pt x="13515" y="1281"/>
                </a:cubicBezTo>
                <a:cubicBezTo>
                  <a:pt x="13419" y="1281"/>
                  <a:pt x="13329" y="1321"/>
                  <a:pt x="13281" y="1416"/>
                </a:cubicBezTo>
                <a:cubicBezTo>
                  <a:pt x="12614" y="2984"/>
                  <a:pt x="12347" y="4652"/>
                  <a:pt x="11947" y="6253"/>
                </a:cubicBezTo>
                <a:cubicBezTo>
                  <a:pt x="11635" y="7670"/>
                  <a:pt x="11323" y="9304"/>
                  <a:pt x="10439" y="10540"/>
                </a:cubicBezTo>
                <a:lnTo>
                  <a:pt x="10439" y="10540"/>
                </a:lnTo>
                <a:cubicBezTo>
                  <a:pt x="10557" y="7823"/>
                  <a:pt x="12012" y="5293"/>
                  <a:pt x="12334" y="2587"/>
                </a:cubicBezTo>
                <a:lnTo>
                  <a:pt x="12334" y="2587"/>
                </a:lnTo>
                <a:cubicBezTo>
                  <a:pt x="12350" y="2564"/>
                  <a:pt x="12365" y="2540"/>
                  <a:pt x="12380" y="2517"/>
                </a:cubicBezTo>
                <a:cubicBezTo>
                  <a:pt x="12368" y="2515"/>
                  <a:pt x="12355" y="2512"/>
                  <a:pt x="12343" y="2510"/>
                </a:cubicBezTo>
                <a:lnTo>
                  <a:pt x="12343" y="2510"/>
                </a:lnTo>
                <a:cubicBezTo>
                  <a:pt x="12359" y="2368"/>
                  <a:pt x="12371" y="2226"/>
                  <a:pt x="12380" y="2083"/>
                </a:cubicBezTo>
                <a:cubicBezTo>
                  <a:pt x="12400" y="1889"/>
                  <a:pt x="12249" y="1785"/>
                  <a:pt x="12088" y="1785"/>
                </a:cubicBezTo>
                <a:cubicBezTo>
                  <a:pt x="11972" y="1785"/>
                  <a:pt x="11850" y="1838"/>
                  <a:pt x="11780" y="1950"/>
                </a:cubicBezTo>
                <a:cubicBezTo>
                  <a:pt x="10152" y="4289"/>
                  <a:pt x="10074" y="7521"/>
                  <a:pt x="8444" y="9875"/>
                </a:cubicBezTo>
                <a:lnTo>
                  <a:pt x="8444" y="9875"/>
                </a:lnTo>
                <a:cubicBezTo>
                  <a:pt x="8953" y="7362"/>
                  <a:pt x="10238" y="5093"/>
                  <a:pt x="11136" y="2675"/>
                </a:cubicBezTo>
                <a:lnTo>
                  <a:pt x="11136" y="2675"/>
                </a:lnTo>
                <a:cubicBezTo>
                  <a:pt x="11226" y="2554"/>
                  <a:pt x="11318" y="2435"/>
                  <a:pt x="11413" y="2317"/>
                </a:cubicBezTo>
                <a:cubicBezTo>
                  <a:pt x="11373" y="2292"/>
                  <a:pt x="11332" y="2268"/>
                  <a:pt x="11291" y="2244"/>
                </a:cubicBezTo>
                <a:lnTo>
                  <a:pt x="11291" y="2244"/>
                </a:lnTo>
                <a:cubicBezTo>
                  <a:pt x="11333" y="2124"/>
                  <a:pt x="11374" y="2004"/>
                  <a:pt x="11413" y="1883"/>
                </a:cubicBezTo>
                <a:cubicBezTo>
                  <a:pt x="11484" y="1694"/>
                  <a:pt x="11288" y="1506"/>
                  <a:pt x="11096" y="1506"/>
                </a:cubicBezTo>
                <a:cubicBezTo>
                  <a:pt x="11017" y="1506"/>
                  <a:pt x="10938" y="1538"/>
                  <a:pt x="10879" y="1616"/>
                </a:cubicBezTo>
                <a:cubicBezTo>
                  <a:pt x="10470" y="2132"/>
                  <a:pt x="10105" y="2678"/>
                  <a:pt x="9765" y="3242"/>
                </a:cubicBezTo>
                <a:lnTo>
                  <a:pt x="9765" y="3242"/>
                </a:lnTo>
                <a:cubicBezTo>
                  <a:pt x="10035" y="2712"/>
                  <a:pt x="10284" y="2172"/>
                  <a:pt x="10493" y="1616"/>
                </a:cubicBezTo>
                <a:lnTo>
                  <a:pt x="10493" y="1616"/>
                </a:lnTo>
                <a:cubicBezTo>
                  <a:pt x="10565" y="1526"/>
                  <a:pt x="10638" y="1437"/>
                  <a:pt x="10713" y="1349"/>
                </a:cubicBezTo>
                <a:cubicBezTo>
                  <a:pt x="10678" y="1335"/>
                  <a:pt x="10643" y="1319"/>
                  <a:pt x="10608" y="1300"/>
                </a:cubicBezTo>
                <a:lnTo>
                  <a:pt x="10608" y="1300"/>
                </a:lnTo>
                <a:cubicBezTo>
                  <a:pt x="10644" y="1195"/>
                  <a:pt x="10679" y="1089"/>
                  <a:pt x="10713" y="982"/>
                </a:cubicBezTo>
                <a:cubicBezTo>
                  <a:pt x="10760" y="768"/>
                  <a:pt x="10569" y="587"/>
                  <a:pt x="10383" y="587"/>
                </a:cubicBezTo>
                <a:cubicBezTo>
                  <a:pt x="10309" y="587"/>
                  <a:pt x="10236" y="616"/>
                  <a:pt x="10179" y="682"/>
                </a:cubicBezTo>
                <a:cubicBezTo>
                  <a:pt x="7901" y="3355"/>
                  <a:pt x="7199" y="7217"/>
                  <a:pt x="4801" y="9750"/>
                </a:cubicBezTo>
                <a:lnTo>
                  <a:pt x="4801" y="9750"/>
                </a:lnTo>
                <a:cubicBezTo>
                  <a:pt x="5559" y="6936"/>
                  <a:pt x="7120" y="4404"/>
                  <a:pt x="8281" y="1740"/>
                </a:cubicBezTo>
                <a:lnTo>
                  <a:pt x="8281" y="1740"/>
                </a:lnTo>
                <a:cubicBezTo>
                  <a:pt x="8366" y="1653"/>
                  <a:pt x="8454" y="1567"/>
                  <a:pt x="8544" y="1483"/>
                </a:cubicBezTo>
                <a:cubicBezTo>
                  <a:pt x="8504" y="1459"/>
                  <a:pt x="8464" y="1434"/>
                  <a:pt x="8423" y="1410"/>
                </a:cubicBezTo>
                <a:lnTo>
                  <a:pt x="8423" y="1410"/>
                </a:lnTo>
                <a:cubicBezTo>
                  <a:pt x="8464" y="1312"/>
                  <a:pt x="8504" y="1214"/>
                  <a:pt x="8544" y="1116"/>
                </a:cubicBezTo>
                <a:cubicBezTo>
                  <a:pt x="8641" y="899"/>
                  <a:pt x="8442" y="735"/>
                  <a:pt x="8236" y="735"/>
                </a:cubicBezTo>
                <a:cubicBezTo>
                  <a:pt x="8157" y="735"/>
                  <a:pt x="8076" y="760"/>
                  <a:pt x="8011" y="816"/>
                </a:cubicBezTo>
                <a:cubicBezTo>
                  <a:pt x="7215" y="1543"/>
                  <a:pt x="6648" y="2412"/>
                  <a:pt x="6178" y="3337"/>
                </a:cubicBezTo>
                <a:lnTo>
                  <a:pt x="6178" y="3337"/>
                </a:lnTo>
                <a:cubicBezTo>
                  <a:pt x="6147" y="3324"/>
                  <a:pt x="6117" y="3308"/>
                  <a:pt x="6086" y="3291"/>
                </a:cubicBezTo>
                <a:lnTo>
                  <a:pt x="6086" y="3291"/>
                </a:lnTo>
                <a:cubicBezTo>
                  <a:pt x="6128" y="3189"/>
                  <a:pt x="6169" y="3086"/>
                  <a:pt x="6209" y="2984"/>
                </a:cubicBezTo>
                <a:cubicBezTo>
                  <a:pt x="6304" y="2770"/>
                  <a:pt x="6096" y="2574"/>
                  <a:pt x="5895" y="2574"/>
                </a:cubicBezTo>
                <a:cubicBezTo>
                  <a:pt x="5814" y="2574"/>
                  <a:pt x="5734" y="2606"/>
                  <a:pt x="5676" y="2684"/>
                </a:cubicBezTo>
                <a:cubicBezTo>
                  <a:pt x="3965" y="4688"/>
                  <a:pt x="2961" y="7185"/>
                  <a:pt x="1377" y="9265"/>
                </a:cubicBezTo>
                <a:lnTo>
                  <a:pt x="1377" y="9265"/>
                </a:lnTo>
                <a:cubicBezTo>
                  <a:pt x="2706" y="6463"/>
                  <a:pt x="4406" y="3832"/>
                  <a:pt x="6176" y="1316"/>
                </a:cubicBezTo>
                <a:cubicBezTo>
                  <a:pt x="6368" y="1252"/>
                  <a:pt x="6206" y="1120"/>
                  <a:pt x="6011" y="1120"/>
                </a:cubicBezTo>
                <a:cubicBezTo>
                  <a:pt x="5901" y="1120"/>
                  <a:pt x="5781" y="1162"/>
                  <a:pt x="5709" y="1283"/>
                </a:cubicBezTo>
                <a:cubicBezTo>
                  <a:pt x="3679" y="4156"/>
                  <a:pt x="1737" y="7204"/>
                  <a:pt x="348" y="10455"/>
                </a:cubicBezTo>
                <a:lnTo>
                  <a:pt x="348" y="10455"/>
                </a:lnTo>
                <a:cubicBezTo>
                  <a:pt x="258" y="10546"/>
                  <a:pt x="166" y="10635"/>
                  <a:pt x="72" y="10723"/>
                </a:cubicBezTo>
                <a:cubicBezTo>
                  <a:pt x="115" y="10749"/>
                  <a:pt x="157" y="10776"/>
                  <a:pt x="201" y="10805"/>
                </a:cubicBezTo>
                <a:lnTo>
                  <a:pt x="201" y="10805"/>
                </a:lnTo>
                <a:cubicBezTo>
                  <a:pt x="157" y="10911"/>
                  <a:pt x="114" y="11017"/>
                  <a:pt x="72" y="11123"/>
                </a:cubicBezTo>
                <a:cubicBezTo>
                  <a:pt x="0" y="11313"/>
                  <a:pt x="199" y="11486"/>
                  <a:pt x="404" y="11486"/>
                </a:cubicBezTo>
                <a:cubicBezTo>
                  <a:pt x="487" y="11486"/>
                  <a:pt x="571" y="11457"/>
                  <a:pt x="639" y="11390"/>
                </a:cubicBezTo>
                <a:cubicBezTo>
                  <a:pt x="2351" y="9773"/>
                  <a:pt x="3368" y="7648"/>
                  <a:pt x="4584" y="5654"/>
                </a:cubicBezTo>
                <a:lnTo>
                  <a:pt x="4584" y="5654"/>
                </a:lnTo>
                <a:cubicBezTo>
                  <a:pt x="3996" y="6991"/>
                  <a:pt x="3387" y="8316"/>
                  <a:pt x="2819" y="9656"/>
                </a:cubicBezTo>
                <a:lnTo>
                  <a:pt x="2819" y="9656"/>
                </a:lnTo>
                <a:cubicBezTo>
                  <a:pt x="2729" y="9747"/>
                  <a:pt x="2636" y="9836"/>
                  <a:pt x="2540" y="9922"/>
                </a:cubicBezTo>
                <a:cubicBezTo>
                  <a:pt x="2584" y="9948"/>
                  <a:pt x="2627" y="9977"/>
                  <a:pt x="2671" y="10006"/>
                </a:cubicBezTo>
                <a:lnTo>
                  <a:pt x="2671" y="10006"/>
                </a:lnTo>
                <a:cubicBezTo>
                  <a:pt x="2627" y="10111"/>
                  <a:pt x="2584" y="10217"/>
                  <a:pt x="2540" y="10322"/>
                </a:cubicBezTo>
                <a:cubicBezTo>
                  <a:pt x="2444" y="10539"/>
                  <a:pt x="2660" y="10703"/>
                  <a:pt x="2863" y="10703"/>
                </a:cubicBezTo>
                <a:cubicBezTo>
                  <a:pt x="2941" y="10703"/>
                  <a:pt x="3018" y="10679"/>
                  <a:pt x="3074" y="10623"/>
                </a:cubicBezTo>
                <a:cubicBezTo>
                  <a:pt x="3741" y="10020"/>
                  <a:pt x="4248" y="9317"/>
                  <a:pt x="4671" y="8561"/>
                </a:cubicBezTo>
                <a:lnTo>
                  <a:pt x="4671" y="8561"/>
                </a:lnTo>
                <a:cubicBezTo>
                  <a:pt x="4460" y="9156"/>
                  <a:pt x="4277" y="9760"/>
                  <a:pt x="4135" y="10378"/>
                </a:cubicBezTo>
                <a:lnTo>
                  <a:pt x="4135" y="10378"/>
                </a:lnTo>
                <a:cubicBezTo>
                  <a:pt x="4104" y="10404"/>
                  <a:pt x="4073" y="10430"/>
                  <a:pt x="4041" y="10456"/>
                </a:cubicBezTo>
                <a:cubicBezTo>
                  <a:pt x="4064" y="10465"/>
                  <a:pt x="4087" y="10476"/>
                  <a:pt x="4111" y="10487"/>
                </a:cubicBezTo>
                <a:lnTo>
                  <a:pt x="4111" y="10487"/>
                </a:lnTo>
                <a:cubicBezTo>
                  <a:pt x="4086" y="10599"/>
                  <a:pt x="4063" y="10711"/>
                  <a:pt x="4041" y="10823"/>
                </a:cubicBezTo>
                <a:cubicBezTo>
                  <a:pt x="4018" y="11057"/>
                  <a:pt x="4176" y="11210"/>
                  <a:pt x="4353" y="11210"/>
                </a:cubicBezTo>
                <a:cubicBezTo>
                  <a:pt x="4427" y="11210"/>
                  <a:pt x="4506" y="11182"/>
                  <a:pt x="4575" y="11123"/>
                </a:cubicBezTo>
                <a:cubicBezTo>
                  <a:pt x="5239" y="10582"/>
                  <a:pt x="5786" y="9954"/>
                  <a:pt x="6261" y="9274"/>
                </a:cubicBezTo>
                <a:lnTo>
                  <a:pt x="6261" y="9274"/>
                </a:lnTo>
                <a:cubicBezTo>
                  <a:pt x="6201" y="9467"/>
                  <a:pt x="6147" y="9663"/>
                  <a:pt x="6099" y="9861"/>
                </a:cubicBezTo>
                <a:lnTo>
                  <a:pt x="6099" y="9861"/>
                </a:lnTo>
                <a:cubicBezTo>
                  <a:pt x="6037" y="9949"/>
                  <a:pt x="5974" y="10036"/>
                  <a:pt x="5909" y="10122"/>
                </a:cubicBezTo>
                <a:cubicBezTo>
                  <a:pt x="5951" y="10136"/>
                  <a:pt x="5991" y="10152"/>
                  <a:pt x="6031" y="10168"/>
                </a:cubicBezTo>
                <a:lnTo>
                  <a:pt x="6031" y="10168"/>
                </a:lnTo>
                <a:cubicBezTo>
                  <a:pt x="6011" y="10263"/>
                  <a:pt x="5993" y="10359"/>
                  <a:pt x="5976" y="10456"/>
                </a:cubicBezTo>
                <a:cubicBezTo>
                  <a:pt x="5912" y="10691"/>
                  <a:pt x="6081" y="10845"/>
                  <a:pt x="6264" y="10845"/>
                </a:cubicBezTo>
                <a:cubicBezTo>
                  <a:pt x="6365" y="10845"/>
                  <a:pt x="6471" y="10797"/>
                  <a:pt x="6543" y="10689"/>
                </a:cubicBezTo>
                <a:cubicBezTo>
                  <a:pt x="7893" y="8850"/>
                  <a:pt x="8740" y="6735"/>
                  <a:pt x="9820" y="4763"/>
                </a:cubicBezTo>
                <a:lnTo>
                  <a:pt x="9820" y="4763"/>
                </a:lnTo>
                <a:cubicBezTo>
                  <a:pt x="8996" y="6697"/>
                  <a:pt x="8119" y="8607"/>
                  <a:pt x="7785" y="10681"/>
                </a:cubicBezTo>
                <a:lnTo>
                  <a:pt x="7785" y="10681"/>
                </a:lnTo>
                <a:cubicBezTo>
                  <a:pt x="7771" y="10695"/>
                  <a:pt x="7757" y="10709"/>
                  <a:pt x="7744" y="10723"/>
                </a:cubicBezTo>
                <a:cubicBezTo>
                  <a:pt x="7754" y="10729"/>
                  <a:pt x="7765" y="10735"/>
                  <a:pt x="7775" y="10741"/>
                </a:cubicBezTo>
                <a:lnTo>
                  <a:pt x="7775" y="10741"/>
                </a:lnTo>
                <a:cubicBezTo>
                  <a:pt x="7750" y="10901"/>
                  <a:pt x="7729" y="11061"/>
                  <a:pt x="7710" y="11223"/>
                </a:cubicBezTo>
                <a:cubicBezTo>
                  <a:pt x="7688" y="11425"/>
                  <a:pt x="7862" y="11552"/>
                  <a:pt x="8029" y="11552"/>
                </a:cubicBezTo>
                <a:cubicBezTo>
                  <a:pt x="8110" y="11552"/>
                  <a:pt x="8190" y="11522"/>
                  <a:pt x="8244" y="11457"/>
                </a:cubicBezTo>
                <a:cubicBezTo>
                  <a:pt x="10137" y="9510"/>
                  <a:pt x="10475" y="6732"/>
                  <a:pt x="11471" y="4282"/>
                </a:cubicBezTo>
                <a:lnTo>
                  <a:pt x="11471" y="4282"/>
                </a:lnTo>
                <a:cubicBezTo>
                  <a:pt x="10883" y="6711"/>
                  <a:pt x="9720" y="9031"/>
                  <a:pt x="9879" y="11623"/>
                </a:cubicBezTo>
                <a:cubicBezTo>
                  <a:pt x="9879" y="11784"/>
                  <a:pt x="10036" y="11913"/>
                  <a:pt x="10200" y="11913"/>
                </a:cubicBezTo>
                <a:cubicBezTo>
                  <a:pt x="10274" y="11913"/>
                  <a:pt x="10350" y="11886"/>
                  <a:pt x="10412" y="11824"/>
                </a:cubicBezTo>
                <a:cubicBezTo>
                  <a:pt x="11580" y="10689"/>
                  <a:pt x="12047" y="9022"/>
                  <a:pt x="12414" y="7487"/>
                </a:cubicBezTo>
                <a:cubicBezTo>
                  <a:pt x="12464" y="7291"/>
                  <a:pt x="12511" y="7094"/>
                  <a:pt x="12556" y="6896"/>
                </a:cubicBezTo>
                <a:lnTo>
                  <a:pt x="12556" y="6896"/>
                </a:lnTo>
                <a:cubicBezTo>
                  <a:pt x="12284" y="8403"/>
                  <a:pt x="12049" y="9915"/>
                  <a:pt x="12080" y="11457"/>
                </a:cubicBezTo>
                <a:cubicBezTo>
                  <a:pt x="12080" y="11628"/>
                  <a:pt x="12274" y="11759"/>
                  <a:pt x="12447" y="11759"/>
                </a:cubicBezTo>
                <a:cubicBezTo>
                  <a:pt x="12543" y="11759"/>
                  <a:pt x="12633" y="11719"/>
                  <a:pt x="12681" y="11623"/>
                </a:cubicBezTo>
                <a:cubicBezTo>
                  <a:pt x="13064" y="10722"/>
                  <a:pt x="13299" y="9773"/>
                  <a:pt x="13482" y="8809"/>
                </a:cubicBezTo>
                <a:lnTo>
                  <a:pt x="13482" y="8809"/>
                </a:lnTo>
                <a:cubicBezTo>
                  <a:pt x="13457" y="9546"/>
                  <a:pt x="13518" y="10283"/>
                  <a:pt x="13715" y="11023"/>
                </a:cubicBezTo>
                <a:cubicBezTo>
                  <a:pt x="13754" y="11178"/>
                  <a:pt x="13905" y="11266"/>
                  <a:pt x="14045" y="11266"/>
                </a:cubicBezTo>
                <a:cubicBezTo>
                  <a:pt x="14146" y="11266"/>
                  <a:pt x="14240" y="11221"/>
                  <a:pt x="14282" y="11123"/>
                </a:cubicBezTo>
                <a:cubicBezTo>
                  <a:pt x="15800" y="8269"/>
                  <a:pt x="15301" y="4560"/>
                  <a:pt x="16959" y="1803"/>
                </a:cubicBezTo>
                <a:lnTo>
                  <a:pt x="16959" y="1803"/>
                </a:lnTo>
                <a:cubicBezTo>
                  <a:pt x="16812" y="4922"/>
                  <a:pt x="15138" y="7819"/>
                  <a:pt x="15349" y="10990"/>
                </a:cubicBezTo>
                <a:cubicBezTo>
                  <a:pt x="15349" y="11149"/>
                  <a:pt x="15505" y="11309"/>
                  <a:pt x="15667" y="11309"/>
                </a:cubicBezTo>
                <a:cubicBezTo>
                  <a:pt x="15743" y="11309"/>
                  <a:pt x="15820" y="11274"/>
                  <a:pt x="15883" y="11190"/>
                </a:cubicBezTo>
                <a:cubicBezTo>
                  <a:pt x="16474" y="10462"/>
                  <a:pt x="16851" y="9653"/>
                  <a:pt x="17111" y="8798"/>
                </a:cubicBezTo>
                <a:lnTo>
                  <a:pt x="17111" y="8798"/>
                </a:lnTo>
                <a:cubicBezTo>
                  <a:pt x="17189" y="9426"/>
                  <a:pt x="17369" y="10026"/>
                  <a:pt x="17718" y="10556"/>
                </a:cubicBezTo>
                <a:cubicBezTo>
                  <a:pt x="17788" y="10668"/>
                  <a:pt x="17887" y="10715"/>
                  <a:pt x="17984" y="10715"/>
                </a:cubicBezTo>
                <a:cubicBezTo>
                  <a:pt x="18117" y="10715"/>
                  <a:pt x="18246" y="10625"/>
                  <a:pt x="18285" y="10489"/>
                </a:cubicBezTo>
                <a:cubicBezTo>
                  <a:pt x="19171" y="8025"/>
                  <a:pt x="19091" y="5400"/>
                  <a:pt x="19649" y="2881"/>
                </a:cubicBezTo>
                <a:lnTo>
                  <a:pt x="19649" y="2881"/>
                </a:lnTo>
                <a:cubicBezTo>
                  <a:pt x="19690" y="5289"/>
                  <a:pt x="19079" y="7712"/>
                  <a:pt x="19567" y="10115"/>
                </a:cubicBezTo>
                <a:lnTo>
                  <a:pt x="19567" y="10115"/>
                </a:lnTo>
                <a:cubicBezTo>
                  <a:pt x="19562" y="10129"/>
                  <a:pt x="19557" y="10142"/>
                  <a:pt x="19552" y="10156"/>
                </a:cubicBezTo>
                <a:lnTo>
                  <a:pt x="19575" y="10156"/>
                </a:lnTo>
                <a:cubicBezTo>
                  <a:pt x="19599" y="10267"/>
                  <a:pt x="19624" y="10378"/>
                  <a:pt x="19652" y="10489"/>
                </a:cubicBezTo>
                <a:cubicBezTo>
                  <a:pt x="19685" y="10652"/>
                  <a:pt x="19804" y="10727"/>
                  <a:pt x="19926" y="10727"/>
                </a:cubicBezTo>
                <a:cubicBezTo>
                  <a:pt x="20054" y="10727"/>
                  <a:pt x="20185" y="10643"/>
                  <a:pt x="20219" y="10489"/>
                </a:cubicBezTo>
                <a:cubicBezTo>
                  <a:pt x="21163" y="7998"/>
                  <a:pt x="20912" y="5301"/>
                  <a:pt x="21263" y="2673"/>
                </a:cubicBezTo>
                <a:lnTo>
                  <a:pt x="21263" y="2673"/>
                </a:lnTo>
                <a:cubicBezTo>
                  <a:pt x="21194" y="5664"/>
                  <a:pt x="20428" y="8772"/>
                  <a:pt x="21854" y="11490"/>
                </a:cubicBezTo>
                <a:cubicBezTo>
                  <a:pt x="21914" y="11580"/>
                  <a:pt x="22028" y="11629"/>
                  <a:pt x="22138" y="11629"/>
                </a:cubicBezTo>
                <a:cubicBezTo>
                  <a:pt x="22273" y="11629"/>
                  <a:pt x="22403" y="11555"/>
                  <a:pt x="22421" y="11390"/>
                </a:cubicBezTo>
                <a:cubicBezTo>
                  <a:pt x="22810" y="9157"/>
                  <a:pt x="22634" y="6904"/>
                  <a:pt x="22710" y="4646"/>
                </a:cubicBezTo>
                <a:lnTo>
                  <a:pt x="22710" y="4646"/>
                </a:lnTo>
                <a:cubicBezTo>
                  <a:pt x="22994" y="6599"/>
                  <a:pt x="22707" y="8649"/>
                  <a:pt x="23188" y="10623"/>
                </a:cubicBezTo>
                <a:cubicBezTo>
                  <a:pt x="23221" y="10756"/>
                  <a:pt x="23355" y="10823"/>
                  <a:pt x="23484" y="10823"/>
                </a:cubicBezTo>
                <a:cubicBezTo>
                  <a:pt x="23613" y="10823"/>
                  <a:pt x="23739" y="10756"/>
                  <a:pt x="23755" y="10623"/>
                </a:cubicBezTo>
                <a:cubicBezTo>
                  <a:pt x="23853" y="10192"/>
                  <a:pt x="23921" y="9761"/>
                  <a:pt x="23967" y="9328"/>
                </a:cubicBezTo>
                <a:lnTo>
                  <a:pt x="23967" y="9328"/>
                </a:lnTo>
                <a:cubicBezTo>
                  <a:pt x="24169" y="10126"/>
                  <a:pt x="24447" y="10897"/>
                  <a:pt x="24823" y="11623"/>
                </a:cubicBezTo>
                <a:cubicBezTo>
                  <a:pt x="24866" y="11726"/>
                  <a:pt x="24968" y="11777"/>
                  <a:pt x="25073" y="11777"/>
                </a:cubicBezTo>
                <a:cubicBezTo>
                  <a:pt x="25209" y="11777"/>
                  <a:pt x="25352" y="11692"/>
                  <a:pt x="25390" y="11523"/>
                </a:cubicBezTo>
                <a:cubicBezTo>
                  <a:pt x="25625" y="10395"/>
                  <a:pt x="25686" y="9255"/>
                  <a:pt x="25683" y="8111"/>
                </a:cubicBezTo>
                <a:lnTo>
                  <a:pt x="25683" y="8111"/>
                </a:lnTo>
                <a:cubicBezTo>
                  <a:pt x="25816" y="9224"/>
                  <a:pt x="26064" y="10315"/>
                  <a:pt x="26591" y="11357"/>
                </a:cubicBezTo>
                <a:cubicBezTo>
                  <a:pt x="26652" y="11468"/>
                  <a:pt x="26751" y="11515"/>
                  <a:pt x="26850" y="11515"/>
                </a:cubicBezTo>
                <a:cubicBezTo>
                  <a:pt x="27019" y="11515"/>
                  <a:pt x="27191" y="11379"/>
                  <a:pt x="27191" y="11190"/>
                </a:cubicBezTo>
                <a:cubicBezTo>
                  <a:pt x="27211" y="10572"/>
                  <a:pt x="27212" y="9953"/>
                  <a:pt x="27204" y="9334"/>
                </a:cubicBezTo>
                <a:lnTo>
                  <a:pt x="27204" y="9334"/>
                </a:lnTo>
                <a:cubicBezTo>
                  <a:pt x="27359" y="10161"/>
                  <a:pt x="27618" y="10964"/>
                  <a:pt x="28058" y="11723"/>
                </a:cubicBezTo>
                <a:cubicBezTo>
                  <a:pt x="28120" y="11835"/>
                  <a:pt x="28209" y="11882"/>
                  <a:pt x="28299" y="11882"/>
                </a:cubicBezTo>
                <a:cubicBezTo>
                  <a:pt x="28451" y="11882"/>
                  <a:pt x="28604" y="11746"/>
                  <a:pt x="28625" y="11557"/>
                </a:cubicBezTo>
                <a:cubicBezTo>
                  <a:pt x="28857" y="8890"/>
                  <a:pt x="28686" y="6198"/>
                  <a:pt x="28725" y="3525"/>
                </a:cubicBezTo>
                <a:lnTo>
                  <a:pt x="28725" y="3525"/>
                </a:lnTo>
                <a:cubicBezTo>
                  <a:pt x="29586" y="6129"/>
                  <a:pt x="28243" y="10013"/>
                  <a:pt x="30894" y="11557"/>
                </a:cubicBezTo>
                <a:cubicBezTo>
                  <a:pt x="30944" y="11590"/>
                  <a:pt x="30998" y="11605"/>
                  <a:pt x="31051" y="11605"/>
                </a:cubicBezTo>
                <a:cubicBezTo>
                  <a:pt x="31211" y="11605"/>
                  <a:pt x="31361" y="11473"/>
                  <a:pt x="31361" y="11323"/>
                </a:cubicBezTo>
                <a:cubicBezTo>
                  <a:pt x="31539" y="8765"/>
                  <a:pt x="30471" y="6312"/>
                  <a:pt x="30285" y="3777"/>
                </a:cubicBezTo>
                <a:lnTo>
                  <a:pt x="30285" y="3777"/>
                </a:lnTo>
                <a:cubicBezTo>
                  <a:pt x="31585" y="5889"/>
                  <a:pt x="30983" y="8765"/>
                  <a:pt x="32561" y="10789"/>
                </a:cubicBezTo>
                <a:cubicBezTo>
                  <a:pt x="32632" y="10874"/>
                  <a:pt x="32757" y="10923"/>
                  <a:pt x="32873" y="10923"/>
                </a:cubicBezTo>
                <a:cubicBezTo>
                  <a:pt x="33029" y="10923"/>
                  <a:pt x="33167" y="10834"/>
                  <a:pt x="33129" y="10623"/>
                </a:cubicBezTo>
                <a:cubicBezTo>
                  <a:pt x="33123" y="10535"/>
                  <a:pt x="33116" y="10447"/>
                  <a:pt x="33107" y="10360"/>
                </a:cubicBezTo>
                <a:lnTo>
                  <a:pt x="33107" y="10360"/>
                </a:lnTo>
                <a:cubicBezTo>
                  <a:pt x="33114" y="10358"/>
                  <a:pt x="33122" y="10357"/>
                  <a:pt x="33129" y="10356"/>
                </a:cubicBezTo>
                <a:cubicBezTo>
                  <a:pt x="33120" y="10345"/>
                  <a:pt x="33112" y="10334"/>
                  <a:pt x="33104" y="10323"/>
                </a:cubicBezTo>
                <a:lnTo>
                  <a:pt x="33104" y="10323"/>
                </a:lnTo>
                <a:cubicBezTo>
                  <a:pt x="32975" y="8960"/>
                  <a:pt x="32612" y="7625"/>
                  <a:pt x="32395" y="6320"/>
                </a:cubicBezTo>
                <a:cubicBezTo>
                  <a:pt x="32135" y="5049"/>
                  <a:pt x="31750" y="3403"/>
                  <a:pt x="32171" y="2097"/>
                </a:cubicBezTo>
                <a:lnTo>
                  <a:pt x="32171" y="2097"/>
                </a:lnTo>
                <a:cubicBezTo>
                  <a:pt x="33394" y="5022"/>
                  <a:pt x="32479" y="8508"/>
                  <a:pt x="34229" y="11290"/>
                </a:cubicBezTo>
                <a:cubicBezTo>
                  <a:pt x="34289" y="11380"/>
                  <a:pt x="34396" y="11429"/>
                  <a:pt x="34502" y="11429"/>
                </a:cubicBezTo>
                <a:cubicBezTo>
                  <a:pt x="34632" y="11429"/>
                  <a:pt x="34760" y="11355"/>
                  <a:pt x="34796" y="11190"/>
                </a:cubicBezTo>
                <a:cubicBezTo>
                  <a:pt x="34919" y="10675"/>
                  <a:pt x="34963" y="10163"/>
                  <a:pt x="34953" y="9654"/>
                </a:cubicBezTo>
                <a:lnTo>
                  <a:pt x="34953" y="9654"/>
                </a:lnTo>
                <a:cubicBezTo>
                  <a:pt x="35283" y="10422"/>
                  <a:pt x="35711" y="11128"/>
                  <a:pt x="36297" y="11723"/>
                </a:cubicBezTo>
                <a:cubicBezTo>
                  <a:pt x="36355" y="11796"/>
                  <a:pt x="36438" y="11830"/>
                  <a:pt x="36521" y="11830"/>
                </a:cubicBezTo>
                <a:cubicBezTo>
                  <a:pt x="36630" y="11830"/>
                  <a:pt x="36741" y="11770"/>
                  <a:pt x="36798" y="11657"/>
                </a:cubicBezTo>
                <a:cubicBezTo>
                  <a:pt x="37274" y="10875"/>
                  <a:pt x="37325" y="9955"/>
                  <a:pt x="37187" y="9038"/>
                </a:cubicBezTo>
                <a:lnTo>
                  <a:pt x="37187" y="9038"/>
                </a:lnTo>
                <a:cubicBezTo>
                  <a:pt x="37462" y="9560"/>
                  <a:pt x="37819" y="10026"/>
                  <a:pt x="38299" y="10389"/>
                </a:cubicBezTo>
                <a:cubicBezTo>
                  <a:pt x="38363" y="10445"/>
                  <a:pt x="38425" y="10469"/>
                  <a:pt x="38482" y="10469"/>
                </a:cubicBezTo>
                <a:cubicBezTo>
                  <a:pt x="38662" y="10469"/>
                  <a:pt x="38791" y="10233"/>
                  <a:pt x="38766" y="10056"/>
                </a:cubicBezTo>
                <a:cubicBezTo>
                  <a:pt x="38653" y="9327"/>
                  <a:pt x="38447" y="8626"/>
                  <a:pt x="38198" y="7938"/>
                </a:cubicBezTo>
                <a:lnTo>
                  <a:pt x="38198" y="7938"/>
                </a:lnTo>
                <a:cubicBezTo>
                  <a:pt x="38200" y="7942"/>
                  <a:pt x="38203" y="7947"/>
                  <a:pt x="38206" y="7951"/>
                </a:cubicBezTo>
                <a:lnTo>
                  <a:pt x="38206" y="7951"/>
                </a:lnTo>
                <a:cubicBezTo>
                  <a:pt x="38686" y="8899"/>
                  <a:pt x="39285" y="9780"/>
                  <a:pt x="40134" y="10523"/>
                </a:cubicBezTo>
                <a:cubicBezTo>
                  <a:pt x="40202" y="10584"/>
                  <a:pt x="40278" y="10610"/>
                  <a:pt x="40351" y="10610"/>
                </a:cubicBezTo>
                <a:cubicBezTo>
                  <a:pt x="40596" y="10610"/>
                  <a:pt x="40806" y="10313"/>
                  <a:pt x="40601" y="10056"/>
                </a:cubicBezTo>
                <a:cubicBezTo>
                  <a:pt x="39922" y="9299"/>
                  <a:pt x="39306" y="8483"/>
                  <a:pt x="38743" y="7627"/>
                </a:cubicBezTo>
                <a:lnTo>
                  <a:pt x="38743" y="7627"/>
                </a:lnTo>
                <a:cubicBezTo>
                  <a:pt x="37697" y="5606"/>
                  <a:pt x="37231" y="3245"/>
                  <a:pt x="36031" y="1283"/>
                </a:cubicBezTo>
                <a:cubicBezTo>
                  <a:pt x="35965" y="1178"/>
                  <a:pt x="35854" y="1130"/>
                  <a:pt x="35745" y="1130"/>
                </a:cubicBezTo>
                <a:cubicBezTo>
                  <a:pt x="35634" y="1130"/>
                  <a:pt x="35524" y="1180"/>
                  <a:pt x="35468" y="1271"/>
                </a:cubicBezTo>
                <a:lnTo>
                  <a:pt x="35468" y="1271"/>
                </a:lnTo>
                <a:cubicBezTo>
                  <a:pt x="35166" y="849"/>
                  <a:pt x="34777" y="501"/>
                  <a:pt x="34263" y="282"/>
                </a:cubicBezTo>
                <a:cubicBezTo>
                  <a:pt x="34210" y="256"/>
                  <a:pt x="34151" y="243"/>
                  <a:pt x="34094" y="243"/>
                </a:cubicBezTo>
                <a:cubicBezTo>
                  <a:pt x="33931" y="243"/>
                  <a:pt x="33780" y="343"/>
                  <a:pt x="33829" y="515"/>
                </a:cubicBezTo>
                <a:cubicBezTo>
                  <a:pt x="33929" y="2317"/>
                  <a:pt x="34863" y="4018"/>
                  <a:pt x="35530" y="5686"/>
                </a:cubicBezTo>
                <a:cubicBezTo>
                  <a:pt x="36110" y="7150"/>
                  <a:pt x="37079" y="9283"/>
                  <a:pt x="36528" y="10887"/>
                </a:cubicBezTo>
                <a:lnTo>
                  <a:pt x="36528" y="10887"/>
                </a:lnTo>
                <a:cubicBezTo>
                  <a:pt x="34761" y="8750"/>
                  <a:pt x="34718" y="5347"/>
                  <a:pt x="33896" y="2784"/>
                </a:cubicBezTo>
                <a:cubicBezTo>
                  <a:pt x="33834" y="2629"/>
                  <a:pt x="33693" y="2553"/>
                  <a:pt x="33559" y="2553"/>
                </a:cubicBezTo>
                <a:cubicBezTo>
                  <a:pt x="33406" y="2553"/>
                  <a:pt x="33262" y="2654"/>
                  <a:pt x="33262" y="2850"/>
                </a:cubicBezTo>
                <a:cubicBezTo>
                  <a:pt x="33261" y="2904"/>
                  <a:pt x="33260" y="2958"/>
                  <a:pt x="33260" y="3012"/>
                </a:cubicBezTo>
                <a:lnTo>
                  <a:pt x="33260" y="3012"/>
                </a:lnTo>
                <a:cubicBezTo>
                  <a:pt x="33250" y="3014"/>
                  <a:pt x="33239" y="3015"/>
                  <a:pt x="33229" y="3017"/>
                </a:cubicBezTo>
                <a:cubicBezTo>
                  <a:pt x="33240" y="3051"/>
                  <a:pt x="33250" y="3085"/>
                  <a:pt x="33261" y="3120"/>
                </a:cubicBezTo>
                <a:lnTo>
                  <a:pt x="33261" y="3120"/>
                </a:lnTo>
                <a:cubicBezTo>
                  <a:pt x="33264" y="3295"/>
                  <a:pt x="33274" y="3470"/>
                  <a:pt x="33289" y="3645"/>
                </a:cubicBezTo>
                <a:lnTo>
                  <a:pt x="33289" y="3645"/>
                </a:lnTo>
                <a:cubicBezTo>
                  <a:pt x="33135" y="2771"/>
                  <a:pt x="32894" y="1919"/>
                  <a:pt x="32461" y="1116"/>
                </a:cubicBezTo>
                <a:cubicBezTo>
                  <a:pt x="32411" y="999"/>
                  <a:pt x="32311" y="941"/>
                  <a:pt x="32207" y="941"/>
                </a:cubicBezTo>
                <a:cubicBezTo>
                  <a:pt x="32103" y="941"/>
                  <a:pt x="31994" y="999"/>
                  <a:pt x="31928" y="1116"/>
                </a:cubicBezTo>
                <a:cubicBezTo>
                  <a:pt x="31227" y="2350"/>
                  <a:pt x="31427" y="3885"/>
                  <a:pt x="31627" y="5286"/>
                </a:cubicBezTo>
                <a:cubicBezTo>
                  <a:pt x="31805" y="6438"/>
                  <a:pt x="32100" y="7577"/>
                  <a:pt x="32317" y="8739"/>
                </a:cubicBezTo>
                <a:lnTo>
                  <a:pt x="32317" y="8739"/>
                </a:lnTo>
                <a:cubicBezTo>
                  <a:pt x="31644" y="6656"/>
                  <a:pt x="31848" y="4217"/>
                  <a:pt x="30226" y="2517"/>
                </a:cubicBezTo>
                <a:cubicBezTo>
                  <a:pt x="30164" y="2454"/>
                  <a:pt x="30088" y="2428"/>
                  <a:pt x="30014" y="2428"/>
                </a:cubicBezTo>
                <a:cubicBezTo>
                  <a:pt x="29850" y="2428"/>
                  <a:pt x="29693" y="2557"/>
                  <a:pt x="29693" y="2717"/>
                </a:cubicBezTo>
                <a:cubicBezTo>
                  <a:pt x="29600" y="5418"/>
                  <a:pt x="30778" y="7946"/>
                  <a:pt x="30780" y="10596"/>
                </a:cubicBezTo>
                <a:lnTo>
                  <a:pt x="30780" y="10596"/>
                </a:lnTo>
                <a:cubicBezTo>
                  <a:pt x="29779" y="9552"/>
                  <a:pt x="29844" y="7652"/>
                  <a:pt x="29726" y="6353"/>
                </a:cubicBezTo>
                <a:cubicBezTo>
                  <a:pt x="29626" y="4952"/>
                  <a:pt x="29626" y="3217"/>
                  <a:pt x="28725" y="2050"/>
                </a:cubicBezTo>
                <a:cubicBezTo>
                  <a:pt x="28659" y="1957"/>
                  <a:pt x="28556" y="1912"/>
                  <a:pt x="28456" y="1912"/>
                </a:cubicBezTo>
                <a:cubicBezTo>
                  <a:pt x="28304" y="1912"/>
                  <a:pt x="28158" y="2016"/>
                  <a:pt x="28158" y="2217"/>
                </a:cubicBezTo>
                <a:cubicBezTo>
                  <a:pt x="28043" y="4905"/>
                  <a:pt x="28203" y="7568"/>
                  <a:pt x="28095" y="10250"/>
                </a:cubicBezTo>
                <a:lnTo>
                  <a:pt x="28095" y="10250"/>
                </a:lnTo>
                <a:cubicBezTo>
                  <a:pt x="27142" y="7588"/>
                  <a:pt x="27844" y="4472"/>
                  <a:pt x="27258" y="1716"/>
                </a:cubicBezTo>
                <a:cubicBezTo>
                  <a:pt x="27230" y="1562"/>
                  <a:pt x="27125" y="1497"/>
                  <a:pt x="27009" y="1497"/>
                </a:cubicBezTo>
                <a:cubicBezTo>
                  <a:pt x="26848" y="1497"/>
                  <a:pt x="26663" y="1623"/>
                  <a:pt x="26624" y="1816"/>
                </a:cubicBezTo>
                <a:cubicBezTo>
                  <a:pt x="26320" y="4354"/>
                  <a:pt x="26519" y="6915"/>
                  <a:pt x="26540" y="9461"/>
                </a:cubicBezTo>
                <a:lnTo>
                  <a:pt x="26540" y="9461"/>
                </a:lnTo>
                <a:cubicBezTo>
                  <a:pt x="25863" y="7020"/>
                  <a:pt x="26266" y="4339"/>
                  <a:pt x="25685" y="1863"/>
                </a:cubicBezTo>
                <a:lnTo>
                  <a:pt x="25685" y="1863"/>
                </a:lnTo>
                <a:cubicBezTo>
                  <a:pt x="25686" y="1847"/>
                  <a:pt x="25688" y="1832"/>
                  <a:pt x="25690" y="1816"/>
                </a:cubicBezTo>
                <a:lnTo>
                  <a:pt x="25690" y="1816"/>
                </a:lnTo>
                <a:cubicBezTo>
                  <a:pt x="25685" y="1817"/>
                  <a:pt x="25679" y="1818"/>
                  <a:pt x="25674" y="1819"/>
                </a:cubicBezTo>
                <a:lnTo>
                  <a:pt x="25674" y="1819"/>
                </a:lnTo>
                <a:cubicBezTo>
                  <a:pt x="25658" y="1751"/>
                  <a:pt x="25641" y="1684"/>
                  <a:pt x="25623" y="1616"/>
                </a:cubicBezTo>
                <a:cubicBezTo>
                  <a:pt x="25594" y="1443"/>
                  <a:pt x="25484" y="1369"/>
                  <a:pt x="25365" y="1369"/>
                </a:cubicBezTo>
                <a:cubicBezTo>
                  <a:pt x="25210" y="1369"/>
                  <a:pt x="25042" y="1494"/>
                  <a:pt x="25023" y="1683"/>
                </a:cubicBezTo>
                <a:cubicBezTo>
                  <a:pt x="24667" y="4496"/>
                  <a:pt x="25232" y="7387"/>
                  <a:pt x="24920" y="10171"/>
                </a:cubicBezTo>
                <a:lnTo>
                  <a:pt x="24920" y="10171"/>
                </a:lnTo>
                <a:cubicBezTo>
                  <a:pt x="23965" y="7627"/>
                  <a:pt x="24032" y="4595"/>
                  <a:pt x="24169" y="1905"/>
                </a:cubicBezTo>
                <a:lnTo>
                  <a:pt x="24169" y="1905"/>
                </a:lnTo>
                <a:cubicBezTo>
                  <a:pt x="24175" y="1864"/>
                  <a:pt x="24182" y="1824"/>
                  <a:pt x="24189" y="1783"/>
                </a:cubicBezTo>
                <a:cubicBezTo>
                  <a:pt x="24184" y="1781"/>
                  <a:pt x="24180" y="1780"/>
                  <a:pt x="24175" y="1779"/>
                </a:cubicBezTo>
                <a:lnTo>
                  <a:pt x="24175" y="1779"/>
                </a:lnTo>
                <a:cubicBezTo>
                  <a:pt x="24180" y="1691"/>
                  <a:pt x="24184" y="1603"/>
                  <a:pt x="24189" y="1516"/>
                </a:cubicBezTo>
                <a:cubicBezTo>
                  <a:pt x="24189" y="1333"/>
                  <a:pt x="24018" y="1230"/>
                  <a:pt x="23852" y="1230"/>
                </a:cubicBezTo>
                <a:cubicBezTo>
                  <a:pt x="23717" y="1230"/>
                  <a:pt x="23585" y="1299"/>
                  <a:pt x="23555" y="1449"/>
                </a:cubicBezTo>
                <a:cubicBezTo>
                  <a:pt x="23209" y="3459"/>
                  <a:pt x="23454" y="5516"/>
                  <a:pt x="23416" y="7566"/>
                </a:cubicBezTo>
                <a:lnTo>
                  <a:pt x="23416" y="7566"/>
                </a:lnTo>
                <a:cubicBezTo>
                  <a:pt x="23368" y="5930"/>
                  <a:pt x="23424" y="4296"/>
                  <a:pt x="22852" y="2735"/>
                </a:cubicBezTo>
                <a:lnTo>
                  <a:pt x="22852" y="2735"/>
                </a:lnTo>
                <a:cubicBezTo>
                  <a:pt x="22853" y="2729"/>
                  <a:pt x="22854" y="2723"/>
                  <a:pt x="22855" y="2717"/>
                </a:cubicBezTo>
                <a:lnTo>
                  <a:pt x="22855" y="2717"/>
                </a:lnTo>
                <a:cubicBezTo>
                  <a:pt x="22852" y="2718"/>
                  <a:pt x="22849" y="2719"/>
                  <a:pt x="22847" y="2720"/>
                </a:cubicBezTo>
                <a:lnTo>
                  <a:pt x="22847" y="2720"/>
                </a:lnTo>
                <a:cubicBezTo>
                  <a:pt x="22818" y="2641"/>
                  <a:pt x="22787" y="2562"/>
                  <a:pt x="22754" y="2484"/>
                </a:cubicBezTo>
                <a:cubicBezTo>
                  <a:pt x="22693" y="2329"/>
                  <a:pt x="22566" y="2253"/>
                  <a:pt x="22441" y="2253"/>
                </a:cubicBezTo>
                <a:cubicBezTo>
                  <a:pt x="22297" y="2253"/>
                  <a:pt x="22156" y="2354"/>
                  <a:pt x="22121" y="2550"/>
                </a:cubicBezTo>
                <a:cubicBezTo>
                  <a:pt x="21800" y="5031"/>
                  <a:pt x="22143" y="7538"/>
                  <a:pt x="21876" y="10003"/>
                </a:cubicBezTo>
                <a:lnTo>
                  <a:pt x="21876" y="10003"/>
                </a:lnTo>
                <a:cubicBezTo>
                  <a:pt x="20929" y="7080"/>
                  <a:pt x="22016" y="3688"/>
                  <a:pt x="21683" y="671"/>
                </a:cubicBezTo>
                <a:lnTo>
                  <a:pt x="21683" y="671"/>
                </a:lnTo>
                <a:cubicBezTo>
                  <a:pt x="21695" y="630"/>
                  <a:pt x="21708" y="590"/>
                  <a:pt x="21720" y="549"/>
                </a:cubicBezTo>
                <a:lnTo>
                  <a:pt x="21668" y="549"/>
                </a:lnTo>
                <a:cubicBezTo>
                  <a:pt x="21654" y="437"/>
                  <a:pt x="21638" y="326"/>
                  <a:pt x="21620" y="215"/>
                </a:cubicBezTo>
                <a:cubicBezTo>
                  <a:pt x="21605" y="63"/>
                  <a:pt x="21499" y="1"/>
                  <a:pt x="213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2"/>
          <p:cNvSpPr/>
          <p:nvPr/>
        </p:nvSpPr>
        <p:spPr>
          <a:xfrm rot="5400000">
            <a:off x="5933597" y="1802062"/>
            <a:ext cx="4822003" cy="1450404"/>
          </a:xfrm>
          <a:custGeom>
            <a:avLst/>
            <a:gdLst/>
            <a:ahLst/>
            <a:cxnLst/>
            <a:rect l="l" t="t" r="r" b="b"/>
            <a:pathLst>
              <a:path w="41468" h="11223" extrusionOk="0">
                <a:moveTo>
                  <a:pt x="10818" y="3338"/>
                </a:moveTo>
                <a:cubicBezTo>
                  <a:pt x="10845" y="3466"/>
                  <a:pt x="10872" y="3595"/>
                  <a:pt x="10896" y="3724"/>
                </a:cubicBezTo>
                <a:lnTo>
                  <a:pt x="10896" y="3724"/>
                </a:lnTo>
                <a:cubicBezTo>
                  <a:pt x="10889" y="3725"/>
                  <a:pt x="10882" y="3727"/>
                  <a:pt x="10875" y="3728"/>
                </a:cubicBezTo>
                <a:cubicBezTo>
                  <a:pt x="10907" y="3850"/>
                  <a:pt x="10936" y="3973"/>
                  <a:pt x="10963" y="4097"/>
                </a:cubicBezTo>
                <a:lnTo>
                  <a:pt x="10963" y="4097"/>
                </a:lnTo>
                <a:cubicBezTo>
                  <a:pt x="11220" y="5614"/>
                  <a:pt x="11277" y="7134"/>
                  <a:pt x="11241" y="8664"/>
                </a:cubicBezTo>
                <a:lnTo>
                  <a:pt x="11241" y="8664"/>
                </a:lnTo>
                <a:cubicBezTo>
                  <a:pt x="10779" y="6951"/>
                  <a:pt x="10891" y="5131"/>
                  <a:pt x="10818" y="3338"/>
                </a:cubicBezTo>
                <a:close/>
                <a:moveTo>
                  <a:pt x="10046" y="0"/>
                </a:moveTo>
                <a:cubicBezTo>
                  <a:pt x="9916" y="0"/>
                  <a:pt x="9791" y="76"/>
                  <a:pt x="9774" y="226"/>
                </a:cubicBezTo>
                <a:cubicBezTo>
                  <a:pt x="9083" y="2991"/>
                  <a:pt x="9692" y="5810"/>
                  <a:pt x="9551" y="8635"/>
                </a:cubicBezTo>
                <a:lnTo>
                  <a:pt x="9551" y="8635"/>
                </a:lnTo>
                <a:cubicBezTo>
                  <a:pt x="8316" y="6334"/>
                  <a:pt x="8707" y="3455"/>
                  <a:pt x="7540" y="1060"/>
                </a:cubicBezTo>
                <a:cubicBezTo>
                  <a:pt x="7478" y="948"/>
                  <a:pt x="7389" y="901"/>
                  <a:pt x="7299" y="901"/>
                </a:cubicBezTo>
                <a:cubicBezTo>
                  <a:pt x="7147" y="901"/>
                  <a:pt x="6993" y="1037"/>
                  <a:pt x="6972" y="1226"/>
                </a:cubicBezTo>
                <a:cubicBezTo>
                  <a:pt x="6805" y="3684"/>
                  <a:pt x="7362" y="6071"/>
                  <a:pt x="7705" y="8506"/>
                </a:cubicBezTo>
                <a:lnTo>
                  <a:pt x="7705" y="8506"/>
                </a:lnTo>
                <a:cubicBezTo>
                  <a:pt x="6835" y="6559"/>
                  <a:pt x="6900" y="4192"/>
                  <a:pt x="6272" y="2227"/>
                </a:cubicBezTo>
                <a:cubicBezTo>
                  <a:pt x="6210" y="2072"/>
                  <a:pt x="6069" y="1996"/>
                  <a:pt x="5936" y="1996"/>
                </a:cubicBezTo>
                <a:cubicBezTo>
                  <a:pt x="5782" y="1996"/>
                  <a:pt x="5638" y="2097"/>
                  <a:pt x="5638" y="2294"/>
                </a:cubicBezTo>
                <a:cubicBezTo>
                  <a:pt x="5650" y="3165"/>
                  <a:pt x="5705" y="4032"/>
                  <a:pt x="5788" y="4894"/>
                </a:cubicBezTo>
                <a:lnTo>
                  <a:pt x="5788" y="4894"/>
                </a:lnTo>
                <a:cubicBezTo>
                  <a:pt x="5504" y="4037"/>
                  <a:pt x="5161" y="3197"/>
                  <a:pt x="4704" y="2394"/>
                </a:cubicBezTo>
                <a:cubicBezTo>
                  <a:pt x="4640" y="2278"/>
                  <a:pt x="4540" y="2227"/>
                  <a:pt x="4443" y="2227"/>
                </a:cubicBezTo>
                <a:cubicBezTo>
                  <a:pt x="4288" y="2227"/>
                  <a:pt x="4137" y="2356"/>
                  <a:pt x="4137" y="2561"/>
                </a:cubicBezTo>
                <a:cubicBezTo>
                  <a:pt x="4147" y="3295"/>
                  <a:pt x="4194" y="4037"/>
                  <a:pt x="4286" y="4776"/>
                </a:cubicBezTo>
                <a:lnTo>
                  <a:pt x="4286" y="4776"/>
                </a:lnTo>
                <a:cubicBezTo>
                  <a:pt x="3714" y="3679"/>
                  <a:pt x="3068" y="2620"/>
                  <a:pt x="2302" y="1627"/>
                </a:cubicBezTo>
                <a:cubicBezTo>
                  <a:pt x="2250" y="1564"/>
                  <a:pt x="2172" y="1537"/>
                  <a:pt x="2091" y="1537"/>
                </a:cubicBezTo>
                <a:cubicBezTo>
                  <a:pt x="1913" y="1537"/>
                  <a:pt x="1723" y="1666"/>
                  <a:pt x="1769" y="1827"/>
                </a:cubicBezTo>
                <a:cubicBezTo>
                  <a:pt x="1874" y="2717"/>
                  <a:pt x="2064" y="3585"/>
                  <a:pt x="2316" y="4435"/>
                </a:cubicBezTo>
                <a:lnTo>
                  <a:pt x="2316" y="4435"/>
                </a:lnTo>
                <a:cubicBezTo>
                  <a:pt x="1776" y="3506"/>
                  <a:pt x="1221" y="2581"/>
                  <a:pt x="635" y="1660"/>
                </a:cubicBezTo>
                <a:cubicBezTo>
                  <a:pt x="535" y="1860"/>
                  <a:pt x="1" y="2127"/>
                  <a:pt x="201" y="2527"/>
                </a:cubicBezTo>
                <a:cubicBezTo>
                  <a:pt x="1802" y="5062"/>
                  <a:pt x="3270" y="7698"/>
                  <a:pt x="4704" y="10300"/>
                </a:cubicBezTo>
                <a:cubicBezTo>
                  <a:pt x="4779" y="10427"/>
                  <a:pt x="4880" y="10480"/>
                  <a:pt x="4979" y="10480"/>
                </a:cubicBezTo>
                <a:cubicBezTo>
                  <a:pt x="5189" y="10480"/>
                  <a:pt x="5385" y="10239"/>
                  <a:pt x="5271" y="9966"/>
                </a:cubicBezTo>
                <a:cubicBezTo>
                  <a:pt x="5197" y="9821"/>
                  <a:pt x="5122" y="9676"/>
                  <a:pt x="5048" y="9530"/>
                </a:cubicBezTo>
                <a:lnTo>
                  <a:pt x="5048" y="9530"/>
                </a:lnTo>
                <a:cubicBezTo>
                  <a:pt x="5079" y="9510"/>
                  <a:pt x="5109" y="9489"/>
                  <a:pt x="5138" y="9466"/>
                </a:cubicBezTo>
                <a:cubicBezTo>
                  <a:pt x="4809" y="8875"/>
                  <a:pt x="4483" y="8285"/>
                  <a:pt x="4157" y="7698"/>
                </a:cubicBezTo>
                <a:lnTo>
                  <a:pt x="4157" y="7698"/>
                </a:lnTo>
                <a:cubicBezTo>
                  <a:pt x="3550" y="6372"/>
                  <a:pt x="3027" y="5005"/>
                  <a:pt x="2716" y="3578"/>
                </a:cubicBezTo>
                <a:lnTo>
                  <a:pt x="2716" y="3578"/>
                </a:lnTo>
                <a:cubicBezTo>
                  <a:pt x="3618" y="4912"/>
                  <a:pt x="4324" y="6369"/>
                  <a:pt x="4945" y="7852"/>
                </a:cubicBezTo>
                <a:lnTo>
                  <a:pt x="4945" y="7852"/>
                </a:lnTo>
                <a:cubicBezTo>
                  <a:pt x="5155" y="8515"/>
                  <a:pt x="5410" y="9162"/>
                  <a:pt x="5713" y="9785"/>
                </a:cubicBezTo>
                <a:lnTo>
                  <a:pt x="5713" y="9785"/>
                </a:lnTo>
                <a:cubicBezTo>
                  <a:pt x="5800" y="10012"/>
                  <a:pt x="5886" y="10240"/>
                  <a:pt x="5972" y="10466"/>
                </a:cubicBezTo>
                <a:cubicBezTo>
                  <a:pt x="6172" y="10400"/>
                  <a:pt x="6339" y="10300"/>
                  <a:pt x="6539" y="10233"/>
                </a:cubicBezTo>
                <a:cubicBezTo>
                  <a:pt x="6510" y="10177"/>
                  <a:pt x="6481" y="10121"/>
                  <a:pt x="6453" y="10066"/>
                </a:cubicBezTo>
                <a:lnTo>
                  <a:pt x="6453" y="10066"/>
                </a:lnTo>
                <a:cubicBezTo>
                  <a:pt x="6494" y="10000"/>
                  <a:pt x="6507" y="9920"/>
                  <a:pt x="6472" y="9833"/>
                </a:cubicBezTo>
                <a:cubicBezTo>
                  <a:pt x="6110" y="8890"/>
                  <a:pt x="5742" y="7948"/>
                  <a:pt x="5342" y="7019"/>
                </a:cubicBezTo>
                <a:lnTo>
                  <a:pt x="5342" y="7019"/>
                </a:lnTo>
                <a:cubicBezTo>
                  <a:pt x="5137" y="6179"/>
                  <a:pt x="5003" y="5320"/>
                  <a:pt x="4932" y="4458"/>
                </a:cubicBezTo>
                <a:lnTo>
                  <a:pt x="4932" y="4458"/>
                </a:lnTo>
                <a:cubicBezTo>
                  <a:pt x="5635" y="6212"/>
                  <a:pt x="5975" y="8104"/>
                  <a:pt x="6505" y="9933"/>
                </a:cubicBezTo>
                <a:cubicBezTo>
                  <a:pt x="6558" y="10076"/>
                  <a:pt x="6671" y="10138"/>
                  <a:pt x="6786" y="10138"/>
                </a:cubicBezTo>
                <a:cubicBezTo>
                  <a:pt x="6965" y="10138"/>
                  <a:pt x="7147" y="9989"/>
                  <a:pt x="7106" y="9766"/>
                </a:cubicBezTo>
                <a:cubicBezTo>
                  <a:pt x="7025" y="9293"/>
                  <a:pt x="6945" y="8820"/>
                  <a:pt x="6869" y="8348"/>
                </a:cubicBezTo>
                <a:lnTo>
                  <a:pt x="6869" y="8348"/>
                </a:lnTo>
                <a:cubicBezTo>
                  <a:pt x="7119" y="9153"/>
                  <a:pt x="7468" y="9916"/>
                  <a:pt x="8007" y="10600"/>
                </a:cubicBezTo>
                <a:cubicBezTo>
                  <a:pt x="8059" y="10662"/>
                  <a:pt x="8130" y="10689"/>
                  <a:pt x="8204" y="10689"/>
                </a:cubicBezTo>
                <a:cubicBezTo>
                  <a:pt x="8367" y="10689"/>
                  <a:pt x="8540" y="10560"/>
                  <a:pt x="8540" y="10400"/>
                </a:cubicBezTo>
                <a:cubicBezTo>
                  <a:pt x="8326" y="8048"/>
                  <a:pt x="7706" y="5739"/>
                  <a:pt x="7605" y="3421"/>
                </a:cubicBezTo>
                <a:lnTo>
                  <a:pt x="7605" y="3421"/>
                </a:lnTo>
                <a:cubicBezTo>
                  <a:pt x="8188" y="5695"/>
                  <a:pt x="8058" y="8231"/>
                  <a:pt x="9541" y="10199"/>
                </a:cubicBezTo>
                <a:cubicBezTo>
                  <a:pt x="9634" y="10292"/>
                  <a:pt x="9743" y="10338"/>
                  <a:pt x="9842" y="10338"/>
                </a:cubicBezTo>
                <a:cubicBezTo>
                  <a:pt x="9992" y="10338"/>
                  <a:pt x="10121" y="10234"/>
                  <a:pt x="10141" y="10033"/>
                </a:cubicBezTo>
                <a:cubicBezTo>
                  <a:pt x="10422" y="7448"/>
                  <a:pt x="9875" y="4839"/>
                  <a:pt x="10134" y="2287"/>
                </a:cubicBezTo>
                <a:lnTo>
                  <a:pt x="10134" y="2287"/>
                </a:lnTo>
                <a:cubicBezTo>
                  <a:pt x="10562" y="5129"/>
                  <a:pt x="9911" y="8147"/>
                  <a:pt x="11309" y="10800"/>
                </a:cubicBezTo>
                <a:cubicBezTo>
                  <a:pt x="11371" y="10911"/>
                  <a:pt x="11465" y="10958"/>
                  <a:pt x="11558" y="10958"/>
                </a:cubicBezTo>
                <a:cubicBezTo>
                  <a:pt x="11717" y="10958"/>
                  <a:pt x="11876" y="10822"/>
                  <a:pt x="11876" y="10633"/>
                </a:cubicBezTo>
                <a:cubicBezTo>
                  <a:pt x="11907" y="10091"/>
                  <a:pt x="11930" y="9548"/>
                  <a:pt x="11942" y="9006"/>
                </a:cubicBezTo>
                <a:lnTo>
                  <a:pt x="11942" y="9006"/>
                </a:lnTo>
                <a:cubicBezTo>
                  <a:pt x="12020" y="9207"/>
                  <a:pt x="12109" y="9405"/>
                  <a:pt x="12210" y="9599"/>
                </a:cubicBezTo>
                <a:cubicBezTo>
                  <a:pt x="12266" y="9711"/>
                  <a:pt x="12363" y="9758"/>
                  <a:pt x="12464" y="9758"/>
                </a:cubicBezTo>
                <a:cubicBezTo>
                  <a:pt x="12604" y="9758"/>
                  <a:pt x="12752" y="9668"/>
                  <a:pt x="12810" y="9532"/>
                </a:cubicBezTo>
                <a:cubicBezTo>
                  <a:pt x="12823" y="9489"/>
                  <a:pt x="12837" y="9445"/>
                  <a:pt x="12850" y="9401"/>
                </a:cubicBezTo>
                <a:lnTo>
                  <a:pt x="12850" y="9401"/>
                </a:lnTo>
                <a:cubicBezTo>
                  <a:pt x="12985" y="9929"/>
                  <a:pt x="13179" y="10433"/>
                  <a:pt x="13444" y="10900"/>
                </a:cubicBezTo>
                <a:cubicBezTo>
                  <a:pt x="13488" y="11002"/>
                  <a:pt x="13589" y="11053"/>
                  <a:pt x="13694" y="11053"/>
                </a:cubicBezTo>
                <a:cubicBezTo>
                  <a:pt x="13830" y="11053"/>
                  <a:pt x="13973" y="10969"/>
                  <a:pt x="14011" y="10800"/>
                </a:cubicBezTo>
                <a:cubicBezTo>
                  <a:pt x="14179" y="10047"/>
                  <a:pt x="14296" y="9286"/>
                  <a:pt x="14391" y="8523"/>
                </a:cubicBezTo>
                <a:lnTo>
                  <a:pt x="14391" y="8523"/>
                </a:lnTo>
                <a:cubicBezTo>
                  <a:pt x="14428" y="9107"/>
                  <a:pt x="14523" y="9688"/>
                  <a:pt x="14711" y="10266"/>
                </a:cubicBezTo>
                <a:cubicBezTo>
                  <a:pt x="14769" y="10419"/>
                  <a:pt x="14902" y="10495"/>
                  <a:pt x="15037" y="10495"/>
                </a:cubicBezTo>
                <a:cubicBezTo>
                  <a:pt x="15138" y="10495"/>
                  <a:pt x="15240" y="10452"/>
                  <a:pt x="15312" y="10366"/>
                </a:cubicBezTo>
                <a:cubicBezTo>
                  <a:pt x="15740" y="9686"/>
                  <a:pt x="16010" y="8957"/>
                  <a:pt x="16202" y="8203"/>
                </a:cubicBezTo>
                <a:lnTo>
                  <a:pt x="16202" y="8203"/>
                </a:lnTo>
                <a:cubicBezTo>
                  <a:pt x="16251" y="8801"/>
                  <a:pt x="16385" y="9391"/>
                  <a:pt x="16646" y="9966"/>
                </a:cubicBezTo>
                <a:cubicBezTo>
                  <a:pt x="16679" y="10083"/>
                  <a:pt x="16796" y="10141"/>
                  <a:pt x="16913" y="10141"/>
                </a:cubicBezTo>
                <a:cubicBezTo>
                  <a:pt x="17030" y="10141"/>
                  <a:pt x="17146" y="10083"/>
                  <a:pt x="17180" y="9966"/>
                </a:cubicBezTo>
                <a:cubicBezTo>
                  <a:pt x="17388" y="9480"/>
                  <a:pt x="17560" y="8984"/>
                  <a:pt x="17709" y="8480"/>
                </a:cubicBezTo>
                <a:lnTo>
                  <a:pt x="17709" y="8480"/>
                </a:lnTo>
                <a:cubicBezTo>
                  <a:pt x="17720" y="8909"/>
                  <a:pt x="17755" y="9337"/>
                  <a:pt x="17820" y="9763"/>
                </a:cubicBezTo>
                <a:lnTo>
                  <a:pt x="17820" y="9763"/>
                </a:lnTo>
                <a:cubicBezTo>
                  <a:pt x="17807" y="9786"/>
                  <a:pt x="17793" y="9809"/>
                  <a:pt x="17780" y="9833"/>
                </a:cubicBezTo>
                <a:cubicBezTo>
                  <a:pt x="17798" y="9838"/>
                  <a:pt x="17816" y="9844"/>
                  <a:pt x="17833" y="9849"/>
                </a:cubicBezTo>
                <a:lnTo>
                  <a:pt x="17833" y="9849"/>
                </a:lnTo>
                <a:cubicBezTo>
                  <a:pt x="17864" y="10044"/>
                  <a:pt x="17902" y="10239"/>
                  <a:pt x="17947" y="10433"/>
                </a:cubicBezTo>
                <a:cubicBezTo>
                  <a:pt x="17966" y="10585"/>
                  <a:pt x="18105" y="10662"/>
                  <a:pt x="18245" y="10662"/>
                </a:cubicBezTo>
                <a:cubicBezTo>
                  <a:pt x="18351" y="10662"/>
                  <a:pt x="18457" y="10619"/>
                  <a:pt x="18514" y="10533"/>
                </a:cubicBezTo>
                <a:cubicBezTo>
                  <a:pt x="18860" y="9926"/>
                  <a:pt x="19105" y="9285"/>
                  <a:pt x="19293" y="8625"/>
                </a:cubicBezTo>
                <a:lnTo>
                  <a:pt x="19293" y="8625"/>
                </a:lnTo>
                <a:cubicBezTo>
                  <a:pt x="19342" y="9433"/>
                  <a:pt x="19540" y="10203"/>
                  <a:pt x="19982" y="10900"/>
                </a:cubicBezTo>
                <a:cubicBezTo>
                  <a:pt x="20048" y="11000"/>
                  <a:pt x="20149" y="11050"/>
                  <a:pt x="20249" y="11050"/>
                </a:cubicBezTo>
                <a:cubicBezTo>
                  <a:pt x="20349" y="11050"/>
                  <a:pt x="20449" y="11000"/>
                  <a:pt x="20515" y="10900"/>
                </a:cubicBezTo>
                <a:cubicBezTo>
                  <a:pt x="20726" y="10503"/>
                  <a:pt x="20911" y="10097"/>
                  <a:pt x="21077" y="9684"/>
                </a:cubicBezTo>
                <a:lnTo>
                  <a:pt x="21077" y="9684"/>
                </a:lnTo>
                <a:cubicBezTo>
                  <a:pt x="21140" y="9701"/>
                  <a:pt x="21207" y="9712"/>
                  <a:pt x="21274" y="9721"/>
                </a:cubicBezTo>
                <a:lnTo>
                  <a:pt x="21274" y="9721"/>
                </a:lnTo>
                <a:cubicBezTo>
                  <a:pt x="21276" y="9836"/>
                  <a:pt x="21278" y="9951"/>
                  <a:pt x="21283" y="10066"/>
                </a:cubicBezTo>
                <a:cubicBezTo>
                  <a:pt x="21283" y="10263"/>
                  <a:pt x="21426" y="10363"/>
                  <a:pt x="21575" y="10363"/>
                </a:cubicBezTo>
                <a:cubicBezTo>
                  <a:pt x="21704" y="10363"/>
                  <a:pt x="21837" y="10288"/>
                  <a:pt x="21883" y="10133"/>
                </a:cubicBezTo>
                <a:cubicBezTo>
                  <a:pt x="21963" y="9921"/>
                  <a:pt x="22038" y="9709"/>
                  <a:pt x="22109" y="9495"/>
                </a:cubicBezTo>
                <a:lnTo>
                  <a:pt x="22109" y="9495"/>
                </a:lnTo>
                <a:cubicBezTo>
                  <a:pt x="22141" y="9505"/>
                  <a:pt x="22173" y="9515"/>
                  <a:pt x="22204" y="9527"/>
                </a:cubicBezTo>
                <a:lnTo>
                  <a:pt x="22204" y="9527"/>
                </a:lnTo>
                <a:cubicBezTo>
                  <a:pt x="22195" y="9662"/>
                  <a:pt x="22188" y="9797"/>
                  <a:pt x="22183" y="9933"/>
                </a:cubicBezTo>
                <a:cubicBezTo>
                  <a:pt x="22183" y="10120"/>
                  <a:pt x="22353" y="10243"/>
                  <a:pt x="22521" y="10243"/>
                </a:cubicBezTo>
                <a:cubicBezTo>
                  <a:pt x="22622" y="10243"/>
                  <a:pt x="22721" y="10199"/>
                  <a:pt x="22784" y="10099"/>
                </a:cubicBezTo>
                <a:cubicBezTo>
                  <a:pt x="22996" y="9717"/>
                  <a:pt x="23176" y="9324"/>
                  <a:pt x="23333" y="8923"/>
                </a:cubicBezTo>
                <a:lnTo>
                  <a:pt x="23333" y="8923"/>
                </a:lnTo>
                <a:cubicBezTo>
                  <a:pt x="23392" y="9278"/>
                  <a:pt x="23495" y="9626"/>
                  <a:pt x="23651" y="9966"/>
                </a:cubicBezTo>
                <a:cubicBezTo>
                  <a:pt x="23684" y="10083"/>
                  <a:pt x="23784" y="10141"/>
                  <a:pt x="23893" y="10141"/>
                </a:cubicBezTo>
                <a:cubicBezTo>
                  <a:pt x="24001" y="10141"/>
                  <a:pt x="24118" y="10083"/>
                  <a:pt x="24185" y="9966"/>
                </a:cubicBezTo>
                <a:cubicBezTo>
                  <a:pt x="24324" y="9706"/>
                  <a:pt x="24454" y="9442"/>
                  <a:pt x="24574" y="9175"/>
                </a:cubicBezTo>
                <a:lnTo>
                  <a:pt x="24574" y="9175"/>
                </a:lnTo>
                <a:cubicBezTo>
                  <a:pt x="24612" y="9646"/>
                  <a:pt x="24710" y="10111"/>
                  <a:pt x="24885" y="10566"/>
                </a:cubicBezTo>
                <a:cubicBezTo>
                  <a:pt x="24945" y="10686"/>
                  <a:pt x="25101" y="10783"/>
                  <a:pt x="25246" y="10783"/>
                </a:cubicBezTo>
                <a:cubicBezTo>
                  <a:pt x="25342" y="10783"/>
                  <a:pt x="25432" y="10740"/>
                  <a:pt x="25486" y="10633"/>
                </a:cubicBezTo>
                <a:cubicBezTo>
                  <a:pt x="25732" y="10117"/>
                  <a:pt x="25949" y="9589"/>
                  <a:pt x="26148" y="9053"/>
                </a:cubicBezTo>
                <a:lnTo>
                  <a:pt x="26148" y="9053"/>
                </a:lnTo>
                <a:cubicBezTo>
                  <a:pt x="26154" y="9223"/>
                  <a:pt x="26167" y="9394"/>
                  <a:pt x="26186" y="9566"/>
                </a:cubicBezTo>
                <a:cubicBezTo>
                  <a:pt x="26209" y="9725"/>
                  <a:pt x="26356" y="9885"/>
                  <a:pt x="26511" y="9885"/>
                </a:cubicBezTo>
                <a:cubicBezTo>
                  <a:pt x="26583" y="9885"/>
                  <a:pt x="26657" y="9850"/>
                  <a:pt x="26720" y="9766"/>
                </a:cubicBezTo>
                <a:cubicBezTo>
                  <a:pt x="26983" y="9449"/>
                  <a:pt x="27216" y="9118"/>
                  <a:pt x="27427" y="8775"/>
                </a:cubicBezTo>
                <a:lnTo>
                  <a:pt x="27427" y="8775"/>
                </a:lnTo>
                <a:cubicBezTo>
                  <a:pt x="27397" y="9000"/>
                  <a:pt x="27375" y="9226"/>
                  <a:pt x="27363" y="9455"/>
                </a:cubicBezTo>
                <a:lnTo>
                  <a:pt x="27363" y="9455"/>
                </a:lnTo>
                <a:cubicBezTo>
                  <a:pt x="27360" y="9458"/>
                  <a:pt x="27357" y="9462"/>
                  <a:pt x="27354" y="9466"/>
                </a:cubicBezTo>
                <a:cubicBezTo>
                  <a:pt x="27357" y="9467"/>
                  <a:pt x="27360" y="9469"/>
                  <a:pt x="27363" y="9471"/>
                </a:cubicBezTo>
                <a:lnTo>
                  <a:pt x="27363" y="9471"/>
                </a:lnTo>
                <a:cubicBezTo>
                  <a:pt x="27355" y="9624"/>
                  <a:pt x="27352" y="9778"/>
                  <a:pt x="27354" y="9933"/>
                </a:cubicBezTo>
                <a:cubicBezTo>
                  <a:pt x="27354" y="10110"/>
                  <a:pt x="27502" y="10244"/>
                  <a:pt x="27660" y="10244"/>
                </a:cubicBezTo>
                <a:cubicBezTo>
                  <a:pt x="27739" y="10244"/>
                  <a:pt x="27821" y="10211"/>
                  <a:pt x="27887" y="10133"/>
                </a:cubicBezTo>
                <a:cubicBezTo>
                  <a:pt x="28501" y="9451"/>
                  <a:pt x="28996" y="8700"/>
                  <a:pt x="29425" y="7913"/>
                </a:cubicBezTo>
                <a:lnTo>
                  <a:pt x="29425" y="7913"/>
                </a:lnTo>
                <a:cubicBezTo>
                  <a:pt x="29314" y="8617"/>
                  <a:pt x="29303" y="9325"/>
                  <a:pt x="29489" y="9966"/>
                </a:cubicBezTo>
                <a:cubicBezTo>
                  <a:pt x="29510" y="10096"/>
                  <a:pt x="29659" y="10198"/>
                  <a:pt x="29807" y="10198"/>
                </a:cubicBezTo>
                <a:cubicBezTo>
                  <a:pt x="29886" y="10198"/>
                  <a:pt x="29964" y="10169"/>
                  <a:pt x="30022" y="10099"/>
                </a:cubicBezTo>
                <a:cubicBezTo>
                  <a:pt x="30291" y="9799"/>
                  <a:pt x="30530" y="9481"/>
                  <a:pt x="30746" y="9150"/>
                </a:cubicBezTo>
                <a:lnTo>
                  <a:pt x="30746" y="9150"/>
                </a:lnTo>
                <a:cubicBezTo>
                  <a:pt x="30622" y="9734"/>
                  <a:pt x="30542" y="10328"/>
                  <a:pt x="30523" y="10933"/>
                </a:cubicBezTo>
                <a:cubicBezTo>
                  <a:pt x="30523" y="11126"/>
                  <a:pt x="30660" y="11223"/>
                  <a:pt x="30812" y="11223"/>
                </a:cubicBezTo>
                <a:cubicBezTo>
                  <a:pt x="30896" y="11223"/>
                  <a:pt x="30985" y="11193"/>
                  <a:pt x="31056" y="11133"/>
                </a:cubicBezTo>
                <a:cubicBezTo>
                  <a:pt x="31522" y="10735"/>
                  <a:pt x="31923" y="10284"/>
                  <a:pt x="32279" y="9797"/>
                </a:cubicBezTo>
                <a:lnTo>
                  <a:pt x="32279" y="9797"/>
                </a:lnTo>
                <a:cubicBezTo>
                  <a:pt x="32333" y="9858"/>
                  <a:pt x="32420" y="9888"/>
                  <a:pt x="32514" y="9888"/>
                </a:cubicBezTo>
                <a:cubicBezTo>
                  <a:pt x="32607" y="9888"/>
                  <a:pt x="32708" y="9859"/>
                  <a:pt x="32791" y="9799"/>
                </a:cubicBezTo>
                <a:cubicBezTo>
                  <a:pt x="32884" y="9726"/>
                  <a:pt x="32976" y="9650"/>
                  <a:pt x="33065" y="9573"/>
                </a:cubicBezTo>
                <a:lnTo>
                  <a:pt x="33065" y="9573"/>
                </a:lnTo>
                <a:cubicBezTo>
                  <a:pt x="33003" y="9758"/>
                  <a:pt x="32945" y="9945"/>
                  <a:pt x="32891" y="10133"/>
                </a:cubicBezTo>
                <a:cubicBezTo>
                  <a:pt x="32840" y="10337"/>
                  <a:pt x="33004" y="10522"/>
                  <a:pt x="33189" y="10522"/>
                </a:cubicBezTo>
                <a:cubicBezTo>
                  <a:pt x="33245" y="10522"/>
                  <a:pt x="33304" y="10505"/>
                  <a:pt x="33358" y="10466"/>
                </a:cubicBezTo>
                <a:cubicBezTo>
                  <a:pt x="33733" y="10228"/>
                  <a:pt x="34072" y="9960"/>
                  <a:pt x="34382" y="9669"/>
                </a:cubicBezTo>
                <a:lnTo>
                  <a:pt x="34382" y="9669"/>
                </a:lnTo>
                <a:cubicBezTo>
                  <a:pt x="34438" y="9778"/>
                  <a:pt x="34555" y="9855"/>
                  <a:pt x="34671" y="9855"/>
                </a:cubicBezTo>
                <a:cubicBezTo>
                  <a:pt x="34725" y="9855"/>
                  <a:pt x="34779" y="9838"/>
                  <a:pt x="34826" y="9799"/>
                </a:cubicBezTo>
                <a:cubicBezTo>
                  <a:pt x="34957" y="9722"/>
                  <a:pt x="35085" y="9642"/>
                  <a:pt x="35209" y="9558"/>
                </a:cubicBezTo>
                <a:lnTo>
                  <a:pt x="35209" y="9558"/>
                </a:lnTo>
                <a:cubicBezTo>
                  <a:pt x="35275" y="9645"/>
                  <a:pt x="35384" y="9704"/>
                  <a:pt x="35491" y="9704"/>
                </a:cubicBezTo>
                <a:cubicBezTo>
                  <a:pt x="35580" y="9704"/>
                  <a:pt x="35668" y="9663"/>
                  <a:pt x="35726" y="9566"/>
                </a:cubicBezTo>
                <a:cubicBezTo>
                  <a:pt x="35906" y="9277"/>
                  <a:pt x="36084" y="8986"/>
                  <a:pt x="36262" y="8694"/>
                </a:cubicBezTo>
                <a:lnTo>
                  <a:pt x="36262" y="8694"/>
                </a:lnTo>
                <a:cubicBezTo>
                  <a:pt x="38212" y="6796"/>
                  <a:pt x="39262" y="4008"/>
                  <a:pt x="41230" y="2094"/>
                </a:cubicBezTo>
                <a:cubicBezTo>
                  <a:pt x="41468" y="1856"/>
                  <a:pt x="41267" y="1557"/>
                  <a:pt x="41008" y="1557"/>
                </a:cubicBezTo>
                <a:cubicBezTo>
                  <a:pt x="40939" y="1557"/>
                  <a:pt x="40867" y="1578"/>
                  <a:pt x="40797" y="1627"/>
                </a:cubicBezTo>
                <a:cubicBezTo>
                  <a:pt x="40797" y="1627"/>
                  <a:pt x="40797" y="1627"/>
                  <a:pt x="40797" y="1627"/>
                </a:cubicBezTo>
                <a:lnTo>
                  <a:pt x="40797" y="1627"/>
                </a:lnTo>
                <a:cubicBezTo>
                  <a:pt x="38732" y="3514"/>
                  <a:pt x="37241" y="5923"/>
                  <a:pt x="35771" y="8301"/>
                </a:cubicBezTo>
                <a:lnTo>
                  <a:pt x="35771" y="8301"/>
                </a:lnTo>
                <a:cubicBezTo>
                  <a:pt x="35632" y="8431"/>
                  <a:pt x="35489" y="8556"/>
                  <a:pt x="35341" y="8676"/>
                </a:cubicBezTo>
                <a:lnTo>
                  <a:pt x="35341" y="8676"/>
                </a:lnTo>
                <a:cubicBezTo>
                  <a:pt x="35371" y="8608"/>
                  <a:pt x="35402" y="8540"/>
                  <a:pt x="35434" y="8471"/>
                </a:cubicBezTo>
                <a:lnTo>
                  <a:pt x="35434" y="8471"/>
                </a:lnTo>
                <a:cubicBezTo>
                  <a:pt x="36435" y="7112"/>
                  <a:pt x="37132" y="5504"/>
                  <a:pt x="37997" y="4038"/>
                </a:cubicBezTo>
                <a:lnTo>
                  <a:pt x="37997" y="4038"/>
                </a:lnTo>
                <a:cubicBezTo>
                  <a:pt x="38268" y="3624"/>
                  <a:pt x="38541" y="3211"/>
                  <a:pt x="38812" y="2798"/>
                </a:cubicBezTo>
                <a:lnTo>
                  <a:pt x="38812" y="2798"/>
                </a:lnTo>
                <a:cubicBezTo>
                  <a:pt x="38914" y="2661"/>
                  <a:pt x="39020" y="2526"/>
                  <a:pt x="39129" y="2394"/>
                </a:cubicBezTo>
                <a:lnTo>
                  <a:pt x="39094" y="2366"/>
                </a:lnTo>
                <a:lnTo>
                  <a:pt x="39094" y="2366"/>
                </a:lnTo>
                <a:cubicBezTo>
                  <a:pt x="39117" y="2331"/>
                  <a:pt x="39139" y="2296"/>
                  <a:pt x="39162" y="2260"/>
                </a:cubicBezTo>
                <a:cubicBezTo>
                  <a:pt x="39310" y="2039"/>
                  <a:pt x="39095" y="1782"/>
                  <a:pt x="38878" y="1782"/>
                </a:cubicBezTo>
                <a:cubicBezTo>
                  <a:pt x="38801" y="1782"/>
                  <a:pt x="38723" y="1815"/>
                  <a:pt x="38662" y="1893"/>
                </a:cubicBezTo>
                <a:cubicBezTo>
                  <a:pt x="38107" y="2587"/>
                  <a:pt x="37645" y="3373"/>
                  <a:pt x="37205" y="4184"/>
                </a:cubicBezTo>
                <a:lnTo>
                  <a:pt x="37205" y="4184"/>
                </a:lnTo>
                <a:cubicBezTo>
                  <a:pt x="36402" y="5434"/>
                  <a:pt x="35631" y="6695"/>
                  <a:pt x="34991" y="8017"/>
                </a:cubicBezTo>
                <a:lnTo>
                  <a:pt x="34991" y="8017"/>
                </a:lnTo>
                <a:cubicBezTo>
                  <a:pt x="34631" y="8501"/>
                  <a:pt x="34232" y="8949"/>
                  <a:pt x="33774" y="9342"/>
                </a:cubicBezTo>
                <a:lnTo>
                  <a:pt x="33774" y="9342"/>
                </a:lnTo>
                <a:cubicBezTo>
                  <a:pt x="33876" y="9057"/>
                  <a:pt x="33988" y="8777"/>
                  <a:pt x="34107" y="8500"/>
                </a:cubicBezTo>
                <a:lnTo>
                  <a:pt x="34107" y="8500"/>
                </a:lnTo>
                <a:cubicBezTo>
                  <a:pt x="35583" y="6714"/>
                  <a:pt x="36482" y="4410"/>
                  <a:pt x="37694" y="2461"/>
                </a:cubicBezTo>
                <a:cubicBezTo>
                  <a:pt x="37685" y="2453"/>
                  <a:pt x="37676" y="2446"/>
                  <a:pt x="37667" y="2439"/>
                </a:cubicBezTo>
                <a:lnTo>
                  <a:pt x="37667" y="2439"/>
                </a:lnTo>
                <a:cubicBezTo>
                  <a:pt x="37676" y="2424"/>
                  <a:pt x="37685" y="2409"/>
                  <a:pt x="37694" y="2394"/>
                </a:cubicBezTo>
                <a:cubicBezTo>
                  <a:pt x="37836" y="2158"/>
                  <a:pt x="37611" y="1922"/>
                  <a:pt x="37396" y="1922"/>
                </a:cubicBezTo>
                <a:cubicBezTo>
                  <a:pt x="37307" y="1922"/>
                  <a:pt x="37219" y="1963"/>
                  <a:pt x="37161" y="2060"/>
                </a:cubicBezTo>
                <a:cubicBezTo>
                  <a:pt x="36952" y="2387"/>
                  <a:pt x="36753" y="2725"/>
                  <a:pt x="36559" y="3069"/>
                </a:cubicBezTo>
                <a:lnTo>
                  <a:pt x="36559" y="3069"/>
                </a:lnTo>
                <a:cubicBezTo>
                  <a:pt x="35590" y="4574"/>
                  <a:pt x="34593" y="6104"/>
                  <a:pt x="33822" y="7720"/>
                </a:cubicBezTo>
                <a:lnTo>
                  <a:pt x="33822" y="7720"/>
                </a:lnTo>
                <a:cubicBezTo>
                  <a:pt x="33570" y="8047"/>
                  <a:pt x="33301" y="8358"/>
                  <a:pt x="33009" y="8651"/>
                </a:cubicBezTo>
                <a:lnTo>
                  <a:pt x="33009" y="8651"/>
                </a:lnTo>
                <a:cubicBezTo>
                  <a:pt x="33011" y="8644"/>
                  <a:pt x="33012" y="8638"/>
                  <a:pt x="33014" y="8631"/>
                </a:cubicBezTo>
                <a:lnTo>
                  <a:pt x="33014" y="8631"/>
                </a:lnTo>
                <a:cubicBezTo>
                  <a:pt x="33587" y="7590"/>
                  <a:pt x="34034" y="6449"/>
                  <a:pt x="34480" y="5312"/>
                </a:cubicBezTo>
                <a:lnTo>
                  <a:pt x="34480" y="5312"/>
                </a:lnTo>
                <a:cubicBezTo>
                  <a:pt x="35158" y="4095"/>
                  <a:pt x="35864" y="2885"/>
                  <a:pt x="36216" y="1550"/>
                </a:cubicBezTo>
                <a:lnTo>
                  <a:pt x="36216" y="1550"/>
                </a:lnTo>
                <a:cubicBezTo>
                  <a:pt x="36241" y="1509"/>
                  <a:pt x="36267" y="1468"/>
                  <a:pt x="36293" y="1426"/>
                </a:cubicBezTo>
                <a:cubicBezTo>
                  <a:pt x="36279" y="1420"/>
                  <a:pt x="36265" y="1414"/>
                  <a:pt x="36252" y="1409"/>
                </a:cubicBezTo>
                <a:lnTo>
                  <a:pt x="36252" y="1409"/>
                </a:lnTo>
                <a:cubicBezTo>
                  <a:pt x="36266" y="1348"/>
                  <a:pt x="36280" y="1287"/>
                  <a:pt x="36293" y="1226"/>
                </a:cubicBezTo>
                <a:cubicBezTo>
                  <a:pt x="36339" y="1001"/>
                  <a:pt x="36140" y="821"/>
                  <a:pt x="35944" y="821"/>
                </a:cubicBezTo>
                <a:cubicBezTo>
                  <a:pt x="35851" y="821"/>
                  <a:pt x="35758" y="862"/>
                  <a:pt x="35693" y="959"/>
                </a:cubicBezTo>
                <a:cubicBezTo>
                  <a:pt x="34726" y="2494"/>
                  <a:pt x="34058" y="4262"/>
                  <a:pt x="33358" y="5963"/>
                </a:cubicBezTo>
                <a:cubicBezTo>
                  <a:pt x="32797" y="7337"/>
                  <a:pt x="32189" y="8829"/>
                  <a:pt x="31177" y="9963"/>
                </a:cubicBezTo>
                <a:lnTo>
                  <a:pt x="31177" y="9963"/>
                </a:lnTo>
                <a:cubicBezTo>
                  <a:pt x="31465" y="7419"/>
                  <a:pt x="32794" y="5115"/>
                  <a:pt x="33721" y="2731"/>
                </a:cubicBezTo>
                <a:lnTo>
                  <a:pt x="33721" y="2731"/>
                </a:lnTo>
                <a:cubicBezTo>
                  <a:pt x="33817" y="2571"/>
                  <a:pt x="33918" y="2414"/>
                  <a:pt x="34025" y="2260"/>
                </a:cubicBezTo>
                <a:cubicBezTo>
                  <a:pt x="33988" y="2242"/>
                  <a:pt x="33952" y="2224"/>
                  <a:pt x="33916" y="2208"/>
                </a:cubicBezTo>
                <a:lnTo>
                  <a:pt x="33916" y="2208"/>
                </a:lnTo>
                <a:cubicBezTo>
                  <a:pt x="33942" y="2136"/>
                  <a:pt x="33967" y="2065"/>
                  <a:pt x="33992" y="1994"/>
                </a:cubicBezTo>
                <a:cubicBezTo>
                  <a:pt x="34079" y="1775"/>
                  <a:pt x="33894" y="1628"/>
                  <a:pt x="33691" y="1628"/>
                </a:cubicBezTo>
                <a:cubicBezTo>
                  <a:pt x="33584" y="1628"/>
                  <a:pt x="33472" y="1668"/>
                  <a:pt x="33391" y="1760"/>
                </a:cubicBezTo>
                <a:cubicBezTo>
                  <a:pt x="31911" y="3980"/>
                  <a:pt x="31514" y="6827"/>
                  <a:pt x="29908" y="8958"/>
                </a:cubicBezTo>
                <a:lnTo>
                  <a:pt x="29908" y="8958"/>
                </a:lnTo>
                <a:cubicBezTo>
                  <a:pt x="29814" y="7830"/>
                  <a:pt x="30220" y="6631"/>
                  <a:pt x="30556" y="5596"/>
                </a:cubicBezTo>
                <a:cubicBezTo>
                  <a:pt x="30619" y="5416"/>
                  <a:pt x="30685" y="5237"/>
                  <a:pt x="30752" y="5059"/>
                </a:cubicBezTo>
                <a:lnTo>
                  <a:pt x="30752" y="5059"/>
                </a:lnTo>
                <a:cubicBezTo>
                  <a:pt x="31196" y="4016"/>
                  <a:pt x="31639" y="2973"/>
                  <a:pt x="32190" y="1994"/>
                </a:cubicBezTo>
                <a:cubicBezTo>
                  <a:pt x="32138" y="1976"/>
                  <a:pt x="32088" y="1959"/>
                  <a:pt x="32039" y="1940"/>
                </a:cubicBezTo>
                <a:lnTo>
                  <a:pt x="32039" y="1940"/>
                </a:lnTo>
                <a:cubicBezTo>
                  <a:pt x="32067" y="1869"/>
                  <a:pt x="32096" y="1798"/>
                  <a:pt x="32124" y="1727"/>
                </a:cubicBezTo>
                <a:cubicBezTo>
                  <a:pt x="32191" y="1501"/>
                  <a:pt x="31969" y="1321"/>
                  <a:pt x="31767" y="1321"/>
                </a:cubicBezTo>
                <a:cubicBezTo>
                  <a:pt x="31670" y="1321"/>
                  <a:pt x="31577" y="1363"/>
                  <a:pt x="31523" y="1460"/>
                </a:cubicBezTo>
                <a:cubicBezTo>
                  <a:pt x="30205" y="3828"/>
                  <a:pt x="29532" y="6545"/>
                  <a:pt x="27933" y="8742"/>
                </a:cubicBezTo>
                <a:lnTo>
                  <a:pt x="27933" y="8742"/>
                </a:lnTo>
                <a:cubicBezTo>
                  <a:pt x="27992" y="8202"/>
                  <a:pt x="28104" y="7674"/>
                  <a:pt x="28252" y="7154"/>
                </a:cubicBezTo>
                <a:lnTo>
                  <a:pt x="28252" y="7154"/>
                </a:lnTo>
                <a:cubicBezTo>
                  <a:pt x="28673" y="6174"/>
                  <a:pt x="29010" y="5151"/>
                  <a:pt x="29399" y="4151"/>
                </a:cubicBezTo>
                <a:lnTo>
                  <a:pt x="29399" y="4151"/>
                </a:lnTo>
                <a:cubicBezTo>
                  <a:pt x="29590" y="3713"/>
                  <a:pt x="29781" y="3274"/>
                  <a:pt x="29961" y="2833"/>
                </a:cubicBezTo>
                <a:lnTo>
                  <a:pt x="29961" y="2833"/>
                </a:lnTo>
                <a:cubicBezTo>
                  <a:pt x="30158" y="2420"/>
                  <a:pt x="30375" y="2016"/>
                  <a:pt x="30623" y="1627"/>
                </a:cubicBezTo>
                <a:cubicBezTo>
                  <a:pt x="30556" y="1608"/>
                  <a:pt x="30494" y="1586"/>
                  <a:pt x="30436" y="1563"/>
                </a:cubicBezTo>
                <a:lnTo>
                  <a:pt x="30436" y="1563"/>
                </a:lnTo>
                <a:cubicBezTo>
                  <a:pt x="30466" y="1473"/>
                  <a:pt x="30495" y="1383"/>
                  <a:pt x="30523" y="1293"/>
                </a:cubicBezTo>
                <a:cubicBezTo>
                  <a:pt x="30610" y="1074"/>
                  <a:pt x="30424" y="912"/>
                  <a:pt x="30230" y="912"/>
                </a:cubicBezTo>
                <a:cubicBezTo>
                  <a:pt x="30128" y="912"/>
                  <a:pt x="30024" y="957"/>
                  <a:pt x="29956" y="1060"/>
                </a:cubicBezTo>
                <a:cubicBezTo>
                  <a:pt x="28503" y="3328"/>
                  <a:pt x="28121" y="6173"/>
                  <a:pt x="26645" y="8400"/>
                </a:cubicBezTo>
                <a:lnTo>
                  <a:pt x="26645" y="8400"/>
                </a:lnTo>
                <a:cubicBezTo>
                  <a:pt x="26651" y="8016"/>
                  <a:pt x="26689" y="7635"/>
                  <a:pt x="26751" y="7257"/>
                </a:cubicBezTo>
                <a:lnTo>
                  <a:pt x="26751" y="7257"/>
                </a:lnTo>
                <a:cubicBezTo>
                  <a:pt x="27363" y="5285"/>
                  <a:pt x="27883" y="3266"/>
                  <a:pt x="28788" y="1393"/>
                </a:cubicBezTo>
                <a:cubicBezTo>
                  <a:pt x="28714" y="1361"/>
                  <a:pt x="28646" y="1333"/>
                  <a:pt x="28582" y="1306"/>
                </a:cubicBezTo>
                <a:lnTo>
                  <a:pt x="28582" y="1306"/>
                </a:lnTo>
                <a:cubicBezTo>
                  <a:pt x="28608" y="1202"/>
                  <a:pt x="28632" y="1097"/>
                  <a:pt x="28655" y="993"/>
                </a:cubicBezTo>
                <a:cubicBezTo>
                  <a:pt x="28699" y="773"/>
                  <a:pt x="28497" y="597"/>
                  <a:pt x="28307" y="597"/>
                </a:cubicBezTo>
                <a:cubicBezTo>
                  <a:pt x="28208" y="597"/>
                  <a:pt x="28111" y="645"/>
                  <a:pt x="28054" y="759"/>
                </a:cubicBezTo>
                <a:cubicBezTo>
                  <a:pt x="26772" y="3477"/>
                  <a:pt x="26272" y="6501"/>
                  <a:pt x="25122" y="9245"/>
                </a:cubicBezTo>
                <a:lnTo>
                  <a:pt x="25122" y="9245"/>
                </a:lnTo>
                <a:cubicBezTo>
                  <a:pt x="25050" y="8776"/>
                  <a:pt x="25055" y="8299"/>
                  <a:pt x="25106" y="7820"/>
                </a:cubicBezTo>
                <a:lnTo>
                  <a:pt x="25106" y="7820"/>
                </a:lnTo>
                <a:cubicBezTo>
                  <a:pt x="25852" y="5657"/>
                  <a:pt x="26215" y="3360"/>
                  <a:pt x="26987" y="1193"/>
                </a:cubicBezTo>
                <a:cubicBezTo>
                  <a:pt x="26916" y="1169"/>
                  <a:pt x="26841" y="1154"/>
                  <a:pt x="26765" y="1143"/>
                </a:cubicBezTo>
                <a:lnTo>
                  <a:pt x="26765" y="1143"/>
                </a:lnTo>
                <a:cubicBezTo>
                  <a:pt x="26786" y="1027"/>
                  <a:pt x="26804" y="910"/>
                  <a:pt x="26820" y="793"/>
                </a:cubicBezTo>
                <a:cubicBezTo>
                  <a:pt x="26838" y="600"/>
                  <a:pt x="26699" y="509"/>
                  <a:pt x="26544" y="509"/>
                </a:cubicBezTo>
                <a:cubicBezTo>
                  <a:pt x="26403" y="509"/>
                  <a:pt x="26250" y="583"/>
                  <a:pt x="26186" y="726"/>
                </a:cubicBezTo>
                <a:cubicBezTo>
                  <a:pt x="25232" y="3343"/>
                  <a:pt x="24902" y="6160"/>
                  <a:pt x="23755" y="8702"/>
                </a:cubicBezTo>
                <a:lnTo>
                  <a:pt x="23755" y="8702"/>
                </a:lnTo>
                <a:cubicBezTo>
                  <a:pt x="23699" y="8480"/>
                  <a:pt x="23665" y="8253"/>
                  <a:pt x="23649" y="8021"/>
                </a:cubicBezTo>
                <a:lnTo>
                  <a:pt x="23649" y="8021"/>
                </a:lnTo>
                <a:cubicBezTo>
                  <a:pt x="24254" y="6091"/>
                  <a:pt x="24509" y="4045"/>
                  <a:pt x="25386" y="2194"/>
                </a:cubicBezTo>
                <a:cubicBezTo>
                  <a:pt x="25293" y="2147"/>
                  <a:pt x="25208" y="2108"/>
                  <a:pt x="25123" y="2070"/>
                </a:cubicBezTo>
                <a:lnTo>
                  <a:pt x="25123" y="2070"/>
                </a:lnTo>
                <a:cubicBezTo>
                  <a:pt x="25146" y="1977"/>
                  <a:pt x="25167" y="1884"/>
                  <a:pt x="25185" y="1793"/>
                </a:cubicBezTo>
                <a:cubicBezTo>
                  <a:pt x="25251" y="1574"/>
                  <a:pt x="25057" y="1398"/>
                  <a:pt x="24870" y="1398"/>
                </a:cubicBezTo>
                <a:cubicBezTo>
                  <a:pt x="24772" y="1398"/>
                  <a:pt x="24676" y="1446"/>
                  <a:pt x="24618" y="1560"/>
                </a:cubicBezTo>
                <a:cubicBezTo>
                  <a:pt x="23664" y="3521"/>
                  <a:pt x="23428" y="5701"/>
                  <a:pt x="22737" y="7730"/>
                </a:cubicBezTo>
                <a:lnTo>
                  <a:pt x="22737" y="7730"/>
                </a:lnTo>
                <a:cubicBezTo>
                  <a:pt x="22985" y="6199"/>
                  <a:pt x="23424" y="4689"/>
                  <a:pt x="23725" y="3159"/>
                </a:cubicBezTo>
                <a:lnTo>
                  <a:pt x="23725" y="3159"/>
                </a:lnTo>
                <a:cubicBezTo>
                  <a:pt x="23888" y="2575"/>
                  <a:pt x="24070" y="1997"/>
                  <a:pt x="24285" y="1426"/>
                </a:cubicBezTo>
                <a:cubicBezTo>
                  <a:pt x="24181" y="1412"/>
                  <a:pt x="24084" y="1403"/>
                  <a:pt x="23990" y="1396"/>
                </a:cubicBezTo>
                <a:lnTo>
                  <a:pt x="23990" y="1396"/>
                </a:lnTo>
                <a:cubicBezTo>
                  <a:pt x="24001" y="1284"/>
                  <a:pt x="24010" y="1172"/>
                  <a:pt x="24018" y="1060"/>
                </a:cubicBezTo>
                <a:cubicBezTo>
                  <a:pt x="24036" y="845"/>
                  <a:pt x="23891" y="745"/>
                  <a:pt x="23732" y="745"/>
                </a:cubicBezTo>
                <a:cubicBezTo>
                  <a:pt x="23594" y="745"/>
                  <a:pt x="23446" y="820"/>
                  <a:pt x="23384" y="959"/>
                </a:cubicBezTo>
                <a:cubicBezTo>
                  <a:pt x="22946" y="2160"/>
                  <a:pt x="22640" y="3397"/>
                  <a:pt x="22354" y="4640"/>
                </a:cubicBezTo>
                <a:lnTo>
                  <a:pt x="22354" y="4640"/>
                </a:lnTo>
                <a:cubicBezTo>
                  <a:pt x="22504" y="3787"/>
                  <a:pt x="22647" y="2934"/>
                  <a:pt x="22817" y="2094"/>
                </a:cubicBezTo>
                <a:cubicBezTo>
                  <a:pt x="22721" y="2078"/>
                  <a:pt x="22618" y="2069"/>
                  <a:pt x="22514" y="2061"/>
                </a:cubicBezTo>
                <a:lnTo>
                  <a:pt x="22514" y="2061"/>
                </a:lnTo>
                <a:cubicBezTo>
                  <a:pt x="22527" y="1950"/>
                  <a:pt x="22539" y="1838"/>
                  <a:pt x="22550" y="1727"/>
                </a:cubicBezTo>
                <a:cubicBezTo>
                  <a:pt x="22589" y="1535"/>
                  <a:pt x="22407" y="1421"/>
                  <a:pt x="22233" y="1421"/>
                </a:cubicBezTo>
                <a:cubicBezTo>
                  <a:pt x="22104" y="1421"/>
                  <a:pt x="21978" y="1484"/>
                  <a:pt x="21950" y="1627"/>
                </a:cubicBezTo>
                <a:cubicBezTo>
                  <a:pt x="21392" y="4293"/>
                  <a:pt x="21180" y="7189"/>
                  <a:pt x="20001" y="9700"/>
                </a:cubicBezTo>
                <a:lnTo>
                  <a:pt x="20001" y="9700"/>
                </a:lnTo>
                <a:cubicBezTo>
                  <a:pt x="19520" y="8450"/>
                  <a:pt x="19751" y="6932"/>
                  <a:pt x="19982" y="5663"/>
                </a:cubicBezTo>
                <a:cubicBezTo>
                  <a:pt x="20145" y="4685"/>
                  <a:pt x="20389" y="3724"/>
                  <a:pt x="20556" y="2733"/>
                </a:cubicBezTo>
                <a:lnTo>
                  <a:pt x="20556" y="2733"/>
                </a:lnTo>
                <a:cubicBezTo>
                  <a:pt x="20651" y="2460"/>
                  <a:pt x="20759" y="2191"/>
                  <a:pt x="20882" y="1927"/>
                </a:cubicBezTo>
                <a:cubicBezTo>
                  <a:pt x="20810" y="1915"/>
                  <a:pt x="20743" y="1894"/>
                  <a:pt x="20676" y="1871"/>
                </a:cubicBezTo>
                <a:lnTo>
                  <a:pt x="20676" y="1871"/>
                </a:lnTo>
                <a:cubicBezTo>
                  <a:pt x="20692" y="1724"/>
                  <a:pt x="20705" y="1576"/>
                  <a:pt x="20716" y="1426"/>
                </a:cubicBezTo>
                <a:cubicBezTo>
                  <a:pt x="20757" y="1239"/>
                  <a:pt x="20577" y="1116"/>
                  <a:pt x="20404" y="1116"/>
                </a:cubicBezTo>
                <a:cubicBezTo>
                  <a:pt x="20300" y="1116"/>
                  <a:pt x="20198" y="1160"/>
                  <a:pt x="20149" y="1260"/>
                </a:cubicBezTo>
                <a:cubicBezTo>
                  <a:pt x="18983" y="3680"/>
                  <a:pt x="19210" y="6556"/>
                  <a:pt x="18191" y="8999"/>
                </a:cubicBezTo>
                <a:lnTo>
                  <a:pt x="18191" y="8999"/>
                </a:lnTo>
                <a:cubicBezTo>
                  <a:pt x="18093" y="8134"/>
                  <a:pt x="18121" y="7265"/>
                  <a:pt x="18218" y="6395"/>
                </a:cubicBezTo>
                <a:lnTo>
                  <a:pt x="18218" y="6395"/>
                </a:lnTo>
                <a:cubicBezTo>
                  <a:pt x="18536" y="4879"/>
                  <a:pt x="18797" y="3339"/>
                  <a:pt x="19315" y="1860"/>
                </a:cubicBezTo>
                <a:cubicBezTo>
                  <a:pt x="19242" y="1836"/>
                  <a:pt x="19166" y="1812"/>
                  <a:pt x="19090" y="1789"/>
                </a:cubicBezTo>
                <a:lnTo>
                  <a:pt x="19090" y="1789"/>
                </a:lnTo>
                <a:cubicBezTo>
                  <a:pt x="19109" y="1691"/>
                  <a:pt x="19129" y="1592"/>
                  <a:pt x="19148" y="1493"/>
                </a:cubicBezTo>
                <a:cubicBezTo>
                  <a:pt x="19188" y="1255"/>
                  <a:pt x="19015" y="1111"/>
                  <a:pt x="18840" y="1111"/>
                </a:cubicBezTo>
                <a:cubicBezTo>
                  <a:pt x="18721" y="1111"/>
                  <a:pt x="18601" y="1178"/>
                  <a:pt x="18547" y="1326"/>
                </a:cubicBezTo>
                <a:cubicBezTo>
                  <a:pt x="17734" y="3678"/>
                  <a:pt x="17573" y="6220"/>
                  <a:pt x="16762" y="8558"/>
                </a:cubicBezTo>
                <a:lnTo>
                  <a:pt x="16762" y="8558"/>
                </a:lnTo>
                <a:cubicBezTo>
                  <a:pt x="16312" y="6706"/>
                  <a:pt x="17030" y="4660"/>
                  <a:pt x="17357" y="2739"/>
                </a:cubicBezTo>
                <a:lnTo>
                  <a:pt x="17357" y="2739"/>
                </a:lnTo>
                <a:cubicBezTo>
                  <a:pt x="17415" y="2589"/>
                  <a:pt x="17478" y="2441"/>
                  <a:pt x="17547" y="2294"/>
                </a:cubicBezTo>
                <a:cubicBezTo>
                  <a:pt x="17506" y="2287"/>
                  <a:pt x="17467" y="2279"/>
                  <a:pt x="17428" y="2270"/>
                </a:cubicBezTo>
                <a:lnTo>
                  <a:pt x="17428" y="2270"/>
                </a:lnTo>
                <a:cubicBezTo>
                  <a:pt x="17449" y="2110"/>
                  <a:pt x="17467" y="1951"/>
                  <a:pt x="17480" y="1793"/>
                </a:cubicBezTo>
                <a:cubicBezTo>
                  <a:pt x="17501" y="1607"/>
                  <a:pt x="17315" y="1498"/>
                  <a:pt x="17140" y="1498"/>
                </a:cubicBezTo>
                <a:cubicBezTo>
                  <a:pt x="17033" y="1498"/>
                  <a:pt x="16930" y="1538"/>
                  <a:pt x="16880" y="1627"/>
                </a:cubicBezTo>
                <a:cubicBezTo>
                  <a:pt x="15787" y="3933"/>
                  <a:pt x="16103" y="6736"/>
                  <a:pt x="15013" y="9006"/>
                </a:cubicBezTo>
                <a:lnTo>
                  <a:pt x="15013" y="9006"/>
                </a:lnTo>
                <a:cubicBezTo>
                  <a:pt x="14596" y="6883"/>
                  <a:pt x="15244" y="4741"/>
                  <a:pt x="15245" y="2596"/>
                </a:cubicBezTo>
                <a:lnTo>
                  <a:pt x="15245" y="2596"/>
                </a:lnTo>
                <a:cubicBezTo>
                  <a:pt x="15277" y="2473"/>
                  <a:pt x="15310" y="2350"/>
                  <a:pt x="15345" y="2227"/>
                </a:cubicBezTo>
                <a:cubicBezTo>
                  <a:pt x="15309" y="2221"/>
                  <a:pt x="15274" y="2216"/>
                  <a:pt x="15238" y="2212"/>
                </a:cubicBezTo>
                <a:lnTo>
                  <a:pt x="15238" y="2212"/>
                </a:lnTo>
                <a:cubicBezTo>
                  <a:pt x="15232" y="2072"/>
                  <a:pt x="15224" y="1933"/>
                  <a:pt x="15212" y="1793"/>
                </a:cubicBezTo>
                <a:cubicBezTo>
                  <a:pt x="15193" y="1605"/>
                  <a:pt x="15035" y="1480"/>
                  <a:pt x="14883" y="1480"/>
                </a:cubicBezTo>
                <a:cubicBezTo>
                  <a:pt x="14767" y="1480"/>
                  <a:pt x="14655" y="1553"/>
                  <a:pt x="14611" y="1727"/>
                </a:cubicBezTo>
                <a:cubicBezTo>
                  <a:pt x="13929" y="4189"/>
                  <a:pt x="13933" y="6810"/>
                  <a:pt x="13472" y="9355"/>
                </a:cubicBezTo>
                <a:lnTo>
                  <a:pt x="13472" y="9355"/>
                </a:lnTo>
                <a:cubicBezTo>
                  <a:pt x="13343" y="8959"/>
                  <a:pt x="13253" y="8543"/>
                  <a:pt x="13195" y="8114"/>
                </a:cubicBezTo>
                <a:lnTo>
                  <a:pt x="13195" y="8114"/>
                </a:lnTo>
                <a:cubicBezTo>
                  <a:pt x="13635" y="6256"/>
                  <a:pt x="13851" y="4310"/>
                  <a:pt x="13877" y="2427"/>
                </a:cubicBezTo>
                <a:cubicBezTo>
                  <a:pt x="13877" y="2326"/>
                  <a:pt x="13829" y="2250"/>
                  <a:pt x="13759" y="2202"/>
                </a:cubicBezTo>
                <a:lnTo>
                  <a:pt x="13759" y="2202"/>
                </a:lnTo>
                <a:cubicBezTo>
                  <a:pt x="13765" y="2177"/>
                  <a:pt x="13771" y="2152"/>
                  <a:pt x="13777" y="2127"/>
                </a:cubicBezTo>
                <a:cubicBezTo>
                  <a:pt x="13544" y="2094"/>
                  <a:pt x="13344" y="2094"/>
                  <a:pt x="13144" y="2060"/>
                </a:cubicBezTo>
                <a:cubicBezTo>
                  <a:pt x="13144" y="2372"/>
                  <a:pt x="13138" y="2685"/>
                  <a:pt x="13126" y="2998"/>
                </a:cubicBezTo>
                <a:lnTo>
                  <a:pt x="13126" y="2998"/>
                </a:lnTo>
                <a:cubicBezTo>
                  <a:pt x="12832" y="4289"/>
                  <a:pt x="12582" y="5756"/>
                  <a:pt x="12589" y="7186"/>
                </a:cubicBezTo>
                <a:lnTo>
                  <a:pt x="12589" y="7186"/>
                </a:lnTo>
                <a:cubicBezTo>
                  <a:pt x="12515" y="7517"/>
                  <a:pt x="12433" y="7846"/>
                  <a:pt x="12344" y="8172"/>
                </a:cubicBezTo>
                <a:lnTo>
                  <a:pt x="12344" y="8172"/>
                </a:lnTo>
                <a:cubicBezTo>
                  <a:pt x="12109" y="7549"/>
                  <a:pt x="11976" y="6899"/>
                  <a:pt x="11875" y="6238"/>
                </a:cubicBezTo>
                <a:lnTo>
                  <a:pt x="11875" y="6238"/>
                </a:lnTo>
                <a:cubicBezTo>
                  <a:pt x="11806" y="5364"/>
                  <a:pt x="11685" y="4493"/>
                  <a:pt x="11490" y="3626"/>
                </a:cubicBezTo>
                <a:lnTo>
                  <a:pt x="11490" y="3626"/>
                </a:lnTo>
                <a:cubicBezTo>
                  <a:pt x="11456" y="3459"/>
                  <a:pt x="11418" y="3293"/>
                  <a:pt x="11376" y="3128"/>
                </a:cubicBezTo>
                <a:cubicBezTo>
                  <a:pt x="11350" y="2984"/>
                  <a:pt x="11236" y="2922"/>
                  <a:pt x="11116" y="2922"/>
                </a:cubicBezTo>
                <a:cubicBezTo>
                  <a:pt x="10989" y="2922"/>
                  <a:pt x="10854" y="2992"/>
                  <a:pt x="10807" y="3107"/>
                </a:cubicBezTo>
                <a:lnTo>
                  <a:pt x="10807" y="3107"/>
                </a:lnTo>
                <a:cubicBezTo>
                  <a:pt x="10758" y="2130"/>
                  <a:pt x="10644" y="1162"/>
                  <a:pt x="10342" y="226"/>
                </a:cubicBezTo>
                <a:cubicBezTo>
                  <a:pt x="10308" y="76"/>
                  <a:pt x="10175" y="0"/>
                  <a:pt x="100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2"/>
          <p:cNvSpPr/>
          <p:nvPr/>
        </p:nvSpPr>
        <p:spPr>
          <a:xfrm rot="5400000">
            <a:off x="2295792" y="-1384440"/>
            <a:ext cx="4503048" cy="7961679"/>
          </a:xfrm>
          <a:custGeom>
            <a:avLst/>
            <a:gdLst/>
            <a:ahLst/>
            <a:cxnLst/>
            <a:rect l="l" t="t" r="r" b="b"/>
            <a:pathLst>
              <a:path w="35593" h="45356" extrusionOk="0">
                <a:moveTo>
                  <a:pt x="17738" y="0"/>
                </a:moveTo>
                <a:cubicBezTo>
                  <a:pt x="9515" y="0"/>
                  <a:pt x="1284" y="226"/>
                  <a:pt x="1001" y="676"/>
                </a:cubicBezTo>
                <a:cubicBezTo>
                  <a:pt x="0" y="2210"/>
                  <a:pt x="234" y="43873"/>
                  <a:pt x="1001" y="44674"/>
                </a:cubicBezTo>
                <a:cubicBezTo>
                  <a:pt x="1401" y="45074"/>
                  <a:pt x="10951" y="45355"/>
                  <a:pt x="19746" y="45355"/>
                </a:cubicBezTo>
                <a:cubicBezTo>
                  <a:pt x="27083" y="45355"/>
                  <a:pt x="33894" y="45160"/>
                  <a:pt x="34425" y="44674"/>
                </a:cubicBezTo>
                <a:cubicBezTo>
                  <a:pt x="35592" y="43540"/>
                  <a:pt x="34892" y="1610"/>
                  <a:pt x="34425" y="676"/>
                </a:cubicBezTo>
                <a:cubicBezTo>
                  <a:pt x="34174" y="226"/>
                  <a:pt x="25960" y="0"/>
                  <a:pt x="1773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2"/>
          <p:cNvSpPr/>
          <p:nvPr/>
        </p:nvSpPr>
        <p:spPr>
          <a:xfrm rot="5400000">
            <a:off x="2305718" y="-1413949"/>
            <a:ext cx="4532565" cy="8030513"/>
          </a:xfrm>
          <a:custGeom>
            <a:avLst/>
            <a:gdLst/>
            <a:ahLst/>
            <a:cxnLst/>
            <a:rect l="l" t="t" r="r" b="b"/>
            <a:pathLst>
              <a:path w="35392" h="46106" extrusionOk="0">
                <a:moveTo>
                  <a:pt x="21485" y="833"/>
                </a:moveTo>
                <a:cubicBezTo>
                  <a:pt x="25253" y="833"/>
                  <a:pt x="29038" y="917"/>
                  <a:pt x="32757" y="1254"/>
                </a:cubicBezTo>
                <a:cubicBezTo>
                  <a:pt x="33090" y="1287"/>
                  <a:pt x="34024" y="1320"/>
                  <a:pt x="34124" y="1454"/>
                </a:cubicBezTo>
                <a:cubicBezTo>
                  <a:pt x="34098" y="1436"/>
                  <a:pt x="34083" y="1427"/>
                  <a:pt x="34076" y="1427"/>
                </a:cubicBezTo>
                <a:cubicBezTo>
                  <a:pt x="34058" y="1427"/>
                  <a:pt x="34100" y="1489"/>
                  <a:pt x="34124" y="1587"/>
                </a:cubicBezTo>
                <a:cubicBezTo>
                  <a:pt x="34191" y="1821"/>
                  <a:pt x="34191" y="2087"/>
                  <a:pt x="34224" y="2321"/>
                </a:cubicBezTo>
                <a:cubicBezTo>
                  <a:pt x="34358" y="4322"/>
                  <a:pt x="34391" y="6391"/>
                  <a:pt x="34458" y="8392"/>
                </a:cubicBezTo>
                <a:cubicBezTo>
                  <a:pt x="34625" y="14997"/>
                  <a:pt x="34725" y="21668"/>
                  <a:pt x="34758" y="28306"/>
                </a:cubicBezTo>
                <a:cubicBezTo>
                  <a:pt x="34758" y="33510"/>
                  <a:pt x="34925" y="38814"/>
                  <a:pt x="34391" y="43984"/>
                </a:cubicBezTo>
                <a:cubicBezTo>
                  <a:pt x="34358" y="44251"/>
                  <a:pt x="34358" y="44484"/>
                  <a:pt x="34258" y="44685"/>
                </a:cubicBezTo>
                <a:cubicBezTo>
                  <a:pt x="34230" y="44826"/>
                  <a:pt x="34154" y="44967"/>
                  <a:pt x="34191" y="44967"/>
                </a:cubicBezTo>
                <a:cubicBezTo>
                  <a:pt x="34196" y="44967"/>
                  <a:pt x="34204" y="44964"/>
                  <a:pt x="34213" y="44958"/>
                </a:cubicBezTo>
                <a:lnTo>
                  <a:pt x="34213" y="44958"/>
                </a:lnTo>
                <a:cubicBezTo>
                  <a:pt x="33841" y="45185"/>
                  <a:pt x="33052" y="45186"/>
                  <a:pt x="32590" y="45252"/>
                </a:cubicBezTo>
                <a:cubicBezTo>
                  <a:pt x="29955" y="45485"/>
                  <a:pt x="27353" y="45519"/>
                  <a:pt x="24718" y="45519"/>
                </a:cubicBezTo>
                <a:cubicBezTo>
                  <a:pt x="22392" y="45554"/>
                  <a:pt x="20062" y="45577"/>
                  <a:pt x="17733" y="45577"/>
                </a:cubicBezTo>
                <a:cubicBezTo>
                  <a:pt x="13480" y="45577"/>
                  <a:pt x="9228" y="45501"/>
                  <a:pt x="5004" y="45285"/>
                </a:cubicBezTo>
                <a:cubicBezTo>
                  <a:pt x="4036" y="45252"/>
                  <a:pt x="3036" y="45185"/>
                  <a:pt x="2068" y="45085"/>
                </a:cubicBezTo>
                <a:cubicBezTo>
                  <a:pt x="1835" y="45018"/>
                  <a:pt x="1568" y="45018"/>
                  <a:pt x="1334" y="44951"/>
                </a:cubicBezTo>
                <a:cubicBezTo>
                  <a:pt x="1285" y="44939"/>
                  <a:pt x="1251" y="44931"/>
                  <a:pt x="1227" y="44927"/>
                </a:cubicBezTo>
                <a:lnTo>
                  <a:pt x="1227" y="44927"/>
                </a:lnTo>
                <a:cubicBezTo>
                  <a:pt x="869" y="43631"/>
                  <a:pt x="1001" y="42074"/>
                  <a:pt x="967" y="40682"/>
                </a:cubicBezTo>
                <a:cubicBezTo>
                  <a:pt x="701" y="34411"/>
                  <a:pt x="667" y="28073"/>
                  <a:pt x="667" y="21735"/>
                </a:cubicBezTo>
                <a:cubicBezTo>
                  <a:pt x="667" y="15797"/>
                  <a:pt x="634" y="9826"/>
                  <a:pt x="967" y="3922"/>
                </a:cubicBezTo>
                <a:cubicBezTo>
                  <a:pt x="996" y="3321"/>
                  <a:pt x="926" y="2204"/>
                  <a:pt x="1117" y="1562"/>
                </a:cubicBezTo>
                <a:lnTo>
                  <a:pt x="1117" y="1562"/>
                </a:lnTo>
                <a:cubicBezTo>
                  <a:pt x="1147" y="1545"/>
                  <a:pt x="1175" y="1520"/>
                  <a:pt x="1201" y="1487"/>
                </a:cubicBezTo>
                <a:lnTo>
                  <a:pt x="1201" y="1487"/>
                </a:lnTo>
                <a:cubicBezTo>
                  <a:pt x="1193" y="1503"/>
                  <a:pt x="1198" y="1509"/>
                  <a:pt x="1213" y="1509"/>
                </a:cubicBezTo>
                <a:cubicBezTo>
                  <a:pt x="1260" y="1509"/>
                  <a:pt x="1400" y="1446"/>
                  <a:pt x="1501" y="1420"/>
                </a:cubicBezTo>
                <a:cubicBezTo>
                  <a:pt x="1835" y="1320"/>
                  <a:pt x="2135" y="1320"/>
                  <a:pt x="2468" y="1287"/>
                </a:cubicBezTo>
                <a:cubicBezTo>
                  <a:pt x="3503" y="1220"/>
                  <a:pt x="4537" y="1120"/>
                  <a:pt x="5537" y="1087"/>
                </a:cubicBezTo>
                <a:cubicBezTo>
                  <a:pt x="8606" y="953"/>
                  <a:pt x="11742" y="920"/>
                  <a:pt x="14877" y="887"/>
                </a:cubicBezTo>
                <a:cubicBezTo>
                  <a:pt x="17063" y="862"/>
                  <a:pt x="19271" y="833"/>
                  <a:pt x="21485" y="833"/>
                </a:cubicBezTo>
                <a:close/>
                <a:moveTo>
                  <a:pt x="18547" y="1"/>
                </a:moveTo>
                <a:cubicBezTo>
                  <a:pt x="15945" y="1"/>
                  <a:pt x="13343" y="33"/>
                  <a:pt x="10741" y="86"/>
                </a:cubicBezTo>
                <a:cubicBezTo>
                  <a:pt x="8406" y="119"/>
                  <a:pt x="6038" y="153"/>
                  <a:pt x="3703" y="320"/>
                </a:cubicBezTo>
                <a:cubicBezTo>
                  <a:pt x="3036" y="353"/>
                  <a:pt x="2335" y="420"/>
                  <a:pt x="1668" y="486"/>
                </a:cubicBezTo>
                <a:cubicBezTo>
                  <a:pt x="1368" y="520"/>
                  <a:pt x="901" y="520"/>
                  <a:pt x="701" y="787"/>
                </a:cubicBezTo>
                <a:cubicBezTo>
                  <a:pt x="678" y="869"/>
                  <a:pt x="666" y="947"/>
                  <a:pt x="664" y="1020"/>
                </a:cubicBezTo>
                <a:lnTo>
                  <a:pt x="664" y="1020"/>
                </a:lnTo>
                <a:cubicBezTo>
                  <a:pt x="500" y="1348"/>
                  <a:pt x="496" y="1778"/>
                  <a:pt x="434" y="2121"/>
                </a:cubicBezTo>
                <a:cubicBezTo>
                  <a:pt x="367" y="2955"/>
                  <a:pt x="334" y="3755"/>
                  <a:pt x="267" y="4589"/>
                </a:cubicBezTo>
                <a:cubicBezTo>
                  <a:pt x="167" y="7258"/>
                  <a:pt x="133" y="9960"/>
                  <a:pt x="67" y="12628"/>
                </a:cubicBezTo>
                <a:cubicBezTo>
                  <a:pt x="0" y="19500"/>
                  <a:pt x="0" y="26405"/>
                  <a:pt x="133" y="33276"/>
                </a:cubicBezTo>
                <a:cubicBezTo>
                  <a:pt x="167" y="35978"/>
                  <a:pt x="200" y="38680"/>
                  <a:pt x="334" y="41416"/>
                </a:cubicBezTo>
                <a:cubicBezTo>
                  <a:pt x="367" y="42516"/>
                  <a:pt x="200" y="44118"/>
                  <a:pt x="667" y="45152"/>
                </a:cubicBezTo>
                <a:cubicBezTo>
                  <a:pt x="801" y="45485"/>
                  <a:pt x="1334" y="45485"/>
                  <a:pt x="1635" y="45519"/>
                </a:cubicBezTo>
                <a:cubicBezTo>
                  <a:pt x="2468" y="45652"/>
                  <a:pt x="3302" y="45685"/>
                  <a:pt x="4170" y="45719"/>
                </a:cubicBezTo>
                <a:cubicBezTo>
                  <a:pt x="7072" y="45885"/>
                  <a:pt x="10041" y="45952"/>
                  <a:pt x="12976" y="46019"/>
                </a:cubicBezTo>
                <a:cubicBezTo>
                  <a:pt x="15691" y="46062"/>
                  <a:pt x="18432" y="46106"/>
                  <a:pt x="21173" y="46106"/>
                </a:cubicBezTo>
                <a:cubicBezTo>
                  <a:pt x="24762" y="46106"/>
                  <a:pt x="28353" y="46031"/>
                  <a:pt x="31889" y="45785"/>
                </a:cubicBezTo>
                <a:cubicBezTo>
                  <a:pt x="32657" y="45719"/>
                  <a:pt x="34525" y="45852"/>
                  <a:pt x="34758" y="44885"/>
                </a:cubicBezTo>
                <a:cubicBezTo>
                  <a:pt x="35192" y="43484"/>
                  <a:pt x="35092" y="41816"/>
                  <a:pt x="35159" y="40348"/>
                </a:cubicBezTo>
                <a:cubicBezTo>
                  <a:pt x="35392" y="34044"/>
                  <a:pt x="35292" y="27706"/>
                  <a:pt x="35259" y="21368"/>
                </a:cubicBezTo>
                <a:cubicBezTo>
                  <a:pt x="35225" y="15497"/>
                  <a:pt x="35159" y="9660"/>
                  <a:pt x="34892" y="3789"/>
                </a:cubicBezTo>
                <a:lnTo>
                  <a:pt x="34758" y="1654"/>
                </a:lnTo>
                <a:cubicBezTo>
                  <a:pt x="34725" y="1420"/>
                  <a:pt x="34758" y="953"/>
                  <a:pt x="34558" y="787"/>
                </a:cubicBezTo>
                <a:cubicBezTo>
                  <a:pt x="34224" y="486"/>
                  <a:pt x="33591" y="486"/>
                  <a:pt x="33190" y="453"/>
                </a:cubicBezTo>
                <a:cubicBezTo>
                  <a:pt x="32223" y="320"/>
                  <a:pt x="31256" y="286"/>
                  <a:pt x="30255" y="253"/>
                </a:cubicBezTo>
                <a:cubicBezTo>
                  <a:pt x="26352" y="73"/>
                  <a:pt x="22449" y="1"/>
                  <a:pt x="185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2"/>
          <p:cNvSpPr/>
          <p:nvPr/>
        </p:nvSpPr>
        <p:spPr>
          <a:xfrm rot="5400000">
            <a:off x="2000237" y="-2000214"/>
            <a:ext cx="5143524" cy="9144052"/>
          </a:xfrm>
          <a:custGeom>
            <a:avLst/>
            <a:gdLst/>
            <a:ahLst/>
            <a:cxnLst/>
            <a:rect l="l" t="t" r="r" b="b"/>
            <a:pathLst>
              <a:path w="44233" h="57433" extrusionOk="0">
                <a:moveTo>
                  <a:pt x="42698" y="1302"/>
                </a:moveTo>
                <a:cubicBezTo>
                  <a:pt x="42701" y="1317"/>
                  <a:pt x="42705" y="1332"/>
                  <a:pt x="42708" y="1347"/>
                </a:cubicBezTo>
                <a:lnTo>
                  <a:pt x="42708" y="1347"/>
                </a:lnTo>
                <a:cubicBezTo>
                  <a:pt x="42702" y="1335"/>
                  <a:pt x="42698" y="1320"/>
                  <a:pt x="42698" y="1302"/>
                </a:cubicBezTo>
                <a:close/>
                <a:moveTo>
                  <a:pt x="1358" y="55979"/>
                </a:moveTo>
                <a:cubicBezTo>
                  <a:pt x="1361" y="55987"/>
                  <a:pt x="1364" y="55996"/>
                  <a:pt x="1368" y="56008"/>
                </a:cubicBezTo>
                <a:cubicBezTo>
                  <a:pt x="1368" y="56015"/>
                  <a:pt x="1368" y="56019"/>
                  <a:pt x="1367" y="56019"/>
                </a:cubicBezTo>
                <a:cubicBezTo>
                  <a:pt x="1366" y="56019"/>
                  <a:pt x="1362" y="56004"/>
                  <a:pt x="1358" y="55979"/>
                </a:cubicBezTo>
                <a:close/>
                <a:moveTo>
                  <a:pt x="23070" y="639"/>
                </a:moveTo>
                <a:cubicBezTo>
                  <a:pt x="26635" y="639"/>
                  <a:pt x="30201" y="681"/>
                  <a:pt x="33758" y="769"/>
                </a:cubicBezTo>
                <a:cubicBezTo>
                  <a:pt x="36160" y="802"/>
                  <a:pt x="38528" y="902"/>
                  <a:pt x="40897" y="1102"/>
                </a:cubicBezTo>
                <a:cubicBezTo>
                  <a:pt x="41497" y="1135"/>
                  <a:pt x="42064" y="1202"/>
                  <a:pt x="42598" y="1369"/>
                </a:cubicBezTo>
                <a:cubicBezTo>
                  <a:pt x="42659" y="1378"/>
                  <a:pt x="42695" y="1384"/>
                  <a:pt x="42715" y="1387"/>
                </a:cubicBezTo>
                <a:lnTo>
                  <a:pt x="42715" y="1387"/>
                </a:lnTo>
                <a:cubicBezTo>
                  <a:pt x="42731" y="1492"/>
                  <a:pt x="42731" y="1597"/>
                  <a:pt x="42731" y="1703"/>
                </a:cubicBezTo>
                <a:cubicBezTo>
                  <a:pt x="43198" y="5806"/>
                  <a:pt x="43098" y="10042"/>
                  <a:pt x="43198" y="14145"/>
                </a:cubicBezTo>
                <a:cubicBezTo>
                  <a:pt x="43365" y="21050"/>
                  <a:pt x="43432" y="27855"/>
                  <a:pt x="43432" y="34760"/>
                </a:cubicBezTo>
                <a:cubicBezTo>
                  <a:pt x="43432" y="40530"/>
                  <a:pt x="43498" y="46301"/>
                  <a:pt x="43198" y="52105"/>
                </a:cubicBezTo>
                <a:cubicBezTo>
                  <a:pt x="43098" y="53306"/>
                  <a:pt x="43198" y="54774"/>
                  <a:pt x="42765" y="55941"/>
                </a:cubicBezTo>
                <a:cubicBezTo>
                  <a:pt x="42748" y="55975"/>
                  <a:pt x="42748" y="55983"/>
                  <a:pt x="42748" y="55983"/>
                </a:cubicBezTo>
                <a:cubicBezTo>
                  <a:pt x="42748" y="55983"/>
                  <a:pt x="42748" y="55975"/>
                  <a:pt x="42731" y="55975"/>
                </a:cubicBezTo>
                <a:cubicBezTo>
                  <a:pt x="42531" y="56075"/>
                  <a:pt x="42264" y="56108"/>
                  <a:pt x="42064" y="56142"/>
                </a:cubicBezTo>
                <a:cubicBezTo>
                  <a:pt x="41263" y="56275"/>
                  <a:pt x="40430" y="56342"/>
                  <a:pt x="39596" y="56408"/>
                </a:cubicBezTo>
                <a:cubicBezTo>
                  <a:pt x="35136" y="56698"/>
                  <a:pt x="30642" y="56760"/>
                  <a:pt x="26163" y="56760"/>
                </a:cubicBezTo>
                <a:cubicBezTo>
                  <a:pt x="24444" y="56760"/>
                  <a:pt x="22727" y="56751"/>
                  <a:pt x="21016" y="56742"/>
                </a:cubicBezTo>
                <a:cubicBezTo>
                  <a:pt x="15178" y="56675"/>
                  <a:pt x="9241" y="56675"/>
                  <a:pt x="3403" y="56242"/>
                </a:cubicBezTo>
                <a:cubicBezTo>
                  <a:pt x="2803" y="56175"/>
                  <a:pt x="2169" y="56142"/>
                  <a:pt x="1535" y="56008"/>
                </a:cubicBezTo>
                <a:cubicBezTo>
                  <a:pt x="1413" y="55988"/>
                  <a:pt x="1366" y="55955"/>
                  <a:pt x="1354" y="55955"/>
                </a:cubicBezTo>
                <a:cubicBezTo>
                  <a:pt x="1354" y="55955"/>
                  <a:pt x="1354" y="55955"/>
                  <a:pt x="1354" y="55955"/>
                </a:cubicBezTo>
                <a:lnTo>
                  <a:pt x="1354" y="55955"/>
                </a:lnTo>
                <a:cubicBezTo>
                  <a:pt x="1341" y="55880"/>
                  <a:pt x="1321" y="55754"/>
                  <a:pt x="1302" y="55675"/>
                </a:cubicBezTo>
                <a:cubicBezTo>
                  <a:pt x="1035" y="54240"/>
                  <a:pt x="1035" y="52739"/>
                  <a:pt x="1001" y="51271"/>
                </a:cubicBezTo>
                <a:cubicBezTo>
                  <a:pt x="468" y="38496"/>
                  <a:pt x="501" y="25653"/>
                  <a:pt x="701" y="12844"/>
                </a:cubicBezTo>
                <a:cubicBezTo>
                  <a:pt x="734" y="10242"/>
                  <a:pt x="835" y="7573"/>
                  <a:pt x="968" y="4938"/>
                </a:cubicBezTo>
                <a:cubicBezTo>
                  <a:pt x="1035" y="4038"/>
                  <a:pt x="968" y="2203"/>
                  <a:pt x="1402" y="1402"/>
                </a:cubicBezTo>
                <a:lnTo>
                  <a:pt x="1402" y="1402"/>
                </a:lnTo>
                <a:cubicBezTo>
                  <a:pt x="1380" y="1445"/>
                  <a:pt x="1383" y="1460"/>
                  <a:pt x="1402" y="1460"/>
                </a:cubicBezTo>
                <a:cubicBezTo>
                  <a:pt x="1442" y="1460"/>
                  <a:pt x="1555" y="1392"/>
                  <a:pt x="1668" y="1369"/>
                </a:cubicBezTo>
                <a:cubicBezTo>
                  <a:pt x="1902" y="1302"/>
                  <a:pt x="2202" y="1269"/>
                  <a:pt x="2502" y="1236"/>
                </a:cubicBezTo>
                <a:cubicBezTo>
                  <a:pt x="3370" y="1102"/>
                  <a:pt x="4304" y="1069"/>
                  <a:pt x="5171" y="1002"/>
                </a:cubicBezTo>
                <a:cubicBezTo>
                  <a:pt x="7973" y="869"/>
                  <a:pt x="10708" y="802"/>
                  <a:pt x="13510" y="735"/>
                </a:cubicBezTo>
                <a:cubicBezTo>
                  <a:pt x="16692" y="672"/>
                  <a:pt x="19880" y="639"/>
                  <a:pt x="23070" y="639"/>
                </a:cubicBezTo>
                <a:close/>
                <a:moveTo>
                  <a:pt x="25207" y="1"/>
                </a:moveTo>
                <a:cubicBezTo>
                  <a:pt x="24477" y="1"/>
                  <a:pt x="23747" y="1"/>
                  <a:pt x="23017" y="1"/>
                </a:cubicBezTo>
                <a:cubicBezTo>
                  <a:pt x="18013" y="1"/>
                  <a:pt x="12943" y="68"/>
                  <a:pt x="7940" y="235"/>
                </a:cubicBezTo>
                <a:cubicBezTo>
                  <a:pt x="6338" y="268"/>
                  <a:pt x="4671" y="335"/>
                  <a:pt x="3036" y="502"/>
                </a:cubicBezTo>
                <a:cubicBezTo>
                  <a:pt x="2502" y="568"/>
                  <a:pt x="1335" y="502"/>
                  <a:pt x="901" y="1002"/>
                </a:cubicBezTo>
                <a:cubicBezTo>
                  <a:pt x="880" y="1034"/>
                  <a:pt x="864" y="1065"/>
                  <a:pt x="852" y="1096"/>
                </a:cubicBezTo>
                <a:lnTo>
                  <a:pt x="852" y="1096"/>
                </a:lnTo>
                <a:cubicBezTo>
                  <a:pt x="370" y="1932"/>
                  <a:pt x="500" y="3313"/>
                  <a:pt x="401" y="4204"/>
                </a:cubicBezTo>
                <a:cubicBezTo>
                  <a:pt x="234" y="6539"/>
                  <a:pt x="201" y="8808"/>
                  <a:pt x="167" y="11143"/>
                </a:cubicBezTo>
                <a:cubicBezTo>
                  <a:pt x="1" y="17814"/>
                  <a:pt x="1" y="24552"/>
                  <a:pt x="34" y="31224"/>
                </a:cubicBezTo>
                <a:cubicBezTo>
                  <a:pt x="67" y="37461"/>
                  <a:pt x="101" y="43666"/>
                  <a:pt x="368" y="49937"/>
                </a:cubicBezTo>
                <a:cubicBezTo>
                  <a:pt x="401" y="51672"/>
                  <a:pt x="501" y="53440"/>
                  <a:pt x="668" y="55174"/>
                </a:cubicBezTo>
                <a:cubicBezTo>
                  <a:pt x="734" y="56008"/>
                  <a:pt x="734" y="56508"/>
                  <a:pt x="1668" y="56675"/>
                </a:cubicBezTo>
                <a:cubicBezTo>
                  <a:pt x="3436" y="56975"/>
                  <a:pt x="5271" y="57009"/>
                  <a:pt x="7106" y="57109"/>
                </a:cubicBezTo>
                <a:cubicBezTo>
                  <a:pt x="10208" y="57242"/>
                  <a:pt x="13310" y="57309"/>
                  <a:pt x="16379" y="57342"/>
                </a:cubicBezTo>
                <a:cubicBezTo>
                  <a:pt x="19265" y="57400"/>
                  <a:pt x="22146" y="57433"/>
                  <a:pt x="25025" y="57433"/>
                </a:cubicBezTo>
                <a:cubicBezTo>
                  <a:pt x="28834" y="57433"/>
                  <a:pt x="32642" y="57375"/>
                  <a:pt x="36460" y="57242"/>
                </a:cubicBezTo>
                <a:cubicBezTo>
                  <a:pt x="38395" y="57142"/>
                  <a:pt x="40396" y="57109"/>
                  <a:pt x="42298" y="56775"/>
                </a:cubicBezTo>
                <a:cubicBezTo>
                  <a:pt x="43265" y="56609"/>
                  <a:pt x="43432" y="56175"/>
                  <a:pt x="43598" y="55274"/>
                </a:cubicBezTo>
                <a:cubicBezTo>
                  <a:pt x="44232" y="50804"/>
                  <a:pt x="44065" y="46134"/>
                  <a:pt x="44099" y="41598"/>
                </a:cubicBezTo>
                <a:cubicBezTo>
                  <a:pt x="44232" y="29156"/>
                  <a:pt x="44166" y="16713"/>
                  <a:pt x="43565" y="4304"/>
                </a:cubicBezTo>
                <a:cubicBezTo>
                  <a:pt x="43532" y="3304"/>
                  <a:pt x="43598" y="2136"/>
                  <a:pt x="43298" y="1135"/>
                </a:cubicBezTo>
                <a:cubicBezTo>
                  <a:pt x="43098" y="402"/>
                  <a:pt x="41063" y="468"/>
                  <a:pt x="40530" y="435"/>
                </a:cubicBezTo>
                <a:cubicBezTo>
                  <a:pt x="35451" y="26"/>
                  <a:pt x="30321" y="1"/>
                  <a:pt x="252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3000"/>
              <a:buNone/>
              <a:defRPr>
                <a:solidFill>
                  <a:schemeClr val="accent3"/>
                </a:solidFill>
              </a:defRPr>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a:endParaRPr/>
          </a:p>
        </p:txBody>
      </p:sp>
      <p:sp>
        <p:nvSpPr>
          <p:cNvPr id="225" name="Google Shape;225;p22"/>
          <p:cNvSpPr txBox="1">
            <a:spLocks noGrp="1"/>
          </p:cNvSpPr>
          <p:nvPr>
            <p:ph type="subTitle" idx="1"/>
          </p:nvPr>
        </p:nvSpPr>
        <p:spPr>
          <a:xfrm>
            <a:off x="1090026" y="2241540"/>
            <a:ext cx="2175300" cy="869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500">
                <a:solidFill>
                  <a:schemeClr val="lt1"/>
                </a:solidFill>
                <a:latin typeface="Darker Grotesque Medium"/>
                <a:ea typeface="Darker Grotesque Medium"/>
                <a:cs typeface="Darker Grotesque Medium"/>
                <a:sym typeface="Darker Grotesque Medium"/>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6" name="Google Shape;226;p22"/>
          <p:cNvSpPr txBox="1">
            <a:spLocks noGrp="1"/>
          </p:cNvSpPr>
          <p:nvPr>
            <p:ph type="subTitle" idx="2"/>
          </p:nvPr>
        </p:nvSpPr>
        <p:spPr>
          <a:xfrm>
            <a:off x="3484347" y="3172365"/>
            <a:ext cx="2175300" cy="869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500">
                <a:solidFill>
                  <a:schemeClr val="lt1"/>
                </a:solidFill>
                <a:latin typeface="Darker Grotesque Medium"/>
                <a:ea typeface="Darker Grotesque Medium"/>
                <a:cs typeface="Darker Grotesque Medium"/>
                <a:sym typeface="Darker Grotesque Medium"/>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7" name="Google Shape;227;p22"/>
          <p:cNvSpPr txBox="1">
            <a:spLocks noGrp="1"/>
          </p:cNvSpPr>
          <p:nvPr>
            <p:ph type="subTitle" idx="3"/>
          </p:nvPr>
        </p:nvSpPr>
        <p:spPr>
          <a:xfrm>
            <a:off x="5878674" y="2241540"/>
            <a:ext cx="2175300" cy="869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500">
                <a:solidFill>
                  <a:schemeClr val="lt1"/>
                </a:solidFill>
                <a:latin typeface="Darker Grotesque Medium"/>
                <a:ea typeface="Darker Grotesque Medium"/>
                <a:cs typeface="Darker Grotesque Medium"/>
                <a:sym typeface="Darker Grotesque Medium"/>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8" name="Google Shape;228;p22"/>
          <p:cNvSpPr txBox="1">
            <a:spLocks noGrp="1"/>
          </p:cNvSpPr>
          <p:nvPr>
            <p:ph type="subTitle" idx="4"/>
          </p:nvPr>
        </p:nvSpPr>
        <p:spPr>
          <a:xfrm>
            <a:off x="1090025" y="1850776"/>
            <a:ext cx="2175300" cy="5277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panose="020B0606020202050201"/>
              <a:buNone/>
              <a:defRPr sz="2000">
                <a:solidFill>
                  <a:schemeClr val="accent3"/>
                </a:solidFill>
                <a:latin typeface="Lilita One" panose="02000000000000000000"/>
                <a:ea typeface="Lilita One" panose="02000000000000000000"/>
                <a:cs typeface="Lilita One" panose="02000000000000000000"/>
                <a:sym typeface="Lilita One" panose="02000000000000000000"/>
              </a:defRPr>
            </a:lvl1pPr>
            <a:lvl2pPr lvl="1"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229" name="Google Shape;229;p22"/>
          <p:cNvSpPr txBox="1">
            <a:spLocks noGrp="1"/>
          </p:cNvSpPr>
          <p:nvPr>
            <p:ph type="subTitle" idx="5"/>
          </p:nvPr>
        </p:nvSpPr>
        <p:spPr>
          <a:xfrm>
            <a:off x="3484350" y="2781601"/>
            <a:ext cx="2175300" cy="5277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panose="020B0606020202050201"/>
              <a:buNone/>
              <a:defRPr sz="2000">
                <a:solidFill>
                  <a:schemeClr val="accent3"/>
                </a:solidFill>
                <a:latin typeface="Lilita One" panose="02000000000000000000"/>
                <a:ea typeface="Lilita One" panose="02000000000000000000"/>
                <a:cs typeface="Lilita One" panose="02000000000000000000"/>
                <a:sym typeface="Lilita One" panose="02000000000000000000"/>
              </a:defRPr>
            </a:lvl1pPr>
            <a:lvl2pPr lvl="1"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230" name="Google Shape;230;p22"/>
          <p:cNvSpPr txBox="1">
            <a:spLocks noGrp="1"/>
          </p:cNvSpPr>
          <p:nvPr>
            <p:ph type="subTitle" idx="6"/>
          </p:nvPr>
        </p:nvSpPr>
        <p:spPr>
          <a:xfrm>
            <a:off x="5878675" y="1850776"/>
            <a:ext cx="2175300" cy="5277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panose="020B0606020202050201"/>
              <a:buNone/>
              <a:defRPr sz="2000">
                <a:solidFill>
                  <a:schemeClr val="accent3"/>
                </a:solidFill>
                <a:latin typeface="Lilita One" panose="02000000000000000000"/>
                <a:ea typeface="Lilita One" panose="02000000000000000000"/>
                <a:cs typeface="Lilita One" panose="02000000000000000000"/>
                <a:sym typeface="Lilita One" panose="02000000000000000000"/>
              </a:defRPr>
            </a:lvl1pPr>
            <a:lvl2pPr lvl="1"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9pPr>
          </a:lstStyle>
          <a:p>
            <a:endParaRPr/>
          </a:p>
        </p:txBody>
      </p:sp>
    </p:spTree>
  </p:cSld>
  <p:clrMapOvr>
    <a:masterClrMapping/>
  </p:clrMapOvr>
  <p:transition spd="slow">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four columns">
  <p:cSld name="CUSTOM_8">
    <p:spTree>
      <p:nvGrpSpPr>
        <p:cNvPr id="1" name="Shape 231"/>
        <p:cNvGrpSpPr/>
        <p:nvPr/>
      </p:nvGrpSpPr>
      <p:grpSpPr>
        <a:xfrm>
          <a:off x="0" y="0"/>
          <a:ext cx="0" cy="0"/>
          <a:chOff x="0" y="0"/>
          <a:chExt cx="0" cy="0"/>
        </a:xfrm>
      </p:grpSpPr>
      <p:sp>
        <p:nvSpPr>
          <p:cNvPr id="232" name="Google Shape;232;p23"/>
          <p:cNvSpPr/>
          <p:nvPr/>
        </p:nvSpPr>
        <p:spPr>
          <a:xfrm rot="5400000">
            <a:off x="6249141" y="2202154"/>
            <a:ext cx="4927238" cy="714080"/>
          </a:xfrm>
          <a:custGeom>
            <a:avLst/>
            <a:gdLst/>
            <a:ahLst/>
            <a:cxnLst/>
            <a:rect l="l" t="t" r="r" b="b"/>
            <a:pathLst>
              <a:path w="42373" h="7759" extrusionOk="0">
                <a:moveTo>
                  <a:pt x="21584" y="525"/>
                </a:moveTo>
                <a:cubicBezTo>
                  <a:pt x="25613" y="525"/>
                  <a:pt x="29646" y="573"/>
                  <a:pt x="33691" y="691"/>
                </a:cubicBezTo>
                <a:cubicBezTo>
                  <a:pt x="35459" y="724"/>
                  <a:pt x="37260" y="824"/>
                  <a:pt x="39095" y="924"/>
                </a:cubicBezTo>
                <a:cubicBezTo>
                  <a:pt x="39810" y="981"/>
                  <a:pt x="40794" y="989"/>
                  <a:pt x="41481" y="1159"/>
                </a:cubicBezTo>
                <a:lnTo>
                  <a:pt x="41481" y="1159"/>
                </a:lnTo>
                <a:cubicBezTo>
                  <a:pt x="39937" y="2985"/>
                  <a:pt x="38369" y="4840"/>
                  <a:pt x="36860" y="6695"/>
                </a:cubicBezTo>
                <a:cubicBezTo>
                  <a:pt x="36775" y="6809"/>
                  <a:pt x="36665" y="6923"/>
                  <a:pt x="36593" y="6995"/>
                </a:cubicBezTo>
                <a:lnTo>
                  <a:pt x="5311" y="6995"/>
                </a:lnTo>
                <a:cubicBezTo>
                  <a:pt x="4821" y="6374"/>
                  <a:pt x="4362" y="5783"/>
                  <a:pt x="3870" y="5160"/>
                </a:cubicBezTo>
                <a:cubicBezTo>
                  <a:pt x="2824" y="3838"/>
                  <a:pt x="1779" y="2515"/>
                  <a:pt x="759" y="1193"/>
                </a:cubicBezTo>
                <a:lnTo>
                  <a:pt x="759" y="1193"/>
                </a:lnTo>
                <a:cubicBezTo>
                  <a:pt x="762" y="1192"/>
                  <a:pt x="765" y="1192"/>
                  <a:pt x="768" y="1191"/>
                </a:cubicBezTo>
                <a:cubicBezTo>
                  <a:pt x="1068" y="1091"/>
                  <a:pt x="1368" y="1091"/>
                  <a:pt x="1602" y="1057"/>
                </a:cubicBezTo>
                <a:cubicBezTo>
                  <a:pt x="2536" y="924"/>
                  <a:pt x="3436" y="891"/>
                  <a:pt x="4404" y="857"/>
                </a:cubicBezTo>
                <a:cubicBezTo>
                  <a:pt x="7272" y="691"/>
                  <a:pt x="10174" y="657"/>
                  <a:pt x="13043" y="590"/>
                </a:cubicBezTo>
                <a:cubicBezTo>
                  <a:pt x="15890" y="549"/>
                  <a:pt x="18736" y="525"/>
                  <a:pt x="21584" y="525"/>
                </a:cubicBezTo>
                <a:close/>
                <a:moveTo>
                  <a:pt x="21656" y="0"/>
                </a:moveTo>
                <a:cubicBezTo>
                  <a:pt x="17358" y="0"/>
                  <a:pt x="13056" y="53"/>
                  <a:pt x="8740" y="157"/>
                </a:cubicBezTo>
                <a:cubicBezTo>
                  <a:pt x="6705" y="190"/>
                  <a:pt x="4704" y="290"/>
                  <a:pt x="2669" y="457"/>
                </a:cubicBezTo>
                <a:cubicBezTo>
                  <a:pt x="2002" y="490"/>
                  <a:pt x="534" y="390"/>
                  <a:pt x="67" y="991"/>
                </a:cubicBezTo>
                <a:cubicBezTo>
                  <a:pt x="1" y="1124"/>
                  <a:pt x="34" y="1291"/>
                  <a:pt x="134" y="1358"/>
                </a:cubicBezTo>
                <a:cubicBezTo>
                  <a:pt x="1668" y="3359"/>
                  <a:pt x="3236" y="5327"/>
                  <a:pt x="4804" y="7329"/>
                </a:cubicBezTo>
                <a:cubicBezTo>
                  <a:pt x="5065" y="7671"/>
                  <a:pt x="5588" y="7758"/>
                  <a:pt x="6152" y="7758"/>
                </a:cubicBezTo>
                <a:cubicBezTo>
                  <a:pt x="6743" y="7758"/>
                  <a:pt x="7379" y="7662"/>
                  <a:pt x="7806" y="7662"/>
                </a:cubicBezTo>
                <a:lnTo>
                  <a:pt x="36460" y="7662"/>
                </a:lnTo>
                <a:cubicBezTo>
                  <a:pt x="37394" y="7662"/>
                  <a:pt x="38028" y="6361"/>
                  <a:pt x="38528" y="5728"/>
                </a:cubicBezTo>
                <a:cubicBezTo>
                  <a:pt x="39762" y="4226"/>
                  <a:pt x="41030" y="2759"/>
                  <a:pt x="42231" y="1291"/>
                </a:cubicBezTo>
                <a:cubicBezTo>
                  <a:pt x="42249" y="1267"/>
                  <a:pt x="42264" y="1242"/>
                  <a:pt x="42275" y="1217"/>
                </a:cubicBezTo>
                <a:lnTo>
                  <a:pt x="42275" y="1217"/>
                </a:lnTo>
                <a:cubicBezTo>
                  <a:pt x="42373" y="1096"/>
                  <a:pt x="42370" y="910"/>
                  <a:pt x="42197" y="824"/>
                </a:cubicBezTo>
                <a:cubicBezTo>
                  <a:pt x="42193" y="822"/>
                  <a:pt x="42188" y="820"/>
                  <a:pt x="42183" y="818"/>
                </a:cubicBezTo>
                <a:lnTo>
                  <a:pt x="42183" y="818"/>
                </a:lnTo>
                <a:cubicBezTo>
                  <a:pt x="42126" y="762"/>
                  <a:pt x="42052" y="727"/>
                  <a:pt x="41975" y="727"/>
                </a:cubicBezTo>
                <a:cubicBezTo>
                  <a:pt x="41969" y="727"/>
                  <a:pt x="41963" y="727"/>
                  <a:pt x="41957" y="728"/>
                </a:cubicBezTo>
                <a:lnTo>
                  <a:pt x="41957" y="728"/>
                </a:lnTo>
                <a:cubicBezTo>
                  <a:pt x="40773" y="303"/>
                  <a:pt x="39182" y="386"/>
                  <a:pt x="38028" y="324"/>
                </a:cubicBezTo>
                <a:cubicBezTo>
                  <a:pt x="35159" y="157"/>
                  <a:pt x="32257" y="123"/>
                  <a:pt x="29388" y="57"/>
                </a:cubicBezTo>
                <a:cubicBezTo>
                  <a:pt x="26811" y="19"/>
                  <a:pt x="24235" y="0"/>
                  <a:pt x="216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3"/>
          <p:cNvSpPr/>
          <p:nvPr/>
        </p:nvSpPr>
        <p:spPr>
          <a:xfrm rot="5400000">
            <a:off x="-1819213" y="1913509"/>
            <a:ext cx="4935960" cy="1291373"/>
          </a:xfrm>
          <a:custGeom>
            <a:avLst/>
            <a:gdLst/>
            <a:ahLst/>
            <a:cxnLst/>
            <a:rect l="l" t="t" r="r" b="b"/>
            <a:pathLst>
              <a:path w="42448" h="8111" extrusionOk="0">
                <a:moveTo>
                  <a:pt x="37077" y="634"/>
                </a:moveTo>
                <a:cubicBezTo>
                  <a:pt x="37540" y="1257"/>
                  <a:pt x="37978" y="1879"/>
                  <a:pt x="38445" y="2502"/>
                </a:cubicBezTo>
                <a:lnTo>
                  <a:pt x="41509" y="6723"/>
                </a:lnTo>
                <a:lnTo>
                  <a:pt x="41509" y="6723"/>
                </a:lnTo>
                <a:cubicBezTo>
                  <a:pt x="41153" y="6821"/>
                  <a:pt x="40709" y="6847"/>
                  <a:pt x="40379" y="6872"/>
                </a:cubicBezTo>
                <a:cubicBezTo>
                  <a:pt x="39379" y="7005"/>
                  <a:pt x="38378" y="7039"/>
                  <a:pt x="37377" y="7105"/>
                </a:cubicBezTo>
                <a:cubicBezTo>
                  <a:pt x="34408" y="7272"/>
                  <a:pt x="31406" y="7306"/>
                  <a:pt x="28437" y="7339"/>
                </a:cubicBezTo>
                <a:cubicBezTo>
                  <a:pt x="26596" y="7366"/>
                  <a:pt x="24755" y="7378"/>
                  <a:pt x="22914" y="7378"/>
                </a:cubicBezTo>
                <a:cubicBezTo>
                  <a:pt x="17886" y="7378"/>
                  <a:pt x="12862" y="7285"/>
                  <a:pt x="7856" y="7139"/>
                </a:cubicBezTo>
                <a:cubicBezTo>
                  <a:pt x="6122" y="7105"/>
                  <a:pt x="4420" y="7005"/>
                  <a:pt x="2719" y="6872"/>
                </a:cubicBezTo>
                <a:cubicBezTo>
                  <a:pt x="2247" y="6846"/>
                  <a:pt x="1385" y="6861"/>
                  <a:pt x="826" y="6739"/>
                </a:cubicBezTo>
                <a:lnTo>
                  <a:pt x="826" y="6739"/>
                </a:lnTo>
                <a:cubicBezTo>
                  <a:pt x="2321" y="4823"/>
                  <a:pt x="3788" y="2880"/>
                  <a:pt x="5254" y="968"/>
                </a:cubicBezTo>
                <a:cubicBezTo>
                  <a:pt x="5334" y="862"/>
                  <a:pt x="5413" y="756"/>
                  <a:pt x="5492" y="634"/>
                </a:cubicBezTo>
                <a:close/>
                <a:moveTo>
                  <a:pt x="5755" y="0"/>
                </a:moveTo>
                <a:cubicBezTo>
                  <a:pt x="4787" y="0"/>
                  <a:pt x="4354" y="1168"/>
                  <a:pt x="3787" y="1835"/>
                </a:cubicBezTo>
                <a:cubicBezTo>
                  <a:pt x="2552" y="3469"/>
                  <a:pt x="1351" y="5037"/>
                  <a:pt x="84" y="6672"/>
                </a:cubicBezTo>
                <a:cubicBezTo>
                  <a:pt x="1" y="6790"/>
                  <a:pt x="15" y="6905"/>
                  <a:pt x="78" y="6989"/>
                </a:cubicBezTo>
                <a:lnTo>
                  <a:pt x="78" y="6989"/>
                </a:lnTo>
                <a:cubicBezTo>
                  <a:pt x="86" y="7073"/>
                  <a:pt x="127" y="7151"/>
                  <a:pt x="217" y="7205"/>
                </a:cubicBezTo>
                <a:cubicBezTo>
                  <a:pt x="551" y="7439"/>
                  <a:pt x="1051" y="7439"/>
                  <a:pt x="1418" y="7472"/>
                </a:cubicBezTo>
                <a:cubicBezTo>
                  <a:pt x="2285" y="7606"/>
                  <a:pt x="3119" y="7639"/>
                  <a:pt x="4020" y="7672"/>
                </a:cubicBezTo>
                <a:cubicBezTo>
                  <a:pt x="6789" y="7839"/>
                  <a:pt x="9624" y="7939"/>
                  <a:pt x="12426" y="7973"/>
                </a:cubicBezTo>
                <a:cubicBezTo>
                  <a:pt x="16052" y="8060"/>
                  <a:pt x="19678" y="8111"/>
                  <a:pt x="23304" y="8111"/>
                </a:cubicBezTo>
                <a:cubicBezTo>
                  <a:pt x="26616" y="8111"/>
                  <a:pt x="29929" y="8068"/>
                  <a:pt x="33241" y="7973"/>
                </a:cubicBezTo>
                <a:cubicBezTo>
                  <a:pt x="35276" y="7939"/>
                  <a:pt x="37310" y="7839"/>
                  <a:pt x="39312" y="7672"/>
                </a:cubicBezTo>
                <a:cubicBezTo>
                  <a:pt x="40246" y="7606"/>
                  <a:pt x="41447" y="7639"/>
                  <a:pt x="42247" y="7172"/>
                </a:cubicBezTo>
                <a:cubicBezTo>
                  <a:pt x="42381" y="7105"/>
                  <a:pt x="42448" y="6872"/>
                  <a:pt x="42381" y="6772"/>
                </a:cubicBezTo>
                <a:cubicBezTo>
                  <a:pt x="40880" y="4704"/>
                  <a:pt x="39412" y="2636"/>
                  <a:pt x="37911" y="601"/>
                </a:cubicBezTo>
                <a:cubicBezTo>
                  <a:pt x="37644" y="200"/>
                  <a:pt x="37544" y="0"/>
                  <a:pt x="370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3"/>
          <p:cNvSpPr/>
          <p:nvPr/>
        </p:nvSpPr>
        <p:spPr>
          <a:xfrm rot="5400000">
            <a:off x="-1433153" y="1637176"/>
            <a:ext cx="4745140" cy="1780189"/>
          </a:xfrm>
          <a:custGeom>
            <a:avLst/>
            <a:gdLst/>
            <a:ahLst/>
            <a:cxnLst/>
            <a:rect l="l" t="t" r="r" b="b"/>
            <a:pathLst>
              <a:path w="40807" h="11913" extrusionOk="0">
                <a:moveTo>
                  <a:pt x="34473" y="1130"/>
                </a:moveTo>
                <a:cubicBezTo>
                  <a:pt x="34806" y="1407"/>
                  <a:pt x="35065" y="1761"/>
                  <a:pt x="35270" y="2159"/>
                </a:cubicBezTo>
                <a:lnTo>
                  <a:pt x="35270" y="2159"/>
                </a:lnTo>
                <a:cubicBezTo>
                  <a:pt x="35263" y="2206"/>
                  <a:pt x="35270" y="2259"/>
                  <a:pt x="35297" y="2317"/>
                </a:cubicBezTo>
                <a:cubicBezTo>
                  <a:pt x="35420" y="2606"/>
                  <a:pt x="35546" y="2895"/>
                  <a:pt x="35674" y="3184"/>
                </a:cubicBezTo>
                <a:lnTo>
                  <a:pt x="35674" y="3184"/>
                </a:lnTo>
                <a:cubicBezTo>
                  <a:pt x="35947" y="4091"/>
                  <a:pt x="36074" y="5071"/>
                  <a:pt x="36231" y="5853"/>
                </a:cubicBezTo>
                <a:cubicBezTo>
                  <a:pt x="36240" y="5899"/>
                  <a:pt x="36250" y="5945"/>
                  <a:pt x="36259" y="5992"/>
                </a:cubicBezTo>
                <a:lnTo>
                  <a:pt x="36259" y="5992"/>
                </a:lnTo>
                <a:cubicBezTo>
                  <a:pt x="35628" y="4437"/>
                  <a:pt x="34761" y="2816"/>
                  <a:pt x="34473" y="1130"/>
                </a:cubicBezTo>
                <a:close/>
                <a:moveTo>
                  <a:pt x="8719" y="5152"/>
                </a:moveTo>
                <a:cubicBezTo>
                  <a:pt x="8215" y="6139"/>
                  <a:pt x="7732" y="7142"/>
                  <a:pt x="7194" y="8108"/>
                </a:cubicBezTo>
                <a:lnTo>
                  <a:pt x="7194" y="8108"/>
                </a:lnTo>
                <a:cubicBezTo>
                  <a:pt x="7620" y="7094"/>
                  <a:pt x="8168" y="6124"/>
                  <a:pt x="8719" y="5152"/>
                </a:cubicBezTo>
                <a:close/>
                <a:moveTo>
                  <a:pt x="6115" y="3463"/>
                </a:moveTo>
                <a:cubicBezTo>
                  <a:pt x="5350" y="5005"/>
                  <a:pt x="4832" y="6694"/>
                  <a:pt x="3963" y="8149"/>
                </a:cubicBezTo>
                <a:lnTo>
                  <a:pt x="3963" y="8149"/>
                </a:lnTo>
                <a:cubicBezTo>
                  <a:pt x="4619" y="6669"/>
                  <a:pt x="5298" y="5199"/>
                  <a:pt x="5915" y="3709"/>
                </a:cubicBezTo>
                <a:lnTo>
                  <a:pt x="5915" y="3709"/>
                </a:lnTo>
                <a:cubicBezTo>
                  <a:pt x="5981" y="3626"/>
                  <a:pt x="6047" y="3544"/>
                  <a:pt x="6115" y="3463"/>
                </a:cubicBezTo>
                <a:close/>
                <a:moveTo>
                  <a:pt x="13203" y="6296"/>
                </a:moveTo>
                <a:cubicBezTo>
                  <a:pt x="13096" y="6957"/>
                  <a:pt x="12996" y="7619"/>
                  <a:pt x="12872" y="8276"/>
                </a:cubicBezTo>
                <a:lnTo>
                  <a:pt x="12872" y="8276"/>
                </a:lnTo>
                <a:cubicBezTo>
                  <a:pt x="12965" y="7615"/>
                  <a:pt x="13082" y="6956"/>
                  <a:pt x="13203" y="6296"/>
                </a:cubicBezTo>
                <a:close/>
                <a:moveTo>
                  <a:pt x="36927" y="6350"/>
                </a:moveTo>
                <a:cubicBezTo>
                  <a:pt x="37318" y="7273"/>
                  <a:pt x="37702" y="8201"/>
                  <a:pt x="37966" y="9166"/>
                </a:cubicBezTo>
                <a:lnTo>
                  <a:pt x="37966" y="9166"/>
                </a:lnTo>
                <a:cubicBezTo>
                  <a:pt x="37406" y="8383"/>
                  <a:pt x="37125" y="7362"/>
                  <a:pt x="36927" y="6350"/>
                </a:cubicBezTo>
                <a:close/>
                <a:moveTo>
                  <a:pt x="17392" y="3088"/>
                </a:moveTo>
                <a:cubicBezTo>
                  <a:pt x="17026" y="5362"/>
                  <a:pt x="17044" y="7815"/>
                  <a:pt x="15949" y="9742"/>
                </a:cubicBezTo>
                <a:lnTo>
                  <a:pt x="15949" y="9742"/>
                </a:lnTo>
                <a:cubicBezTo>
                  <a:pt x="16068" y="7470"/>
                  <a:pt x="16976" y="5316"/>
                  <a:pt x="17392" y="3088"/>
                </a:cubicBezTo>
                <a:close/>
                <a:moveTo>
                  <a:pt x="33435" y="4663"/>
                </a:moveTo>
                <a:cubicBezTo>
                  <a:pt x="33773" y="6439"/>
                  <a:pt x="34474" y="8219"/>
                  <a:pt x="34375" y="9976"/>
                </a:cubicBezTo>
                <a:lnTo>
                  <a:pt x="34375" y="9976"/>
                </a:lnTo>
                <a:cubicBezTo>
                  <a:pt x="33666" y="8310"/>
                  <a:pt x="33646" y="6463"/>
                  <a:pt x="33435" y="4663"/>
                </a:cubicBezTo>
                <a:close/>
                <a:moveTo>
                  <a:pt x="21383" y="1"/>
                </a:moveTo>
                <a:cubicBezTo>
                  <a:pt x="21244" y="1"/>
                  <a:pt x="21090" y="88"/>
                  <a:pt x="21053" y="215"/>
                </a:cubicBezTo>
                <a:cubicBezTo>
                  <a:pt x="20148" y="3020"/>
                  <a:pt x="20598" y="6081"/>
                  <a:pt x="19917" y="8949"/>
                </a:cubicBezTo>
                <a:lnTo>
                  <a:pt x="19917" y="8949"/>
                </a:lnTo>
                <a:cubicBezTo>
                  <a:pt x="19671" y="6450"/>
                  <a:pt x="20381" y="3898"/>
                  <a:pt x="20072" y="1387"/>
                </a:cubicBezTo>
                <a:lnTo>
                  <a:pt x="20072" y="1387"/>
                </a:lnTo>
                <a:cubicBezTo>
                  <a:pt x="20077" y="1374"/>
                  <a:pt x="20081" y="1362"/>
                  <a:pt x="20086" y="1349"/>
                </a:cubicBezTo>
                <a:lnTo>
                  <a:pt x="20068" y="1349"/>
                </a:lnTo>
                <a:cubicBezTo>
                  <a:pt x="20054" y="1238"/>
                  <a:pt x="20038" y="1127"/>
                  <a:pt x="20019" y="1016"/>
                </a:cubicBezTo>
                <a:cubicBezTo>
                  <a:pt x="19988" y="858"/>
                  <a:pt x="19874" y="790"/>
                  <a:pt x="19753" y="790"/>
                </a:cubicBezTo>
                <a:cubicBezTo>
                  <a:pt x="19617" y="790"/>
                  <a:pt x="19472" y="875"/>
                  <a:pt x="19419" y="1016"/>
                </a:cubicBezTo>
                <a:cubicBezTo>
                  <a:pt x="18475" y="3727"/>
                  <a:pt x="18671" y="6632"/>
                  <a:pt x="17874" y="9377"/>
                </a:cubicBezTo>
                <a:lnTo>
                  <a:pt x="17874" y="9377"/>
                </a:lnTo>
                <a:cubicBezTo>
                  <a:pt x="17384" y="8063"/>
                  <a:pt x="17658" y="6452"/>
                  <a:pt x="17884" y="5152"/>
                </a:cubicBezTo>
                <a:cubicBezTo>
                  <a:pt x="18088" y="3870"/>
                  <a:pt x="18419" y="2589"/>
                  <a:pt x="18611" y="1285"/>
                </a:cubicBezTo>
                <a:lnTo>
                  <a:pt x="18611" y="1285"/>
                </a:lnTo>
                <a:cubicBezTo>
                  <a:pt x="18635" y="1228"/>
                  <a:pt x="18660" y="1172"/>
                  <a:pt x="18685" y="1116"/>
                </a:cubicBezTo>
                <a:cubicBezTo>
                  <a:pt x="18669" y="1111"/>
                  <a:pt x="18653" y="1107"/>
                  <a:pt x="18637" y="1102"/>
                </a:cubicBezTo>
                <a:lnTo>
                  <a:pt x="18637" y="1102"/>
                </a:lnTo>
                <a:cubicBezTo>
                  <a:pt x="18655" y="973"/>
                  <a:pt x="18671" y="845"/>
                  <a:pt x="18685" y="716"/>
                </a:cubicBezTo>
                <a:cubicBezTo>
                  <a:pt x="18706" y="529"/>
                  <a:pt x="18520" y="420"/>
                  <a:pt x="18345" y="420"/>
                </a:cubicBezTo>
                <a:cubicBezTo>
                  <a:pt x="18238" y="420"/>
                  <a:pt x="18135" y="460"/>
                  <a:pt x="18084" y="549"/>
                </a:cubicBezTo>
                <a:cubicBezTo>
                  <a:pt x="17788" y="1221"/>
                  <a:pt x="17598" y="1944"/>
                  <a:pt x="17460" y="2691"/>
                </a:cubicBezTo>
                <a:lnTo>
                  <a:pt x="17460" y="2691"/>
                </a:lnTo>
                <a:cubicBezTo>
                  <a:pt x="17571" y="1987"/>
                  <a:pt x="17626" y="1275"/>
                  <a:pt x="17584" y="549"/>
                </a:cubicBezTo>
                <a:cubicBezTo>
                  <a:pt x="17584" y="389"/>
                  <a:pt x="17428" y="230"/>
                  <a:pt x="17266" y="230"/>
                </a:cubicBezTo>
                <a:cubicBezTo>
                  <a:pt x="17191" y="230"/>
                  <a:pt x="17114" y="264"/>
                  <a:pt x="17050" y="349"/>
                </a:cubicBezTo>
                <a:cubicBezTo>
                  <a:pt x="14827" y="2998"/>
                  <a:pt x="15329" y="6648"/>
                  <a:pt x="14113" y="9700"/>
                </a:cubicBezTo>
                <a:lnTo>
                  <a:pt x="14113" y="9700"/>
                </a:lnTo>
                <a:cubicBezTo>
                  <a:pt x="13837" y="7103"/>
                  <a:pt x="14943" y="4493"/>
                  <a:pt x="15322" y="1949"/>
                </a:cubicBezTo>
                <a:lnTo>
                  <a:pt x="15322" y="1949"/>
                </a:lnTo>
                <a:cubicBezTo>
                  <a:pt x="15342" y="1916"/>
                  <a:pt x="15362" y="1883"/>
                  <a:pt x="15383" y="1850"/>
                </a:cubicBezTo>
                <a:cubicBezTo>
                  <a:pt x="15367" y="1847"/>
                  <a:pt x="15352" y="1844"/>
                  <a:pt x="15337" y="1841"/>
                </a:cubicBezTo>
                <a:lnTo>
                  <a:pt x="15337" y="1841"/>
                </a:lnTo>
                <a:cubicBezTo>
                  <a:pt x="15354" y="1721"/>
                  <a:pt x="15369" y="1602"/>
                  <a:pt x="15383" y="1483"/>
                </a:cubicBezTo>
                <a:cubicBezTo>
                  <a:pt x="15403" y="1280"/>
                  <a:pt x="15238" y="1163"/>
                  <a:pt x="15068" y="1163"/>
                </a:cubicBezTo>
                <a:cubicBezTo>
                  <a:pt x="14959" y="1163"/>
                  <a:pt x="14847" y="1212"/>
                  <a:pt x="14782" y="1316"/>
                </a:cubicBezTo>
                <a:cubicBezTo>
                  <a:pt x="14110" y="2385"/>
                  <a:pt x="13744" y="3540"/>
                  <a:pt x="13490" y="4727"/>
                </a:cubicBezTo>
                <a:lnTo>
                  <a:pt x="13490" y="4727"/>
                </a:lnTo>
                <a:cubicBezTo>
                  <a:pt x="13645" y="3841"/>
                  <a:pt x="13781" y="2951"/>
                  <a:pt x="13851" y="2051"/>
                </a:cubicBezTo>
                <a:lnTo>
                  <a:pt x="13851" y="2051"/>
                </a:lnTo>
                <a:cubicBezTo>
                  <a:pt x="13861" y="2028"/>
                  <a:pt x="13871" y="2006"/>
                  <a:pt x="13881" y="1983"/>
                </a:cubicBezTo>
                <a:cubicBezTo>
                  <a:pt x="13873" y="1982"/>
                  <a:pt x="13865" y="1980"/>
                  <a:pt x="13857" y="1979"/>
                </a:cubicBezTo>
                <a:lnTo>
                  <a:pt x="13857" y="1979"/>
                </a:lnTo>
                <a:cubicBezTo>
                  <a:pt x="13866" y="1847"/>
                  <a:pt x="13875" y="1715"/>
                  <a:pt x="13881" y="1583"/>
                </a:cubicBezTo>
                <a:cubicBezTo>
                  <a:pt x="13881" y="1411"/>
                  <a:pt x="13688" y="1281"/>
                  <a:pt x="13515" y="1281"/>
                </a:cubicBezTo>
                <a:cubicBezTo>
                  <a:pt x="13419" y="1281"/>
                  <a:pt x="13329" y="1321"/>
                  <a:pt x="13281" y="1416"/>
                </a:cubicBezTo>
                <a:cubicBezTo>
                  <a:pt x="12614" y="2984"/>
                  <a:pt x="12347" y="4652"/>
                  <a:pt x="11947" y="6253"/>
                </a:cubicBezTo>
                <a:cubicBezTo>
                  <a:pt x="11635" y="7670"/>
                  <a:pt x="11323" y="9304"/>
                  <a:pt x="10439" y="10540"/>
                </a:cubicBezTo>
                <a:lnTo>
                  <a:pt x="10439" y="10540"/>
                </a:lnTo>
                <a:cubicBezTo>
                  <a:pt x="10557" y="7823"/>
                  <a:pt x="12012" y="5293"/>
                  <a:pt x="12334" y="2587"/>
                </a:cubicBezTo>
                <a:lnTo>
                  <a:pt x="12334" y="2587"/>
                </a:lnTo>
                <a:cubicBezTo>
                  <a:pt x="12350" y="2564"/>
                  <a:pt x="12365" y="2540"/>
                  <a:pt x="12380" y="2517"/>
                </a:cubicBezTo>
                <a:cubicBezTo>
                  <a:pt x="12368" y="2515"/>
                  <a:pt x="12355" y="2512"/>
                  <a:pt x="12343" y="2510"/>
                </a:cubicBezTo>
                <a:lnTo>
                  <a:pt x="12343" y="2510"/>
                </a:lnTo>
                <a:cubicBezTo>
                  <a:pt x="12359" y="2368"/>
                  <a:pt x="12371" y="2226"/>
                  <a:pt x="12380" y="2083"/>
                </a:cubicBezTo>
                <a:cubicBezTo>
                  <a:pt x="12400" y="1889"/>
                  <a:pt x="12249" y="1785"/>
                  <a:pt x="12088" y="1785"/>
                </a:cubicBezTo>
                <a:cubicBezTo>
                  <a:pt x="11972" y="1785"/>
                  <a:pt x="11850" y="1838"/>
                  <a:pt x="11780" y="1950"/>
                </a:cubicBezTo>
                <a:cubicBezTo>
                  <a:pt x="10152" y="4289"/>
                  <a:pt x="10074" y="7521"/>
                  <a:pt x="8444" y="9875"/>
                </a:cubicBezTo>
                <a:lnTo>
                  <a:pt x="8444" y="9875"/>
                </a:lnTo>
                <a:cubicBezTo>
                  <a:pt x="8953" y="7362"/>
                  <a:pt x="10238" y="5093"/>
                  <a:pt x="11136" y="2675"/>
                </a:cubicBezTo>
                <a:lnTo>
                  <a:pt x="11136" y="2675"/>
                </a:lnTo>
                <a:cubicBezTo>
                  <a:pt x="11226" y="2554"/>
                  <a:pt x="11318" y="2435"/>
                  <a:pt x="11413" y="2317"/>
                </a:cubicBezTo>
                <a:cubicBezTo>
                  <a:pt x="11373" y="2292"/>
                  <a:pt x="11332" y="2268"/>
                  <a:pt x="11291" y="2244"/>
                </a:cubicBezTo>
                <a:lnTo>
                  <a:pt x="11291" y="2244"/>
                </a:lnTo>
                <a:cubicBezTo>
                  <a:pt x="11333" y="2124"/>
                  <a:pt x="11374" y="2004"/>
                  <a:pt x="11413" y="1883"/>
                </a:cubicBezTo>
                <a:cubicBezTo>
                  <a:pt x="11484" y="1694"/>
                  <a:pt x="11288" y="1506"/>
                  <a:pt x="11096" y="1506"/>
                </a:cubicBezTo>
                <a:cubicBezTo>
                  <a:pt x="11017" y="1506"/>
                  <a:pt x="10938" y="1538"/>
                  <a:pt x="10879" y="1616"/>
                </a:cubicBezTo>
                <a:cubicBezTo>
                  <a:pt x="10470" y="2132"/>
                  <a:pt x="10105" y="2678"/>
                  <a:pt x="9765" y="3242"/>
                </a:cubicBezTo>
                <a:lnTo>
                  <a:pt x="9765" y="3242"/>
                </a:lnTo>
                <a:cubicBezTo>
                  <a:pt x="10035" y="2712"/>
                  <a:pt x="10284" y="2172"/>
                  <a:pt x="10493" y="1616"/>
                </a:cubicBezTo>
                <a:lnTo>
                  <a:pt x="10493" y="1616"/>
                </a:lnTo>
                <a:cubicBezTo>
                  <a:pt x="10565" y="1526"/>
                  <a:pt x="10638" y="1437"/>
                  <a:pt x="10713" y="1349"/>
                </a:cubicBezTo>
                <a:cubicBezTo>
                  <a:pt x="10678" y="1335"/>
                  <a:pt x="10643" y="1319"/>
                  <a:pt x="10608" y="1300"/>
                </a:cubicBezTo>
                <a:lnTo>
                  <a:pt x="10608" y="1300"/>
                </a:lnTo>
                <a:cubicBezTo>
                  <a:pt x="10644" y="1195"/>
                  <a:pt x="10679" y="1089"/>
                  <a:pt x="10713" y="982"/>
                </a:cubicBezTo>
                <a:cubicBezTo>
                  <a:pt x="10760" y="768"/>
                  <a:pt x="10569" y="587"/>
                  <a:pt x="10383" y="587"/>
                </a:cubicBezTo>
                <a:cubicBezTo>
                  <a:pt x="10309" y="587"/>
                  <a:pt x="10236" y="616"/>
                  <a:pt x="10179" y="682"/>
                </a:cubicBezTo>
                <a:cubicBezTo>
                  <a:pt x="7901" y="3355"/>
                  <a:pt x="7199" y="7217"/>
                  <a:pt x="4801" y="9750"/>
                </a:cubicBezTo>
                <a:lnTo>
                  <a:pt x="4801" y="9750"/>
                </a:lnTo>
                <a:cubicBezTo>
                  <a:pt x="5559" y="6936"/>
                  <a:pt x="7120" y="4404"/>
                  <a:pt x="8281" y="1740"/>
                </a:cubicBezTo>
                <a:lnTo>
                  <a:pt x="8281" y="1740"/>
                </a:lnTo>
                <a:cubicBezTo>
                  <a:pt x="8366" y="1653"/>
                  <a:pt x="8454" y="1567"/>
                  <a:pt x="8544" y="1483"/>
                </a:cubicBezTo>
                <a:cubicBezTo>
                  <a:pt x="8504" y="1459"/>
                  <a:pt x="8464" y="1434"/>
                  <a:pt x="8423" y="1410"/>
                </a:cubicBezTo>
                <a:lnTo>
                  <a:pt x="8423" y="1410"/>
                </a:lnTo>
                <a:cubicBezTo>
                  <a:pt x="8464" y="1312"/>
                  <a:pt x="8504" y="1214"/>
                  <a:pt x="8544" y="1116"/>
                </a:cubicBezTo>
                <a:cubicBezTo>
                  <a:pt x="8641" y="899"/>
                  <a:pt x="8442" y="735"/>
                  <a:pt x="8236" y="735"/>
                </a:cubicBezTo>
                <a:cubicBezTo>
                  <a:pt x="8157" y="735"/>
                  <a:pt x="8076" y="760"/>
                  <a:pt x="8011" y="816"/>
                </a:cubicBezTo>
                <a:cubicBezTo>
                  <a:pt x="7215" y="1543"/>
                  <a:pt x="6648" y="2412"/>
                  <a:pt x="6178" y="3337"/>
                </a:cubicBezTo>
                <a:lnTo>
                  <a:pt x="6178" y="3337"/>
                </a:lnTo>
                <a:cubicBezTo>
                  <a:pt x="6147" y="3324"/>
                  <a:pt x="6117" y="3308"/>
                  <a:pt x="6086" y="3291"/>
                </a:cubicBezTo>
                <a:lnTo>
                  <a:pt x="6086" y="3291"/>
                </a:lnTo>
                <a:cubicBezTo>
                  <a:pt x="6128" y="3189"/>
                  <a:pt x="6169" y="3086"/>
                  <a:pt x="6209" y="2984"/>
                </a:cubicBezTo>
                <a:cubicBezTo>
                  <a:pt x="6304" y="2770"/>
                  <a:pt x="6096" y="2574"/>
                  <a:pt x="5895" y="2574"/>
                </a:cubicBezTo>
                <a:cubicBezTo>
                  <a:pt x="5814" y="2574"/>
                  <a:pt x="5734" y="2606"/>
                  <a:pt x="5676" y="2684"/>
                </a:cubicBezTo>
                <a:cubicBezTo>
                  <a:pt x="3965" y="4688"/>
                  <a:pt x="2961" y="7185"/>
                  <a:pt x="1377" y="9265"/>
                </a:cubicBezTo>
                <a:lnTo>
                  <a:pt x="1377" y="9265"/>
                </a:lnTo>
                <a:cubicBezTo>
                  <a:pt x="2706" y="6463"/>
                  <a:pt x="4406" y="3832"/>
                  <a:pt x="6176" y="1316"/>
                </a:cubicBezTo>
                <a:cubicBezTo>
                  <a:pt x="6368" y="1252"/>
                  <a:pt x="6206" y="1120"/>
                  <a:pt x="6011" y="1120"/>
                </a:cubicBezTo>
                <a:cubicBezTo>
                  <a:pt x="5901" y="1120"/>
                  <a:pt x="5781" y="1162"/>
                  <a:pt x="5709" y="1283"/>
                </a:cubicBezTo>
                <a:cubicBezTo>
                  <a:pt x="3679" y="4156"/>
                  <a:pt x="1737" y="7204"/>
                  <a:pt x="348" y="10455"/>
                </a:cubicBezTo>
                <a:lnTo>
                  <a:pt x="348" y="10455"/>
                </a:lnTo>
                <a:cubicBezTo>
                  <a:pt x="258" y="10546"/>
                  <a:pt x="166" y="10635"/>
                  <a:pt x="72" y="10723"/>
                </a:cubicBezTo>
                <a:cubicBezTo>
                  <a:pt x="115" y="10749"/>
                  <a:pt x="157" y="10776"/>
                  <a:pt x="201" y="10805"/>
                </a:cubicBezTo>
                <a:lnTo>
                  <a:pt x="201" y="10805"/>
                </a:lnTo>
                <a:cubicBezTo>
                  <a:pt x="157" y="10911"/>
                  <a:pt x="114" y="11017"/>
                  <a:pt x="72" y="11123"/>
                </a:cubicBezTo>
                <a:cubicBezTo>
                  <a:pt x="0" y="11313"/>
                  <a:pt x="199" y="11486"/>
                  <a:pt x="404" y="11486"/>
                </a:cubicBezTo>
                <a:cubicBezTo>
                  <a:pt x="487" y="11486"/>
                  <a:pt x="571" y="11457"/>
                  <a:pt x="639" y="11390"/>
                </a:cubicBezTo>
                <a:cubicBezTo>
                  <a:pt x="2351" y="9773"/>
                  <a:pt x="3368" y="7648"/>
                  <a:pt x="4584" y="5654"/>
                </a:cubicBezTo>
                <a:lnTo>
                  <a:pt x="4584" y="5654"/>
                </a:lnTo>
                <a:cubicBezTo>
                  <a:pt x="3996" y="6991"/>
                  <a:pt x="3387" y="8316"/>
                  <a:pt x="2819" y="9656"/>
                </a:cubicBezTo>
                <a:lnTo>
                  <a:pt x="2819" y="9656"/>
                </a:lnTo>
                <a:cubicBezTo>
                  <a:pt x="2729" y="9747"/>
                  <a:pt x="2636" y="9836"/>
                  <a:pt x="2540" y="9922"/>
                </a:cubicBezTo>
                <a:cubicBezTo>
                  <a:pt x="2584" y="9948"/>
                  <a:pt x="2627" y="9977"/>
                  <a:pt x="2671" y="10006"/>
                </a:cubicBezTo>
                <a:lnTo>
                  <a:pt x="2671" y="10006"/>
                </a:lnTo>
                <a:cubicBezTo>
                  <a:pt x="2627" y="10111"/>
                  <a:pt x="2584" y="10217"/>
                  <a:pt x="2540" y="10322"/>
                </a:cubicBezTo>
                <a:cubicBezTo>
                  <a:pt x="2444" y="10539"/>
                  <a:pt x="2660" y="10703"/>
                  <a:pt x="2863" y="10703"/>
                </a:cubicBezTo>
                <a:cubicBezTo>
                  <a:pt x="2941" y="10703"/>
                  <a:pt x="3018" y="10679"/>
                  <a:pt x="3074" y="10623"/>
                </a:cubicBezTo>
                <a:cubicBezTo>
                  <a:pt x="3741" y="10020"/>
                  <a:pt x="4248" y="9317"/>
                  <a:pt x="4671" y="8561"/>
                </a:cubicBezTo>
                <a:lnTo>
                  <a:pt x="4671" y="8561"/>
                </a:lnTo>
                <a:cubicBezTo>
                  <a:pt x="4460" y="9156"/>
                  <a:pt x="4277" y="9760"/>
                  <a:pt x="4135" y="10378"/>
                </a:cubicBezTo>
                <a:lnTo>
                  <a:pt x="4135" y="10378"/>
                </a:lnTo>
                <a:cubicBezTo>
                  <a:pt x="4104" y="10404"/>
                  <a:pt x="4073" y="10430"/>
                  <a:pt x="4041" y="10456"/>
                </a:cubicBezTo>
                <a:cubicBezTo>
                  <a:pt x="4064" y="10465"/>
                  <a:pt x="4087" y="10476"/>
                  <a:pt x="4111" y="10487"/>
                </a:cubicBezTo>
                <a:lnTo>
                  <a:pt x="4111" y="10487"/>
                </a:lnTo>
                <a:cubicBezTo>
                  <a:pt x="4086" y="10599"/>
                  <a:pt x="4063" y="10711"/>
                  <a:pt x="4041" y="10823"/>
                </a:cubicBezTo>
                <a:cubicBezTo>
                  <a:pt x="4018" y="11057"/>
                  <a:pt x="4176" y="11210"/>
                  <a:pt x="4353" y="11210"/>
                </a:cubicBezTo>
                <a:cubicBezTo>
                  <a:pt x="4427" y="11210"/>
                  <a:pt x="4506" y="11182"/>
                  <a:pt x="4575" y="11123"/>
                </a:cubicBezTo>
                <a:cubicBezTo>
                  <a:pt x="5239" y="10582"/>
                  <a:pt x="5786" y="9954"/>
                  <a:pt x="6261" y="9274"/>
                </a:cubicBezTo>
                <a:lnTo>
                  <a:pt x="6261" y="9274"/>
                </a:lnTo>
                <a:cubicBezTo>
                  <a:pt x="6201" y="9467"/>
                  <a:pt x="6147" y="9663"/>
                  <a:pt x="6099" y="9861"/>
                </a:cubicBezTo>
                <a:lnTo>
                  <a:pt x="6099" y="9861"/>
                </a:lnTo>
                <a:cubicBezTo>
                  <a:pt x="6037" y="9949"/>
                  <a:pt x="5974" y="10036"/>
                  <a:pt x="5909" y="10122"/>
                </a:cubicBezTo>
                <a:cubicBezTo>
                  <a:pt x="5951" y="10136"/>
                  <a:pt x="5991" y="10152"/>
                  <a:pt x="6031" y="10168"/>
                </a:cubicBezTo>
                <a:lnTo>
                  <a:pt x="6031" y="10168"/>
                </a:lnTo>
                <a:cubicBezTo>
                  <a:pt x="6011" y="10263"/>
                  <a:pt x="5993" y="10359"/>
                  <a:pt x="5976" y="10456"/>
                </a:cubicBezTo>
                <a:cubicBezTo>
                  <a:pt x="5912" y="10691"/>
                  <a:pt x="6081" y="10845"/>
                  <a:pt x="6264" y="10845"/>
                </a:cubicBezTo>
                <a:cubicBezTo>
                  <a:pt x="6365" y="10845"/>
                  <a:pt x="6471" y="10797"/>
                  <a:pt x="6543" y="10689"/>
                </a:cubicBezTo>
                <a:cubicBezTo>
                  <a:pt x="7893" y="8850"/>
                  <a:pt x="8740" y="6735"/>
                  <a:pt x="9820" y="4763"/>
                </a:cubicBezTo>
                <a:lnTo>
                  <a:pt x="9820" y="4763"/>
                </a:lnTo>
                <a:cubicBezTo>
                  <a:pt x="8996" y="6697"/>
                  <a:pt x="8119" y="8607"/>
                  <a:pt x="7785" y="10681"/>
                </a:cubicBezTo>
                <a:lnTo>
                  <a:pt x="7785" y="10681"/>
                </a:lnTo>
                <a:cubicBezTo>
                  <a:pt x="7771" y="10695"/>
                  <a:pt x="7757" y="10709"/>
                  <a:pt x="7744" y="10723"/>
                </a:cubicBezTo>
                <a:cubicBezTo>
                  <a:pt x="7754" y="10729"/>
                  <a:pt x="7765" y="10735"/>
                  <a:pt x="7775" y="10741"/>
                </a:cubicBezTo>
                <a:lnTo>
                  <a:pt x="7775" y="10741"/>
                </a:lnTo>
                <a:cubicBezTo>
                  <a:pt x="7750" y="10901"/>
                  <a:pt x="7729" y="11061"/>
                  <a:pt x="7710" y="11223"/>
                </a:cubicBezTo>
                <a:cubicBezTo>
                  <a:pt x="7688" y="11425"/>
                  <a:pt x="7862" y="11552"/>
                  <a:pt x="8029" y="11552"/>
                </a:cubicBezTo>
                <a:cubicBezTo>
                  <a:pt x="8110" y="11552"/>
                  <a:pt x="8190" y="11522"/>
                  <a:pt x="8244" y="11457"/>
                </a:cubicBezTo>
                <a:cubicBezTo>
                  <a:pt x="10137" y="9510"/>
                  <a:pt x="10475" y="6732"/>
                  <a:pt x="11471" y="4282"/>
                </a:cubicBezTo>
                <a:lnTo>
                  <a:pt x="11471" y="4282"/>
                </a:lnTo>
                <a:cubicBezTo>
                  <a:pt x="10883" y="6711"/>
                  <a:pt x="9720" y="9031"/>
                  <a:pt x="9879" y="11623"/>
                </a:cubicBezTo>
                <a:cubicBezTo>
                  <a:pt x="9879" y="11784"/>
                  <a:pt x="10036" y="11913"/>
                  <a:pt x="10200" y="11913"/>
                </a:cubicBezTo>
                <a:cubicBezTo>
                  <a:pt x="10274" y="11913"/>
                  <a:pt x="10350" y="11886"/>
                  <a:pt x="10412" y="11824"/>
                </a:cubicBezTo>
                <a:cubicBezTo>
                  <a:pt x="11580" y="10689"/>
                  <a:pt x="12047" y="9022"/>
                  <a:pt x="12414" y="7487"/>
                </a:cubicBezTo>
                <a:cubicBezTo>
                  <a:pt x="12464" y="7291"/>
                  <a:pt x="12511" y="7094"/>
                  <a:pt x="12556" y="6896"/>
                </a:cubicBezTo>
                <a:lnTo>
                  <a:pt x="12556" y="6896"/>
                </a:lnTo>
                <a:cubicBezTo>
                  <a:pt x="12284" y="8403"/>
                  <a:pt x="12049" y="9915"/>
                  <a:pt x="12080" y="11457"/>
                </a:cubicBezTo>
                <a:cubicBezTo>
                  <a:pt x="12080" y="11628"/>
                  <a:pt x="12274" y="11759"/>
                  <a:pt x="12447" y="11759"/>
                </a:cubicBezTo>
                <a:cubicBezTo>
                  <a:pt x="12543" y="11759"/>
                  <a:pt x="12633" y="11719"/>
                  <a:pt x="12681" y="11623"/>
                </a:cubicBezTo>
                <a:cubicBezTo>
                  <a:pt x="13064" y="10722"/>
                  <a:pt x="13299" y="9773"/>
                  <a:pt x="13482" y="8809"/>
                </a:cubicBezTo>
                <a:lnTo>
                  <a:pt x="13482" y="8809"/>
                </a:lnTo>
                <a:cubicBezTo>
                  <a:pt x="13457" y="9546"/>
                  <a:pt x="13518" y="10283"/>
                  <a:pt x="13715" y="11023"/>
                </a:cubicBezTo>
                <a:cubicBezTo>
                  <a:pt x="13754" y="11178"/>
                  <a:pt x="13905" y="11266"/>
                  <a:pt x="14045" y="11266"/>
                </a:cubicBezTo>
                <a:cubicBezTo>
                  <a:pt x="14146" y="11266"/>
                  <a:pt x="14240" y="11221"/>
                  <a:pt x="14282" y="11123"/>
                </a:cubicBezTo>
                <a:cubicBezTo>
                  <a:pt x="15800" y="8269"/>
                  <a:pt x="15301" y="4560"/>
                  <a:pt x="16959" y="1803"/>
                </a:cubicBezTo>
                <a:lnTo>
                  <a:pt x="16959" y="1803"/>
                </a:lnTo>
                <a:cubicBezTo>
                  <a:pt x="16812" y="4922"/>
                  <a:pt x="15138" y="7819"/>
                  <a:pt x="15349" y="10990"/>
                </a:cubicBezTo>
                <a:cubicBezTo>
                  <a:pt x="15349" y="11149"/>
                  <a:pt x="15505" y="11309"/>
                  <a:pt x="15667" y="11309"/>
                </a:cubicBezTo>
                <a:cubicBezTo>
                  <a:pt x="15743" y="11309"/>
                  <a:pt x="15820" y="11274"/>
                  <a:pt x="15883" y="11190"/>
                </a:cubicBezTo>
                <a:cubicBezTo>
                  <a:pt x="16474" y="10462"/>
                  <a:pt x="16851" y="9653"/>
                  <a:pt x="17111" y="8798"/>
                </a:cubicBezTo>
                <a:lnTo>
                  <a:pt x="17111" y="8798"/>
                </a:lnTo>
                <a:cubicBezTo>
                  <a:pt x="17189" y="9426"/>
                  <a:pt x="17369" y="10026"/>
                  <a:pt x="17718" y="10556"/>
                </a:cubicBezTo>
                <a:cubicBezTo>
                  <a:pt x="17788" y="10668"/>
                  <a:pt x="17887" y="10715"/>
                  <a:pt x="17984" y="10715"/>
                </a:cubicBezTo>
                <a:cubicBezTo>
                  <a:pt x="18117" y="10715"/>
                  <a:pt x="18246" y="10625"/>
                  <a:pt x="18285" y="10489"/>
                </a:cubicBezTo>
                <a:cubicBezTo>
                  <a:pt x="19171" y="8025"/>
                  <a:pt x="19091" y="5400"/>
                  <a:pt x="19649" y="2881"/>
                </a:cubicBezTo>
                <a:lnTo>
                  <a:pt x="19649" y="2881"/>
                </a:lnTo>
                <a:cubicBezTo>
                  <a:pt x="19690" y="5289"/>
                  <a:pt x="19079" y="7712"/>
                  <a:pt x="19567" y="10115"/>
                </a:cubicBezTo>
                <a:lnTo>
                  <a:pt x="19567" y="10115"/>
                </a:lnTo>
                <a:cubicBezTo>
                  <a:pt x="19562" y="10129"/>
                  <a:pt x="19557" y="10142"/>
                  <a:pt x="19552" y="10156"/>
                </a:cubicBezTo>
                <a:lnTo>
                  <a:pt x="19575" y="10156"/>
                </a:lnTo>
                <a:cubicBezTo>
                  <a:pt x="19599" y="10267"/>
                  <a:pt x="19624" y="10378"/>
                  <a:pt x="19652" y="10489"/>
                </a:cubicBezTo>
                <a:cubicBezTo>
                  <a:pt x="19685" y="10652"/>
                  <a:pt x="19804" y="10727"/>
                  <a:pt x="19926" y="10727"/>
                </a:cubicBezTo>
                <a:cubicBezTo>
                  <a:pt x="20054" y="10727"/>
                  <a:pt x="20185" y="10643"/>
                  <a:pt x="20219" y="10489"/>
                </a:cubicBezTo>
                <a:cubicBezTo>
                  <a:pt x="21163" y="7998"/>
                  <a:pt x="20912" y="5301"/>
                  <a:pt x="21263" y="2673"/>
                </a:cubicBezTo>
                <a:lnTo>
                  <a:pt x="21263" y="2673"/>
                </a:lnTo>
                <a:cubicBezTo>
                  <a:pt x="21194" y="5664"/>
                  <a:pt x="20428" y="8772"/>
                  <a:pt x="21854" y="11490"/>
                </a:cubicBezTo>
                <a:cubicBezTo>
                  <a:pt x="21914" y="11580"/>
                  <a:pt x="22028" y="11629"/>
                  <a:pt x="22138" y="11629"/>
                </a:cubicBezTo>
                <a:cubicBezTo>
                  <a:pt x="22273" y="11629"/>
                  <a:pt x="22403" y="11555"/>
                  <a:pt x="22421" y="11390"/>
                </a:cubicBezTo>
                <a:cubicBezTo>
                  <a:pt x="22810" y="9157"/>
                  <a:pt x="22634" y="6904"/>
                  <a:pt x="22710" y="4646"/>
                </a:cubicBezTo>
                <a:lnTo>
                  <a:pt x="22710" y="4646"/>
                </a:lnTo>
                <a:cubicBezTo>
                  <a:pt x="22994" y="6599"/>
                  <a:pt x="22707" y="8649"/>
                  <a:pt x="23188" y="10623"/>
                </a:cubicBezTo>
                <a:cubicBezTo>
                  <a:pt x="23221" y="10756"/>
                  <a:pt x="23355" y="10823"/>
                  <a:pt x="23484" y="10823"/>
                </a:cubicBezTo>
                <a:cubicBezTo>
                  <a:pt x="23613" y="10823"/>
                  <a:pt x="23739" y="10756"/>
                  <a:pt x="23755" y="10623"/>
                </a:cubicBezTo>
                <a:cubicBezTo>
                  <a:pt x="23853" y="10192"/>
                  <a:pt x="23921" y="9761"/>
                  <a:pt x="23967" y="9328"/>
                </a:cubicBezTo>
                <a:lnTo>
                  <a:pt x="23967" y="9328"/>
                </a:lnTo>
                <a:cubicBezTo>
                  <a:pt x="24169" y="10126"/>
                  <a:pt x="24447" y="10897"/>
                  <a:pt x="24823" y="11623"/>
                </a:cubicBezTo>
                <a:cubicBezTo>
                  <a:pt x="24866" y="11726"/>
                  <a:pt x="24968" y="11777"/>
                  <a:pt x="25073" y="11777"/>
                </a:cubicBezTo>
                <a:cubicBezTo>
                  <a:pt x="25209" y="11777"/>
                  <a:pt x="25352" y="11692"/>
                  <a:pt x="25390" y="11523"/>
                </a:cubicBezTo>
                <a:cubicBezTo>
                  <a:pt x="25625" y="10395"/>
                  <a:pt x="25686" y="9255"/>
                  <a:pt x="25683" y="8111"/>
                </a:cubicBezTo>
                <a:lnTo>
                  <a:pt x="25683" y="8111"/>
                </a:lnTo>
                <a:cubicBezTo>
                  <a:pt x="25816" y="9224"/>
                  <a:pt x="26064" y="10315"/>
                  <a:pt x="26591" y="11357"/>
                </a:cubicBezTo>
                <a:cubicBezTo>
                  <a:pt x="26652" y="11468"/>
                  <a:pt x="26751" y="11515"/>
                  <a:pt x="26850" y="11515"/>
                </a:cubicBezTo>
                <a:cubicBezTo>
                  <a:pt x="27019" y="11515"/>
                  <a:pt x="27191" y="11379"/>
                  <a:pt x="27191" y="11190"/>
                </a:cubicBezTo>
                <a:cubicBezTo>
                  <a:pt x="27211" y="10572"/>
                  <a:pt x="27212" y="9953"/>
                  <a:pt x="27204" y="9334"/>
                </a:cubicBezTo>
                <a:lnTo>
                  <a:pt x="27204" y="9334"/>
                </a:lnTo>
                <a:cubicBezTo>
                  <a:pt x="27359" y="10161"/>
                  <a:pt x="27618" y="10964"/>
                  <a:pt x="28058" y="11723"/>
                </a:cubicBezTo>
                <a:cubicBezTo>
                  <a:pt x="28120" y="11835"/>
                  <a:pt x="28209" y="11882"/>
                  <a:pt x="28299" y="11882"/>
                </a:cubicBezTo>
                <a:cubicBezTo>
                  <a:pt x="28451" y="11882"/>
                  <a:pt x="28604" y="11746"/>
                  <a:pt x="28625" y="11557"/>
                </a:cubicBezTo>
                <a:cubicBezTo>
                  <a:pt x="28857" y="8890"/>
                  <a:pt x="28686" y="6198"/>
                  <a:pt x="28725" y="3525"/>
                </a:cubicBezTo>
                <a:lnTo>
                  <a:pt x="28725" y="3525"/>
                </a:lnTo>
                <a:cubicBezTo>
                  <a:pt x="29586" y="6129"/>
                  <a:pt x="28243" y="10013"/>
                  <a:pt x="30894" y="11557"/>
                </a:cubicBezTo>
                <a:cubicBezTo>
                  <a:pt x="30944" y="11590"/>
                  <a:pt x="30998" y="11605"/>
                  <a:pt x="31051" y="11605"/>
                </a:cubicBezTo>
                <a:cubicBezTo>
                  <a:pt x="31211" y="11605"/>
                  <a:pt x="31361" y="11473"/>
                  <a:pt x="31361" y="11323"/>
                </a:cubicBezTo>
                <a:cubicBezTo>
                  <a:pt x="31539" y="8765"/>
                  <a:pt x="30471" y="6312"/>
                  <a:pt x="30285" y="3777"/>
                </a:cubicBezTo>
                <a:lnTo>
                  <a:pt x="30285" y="3777"/>
                </a:lnTo>
                <a:cubicBezTo>
                  <a:pt x="31585" y="5889"/>
                  <a:pt x="30983" y="8765"/>
                  <a:pt x="32561" y="10789"/>
                </a:cubicBezTo>
                <a:cubicBezTo>
                  <a:pt x="32632" y="10874"/>
                  <a:pt x="32757" y="10923"/>
                  <a:pt x="32873" y="10923"/>
                </a:cubicBezTo>
                <a:cubicBezTo>
                  <a:pt x="33029" y="10923"/>
                  <a:pt x="33167" y="10834"/>
                  <a:pt x="33129" y="10623"/>
                </a:cubicBezTo>
                <a:cubicBezTo>
                  <a:pt x="33123" y="10535"/>
                  <a:pt x="33116" y="10447"/>
                  <a:pt x="33107" y="10360"/>
                </a:cubicBezTo>
                <a:lnTo>
                  <a:pt x="33107" y="10360"/>
                </a:lnTo>
                <a:cubicBezTo>
                  <a:pt x="33114" y="10358"/>
                  <a:pt x="33122" y="10357"/>
                  <a:pt x="33129" y="10356"/>
                </a:cubicBezTo>
                <a:cubicBezTo>
                  <a:pt x="33120" y="10345"/>
                  <a:pt x="33112" y="10334"/>
                  <a:pt x="33104" y="10323"/>
                </a:cubicBezTo>
                <a:lnTo>
                  <a:pt x="33104" y="10323"/>
                </a:lnTo>
                <a:cubicBezTo>
                  <a:pt x="32975" y="8960"/>
                  <a:pt x="32612" y="7625"/>
                  <a:pt x="32395" y="6320"/>
                </a:cubicBezTo>
                <a:cubicBezTo>
                  <a:pt x="32135" y="5049"/>
                  <a:pt x="31750" y="3403"/>
                  <a:pt x="32171" y="2097"/>
                </a:cubicBezTo>
                <a:lnTo>
                  <a:pt x="32171" y="2097"/>
                </a:lnTo>
                <a:cubicBezTo>
                  <a:pt x="33394" y="5022"/>
                  <a:pt x="32479" y="8508"/>
                  <a:pt x="34229" y="11290"/>
                </a:cubicBezTo>
                <a:cubicBezTo>
                  <a:pt x="34289" y="11380"/>
                  <a:pt x="34396" y="11429"/>
                  <a:pt x="34502" y="11429"/>
                </a:cubicBezTo>
                <a:cubicBezTo>
                  <a:pt x="34632" y="11429"/>
                  <a:pt x="34760" y="11355"/>
                  <a:pt x="34796" y="11190"/>
                </a:cubicBezTo>
                <a:cubicBezTo>
                  <a:pt x="34919" y="10675"/>
                  <a:pt x="34963" y="10163"/>
                  <a:pt x="34953" y="9654"/>
                </a:cubicBezTo>
                <a:lnTo>
                  <a:pt x="34953" y="9654"/>
                </a:lnTo>
                <a:cubicBezTo>
                  <a:pt x="35283" y="10422"/>
                  <a:pt x="35711" y="11128"/>
                  <a:pt x="36297" y="11723"/>
                </a:cubicBezTo>
                <a:cubicBezTo>
                  <a:pt x="36355" y="11796"/>
                  <a:pt x="36438" y="11830"/>
                  <a:pt x="36521" y="11830"/>
                </a:cubicBezTo>
                <a:cubicBezTo>
                  <a:pt x="36630" y="11830"/>
                  <a:pt x="36741" y="11770"/>
                  <a:pt x="36798" y="11657"/>
                </a:cubicBezTo>
                <a:cubicBezTo>
                  <a:pt x="37274" y="10875"/>
                  <a:pt x="37325" y="9955"/>
                  <a:pt x="37187" y="9038"/>
                </a:cubicBezTo>
                <a:lnTo>
                  <a:pt x="37187" y="9038"/>
                </a:lnTo>
                <a:cubicBezTo>
                  <a:pt x="37462" y="9560"/>
                  <a:pt x="37819" y="10026"/>
                  <a:pt x="38299" y="10389"/>
                </a:cubicBezTo>
                <a:cubicBezTo>
                  <a:pt x="38363" y="10445"/>
                  <a:pt x="38425" y="10469"/>
                  <a:pt x="38482" y="10469"/>
                </a:cubicBezTo>
                <a:cubicBezTo>
                  <a:pt x="38662" y="10469"/>
                  <a:pt x="38791" y="10233"/>
                  <a:pt x="38766" y="10056"/>
                </a:cubicBezTo>
                <a:cubicBezTo>
                  <a:pt x="38653" y="9327"/>
                  <a:pt x="38447" y="8626"/>
                  <a:pt x="38198" y="7938"/>
                </a:cubicBezTo>
                <a:lnTo>
                  <a:pt x="38198" y="7938"/>
                </a:lnTo>
                <a:cubicBezTo>
                  <a:pt x="38200" y="7942"/>
                  <a:pt x="38203" y="7947"/>
                  <a:pt x="38206" y="7951"/>
                </a:cubicBezTo>
                <a:lnTo>
                  <a:pt x="38206" y="7951"/>
                </a:lnTo>
                <a:cubicBezTo>
                  <a:pt x="38686" y="8899"/>
                  <a:pt x="39285" y="9780"/>
                  <a:pt x="40134" y="10523"/>
                </a:cubicBezTo>
                <a:cubicBezTo>
                  <a:pt x="40202" y="10584"/>
                  <a:pt x="40278" y="10610"/>
                  <a:pt x="40351" y="10610"/>
                </a:cubicBezTo>
                <a:cubicBezTo>
                  <a:pt x="40596" y="10610"/>
                  <a:pt x="40806" y="10313"/>
                  <a:pt x="40601" y="10056"/>
                </a:cubicBezTo>
                <a:cubicBezTo>
                  <a:pt x="39922" y="9299"/>
                  <a:pt x="39306" y="8483"/>
                  <a:pt x="38743" y="7627"/>
                </a:cubicBezTo>
                <a:lnTo>
                  <a:pt x="38743" y="7627"/>
                </a:lnTo>
                <a:cubicBezTo>
                  <a:pt x="37697" y="5606"/>
                  <a:pt x="37231" y="3245"/>
                  <a:pt x="36031" y="1283"/>
                </a:cubicBezTo>
                <a:cubicBezTo>
                  <a:pt x="35965" y="1178"/>
                  <a:pt x="35854" y="1130"/>
                  <a:pt x="35745" y="1130"/>
                </a:cubicBezTo>
                <a:cubicBezTo>
                  <a:pt x="35634" y="1130"/>
                  <a:pt x="35524" y="1180"/>
                  <a:pt x="35468" y="1271"/>
                </a:cubicBezTo>
                <a:lnTo>
                  <a:pt x="35468" y="1271"/>
                </a:lnTo>
                <a:cubicBezTo>
                  <a:pt x="35166" y="849"/>
                  <a:pt x="34777" y="501"/>
                  <a:pt x="34263" y="282"/>
                </a:cubicBezTo>
                <a:cubicBezTo>
                  <a:pt x="34210" y="256"/>
                  <a:pt x="34151" y="243"/>
                  <a:pt x="34094" y="243"/>
                </a:cubicBezTo>
                <a:cubicBezTo>
                  <a:pt x="33931" y="243"/>
                  <a:pt x="33780" y="343"/>
                  <a:pt x="33829" y="515"/>
                </a:cubicBezTo>
                <a:cubicBezTo>
                  <a:pt x="33929" y="2317"/>
                  <a:pt x="34863" y="4018"/>
                  <a:pt x="35530" y="5686"/>
                </a:cubicBezTo>
                <a:cubicBezTo>
                  <a:pt x="36110" y="7150"/>
                  <a:pt x="37079" y="9283"/>
                  <a:pt x="36528" y="10887"/>
                </a:cubicBezTo>
                <a:lnTo>
                  <a:pt x="36528" y="10887"/>
                </a:lnTo>
                <a:cubicBezTo>
                  <a:pt x="34761" y="8750"/>
                  <a:pt x="34718" y="5347"/>
                  <a:pt x="33896" y="2784"/>
                </a:cubicBezTo>
                <a:cubicBezTo>
                  <a:pt x="33834" y="2629"/>
                  <a:pt x="33693" y="2553"/>
                  <a:pt x="33559" y="2553"/>
                </a:cubicBezTo>
                <a:cubicBezTo>
                  <a:pt x="33406" y="2553"/>
                  <a:pt x="33262" y="2654"/>
                  <a:pt x="33262" y="2850"/>
                </a:cubicBezTo>
                <a:cubicBezTo>
                  <a:pt x="33261" y="2904"/>
                  <a:pt x="33260" y="2958"/>
                  <a:pt x="33260" y="3012"/>
                </a:cubicBezTo>
                <a:lnTo>
                  <a:pt x="33260" y="3012"/>
                </a:lnTo>
                <a:cubicBezTo>
                  <a:pt x="33250" y="3014"/>
                  <a:pt x="33239" y="3015"/>
                  <a:pt x="33229" y="3017"/>
                </a:cubicBezTo>
                <a:cubicBezTo>
                  <a:pt x="33240" y="3051"/>
                  <a:pt x="33250" y="3085"/>
                  <a:pt x="33261" y="3120"/>
                </a:cubicBezTo>
                <a:lnTo>
                  <a:pt x="33261" y="3120"/>
                </a:lnTo>
                <a:cubicBezTo>
                  <a:pt x="33264" y="3295"/>
                  <a:pt x="33274" y="3470"/>
                  <a:pt x="33289" y="3645"/>
                </a:cubicBezTo>
                <a:lnTo>
                  <a:pt x="33289" y="3645"/>
                </a:lnTo>
                <a:cubicBezTo>
                  <a:pt x="33135" y="2771"/>
                  <a:pt x="32894" y="1919"/>
                  <a:pt x="32461" y="1116"/>
                </a:cubicBezTo>
                <a:cubicBezTo>
                  <a:pt x="32411" y="999"/>
                  <a:pt x="32311" y="941"/>
                  <a:pt x="32207" y="941"/>
                </a:cubicBezTo>
                <a:cubicBezTo>
                  <a:pt x="32103" y="941"/>
                  <a:pt x="31994" y="999"/>
                  <a:pt x="31928" y="1116"/>
                </a:cubicBezTo>
                <a:cubicBezTo>
                  <a:pt x="31227" y="2350"/>
                  <a:pt x="31427" y="3885"/>
                  <a:pt x="31627" y="5286"/>
                </a:cubicBezTo>
                <a:cubicBezTo>
                  <a:pt x="31805" y="6438"/>
                  <a:pt x="32100" y="7577"/>
                  <a:pt x="32317" y="8739"/>
                </a:cubicBezTo>
                <a:lnTo>
                  <a:pt x="32317" y="8739"/>
                </a:lnTo>
                <a:cubicBezTo>
                  <a:pt x="31644" y="6656"/>
                  <a:pt x="31848" y="4217"/>
                  <a:pt x="30226" y="2517"/>
                </a:cubicBezTo>
                <a:cubicBezTo>
                  <a:pt x="30164" y="2454"/>
                  <a:pt x="30088" y="2428"/>
                  <a:pt x="30014" y="2428"/>
                </a:cubicBezTo>
                <a:cubicBezTo>
                  <a:pt x="29850" y="2428"/>
                  <a:pt x="29693" y="2557"/>
                  <a:pt x="29693" y="2717"/>
                </a:cubicBezTo>
                <a:cubicBezTo>
                  <a:pt x="29600" y="5418"/>
                  <a:pt x="30778" y="7946"/>
                  <a:pt x="30780" y="10596"/>
                </a:cubicBezTo>
                <a:lnTo>
                  <a:pt x="30780" y="10596"/>
                </a:lnTo>
                <a:cubicBezTo>
                  <a:pt x="29779" y="9552"/>
                  <a:pt x="29844" y="7652"/>
                  <a:pt x="29726" y="6353"/>
                </a:cubicBezTo>
                <a:cubicBezTo>
                  <a:pt x="29626" y="4952"/>
                  <a:pt x="29626" y="3217"/>
                  <a:pt x="28725" y="2050"/>
                </a:cubicBezTo>
                <a:cubicBezTo>
                  <a:pt x="28659" y="1957"/>
                  <a:pt x="28556" y="1912"/>
                  <a:pt x="28456" y="1912"/>
                </a:cubicBezTo>
                <a:cubicBezTo>
                  <a:pt x="28304" y="1912"/>
                  <a:pt x="28158" y="2016"/>
                  <a:pt x="28158" y="2217"/>
                </a:cubicBezTo>
                <a:cubicBezTo>
                  <a:pt x="28043" y="4905"/>
                  <a:pt x="28203" y="7568"/>
                  <a:pt x="28095" y="10250"/>
                </a:cubicBezTo>
                <a:lnTo>
                  <a:pt x="28095" y="10250"/>
                </a:lnTo>
                <a:cubicBezTo>
                  <a:pt x="27142" y="7588"/>
                  <a:pt x="27844" y="4472"/>
                  <a:pt x="27258" y="1716"/>
                </a:cubicBezTo>
                <a:cubicBezTo>
                  <a:pt x="27230" y="1562"/>
                  <a:pt x="27125" y="1497"/>
                  <a:pt x="27009" y="1497"/>
                </a:cubicBezTo>
                <a:cubicBezTo>
                  <a:pt x="26848" y="1497"/>
                  <a:pt x="26663" y="1623"/>
                  <a:pt x="26624" y="1816"/>
                </a:cubicBezTo>
                <a:cubicBezTo>
                  <a:pt x="26320" y="4354"/>
                  <a:pt x="26519" y="6915"/>
                  <a:pt x="26540" y="9461"/>
                </a:cubicBezTo>
                <a:lnTo>
                  <a:pt x="26540" y="9461"/>
                </a:lnTo>
                <a:cubicBezTo>
                  <a:pt x="25863" y="7020"/>
                  <a:pt x="26266" y="4339"/>
                  <a:pt x="25685" y="1863"/>
                </a:cubicBezTo>
                <a:lnTo>
                  <a:pt x="25685" y="1863"/>
                </a:lnTo>
                <a:cubicBezTo>
                  <a:pt x="25686" y="1847"/>
                  <a:pt x="25688" y="1832"/>
                  <a:pt x="25690" y="1816"/>
                </a:cubicBezTo>
                <a:lnTo>
                  <a:pt x="25690" y="1816"/>
                </a:lnTo>
                <a:cubicBezTo>
                  <a:pt x="25685" y="1817"/>
                  <a:pt x="25679" y="1818"/>
                  <a:pt x="25674" y="1819"/>
                </a:cubicBezTo>
                <a:lnTo>
                  <a:pt x="25674" y="1819"/>
                </a:lnTo>
                <a:cubicBezTo>
                  <a:pt x="25658" y="1751"/>
                  <a:pt x="25641" y="1684"/>
                  <a:pt x="25623" y="1616"/>
                </a:cubicBezTo>
                <a:cubicBezTo>
                  <a:pt x="25594" y="1443"/>
                  <a:pt x="25484" y="1369"/>
                  <a:pt x="25365" y="1369"/>
                </a:cubicBezTo>
                <a:cubicBezTo>
                  <a:pt x="25210" y="1369"/>
                  <a:pt x="25042" y="1494"/>
                  <a:pt x="25023" y="1683"/>
                </a:cubicBezTo>
                <a:cubicBezTo>
                  <a:pt x="24667" y="4496"/>
                  <a:pt x="25232" y="7387"/>
                  <a:pt x="24920" y="10171"/>
                </a:cubicBezTo>
                <a:lnTo>
                  <a:pt x="24920" y="10171"/>
                </a:lnTo>
                <a:cubicBezTo>
                  <a:pt x="23965" y="7627"/>
                  <a:pt x="24032" y="4595"/>
                  <a:pt x="24169" y="1905"/>
                </a:cubicBezTo>
                <a:lnTo>
                  <a:pt x="24169" y="1905"/>
                </a:lnTo>
                <a:cubicBezTo>
                  <a:pt x="24175" y="1864"/>
                  <a:pt x="24182" y="1824"/>
                  <a:pt x="24189" y="1783"/>
                </a:cubicBezTo>
                <a:cubicBezTo>
                  <a:pt x="24184" y="1781"/>
                  <a:pt x="24180" y="1780"/>
                  <a:pt x="24175" y="1779"/>
                </a:cubicBezTo>
                <a:lnTo>
                  <a:pt x="24175" y="1779"/>
                </a:lnTo>
                <a:cubicBezTo>
                  <a:pt x="24180" y="1691"/>
                  <a:pt x="24184" y="1603"/>
                  <a:pt x="24189" y="1516"/>
                </a:cubicBezTo>
                <a:cubicBezTo>
                  <a:pt x="24189" y="1333"/>
                  <a:pt x="24018" y="1230"/>
                  <a:pt x="23852" y="1230"/>
                </a:cubicBezTo>
                <a:cubicBezTo>
                  <a:pt x="23717" y="1230"/>
                  <a:pt x="23585" y="1299"/>
                  <a:pt x="23555" y="1449"/>
                </a:cubicBezTo>
                <a:cubicBezTo>
                  <a:pt x="23209" y="3459"/>
                  <a:pt x="23454" y="5516"/>
                  <a:pt x="23416" y="7566"/>
                </a:cubicBezTo>
                <a:lnTo>
                  <a:pt x="23416" y="7566"/>
                </a:lnTo>
                <a:cubicBezTo>
                  <a:pt x="23368" y="5930"/>
                  <a:pt x="23424" y="4296"/>
                  <a:pt x="22852" y="2735"/>
                </a:cubicBezTo>
                <a:lnTo>
                  <a:pt x="22852" y="2735"/>
                </a:lnTo>
                <a:cubicBezTo>
                  <a:pt x="22853" y="2729"/>
                  <a:pt x="22854" y="2723"/>
                  <a:pt x="22855" y="2717"/>
                </a:cubicBezTo>
                <a:lnTo>
                  <a:pt x="22855" y="2717"/>
                </a:lnTo>
                <a:cubicBezTo>
                  <a:pt x="22852" y="2718"/>
                  <a:pt x="22849" y="2719"/>
                  <a:pt x="22847" y="2720"/>
                </a:cubicBezTo>
                <a:lnTo>
                  <a:pt x="22847" y="2720"/>
                </a:lnTo>
                <a:cubicBezTo>
                  <a:pt x="22818" y="2641"/>
                  <a:pt x="22787" y="2562"/>
                  <a:pt x="22754" y="2484"/>
                </a:cubicBezTo>
                <a:cubicBezTo>
                  <a:pt x="22693" y="2329"/>
                  <a:pt x="22566" y="2253"/>
                  <a:pt x="22441" y="2253"/>
                </a:cubicBezTo>
                <a:cubicBezTo>
                  <a:pt x="22297" y="2253"/>
                  <a:pt x="22156" y="2354"/>
                  <a:pt x="22121" y="2550"/>
                </a:cubicBezTo>
                <a:cubicBezTo>
                  <a:pt x="21800" y="5031"/>
                  <a:pt x="22143" y="7538"/>
                  <a:pt x="21876" y="10003"/>
                </a:cubicBezTo>
                <a:lnTo>
                  <a:pt x="21876" y="10003"/>
                </a:lnTo>
                <a:cubicBezTo>
                  <a:pt x="20929" y="7080"/>
                  <a:pt x="22016" y="3688"/>
                  <a:pt x="21683" y="671"/>
                </a:cubicBezTo>
                <a:lnTo>
                  <a:pt x="21683" y="671"/>
                </a:lnTo>
                <a:cubicBezTo>
                  <a:pt x="21695" y="630"/>
                  <a:pt x="21708" y="590"/>
                  <a:pt x="21720" y="549"/>
                </a:cubicBezTo>
                <a:lnTo>
                  <a:pt x="21668" y="549"/>
                </a:lnTo>
                <a:cubicBezTo>
                  <a:pt x="21654" y="437"/>
                  <a:pt x="21638" y="326"/>
                  <a:pt x="21620" y="215"/>
                </a:cubicBezTo>
                <a:cubicBezTo>
                  <a:pt x="21605" y="63"/>
                  <a:pt x="21499" y="1"/>
                  <a:pt x="213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3"/>
          <p:cNvSpPr/>
          <p:nvPr/>
        </p:nvSpPr>
        <p:spPr>
          <a:xfrm rot="5400000">
            <a:off x="5933597" y="1802062"/>
            <a:ext cx="4822003" cy="1450404"/>
          </a:xfrm>
          <a:custGeom>
            <a:avLst/>
            <a:gdLst/>
            <a:ahLst/>
            <a:cxnLst/>
            <a:rect l="l" t="t" r="r" b="b"/>
            <a:pathLst>
              <a:path w="41468" h="11223" extrusionOk="0">
                <a:moveTo>
                  <a:pt x="10818" y="3338"/>
                </a:moveTo>
                <a:cubicBezTo>
                  <a:pt x="10845" y="3466"/>
                  <a:pt x="10872" y="3595"/>
                  <a:pt x="10896" y="3724"/>
                </a:cubicBezTo>
                <a:lnTo>
                  <a:pt x="10896" y="3724"/>
                </a:lnTo>
                <a:cubicBezTo>
                  <a:pt x="10889" y="3725"/>
                  <a:pt x="10882" y="3727"/>
                  <a:pt x="10875" y="3728"/>
                </a:cubicBezTo>
                <a:cubicBezTo>
                  <a:pt x="10907" y="3850"/>
                  <a:pt x="10936" y="3973"/>
                  <a:pt x="10963" y="4097"/>
                </a:cubicBezTo>
                <a:lnTo>
                  <a:pt x="10963" y="4097"/>
                </a:lnTo>
                <a:cubicBezTo>
                  <a:pt x="11220" y="5614"/>
                  <a:pt x="11277" y="7134"/>
                  <a:pt x="11241" y="8664"/>
                </a:cubicBezTo>
                <a:lnTo>
                  <a:pt x="11241" y="8664"/>
                </a:lnTo>
                <a:cubicBezTo>
                  <a:pt x="10779" y="6951"/>
                  <a:pt x="10891" y="5131"/>
                  <a:pt x="10818" y="3338"/>
                </a:cubicBezTo>
                <a:close/>
                <a:moveTo>
                  <a:pt x="10046" y="0"/>
                </a:moveTo>
                <a:cubicBezTo>
                  <a:pt x="9916" y="0"/>
                  <a:pt x="9791" y="76"/>
                  <a:pt x="9774" y="226"/>
                </a:cubicBezTo>
                <a:cubicBezTo>
                  <a:pt x="9083" y="2991"/>
                  <a:pt x="9692" y="5810"/>
                  <a:pt x="9551" y="8635"/>
                </a:cubicBezTo>
                <a:lnTo>
                  <a:pt x="9551" y="8635"/>
                </a:lnTo>
                <a:cubicBezTo>
                  <a:pt x="8316" y="6334"/>
                  <a:pt x="8707" y="3455"/>
                  <a:pt x="7540" y="1060"/>
                </a:cubicBezTo>
                <a:cubicBezTo>
                  <a:pt x="7478" y="948"/>
                  <a:pt x="7389" y="901"/>
                  <a:pt x="7299" y="901"/>
                </a:cubicBezTo>
                <a:cubicBezTo>
                  <a:pt x="7147" y="901"/>
                  <a:pt x="6993" y="1037"/>
                  <a:pt x="6972" y="1226"/>
                </a:cubicBezTo>
                <a:cubicBezTo>
                  <a:pt x="6805" y="3684"/>
                  <a:pt x="7362" y="6071"/>
                  <a:pt x="7705" y="8506"/>
                </a:cubicBezTo>
                <a:lnTo>
                  <a:pt x="7705" y="8506"/>
                </a:lnTo>
                <a:cubicBezTo>
                  <a:pt x="6835" y="6559"/>
                  <a:pt x="6900" y="4192"/>
                  <a:pt x="6272" y="2227"/>
                </a:cubicBezTo>
                <a:cubicBezTo>
                  <a:pt x="6210" y="2072"/>
                  <a:pt x="6069" y="1996"/>
                  <a:pt x="5936" y="1996"/>
                </a:cubicBezTo>
                <a:cubicBezTo>
                  <a:pt x="5782" y="1996"/>
                  <a:pt x="5638" y="2097"/>
                  <a:pt x="5638" y="2294"/>
                </a:cubicBezTo>
                <a:cubicBezTo>
                  <a:pt x="5650" y="3165"/>
                  <a:pt x="5705" y="4032"/>
                  <a:pt x="5788" y="4894"/>
                </a:cubicBezTo>
                <a:lnTo>
                  <a:pt x="5788" y="4894"/>
                </a:lnTo>
                <a:cubicBezTo>
                  <a:pt x="5504" y="4037"/>
                  <a:pt x="5161" y="3197"/>
                  <a:pt x="4704" y="2394"/>
                </a:cubicBezTo>
                <a:cubicBezTo>
                  <a:pt x="4640" y="2278"/>
                  <a:pt x="4540" y="2227"/>
                  <a:pt x="4443" y="2227"/>
                </a:cubicBezTo>
                <a:cubicBezTo>
                  <a:pt x="4288" y="2227"/>
                  <a:pt x="4137" y="2356"/>
                  <a:pt x="4137" y="2561"/>
                </a:cubicBezTo>
                <a:cubicBezTo>
                  <a:pt x="4147" y="3295"/>
                  <a:pt x="4194" y="4037"/>
                  <a:pt x="4286" y="4776"/>
                </a:cubicBezTo>
                <a:lnTo>
                  <a:pt x="4286" y="4776"/>
                </a:lnTo>
                <a:cubicBezTo>
                  <a:pt x="3714" y="3679"/>
                  <a:pt x="3068" y="2620"/>
                  <a:pt x="2302" y="1627"/>
                </a:cubicBezTo>
                <a:cubicBezTo>
                  <a:pt x="2250" y="1564"/>
                  <a:pt x="2172" y="1537"/>
                  <a:pt x="2091" y="1537"/>
                </a:cubicBezTo>
                <a:cubicBezTo>
                  <a:pt x="1913" y="1537"/>
                  <a:pt x="1723" y="1666"/>
                  <a:pt x="1769" y="1827"/>
                </a:cubicBezTo>
                <a:cubicBezTo>
                  <a:pt x="1874" y="2717"/>
                  <a:pt x="2064" y="3585"/>
                  <a:pt x="2316" y="4435"/>
                </a:cubicBezTo>
                <a:lnTo>
                  <a:pt x="2316" y="4435"/>
                </a:lnTo>
                <a:cubicBezTo>
                  <a:pt x="1776" y="3506"/>
                  <a:pt x="1221" y="2581"/>
                  <a:pt x="635" y="1660"/>
                </a:cubicBezTo>
                <a:cubicBezTo>
                  <a:pt x="535" y="1860"/>
                  <a:pt x="1" y="2127"/>
                  <a:pt x="201" y="2527"/>
                </a:cubicBezTo>
                <a:cubicBezTo>
                  <a:pt x="1802" y="5062"/>
                  <a:pt x="3270" y="7698"/>
                  <a:pt x="4704" y="10300"/>
                </a:cubicBezTo>
                <a:cubicBezTo>
                  <a:pt x="4779" y="10427"/>
                  <a:pt x="4880" y="10480"/>
                  <a:pt x="4979" y="10480"/>
                </a:cubicBezTo>
                <a:cubicBezTo>
                  <a:pt x="5189" y="10480"/>
                  <a:pt x="5385" y="10239"/>
                  <a:pt x="5271" y="9966"/>
                </a:cubicBezTo>
                <a:cubicBezTo>
                  <a:pt x="5197" y="9821"/>
                  <a:pt x="5122" y="9676"/>
                  <a:pt x="5048" y="9530"/>
                </a:cubicBezTo>
                <a:lnTo>
                  <a:pt x="5048" y="9530"/>
                </a:lnTo>
                <a:cubicBezTo>
                  <a:pt x="5079" y="9510"/>
                  <a:pt x="5109" y="9489"/>
                  <a:pt x="5138" y="9466"/>
                </a:cubicBezTo>
                <a:cubicBezTo>
                  <a:pt x="4809" y="8875"/>
                  <a:pt x="4483" y="8285"/>
                  <a:pt x="4157" y="7698"/>
                </a:cubicBezTo>
                <a:lnTo>
                  <a:pt x="4157" y="7698"/>
                </a:lnTo>
                <a:cubicBezTo>
                  <a:pt x="3550" y="6372"/>
                  <a:pt x="3027" y="5005"/>
                  <a:pt x="2716" y="3578"/>
                </a:cubicBezTo>
                <a:lnTo>
                  <a:pt x="2716" y="3578"/>
                </a:lnTo>
                <a:cubicBezTo>
                  <a:pt x="3618" y="4912"/>
                  <a:pt x="4324" y="6369"/>
                  <a:pt x="4945" y="7852"/>
                </a:cubicBezTo>
                <a:lnTo>
                  <a:pt x="4945" y="7852"/>
                </a:lnTo>
                <a:cubicBezTo>
                  <a:pt x="5155" y="8515"/>
                  <a:pt x="5410" y="9162"/>
                  <a:pt x="5713" y="9785"/>
                </a:cubicBezTo>
                <a:lnTo>
                  <a:pt x="5713" y="9785"/>
                </a:lnTo>
                <a:cubicBezTo>
                  <a:pt x="5800" y="10012"/>
                  <a:pt x="5886" y="10240"/>
                  <a:pt x="5972" y="10466"/>
                </a:cubicBezTo>
                <a:cubicBezTo>
                  <a:pt x="6172" y="10400"/>
                  <a:pt x="6339" y="10300"/>
                  <a:pt x="6539" y="10233"/>
                </a:cubicBezTo>
                <a:cubicBezTo>
                  <a:pt x="6510" y="10177"/>
                  <a:pt x="6481" y="10121"/>
                  <a:pt x="6453" y="10066"/>
                </a:cubicBezTo>
                <a:lnTo>
                  <a:pt x="6453" y="10066"/>
                </a:lnTo>
                <a:cubicBezTo>
                  <a:pt x="6494" y="10000"/>
                  <a:pt x="6507" y="9920"/>
                  <a:pt x="6472" y="9833"/>
                </a:cubicBezTo>
                <a:cubicBezTo>
                  <a:pt x="6110" y="8890"/>
                  <a:pt x="5742" y="7948"/>
                  <a:pt x="5342" y="7019"/>
                </a:cubicBezTo>
                <a:lnTo>
                  <a:pt x="5342" y="7019"/>
                </a:lnTo>
                <a:cubicBezTo>
                  <a:pt x="5137" y="6179"/>
                  <a:pt x="5003" y="5320"/>
                  <a:pt x="4932" y="4458"/>
                </a:cubicBezTo>
                <a:lnTo>
                  <a:pt x="4932" y="4458"/>
                </a:lnTo>
                <a:cubicBezTo>
                  <a:pt x="5635" y="6212"/>
                  <a:pt x="5975" y="8104"/>
                  <a:pt x="6505" y="9933"/>
                </a:cubicBezTo>
                <a:cubicBezTo>
                  <a:pt x="6558" y="10076"/>
                  <a:pt x="6671" y="10138"/>
                  <a:pt x="6786" y="10138"/>
                </a:cubicBezTo>
                <a:cubicBezTo>
                  <a:pt x="6965" y="10138"/>
                  <a:pt x="7147" y="9989"/>
                  <a:pt x="7106" y="9766"/>
                </a:cubicBezTo>
                <a:cubicBezTo>
                  <a:pt x="7025" y="9293"/>
                  <a:pt x="6945" y="8820"/>
                  <a:pt x="6869" y="8348"/>
                </a:cubicBezTo>
                <a:lnTo>
                  <a:pt x="6869" y="8348"/>
                </a:lnTo>
                <a:cubicBezTo>
                  <a:pt x="7119" y="9153"/>
                  <a:pt x="7468" y="9916"/>
                  <a:pt x="8007" y="10600"/>
                </a:cubicBezTo>
                <a:cubicBezTo>
                  <a:pt x="8059" y="10662"/>
                  <a:pt x="8130" y="10689"/>
                  <a:pt x="8204" y="10689"/>
                </a:cubicBezTo>
                <a:cubicBezTo>
                  <a:pt x="8367" y="10689"/>
                  <a:pt x="8540" y="10560"/>
                  <a:pt x="8540" y="10400"/>
                </a:cubicBezTo>
                <a:cubicBezTo>
                  <a:pt x="8326" y="8048"/>
                  <a:pt x="7706" y="5739"/>
                  <a:pt x="7605" y="3421"/>
                </a:cubicBezTo>
                <a:lnTo>
                  <a:pt x="7605" y="3421"/>
                </a:lnTo>
                <a:cubicBezTo>
                  <a:pt x="8188" y="5695"/>
                  <a:pt x="8058" y="8231"/>
                  <a:pt x="9541" y="10199"/>
                </a:cubicBezTo>
                <a:cubicBezTo>
                  <a:pt x="9634" y="10292"/>
                  <a:pt x="9743" y="10338"/>
                  <a:pt x="9842" y="10338"/>
                </a:cubicBezTo>
                <a:cubicBezTo>
                  <a:pt x="9992" y="10338"/>
                  <a:pt x="10121" y="10234"/>
                  <a:pt x="10141" y="10033"/>
                </a:cubicBezTo>
                <a:cubicBezTo>
                  <a:pt x="10422" y="7448"/>
                  <a:pt x="9875" y="4839"/>
                  <a:pt x="10134" y="2287"/>
                </a:cubicBezTo>
                <a:lnTo>
                  <a:pt x="10134" y="2287"/>
                </a:lnTo>
                <a:cubicBezTo>
                  <a:pt x="10562" y="5129"/>
                  <a:pt x="9911" y="8147"/>
                  <a:pt x="11309" y="10800"/>
                </a:cubicBezTo>
                <a:cubicBezTo>
                  <a:pt x="11371" y="10911"/>
                  <a:pt x="11465" y="10958"/>
                  <a:pt x="11558" y="10958"/>
                </a:cubicBezTo>
                <a:cubicBezTo>
                  <a:pt x="11717" y="10958"/>
                  <a:pt x="11876" y="10822"/>
                  <a:pt x="11876" y="10633"/>
                </a:cubicBezTo>
                <a:cubicBezTo>
                  <a:pt x="11907" y="10091"/>
                  <a:pt x="11930" y="9548"/>
                  <a:pt x="11942" y="9006"/>
                </a:cubicBezTo>
                <a:lnTo>
                  <a:pt x="11942" y="9006"/>
                </a:lnTo>
                <a:cubicBezTo>
                  <a:pt x="12020" y="9207"/>
                  <a:pt x="12109" y="9405"/>
                  <a:pt x="12210" y="9599"/>
                </a:cubicBezTo>
                <a:cubicBezTo>
                  <a:pt x="12266" y="9711"/>
                  <a:pt x="12363" y="9758"/>
                  <a:pt x="12464" y="9758"/>
                </a:cubicBezTo>
                <a:cubicBezTo>
                  <a:pt x="12604" y="9758"/>
                  <a:pt x="12752" y="9668"/>
                  <a:pt x="12810" y="9532"/>
                </a:cubicBezTo>
                <a:cubicBezTo>
                  <a:pt x="12823" y="9489"/>
                  <a:pt x="12837" y="9445"/>
                  <a:pt x="12850" y="9401"/>
                </a:cubicBezTo>
                <a:lnTo>
                  <a:pt x="12850" y="9401"/>
                </a:lnTo>
                <a:cubicBezTo>
                  <a:pt x="12985" y="9929"/>
                  <a:pt x="13179" y="10433"/>
                  <a:pt x="13444" y="10900"/>
                </a:cubicBezTo>
                <a:cubicBezTo>
                  <a:pt x="13488" y="11002"/>
                  <a:pt x="13589" y="11053"/>
                  <a:pt x="13694" y="11053"/>
                </a:cubicBezTo>
                <a:cubicBezTo>
                  <a:pt x="13830" y="11053"/>
                  <a:pt x="13973" y="10969"/>
                  <a:pt x="14011" y="10800"/>
                </a:cubicBezTo>
                <a:cubicBezTo>
                  <a:pt x="14179" y="10047"/>
                  <a:pt x="14296" y="9286"/>
                  <a:pt x="14391" y="8523"/>
                </a:cubicBezTo>
                <a:lnTo>
                  <a:pt x="14391" y="8523"/>
                </a:lnTo>
                <a:cubicBezTo>
                  <a:pt x="14428" y="9107"/>
                  <a:pt x="14523" y="9688"/>
                  <a:pt x="14711" y="10266"/>
                </a:cubicBezTo>
                <a:cubicBezTo>
                  <a:pt x="14769" y="10419"/>
                  <a:pt x="14902" y="10495"/>
                  <a:pt x="15037" y="10495"/>
                </a:cubicBezTo>
                <a:cubicBezTo>
                  <a:pt x="15138" y="10495"/>
                  <a:pt x="15240" y="10452"/>
                  <a:pt x="15312" y="10366"/>
                </a:cubicBezTo>
                <a:cubicBezTo>
                  <a:pt x="15740" y="9686"/>
                  <a:pt x="16010" y="8957"/>
                  <a:pt x="16202" y="8203"/>
                </a:cubicBezTo>
                <a:lnTo>
                  <a:pt x="16202" y="8203"/>
                </a:lnTo>
                <a:cubicBezTo>
                  <a:pt x="16251" y="8801"/>
                  <a:pt x="16385" y="9391"/>
                  <a:pt x="16646" y="9966"/>
                </a:cubicBezTo>
                <a:cubicBezTo>
                  <a:pt x="16679" y="10083"/>
                  <a:pt x="16796" y="10141"/>
                  <a:pt x="16913" y="10141"/>
                </a:cubicBezTo>
                <a:cubicBezTo>
                  <a:pt x="17030" y="10141"/>
                  <a:pt x="17146" y="10083"/>
                  <a:pt x="17180" y="9966"/>
                </a:cubicBezTo>
                <a:cubicBezTo>
                  <a:pt x="17388" y="9480"/>
                  <a:pt x="17560" y="8984"/>
                  <a:pt x="17709" y="8480"/>
                </a:cubicBezTo>
                <a:lnTo>
                  <a:pt x="17709" y="8480"/>
                </a:lnTo>
                <a:cubicBezTo>
                  <a:pt x="17720" y="8909"/>
                  <a:pt x="17755" y="9337"/>
                  <a:pt x="17820" y="9763"/>
                </a:cubicBezTo>
                <a:lnTo>
                  <a:pt x="17820" y="9763"/>
                </a:lnTo>
                <a:cubicBezTo>
                  <a:pt x="17807" y="9786"/>
                  <a:pt x="17793" y="9809"/>
                  <a:pt x="17780" y="9833"/>
                </a:cubicBezTo>
                <a:cubicBezTo>
                  <a:pt x="17798" y="9838"/>
                  <a:pt x="17816" y="9844"/>
                  <a:pt x="17833" y="9849"/>
                </a:cubicBezTo>
                <a:lnTo>
                  <a:pt x="17833" y="9849"/>
                </a:lnTo>
                <a:cubicBezTo>
                  <a:pt x="17864" y="10044"/>
                  <a:pt x="17902" y="10239"/>
                  <a:pt x="17947" y="10433"/>
                </a:cubicBezTo>
                <a:cubicBezTo>
                  <a:pt x="17966" y="10585"/>
                  <a:pt x="18105" y="10662"/>
                  <a:pt x="18245" y="10662"/>
                </a:cubicBezTo>
                <a:cubicBezTo>
                  <a:pt x="18351" y="10662"/>
                  <a:pt x="18457" y="10619"/>
                  <a:pt x="18514" y="10533"/>
                </a:cubicBezTo>
                <a:cubicBezTo>
                  <a:pt x="18860" y="9926"/>
                  <a:pt x="19105" y="9285"/>
                  <a:pt x="19293" y="8625"/>
                </a:cubicBezTo>
                <a:lnTo>
                  <a:pt x="19293" y="8625"/>
                </a:lnTo>
                <a:cubicBezTo>
                  <a:pt x="19342" y="9433"/>
                  <a:pt x="19540" y="10203"/>
                  <a:pt x="19982" y="10900"/>
                </a:cubicBezTo>
                <a:cubicBezTo>
                  <a:pt x="20048" y="11000"/>
                  <a:pt x="20149" y="11050"/>
                  <a:pt x="20249" y="11050"/>
                </a:cubicBezTo>
                <a:cubicBezTo>
                  <a:pt x="20349" y="11050"/>
                  <a:pt x="20449" y="11000"/>
                  <a:pt x="20515" y="10900"/>
                </a:cubicBezTo>
                <a:cubicBezTo>
                  <a:pt x="20726" y="10503"/>
                  <a:pt x="20911" y="10097"/>
                  <a:pt x="21077" y="9684"/>
                </a:cubicBezTo>
                <a:lnTo>
                  <a:pt x="21077" y="9684"/>
                </a:lnTo>
                <a:cubicBezTo>
                  <a:pt x="21140" y="9701"/>
                  <a:pt x="21207" y="9712"/>
                  <a:pt x="21274" y="9721"/>
                </a:cubicBezTo>
                <a:lnTo>
                  <a:pt x="21274" y="9721"/>
                </a:lnTo>
                <a:cubicBezTo>
                  <a:pt x="21276" y="9836"/>
                  <a:pt x="21278" y="9951"/>
                  <a:pt x="21283" y="10066"/>
                </a:cubicBezTo>
                <a:cubicBezTo>
                  <a:pt x="21283" y="10263"/>
                  <a:pt x="21426" y="10363"/>
                  <a:pt x="21575" y="10363"/>
                </a:cubicBezTo>
                <a:cubicBezTo>
                  <a:pt x="21704" y="10363"/>
                  <a:pt x="21837" y="10288"/>
                  <a:pt x="21883" y="10133"/>
                </a:cubicBezTo>
                <a:cubicBezTo>
                  <a:pt x="21963" y="9921"/>
                  <a:pt x="22038" y="9709"/>
                  <a:pt x="22109" y="9495"/>
                </a:cubicBezTo>
                <a:lnTo>
                  <a:pt x="22109" y="9495"/>
                </a:lnTo>
                <a:cubicBezTo>
                  <a:pt x="22141" y="9505"/>
                  <a:pt x="22173" y="9515"/>
                  <a:pt x="22204" y="9527"/>
                </a:cubicBezTo>
                <a:lnTo>
                  <a:pt x="22204" y="9527"/>
                </a:lnTo>
                <a:cubicBezTo>
                  <a:pt x="22195" y="9662"/>
                  <a:pt x="22188" y="9797"/>
                  <a:pt x="22183" y="9933"/>
                </a:cubicBezTo>
                <a:cubicBezTo>
                  <a:pt x="22183" y="10120"/>
                  <a:pt x="22353" y="10243"/>
                  <a:pt x="22521" y="10243"/>
                </a:cubicBezTo>
                <a:cubicBezTo>
                  <a:pt x="22622" y="10243"/>
                  <a:pt x="22721" y="10199"/>
                  <a:pt x="22784" y="10099"/>
                </a:cubicBezTo>
                <a:cubicBezTo>
                  <a:pt x="22996" y="9717"/>
                  <a:pt x="23176" y="9324"/>
                  <a:pt x="23333" y="8923"/>
                </a:cubicBezTo>
                <a:lnTo>
                  <a:pt x="23333" y="8923"/>
                </a:lnTo>
                <a:cubicBezTo>
                  <a:pt x="23392" y="9278"/>
                  <a:pt x="23495" y="9626"/>
                  <a:pt x="23651" y="9966"/>
                </a:cubicBezTo>
                <a:cubicBezTo>
                  <a:pt x="23684" y="10083"/>
                  <a:pt x="23784" y="10141"/>
                  <a:pt x="23893" y="10141"/>
                </a:cubicBezTo>
                <a:cubicBezTo>
                  <a:pt x="24001" y="10141"/>
                  <a:pt x="24118" y="10083"/>
                  <a:pt x="24185" y="9966"/>
                </a:cubicBezTo>
                <a:cubicBezTo>
                  <a:pt x="24324" y="9706"/>
                  <a:pt x="24454" y="9442"/>
                  <a:pt x="24574" y="9175"/>
                </a:cubicBezTo>
                <a:lnTo>
                  <a:pt x="24574" y="9175"/>
                </a:lnTo>
                <a:cubicBezTo>
                  <a:pt x="24612" y="9646"/>
                  <a:pt x="24710" y="10111"/>
                  <a:pt x="24885" y="10566"/>
                </a:cubicBezTo>
                <a:cubicBezTo>
                  <a:pt x="24945" y="10686"/>
                  <a:pt x="25101" y="10783"/>
                  <a:pt x="25246" y="10783"/>
                </a:cubicBezTo>
                <a:cubicBezTo>
                  <a:pt x="25342" y="10783"/>
                  <a:pt x="25432" y="10740"/>
                  <a:pt x="25486" y="10633"/>
                </a:cubicBezTo>
                <a:cubicBezTo>
                  <a:pt x="25732" y="10117"/>
                  <a:pt x="25949" y="9589"/>
                  <a:pt x="26148" y="9053"/>
                </a:cubicBezTo>
                <a:lnTo>
                  <a:pt x="26148" y="9053"/>
                </a:lnTo>
                <a:cubicBezTo>
                  <a:pt x="26154" y="9223"/>
                  <a:pt x="26167" y="9394"/>
                  <a:pt x="26186" y="9566"/>
                </a:cubicBezTo>
                <a:cubicBezTo>
                  <a:pt x="26209" y="9725"/>
                  <a:pt x="26356" y="9885"/>
                  <a:pt x="26511" y="9885"/>
                </a:cubicBezTo>
                <a:cubicBezTo>
                  <a:pt x="26583" y="9885"/>
                  <a:pt x="26657" y="9850"/>
                  <a:pt x="26720" y="9766"/>
                </a:cubicBezTo>
                <a:cubicBezTo>
                  <a:pt x="26983" y="9449"/>
                  <a:pt x="27216" y="9118"/>
                  <a:pt x="27427" y="8775"/>
                </a:cubicBezTo>
                <a:lnTo>
                  <a:pt x="27427" y="8775"/>
                </a:lnTo>
                <a:cubicBezTo>
                  <a:pt x="27397" y="9000"/>
                  <a:pt x="27375" y="9226"/>
                  <a:pt x="27363" y="9455"/>
                </a:cubicBezTo>
                <a:lnTo>
                  <a:pt x="27363" y="9455"/>
                </a:lnTo>
                <a:cubicBezTo>
                  <a:pt x="27360" y="9458"/>
                  <a:pt x="27357" y="9462"/>
                  <a:pt x="27354" y="9466"/>
                </a:cubicBezTo>
                <a:cubicBezTo>
                  <a:pt x="27357" y="9467"/>
                  <a:pt x="27360" y="9469"/>
                  <a:pt x="27363" y="9471"/>
                </a:cubicBezTo>
                <a:lnTo>
                  <a:pt x="27363" y="9471"/>
                </a:lnTo>
                <a:cubicBezTo>
                  <a:pt x="27355" y="9624"/>
                  <a:pt x="27352" y="9778"/>
                  <a:pt x="27354" y="9933"/>
                </a:cubicBezTo>
                <a:cubicBezTo>
                  <a:pt x="27354" y="10110"/>
                  <a:pt x="27502" y="10244"/>
                  <a:pt x="27660" y="10244"/>
                </a:cubicBezTo>
                <a:cubicBezTo>
                  <a:pt x="27739" y="10244"/>
                  <a:pt x="27821" y="10211"/>
                  <a:pt x="27887" y="10133"/>
                </a:cubicBezTo>
                <a:cubicBezTo>
                  <a:pt x="28501" y="9451"/>
                  <a:pt x="28996" y="8700"/>
                  <a:pt x="29425" y="7913"/>
                </a:cubicBezTo>
                <a:lnTo>
                  <a:pt x="29425" y="7913"/>
                </a:lnTo>
                <a:cubicBezTo>
                  <a:pt x="29314" y="8617"/>
                  <a:pt x="29303" y="9325"/>
                  <a:pt x="29489" y="9966"/>
                </a:cubicBezTo>
                <a:cubicBezTo>
                  <a:pt x="29510" y="10096"/>
                  <a:pt x="29659" y="10198"/>
                  <a:pt x="29807" y="10198"/>
                </a:cubicBezTo>
                <a:cubicBezTo>
                  <a:pt x="29886" y="10198"/>
                  <a:pt x="29964" y="10169"/>
                  <a:pt x="30022" y="10099"/>
                </a:cubicBezTo>
                <a:cubicBezTo>
                  <a:pt x="30291" y="9799"/>
                  <a:pt x="30530" y="9481"/>
                  <a:pt x="30746" y="9150"/>
                </a:cubicBezTo>
                <a:lnTo>
                  <a:pt x="30746" y="9150"/>
                </a:lnTo>
                <a:cubicBezTo>
                  <a:pt x="30622" y="9734"/>
                  <a:pt x="30542" y="10328"/>
                  <a:pt x="30523" y="10933"/>
                </a:cubicBezTo>
                <a:cubicBezTo>
                  <a:pt x="30523" y="11126"/>
                  <a:pt x="30660" y="11223"/>
                  <a:pt x="30812" y="11223"/>
                </a:cubicBezTo>
                <a:cubicBezTo>
                  <a:pt x="30896" y="11223"/>
                  <a:pt x="30985" y="11193"/>
                  <a:pt x="31056" y="11133"/>
                </a:cubicBezTo>
                <a:cubicBezTo>
                  <a:pt x="31522" y="10735"/>
                  <a:pt x="31923" y="10284"/>
                  <a:pt x="32279" y="9797"/>
                </a:cubicBezTo>
                <a:lnTo>
                  <a:pt x="32279" y="9797"/>
                </a:lnTo>
                <a:cubicBezTo>
                  <a:pt x="32333" y="9858"/>
                  <a:pt x="32420" y="9888"/>
                  <a:pt x="32514" y="9888"/>
                </a:cubicBezTo>
                <a:cubicBezTo>
                  <a:pt x="32607" y="9888"/>
                  <a:pt x="32708" y="9859"/>
                  <a:pt x="32791" y="9799"/>
                </a:cubicBezTo>
                <a:cubicBezTo>
                  <a:pt x="32884" y="9726"/>
                  <a:pt x="32976" y="9650"/>
                  <a:pt x="33065" y="9573"/>
                </a:cubicBezTo>
                <a:lnTo>
                  <a:pt x="33065" y="9573"/>
                </a:lnTo>
                <a:cubicBezTo>
                  <a:pt x="33003" y="9758"/>
                  <a:pt x="32945" y="9945"/>
                  <a:pt x="32891" y="10133"/>
                </a:cubicBezTo>
                <a:cubicBezTo>
                  <a:pt x="32840" y="10337"/>
                  <a:pt x="33004" y="10522"/>
                  <a:pt x="33189" y="10522"/>
                </a:cubicBezTo>
                <a:cubicBezTo>
                  <a:pt x="33245" y="10522"/>
                  <a:pt x="33304" y="10505"/>
                  <a:pt x="33358" y="10466"/>
                </a:cubicBezTo>
                <a:cubicBezTo>
                  <a:pt x="33733" y="10228"/>
                  <a:pt x="34072" y="9960"/>
                  <a:pt x="34382" y="9669"/>
                </a:cubicBezTo>
                <a:lnTo>
                  <a:pt x="34382" y="9669"/>
                </a:lnTo>
                <a:cubicBezTo>
                  <a:pt x="34438" y="9778"/>
                  <a:pt x="34555" y="9855"/>
                  <a:pt x="34671" y="9855"/>
                </a:cubicBezTo>
                <a:cubicBezTo>
                  <a:pt x="34725" y="9855"/>
                  <a:pt x="34779" y="9838"/>
                  <a:pt x="34826" y="9799"/>
                </a:cubicBezTo>
                <a:cubicBezTo>
                  <a:pt x="34957" y="9722"/>
                  <a:pt x="35085" y="9642"/>
                  <a:pt x="35209" y="9558"/>
                </a:cubicBezTo>
                <a:lnTo>
                  <a:pt x="35209" y="9558"/>
                </a:lnTo>
                <a:cubicBezTo>
                  <a:pt x="35275" y="9645"/>
                  <a:pt x="35384" y="9704"/>
                  <a:pt x="35491" y="9704"/>
                </a:cubicBezTo>
                <a:cubicBezTo>
                  <a:pt x="35580" y="9704"/>
                  <a:pt x="35668" y="9663"/>
                  <a:pt x="35726" y="9566"/>
                </a:cubicBezTo>
                <a:cubicBezTo>
                  <a:pt x="35906" y="9277"/>
                  <a:pt x="36084" y="8986"/>
                  <a:pt x="36262" y="8694"/>
                </a:cubicBezTo>
                <a:lnTo>
                  <a:pt x="36262" y="8694"/>
                </a:lnTo>
                <a:cubicBezTo>
                  <a:pt x="38212" y="6796"/>
                  <a:pt x="39262" y="4008"/>
                  <a:pt x="41230" y="2094"/>
                </a:cubicBezTo>
                <a:cubicBezTo>
                  <a:pt x="41468" y="1856"/>
                  <a:pt x="41267" y="1557"/>
                  <a:pt x="41008" y="1557"/>
                </a:cubicBezTo>
                <a:cubicBezTo>
                  <a:pt x="40939" y="1557"/>
                  <a:pt x="40867" y="1578"/>
                  <a:pt x="40797" y="1627"/>
                </a:cubicBezTo>
                <a:cubicBezTo>
                  <a:pt x="40797" y="1627"/>
                  <a:pt x="40797" y="1627"/>
                  <a:pt x="40797" y="1627"/>
                </a:cubicBezTo>
                <a:lnTo>
                  <a:pt x="40797" y="1627"/>
                </a:lnTo>
                <a:cubicBezTo>
                  <a:pt x="38732" y="3514"/>
                  <a:pt x="37241" y="5923"/>
                  <a:pt x="35771" y="8301"/>
                </a:cubicBezTo>
                <a:lnTo>
                  <a:pt x="35771" y="8301"/>
                </a:lnTo>
                <a:cubicBezTo>
                  <a:pt x="35632" y="8431"/>
                  <a:pt x="35489" y="8556"/>
                  <a:pt x="35341" y="8676"/>
                </a:cubicBezTo>
                <a:lnTo>
                  <a:pt x="35341" y="8676"/>
                </a:lnTo>
                <a:cubicBezTo>
                  <a:pt x="35371" y="8608"/>
                  <a:pt x="35402" y="8540"/>
                  <a:pt x="35434" y="8471"/>
                </a:cubicBezTo>
                <a:lnTo>
                  <a:pt x="35434" y="8471"/>
                </a:lnTo>
                <a:cubicBezTo>
                  <a:pt x="36435" y="7112"/>
                  <a:pt x="37132" y="5504"/>
                  <a:pt x="37997" y="4038"/>
                </a:cubicBezTo>
                <a:lnTo>
                  <a:pt x="37997" y="4038"/>
                </a:lnTo>
                <a:cubicBezTo>
                  <a:pt x="38268" y="3624"/>
                  <a:pt x="38541" y="3211"/>
                  <a:pt x="38812" y="2798"/>
                </a:cubicBezTo>
                <a:lnTo>
                  <a:pt x="38812" y="2798"/>
                </a:lnTo>
                <a:cubicBezTo>
                  <a:pt x="38914" y="2661"/>
                  <a:pt x="39020" y="2526"/>
                  <a:pt x="39129" y="2394"/>
                </a:cubicBezTo>
                <a:lnTo>
                  <a:pt x="39094" y="2366"/>
                </a:lnTo>
                <a:lnTo>
                  <a:pt x="39094" y="2366"/>
                </a:lnTo>
                <a:cubicBezTo>
                  <a:pt x="39117" y="2331"/>
                  <a:pt x="39139" y="2296"/>
                  <a:pt x="39162" y="2260"/>
                </a:cubicBezTo>
                <a:cubicBezTo>
                  <a:pt x="39310" y="2039"/>
                  <a:pt x="39095" y="1782"/>
                  <a:pt x="38878" y="1782"/>
                </a:cubicBezTo>
                <a:cubicBezTo>
                  <a:pt x="38801" y="1782"/>
                  <a:pt x="38723" y="1815"/>
                  <a:pt x="38662" y="1893"/>
                </a:cubicBezTo>
                <a:cubicBezTo>
                  <a:pt x="38107" y="2587"/>
                  <a:pt x="37645" y="3373"/>
                  <a:pt x="37205" y="4184"/>
                </a:cubicBezTo>
                <a:lnTo>
                  <a:pt x="37205" y="4184"/>
                </a:lnTo>
                <a:cubicBezTo>
                  <a:pt x="36402" y="5434"/>
                  <a:pt x="35631" y="6695"/>
                  <a:pt x="34991" y="8017"/>
                </a:cubicBezTo>
                <a:lnTo>
                  <a:pt x="34991" y="8017"/>
                </a:lnTo>
                <a:cubicBezTo>
                  <a:pt x="34631" y="8501"/>
                  <a:pt x="34232" y="8949"/>
                  <a:pt x="33774" y="9342"/>
                </a:cubicBezTo>
                <a:lnTo>
                  <a:pt x="33774" y="9342"/>
                </a:lnTo>
                <a:cubicBezTo>
                  <a:pt x="33876" y="9057"/>
                  <a:pt x="33988" y="8777"/>
                  <a:pt x="34107" y="8500"/>
                </a:cubicBezTo>
                <a:lnTo>
                  <a:pt x="34107" y="8500"/>
                </a:lnTo>
                <a:cubicBezTo>
                  <a:pt x="35583" y="6714"/>
                  <a:pt x="36482" y="4410"/>
                  <a:pt x="37694" y="2461"/>
                </a:cubicBezTo>
                <a:cubicBezTo>
                  <a:pt x="37685" y="2453"/>
                  <a:pt x="37676" y="2446"/>
                  <a:pt x="37667" y="2439"/>
                </a:cubicBezTo>
                <a:lnTo>
                  <a:pt x="37667" y="2439"/>
                </a:lnTo>
                <a:cubicBezTo>
                  <a:pt x="37676" y="2424"/>
                  <a:pt x="37685" y="2409"/>
                  <a:pt x="37694" y="2394"/>
                </a:cubicBezTo>
                <a:cubicBezTo>
                  <a:pt x="37836" y="2158"/>
                  <a:pt x="37611" y="1922"/>
                  <a:pt x="37396" y="1922"/>
                </a:cubicBezTo>
                <a:cubicBezTo>
                  <a:pt x="37307" y="1922"/>
                  <a:pt x="37219" y="1963"/>
                  <a:pt x="37161" y="2060"/>
                </a:cubicBezTo>
                <a:cubicBezTo>
                  <a:pt x="36952" y="2387"/>
                  <a:pt x="36753" y="2725"/>
                  <a:pt x="36559" y="3069"/>
                </a:cubicBezTo>
                <a:lnTo>
                  <a:pt x="36559" y="3069"/>
                </a:lnTo>
                <a:cubicBezTo>
                  <a:pt x="35590" y="4574"/>
                  <a:pt x="34593" y="6104"/>
                  <a:pt x="33822" y="7720"/>
                </a:cubicBezTo>
                <a:lnTo>
                  <a:pt x="33822" y="7720"/>
                </a:lnTo>
                <a:cubicBezTo>
                  <a:pt x="33570" y="8047"/>
                  <a:pt x="33301" y="8358"/>
                  <a:pt x="33009" y="8651"/>
                </a:cubicBezTo>
                <a:lnTo>
                  <a:pt x="33009" y="8651"/>
                </a:lnTo>
                <a:cubicBezTo>
                  <a:pt x="33011" y="8644"/>
                  <a:pt x="33012" y="8638"/>
                  <a:pt x="33014" y="8631"/>
                </a:cubicBezTo>
                <a:lnTo>
                  <a:pt x="33014" y="8631"/>
                </a:lnTo>
                <a:cubicBezTo>
                  <a:pt x="33587" y="7590"/>
                  <a:pt x="34034" y="6449"/>
                  <a:pt x="34480" y="5312"/>
                </a:cubicBezTo>
                <a:lnTo>
                  <a:pt x="34480" y="5312"/>
                </a:lnTo>
                <a:cubicBezTo>
                  <a:pt x="35158" y="4095"/>
                  <a:pt x="35864" y="2885"/>
                  <a:pt x="36216" y="1550"/>
                </a:cubicBezTo>
                <a:lnTo>
                  <a:pt x="36216" y="1550"/>
                </a:lnTo>
                <a:cubicBezTo>
                  <a:pt x="36241" y="1509"/>
                  <a:pt x="36267" y="1468"/>
                  <a:pt x="36293" y="1426"/>
                </a:cubicBezTo>
                <a:cubicBezTo>
                  <a:pt x="36279" y="1420"/>
                  <a:pt x="36265" y="1414"/>
                  <a:pt x="36252" y="1409"/>
                </a:cubicBezTo>
                <a:lnTo>
                  <a:pt x="36252" y="1409"/>
                </a:lnTo>
                <a:cubicBezTo>
                  <a:pt x="36266" y="1348"/>
                  <a:pt x="36280" y="1287"/>
                  <a:pt x="36293" y="1226"/>
                </a:cubicBezTo>
                <a:cubicBezTo>
                  <a:pt x="36339" y="1001"/>
                  <a:pt x="36140" y="821"/>
                  <a:pt x="35944" y="821"/>
                </a:cubicBezTo>
                <a:cubicBezTo>
                  <a:pt x="35851" y="821"/>
                  <a:pt x="35758" y="862"/>
                  <a:pt x="35693" y="959"/>
                </a:cubicBezTo>
                <a:cubicBezTo>
                  <a:pt x="34726" y="2494"/>
                  <a:pt x="34058" y="4262"/>
                  <a:pt x="33358" y="5963"/>
                </a:cubicBezTo>
                <a:cubicBezTo>
                  <a:pt x="32797" y="7337"/>
                  <a:pt x="32189" y="8829"/>
                  <a:pt x="31177" y="9963"/>
                </a:cubicBezTo>
                <a:lnTo>
                  <a:pt x="31177" y="9963"/>
                </a:lnTo>
                <a:cubicBezTo>
                  <a:pt x="31465" y="7419"/>
                  <a:pt x="32794" y="5115"/>
                  <a:pt x="33721" y="2731"/>
                </a:cubicBezTo>
                <a:lnTo>
                  <a:pt x="33721" y="2731"/>
                </a:lnTo>
                <a:cubicBezTo>
                  <a:pt x="33817" y="2571"/>
                  <a:pt x="33918" y="2414"/>
                  <a:pt x="34025" y="2260"/>
                </a:cubicBezTo>
                <a:cubicBezTo>
                  <a:pt x="33988" y="2242"/>
                  <a:pt x="33952" y="2224"/>
                  <a:pt x="33916" y="2208"/>
                </a:cubicBezTo>
                <a:lnTo>
                  <a:pt x="33916" y="2208"/>
                </a:lnTo>
                <a:cubicBezTo>
                  <a:pt x="33942" y="2136"/>
                  <a:pt x="33967" y="2065"/>
                  <a:pt x="33992" y="1994"/>
                </a:cubicBezTo>
                <a:cubicBezTo>
                  <a:pt x="34079" y="1775"/>
                  <a:pt x="33894" y="1628"/>
                  <a:pt x="33691" y="1628"/>
                </a:cubicBezTo>
                <a:cubicBezTo>
                  <a:pt x="33584" y="1628"/>
                  <a:pt x="33472" y="1668"/>
                  <a:pt x="33391" y="1760"/>
                </a:cubicBezTo>
                <a:cubicBezTo>
                  <a:pt x="31911" y="3980"/>
                  <a:pt x="31514" y="6827"/>
                  <a:pt x="29908" y="8958"/>
                </a:cubicBezTo>
                <a:lnTo>
                  <a:pt x="29908" y="8958"/>
                </a:lnTo>
                <a:cubicBezTo>
                  <a:pt x="29814" y="7830"/>
                  <a:pt x="30220" y="6631"/>
                  <a:pt x="30556" y="5596"/>
                </a:cubicBezTo>
                <a:cubicBezTo>
                  <a:pt x="30619" y="5416"/>
                  <a:pt x="30685" y="5237"/>
                  <a:pt x="30752" y="5059"/>
                </a:cubicBezTo>
                <a:lnTo>
                  <a:pt x="30752" y="5059"/>
                </a:lnTo>
                <a:cubicBezTo>
                  <a:pt x="31196" y="4016"/>
                  <a:pt x="31639" y="2973"/>
                  <a:pt x="32190" y="1994"/>
                </a:cubicBezTo>
                <a:cubicBezTo>
                  <a:pt x="32138" y="1976"/>
                  <a:pt x="32088" y="1959"/>
                  <a:pt x="32039" y="1940"/>
                </a:cubicBezTo>
                <a:lnTo>
                  <a:pt x="32039" y="1940"/>
                </a:lnTo>
                <a:cubicBezTo>
                  <a:pt x="32067" y="1869"/>
                  <a:pt x="32096" y="1798"/>
                  <a:pt x="32124" y="1727"/>
                </a:cubicBezTo>
                <a:cubicBezTo>
                  <a:pt x="32191" y="1501"/>
                  <a:pt x="31969" y="1321"/>
                  <a:pt x="31767" y="1321"/>
                </a:cubicBezTo>
                <a:cubicBezTo>
                  <a:pt x="31670" y="1321"/>
                  <a:pt x="31577" y="1363"/>
                  <a:pt x="31523" y="1460"/>
                </a:cubicBezTo>
                <a:cubicBezTo>
                  <a:pt x="30205" y="3828"/>
                  <a:pt x="29532" y="6545"/>
                  <a:pt x="27933" y="8742"/>
                </a:cubicBezTo>
                <a:lnTo>
                  <a:pt x="27933" y="8742"/>
                </a:lnTo>
                <a:cubicBezTo>
                  <a:pt x="27992" y="8202"/>
                  <a:pt x="28104" y="7674"/>
                  <a:pt x="28252" y="7154"/>
                </a:cubicBezTo>
                <a:lnTo>
                  <a:pt x="28252" y="7154"/>
                </a:lnTo>
                <a:cubicBezTo>
                  <a:pt x="28673" y="6174"/>
                  <a:pt x="29010" y="5151"/>
                  <a:pt x="29399" y="4151"/>
                </a:cubicBezTo>
                <a:lnTo>
                  <a:pt x="29399" y="4151"/>
                </a:lnTo>
                <a:cubicBezTo>
                  <a:pt x="29590" y="3713"/>
                  <a:pt x="29781" y="3274"/>
                  <a:pt x="29961" y="2833"/>
                </a:cubicBezTo>
                <a:lnTo>
                  <a:pt x="29961" y="2833"/>
                </a:lnTo>
                <a:cubicBezTo>
                  <a:pt x="30158" y="2420"/>
                  <a:pt x="30375" y="2016"/>
                  <a:pt x="30623" y="1627"/>
                </a:cubicBezTo>
                <a:cubicBezTo>
                  <a:pt x="30556" y="1608"/>
                  <a:pt x="30494" y="1586"/>
                  <a:pt x="30436" y="1563"/>
                </a:cubicBezTo>
                <a:lnTo>
                  <a:pt x="30436" y="1563"/>
                </a:lnTo>
                <a:cubicBezTo>
                  <a:pt x="30466" y="1473"/>
                  <a:pt x="30495" y="1383"/>
                  <a:pt x="30523" y="1293"/>
                </a:cubicBezTo>
                <a:cubicBezTo>
                  <a:pt x="30610" y="1074"/>
                  <a:pt x="30424" y="912"/>
                  <a:pt x="30230" y="912"/>
                </a:cubicBezTo>
                <a:cubicBezTo>
                  <a:pt x="30128" y="912"/>
                  <a:pt x="30024" y="957"/>
                  <a:pt x="29956" y="1060"/>
                </a:cubicBezTo>
                <a:cubicBezTo>
                  <a:pt x="28503" y="3328"/>
                  <a:pt x="28121" y="6173"/>
                  <a:pt x="26645" y="8400"/>
                </a:cubicBezTo>
                <a:lnTo>
                  <a:pt x="26645" y="8400"/>
                </a:lnTo>
                <a:cubicBezTo>
                  <a:pt x="26651" y="8016"/>
                  <a:pt x="26689" y="7635"/>
                  <a:pt x="26751" y="7257"/>
                </a:cubicBezTo>
                <a:lnTo>
                  <a:pt x="26751" y="7257"/>
                </a:lnTo>
                <a:cubicBezTo>
                  <a:pt x="27363" y="5285"/>
                  <a:pt x="27883" y="3266"/>
                  <a:pt x="28788" y="1393"/>
                </a:cubicBezTo>
                <a:cubicBezTo>
                  <a:pt x="28714" y="1361"/>
                  <a:pt x="28646" y="1333"/>
                  <a:pt x="28582" y="1306"/>
                </a:cubicBezTo>
                <a:lnTo>
                  <a:pt x="28582" y="1306"/>
                </a:lnTo>
                <a:cubicBezTo>
                  <a:pt x="28608" y="1202"/>
                  <a:pt x="28632" y="1097"/>
                  <a:pt x="28655" y="993"/>
                </a:cubicBezTo>
                <a:cubicBezTo>
                  <a:pt x="28699" y="773"/>
                  <a:pt x="28497" y="597"/>
                  <a:pt x="28307" y="597"/>
                </a:cubicBezTo>
                <a:cubicBezTo>
                  <a:pt x="28208" y="597"/>
                  <a:pt x="28111" y="645"/>
                  <a:pt x="28054" y="759"/>
                </a:cubicBezTo>
                <a:cubicBezTo>
                  <a:pt x="26772" y="3477"/>
                  <a:pt x="26272" y="6501"/>
                  <a:pt x="25122" y="9245"/>
                </a:cubicBezTo>
                <a:lnTo>
                  <a:pt x="25122" y="9245"/>
                </a:lnTo>
                <a:cubicBezTo>
                  <a:pt x="25050" y="8776"/>
                  <a:pt x="25055" y="8299"/>
                  <a:pt x="25106" y="7820"/>
                </a:cubicBezTo>
                <a:lnTo>
                  <a:pt x="25106" y="7820"/>
                </a:lnTo>
                <a:cubicBezTo>
                  <a:pt x="25852" y="5657"/>
                  <a:pt x="26215" y="3360"/>
                  <a:pt x="26987" y="1193"/>
                </a:cubicBezTo>
                <a:cubicBezTo>
                  <a:pt x="26916" y="1169"/>
                  <a:pt x="26841" y="1154"/>
                  <a:pt x="26765" y="1143"/>
                </a:cubicBezTo>
                <a:lnTo>
                  <a:pt x="26765" y="1143"/>
                </a:lnTo>
                <a:cubicBezTo>
                  <a:pt x="26786" y="1027"/>
                  <a:pt x="26804" y="910"/>
                  <a:pt x="26820" y="793"/>
                </a:cubicBezTo>
                <a:cubicBezTo>
                  <a:pt x="26838" y="600"/>
                  <a:pt x="26699" y="509"/>
                  <a:pt x="26544" y="509"/>
                </a:cubicBezTo>
                <a:cubicBezTo>
                  <a:pt x="26403" y="509"/>
                  <a:pt x="26250" y="583"/>
                  <a:pt x="26186" y="726"/>
                </a:cubicBezTo>
                <a:cubicBezTo>
                  <a:pt x="25232" y="3343"/>
                  <a:pt x="24902" y="6160"/>
                  <a:pt x="23755" y="8702"/>
                </a:cubicBezTo>
                <a:lnTo>
                  <a:pt x="23755" y="8702"/>
                </a:lnTo>
                <a:cubicBezTo>
                  <a:pt x="23699" y="8480"/>
                  <a:pt x="23665" y="8253"/>
                  <a:pt x="23649" y="8021"/>
                </a:cubicBezTo>
                <a:lnTo>
                  <a:pt x="23649" y="8021"/>
                </a:lnTo>
                <a:cubicBezTo>
                  <a:pt x="24254" y="6091"/>
                  <a:pt x="24509" y="4045"/>
                  <a:pt x="25386" y="2194"/>
                </a:cubicBezTo>
                <a:cubicBezTo>
                  <a:pt x="25293" y="2147"/>
                  <a:pt x="25208" y="2108"/>
                  <a:pt x="25123" y="2070"/>
                </a:cubicBezTo>
                <a:lnTo>
                  <a:pt x="25123" y="2070"/>
                </a:lnTo>
                <a:cubicBezTo>
                  <a:pt x="25146" y="1977"/>
                  <a:pt x="25167" y="1884"/>
                  <a:pt x="25185" y="1793"/>
                </a:cubicBezTo>
                <a:cubicBezTo>
                  <a:pt x="25251" y="1574"/>
                  <a:pt x="25057" y="1398"/>
                  <a:pt x="24870" y="1398"/>
                </a:cubicBezTo>
                <a:cubicBezTo>
                  <a:pt x="24772" y="1398"/>
                  <a:pt x="24676" y="1446"/>
                  <a:pt x="24618" y="1560"/>
                </a:cubicBezTo>
                <a:cubicBezTo>
                  <a:pt x="23664" y="3521"/>
                  <a:pt x="23428" y="5701"/>
                  <a:pt x="22737" y="7730"/>
                </a:cubicBezTo>
                <a:lnTo>
                  <a:pt x="22737" y="7730"/>
                </a:lnTo>
                <a:cubicBezTo>
                  <a:pt x="22985" y="6199"/>
                  <a:pt x="23424" y="4689"/>
                  <a:pt x="23725" y="3159"/>
                </a:cubicBezTo>
                <a:lnTo>
                  <a:pt x="23725" y="3159"/>
                </a:lnTo>
                <a:cubicBezTo>
                  <a:pt x="23888" y="2575"/>
                  <a:pt x="24070" y="1997"/>
                  <a:pt x="24285" y="1426"/>
                </a:cubicBezTo>
                <a:cubicBezTo>
                  <a:pt x="24181" y="1412"/>
                  <a:pt x="24084" y="1403"/>
                  <a:pt x="23990" y="1396"/>
                </a:cubicBezTo>
                <a:lnTo>
                  <a:pt x="23990" y="1396"/>
                </a:lnTo>
                <a:cubicBezTo>
                  <a:pt x="24001" y="1284"/>
                  <a:pt x="24010" y="1172"/>
                  <a:pt x="24018" y="1060"/>
                </a:cubicBezTo>
                <a:cubicBezTo>
                  <a:pt x="24036" y="845"/>
                  <a:pt x="23891" y="745"/>
                  <a:pt x="23732" y="745"/>
                </a:cubicBezTo>
                <a:cubicBezTo>
                  <a:pt x="23594" y="745"/>
                  <a:pt x="23446" y="820"/>
                  <a:pt x="23384" y="959"/>
                </a:cubicBezTo>
                <a:cubicBezTo>
                  <a:pt x="22946" y="2160"/>
                  <a:pt x="22640" y="3397"/>
                  <a:pt x="22354" y="4640"/>
                </a:cubicBezTo>
                <a:lnTo>
                  <a:pt x="22354" y="4640"/>
                </a:lnTo>
                <a:cubicBezTo>
                  <a:pt x="22504" y="3787"/>
                  <a:pt x="22647" y="2934"/>
                  <a:pt x="22817" y="2094"/>
                </a:cubicBezTo>
                <a:cubicBezTo>
                  <a:pt x="22721" y="2078"/>
                  <a:pt x="22618" y="2069"/>
                  <a:pt x="22514" y="2061"/>
                </a:cubicBezTo>
                <a:lnTo>
                  <a:pt x="22514" y="2061"/>
                </a:lnTo>
                <a:cubicBezTo>
                  <a:pt x="22527" y="1950"/>
                  <a:pt x="22539" y="1838"/>
                  <a:pt x="22550" y="1727"/>
                </a:cubicBezTo>
                <a:cubicBezTo>
                  <a:pt x="22589" y="1535"/>
                  <a:pt x="22407" y="1421"/>
                  <a:pt x="22233" y="1421"/>
                </a:cubicBezTo>
                <a:cubicBezTo>
                  <a:pt x="22104" y="1421"/>
                  <a:pt x="21978" y="1484"/>
                  <a:pt x="21950" y="1627"/>
                </a:cubicBezTo>
                <a:cubicBezTo>
                  <a:pt x="21392" y="4293"/>
                  <a:pt x="21180" y="7189"/>
                  <a:pt x="20001" y="9700"/>
                </a:cubicBezTo>
                <a:lnTo>
                  <a:pt x="20001" y="9700"/>
                </a:lnTo>
                <a:cubicBezTo>
                  <a:pt x="19520" y="8450"/>
                  <a:pt x="19751" y="6932"/>
                  <a:pt x="19982" y="5663"/>
                </a:cubicBezTo>
                <a:cubicBezTo>
                  <a:pt x="20145" y="4685"/>
                  <a:pt x="20389" y="3724"/>
                  <a:pt x="20556" y="2733"/>
                </a:cubicBezTo>
                <a:lnTo>
                  <a:pt x="20556" y="2733"/>
                </a:lnTo>
                <a:cubicBezTo>
                  <a:pt x="20651" y="2460"/>
                  <a:pt x="20759" y="2191"/>
                  <a:pt x="20882" y="1927"/>
                </a:cubicBezTo>
                <a:cubicBezTo>
                  <a:pt x="20810" y="1915"/>
                  <a:pt x="20743" y="1894"/>
                  <a:pt x="20676" y="1871"/>
                </a:cubicBezTo>
                <a:lnTo>
                  <a:pt x="20676" y="1871"/>
                </a:lnTo>
                <a:cubicBezTo>
                  <a:pt x="20692" y="1724"/>
                  <a:pt x="20705" y="1576"/>
                  <a:pt x="20716" y="1426"/>
                </a:cubicBezTo>
                <a:cubicBezTo>
                  <a:pt x="20757" y="1239"/>
                  <a:pt x="20577" y="1116"/>
                  <a:pt x="20404" y="1116"/>
                </a:cubicBezTo>
                <a:cubicBezTo>
                  <a:pt x="20300" y="1116"/>
                  <a:pt x="20198" y="1160"/>
                  <a:pt x="20149" y="1260"/>
                </a:cubicBezTo>
                <a:cubicBezTo>
                  <a:pt x="18983" y="3680"/>
                  <a:pt x="19210" y="6556"/>
                  <a:pt x="18191" y="8999"/>
                </a:cubicBezTo>
                <a:lnTo>
                  <a:pt x="18191" y="8999"/>
                </a:lnTo>
                <a:cubicBezTo>
                  <a:pt x="18093" y="8134"/>
                  <a:pt x="18121" y="7265"/>
                  <a:pt x="18218" y="6395"/>
                </a:cubicBezTo>
                <a:lnTo>
                  <a:pt x="18218" y="6395"/>
                </a:lnTo>
                <a:cubicBezTo>
                  <a:pt x="18536" y="4879"/>
                  <a:pt x="18797" y="3339"/>
                  <a:pt x="19315" y="1860"/>
                </a:cubicBezTo>
                <a:cubicBezTo>
                  <a:pt x="19242" y="1836"/>
                  <a:pt x="19166" y="1812"/>
                  <a:pt x="19090" y="1789"/>
                </a:cubicBezTo>
                <a:lnTo>
                  <a:pt x="19090" y="1789"/>
                </a:lnTo>
                <a:cubicBezTo>
                  <a:pt x="19109" y="1691"/>
                  <a:pt x="19129" y="1592"/>
                  <a:pt x="19148" y="1493"/>
                </a:cubicBezTo>
                <a:cubicBezTo>
                  <a:pt x="19188" y="1255"/>
                  <a:pt x="19015" y="1111"/>
                  <a:pt x="18840" y="1111"/>
                </a:cubicBezTo>
                <a:cubicBezTo>
                  <a:pt x="18721" y="1111"/>
                  <a:pt x="18601" y="1178"/>
                  <a:pt x="18547" y="1326"/>
                </a:cubicBezTo>
                <a:cubicBezTo>
                  <a:pt x="17734" y="3678"/>
                  <a:pt x="17573" y="6220"/>
                  <a:pt x="16762" y="8558"/>
                </a:cubicBezTo>
                <a:lnTo>
                  <a:pt x="16762" y="8558"/>
                </a:lnTo>
                <a:cubicBezTo>
                  <a:pt x="16312" y="6706"/>
                  <a:pt x="17030" y="4660"/>
                  <a:pt x="17357" y="2739"/>
                </a:cubicBezTo>
                <a:lnTo>
                  <a:pt x="17357" y="2739"/>
                </a:lnTo>
                <a:cubicBezTo>
                  <a:pt x="17415" y="2589"/>
                  <a:pt x="17478" y="2441"/>
                  <a:pt x="17547" y="2294"/>
                </a:cubicBezTo>
                <a:cubicBezTo>
                  <a:pt x="17506" y="2287"/>
                  <a:pt x="17467" y="2279"/>
                  <a:pt x="17428" y="2270"/>
                </a:cubicBezTo>
                <a:lnTo>
                  <a:pt x="17428" y="2270"/>
                </a:lnTo>
                <a:cubicBezTo>
                  <a:pt x="17449" y="2110"/>
                  <a:pt x="17467" y="1951"/>
                  <a:pt x="17480" y="1793"/>
                </a:cubicBezTo>
                <a:cubicBezTo>
                  <a:pt x="17501" y="1607"/>
                  <a:pt x="17315" y="1498"/>
                  <a:pt x="17140" y="1498"/>
                </a:cubicBezTo>
                <a:cubicBezTo>
                  <a:pt x="17033" y="1498"/>
                  <a:pt x="16930" y="1538"/>
                  <a:pt x="16880" y="1627"/>
                </a:cubicBezTo>
                <a:cubicBezTo>
                  <a:pt x="15787" y="3933"/>
                  <a:pt x="16103" y="6736"/>
                  <a:pt x="15013" y="9006"/>
                </a:cubicBezTo>
                <a:lnTo>
                  <a:pt x="15013" y="9006"/>
                </a:lnTo>
                <a:cubicBezTo>
                  <a:pt x="14596" y="6883"/>
                  <a:pt x="15244" y="4741"/>
                  <a:pt x="15245" y="2596"/>
                </a:cubicBezTo>
                <a:lnTo>
                  <a:pt x="15245" y="2596"/>
                </a:lnTo>
                <a:cubicBezTo>
                  <a:pt x="15277" y="2473"/>
                  <a:pt x="15310" y="2350"/>
                  <a:pt x="15345" y="2227"/>
                </a:cubicBezTo>
                <a:cubicBezTo>
                  <a:pt x="15309" y="2221"/>
                  <a:pt x="15274" y="2216"/>
                  <a:pt x="15238" y="2212"/>
                </a:cubicBezTo>
                <a:lnTo>
                  <a:pt x="15238" y="2212"/>
                </a:lnTo>
                <a:cubicBezTo>
                  <a:pt x="15232" y="2072"/>
                  <a:pt x="15224" y="1933"/>
                  <a:pt x="15212" y="1793"/>
                </a:cubicBezTo>
                <a:cubicBezTo>
                  <a:pt x="15193" y="1605"/>
                  <a:pt x="15035" y="1480"/>
                  <a:pt x="14883" y="1480"/>
                </a:cubicBezTo>
                <a:cubicBezTo>
                  <a:pt x="14767" y="1480"/>
                  <a:pt x="14655" y="1553"/>
                  <a:pt x="14611" y="1727"/>
                </a:cubicBezTo>
                <a:cubicBezTo>
                  <a:pt x="13929" y="4189"/>
                  <a:pt x="13933" y="6810"/>
                  <a:pt x="13472" y="9355"/>
                </a:cubicBezTo>
                <a:lnTo>
                  <a:pt x="13472" y="9355"/>
                </a:lnTo>
                <a:cubicBezTo>
                  <a:pt x="13343" y="8959"/>
                  <a:pt x="13253" y="8543"/>
                  <a:pt x="13195" y="8114"/>
                </a:cubicBezTo>
                <a:lnTo>
                  <a:pt x="13195" y="8114"/>
                </a:lnTo>
                <a:cubicBezTo>
                  <a:pt x="13635" y="6256"/>
                  <a:pt x="13851" y="4310"/>
                  <a:pt x="13877" y="2427"/>
                </a:cubicBezTo>
                <a:cubicBezTo>
                  <a:pt x="13877" y="2326"/>
                  <a:pt x="13829" y="2250"/>
                  <a:pt x="13759" y="2202"/>
                </a:cubicBezTo>
                <a:lnTo>
                  <a:pt x="13759" y="2202"/>
                </a:lnTo>
                <a:cubicBezTo>
                  <a:pt x="13765" y="2177"/>
                  <a:pt x="13771" y="2152"/>
                  <a:pt x="13777" y="2127"/>
                </a:cubicBezTo>
                <a:cubicBezTo>
                  <a:pt x="13544" y="2094"/>
                  <a:pt x="13344" y="2094"/>
                  <a:pt x="13144" y="2060"/>
                </a:cubicBezTo>
                <a:cubicBezTo>
                  <a:pt x="13144" y="2372"/>
                  <a:pt x="13138" y="2685"/>
                  <a:pt x="13126" y="2998"/>
                </a:cubicBezTo>
                <a:lnTo>
                  <a:pt x="13126" y="2998"/>
                </a:lnTo>
                <a:cubicBezTo>
                  <a:pt x="12832" y="4289"/>
                  <a:pt x="12582" y="5756"/>
                  <a:pt x="12589" y="7186"/>
                </a:cubicBezTo>
                <a:lnTo>
                  <a:pt x="12589" y="7186"/>
                </a:lnTo>
                <a:cubicBezTo>
                  <a:pt x="12515" y="7517"/>
                  <a:pt x="12433" y="7846"/>
                  <a:pt x="12344" y="8172"/>
                </a:cubicBezTo>
                <a:lnTo>
                  <a:pt x="12344" y="8172"/>
                </a:lnTo>
                <a:cubicBezTo>
                  <a:pt x="12109" y="7549"/>
                  <a:pt x="11976" y="6899"/>
                  <a:pt x="11875" y="6238"/>
                </a:cubicBezTo>
                <a:lnTo>
                  <a:pt x="11875" y="6238"/>
                </a:lnTo>
                <a:cubicBezTo>
                  <a:pt x="11806" y="5364"/>
                  <a:pt x="11685" y="4493"/>
                  <a:pt x="11490" y="3626"/>
                </a:cubicBezTo>
                <a:lnTo>
                  <a:pt x="11490" y="3626"/>
                </a:lnTo>
                <a:cubicBezTo>
                  <a:pt x="11456" y="3459"/>
                  <a:pt x="11418" y="3293"/>
                  <a:pt x="11376" y="3128"/>
                </a:cubicBezTo>
                <a:cubicBezTo>
                  <a:pt x="11350" y="2984"/>
                  <a:pt x="11236" y="2922"/>
                  <a:pt x="11116" y="2922"/>
                </a:cubicBezTo>
                <a:cubicBezTo>
                  <a:pt x="10989" y="2922"/>
                  <a:pt x="10854" y="2992"/>
                  <a:pt x="10807" y="3107"/>
                </a:cubicBezTo>
                <a:lnTo>
                  <a:pt x="10807" y="3107"/>
                </a:lnTo>
                <a:cubicBezTo>
                  <a:pt x="10758" y="2130"/>
                  <a:pt x="10644" y="1162"/>
                  <a:pt x="10342" y="226"/>
                </a:cubicBezTo>
                <a:cubicBezTo>
                  <a:pt x="10308" y="76"/>
                  <a:pt x="10175" y="0"/>
                  <a:pt x="100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3"/>
          <p:cNvSpPr/>
          <p:nvPr/>
        </p:nvSpPr>
        <p:spPr>
          <a:xfrm rot="5400000">
            <a:off x="2295792" y="-1384440"/>
            <a:ext cx="4503048" cy="7961679"/>
          </a:xfrm>
          <a:custGeom>
            <a:avLst/>
            <a:gdLst/>
            <a:ahLst/>
            <a:cxnLst/>
            <a:rect l="l" t="t" r="r" b="b"/>
            <a:pathLst>
              <a:path w="35593" h="45356" extrusionOk="0">
                <a:moveTo>
                  <a:pt x="17738" y="0"/>
                </a:moveTo>
                <a:cubicBezTo>
                  <a:pt x="9515" y="0"/>
                  <a:pt x="1284" y="226"/>
                  <a:pt x="1001" y="676"/>
                </a:cubicBezTo>
                <a:cubicBezTo>
                  <a:pt x="0" y="2210"/>
                  <a:pt x="234" y="43873"/>
                  <a:pt x="1001" y="44674"/>
                </a:cubicBezTo>
                <a:cubicBezTo>
                  <a:pt x="1401" y="45074"/>
                  <a:pt x="10951" y="45355"/>
                  <a:pt x="19746" y="45355"/>
                </a:cubicBezTo>
                <a:cubicBezTo>
                  <a:pt x="27083" y="45355"/>
                  <a:pt x="33894" y="45160"/>
                  <a:pt x="34425" y="44674"/>
                </a:cubicBezTo>
                <a:cubicBezTo>
                  <a:pt x="35592" y="43540"/>
                  <a:pt x="34892" y="1610"/>
                  <a:pt x="34425" y="676"/>
                </a:cubicBezTo>
                <a:cubicBezTo>
                  <a:pt x="34174" y="226"/>
                  <a:pt x="25960" y="0"/>
                  <a:pt x="1773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3"/>
          <p:cNvSpPr/>
          <p:nvPr/>
        </p:nvSpPr>
        <p:spPr>
          <a:xfrm rot="5400000">
            <a:off x="2305718" y="-1413949"/>
            <a:ext cx="4532565" cy="8030513"/>
          </a:xfrm>
          <a:custGeom>
            <a:avLst/>
            <a:gdLst/>
            <a:ahLst/>
            <a:cxnLst/>
            <a:rect l="l" t="t" r="r" b="b"/>
            <a:pathLst>
              <a:path w="35392" h="46106" extrusionOk="0">
                <a:moveTo>
                  <a:pt x="21485" y="833"/>
                </a:moveTo>
                <a:cubicBezTo>
                  <a:pt x="25253" y="833"/>
                  <a:pt x="29038" y="917"/>
                  <a:pt x="32757" y="1254"/>
                </a:cubicBezTo>
                <a:cubicBezTo>
                  <a:pt x="33090" y="1287"/>
                  <a:pt x="34024" y="1320"/>
                  <a:pt x="34124" y="1454"/>
                </a:cubicBezTo>
                <a:cubicBezTo>
                  <a:pt x="34098" y="1436"/>
                  <a:pt x="34083" y="1427"/>
                  <a:pt x="34076" y="1427"/>
                </a:cubicBezTo>
                <a:cubicBezTo>
                  <a:pt x="34058" y="1427"/>
                  <a:pt x="34100" y="1489"/>
                  <a:pt x="34124" y="1587"/>
                </a:cubicBezTo>
                <a:cubicBezTo>
                  <a:pt x="34191" y="1821"/>
                  <a:pt x="34191" y="2087"/>
                  <a:pt x="34224" y="2321"/>
                </a:cubicBezTo>
                <a:cubicBezTo>
                  <a:pt x="34358" y="4322"/>
                  <a:pt x="34391" y="6391"/>
                  <a:pt x="34458" y="8392"/>
                </a:cubicBezTo>
                <a:cubicBezTo>
                  <a:pt x="34625" y="14997"/>
                  <a:pt x="34725" y="21668"/>
                  <a:pt x="34758" y="28306"/>
                </a:cubicBezTo>
                <a:cubicBezTo>
                  <a:pt x="34758" y="33510"/>
                  <a:pt x="34925" y="38814"/>
                  <a:pt x="34391" y="43984"/>
                </a:cubicBezTo>
                <a:cubicBezTo>
                  <a:pt x="34358" y="44251"/>
                  <a:pt x="34358" y="44484"/>
                  <a:pt x="34258" y="44685"/>
                </a:cubicBezTo>
                <a:cubicBezTo>
                  <a:pt x="34230" y="44826"/>
                  <a:pt x="34154" y="44967"/>
                  <a:pt x="34191" y="44967"/>
                </a:cubicBezTo>
                <a:cubicBezTo>
                  <a:pt x="34196" y="44967"/>
                  <a:pt x="34204" y="44964"/>
                  <a:pt x="34213" y="44958"/>
                </a:cubicBezTo>
                <a:lnTo>
                  <a:pt x="34213" y="44958"/>
                </a:lnTo>
                <a:cubicBezTo>
                  <a:pt x="33841" y="45185"/>
                  <a:pt x="33052" y="45186"/>
                  <a:pt x="32590" y="45252"/>
                </a:cubicBezTo>
                <a:cubicBezTo>
                  <a:pt x="29955" y="45485"/>
                  <a:pt x="27353" y="45519"/>
                  <a:pt x="24718" y="45519"/>
                </a:cubicBezTo>
                <a:cubicBezTo>
                  <a:pt x="22392" y="45554"/>
                  <a:pt x="20062" y="45577"/>
                  <a:pt x="17733" y="45577"/>
                </a:cubicBezTo>
                <a:cubicBezTo>
                  <a:pt x="13480" y="45577"/>
                  <a:pt x="9228" y="45501"/>
                  <a:pt x="5004" y="45285"/>
                </a:cubicBezTo>
                <a:cubicBezTo>
                  <a:pt x="4036" y="45252"/>
                  <a:pt x="3036" y="45185"/>
                  <a:pt x="2068" y="45085"/>
                </a:cubicBezTo>
                <a:cubicBezTo>
                  <a:pt x="1835" y="45018"/>
                  <a:pt x="1568" y="45018"/>
                  <a:pt x="1334" y="44951"/>
                </a:cubicBezTo>
                <a:cubicBezTo>
                  <a:pt x="1285" y="44939"/>
                  <a:pt x="1251" y="44931"/>
                  <a:pt x="1227" y="44927"/>
                </a:cubicBezTo>
                <a:lnTo>
                  <a:pt x="1227" y="44927"/>
                </a:lnTo>
                <a:cubicBezTo>
                  <a:pt x="869" y="43631"/>
                  <a:pt x="1001" y="42074"/>
                  <a:pt x="967" y="40682"/>
                </a:cubicBezTo>
                <a:cubicBezTo>
                  <a:pt x="701" y="34411"/>
                  <a:pt x="667" y="28073"/>
                  <a:pt x="667" y="21735"/>
                </a:cubicBezTo>
                <a:cubicBezTo>
                  <a:pt x="667" y="15797"/>
                  <a:pt x="634" y="9826"/>
                  <a:pt x="967" y="3922"/>
                </a:cubicBezTo>
                <a:cubicBezTo>
                  <a:pt x="996" y="3321"/>
                  <a:pt x="926" y="2204"/>
                  <a:pt x="1117" y="1562"/>
                </a:cubicBezTo>
                <a:lnTo>
                  <a:pt x="1117" y="1562"/>
                </a:lnTo>
                <a:cubicBezTo>
                  <a:pt x="1147" y="1545"/>
                  <a:pt x="1175" y="1520"/>
                  <a:pt x="1201" y="1487"/>
                </a:cubicBezTo>
                <a:lnTo>
                  <a:pt x="1201" y="1487"/>
                </a:lnTo>
                <a:cubicBezTo>
                  <a:pt x="1193" y="1503"/>
                  <a:pt x="1198" y="1509"/>
                  <a:pt x="1213" y="1509"/>
                </a:cubicBezTo>
                <a:cubicBezTo>
                  <a:pt x="1260" y="1509"/>
                  <a:pt x="1400" y="1446"/>
                  <a:pt x="1501" y="1420"/>
                </a:cubicBezTo>
                <a:cubicBezTo>
                  <a:pt x="1835" y="1320"/>
                  <a:pt x="2135" y="1320"/>
                  <a:pt x="2468" y="1287"/>
                </a:cubicBezTo>
                <a:cubicBezTo>
                  <a:pt x="3503" y="1220"/>
                  <a:pt x="4537" y="1120"/>
                  <a:pt x="5537" y="1087"/>
                </a:cubicBezTo>
                <a:cubicBezTo>
                  <a:pt x="8606" y="953"/>
                  <a:pt x="11742" y="920"/>
                  <a:pt x="14877" y="887"/>
                </a:cubicBezTo>
                <a:cubicBezTo>
                  <a:pt x="17063" y="862"/>
                  <a:pt x="19271" y="833"/>
                  <a:pt x="21485" y="833"/>
                </a:cubicBezTo>
                <a:close/>
                <a:moveTo>
                  <a:pt x="18547" y="1"/>
                </a:moveTo>
                <a:cubicBezTo>
                  <a:pt x="15945" y="1"/>
                  <a:pt x="13343" y="33"/>
                  <a:pt x="10741" y="86"/>
                </a:cubicBezTo>
                <a:cubicBezTo>
                  <a:pt x="8406" y="119"/>
                  <a:pt x="6038" y="153"/>
                  <a:pt x="3703" y="320"/>
                </a:cubicBezTo>
                <a:cubicBezTo>
                  <a:pt x="3036" y="353"/>
                  <a:pt x="2335" y="420"/>
                  <a:pt x="1668" y="486"/>
                </a:cubicBezTo>
                <a:cubicBezTo>
                  <a:pt x="1368" y="520"/>
                  <a:pt x="901" y="520"/>
                  <a:pt x="701" y="787"/>
                </a:cubicBezTo>
                <a:cubicBezTo>
                  <a:pt x="678" y="869"/>
                  <a:pt x="666" y="947"/>
                  <a:pt x="664" y="1020"/>
                </a:cubicBezTo>
                <a:lnTo>
                  <a:pt x="664" y="1020"/>
                </a:lnTo>
                <a:cubicBezTo>
                  <a:pt x="500" y="1348"/>
                  <a:pt x="496" y="1778"/>
                  <a:pt x="434" y="2121"/>
                </a:cubicBezTo>
                <a:cubicBezTo>
                  <a:pt x="367" y="2955"/>
                  <a:pt x="334" y="3755"/>
                  <a:pt x="267" y="4589"/>
                </a:cubicBezTo>
                <a:cubicBezTo>
                  <a:pt x="167" y="7258"/>
                  <a:pt x="133" y="9960"/>
                  <a:pt x="67" y="12628"/>
                </a:cubicBezTo>
                <a:cubicBezTo>
                  <a:pt x="0" y="19500"/>
                  <a:pt x="0" y="26405"/>
                  <a:pt x="133" y="33276"/>
                </a:cubicBezTo>
                <a:cubicBezTo>
                  <a:pt x="167" y="35978"/>
                  <a:pt x="200" y="38680"/>
                  <a:pt x="334" y="41416"/>
                </a:cubicBezTo>
                <a:cubicBezTo>
                  <a:pt x="367" y="42516"/>
                  <a:pt x="200" y="44118"/>
                  <a:pt x="667" y="45152"/>
                </a:cubicBezTo>
                <a:cubicBezTo>
                  <a:pt x="801" y="45485"/>
                  <a:pt x="1334" y="45485"/>
                  <a:pt x="1635" y="45519"/>
                </a:cubicBezTo>
                <a:cubicBezTo>
                  <a:pt x="2468" y="45652"/>
                  <a:pt x="3302" y="45685"/>
                  <a:pt x="4170" y="45719"/>
                </a:cubicBezTo>
                <a:cubicBezTo>
                  <a:pt x="7072" y="45885"/>
                  <a:pt x="10041" y="45952"/>
                  <a:pt x="12976" y="46019"/>
                </a:cubicBezTo>
                <a:cubicBezTo>
                  <a:pt x="15691" y="46062"/>
                  <a:pt x="18432" y="46106"/>
                  <a:pt x="21173" y="46106"/>
                </a:cubicBezTo>
                <a:cubicBezTo>
                  <a:pt x="24762" y="46106"/>
                  <a:pt x="28353" y="46031"/>
                  <a:pt x="31889" y="45785"/>
                </a:cubicBezTo>
                <a:cubicBezTo>
                  <a:pt x="32657" y="45719"/>
                  <a:pt x="34525" y="45852"/>
                  <a:pt x="34758" y="44885"/>
                </a:cubicBezTo>
                <a:cubicBezTo>
                  <a:pt x="35192" y="43484"/>
                  <a:pt x="35092" y="41816"/>
                  <a:pt x="35159" y="40348"/>
                </a:cubicBezTo>
                <a:cubicBezTo>
                  <a:pt x="35392" y="34044"/>
                  <a:pt x="35292" y="27706"/>
                  <a:pt x="35259" y="21368"/>
                </a:cubicBezTo>
                <a:cubicBezTo>
                  <a:pt x="35225" y="15497"/>
                  <a:pt x="35159" y="9660"/>
                  <a:pt x="34892" y="3789"/>
                </a:cubicBezTo>
                <a:lnTo>
                  <a:pt x="34758" y="1654"/>
                </a:lnTo>
                <a:cubicBezTo>
                  <a:pt x="34725" y="1420"/>
                  <a:pt x="34758" y="953"/>
                  <a:pt x="34558" y="787"/>
                </a:cubicBezTo>
                <a:cubicBezTo>
                  <a:pt x="34224" y="486"/>
                  <a:pt x="33591" y="486"/>
                  <a:pt x="33190" y="453"/>
                </a:cubicBezTo>
                <a:cubicBezTo>
                  <a:pt x="32223" y="320"/>
                  <a:pt x="31256" y="286"/>
                  <a:pt x="30255" y="253"/>
                </a:cubicBezTo>
                <a:cubicBezTo>
                  <a:pt x="26352" y="73"/>
                  <a:pt x="22449" y="1"/>
                  <a:pt x="185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3"/>
          <p:cNvSpPr/>
          <p:nvPr/>
        </p:nvSpPr>
        <p:spPr>
          <a:xfrm rot="5400000">
            <a:off x="2000237" y="-2000214"/>
            <a:ext cx="5143524" cy="9144052"/>
          </a:xfrm>
          <a:custGeom>
            <a:avLst/>
            <a:gdLst/>
            <a:ahLst/>
            <a:cxnLst/>
            <a:rect l="l" t="t" r="r" b="b"/>
            <a:pathLst>
              <a:path w="44233" h="57433" extrusionOk="0">
                <a:moveTo>
                  <a:pt x="42698" y="1302"/>
                </a:moveTo>
                <a:cubicBezTo>
                  <a:pt x="42701" y="1317"/>
                  <a:pt x="42705" y="1332"/>
                  <a:pt x="42708" y="1347"/>
                </a:cubicBezTo>
                <a:lnTo>
                  <a:pt x="42708" y="1347"/>
                </a:lnTo>
                <a:cubicBezTo>
                  <a:pt x="42702" y="1335"/>
                  <a:pt x="42698" y="1320"/>
                  <a:pt x="42698" y="1302"/>
                </a:cubicBezTo>
                <a:close/>
                <a:moveTo>
                  <a:pt x="1358" y="55979"/>
                </a:moveTo>
                <a:cubicBezTo>
                  <a:pt x="1361" y="55987"/>
                  <a:pt x="1364" y="55996"/>
                  <a:pt x="1368" y="56008"/>
                </a:cubicBezTo>
                <a:cubicBezTo>
                  <a:pt x="1368" y="56015"/>
                  <a:pt x="1368" y="56019"/>
                  <a:pt x="1367" y="56019"/>
                </a:cubicBezTo>
                <a:cubicBezTo>
                  <a:pt x="1366" y="56019"/>
                  <a:pt x="1362" y="56004"/>
                  <a:pt x="1358" y="55979"/>
                </a:cubicBezTo>
                <a:close/>
                <a:moveTo>
                  <a:pt x="23070" y="639"/>
                </a:moveTo>
                <a:cubicBezTo>
                  <a:pt x="26635" y="639"/>
                  <a:pt x="30201" y="681"/>
                  <a:pt x="33758" y="769"/>
                </a:cubicBezTo>
                <a:cubicBezTo>
                  <a:pt x="36160" y="802"/>
                  <a:pt x="38528" y="902"/>
                  <a:pt x="40897" y="1102"/>
                </a:cubicBezTo>
                <a:cubicBezTo>
                  <a:pt x="41497" y="1135"/>
                  <a:pt x="42064" y="1202"/>
                  <a:pt x="42598" y="1369"/>
                </a:cubicBezTo>
                <a:cubicBezTo>
                  <a:pt x="42659" y="1378"/>
                  <a:pt x="42695" y="1384"/>
                  <a:pt x="42715" y="1387"/>
                </a:cubicBezTo>
                <a:lnTo>
                  <a:pt x="42715" y="1387"/>
                </a:lnTo>
                <a:cubicBezTo>
                  <a:pt x="42731" y="1492"/>
                  <a:pt x="42731" y="1597"/>
                  <a:pt x="42731" y="1703"/>
                </a:cubicBezTo>
                <a:cubicBezTo>
                  <a:pt x="43198" y="5806"/>
                  <a:pt x="43098" y="10042"/>
                  <a:pt x="43198" y="14145"/>
                </a:cubicBezTo>
                <a:cubicBezTo>
                  <a:pt x="43365" y="21050"/>
                  <a:pt x="43432" y="27855"/>
                  <a:pt x="43432" y="34760"/>
                </a:cubicBezTo>
                <a:cubicBezTo>
                  <a:pt x="43432" y="40530"/>
                  <a:pt x="43498" y="46301"/>
                  <a:pt x="43198" y="52105"/>
                </a:cubicBezTo>
                <a:cubicBezTo>
                  <a:pt x="43098" y="53306"/>
                  <a:pt x="43198" y="54774"/>
                  <a:pt x="42765" y="55941"/>
                </a:cubicBezTo>
                <a:cubicBezTo>
                  <a:pt x="42748" y="55975"/>
                  <a:pt x="42748" y="55983"/>
                  <a:pt x="42748" y="55983"/>
                </a:cubicBezTo>
                <a:cubicBezTo>
                  <a:pt x="42748" y="55983"/>
                  <a:pt x="42748" y="55975"/>
                  <a:pt x="42731" y="55975"/>
                </a:cubicBezTo>
                <a:cubicBezTo>
                  <a:pt x="42531" y="56075"/>
                  <a:pt x="42264" y="56108"/>
                  <a:pt x="42064" y="56142"/>
                </a:cubicBezTo>
                <a:cubicBezTo>
                  <a:pt x="41263" y="56275"/>
                  <a:pt x="40430" y="56342"/>
                  <a:pt x="39596" y="56408"/>
                </a:cubicBezTo>
                <a:cubicBezTo>
                  <a:pt x="35136" y="56698"/>
                  <a:pt x="30642" y="56760"/>
                  <a:pt x="26163" y="56760"/>
                </a:cubicBezTo>
                <a:cubicBezTo>
                  <a:pt x="24444" y="56760"/>
                  <a:pt x="22727" y="56751"/>
                  <a:pt x="21016" y="56742"/>
                </a:cubicBezTo>
                <a:cubicBezTo>
                  <a:pt x="15178" y="56675"/>
                  <a:pt x="9241" y="56675"/>
                  <a:pt x="3403" y="56242"/>
                </a:cubicBezTo>
                <a:cubicBezTo>
                  <a:pt x="2803" y="56175"/>
                  <a:pt x="2169" y="56142"/>
                  <a:pt x="1535" y="56008"/>
                </a:cubicBezTo>
                <a:cubicBezTo>
                  <a:pt x="1413" y="55988"/>
                  <a:pt x="1366" y="55955"/>
                  <a:pt x="1354" y="55955"/>
                </a:cubicBezTo>
                <a:cubicBezTo>
                  <a:pt x="1354" y="55955"/>
                  <a:pt x="1354" y="55955"/>
                  <a:pt x="1354" y="55955"/>
                </a:cubicBezTo>
                <a:lnTo>
                  <a:pt x="1354" y="55955"/>
                </a:lnTo>
                <a:cubicBezTo>
                  <a:pt x="1341" y="55880"/>
                  <a:pt x="1321" y="55754"/>
                  <a:pt x="1302" y="55675"/>
                </a:cubicBezTo>
                <a:cubicBezTo>
                  <a:pt x="1035" y="54240"/>
                  <a:pt x="1035" y="52739"/>
                  <a:pt x="1001" y="51271"/>
                </a:cubicBezTo>
                <a:cubicBezTo>
                  <a:pt x="468" y="38496"/>
                  <a:pt x="501" y="25653"/>
                  <a:pt x="701" y="12844"/>
                </a:cubicBezTo>
                <a:cubicBezTo>
                  <a:pt x="734" y="10242"/>
                  <a:pt x="835" y="7573"/>
                  <a:pt x="968" y="4938"/>
                </a:cubicBezTo>
                <a:cubicBezTo>
                  <a:pt x="1035" y="4038"/>
                  <a:pt x="968" y="2203"/>
                  <a:pt x="1402" y="1402"/>
                </a:cubicBezTo>
                <a:lnTo>
                  <a:pt x="1402" y="1402"/>
                </a:lnTo>
                <a:cubicBezTo>
                  <a:pt x="1380" y="1445"/>
                  <a:pt x="1383" y="1460"/>
                  <a:pt x="1402" y="1460"/>
                </a:cubicBezTo>
                <a:cubicBezTo>
                  <a:pt x="1442" y="1460"/>
                  <a:pt x="1555" y="1392"/>
                  <a:pt x="1668" y="1369"/>
                </a:cubicBezTo>
                <a:cubicBezTo>
                  <a:pt x="1902" y="1302"/>
                  <a:pt x="2202" y="1269"/>
                  <a:pt x="2502" y="1236"/>
                </a:cubicBezTo>
                <a:cubicBezTo>
                  <a:pt x="3370" y="1102"/>
                  <a:pt x="4304" y="1069"/>
                  <a:pt x="5171" y="1002"/>
                </a:cubicBezTo>
                <a:cubicBezTo>
                  <a:pt x="7973" y="869"/>
                  <a:pt x="10708" y="802"/>
                  <a:pt x="13510" y="735"/>
                </a:cubicBezTo>
                <a:cubicBezTo>
                  <a:pt x="16692" y="672"/>
                  <a:pt x="19880" y="639"/>
                  <a:pt x="23070" y="639"/>
                </a:cubicBezTo>
                <a:close/>
                <a:moveTo>
                  <a:pt x="25207" y="1"/>
                </a:moveTo>
                <a:cubicBezTo>
                  <a:pt x="24477" y="1"/>
                  <a:pt x="23747" y="1"/>
                  <a:pt x="23017" y="1"/>
                </a:cubicBezTo>
                <a:cubicBezTo>
                  <a:pt x="18013" y="1"/>
                  <a:pt x="12943" y="68"/>
                  <a:pt x="7940" y="235"/>
                </a:cubicBezTo>
                <a:cubicBezTo>
                  <a:pt x="6338" y="268"/>
                  <a:pt x="4671" y="335"/>
                  <a:pt x="3036" y="502"/>
                </a:cubicBezTo>
                <a:cubicBezTo>
                  <a:pt x="2502" y="568"/>
                  <a:pt x="1335" y="502"/>
                  <a:pt x="901" y="1002"/>
                </a:cubicBezTo>
                <a:cubicBezTo>
                  <a:pt x="880" y="1034"/>
                  <a:pt x="864" y="1065"/>
                  <a:pt x="852" y="1096"/>
                </a:cubicBezTo>
                <a:lnTo>
                  <a:pt x="852" y="1096"/>
                </a:lnTo>
                <a:cubicBezTo>
                  <a:pt x="370" y="1932"/>
                  <a:pt x="500" y="3313"/>
                  <a:pt x="401" y="4204"/>
                </a:cubicBezTo>
                <a:cubicBezTo>
                  <a:pt x="234" y="6539"/>
                  <a:pt x="201" y="8808"/>
                  <a:pt x="167" y="11143"/>
                </a:cubicBezTo>
                <a:cubicBezTo>
                  <a:pt x="1" y="17814"/>
                  <a:pt x="1" y="24552"/>
                  <a:pt x="34" y="31224"/>
                </a:cubicBezTo>
                <a:cubicBezTo>
                  <a:pt x="67" y="37461"/>
                  <a:pt x="101" y="43666"/>
                  <a:pt x="368" y="49937"/>
                </a:cubicBezTo>
                <a:cubicBezTo>
                  <a:pt x="401" y="51672"/>
                  <a:pt x="501" y="53440"/>
                  <a:pt x="668" y="55174"/>
                </a:cubicBezTo>
                <a:cubicBezTo>
                  <a:pt x="734" y="56008"/>
                  <a:pt x="734" y="56508"/>
                  <a:pt x="1668" y="56675"/>
                </a:cubicBezTo>
                <a:cubicBezTo>
                  <a:pt x="3436" y="56975"/>
                  <a:pt x="5271" y="57009"/>
                  <a:pt x="7106" y="57109"/>
                </a:cubicBezTo>
                <a:cubicBezTo>
                  <a:pt x="10208" y="57242"/>
                  <a:pt x="13310" y="57309"/>
                  <a:pt x="16379" y="57342"/>
                </a:cubicBezTo>
                <a:cubicBezTo>
                  <a:pt x="19265" y="57400"/>
                  <a:pt x="22146" y="57433"/>
                  <a:pt x="25025" y="57433"/>
                </a:cubicBezTo>
                <a:cubicBezTo>
                  <a:pt x="28834" y="57433"/>
                  <a:pt x="32642" y="57375"/>
                  <a:pt x="36460" y="57242"/>
                </a:cubicBezTo>
                <a:cubicBezTo>
                  <a:pt x="38395" y="57142"/>
                  <a:pt x="40396" y="57109"/>
                  <a:pt x="42298" y="56775"/>
                </a:cubicBezTo>
                <a:cubicBezTo>
                  <a:pt x="43265" y="56609"/>
                  <a:pt x="43432" y="56175"/>
                  <a:pt x="43598" y="55274"/>
                </a:cubicBezTo>
                <a:cubicBezTo>
                  <a:pt x="44232" y="50804"/>
                  <a:pt x="44065" y="46134"/>
                  <a:pt x="44099" y="41598"/>
                </a:cubicBezTo>
                <a:cubicBezTo>
                  <a:pt x="44232" y="29156"/>
                  <a:pt x="44166" y="16713"/>
                  <a:pt x="43565" y="4304"/>
                </a:cubicBezTo>
                <a:cubicBezTo>
                  <a:pt x="43532" y="3304"/>
                  <a:pt x="43598" y="2136"/>
                  <a:pt x="43298" y="1135"/>
                </a:cubicBezTo>
                <a:cubicBezTo>
                  <a:pt x="43098" y="402"/>
                  <a:pt x="41063" y="468"/>
                  <a:pt x="40530" y="435"/>
                </a:cubicBezTo>
                <a:cubicBezTo>
                  <a:pt x="35451" y="26"/>
                  <a:pt x="30321" y="1"/>
                  <a:pt x="252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solidFill>
                  <a:schemeClr val="accent3"/>
                </a:solidFill>
              </a:defRPr>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a:endParaRPr/>
          </a:p>
        </p:txBody>
      </p:sp>
      <p:sp>
        <p:nvSpPr>
          <p:cNvPr id="240" name="Google Shape;240;p23"/>
          <p:cNvSpPr txBox="1">
            <a:spLocks noGrp="1"/>
          </p:cNvSpPr>
          <p:nvPr>
            <p:ph type="subTitle" idx="1"/>
          </p:nvPr>
        </p:nvSpPr>
        <p:spPr>
          <a:xfrm>
            <a:off x="1957618" y="2104225"/>
            <a:ext cx="1978200" cy="663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500">
                <a:solidFill>
                  <a:schemeClr val="lt1"/>
                </a:solidFill>
                <a:latin typeface="Darker Grotesque Medium"/>
                <a:ea typeface="Darker Grotesque Medium"/>
                <a:cs typeface="Darker Grotesque Medium"/>
                <a:sym typeface="Darker Grotesque Medium"/>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1" name="Google Shape;241;p23"/>
          <p:cNvSpPr txBox="1">
            <a:spLocks noGrp="1"/>
          </p:cNvSpPr>
          <p:nvPr>
            <p:ph type="subTitle" idx="2"/>
          </p:nvPr>
        </p:nvSpPr>
        <p:spPr>
          <a:xfrm>
            <a:off x="5202506" y="3667750"/>
            <a:ext cx="1978200" cy="6675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500">
                <a:solidFill>
                  <a:schemeClr val="lt1"/>
                </a:solidFill>
                <a:latin typeface="Darker Grotesque Medium"/>
                <a:ea typeface="Darker Grotesque Medium"/>
                <a:cs typeface="Darker Grotesque Medium"/>
                <a:sym typeface="Darker Grotesque Medium"/>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2" name="Google Shape;242;p23"/>
          <p:cNvSpPr txBox="1">
            <a:spLocks noGrp="1"/>
          </p:cNvSpPr>
          <p:nvPr>
            <p:ph type="subTitle" idx="3"/>
          </p:nvPr>
        </p:nvSpPr>
        <p:spPr>
          <a:xfrm>
            <a:off x="1963293" y="3668475"/>
            <a:ext cx="1978200" cy="6675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500">
                <a:solidFill>
                  <a:schemeClr val="lt1"/>
                </a:solidFill>
                <a:latin typeface="Darker Grotesque Medium"/>
                <a:ea typeface="Darker Grotesque Medium"/>
                <a:cs typeface="Darker Grotesque Medium"/>
                <a:sym typeface="Darker Grotesque Medium"/>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3" name="Google Shape;243;p23"/>
          <p:cNvSpPr txBox="1">
            <a:spLocks noGrp="1"/>
          </p:cNvSpPr>
          <p:nvPr>
            <p:ph type="subTitle" idx="4"/>
          </p:nvPr>
        </p:nvSpPr>
        <p:spPr>
          <a:xfrm>
            <a:off x="5202518" y="2103500"/>
            <a:ext cx="1978200" cy="663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500">
                <a:solidFill>
                  <a:schemeClr val="lt1"/>
                </a:solidFill>
                <a:latin typeface="Darker Grotesque Medium"/>
                <a:ea typeface="Darker Grotesque Medium"/>
                <a:cs typeface="Darker Grotesque Medium"/>
                <a:sym typeface="Darker Grotesque Medium"/>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4" name="Google Shape;244;p23"/>
          <p:cNvSpPr txBox="1">
            <a:spLocks noGrp="1"/>
          </p:cNvSpPr>
          <p:nvPr>
            <p:ph type="subTitle" idx="5"/>
          </p:nvPr>
        </p:nvSpPr>
        <p:spPr>
          <a:xfrm>
            <a:off x="5208194" y="3365000"/>
            <a:ext cx="1978200" cy="4332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panose="020B0606020202050201"/>
              <a:buNone/>
              <a:defRPr sz="2000">
                <a:solidFill>
                  <a:schemeClr val="accent3"/>
                </a:solidFill>
                <a:latin typeface="Lilita One" panose="02000000000000000000"/>
                <a:ea typeface="Lilita One" panose="02000000000000000000"/>
                <a:cs typeface="Lilita One" panose="02000000000000000000"/>
                <a:sym typeface="Lilita One" panose="02000000000000000000"/>
              </a:defRPr>
            </a:lvl1pPr>
            <a:lvl2pPr lvl="1"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245" name="Google Shape;245;p23"/>
          <p:cNvSpPr txBox="1">
            <a:spLocks noGrp="1"/>
          </p:cNvSpPr>
          <p:nvPr>
            <p:ph type="subTitle" idx="6"/>
          </p:nvPr>
        </p:nvSpPr>
        <p:spPr>
          <a:xfrm>
            <a:off x="5202506" y="1817925"/>
            <a:ext cx="1978200" cy="4332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panose="020B0606020202050201"/>
              <a:buNone/>
              <a:defRPr sz="2000">
                <a:solidFill>
                  <a:schemeClr val="accent3"/>
                </a:solidFill>
                <a:latin typeface="Lilita One" panose="02000000000000000000"/>
                <a:ea typeface="Lilita One" panose="02000000000000000000"/>
                <a:cs typeface="Lilita One" panose="02000000000000000000"/>
                <a:sym typeface="Lilita One" panose="02000000000000000000"/>
              </a:defRPr>
            </a:lvl1pPr>
            <a:lvl2pPr lvl="1"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246" name="Google Shape;246;p23"/>
          <p:cNvSpPr txBox="1">
            <a:spLocks noGrp="1"/>
          </p:cNvSpPr>
          <p:nvPr>
            <p:ph type="subTitle" idx="7"/>
          </p:nvPr>
        </p:nvSpPr>
        <p:spPr>
          <a:xfrm>
            <a:off x="1957606" y="1818650"/>
            <a:ext cx="1978200" cy="4332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panose="020B0606020202050201"/>
              <a:buNone/>
              <a:defRPr sz="2000">
                <a:solidFill>
                  <a:schemeClr val="accent3"/>
                </a:solidFill>
                <a:latin typeface="Lilita One" panose="02000000000000000000"/>
                <a:ea typeface="Lilita One" panose="02000000000000000000"/>
                <a:cs typeface="Lilita One" panose="02000000000000000000"/>
                <a:sym typeface="Lilita One" panose="02000000000000000000"/>
              </a:defRPr>
            </a:lvl1pPr>
            <a:lvl2pPr lvl="1"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247" name="Google Shape;247;p23"/>
          <p:cNvSpPr txBox="1">
            <a:spLocks noGrp="1"/>
          </p:cNvSpPr>
          <p:nvPr>
            <p:ph type="subTitle" idx="8"/>
          </p:nvPr>
        </p:nvSpPr>
        <p:spPr>
          <a:xfrm>
            <a:off x="1963294" y="3365725"/>
            <a:ext cx="1978200" cy="4332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panose="020B0606020202050201"/>
              <a:buNone/>
              <a:defRPr sz="2000">
                <a:solidFill>
                  <a:schemeClr val="accent3"/>
                </a:solidFill>
                <a:latin typeface="Lilita One" panose="02000000000000000000"/>
                <a:ea typeface="Lilita One" panose="02000000000000000000"/>
                <a:cs typeface="Lilita One" panose="02000000000000000000"/>
                <a:sym typeface="Lilita One" panose="02000000000000000000"/>
              </a:defRPr>
            </a:lvl1pPr>
            <a:lvl2pPr lvl="1"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9pPr>
          </a:lstStyle>
          <a:p>
            <a:endParaRPr/>
          </a:p>
        </p:txBody>
      </p:sp>
    </p:spTree>
  </p:cSld>
  <p:clrMapOvr>
    <a:masterClrMapping/>
  </p:clrMapOvr>
  <p:transition spd="slow">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six columns">
  <p:cSld name="CUSTOM_9">
    <p:spTree>
      <p:nvGrpSpPr>
        <p:cNvPr id="1" name="Shape 248"/>
        <p:cNvGrpSpPr/>
        <p:nvPr/>
      </p:nvGrpSpPr>
      <p:grpSpPr>
        <a:xfrm>
          <a:off x="0" y="0"/>
          <a:ext cx="0" cy="0"/>
          <a:chOff x="0" y="0"/>
          <a:chExt cx="0" cy="0"/>
        </a:xfrm>
      </p:grpSpPr>
      <p:sp>
        <p:nvSpPr>
          <p:cNvPr id="249" name="Google Shape;249;p24"/>
          <p:cNvSpPr/>
          <p:nvPr/>
        </p:nvSpPr>
        <p:spPr>
          <a:xfrm rot="5400000">
            <a:off x="6249141" y="2202154"/>
            <a:ext cx="4927238" cy="714080"/>
          </a:xfrm>
          <a:custGeom>
            <a:avLst/>
            <a:gdLst/>
            <a:ahLst/>
            <a:cxnLst/>
            <a:rect l="l" t="t" r="r" b="b"/>
            <a:pathLst>
              <a:path w="42373" h="7759" extrusionOk="0">
                <a:moveTo>
                  <a:pt x="21584" y="525"/>
                </a:moveTo>
                <a:cubicBezTo>
                  <a:pt x="25613" y="525"/>
                  <a:pt x="29646" y="573"/>
                  <a:pt x="33691" y="691"/>
                </a:cubicBezTo>
                <a:cubicBezTo>
                  <a:pt x="35459" y="724"/>
                  <a:pt x="37260" y="824"/>
                  <a:pt x="39095" y="924"/>
                </a:cubicBezTo>
                <a:cubicBezTo>
                  <a:pt x="39810" y="981"/>
                  <a:pt x="40794" y="989"/>
                  <a:pt x="41481" y="1159"/>
                </a:cubicBezTo>
                <a:lnTo>
                  <a:pt x="41481" y="1159"/>
                </a:lnTo>
                <a:cubicBezTo>
                  <a:pt x="39937" y="2985"/>
                  <a:pt x="38369" y="4840"/>
                  <a:pt x="36860" y="6695"/>
                </a:cubicBezTo>
                <a:cubicBezTo>
                  <a:pt x="36775" y="6809"/>
                  <a:pt x="36665" y="6923"/>
                  <a:pt x="36593" y="6995"/>
                </a:cubicBezTo>
                <a:lnTo>
                  <a:pt x="5311" y="6995"/>
                </a:lnTo>
                <a:cubicBezTo>
                  <a:pt x="4821" y="6374"/>
                  <a:pt x="4362" y="5783"/>
                  <a:pt x="3870" y="5160"/>
                </a:cubicBezTo>
                <a:cubicBezTo>
                  <a:pt x="2824" y="3838"/>
                  <a:pt x="1779" y="2515"/>
                  <a:pt x="759" y="1193"/>
                </a:cubicBezTo>
                <a:lnTo>
                  <a:pt x="759" y="1193"/>
                </a:lnTo>
                <a:cubicBezTo>
                  <a:pt x="762" y="1192"/>
                  <a:pt x="765" y="1192"/>
                  <a:pt x="768" y="1191"/>
                </a:cubicBezTo>
                <a:cubicBezTo>
                  <a:pt x="1068" y="1091"/>
                  <a:pt x="1368" y="1091"/>
                  <a:pt x="1602" y="1057"/>
                </a:cubicBezTo>
                <a:cubicBezTo>
                  <a:pt x="2536" y="924"/>
                  <a:pt x="3436" y="891"/>
                  <a:pt x="4404" y="857"/>
                </a:cubicBezTo>
                <a:cubicBezTo>
                  <a:pt x="7272" y="691"/>
                  <a:pt x="10174" y="657"/>
                  <a:pt x="13043" y="590"/>
                </a:cubicBezTo>
                <a:cubicBezTo>
                  <a:pt x="15890" y="549"/>
                  <a:pt x="18736" y="525"/>
                  <a:pt x="21584" y="525"/>
                </a:cubicBezTo>
                <a:close/>
                <a:moveTo>
                  <a:pt x="21656" y="0"/>
                </a:moveTo>
                <a:cubicBezTo>
                  <a:pt x="17358" y="0"/>
                  <a:pt x="13056" y="53"/>
                  <a:pt x="8740" y="157"/>
                </a:cubicBezTo>
                <a:cubicBezTo>
                  <a:pt x="6705" y="190"/>
                  <a:pt x="4704" y="290"/>
                  <a:pt x="2669" y="457"/>
                </a:cubicBezTo>
                <a:cubicBezTo>
                  <a:pt x="2002" y="490"/>
                  <a:pt x="534" y="390"/>
                  <a:pt x="67" y="991"/>
                </a:cubicBezTo>
                <a:cubicBezTo>
                  <a:pt x="1" y="1124"/>
                  <a:pt x="34" y="1291"/>
                  <a:pt x="134" y="1358"/>
                </a:cubicBezTo>
                <a:cubicBezTo>
                  <a:pt x="1668" y="3359"/>
                  <a:pt x="3236" y="5327"/>
                  <a:pt x="4804" y="7329"/>
                </a:cubicBezTo>
                <a:cubicBezTo>
                  <a:pt x="5065" y="7671"/>
                  <a:pt x="5588" y="7758"/>
                  <a:pt x="6152" y="7758"/>
                </a:cubicBezTo>
                <a:cubicBezTo>
                  <a:pt x="6743" y="7758"/>
                  <a:pt x="7379" y="7662"/>
                  <a:pt x="7806" y="7662"/>
                </a:cubicBezTo>
                <a:lnTo>
                  <a:pt x="36460" y="7662"/>
                </a:lnTo>
                <a:cubicBezTo>
                  <a:pt x="37394" y="7662"/>
                  <a:pt x="38028" y="6361"/>
                  <a:pt x="38528" y="5728"/>
                </a:cubicBezTo>
                <a:cubicBezTo>
                  <a:pt x="39762" y="4226"/>
                  <a:pt x="41030" y="2759"/>
                  <a:pt x="42231" y="1291"/>
                </a:cubicBezTo>
                <a:cubicBezTo>
                  <a:pt x="42249" y="1267"/>
                  <a:pt x="42264" y="1242"/>
                  <a:pt x="42275" y="1217"/>
                </a:cubicBezTo>
                <a:lnTo>
                  <a:pt x="42275" y="1217"/>
                </a:lnTo>
                <a:cubicBezTo>
                  <a:pt x="42373" y="1096"/>
                  <a:pt x="42370" y="910"/>
                  <a:pt x="42197" y="824"/>
                </a:cubicBezTo>
                <a:cubicBezTo>
                  <a:pt x="42193" y="822"/>
                  <a:pt x="42188" y="820"/>
                  <a:pt x="42183" y="818"/>
                </a:cubicBezTo>
                <a:lnTo>
                  <a:pt x="42183" y="818"/>
                </a:lnTo>
                <a:cubicBezTo>
                  <a:pt x="42126" y="762"/>
                  <a:pt x="42052" y="727"/>
                  <a:pt x="41975" y="727"/>
                </a:cubicBezTo>
                <a:cubicBezTo>
                  <a:pt x="41969" y="727"/>
                  <a:pt x="41963" y="727"/>
                  <a:pt x="41957" y="728"/>
                </a:cubicBezTo>
                <a:lnTo>
                  <a:pt x="41957" y="728"/>
                </a:lnTo>
                <a:cubicBezTo>
                  <a:pt x="40773" y="303"/>
                  <a:pt x="39182" y="386"/>
                  <a:pt x="38028" y="324"/>
                </a:cubicBezTo>
                <a:cubicBezTo>
                  <a:pt x="35159" y="157"/>
                  <a:pt x="32257" y="123"/>
                  <a:pt x="29388" y="57"/>
                </a:cubicBezTo>
                <a:cubicBezTo>
                  <a:pt x="26811" y="19"/>
                  <a:pt x="24235" y="0"/>
                  <a:pt x="216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4"/>
          <p:cNvSpPr/>
          <p:nvPr/>
        </p:nvSpPr>
        <p:spPr>
          <a:xfrm rot="5400000">
            <a:off x="-1819213" y="1913509"/>
            <a:ext cx="4935960" cy="1291373"/>
          </a:xfrm>
          <a:custGeom>
            <a:avLst/>
            <a:gdLst/>
            <a:ahLst/>
            <a:cxnLst/>
            <a:rect l="l" t="t" r="r" b="b"/>
            <a:pathLst>
              <a:path w="42448" h="8111" extrusionOk="0">
                <a:moveTo>
                  <a:pt x="37077" y="634"/>
                </a:moveTo>
                <a:cubicBezTo>
                  <a:pt x="37540" y="1257"/>
                  <a:pt x="37978" y="1879"/>
                  <a:pt x="38445" y="2502"/>
                </a:cubicBezTo>
                <a:lnTo>
                  <a:pt x="41509" y="6723"/>
                </a:lnTo>
                <a:lnTo>
                  <a:pt x="41509" y="6723"/>
                </a:lnTo>
                <a:cubicBezTo>
                  <a:pt x="41153" y="6821"/>
                  <a:pt x="40709" y="6847"/>
                  <a:pt x="40379" y="6872"/>
                </a:cubicBezTo>
                <a:cubicBezTo>
                  <a:pt x="39379" y="7005"/>
                  <a:pt x="38378" y="7039"/>
                  <a:pt x="37377" y="7105"/>
                </a:cubicBezTo>
                <a:cubicBezTo>
                  <a:pt x="34408" y="7272"/>
                  <a:pt x="31406" y="7306"/>
                  <a:pt x="28437" y="7339"/>
                </a:cubicBezTo>
                <a:cubicBezTo>
                  <a:pt x="26596" y="7366"/>
                  <a:pt x="24755" y="7378"/>
                  <a:pt x="22914" y="7378"/>
                </a:cubicBezTo>
                <a:cubicBezTo>
                  <a:pt x="17886" y="7378"/>
                  <a:pt x="12862" y="7285"/>
                  <a:pt x="7856" y="7139"/>
                </a:cubicBezTo>
                <a:cubicBezTo>
                  <a:pt x="6122" y="7105"/>
                  <a:pt x="4420" y="7005"/>
                  <a:pt x="2719" y="6872"/>
                </a:cubicBezTo>
                <a:cubicBezTo>
                  <a:pt x="2247" y="6846"/>
                  <a:pt x="1385" y="6861"/>
                  <a:pt x="826" y="6739"/>
                </a:cubicBezTo>
                <a:lnTo>
                  <a:pt x="826" y="6739"/>
                </a:lnTo>
                <a:cubicBezTo>
                  <a:pt x="2321" y="4823"/>
                  <a:pt x="3788" y="2880"/>
                  <a:pt x="5254" y="968"/>
                </a:cubicBezTo>
                <a:cubicBezTo>
                  <a:pt x="5334" y="862"/>
                  <a:pt x="5413" y="756"/>
                  <a:pt x="5492" y="634"/>
                </a:cubicBezTo>
                <a:close/>
                <a:moveTo>
                  <a:pt x="5755" y="0"/>
                </a:moveTo>
                <a:cubicBezTo>
                  <a:pt x="4787" y="0"/>
                  <a:pt x="4354" y="1168"/>
                  <a:pt x="3787" y="1835"/>
                </a:cubicBezTo>
                <a:cubicBezTo>
                  <a:pt x="2552" y="3469"/>
                  <a:pt x="1351" y="5037"/>
                  <a:pt x="84" y="6672"/>
                </a:cubicBezTo>
                <a:cubicBezTo>
                  <a:pt x="1" y="6790"/>
                  <a:pt x="15" y="6905"/>
                  <a:pt x="78" y="6989"/>
                </a:cubicBezTo>
                <a:lnTo>
                  <a:pt x="78" y="6989"/>
                </a:lnTo>
                <a:cubicBezTo>
                  <a:pt x="86" y="7073"/>
                  <a:pt x="127" y="7151"/>
                  <a:pt x="217" y="7205"/>
                </a:cubicBezTo>
                <a:cubicBezTo>
                  <a:pt x="551" y="7439"/>
                  <a:pt x="1051" y="7439"/>
                  <a:pt x="1418" y="7472"/>
                </a:cubicBezTo>
                <a:cubicBezTo>
                  <a:pt x="2285" y="7606"/>
                  <a:pt x="3119" y="7639"/>
                  <a:pt x="4020" y="7672"/>
                </a:cubicBezTo>
                <a:cubicBezTo>
                  <a:pt x="6789" y="7839"/>
                  <a:pt x="9624" y="7939"/>
                  <a:pt x="12426" y="7973"/>
                </a:cubicBezTo>
                <a:cubicBezTo>
                  <a:pt x="16052" y="8060"/>
                  <a:pt x="19678" y="8111"/>
                  <a:pt x="23304" y="8111"/>
                </a:cubicBezTo>
                <a:cubicBezTo>
                  <a:pt x="26616" y="8111"/>
                  <a:pt x="29929" y="8068"/>
                  <a:pt x="33241" y="7973"/>
                </a:cubicBezTo>
                <a:cubicBezTo>
                  <a:pt x="35276" y="7939"/>
                  <a:pt x="37310" y="7839"/>
                  <a:pt x="39312" y="7672"/>
                </a:cubicBezTo>
                <a:cubicBezTo>
                  <a:pt x="40246" y="7606"/>
                  <a:pt x="41447" y="7639"/>
                  <a:pt x="42247" y="7172"/>
                </a:cubicBezTo>
                <a:cubicBezTo>
                  <a:pt x="42381" y="7105"/>
                  <a:pt x="42448" y="6872"/>
                  <a:pt x="42381" y="6772"/>
                </a:cubicBezTo>
                <a:cubicBezTo>
                  <a:pt x="40880" y="4704"/>
                  <a:pt x="39412" y="2636"/>
                  <a:pt x="37911" y="601"/>
                </a:cubicBezTo>
                <a:cubicBezTo>
                  <a:pt x="37644" y="200"/>
                  <a:pt x="37544" y="0"/>
                  <a:pt x="370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4"/>
          <p:cNvSpPr/>
          <p:nvPr/>
        </p:nvSpPr>
        <p:spPr>
          <a:xfrm rot="5400000">
            <a:off x="-1433153" y="1637176"/>
            <a:ext cx="4745140" cy="1780189"/>
          </a:xfrm>
          <a:custGeom>
            <a:avLst/>
            <a:gdLst/>
            <a:ahLst/>
            <a:cxnLst/>
            <a:rect l="l" t="t" r="r" b="b"/>
            <a:pathLst>
              <a:path w="40807" h="11913" extrusionOk="0">
                <a:moveTo>
                  <a:pt x="34473" y="1130"/>
                </a:moveTo>
                <a:cubicBezTo>
                  <a:pt x="34806" y="1407"/>
                  <a:pt x="35065" y="1761"/>
                  <a:pt x="35270" y="2159"/>
                </a:cubicBezTo>
                <a:lnTo>
                  <a:pt x="35270" y="2159"/>
                </a:lnTo>
                <a:cubicBezTo>
                  <a:pt x="35263" y="2206"/>
                  <a:pt x="35270" y="2259"/>
                  <a:pt x="35297" y="2317"/>
                </a:cubicBezTo>
                <a:cubicBezTo>
                  <a:pt x="35420" y="2606"/>
                  <a:pt x="35546" y="2895"/>
                  <a:pt x="35674" y="3184"/>
                </a:cubicBezTo>
                <a:lnTo>
                  <a:pt x="35674" y="3184"/>
                </a:lnTo>
                <a:cubicBezTo>
                  <a:pt x="35947" y="4091"/>
                  <a:pt x="36074" y="5071"/>
                  <a:pt x="36231" y="5853"/>
                </a:cubicBezTo>
                <a:cubicBezTo>
                  <a:pt x="36240" y="5899"/>
                  <a:pt x="36250" y="5945"/>
                  <a:pt x="36259" y="5992"/>
                </a:cubicBezTo>
                <a:lnTo>
                  <a:pt x="36259" y="5992"/>
                </a:lnTo>
                <a:cubicBezTo>
                  <a:pt x="35628" y="4437"/>
                  <a:pt x="34761" y="2816"/>
                  <a:pt x="34473" y="1130"/>
                </a:cubicBezTo>
                <a:close/>
                <a:moveTo>
                  <a:pt x="8719" y="5152"/>
                </a:moveTo>
                <a:cubicBezTo>
                  <a:pt x="8215" y="6139"/>
                  <a:pt x="7732" y="7142"/>
                  <a:pt x="7194" y="8108"/>
                </a:cubicBezTo>
                <a:lnTo>
                  <a:pt x="7194" y="8108"/>
                </a:lnTo>
                <a:cubicBezTo>
                  <a:pt x="7620" y="7094"/>
                  <a:pt x="8168" y="6124"/>
                  <a:pt x="8719" y="5152"/>
                </a:cubicBezTo>
                <a:close/>
                <a:moveTo>
                  <a:pt x="6115" y="3463"/>
                </a:moveTo>
                <a:cubicBezTo>
                  <a:pt x="5350" y="5005"/>
                  <a:pt x="4832" y="6694"/>
                  <a:pt x="3963" y="8149"/>
                </a:cubicBezTo>
                <a:lnTo>
                  <a:pt x="3963" y="8149"/>
                </a:lnTo>
                <a:cubicBezTo>
                  <a:pt x="4619" y="6669"/>
                  <a:pt x="5298" y="5199"/>
                  <a:pt x="5915" y="3709"/>
                </a:cubicBezTo>
                <a:lnTo>
                  <a:pt x="5915" y="3709"/>
                </a:lnTo>
                <a:cubicBezTo>
                  <a:pt x="5981" y="3626"/>
                  <a:pt x="6047" y="3544"/>
                  <a:pt x="6115" y="3463"/>
                </a:cubicBezTo>
                <a:close/>
                <a:moveTo>
                  <a:pt x="13203" y="6296"/>
                </a:moveTo>
                <a:cubicBezTo>
                  <a:pt x="13096" y="6957"/>
                  <a:pt x="12996" y="7619"/>
                  <a:pt x="12872" y="8276"/>
                </a:cubicBezTo>
                <a:lnTo>
                  <a:pt x="12872" y="8276"/>
                </a:lnTo>
                <a:cubicBezTo>
                  <a:pt x="12965" y="7615"/>
                  <a:pt x="13082" y="6956"/>
                  <a:pt x="13203" y="6296"/>
                </a:cubicBezTo>
                <a:close/>
                <a:moveTo>
                  <a:pt x="36927" y="6350"/>
                </a:moveTo>
                <a:cubicBezTo>
                  <a:pt x="37318" y="7273"/>
                  <a:pt x="37702" y="8201"/>
                  <a:pt x="37966" y="9166"/>
                </a:cubicBezTo>
                <a:lnTo>
                  <a:pt x="37966" y="9166"/>
                </a:lnTo>
                <a:cubicBezTo>
                  <a:pt x="37406" y="8383"/>
                  <a:pt x="37125" y="7362"/>
                  <a:pt x="36927" y="6350"/>
                </a:cubicBezTo>
                <a:close/>
                <a:moveTo>
                  <a:pt x="17392" y="3088"/>
                </a:moveTo>
                <a:cubicBezTo>
                  <a:pt x="17026" y="5362"/>
                  <a:pt x="17044" y="7815"/>
                  <a:pt x="15949" y="9742"/>
                </a:cubicBezTo>
                <a:lnTo>
                  <a:pt x="15949" y="9742"/>
                </a:lnTo>
                <a:cubicBezTo>
                  <a:pt x="16068" y="7470"/>
                  <a:pt x="16976" y="5316"/>
                  <a:pt x="17392" y="3088"/>
                </a:cubicBezTo>
                <a:close/>
                <a:moveTo>
                  <a:pt x="33435" y="4663"/>
                </a:moveTo>
                <a:cubicBezTo>
                  <a:pt x="33773" y="6439"/>
                  <a:pt x="34474" y="8219"/>
                  <a:pt x="34375" y="9976"/>
                </a:cubicBezTo>
                <a:lnTo>
                  <a:pt x="34375" y="9976"/>
                </a:lnTo>
                <a:cubicBezTo>
                  <a:pt x="33666" y="8310"/>
                  <a:pt x="33646" y="6463"/>
                  <a:pt x="33435" y="4663"/>
                </a:cubicBezTo>
                <a:close/>
                <a:moveTo>
                  <a:pt x="21383" y="1"/>
                </a:moveTo>
                <a:cubicBezTo>
                  <a:pt x="21244" y="1"/>
                  <a:pt x="21090" y="88"/>
                  <a:pt x="21053" y="215"/>
                </a:cubicBezTo>
                <a:cubicBezTo>
                  <a:pt x="20148" y="3020"/>
                  <a:pt x="20598" y="6081"/>
                  <a:pt x="19917" y="8949"/>
                </a:cubicBezTo>
                <a:lnTo>
                  <a:pt x="19917" y="8949"/>
                </a:lnTo>
                <a:cubicBezTo>
                  <a:pt x="19671" y="6450"/>
                  <a:pt x="20381" y="3898"/>
                  <a:pt x="20072" y="1387"/>
                </a:cubicBezTo>
                <a:lnTo>
                  <a:pt x="20072" y="1387"/>
                </a:lnTo>
                <a:cubicBezTo>
                  <a:pt x="20077" y="1374"/>
                  <a:pt x="20081" y="1362"/>
                  <a:pt x="20086" y="1349"/>
                </a:cubicBezTo>
                <a:lnTo>
                  <a:pt x="20068" y="1349"/>
                </a:lnTo>
                <a:cubicBezTo>
                  <a:pt x="20054" y="1238"/>
                  <a:pt x="20038" y="1127"/>
                  <a:pt x="20019" y="1016"/>
                </a:cubicBezTo>
                <a:cubicBezTo>
                  <a:pt x="19988" y="858"/>
                  <a:pt x="19874" y="790"/>
                  <a:pt x="19753" y="790"/>
                </a:cubicBezTo>
                <a:cubicBezTo>
                  <a:pt x="19617" y="790"/>
                  <a:pt x="19472" y="875"/>
                  <a:pt x="19419" y="1016"/>
                </a:cubicBezTo>
                <a:cubicBezTo>
                  <a:pt x="18475" y="3727"/>
                  <a:pt x="18671" y="6632"/>
                  <a:pt x="17874" y="9377"/>
                </a:cubicBezTo>
                <a:lnTo>
                  <a:pt x="17874" y="9377"/>
                </a:lnTo>
                <a:cubicBezTo>
                  <a:pt x="17384" y="8063"/>
                  <a:pt x="17658" y="6452"/>
                  <a:pt x="17884" y="5152"/>
                </a:cubicBezTo>
                <a:cubicBezTo>
                  <a:pt x="18088" y="3870"/>
                  <a:pt x="18419" y="2589"/>
                  <a:pt x="18611" y="1285"/>
                </a:cubicBezTo>
                <a:lnTo>
                  <a:pt x="18611" y="1285"/>
                </a:lnTo>
                <a:cubicBezTo>
                  <a:pt x="18635" y="1228"/>
                  <a:pt x="18660" y="1172"/>
                  <a:pt x="18685" y="1116"/>
                </a:cubicBezTo>
                <a:cubicBezTo>
                  <a:pt x="18669" y="1111"/>
                  <a:pt x="18653" y="1107"/>
                  <a:pt x="18637" y="1102"/>
                </a:cubicBezTo>
                <a:lnTo>
                  <a:pt x="18637" y="1102"/>
                </a:lnTo>
                <a:cubicBezTo>
                  <a:pt x="18655" y="973"/>
                  <a:pt x="18671" y="845"/>
                  <a:pt x="18685" y="716"/>
                </a:cubicBezTo>
                <a:cubicBezTo>
                  <a:pt x="18706" y="529"/>
                  <a:pt x="18520" y="420"/>
                  <a:pt x="18345" y="420"/>
                </a:cubicBezTo>
                <a:cubicBezTo>
                  <a:pt x="18238" y="420"/>
                  <a:pt x="18135" y="460"/>
                  <a:pt x="18084" y="549"/>
                </a:cubicBezTo>
                <a:cubicBezTo>
                  <a:pt x="17788" y="1221"/>
                  <a:pt x="17598" y="1944"/>
                  <a:pt x="17460" y="2691"/>
                </a:cubicBezTo>
                <a:lnTo>
                  <a:pt x="17460" y="2691"/>
                </a:lnTo>
                <a:cubicBezTo>
                  <a:pt x="17571" y="1987"/>
                  <a:pt x="17626" y="1275"/>
                  <a:pt x="17584" y="549"/>
                </a:cubicBezTo>
                <a:cubicBezTo>
                  <a:pt x="17584" y="389"/>
                  <a:pt x="17428" y="230"/>
                  <a:pt x="17266" y="230"/>
                </a:cubicBezTo>
                <a:cubicBezTo>
                  <a:pt x="17191" y="230"/>
                  <a:pt x="17114" y="264"/>
                  <a:pt x="17050" y="349"/>
                </a:cubicBezTo>
                <a:cubicBezTo>
                  <a:pt x="14827" y="2998"/>
                  <a:pt x="15329" y="6648"/>
                  <a:pt x="14113" y="9700"/>
                </a:cubicBezTo>
                <a:lnTo>
                  <a:pt x="14113" y="9700"/>
                </a:lnTo>
                <a:cubicBezTo>
                  <a:pt x="13837" y="7103"/>
                  <a:pt x="14943" y="4493"/>
                  <a:pt x="15322" y="1949"/>
                </a:cubicBezTo>
                <a:lnTo>
                  <a:pt x="15322" y="1949"/>
                </a:lnTo>
                <a:cubicBezTo>
                  <a:pt x="15342" y="1916"/>
                  <a:pt x="15362" y="1883"/>
                  <a:pt x="15383" y="1850"/>
                </a:cubicBezTo>
                <a:cubicBezTo>
                  <a:pt x="15367" y="1847"/>
                  <a:pt x="15352" y="1844"/>
                  <a:pt x="15337" y="1841"/>
                </a:cubicBezTo>
                <a:lnTo>
                  <a:pt x="15337" y="1841"/>
                </a:lnTo>
                <a:cubicBezTo>
                  <a:pt x="15354" y="1721"/>
                  <a:pt x="15369" y="1602"/>
                  <a:pt x="15383" y="1483"/>
                </a:cubicBezTo>
                <a:cubicBezTo>
                  <a:pt x="15403" y="1280"/>
                  <a:pt x="15238" y="1163"/>
                  <a:pt x="15068" y="1163"/>
                </a:cubicBezTo>
                <a:cubicBezTo>
                  <a:pt x="14959" y="1163"/>
                  <a:pt x="14847" y="1212"/>
                  <a:pt x="14782" y="1316"/>
                </a:cubicBezTo>
                <a:cubicBezTo>
                  <a:pt x="14110" y="2385"/>
                  <a:pt x="13744" y="3540"/>
                  <a:pt x="13490" y="4727"/>
                </a:cubicBezTo>
                <a:lnTo>
                  <a:pt x="13490" y="4727"/>
                </a:lnTo>
                <a:cubicBezTo>
                  <a:pt x="13645" y="3841"/>
                  <a:pt x="13781" y="2951"/>
                  <a:pt x="13851" y="2051"/>
                </a:cubicBezTo>
                <a:lnTo>
                  <a:pt x="13851" y="2051"/>
                </a:lnTo>
                <a:cubicBezTo>
                  <a:pt x="13861" y="2028"/>
                  <a:pt x="13871" y="2006"/>
                  <a:pt x="13881" y="1983"/>
                </a:cubicBezTo>
                <a:cubicBezTo>
                  <a:pt x="13873" y="1982"/>
                  <a:pt x="13865" y="1980"/>
                  <a:pt x="13857" y="1979"/>
                </a:cubicBezTo>
                <a:lnTo>
                  <a:pt x="13857" y="1979"/>
                </a:lnTo>
                <a:cubicBezTo>
                  <a:pt x="13866" y="1847"/>
                  <a:pt x="13875" y="1715"/>
                  <a:pt x="13881" y="1583"/>
                </a:cubicBezTo>
                <a:cubicBezTo>
                  <a:pt x="13881" y="1411"/>
                  <a:pt x="13688" y="1281"/>
                  <a:pt x="13515" y="1281"/>
                </a:cubicBezTo>
                <a:cubicBezTo>
                  <a:pt x="13419" y="1281"/>
                  <a:pt x="13329" y="1321"/>
                  <a:pt x="13281" y="1416"/>
                </a:cubicBezTo>
                <a:cubicBezTo>
                  <a:pt x="12614" y="2984"/>
                  <a:pt x="12347" y="4652"/>
                  <a:pt x="11947" y="6253"/>
                </a:cubicBezTo>
                <a:cubicBezTo>
                  <a:pt x="11635" y="7670"/>
                  <a:pt x="11323" y="9304"/>
                  <a:pt x="10439" y="10540"/>
                </a:cubicBezTo>
                <a:lnTo>
                  <a:pt x="10439" y="10540"/>
                </a:lnTo>
                <a:cubicBezTo>
                  <a:pt x="10557" y="7823"/>
                  <a:pt x="12012" y="5293"/>
                  <a:pt x="12334" y="2587"/>
                </a:cubicBezTo>
                <a:lnTo>
                  <a:pt x="12334" y="2587"/>
                </a:lnTo>
                <a:cubicBezTo>
                  <a:pt x="12350" y="2564"/>
                  <a:pt x="12365" y="2540"/>
                  <a:pt x="12380" y="2517"/>
                </a:cubicBezTo>
                <a:cubicBezTo>
                  <a:pt x="12368" y="2515"/>
                  <a:pt x="12355" y="2512"/>
                  <a:pt x="12343" y="2510"/>
                </a:cubicBezTo>
                <a:lnTo>
                  <a:pt x="12343" y="2510"/>
                </a:lnTo>
                <a:cubicBezTo>
                  <a:pt x="12359" y="2368"/>
                  <a:pt x="12371" y="2226"/>
                  <a:pt x="12380" y="2083"/>
                </a:cubicBezTo>
                <a:cubicBezTo>
                  <a:pt x="12400" y="1889"/>
                  <a:pt x="12249" y="1785"/>
                  <a:pt x="12088" y="1785"/>
                </a:cubicBezTo>
                <a:cubicBezTo>
                  <a:pt x="11972" y="1785"/>
                  <a:pt x="11850" y="1838"/>
                  <a:pt x="11780" y="1950"/>
                </a:cubicBezTo>
                <a:cubicBezTo>
                  <a:pt x="10152" y="4289"/>
                  <a:pt x="10074" y="7521"/>
                  <a:pt x="8444" y="9875"/>
                </a:cubicBezTo>
                <a:lnTo>
                  <a:pt x="8444" y="9875"/>
                </a:lnTo>
                <a:cubicBezTo>
                  <a:pt x="8953" y="7362"/>
                  <a:pt x="10238" y="5093"/>
                  <a:pt x="11136" y="2675"/>
                </a:cubicBezTo>
                <a:lnTo>
                  <a:pt x="11136" y="2675"/>
                </a:lnTo>
                <a:cubicBezTo>
                  <a:pt x="11226" y="2554"/>
                  <a:pt x="11318" y="2435"/>
                  <a:pt x="11413" y="2317"/>
                </a:cubicBezTo>
                <a:cubicBezTo>
                  <a:pt x="11373" y="2292"/>
                  <a:pt x="11332" y="2268"/>
                  <a:pt x="11291" y="2244"/>
                </a:cubicBezTo>
                <a:lnTo>
                  <a:pt x="11291" y="2244"/>
                </a:lnTo>
                <a:cubicBezTo>
                  <a:pt x="11333" y="2124"/>
                  <a:pt x="11374" y="2004"/>
                  <a:pt x="11413" y="1883"/>
                </a:cubicBezTo>
                <a:cubicBezTo>
                  <a:pt x="11484" y="1694"/>
                  <a:pt x="11288" y="1506"/>
                  <a:pt x="11096" y="1506"/>
                </a:cubicBezTo>
                <a:cubicBezTo>
                  <a:pt x="11017" y="1506"/>
                  <a:pt x="10938" y="1538"/>
                  <a:pt x="10879" y="1616"/>
                </a:cubicBezTo>
                <a:cubicBezTo>
                  <a:pt x="10470" y="2132"/>
                  <a:pt x="10105" y="2678"/>
                  <a:pt x="9765" y="3242"/>
                </a:cubicBezTo>
                <a:lnTo>
                  <a:pt x="9765" y="3242"/>
                </a:lnTo>
                <a:cubicBezTo>
                  <a:pt x="10035" y="2712"/>
                  <a:pt x="10284" y="2172"/>
                  <a:pt x="10493" y="1616"/>
                </a:cubicBezTo>
                <a:lnTo>
                  <a:pt x="10493" y="1616"/>
                </a:lnTo>
                <a:cubicBezTo>
                  <a:pt x="10565" y="1526"/>
                  <a:pt x="10638" y="1437"/>
                  <a:pt x="10713" y="1349"/>
                </a:cubicBezTo>
                <a:cubicBezTo>
                  <a:pt x="10678" y="1335"/>
                  <a:pt x="10643" y="1319"/>
                  <a:pt x="10608" y="1300"/>
                </a:cubicBezTo>
                <a:lnTo>
                  <a:pt x="10608" y="1300"/>
                </a:lnTo>
                <a:cubicBezTo>
                  <a:pt x="10644" y="1195"/>
                  <a:pt x="10679" y="1089"/>
                  <a:pt x="10713" y="982"/>
                </a:cubicBezTo>
                <a:cubicBezTo>
                  <a:pt x="10760" y="768"/>
                  <a:pt x="10569" y="587"/>
                  <a:pt x="10383" y="587"/>
                </a:cubicBezTo>
                <a:cubicBezTo>
                  <a:pt x="10309" y="587"/>
                  <a:pt x="10236" y="616"/>
                  <a:pt x="10179" y="682"/>
                </a:cubicBezTo>
                <a:cubicBezTo>
                  <a:pt x="7901" y="3355"/>
                  <a:pt x="7199" y="7217"/>
                  <a:pt x="4801" y="9750"/>
                </a:cubicBezTo>
                <a:lnTo>
                  <a:pt x="4801" y="9750"/>
                </a:lnTo>
                <a:cubicBezTo>
                  <a:pt x="5559" y="6936"/>
                  <a:pt x="7120" y="4404"/>
                  <a:pt x="8281" y="1740"/>
                </a:cubicBezTo>
                <a:lnTo>
                  <a:pt x="8281" y="1740"/>
                </a:lnTo>
                <a:cubicBezTo>
                  <a:pt x="8366" y="1653"/>
                  <a:pt x="8454" y="1567"/>
                  <a:pt x="8544" y="1483"/>
                </a:cubicBezTo>
                <a:cubicBezTo>
                  <a:pt x="8504" y="1459"/>
                  <a:pt x="8464" y="1434"/>
                  <a:pt x="8423" y="1410"/>
                </a:cubicBezTo>
                <a:lnTo>
                  <a:pt x="8423" y="1410"/>
                </a:lnTo>
                <a:cubicBezTo>
                  <a:pt x="8464" y="1312"/>
                  <a:pt x="8504" y="1214"/>
                  <a:pt x="8544" y="1116"/>
                </a:cubicBezTo>
                <a:cubicBezTo>
                  <a:pt x="8641" y="899"/>
                  <a:pt x="8442" y="735"/>
                  <a:pt x="8236" y="735"/>
                </a:cubicBezTo>
                <a:cubicBezTo>
                  <a:pt x="8157" y="735"/>
                  <a:pt x="8076" y="760"/>
                  <a:pt x="8011" y="816"/>
                </a:cubicBezTo>
                <a:cubicBezTo>
                  <a:pt x="7215" y="1543"/>
                  <a:pt x="6648" y="2412"/>
                  <a:pt x="6178" y="3337"/>
                </a:cubicBezTo>
                <a:lnTo>
                  <a:pt x="6178" y="3337"/>
                </a:lnTo>
                <a:cubicBezTo>
                  <a:pt x="6147" y="3324"/>
                  <a:pt x="6117" y="3308"/>
                  <a:pt x="6086" y="3291"/>
                </a:cubicBezTo>
                <a:lnTo>
                  <a:pt x="6086" y="3291"/>
                </a:lnTo>
                <a:cubicBezTo>
                  <a:pt x="6128" y="3189"/>
                  <a:pt x="6169" y="3086"/>
                  <a:pt x="6209" y="2984"/>
                </a:cubicBezTo>
                <a:cubicBezTo>
                  <a:pt x="6304" y="2770"/>
                  <a:pt x="6096" y="2574"/>
                  <a:pt x="5895" y="2574"/>
                </a:cubicBezTo>
                <a:cubicBezTo>
                  <a:pt x="5814" y="2574"/>
                  <a:pt x="5734" y="2606"/>
                  <a:pt x="5676" y="2684"/>
                </a:cubicBezTo>
                <a:cubicBezTo>
                  <a:pt x="3965" y="4688"/>
                  <a:pt x="2961" y="7185"/>
                  <a:pt x="1377" y="9265"/>
                </a:cubicBezTo>
                <a:lnTo>
                  <a:pt x="1377" y="9265"/>
                </a:lnTo>
                <a:cubicBezTo>
                  <a:pt x="2706" y="6463"/>
                  <a:pt x="4406" y="3832"/>
                  <a:pt x="6176" y="1316"/>
                </a:cubicBezTo>
                <a:cubicBezTo>
                  <a:pt x="6368" y="1252"/>
                  <a:pt x="6206" y="1120"/>
                  <a:pt x="6011" y="1120"/>
                </a:cubicBezTo>
                <a:cubicBezTo>
                  <a:pt x="5901" y="1120"/>
                  <a:pt x="5781" y="1162"/>
                  <a:pt x="5709" y="1283"/>
                </a:cubicBezTo>
                <a:cubicBezTo>
                  <a:pt x="3679" y="4156"/>
                  <a:pt x="1737" y="7204"/>
                  <a:pt x="348" y="10455"/>
                </a:cubicBezTo>
                <a:lnTo>
                  <a:pt x="348" y="10455"/>
                </a:lnTo>
                <a:cubicBezTo>
                  <a:pt x="258" y="10546"/>
                  <a:pt x="166" y="10635"/>
                  <a:pt x="72" y="10723"/>
                </a:cubicBezTo>
                <a:cubicBezTo>
                  <a:pt x="115" y="10749"/>
                  <a:pt x="157" y="10776"/>
                  <a:pt x="201" y="10805"/>
                </a:cubicBezTo>
                <a:lnTo>
                  <a:pt x="201" y="10805"/>
                </a:lnTo>
                <a:cubicBezTo>
                  <a:pt x="157" y="10911"/>
                  <a:pt x="114" y="11017"/>
                  <a:pt x="72" y="11123"/>
                </a:cubicBezTo>
                <a:cubicBezTo>
                  <a:pt x="0" y="11313"/>
                  <a:pt x="199" y="11486"/>
                  <a:pt x="404" y="11486"/>
                </a:cubicBezTo>
                <a:cubicBezTo>
                  <a:pt x="487" y="11486"/>
                  <a:pt x="571" y="11457"/>
                  <a:pt x="639" y="11390"/>
                </a:cubicBezTo>
                <a:cubicBezTo>
                  <a:pt x="2351" y="9773"/>
                  <a:pt x="3368" y="7648"/>
                  <a:pt x="4584" y="5654"/>
                </a:cubicBezTo>
                <a:lnTo>
                  <a:pt x="4584" y="5654"/>
                </a:lnTo>
                <a:cubicBezTo>
                  <a:pt x="3996" y="6991"/>
                  <a:pt x="3387" y="8316"/>
                  <a:pt x="2819" y="9656"/>
                </a:cubicBezTo>
                <a:lnTo>
                  <a:pt x="2819" y="9656"/>
                </a:lnTo>
                <a:cubicBezTo>
                  <a:pt x="2729" y="9747"/>
                  <a:pt x="2636" y="9836"/>
                  <a:pt x="2540" y="9922"/>
                </a:cubicBezTo>
                <a:cubicBezTo>
                  <a:pt x="2584" y="9948"/>
                  <a:pt x="2627" y="9977"/>
                  <a:pt x="2671" y="10006"/>
                </a:cubicBezTo>
                <a:lnTo>
                  <a:pt x="2671" y="10006"/>
                </a:lnTo>
                <a:cubicBezTo>
                  <a:pt x="2627" y="10111"/>
                  <a:pt x="2584" y="10217"/>
                  <a:pt x="2540" y="10322"/>
                </a:cubicBezTo>
                <a:cubicBezTo>
                  <a:pt x="2444" y="10539"/>
                  <a:pt x="2660" y="10703"/>
                  <a:pt x="2863" y="10703"/>
                </a:cubicBezTo>
                <a:cubicBezTo>
                  <a:pt x="2941" y="10703"/>
                  <a:pt x="3018" y="10679"/>
                  <a:pt x="3074" y="10623"/>
                </a:cubicBezTo>
                <a:cubicBezTo>
                  <a:pt x="3741" y="10020"/>
                  <a:pt x="4248" y="9317"/>
                  <a:pt x="4671" y="8561"/>
                </a:cubicBezTo>
                <a:lnTo>
                  <a:pt x="4671" y="8561"/>
                </a:lnTo>
                <a:cubicBezTo>
                  <a:pt x="4460" y="9156"/>
                  <a:pt x="4277" y="9760"/>
                  <a:pt x="4135" y="10378"/>
                </a:cubicBezTo>
                <a:lnTo>
                  <a:pt x="4135" y="10378"/>
                </a:lnTo>
                <a:cubicBezTo>
                  <a:pt x="4104" y="10404"/>
                  <a:pt x="4073" y="10430"/>
                  <a:pt x="4041" y="10456"/>
                </a:cubicBezTo>
                <a:cubicBezTo>
                  <a:pt x="4064" y="10465"/>
                  <a:pt x="4087" y="10476"/>
                  <a:pt x="4111" y="10487"/>
                </a:cubicBezTo>
                <a:lnTo>
                  <a:pt x="4111" y="10487"/>
                </a:lnTo>
                <a:cubicBezTo>
                  <a:pt x="4086" y="10599"/>
                  <a:pt x="4063" y="10711"/>
                  <a:pt x="4041" y="10823"/>
                </a:cubicBezTo>
                <a:cubicBezTo>
                  <a:pt x="4018" y="11057"/>
                  <a:pt x="4176" y="11210"/>
                  <a:pt x="4353" y="11210"/>
                </a:cubicBezTo>
                <a:cubicBezTo>
                  <a:pt x="4427" y="11210"/>
                  <a:pt x="4506" y="11182"/>
                  <a:pt x="4575" y="11123"/>
                </a:cubicBezTo>
                <a:cubicBezTo>
                  <a:pt x="5239" y="10582"/>
                  <a:pt x="5786" y="9954"/>
                  <a:pt x="6261" y="9274"/>
                </a:cubicBezTo>
                <a:lnTo>
                  <a:pt x="6261" y="9274"/>
                </a:lnTo>
                <a:cubicBezTo>
                  <a:pt x="6201" y="9467"/>
                  <a:pt x="6147" y="9663"/>
                  <a:pt x="6099" y="9861"/>
                </a:cubicBezTo>
                <a:lnTo>
                  <a:pt x="6099" y="9861"/>
                </a:lnTo>
                <a:cubicBezTo>
                  <a:pt x="6037" y="9949"/>
                  <a:pt x="5974" y="10036"/>
                  <a:pt x="5909" y="10122"/>
                </a:cubicBezTo>
                <a:cubicBezTo>
                  <a:pt x="5951" y="10136"/>
                  <a:pt x="5991" y="10152"/>
                  <a:pt x="6031" y="10168"/>
                </a:cubicBezTo>
                <a:lnTo>
                  <a:pt x="6031" y="10168"/>
                </a:lnTo>
                <a:cubicBezTo>
                  <a:pt x="6011" y="10263"/>
                  <a:pt x="5993" y="10359"/>
                  <a:pt x="5976" y="10456"/>
                </a:cubicBezTo>
                <a:cubicBezTo>
                  <a:pt x="5912" y="10691"/>
                  <a:pt x="6081" y="10845"/>
                  <a:pt x="6264" y="10845"/>
                </a:cubicBezTo>
                <a:cubicBezTo>
                  <a:pt x="6365" y="10845"/>
                  <a:pt x="6471" y="10797"/>
                  <a:pt x="6543" y="10689"/>
                </a:cubicBezTo>
                <a:cubicBezTo>
                  <a:pt x="7893" y="8850"/>
                  <a:pt x="8740" y="6735"/>
                  <a:pt x="9820" y="4763"/>
                </a:cubicBezTo>
                <a:lnTo>
                  <a:pt x="9820" y="4763"/>
                </a:lnTo>
                <a:cubicBezTo>
                  <a:pt x="8996" y="6697"/>
                  <a:pt x="8119" y="8607"/>
                  <a:pt x="7785" y="10681"/>
                </a:cubicBezTo>
                <a:lnTo>
                  <a:pt x="7785" y="10681"/>
                </a:lnTo>
                <a:cubicBezTo>
                  <a:pt x="7771" y="10695"/>
                  <a:pt x="7757" y="10709"/>
                  <a:pt x="7744" y="10723"/>
                </a:cubicBezTo>
                <a:cubicBezTo>
                  <a:pt x="7754" y="10729"/>
                  <a:pt x="7765" y="10735"/>
                  <a:pt x="7775" y="10741"/>
                </a:cubicBezTo>
                <a:lnTo>
                  <a:pt x="7775" y="10741"/>
                </a:lnTo>
                <a:cubicBezTo>
                  <a:pt x="7750" y="10901"/>
                  <a:pt x="7729" y="11061"/>
                  <a:pt x="7710" y="11223"/>
                </a:cubicBezTo>
                <a:cubicBezTo>
                  <a:pt x="7688" y="11425"/>
                  <a:pt x="7862" y="11552"/>
                  <a:pt x="8029" y="11552"/>
                </a:cubicBezTo>
                <a:cubicBezTo>
                  <a:pt x="8110" y="11552"/>
                  <a:pt x="8190" y="11522"/>
                  <a:pt x="8244" y="11457"/>
                </a:cubicBezTo>
                <a:cubicBezTo>
                  <a:pt x="10137" y="9510"/>
                  <a:pt x="10475" y="6732"/>
                  <a:pt x="11471" y="4282"/>
                </a:cubicBezTo>
                <a:lnTo>
                  <a:pt x="11471" y="4282"/>
                </a:lnTo>
                <a:cubicBezTo>
                  <a:pt x="10883" y="6711"/>
                  <a:pt x="9720" y="9031"/>
                  <a:pt x="9879" y="11623"/>
                </a:cubicBezTo>
                <a:cubicBezTo>
                  <a:pt x="9879" y="11784"/>
                  <a:pt x="10036" y="11913"/>
                  <a:pt x="10200" y="11913"/>
                </a:cubicBezTo>
                <a:cubicBezTo>
                  <a:pt x="10274" y="11913"/>
                  <a:pt x="10350" y="11886"/>
                  <a:pt x="10412" y="11824"/>
                </a:cubicBezTo>
                <a:cubicBezTo>
                  <a:pt x="11580" y="10689"/>
                  <a:pt x="12047" y="9022"/>
                  <a:pt x="12414" y="7487"/>
                </a:cubicBezTo>
                <a:cubicBezTo>
                  <a:pt x="12464" y="7291"/>
                  <a:pt x="12511" y="7094"/>
                  <a:pt x="12556" y="6896"/>
                </a:cubicBezTo>
                <a:lnTo>
                  <a:pt x="12556" y="6896"/>
                </a:lnTo>
                <a:cubicBezTo>
                  <a:pt x="12284" y="8403"/>
                  <a:pt x="12049" y="9915"/>
                  <a:pt x="12080" y="11457"/>
                </a:cubicBezTo>
                <a:cubicBezTo>
                  <a:pt x="12080" y="11628"/>
                  <a:pt x="12274" y="11759"/>
                  <a:pt x="12447" y="11759"/>
                </a:cubicBezTo>
                <a:cubicBezTo>
                  <a:pt x="12543" y="11759"/>
                  <a:pt x="12633" y="11719"/>
                  <a:pt x="12681" y="11623"/>
                </a:cubicBezTo>
                <a:cubicBezTo>
                  <a:pt x="13064" y="10722"/>
                  <a:pt x="13299" y="9773"/>
                  <a:pt x="13482" y="8809"/>
                </a:cubicBezTo>
                <a:lnTo>
                  <a:pt x="13482" y="8809"/>
                </a:lnTo>
                <a:cubicBezTo>
                  <a:pt x="13457" y="9546"/>
                  <a:pt x="13518" y="10283"/>
                  <a:pt x="13715" y="11023"/>
                </a:cubicBezTo>
                <a:cubicBezTo>
                  <a:pt x="13754" y="11178"/>
                  <a:pt x="13905" y="11266"/>
                  <a:pt x="14045" y="11266"/>
                </a:cubicBezTo>
                <a:cubicBezTo>
                  <a:pt x="14146" y="11266"/>
                  <a:pt x="14240" y="11221"/>
                  <a:pt x="14282" y="11123"/>
                </a:cubicBezTo>
                <a:cubicBezTo>
                  <a:pt x="15800" y="8269"/>
                  <a:pt x="15301" y="4560"/>
                  <a:pt x="16959" y="1803"/>
                </a:cubicBezTo>
                <a:lnTo>
                  <a:pt x="16959" y="1803"/>
                </a:lnTo>
                <a:cubicBezTo>
                  <a:pt x="16812" y="4922"/>
                  <a:pt x="15138" y="7819"/>
                  <a:pt x="15349" y="10990"/>
                </a:cubicBezTo>
                <a:cubicBezTo>
                  <a:pt x="15349" y="11149"/>
                  <a:pt x="15505" y="11309"/>
                  <a:pt x="15667" y="11309"/>
                </a:cubicBezTo>
                <a:cubicBezTo>
                  <a:pt x="15743" y="11309"/>
                  <a:pt x="15820" y="11274"/>
                  <a:pt x="15883" y="11190"/>
                </a:cubicBezTo>
                <a:cubicBezTo>
                  <a:pt x="16474" y="10462"/>
                  <a:pt x="16851" y="9653"/>
                  <a:pt x="17111" y="8798"/>
                </a:cubicBezTo>
                <a:lnTo>
                  <a:pt x="17111" y="8798"/>
                </a:lnTo>
                <a:cubicBezTo>
                  <a:pt x="17189" y="9426"/>
                  <a:pt x="17369" y="10026"/>
                  <a:pt x="17718" y="10556"/>
                </a:cubicBezTo>
                <a:cubicBezTo>
                  <a:pt x="17788" y="10668"/>
                  <a:pt x="17887" y="10715"/>
                  <a:pt x="17984" y="10715"/>
                </a:cubicBezTo>
                <a:cubicBezTo>
                  <a:pt x="18117" y="10715"/>
                  <a:pt x="18246" y="10625"/>
                  <a:pt x="18285" y="10489"/>
                </a:cubicBezTo>
                <a:cubicBezTo>
                  <a:pt x="19171" y="8025"/>
                  <a:pt x="19091" y="5400"/>
                  <a:pt x="19649" y="2881"/>
                </a:cubicBezTo>
                <a:lnTo>
                  <a:pt x="19649" y="2881"/>
                </a:lnTo>
                <a:cubicBezTo>
                  <a:pt x="19690" y="5289"/>
                  <a:pt x="19079" y="7712"/>
                  <a:pt x="19567" y="10115"/>
                </a:cubicBezTo>
                <a:lnTo>
                  <a:pt x="19567" y="10115"/>
                </a:lnTo>
                <a:cubicBezTo>
                  <a:pt x="19562" y="10129"/>
                  <a:pt x="19557" y="10142"/>
                  <a:pt x="19552" y="10156"/>
                </a:cubicBezTo>
                <a:lnTo>
                  <a:pt x="19575" y="10156"/>
                </a:lnTo>
                <a:cubicBezTo>
                  <a:pt x="19599" y="10267"/>
                  <a:pt x="19624" y="10378"/>
                  <a:pt x="19652" y="10489"/>
                </a:cubicBezTo>
                <a:cubicBezTo>
                  <a:pt x="19685" y="10652"/>
                  <a:pt x="19804" y="10727"/>
                  <a:pt x="19926" y="10727"/>
                </a:cubicBezTo>
                <a:cubicBezTo>
                  <a:pt x="20054" y="10727"/>
                  <a:pt x="20185" y="10643"/>
                  <a:pt x="20219" y="10489"/>
                </a:cubicBezTo>
                <a:cubicBezTo>
                  <a:pt x="21163" y="7998"/>
                  <a:pt x="20912" y="5301"/>
                  <a:pt x="21263" y="2673"/>
                </a:cubicBezTo>
                <a:lnTo>
                  <a:pt x="21263" y="2673"/>
                </a:lnTo>
                <a:cubicBezTo>
                  <a:pt x="21194" y="5664"/>
                  <a:pt x="20428" y="8772"/>
                  <a:pt x="21854" y="11490"/>
                </a:cubicBezTo>
                <a:cubicBezTo>
                  <a:pt x="21914" y="11580"/>
                  <a:pt x="22028" y="11629"/>
                  <a:pt x="22138" y="11629"/>
                </a:cubicBezTo>
                <a:cubicBezTo>
                  <a:pt x="22273" y="11629"/>
                  <a:pt x="22403" y="11555"/>
                  <a:pt x="22421" y="11390"/>
                </a:cubicBezTo>
                <a:cubicBezTo>
                  <a:pt x="22810" y="9157"/>
                  <a:pt x="22634" y="6904"/>
                  <a:pt x="22710" y="4646"/>
                </a:cubicBezTo>
                <a:lnTo>
                  <a:pt x="22710" y="4646"/>
                </a:lnTo>
                <a:cubicBezTo>
                  <a:pt x="22994" y="6599"/>
                  <a:pt x="22707" y="8649"/>
                  <a:pt x="23188" y="10623"/>
                </a:cubicBezTo>
                <a:cubicBezTo>
                  <a:pt x="23221" y="10756"/>
                  <a:pt x="23355" y="10823"/>
                  <a:pt x="23484" y="10823"/>
                </a:cubicBezTo>
                <a:cubicBezTo>
                  <a:pt x="23613" y="10823"/>
                  <a:pt x="23739" y="10756"/>
                  <a:pt x="23755" y="10623"/>
                </a:cubicBezTo>
                <a:cubicBezTo>
                  <a:pt x="23853" y="10192"/>
                  <a:pt x="23921" y="9761"/>
                  <a:pt x="23967" y="9328"/>
                </a:cubicBezTo>
                <a:lnTo>
                  <a:pt x="23967" y="9328"/>
                </a:lnTo>
                <a:cubicBezTo>
                  <a:pt x="24169" y="10126"/>
                  <a:pt x="24447" y="10897"/>
                  <a:pt x="24823" y="11623"/>
                </a:cubicBezTo>
                <a:cubicBezTo>
                  <a:pt x="24866" y="11726"/>
                  <a:pt x="24968" y="11777"/>
                  <a:pt x="25073" y="11777"/>
                </a:cubicBezTo>
                <a:cubicBezTo>
                  <a:pt x="25209" y="11777"/>
                  <a:pt x="25352" y="11692"/>
                  <a:pt x="25390" y="11523"/>
                </a:cubicBezTo>
                <a:cubicBezTo>
                  <a:pt x="25625" y="10395"/>
                  <a:pt x="25686" y="9255"/>
                  <a:pt x="25683" y="8111"/>
                </a:cubicBezTo>
                <a:lnTo>
                  <a:pt x="25683" y="8111"/>
                </a:lnTo>
                <a:cubicBezTo>
                  <a:pt x="25816" y="9224"/>
                  <a:pt x="26064" y="10315"/>
                  <a:pt x="26591" y="11357"/>
                </a:cubicBezTo>
                <a:cubicBezTo>
                  <a:pt x="26652" y="11468"/>
                  <a:pt x="26751" y="11515"/>
                  <a:pt x="26850" y="11515"/>
                </a:cubicBezTo>
                <a:cubicBezTo>
                  <a:pt x="27019" y="11515"/>
                  <a:pt x="27191" y="11379"/>
                  <a:pt x="27191" y="11190"/>
                </a:cubicBezTo>
                <a:cubicBezTo>
                  <a:pt x="27211" y="10572"/>
                  <a:pt x="27212" y="9953"/>
                  <a:pt x="27204" y="9334"/>
                </a:cubicBezTo>
                <a:lnTo>
                  <a:pt x="27204" y="9334"/>
                </a:lnTo>
                <a:cubicBezTo>
                  <a:pt x="27359" y="10161"/>
                  <a:pt x="27618" y="10964"/>
                  <a:pt x="28058" y="11723"/>
                </a:cubicBezTo>
                <a:cubicBezTo>
                  <a:pt x="28120" y="11835"/>
                  <a:pt x="28209" y="11882"/>
                  <a:pt x="28299" y="11882"/>
                </a:cubicBezTo>
                <a:cubicBezTo>
                  <a:pt x="28451" y="11882"/>
                  <a:pt x="28604" y="11746"/>
                  <a:pt x="28625" y="11557"/>
                </a:cubicBezTo>
                <a:cubicBezTo>
                  <a:pt x="28857" y="8890"/>
                  <a:pt x="28686" y="6198"/>
                  <a:pt x="28725" y="3525"/>
                </a:cubicBezTo>
                <a:lnTo>
                  <a:pt x="28725" y="3525"/>
                </a:lnTo>
                <a:cubicBezTo>
                  <a:pt x="29586" y="6129"/>
                  <a:pt x="28243" y="10013"/>
                  <a:pt x="30894" y="11557"/>
                </a:cubicBezTo>
                <a:cubicBezTo>
                  <a:pt x="30944" y="11590"/>
                  <a:pt x="30998" y="11605"/>
                  <a:pt x="31051" y="11605"/>
                </a:cubicBezTo>
                <a:cubicBezTo>
                  <a:pt x="31211" y="11605"/>
                  <a:pt x="31361" y="11473"/>
                  <a:pt x="31361" y="11323"/>
                </a:cubicBezTo>
                <a:cubicBezTo>
                  <a:pt x="31539" y="8765"/>
                  <a:pt x="30471" y="6312"/>
                  <a:pt x="30285" y="3777"/>
                </a:cubicBezTo>
                <a:lnTo>
                  <a:pt x="30285" y="3777"/>
                </a:lnTo>
                <a:cubicBezTo>
                  <a:pt x="31585" y="5889"/>
                  <a:pt x="30983" y="8765"/>
                  <a:pt x="32561" y="10789"/>
                </a:cubicBezTo>
                <a:cubicBezTo>
                  <a:pt x="32632" y="10874"/>
                  <a:pt x="32757" y="10923"/>
                  <a:pt x="32873" y="10923"/>
                </a:cubicBezTo>
                <a:cubicBezTo>
                  <a:pt x="33029" y="10923"/>
                  <a:pt x="33167" y="10834"/>
                  <a:pt x="33129" y="10623"/>
                </a:cubicBezTo>
                <a:cubicBezTo>
                  <a:pt x="33123" y="10535"/>
                  <a:pt x="33116" y="10447"/>
                  <a:pt x="33107" y="10360"/>
                </a:cubicBezTo>
                <a:lnTo>
                  <a:pt x="33107" y="10360"/>
                </a:lnTo>
                <a:cubicBezTo>
                  <a:pt x="33114" y="10358"/>
                  <a:pt x="33122" y="10357"/>
                  <a:pt x="33129" y="10356"/>
                </a:cubicBezTo>
                <a:cubicBezTo>
                  <a:pt x="33120" y="10345"/>
                  <a:pt x="33112" y="10334"/>
                  <a:pt x="33104" y="10323"/>
                </a:cubicBezTo>
                <a:lnTo>
                  <a:pt x="33104" y="10323"/>
                </a:lnTo>
                <a:cubicBezTo>
                  <a:pt x="32975" y="8960"/>
                  <a:pt x="32612" y="7625"/>
                  <a:pt x="32395" y="6320"/>
                </a:cubicBezTo>
                <a:cubicBezTo>
                  <a:pt x="32135" y="5049"/>
                  <a:pt x="31750" y="3403"/>
                  <a:pt x="32171" y="2097"/>
                </a:cubicBezTo>
                <a:lnTo>
                  <a:pt x="32171" y="2097"/>
                </a:lnTo>
                <a:cubicBezTo>
                  <a:pt x="33394" y="5022"/>
                  <a:pt x="32479" y="8508"/>
                  <a:pt x="34229" y="11290"/>
                </a:cubicBezTo>
                <a:cubicBezTo>
                  <a:pt x="34289" y="11380"/>
                  <a:pt x="34396" y="11429"/>
                  <a:pt x="34502" y="11429"/>
                </a:cubicBezTo>
                <a:cubicBezTo>
                  <a:pt x="34632" y="11429"/>
                  <a:pt x="34760" y="11355"/>
                  <a:pt x="34796" y="11190"/>
                </a:cubicBezTo>
                <a:cubicBezTo>
                  <a:pt x="34919" y="10675"/>
                  <a:pt x="34963" y="10163"/>
                  <a:pt x="34953" y="9654"/>
                </a:cubicBezTo>
                <a:lnTo>
                  <a:pt x="34953" y="9654"/>
                </a:lnTo>
                <a:cubicBezTo>
                  <a:pt x="35283" y="10422"/>
                  <a:pt x="35711" y="11128"/>
                  <a:pt x="36297" y="11723"/>
                </a:cubicBezTo>
                <a:cubicBezTo>
                  <a:pt x="36355" y="11796"/>
                  <a:pt x="36438" y="11830"/>
                  <a:pt x="36521" y="11830"/>
                </a:cubicBezTo>
                <a:cubicBezTo>
                  <a:pt x="36630" y="11830"/>
                  <a:pt x="36741" y="11770"/>
                  <a:pt x="36798" y="11657"/>
                </a:cubicBezTo>
                <a:cubicBezTo>
                  <a:pt x="37274" y="10875"/>
                  <a:pt x="37325" y="9955"/>
                  <a:pt x="37187" y="9038"/>
                </a:cubicBezTo>
                <a:lnTo>
                  <a:pt x="37187" y="9038"/>
                </a:lnTo>
                <a:cubicBezTo>
                  <a:pt x="37462" y="9560"/>
                  <a:pt x="37819" y="10026"/>
                  <a:pt x="38299" y="10389"/>
                </a:cubicBezTo>
                <a:cubicBezTo>
                  <a:pt x="38363" y="10445"/>
                  <a:pt x="38425" y="10469"/>
                  <a:pt x="38482" y="10469"/>
                </a:cubicBezTo>
                <a:cubicBezTo>
                  <a:pt x="38662" y="10469"/>
                  <a:pt x="38791" y="10233"/>
                  <a:pt x="38766" y="10056"/>
                </a:cubicBezTo>
                <a:cubicBezTo>
                  <a:pt x="38653" y="9327"/>
                  <a:pt x="38447" y="8626"/>
                  <a:pt x="38198" y="7938"/>
                </a:cubicBezTo>
                <a:lnTo>
                  <a:pt x="38198" y="7938"/>
                </a:lnTo>
                <a:cubicBezTo>
                  <a:pt x="38200" y="7942"/>
                  <a:pt x="38203" y="7947"/>
                  <a:pt x="38206" y="7951"/>
                </a:cubicBezTo>
                <a:lnTo>
                  <a:pt x="38206" y="7951"/>
                </a:lnTo>
                <a:cubicBezTo>
                  <a:pt x="38686" y="8899"/>
                  <a:pt x="39285" y="9780"/>
                  <a:pt x="40134" y="10523"/>
                </a:cubicBezTo>
                <a:cubicBezTo>
                  <a:pt x="40202" y="10584"/>
                  <a:pt x="40278" y="10610"/>
                  <a:pt x="40351" y="10610"/>
                </a:cubicBezTo>
                <a:cubicBezTo>
                  <a:pt x="40596" y="10610"/>
                  <a:pt x="40806" y="10313"/>
                  <a:pt x="40601" y="10056"/>
                </a:cubicBezTo>
                <a:cubicBezTo>
                  <a:pt x="39922" y="9299"/>
                  <a:pt x="39306" y="8483"/>
                  <a:pt x="38743" y="7627"/>
                </a:cubicBezTo>
                <a:lnTo>
                  <a:pt x="38743" y="7627"/>
                </a:lnTo>
                <a:cubicBezTo>
                  <a:pt x="37697" y="5606"/>
                  <a:pt x="37231" y="3245"/>
                  <a:pt x="36031" y="1283"/>
                </a:cubicBezTo>
                <a:cubicBezTo>
                  <a:pt x="35965" y="1178"/>
                  <a:pt x="35854" y="1130"/>
                  <a:pt x="35745" y="1130"/>
                </a:cubicBezTo>
                <a:cubicBezTo>
                  <a:pt x="35634" y="1130"/>
                  <a:pt x="35524" y="1180"/>
                  <a:pt x="35468" y="1271"/>
                </a:cubicBezTo>
                <a:lnTo>
                  <a:pt x="35468" y="1271"/>
                </a:lnTo>
                <a:cubicBezTo>
                  <a:pt x="35166" y="849"/>
                  <a:pt x="34777" y="501"/>
                  <a:pt x="34263" y="282"/>
                </a:cubicBezTo>
                <a:cubicBezTo>
                  <a:pt x="34210" y="256"/>
                  <a:pt x="34151" y="243"/>
                  <a:pt x="34094" y="243"/>
                </a:cubicBezTo>
                <a:cubicBezTo>
                  <a:pt x="33931" y="243"/>
                  <a:pt x="33780" y="343"/>
                  <a:pt x="33829" y="515"/>
                </a:cubicBezTo>
                <a:cubicBezTo>
                  <a:pt x="33929" y="2317"/>
                  <a:pt x="34863" y="4018"/>
                  <a:pt x="35530" y="5686"/>
                </a:cubicBezTo>
                <a:cubicBezTo>
                  <a:pt x="36110" y="7150"/>
                  <a:pt x="37079" y="9283"/>
                  <a:pt x="36528" y="10887"/>
                </a:cubicBezTo>
                <a:lnTo>
                  <a:pt x="36528" y="10887"/>
                </a:lnTo>
                <a:cubicBezTo>
                  <a:pt x="34761" y="8750"/>
                  <a:pt x="34718" y="5347"/>
                  <a:pt x="33896" y="2784"/>
                </a:cubicBezTo>
                <a:cubicBezTo>
                  <a:pt x="33834" y="2629"/>
                  <a:pt x="33693" y="2553"/>
                  <a:pt x="33559" y="2553"/>
                </a:cubicBezTo>
                <a:cubicBezTo>
                  <a:pt x="33406" y="2553"/>
                  <a:pt x="33262" y="2654"/>
                  <a:pt x="33262" y="2850"/>
                </a:cubicBezTo>
                <a:cubicBezTo>
                  <a:pt x="33261" y="2904"/>
                  <a:pt x="33260" y="2958"/>
                  <a:pt x="33260" y="3012"/>
                </a:cubicBezTo>
                <a:lnTo>
                  <a:pt x="33260" y="3012"/>
                </a:lnTo>
                <a:cubicBezTo>
                  <a:pt x="33250" y="3014"/>
                  <a:pt x="33239" y="3015"/>
                  <a:pt x="33229" y="3017"/>
                </a:cubicBezTo>
                <a:cubicBezTo>
                  <a:pt x="33240" y="3051"/>
                  <a:pt x="33250" y="3085"/>
                  <a:pt x="33261" y="3120"/>
                </a:cubicBezTo>
                <a:lnTo>
                  <a:pt x="33261" y="3120"/>
                </a:lnTo>
                <a:cubicBezTo>
                  <a:pt x="33264" y="3295"/>
                  <a:pt x="33274" y="3470"/>
                  <a:pt x="33289" y="3645"/>
                </a:cubicBezTo>
                <a:lnTo>
                  <a:pt x="33289" y="3645"/>
                </a:lnTo>
                <a:cubicBezTo>
                  <a:pt x="33135" y="2771"/>
                  <a:pt x="32894" y="1919"/>
                  <a:pt x="32461" y="1116"/>
                </a:cubicBezTo>
                <a:cubicBezTo>
                  <a:pt x="32411" y="999"/>
                  <a:pt x="32311" y="941"/>
                  <a:pt x="32207" y="941"/>
                </a:cubicBezTo>
                <a:cubicBezTo>
                  <a:pt x="32103" y="941"/>
                  <a:pt x="31994" y="999"/>
                  <a:pt x="31928" y="1116"/>
                </a:cubicBezTo>
                <a:cubicBezTo>
                  <a:pt x="31227" y="2350"/>
                  <a:pt x="31427" y="3885"/>
                  <a:pt x="31627" y="5286"/>
                </a:cubicBezTo>
                <a:cubicBezTo>
                  <a:pt x="31805" y="6438"/>
                  <a:pt x="32100" y="7577"/>
                  <a:pt x="32317" y="8739"/>
                </a:cubicBezTo>
                <a:lnTo>
                  <a:pt x="32317" y="8739"/>
                </a:lnTo>
                <a:cubicBezTo>
                  <a:pt x="31644" y="6656"/>
                  <a:pt x="31848" y="4217"/>
                  <a:pt x="30226" y="2517"/>
                </a:cubicBezTo>
                <a:cubicBezTo>
                  <a:pt x="30164" y="2454"/>
                  <a:pt x="30088" y="2428"/>
                  <a:pt x="30014" y="2428"/>
                </a:cubicBezTo>
                <a:cubicBezTo>
                  <a:pt x="29850" y="2428"/>
                  <a:pt x="29693" y="2557"/>
                  <a:pt x="29693" y="2717"/>
                </a:cubicBezTo>
                <a:cubicBezTo>
                  <a:pt x="29600" y="5418"/>
                  <a:pt x="30778" y="7946"/>
                  <a:pt x="30780" y="10596"/>
                </a:cubicBezTo>
                <a:lnTo>
                  <a:pt x="30780" y="10596"/>
                </a:lnTo>
                <a:cubicBezTo>
                  <a:pt x="29779" y="9552"/>
                  <a:pt x="29844" y="7652"/>
                  <a:pt x="29726" y="6353"/>
                </a:cubicBezTo>
                <a:cubicBezTo>
                  <a:pt x="29626" y="4952"/>
                  <a:pt x="29626" y="3217"/>
                  <a:pt x="28725" y="2050"/>
                </a:cubicBezTo>
                <a:cubicBezTo>
                  <a:pt x="28659" y="1957"/>
                  <a:pt x="28556" y="1912"/>
                  <a:pt x="28456" y="1912"/>
                </a:cubicBezTo>
                <a:cubicBezTo>
                  <a:pt x="28304" y="1912"/>
                  <a:pt x="28158" y="2016"/>
                  <a:pt x="28158" y="2217"/>
                </a:cubicBezTo>
                <a:cubicBezTo>
                  <a:pt x="28043" y="4905"/>
                  <a:pt x="28203" y="7568"/>
                  <a:pt x="28095" y="10250"/>
                </a:cubicBezTo>
                <a:lnTo>
                  <a:pt x="28095" y="10250"/>
                </a:lnTo>
                <a:cubicBezTo>
                  <a:pt x="27142" y="7588"/>
                  <a:pt x="27844" y="4472"/>
                  <a:pt x="27258" y="1716"/>
                </a:cubicBezTo>
                <a:cubicBezTo>
                  <a:pt x="27230" y="1562"/>
                  <a:pt x="27125" y="1497"/>
                  <a:pt x="27009" y="1497"/>
                </a:cubicBezTo>
                <a:cubicBezTo>
                  <a:pt x="26848" y="1497"/>
                  <a:pt x="26663" y="1623"/>
                  <a:pt x="26624" y="1816"/>
                </a:cubicBezTo>
                <a:cubicBezTo>
                  <a:pt x="26320" y="4354"/>
                  <a:pt x="26519" y="6915"/>
                  <a:pt x="26540" y="9461"/>
                </a:cubicBezTo>
                <a:lnTo>
                  <a:pt x="26540" y="9461"/>
                </a:lnTo>
                <a:cubicBezTo>
                  <a:pt x="25863" y="7020"/>
                  <a:pt x="26266" y="4339"/>
                  <a:pt x="25685" y="1863"/>
                </a:cubicBezTo>
                <a:lnTo>
                  <a:pt x="25685" y="1863"/>
                </a:lnTo>
                <a:cubicBezTo>
                  <a:pt x="25686" y="1847"/>
                  <a:pt x="25688" y="1832"/>
                  <a:pt x="25690" y="1816"/>
                </a:cubicBezTo>
                <a:lnTo>
                  <a:pt x="25690" y="1816"/>
                </a:lnTo>
                <a:cubicBezTo>
                  <a:pt x="25685" y="1817"/>
                  <a:pt x="25679" y="1818"/>
                  <a:pt x="25674" y="1819"/>
                </a:cubicBezTo>
                <a:lnTo>
                  <a:pt x="25674" y="1819"/>
                </a:lnTo>
                <a:cubicBezTo>
                  <a:pt x="25658" y="1751"/>
                  <a:pt x="25641" y="1684"/>
                  <a:pt x="25623" y="1616"/>
                </a:cubicBezTo>
                <a:cubicBezTo>
                  <a:pt x="25594" y="1443"/>
                  <a:pt x="25484" y="1369"/>
                  <a:pt x="25365" y="1369"/>
                </a:cubicBezTo>
                <a:cubicBezTo>
                  <a:pt x="25210" y="1369"/>
                  <a:pt x="25042" y="1494"/>
                  <a:pt x="25023" y="1683"/>
                </a:cubicBezTo>
                <a:cubicBezTo>
                  <a:pt x="24667" y="4496"/>
                  <a:pt x="25232" y="7387"/>
                  <a:pt x="24920" y="10171"/>
                </a:cubicBezTo>
                <a:lnTo>
                  <a:pt x="24920" y="10171"/>
                </a:lnTo>
                <a:cubicBezTo>
                  <a:pt x="23965" y="7627"/>
                  <a:pt x="24032" y="4595"/>
                  <a:pt x="24169" y="1905"/>
                </a:cubicBezTo>
                <a:lnTo>
                  <a:pt x="24169" y="1905"/>
                </a:lnTo>
                <a:cubicBezTo>
                  <a:pt x="24175" y="1864"/>
                  <a:pt x="24182" y="1824"/>
                  <a:pt x="24189" y="1783"/>
                </a:cubicBezTo>
                <a:cubicBezTo>
                  <a:pt x="24184" y="1781"/>
                  <a:pt x="24180" y="1780"/>
                  <a:pt x="24175" y="1779"/>
                </a:cubicBezTo>
                <a:lnTo>
                  <a:pt x="24175" y="1779"/>
                </a:lnTo>
                <a:cubicBezTo>
                  <a:pt x="24180" y="1691"/>
                  <a:pt x="24184" y="1603"/>
                  <a:pt x="24189" y="1516"/>
                </a:cubicBezTo>
                <a:cubicBezTo>
                  <a:pt x="24189" y="1333"/>
                  <a:pt x="24018" y="1230"/>
                  <a:pt x="23852" y="1230"/>
                </a:cubicBezTo>
                <a:cubicBezTo>
                  <a:pt x="23717" y="1230"/>
                  <a:pt x="23585" y="1299"/>
                  <a:pt x="23555" y="1449"/>
                </a:cubicBezTo>
                <a:cubicBezTo>
                  <a:pt x="23209" y="3459"/>
                  <a:pt x="23454" y="5516"/>
                  <a:pt x="23416" y="7566"/>
                </a:cubicBezTo>
                <a:lnTo>
                  <a:pt x="23416" y="7566"/>
                </a:lnTo>
                <a:cubicBezTo>
                  <a:pt x="23368" y="5930"/>
                  <a:pt x="23424" y="4296"/>
                  <a:pt x="22852" y="2735"/>
                </a:cubicBezTo>
                <a:lnTo>
                  <a:pt x="22852" y="2735"/>
                </a:lnTo>
                <a:cubicBezTo>
                  <a:pt x="22853" y="2729"/>
                  <a:pt x="22854" y="2723"/>
                  <a:pt x="22855" y="2717"/>
                </a:cubicBezTo>
                <a:lnTo>
                  <a:pt x="22855" y="2717"/>
                </a:lnTo>
                <a:cubicBezTo>
                  <a:pt x="22852" y="2718"/>
                  <a:pt x="22849" y="2719"/>
                  <a:pt x="22847" y="2720"/>
                </a:cubicBezTo>
                <a:lnTo>
                  <a:pt x="22847" y="2720"/>
                </a:lnTo>
                <a:cubicBezTo>
                  <a:pt x="22818" y="2641"/>
                  <a:pt x="22787" y="2562"/>
                  <a:pt x="22754" y="2484"/>
                </a:cubicBezTo>
                <a:cubicBezTo>
                  <a:pt x="22693" y="2329"/>
                  <a:pt x="22566" y="2253"/>
                  <a:pt x="22441" y="2253"/>
                </a:cubicBezTo>
                <a:cubicBezTo>
                  <a:pt x="22297" y="2253"/>
                  <a:pt x="22156" y="2354"/>
                  <a:pt x="22121" y="2550"/>
                </a:cubicBezTo>
                <a:cubicBezTo>
                  <a:pt x="21800" y="5031"/>
                  <a:pt x="22143" y="7538"/>
                  <a:pt x="21876" y="10003"/>
                </a:cubicBezTo>
                <a:lnTo>
                  <a:pt x="21876" y="10003"/>
                </a:lnTo>
                <a:cubicBezTo>
                  <a:pt x="20929" y="7080"/>
                  <a:pt x="22016" y="3688"/>
                  <a:pt x="21683" y="671"/>
                </a:cubicBezTo>
                <a:lnTo>
                  <a:pt x="21683" y="671"/>
                </a:lnTo>
                <a:cubicBezTo>
                  <a:pt x="21695" y="630"/>
                  <a:pt x="21708" y="590"/>
                  <a:pt x="21720" y="549"/>
                </a:cubicBezTo>
                <a:lnTo>
                  <a:pt x="21668" y="549"/>
                </a:lnTo>
                <a:cubicBezTo>
                  <a:pt x="21654" y="437"/>
                  <a:pt x="21638" y="326"/>
                  <a:pt x="21620" y="215"/>
                </a:cubicBezTo>
                <a:cubicBezTo>
                  <a:pt x="21605" y="63"/>
                  <a:pt x="21499" y="1"/>
                  <a:pt x="213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4"/>
          <p:cNvSpPr/>
          <p:nvPr/>
        </p:nvSpPr>
        <p:spPr>
          <a:xfrm rot="5400000">
            <a:off x="5933597" y="1802062"/>
            <a:ext cx="4822003" cy="1450404"/>
          </a:xfrm>
          <a:custGeom>
            <a:avLst/>
            <a:gdLst/>
            <a:ahLst/>
            <a:cxnLst/>
            <a:rect l="l" t="t" r="r" b="b"/>
            <a:pathLst>
              <a:path w="41468" h="11223" extrusionOk="0">
                <a:moveTo>
                  <a:pt x="10818" y="3338"/>
                </a:moveTo>
                <a:cubicBezTo>
                  <a:pt x="10845" y="3466"/>
                  <a:pt x="10872" y="3595"/>
                  <a:pt x="10896" y="3724"/>
                </a:cubicBezTo>
                <a:lnTo>
                  <a:pt x="10896" y="3724"/>
                </a:lnTo>
                <a:cubicBezTo>
                  <a:pt x="10889" y="3725"/>
                  <a:pt x="10882" y="3727"/>
                  <a:pt x="10875" y="3728"/>
                </a:cubicBezTo>
                <a:cubicBezTo>
                  <a:pt x="10907" y="3850"/>
                  <a:pt x="10936" y="3973"/>
                  <a:pt x="10963" y="4097"/>
                </a:cubicBezTo>
                <a:lnTo>
                  <a:pt x="10963" y="4097"/>
                </a:lnTo>
                <a:cubicBezTo>
                  <a:pt x="11220" y="5614"/>
                  <a:pt x="11277" y="7134"/>
                  <a:pt x="11241" y="8664"/>
                </a:cubicBezTo>
                <a:lnTo>
                  <a:pt x="11241" y="8664"/>
                </a:lnTo>
                <a:cubicBezTo>
                  <a:pt x="10779" y="6951"/>
                  <a:pt x="10891" y="5131"/>
                  <a:pt x="10818" y="3338"/>
                </a:cubicBezTo>
                <a:close/>
                <a:moveTo>
                  <a:pt x="10046" y="0"/>
                </a:moveTo>
                <a:cubicBezTo>
                  <a:pt x="9916" y="0"/>
                  <a:pt x="9791" y="76"/>
                  <a:pt x="9774" y="226"/>
                </a:cubicBezTo>
                <a:cubicBezTo>
                  <a:pt x="9083" y="2991"/>
                  <a:pt x="9692" y="5810"/>
                  <a:pt x="9551" y="8635"/>
                </a:cubicBezTo>
                <a:lnTo>
                  <a:pt x="9551" y="8635"/>
                </a:lnTo>
                <a:cubicBezTo>
                  <a:pt x="8316" y="6334"/>
                  <a:pt x="8707" y="3455"/>
                  <a:pt x="7540" y="1060"/>
                </a:cubicBezTo>
                <a:cubicBezTo>
                  <a:pt x="7478" y="948"/>
                  <a:pt x="7389" y="901"/>
                  <a:pt x="7299" y="901"/>
                </a:cubicBezTo>
                <a:cubicBezTo>
                  <a:pt x="7147" y="901"/>
                  <a:pt x="6993" y="1037"/>
                  <a:pt x="6972" y="1226"/>
                </a:cubicBezTo>
                <a:cubicBezTo>
                  <a:pt x="6805" y="3684"/>
                  <a:pt x="7362" y="6071"/>
                  <a:pt x="7705" y="8506"/>
                </a:cubicBezTo>
                <a:lnTo>
                  <a:pt x="7705" y="8506"/>
                </a:lnTo>
                <a:cubicBezTo>
                  <a:pt x="6835" y="6559"/>
                  <a:pt x="6900" y="4192"/>
                  <a:pt x="6272" y="2227"/>
                </a:cubicBezTo>
                <a:cubicBezTo>
                  <a:pt x="6210" y="2072"/>
                  <a:pt x="6069" y="1996"/>
                  <a:pt x="5936" y="1996"/>
                </a:cubicBezTo>
                <a:cubicBezTo>
                  <a:pt x="5782" y="1996"/>
                  <a:pt x="5638" y="2097"/>
                  <a:pt x="5638" y="2294"/>
                </a:cubicBezTo>
                <a:cubicBezTo>
                  <a:pt x="5650" y="3165"/>
                  <a:pt x="5705" y="4032"/>
                  <a:pt x="5788" y="4894"/>
                </a:cubicBezTo>
                <a:lnTo>
                  <a:pt x="5788" y="4894"/>
                </a:lnTo>
                <a:cubicBezTo>
                  <a:pt x="5504" y="4037"/>
                  <a:pt x="5161" y="3197"/>
                  <a:pt x="4704" y="2394"/>
                </a:cubicBezTo>
                <a:cubicBezTo>
                  <a:pt x="4640" y="2278"/>
                  <a:pt x="4540" y="2227"/>
                  <a:pt x="4443" y="2227"/>
                </a:cubicBezTo>
                <a:cubicBezTo>
                  <a:pt x="4288" y="2227"/>
                  <a:pt x="4137" y="2356"/>
                  <a:pt x="4137" y="2561"/>
                </a:cubicBezTo>
                <a:cubicBezTo>
                  <a:pt x="4147" y="3295"/>
                  <a:pt x="4194" y="4037"/>
                  <a:pt x="4286" y="4776"/>
                </a:cubicBezTo>
                <a:lnTo>
                  <a:pt x="4286" y="4776"/>
                </a:lnTo>
                <a:cubicBezTo>
                  <a:pt x="3714" y="3679"/>
                  <a:pt x="3068" y="2620"/>
                  <a:pt x="2302" y="1627"/>
                </a:cubicBezTo>
                <a:cubicBezTo>
                  <a:pt x="2250" y="1564"/>
                  <a:pt x="2172" y="1537"/>
                  <a:pt x="2091" y="1537"/>
                </a:cubicBezTo>
                <a:cubicBezTo>
                  <a:pt x="1913" y="1537"/>
                  <a:pt x="1723" y="1666"/>
                  <a:pt x="1769" y="1827"/>
                </a:cubicBezTo>
                <a:cubicBezTo>
                  <a:pt x="1874" y="2717"/>
                  <a:pt x="2064" y="3585"/>
                  <a:pt x="2316" y="4435"/>
                </a:cubicBezTo>
                <a:lnTo>
                  <a:pt x="2316" y="4435"/>
                </a:lnTo>
                <a:cubicBezTo>
                  <a:pt x="1776" y="3506"/>
                  <a:pt x="1221" y="2581"/>
                  <a:pt x="635" y="1660"/>
                </a:cubicBezTo>
                <a:cubicBezTo>
                  <a:pt x="535" y="1860"/>
                  <a:pt x="1" y="2127"/>
                  <a:pt x="201" y="2527"/>
                </a:cubicBezTo>
                <a:cubicBezTo>
                  <a:pt x="1802" y="5062"/>
                  <a:pt x="3270" y="7698"/>
                  <a:pt x="4704" y="10300"/>
                </a:cubicBezTo>
                <a:cubicBezTo>
                  <a:pt x="4779" y="10427"/>
                  <a:pt x="4880" y="10480"/>
                  <a:pt x="4979" y="10480"/>
                </a:cubicBezTo>
                <a:cubicBezTo>
                  <a:pt x="5189" y="10480"/>
                  <a:pt x="5385" y="10239"/>
                  <a:pt x="5271" y="9966"/>
                </a:cubicBezTo>
                <a:cubicBezTo>
                  <a:pt x="5197" y="9821"/>
                  <a:pt x="5122" y="9676"/>
                  <a:pt x="5048" y="9530"/>
                </a:cubicBezTo>
                <a:lnTo>
                  <a:pt x="5048" y="9530"/>
                </a:lnTo>
                <a:cubicBezTo>
                  <a:pt x="5079" y="9510"/>
                  <a:pt x="5109" y="9489"/>
                  <a:pt x="5138" y="9466"/>
                </a:cubicBezTo>
                <a:cubicBezTo>
                  <a:pt x="4809" y="8875"/>
                  <a:pt x="4483" y="8285"/>
                  <a:pt x="4157" y="7698"/>
                </a:cubicBezTo>
                <a:lnTo>
                  <a:pt x="4157" y="7698"/>
                </a:lnTo>
                <a:cubicBezTo>
                  <a:pt x="3550" y="6372"/>
                  <a:pt x="3027" y="5005"/>
                  <a:pt x="2716" y="3578"/>
                </a:cubicBezTo>
                <a:lnTo>
                  <a:pt x="2716" y="3578"/>
                </a:lnTo>
                <a:cubicBezTo>
                  <a:pt x="3618" y="4912"/>
                  <a:pt x="4324" y="6369"/>
                  <a:pt x="4945" y="7852"/>
                </a:cubicBezTo>
                <a:lnTo>
                  <a:pt x="4945" y="7852"/>
                </a:lnTo>
                <a:cubicBezTo>
                  <a:pt x="5155" y="8515"/>
                  <a:pt x="5410" y="9162"/>
                  <a:pt x="5713" y="9785"/>
                </a:cubicBezTo>
                <a:lnTo>
                  <a:pt x="5713" y="9785"/>
                </a:lnTo>
                <a:cubicBezTo>
                  <a:pt x="5800" y="10012"/>
                  <a:pt x="5886" y="10240"/>
                  <a:pt x="5972" y="10466"/>
                </a:cubicBezTo>
                <a:cubicBezTo>
                  <a:pt x="6172" y="10400"/>
                  <a:pt x="6339" y="10300"/>
                  <a:pt x="6539" y="10233"/>
                </a:cubicBezTo>
                <a:cubicBezTo>
                  <a:pt x="6510" y="10177"/>
                  <a:pt x="6481" y="10121"/>
                  <a:pt x="6453" y="10066"/>
                </a:cubicBezTo>
                <a:lnTo>
                  <a:pt x="6453" y="10066"/>
                </a:lnTo>
                <a:cubicBezTo>
                  <a:pt x="6494" y="10000"/>
                  <a:pt x="6507" y="9920"/>
                  <a:pt x="6472" y="9833"/>
                </a:cubicBezTo>
                <a:cubicBezTo>
                  <a:pt x="6110" y="8890"/>
                  <a:pt x="5742" y="7948"/>
                  <a:pt x="5342" y="7019"/>
                </a:cubicBezTo>
                <a:lnTo>
                  <a:pt x="5342" y="7019"/>
                </a:lnTo>
                <a:cubicBezTo>
                  <a:pt x="5137" y="6179"/>
                  <a:pt x="5003" y="5320"/>
                  <a:pt x="4932" y="4458"/>
                </a:cubicBezTo>
                <a:lnTo>
                  <a:pt x="4932" y="4458"/>
                </a:lnTo>
                <a:cubicBezTo>
                  <a:pt x="5635" y="6212"/>
                  <a:pt x="5975" y="8104"/>
                  <a:pt x="6505" y="9933"/>
                </a:cubicBezTo>
                <a:cubicBezTo>
                  <a:pt x="6558" y="10076"/>
                  <a:pt x="6671" y="10138"/>
                  <a:pt x="6786" y="10138"/>
                </a:cubicBezTo>
                <a:cubicBezTo>
                  <a:pt x="6965" y="10138"/>
                  <a:pt x="7147" y="9989"/>
                  <a:pt x="7106" y="9766"/>
                </a:cubicBezTo>
                <a:cubicBezTo>
                  <a:pt x="7025" y="9293"/>
                  <a:pt x="6945" y="8820"/>
                  <a:pt x="6869" y="8348"/>
                </a:cubicBezTo>
                <a:lnTo>
                  <a:pt x="6869" y="8348"/>
                </a:lnTo>
                <a:cubicBezTo>
                  <a:pt x="7119" y="9153"/>
                  <a:pt x="7468" y="9916"/>
                  <a:pt x="8007" y="10600"/>
                </a:cubicBezTo>
                <a:cubicBezTo>
                  <a:pt x="8059" y="10662"/>
                  <a:pt x="8130" y="10689"/>
                  <a:pt x="8204" y="10689"/>
                </a:cubicBezTo>
                <a:cubicBezTo>
                  <a:pt x="8367" y="10689"/>
                  <a:pt x="8540" y="10560"/>
                  <a:pt x="8540" y="10400"/>
                </a:cubicBezTo>
                <a:cubicBezTo>
                  <a:pt x="8326" y="8048"/>
                  <a:pt x="7706" y="5739"/>
                  <a:pt x="7605" y="3421"/>
                </a:cubicBezTo>
                <a:lnTo>
                  <a:pt x="7605" y="3421"/>
                </a:lnTo>
                <a:cubicBezTo>
                  <a:pt x="8188" y="5695"/>
                  <a:pt x="8058" y="8231"/>
                  <a:pt x="9541" y="10199"/>
                </a:cubicBezTo>
                <a:cubicBezTo>
                  <a:pt x="9634" y="10292"/>
                  <a:pt x="9743" y="10338"/>
                  <a:pt x="9842" y="10338"/>
                </a:cubicBezTo>
                <a:cubicBezTo>
                  <a:pt x="9992" y="10338"/>
                  <a:pt x="10121" y="10234"/>
                  <a:pt x="10141" y="10033"/>
                </a:cubicBezTo>
                <a:cubicBezTo>
                  <a:pt x="10422" y="7448"/>
                  <a:pt x="9875" y="4839"/>
                  <a:pt x="10134" y="2287"/>
                </a:cubicBezTo>
                <a:lnTo>
                  <a:pt x="10134" y="2287"/>
                </a:lnTo>
                <a:cubicBezTo>
                  <a:pt x="10562" y="5129"/>
                  <a:pt x="9911" y="8147"/>
                  <a:pt x="11309" y="10800"/>
                </a:cubicBezTo>
                <a:cubicBezTo>
                  <a:pt x="11371" y="10911"/>
                  <a:pt x="11465" y="10958"/>
                  <a:pt x="11558" y="10958"/>
                </a:cubicBezTo>
                <a:cubicBezTo>
                  <a:pt x="11717" y="10958"/>
                  <a:pt x="11876" y="10822"/>
                  <a:pt x="11876" y="10633"/>
                </a:cubicBezTo>
                <a:cubicBezTo>
                  <a:pt x="11907" y="10091"/>
                  <a:pt x="11930" y="9548"/>
                  <a:pt x="11942" y="9006"/>
                </a:cubicBezTo>
                <a:lnTo>
                  <a:pt x="11942" y="9006"/>
                </a:lnTo>
                <a:cubicBezTo>
                  <a:pt x="12020" y="9207"/>
                  <a:pt x="12109" y="9405"/>
                  <a:pt x="12210" y="9599"/>
                </a:cubicBezTo>
                <a:cubicBezTo>
                  <a:pt x="12266" y="9711"/>
                  <a:pt x="12363" y="9758"/>
                  <a:pt x="12464" y="9758"/>
                </a:cubicBezTo>
                <a:cubicBezTo>
                  <a:pt x="12604" y="9758"/>
                  <a:pt x="12752" y="9668"/>
                  <a:pt x="12810" y="9532"/>
                </a:cubicBezTo>
                <a:cubicBezTo>
                  <a:pt x="12823" y="9489"/>
                  <a:pt x="12837" y="9445"/>
                  <a:pt x="12850" y="9401"/>
                </a:cubicBezTo>
                <a:lnTo>
                  <a:pt x="12850" y="9401"/>
                </a:lnTo>
                <a:cubicBezTo>
                  <a:pt x="12985" y="9929"/>
                  <a:pt x="13179" y="10433"/>
                  <a:pt x="13444" y="10900"/>
                </a:cubicBezTo>
                <a:cubicBezTo>
                  <a:pt x="13488" y="11002"/>
                  <a:pt x="13589" y="11053"/>
                  <a:pt x="13694" y="11053"/>
                </a:cubicBezTo>
                <a:cubicBezTo>
                  <a:pt x="13830" y="11053"/>
                  <a:pt x="13973" y="10969"/>
                  <a:pt x="14011" y="10800"/>
                </a:cubicBezTo>
                <a:cubicBezTo>
                  <a:pt x="14179" y="10047"/>
                  <a:pt x="14296" y="9286"/>
                  <a:pt x="14391" y="8523"/>
                </a:cubicBezTo>
                <a:lnTo>
                  <a:pt x="14391" y="8523"/>
                </a:lnTo>
                <a:cubicBezTo>
                  <a:pt x="14428" y="9107"/>
                  <a:pt x="14523" y="9688"/>
                  <a:pt x="14711" y="10266"/>
                </a:cubicBezTo>
                <a:cubicBezTo>
                  <a:pt x="14769" y="10419"/>
                  <a:pt x="14902" y="10495"/>
                  <a:pt x="15037" y="10495"/>
                </a:cubicBezTo>
                <a:cubicBezTo>
                  <a:pt x="15138" y="10495"/>
                  <a:pt x="15240" y="10452"/>
                  <a:pt x="15312" y="10366"/>
                </a:cubicBezTo>
                <a:cubicBezTo>
                  <a:pt x="15740" y="9686"/>
                  <a:pt x="16010" y="8957"/>
                  <a:pt x="16202" y="8203"/>
                </a:cubicBezTo>
                <a:lnTo>
                  <a:pt x="16202" y="8203"/>
                </a:lnTo>
                <a:cubicBezTo>
                  <a:pt x="16251" y="8801"/>
                  <a:pt x="16385" y="9391"/>
                  <a:pt x="16646" y="9966"/>
                </a:cubicBezTo>
                <a:cubicBezTo>
                  <a:pt x="16679" y="10083"/>
                  <a:pt x="16796" y="10141"/>
                  <a:pt x="16913" y="10141"/>
                </a:cubicBezTo>
                <a:cubicBezTo>
                  <a:pt x="17030" y="10141"/>
                  <a:pt x="17146" y="10083"/>
                  <a:pt x="17180" y="9966"/>
                </a:cubicBezTo>
                <a:cubicBezTo>
                  <a:pt x="17388" y="9480"/>
                  <a:pt x="17560" y="8984"/>
                  <a:pt x="17709" y="8480"/>
                </a:cubicBezTo>
                <a:lnTo>
                  <a:pt x="17709" y="8480"/>
                </a:lnTo>
                <a:cubicBezTo>
                  <a:pt x="17720" y="8909"/>
                  <a:pt x="17755" y="9337"/>
                  <a:pt x="17820" y="9763"/>
                </a:cubicBezTo>
                <a:lnTo>
                  <a:pt x="17820" y="9763"/>
                </a:lnTo>
                <a:cubicBezTo>
                  <a:pt x="17807" y="9786"/>
                  <a:pt x="17793" y="9809"/>
                  <a:pt x="17780" y="9833"/>
                </a:cubicBezTo>
                <a:cubicBezTo>
                  <a:pt x="17798" y="9838"/>
                  <a:pt x="17816" y="9844"/>
                  <a:pt x="17833" y="9849"/>
                </a:cubicBezTo>
                <a:lnTo>
                  <a:pt x="17833" y="9849"/>
                </a:lnTo>
                <a:cubicBezTo>
                  <a:pt x="17864" y="10044"/>
                  <a:pt x="17902" y="10239"/>
                  <a:pt x="17947" y="10433"/>
                </a:cubicBezTo>
                <a:cubicBezTo>
                  <a:pt x="17966" y="10585"/>
                  <a:pt x="18105" y="10662"/>
                  <a:pt x="18245" y="10662"/>
                </a:cubicBezTo>
                <a:cubicBezTo>
                  <a:pt x="18351" y="10662"/>
                  <a:pt x="18457" y="10619"/>
                  <a:pt x="18514" y="10533"/>
                </a:cubicBezTo>
                <a:cubicBezTo>
                  <a:pt x="18860" y="9926"/>
                  <a:pt x="19105" y="9285"/>
                  <a:pt x="19293" y="8625"/>
                </a:cubicBezTo>
                <a:lnTo>
                  <a:pt x="19293" y="8625"/>
                </a:lnTo>
                <a:cubicBezTo>
                  <a:pt x="19342" y="9433"/>
                  <a:pt x="19540" y="10203"/>
                  <a:pt x="19982" y="10900"/>
                </a:cubicBezTo>
                <a:cubicBezTo>
                  <a:pt x="20048" y="11000"/>
                  <a:pt x="20149" y="11050"/>
                  <a:pt x="20249" y="11050"/>
                </a:cubicBezTo>
                <a:cubicBezTo>
                  <a:pt x="20349" y="11050"/>
                  <a:pt x="20449" y="11000"/>
                  <a:pt x="20515" y="10900"/>
                </a:cubicBezTo>
                <a:cubicBezTo>
                  <a:pt x="20726" y="10503"/>
                  <a:pt x="20911" y="10097"/>
                  <a:pt x="21077" y="9684"/>
                </a:cubicBezTo>
                <a:lnTo>
                  <a:pt x="21077" y="9684"/>
                </a:lnTo>
                <a:cubicBezTo>
                  <a:pt x="21140" y="9701"/>
                  <a:pt x="21207" y="9712"/>
                  <a:pt x="21274" y="9721"/>
                </a:cubicBezTo>
                <a:lnTo>
                  <a:pt x="21274" y="9721"/>
                </a:lnTo>
                <a:cubicBezTo>
                  <a:pt x="21276" y="9836"/>
                  <a:pt x="21278" y="9951"/>
                  <a:pt x="21283" y="10066"/>
                </a:cubicBezTo>
                <a:cubicBezTo>
                  <a:pt x="21283" y="10263"/>
                  <a:pt x="21426" y="10363"/>
                  <a:pt x="21575" y="10363"/>
                </a:cubicBezTo>
                <a:cubicBezTo>
                  <a:pt x="21704" y="10363"/>
                  <a:pt x="21837" y="10288"/>
                  <a:pt x="21883" y="10133"/>
                </a:cubicBezTo>
                <a:cubicBezTo>
                  <a:pt x="21963" y="9921"/>
                  <a:pt x="22038" y="9709"/>
                  <a:pt x="22109" y="9495"/>
                </a:cubicBezTo>
                <a:lnTo>
                  <a:pt x="22109" y="9495"/>
                </a:lnTo>
                <a:cubicBezTo>
                  <a:pt x="22141" y="9505"/>
                  <a:pt x="22173" y="9515"/>
                  <a:pt x="22204" y="9527"/>
                </a:cubicBezTo>
                <a:lnTo>
                  <a:pt x="22204" y="9527"/>
                </a:lnTo>
                <a:cubicBezTo>
                  <a:pt x="22195" y="9662"/>
                  <a:pt x="22188" y="9797"/>
                  <a:pt x="22183" y="9933"/>
                </a:cubicBezTo>
                <a:cubicBezTo>
                  <a:pt x="22183" y="10120"/>
                  <a:pt x="22353" y="10243"/>
                  <a:pt x="22521" y="10243"/>
                </a:cubicBezTo>
                <a:cubicBezTo>
                  <a:pt x="22622" y="10243"/>
                  <a:pt x="22721" y="10199"/>
                  <a:pt x="22784" y="10099"/>
                </a:cubicBezTo>
                <a:cubicBezTo>
                  <a:pt x="22996" y="9717"/>
                  <a:pt x="23176" y="9324"/>
                  <a:pt x="23333" y="8923"/>
                </a:cubicBezTo>
                <a:lnTo>
                  <a:pt x="23333" y="8923"/>
                </a:lnTo>
                <a:cubicBezTo>
                  <a:pt x="23392" y="9278"/>
                  <a:pt x="23495" y="9626"/>
                  <a:pt x="23651" y="9966"/>
                </a:cubicBezTo>
                <a:cubicBezTo>
                  <a:pt x="23684" y="10083"/>
                  <a:pt x="23784" y="10141"/>
                  <a:pt x="23893" y="10141"/>
                </a:cubicBezTo>
                <a:cubicBezTo>
                  <a:pt x="24001" y="10141"/>
                  <a:pt x="24118" y="10083"/>
                  <a:pt x="24185" y="9966"/>
                </a:cubicBezTo>
                <a:cubicBezTo>
                  <a:pt x="24324" y="9706"/>
                  <a:pt x="24454" y="9442"/>
                  <a:pt x="24574" y="9175"/>
                </a:cubicBezTo>
                <a:lnTo>
                  <a:pt x="24574" y="9175"/>
                </a:lnTo>
                <a:cubicBezTo>
                  <a:pt x="24612" y="9646"/>
                  <a:pt x="24710" y="10111"/>
                  <a:pt x="24885" y="10566"/>
                </a:cubicBezTo>
                <a:cubicBezTo>
                  <a:pt x="24945" y="10686"/>
                  <a:pt x="25101" y="10783"/>
                  <a:pt x="25246" y="10783"/>
                </a:cubicBezTo>
                <a:cubicBezTo>
                  <a:pt x="25342" y="10783"/>
                  <a:pt x="25432" y="10740"/>
                  <a:pt x="25486" y="10633"/>
                </a:cubicBezTo>
                <a:cubicBezTo>
                  <a:pt x="25732" y="10117"/>
                  <a:pt x="25949" y="9589"/>
                  <a:pt x="26148" y="9053"/>
                </a:cubicBezTo>
                <a:lnTo>
                  <a:pt x="26148" y="9053"/>
                </a:lnTo>
                <a:cubicBezTo>
                  <a:pt x="26154" y="9223"/>
                  <a:pt x="26167" y="9394"/>
                  <a:pt x="26186" y="9566"/>
                </a:cubicBezTo>
                <a:cubicBezTo>
                  <a:pt x="26209" y="9725"/>
                  <a:pt x="26356" y="9885"/>
                  <a:pt x="26511" y="9885"/>
                </a:cubicBezTo>
                <a:cubicBezTo>
                  <a:pt x="26583" y="9885"/>
                  <a:pt x="26657" y="9850"/>
                  <a:pt x="26720" y="9766"/>
                </a:cubicBezTo>
                <a:cubicBezTo>
                  <a:pt x="26983" y="9449"/>
                  <a:pt x="27216" y="9118"/>
                  <a:pt x="27427" y="8775"/>
                </a:cubicBezTo>
                <a:lnTo>
                  <a:pt x="27427" y="8775"/>
                </a:lnTo>
                <a:cubicBezTo>
                  <a:pt x="27397" y="9000"/>
                  <a:pt x="27375" y="9226"/>
                  <a:pt x="27363" y="9455"/>
                </a:cubicBezTo>
                <a:lnTo>
                  <a:pt x="27363" y="9455"/>
                </a:lnTo>
                <a:cubicBezTo>
                  <a:pt x="27360" y="9458"/>
                  <a:pt x="27357" y="9462"/>
                  <a:pt x="27354" y="9466"/>
                </a:cubicBezTo>
                <a:cubicBezTo>
                  <a:pt x="27357" y="9467"/>
                  <a:pt x="27360" y="9469"/>
                  <a:pt x="27363" y="9471"/>
                </a:cubicBezTo>
                <a:lnTo>
                  <a:pt x="27363" y="9471"/>
                </a:lnTo>
                <a:cubicBezTo>
                  <a:pt x="27355" y="9624"/>
                  <a:pt x="27352" y="9778"/>
                  <a:pt x="27354" y="9933"/>
                </a:cubicBezTo>
                <a:cubicBezTo>
                  <a:pt x="27354" y="10110"/>
                  <a:pt x="27502" y="10244"/>
                  <a:pt x="27660" y="10244"/>
                </a:cubicBezTo>
                <a:cubicBezTo>
                  <a:pt x="27739" y="10244"/>
                  <a:pt x="27821" y="10211"/>
                  <a:pt x="27887" y="10133"/>
                </a:cubicBezTo>
                <a:cubicBezTo>
                  <a:pt x="28501" y="9451"/>
                  <a:pt x="28996" y="8700"/>
                  <a:pt x="29425" y="7913"/>
                </a:cubicBezTo>
                <a:lnTo>
                  <a:pt x="29425" y="7913"/>
                </a:lnTo>
                <a:cubicBezTo>
                  <a:pt x="29314" y="8617"/>
                  <a:pt x="29303" y="9325"/>
                  <a:pt x="29489" y="9966"/>
                </a:cubicBezTo>
                <a:cubicBezTo>
                  <a:pt x="29510" y="10096"/>
                  <a:pt x="29659" y="10198"/>
                  <a:pt x="29807" y="10198"/>
                </a:cubicBezTo>
                <a:cubicBezTo>
                  <a:pt x="29886" y="10198"/>
                  <a:pt x="29964" y="10169"/>
                  <a:pt x="30022" y="10099"/>
                </a:cubicBezTo>
                <a:cubicBezTo>
                  <a:pt x="30291" y="9799"/>
                  <a:pt x="30530" y="9481"/>
                  <a:pt x="30746" y="9150"/>
                </a:cubicBezTo>
                <a:lnTo>
                  <a:pt x="30746" y="9150"/>
                </a:lnTo>
                <a:cubicBezTo>
                  <a:pt x="30622" y="9734"/>
                  <a:pt x="30542" y="10328"/>
                  <a:pt x="30523" y="10933"/>
                </a:cubicBezTo>
                <a:cubicBezTo>
                  <a:pt x="30523" y="11126"/>
                  <a:pt x="30660" y="11223"/>
                  <a:pt x="30812" y="11223"/>
                </a:cubicBezTo>
                <a:cubicBezTo>
                  <a:pt x="30896" y="11223"/>
                  <a:pt x="30985" y="11193"/>
                  <a:pt x="31056" y="11133"/>
                </a:cubicBezTo>
                <a:cubicBezTo>
                  <a:pt x="31522" y="10735"/>
                  <a:pt x="31923" y="10284"/>
                  <a:pt x="32279" y="9797"/>
                </a:cubicBezTo>
                <a:lnTo>
                  <a:pt x="32279" y="9797"/>
                </a:lnTo>
                <a:cubicBezTo>
                  <a:pt x="32333" y="9858"/>
                  <a:pt x="32420" y="9888"/>
                  <a:pt x="32514" y="9888"/>
                </a:cubicBezTo>
                <a:cubicBezTo>
                  <a:pt x="32607" y="9888"/>
                  <a:pt x="32708" y="9859"/>
                  <a:pt x="32791" y="9799"/>
                </a:cubicBezTo>
                <a:cubicBezTo>
                  <a:pt x="32884" y="9726"/>
                  <a:pt x="32976" y="9650"/>
                  <a:pt x="33065" y="9573"/>
                </a:cubicBezTo>
                <a:lnTo>
                  <a:pt x="33065" y="9573"/>
                </a:lnTo>
                <a:cubicBezTo>
                  <a:pt x="33003" y="9758"/>
                  <a:pt x="32945" y="9945"/>
                  <a:pt x="32891" y="10133"/>
                </a:cubicBezTo>
                <a:cubicBezTo>
                  <a:pt x="32840" y="10337"/>
                  <a:pt x="33004" y="10522"/>
                  <a:pt x="33189" y="10522"/>
                </a:cubicBezTo>
                <a:cubicBezTo>
                  <a:pt x="33245" y="10522"/>
                  <a:pt x="33304" y="10505"/>
                  <a:pt x="33358" y="10466"/>
                </a:cubicBezTo>
                <a:cubicBezTo>
                  <a:pt x="33733" y="10228"/>
                  <a:pt x="34072" y="9960"/>
                  <a:pt x="34382" y="9669"/>
                </a:cubicBezTo>
                <a:lnTo>
                  <a:pt x="34382" y="9669"/>
                </a:lnTo>
                <a:cubicBezTo>
                  <a:pt x="34438" y="9778"/>
                  <a:pt x="34555" y="9855"/>
                  <a:pt x="34671" y="9855"/>
                </a:cubicBezTo>
                <a:cubicBezTo>
                  <a:pt x="34725" y="9855"/>
                  <a:pt x="34779" y="9838"/>
                  <a:pt x="34826" y="9799"/>
                </a:cubicBezTo>
                <a:cubicBezTo>
                  <a:pt x="34957" y="9722"/>
                  <a:pt x="35085" y="9642"/>
                  <a:pt x="35209" y="9558"/>
                </a:cubicBezTo>
                <a:lnTo>
                  <a:pt x="35209" y="9558"/>
                </a:lnTo>
                <a:cubicBezTo>
                  <a:pt x="35275" y="9645"/>
                  <a:pt x="35384" y="9704"/>
                  <a:pt x="35491" y="9704"/>
                </a:cubicBezTo>
                <a:cubicBezTo>
                  <a:pt x="35580" y="9704"/>
                  <a:pt x="35668" y="9663"/>
                  <a:pt x="35726" y="9566"/>
                </a:cubicBezTo>
                <a:cubicBezTo>
                  <a:pt x="35906" y="9277"/>
                  <a:pt x="36084" y="8986"/>
                  <a:pt x="36262" y="8694"/>
                </a:cubicBezTo>
                <a:lnTo>
                  <a:pt x="36262" y="8694"/>
                </a:lnTo>
                <a:cubicBezTo>
                  <a:pt x="38212" y="6796"/>
                  <a:pt x="39262" y="4008"/>
                  <a:pt x="41230" y="2094"/>
                </a:cubicBezTo>
                <a:cubicBezTo>
                  <a:pt x="41468" y="1856"/>
                  <a:pt x="41267" y="1557"/>
                  <a:pt x="41008" y="1557"/>
                </a:cubicBezTo>
                <a:cubicBezTo>
                  <a:pt x="40939" y="1557"/>
                  <a:pt x="40867" y="1578"/>
                  <a:pt x="40797" y="1627"/>
                </a:cubicBezTo>
                <a:cubicBezTo>
                  <a:pt x="40797" y="1627"/>
                  <a:pt x="40797" y="1627"/>
                  <a:pt x="40797" y="1627"/>
                </a:cubicBezTo>
                <a:lnTo>
                  <a:pt x="40797" y="1627"/>
                </a:lnTo>
                <a:cubicBezTo>
                  <a:pt x="38732" y="3514"/>
                  <a:pt x="37241" y="5923"/>
                  <a:pt x="35771" y="8301"/>
                </a:cubicBezTo>
                <a:lnTo>
                  <a:pt x="35771" y="8301"/>
                </a:lnTo>
                <a:cubicBezTo>
                  <a:pt x="35632" y="8431"/>
                  <a:pt x="35489" y="8556"/>
                  <a:pt x="35341" y="8676"/>
                </a:cubicBezTo>
                <a:lnTo>
                  <a:pt x="35341" y="8676"/>
                </a:lnTo>
                <a:cubicBezTo>
                  <a:pt x="35371" y="8608"/>
                  <a:pt x="35402" y="8540"/>
                  <a:pt x="35434" y="8471"/>
                </a:cubicBezTo>
                <a:lnTo>
                  <a:pt x="35434" y="8471"/>
                </a:lnTo>
                <a:cubicBezTo>
                  <a:pt x="36435" y="7112"/>
                  <a:pt x="37132" y="5504"/>
                  <a:pt x="37997" y="4038"/>
                </a:cubicBezTo>
                <a:lnTo>
                  <a:pt x="37997" y="4038"/>
                </a:lnTo>
                <a:cubicBezTo>
                  <a:pt x="38268" y="3624"/>
                  <a:pt x="38541" y="3211"/>
                  <a:pt x="38812" y="2798"/>
                </a:cubicBezTo>
                <a:lnTo>
                  <a:pt x="38812" y="2798"/>
                </a:lnTo>
                <a:cubicBezTo>
                  <a:pt x="38914" y="2661"/>
                  <a:pt x="39020" y="2526"/>
                  <a:pt x="39129" y="2394"/>
                </a:cubicBezTo>
                <a:lnTo>
                  <a:pt x="39094" y="2366"/>
                </a:lnTo>
                <a:lnTo>
                  <a:pt x="39094" y="2366"/>
                </a:lnTo>
                <a:cubicBezTo>
                  <a:pt x="39117" y="2331"/>
                  <a:pt x="39139" y="2296"/>
                  <a:pt x="39162" y="2260"/>
                </a:cubicBezTo>
                <a:cubicBezTo>
                  <a:pt x="39310" y="2039"/>
                  <a:pt x="39095" y="1782"/>
                  <a:pt x="38878" y="1782"/>
                </a:cubicBezTo>
                <a:cubicBezTo>
                  <a:pt x="38801" y="1782"/>
                  <a:pt x="38723" y="1815"/>
                  <a:pt x="38662" y="1893"/>
                </a:cubicBezTo>
                <a:cubicBezTo>
                  <a:pt x="38107" y="2587"/>
                  <a:pt x="37645" y="3373"/>
                  <a:pt x="37205" y="4184"/>
                </a:cubicBezTo>
                <a:lnTo>
                  <a:pt x="37205" y="4184"/>
                </a:lnTo>
                <a:cubicBezTo>
                  <a:pt x="36402" y="5434"/>
                  <a:pt x="35631" y="6695"/>
                  <a:pt x="34991" y="8017"/>
                </a:cubicBezTo>
                <a:lnTo>
                  <a:pt x="34991" y="8017"/>
                </a:lnTo>
                <a:cubicBezTo>
                  <a:pt x="34631" y="8501"/>
                  <a:pt x="34232" y="8949"/>
                  <a:pt x="33774" y="9342"/>
                </a:cubicBezTo>
                <a:lnTo>
                  <a:pt x="33774" y="9342"/>
                </a:lnTo>
                <a:cubicBezTo>
                  <a:pt x="33876" y="9057"/>
                  <a:pt x="33988" y="8777"/>
                  <a:pt x="34107" y="8500"/>
                </a:cubicBezTo>
                <a:lnTo>
                  <a:pt x="34107" y="8500"/>
                </a:lnTo>
                <a:cubicBezTo>
                  <a:pt x="35583" y="6714"/>
                  <a:pt x="36482" y="4410"/>
                  <a:pt x="37694" y="2461"/>
                </a:cubicBezTo>
                <a:cubicBezTo>
                  <a:pt x="37685" y="2453"/>
                  <a:pt x="37676" y="2446"/>
                  <a:pt x="37667" y="2439"/>
                </a:cubicBezTo>
                <a:lnTo>
                  <a:pt x="37667" y="2439"/>
                </a:lnTo>
                <a:cubicBezTo>
                  <a:pt x="37676" y="2424"/>
                  <a:pt x="37685" y="2409"/>
                  <a:pt x="37694" y="2394"/>
                </a:cubicBezTo>
                <a:cubicBezTo>
                  <a:pt x="37836" y="2158"/>
                  <a:pt x="37611" y="1922"/>
                  <a:pt x="37396" y="1922"/>
                </a:cubicBezTo>
                <a:cubicBezTo>
                  <a:pt x="37307" y="1922"/>
                  <a:pt x="37219" y="1963"/>
                  <a:pt x="37161" y="2060"/>
                </a:cubicBezTo>
                <a:cubicBezTo>
                  <a:pt x="36952" y="2387"/>
                  <a:pt x="36753" y="2725"/>
                  <a:pt x="36559" y="3069"/>
                </a:cubicBezTo>
                <a:lnTo>
                  <a:pt x="36559" y="3069"/>
                </a:lnTo>
                <a:cubicBezTo>
                  <a:pt x="35590" y="4574"/>
                  <a:pt x="34593" y="6104"/>
                  <a:pt x="33822" y="7720"/>
                </a:cubicBezTo>
                <a:lnTo>
                  <a:pt x="33822" y="7720"/>
                </a:lnTo>
                <a:cubicBezTo>
                  <a:pt x="33570" y="8047"/>
                  <a:pt x="33301" y="8358"/>
                  <a:pt x="33009" y="8651"/>
                </a:cubicBezTo>
                <a:lnTo>
                  <a:pt x="33009" y="8651"/>
                </a:lnTo>
                <a:cubicBezTo>
                  <a:pt x="33011" y="8644"/>
                  <a:pt x="33012" y="8638"/>
                  <a:pt x="33014" y="8631"/>
                </a:cubicBezTo>
                <a:lnTo>
                  <a:pt x="33014" y="8631"/>
                </a:lnTo>
                <a:cubicBezTo>
                  <a:pt x="33587" y="7590"/>
                  <a:pt x="34034" y="6449"/>
                  <a:pt x="34480" y="5312"/>
                </a:cubicBezTo>
                <a:lnTo>
                  <a:pt x="34480" y="5312"/>
                </a:lnTo>
                <a:cubicBezTo>
                  <a:pt x="35158" y="4095"/>
                  <a:pt x="35864" y="2885"/>
                  <a:pt x="36216" y="1550"/>
                </a:cubicBezTo>
                <a:lnTo>
                  <a:pt x="36216" y="1550"/>
                </a:lnTo>
                <a:cubicBezTo>
                  <a:pt x="36241" y="1509"/>
                  <a:pt x="36267" y="1468"/>
                  <a:pt x="36293" y="1426"/>
                </a:cubicBezTo>
                <a:cubicBezTo>
                  <a:pt x="36279" y="1420"/>
                  <a:pt x="36265" y="1414"/>
                  <a:pt x="36252" y="1409"/>
                </a:cubicBezTo>
                <a:lnTo>
                  <a:pt x="36252" y="1409"/>
                </a:lnTo>
                <a:cubicBezTo>
                  <a:pt x="36266" y="1348"/>
                  <a:pt x="36280" y="1287"/>
                  <a:pt x="36293" y="1226"/>
                </a:cubicBezTo>
                <a:cubicBezTo>
                  <a:pt x="36339" y="1001"/>
                  <a:pt x="36140" y="821"/>
                  <a:pt x="35944" y="821"/>
                </a:cubicBezTo>
                <a:cubicBezTo>
                  <a:pt x="35851" y="821"/>
                  <a:pt x="35758" y="862"/>
                  <a:pt x="35693" y="959"/>
                </a:cubicBezTo>
                <a:cubicBezTo>
                  <a:pt x="34726" y="2494"/>
                  <a:pt x="34058" y="4262"/>
                  <a:pt x="33358" y="5963"/>
                </a:cubicBezTo>
                <a:cubicBezTo>
                  <a:pt x="32797" y="7337"/>
                  <a:pt x="32189" y="8829"/>
                  <a:pt x="31177" y="9963"/>
                </a:cubicBezTo>
                <a:lnTo>
                  <a:pt x="31177" y="9963"/>
                </a:lnTo>
                <a:cubicBezTo>
                  <a:pt x="31465" y="7419"/>
                  <a:pt x="32794" y="5115"/>
                  <a:pt x="33721" y="2731"/>
                </a:cubicBezTo>
                <a:lnTo>
                  <a:pt x="33721" y="2731"/>
                </a:lnTo>
                <a:cubicBezTo>
                  <a:pt x="33817" y="2571"/>
                  <a:pt x="33918" y="2414"/>
                  <a:pt x="34025" y="2260"/>
                </a:cubicBezTo>
                <a:cubicBezTo>
                  <a:pt x="33988" y="2242"/>
                  <a:pt x="33952" y="2224"/>
                  <a:pt x="33916" y="2208"/>
                </a:cubicBezTo>
                <a:lnTo>
                  <a:pt x="33916" y="2208"/>
                </a:lnTo>
                <a:cubicBezTo>
                  <a:pt x="33942" y="2136"/>
                  <a:pt x="33967" y="2065"/>
                  <a:pt x="33992" y="1994"/>
                </a:cubicBezTo>
                <a:cubicBezTo>
                  <a:pt x="34079" y="1775"/>
                  <a:pt x="33894" y="1628"/>
                  <a:pt x="33691" y="1628"/>
                </a:cubicBezTo>
                <a:cubicBezTo>
                  <a:pt x="33584" y="1628"/>
                  <a:pt x="33472" y="1668"/>
                  <a:pt x="33391" y="1760"/>
                </a:cubicBezTo>
                <a:cubicBezTo>
                  <a:pt x="31911" y="3980"/>
                  <a:pt x="31514" y="6827"/>
                  <a:pt x="29908" y="8958"/>
                </a:cubicBezTo>
                <a:lnTo>
                  <a:pt x="29908" y="8958"/>
                </a:lnTo>
                <a:cubicBezTo>
                  <a:pt x="29814" y="7830"/>
                  <a:pt x="30220" y="6631"/>
                  <a:pt x="30556" y="5596"/>
                </a:cubicBezTo>
                <a:cubicBezTo>
                  <a:pt x="30619" y="5416"/>
                  <a:pt x="30685" y="5237"/>
                  <a:pt x="30752" y="5059"/>
                </a:cubicBezTo>
                <a:lnTo>
                  <a:pt x="30752" y="5059"/>
                </a:lnTo>
                <a:cubicBezTo>
                  <a:pt x="31196" y="4016"/>
                  <a:pt x="31639" y="2973"/>
                  <a:pt x="32190" y="1994"/>
                </a:cubicBezTo>
                <a:cubicBezTo>
                  <a:pt x="32138" y="1976"/>
                  <a:pt x="32088" y="1959"/>
                  <a:pt x="32039" y="1940"/>
                </a:cubicBezTo>
                <a:lnTo>
                  <a:pt x="32039" y="1940"/>
                </a:lnTo>
                <a:cubicBezTo>
                  <a:pt x="32067" y="1869"/>
                  <a:pt x="32096" y="1798"/>
                  <a:pt x="32124" y="1727"/>
                </a:cubicBezTo>
                <a:cubicBezTo>
                  <a:pt x="32191" y="1501"/>
                  <a:pt x="31969" y="1321"/>
                  <a:pt x="31767" y="1321"/>
                </a:cubicBezTo>
                <a:cubicBezTo>
                  <a:pt x="31670" y="1321"/>
                  <a:pt x="31577" y="1363"/>
                  <a:pt x="31523" y="1460"/>
                </a:cubicBezTo>
                <a:cubicBezTo>
                  <a:pt x="30205" y="3828"/>
                  <a:pt x="29532" y="6545"/>
                  <a:pt x="27933" y="8742"/>
                </a:cubicBezTo>
                <a:lnTo>
                  <a:pt x="27933" y="8742"/>
                </a:lnTo>
                <a:cubicBezTo>
                  <a:pt x="27992" y="8202"/>
                  <a:pt x="28104" y="7674"/>
                  <a:pt x="28252" y="7154"/>
                </a:cubicBezTo>
                <a:lnTo>
                  <a:pt x="28252" y="7154"/>
                </a:lnTo>
                <a:cubicBezTo>
                  <a:pt x="28673" y="6174"/>
                  <a:pt x="29010" y="5151"/>
                  <a:pt x="29399" y="4151"/>
                </a:cubicBezTo>
                <a:lnTo>
                  <a:pt x="29399" y="4151"/>
                </a:lnTo>
                <a:cubicBezTo>
                  <a:pt x="29590" y="3713"/>
                  <a:pt x="29781" y="3274"/>
                  <a:pt x="29961" y="2833"/>
                </a:cubicBezTo>
                <a:lnTo>
                  <a:pt x="29961" y="2833"/>
                </a:lnTo>
                <a:cubicBezTo>
                  <a:pt x="30158" y="2420"/>
                  <a:pt x="30375" y="2016"/>
                  <a:pt x="30623" y="1627"/>
                </a:cubicBezTo>
                <a:cubicBezTo>
                  <a:pt x="30556" y="1608"/>
                  <a:pt x="30494" y="1586"/>
                  <a:pt x="30436" y="1563"/>
                </a:cubicBezTo>
                <a:lnTo>
                  <a:pt x="30436" y="1563"/>
                </a:lnTo>
                <a:cubicBezTo>
                  <a:pt x="30466" y="1473"/>
                  <a:pt x="30495" y="1383"/>
                  <a:pt x="30523" y="1293"/>
                </a:cubicBezTo>
                <a:cubicBezTo>
                  <a:pt x="30610" y="1074"/>
                  <a:pt x="30424" y="912"/>
                  <a:pt x="30230" y="912"/>
                </a:cubicBezTo>
                <a:cubicBezTo>
                  <a:pt x="30128" y="912"/>
                  <a:pt x="30024" y="957"/>
                  <a:pt x="29956" y="1060"/>
                </a:cubicBezTo>
                <a:cubicBezTo>
                  <a:pt x="28503" y="3328"/>
                  <a:pt x="28121" y="6173"/>
                  <a:pt x="26645" y="8400"/>
                </a:cubicBezTo>
                <a:lnTo>
                  <a:pt x="26645" y="8400"/>
                </a:lnTo>
                <a:cubicBezTo>
                  <a:pt x="26651" y="8016"/>
                  <a:pt x="26689" y="7635"/>
                  <a:pt x="26751" y="7257"/>
                </a:cubicBezTo>
                <a:lnTo>
                  <a:pt x="26751" y="7257"/>
                </a:lnTo>
                <a:cubicBezTo>
                  <a:pt x="27363" y="5285"/>
                  <a:pt x="27883" y="3266"/>
                  <a:pt x="28788" y="1393"/>
                </a:cubicBezTo>
                <a:cubicBezTo>
                  <a:pt x="28714" y="1361"/>
                  <a:pt x="28646" y="1333"/>
                  <a:pt x="28582" y="1306"/>
                </a:cubicBezTo>
                <a:lnTo>
                  <a:pt x="28582" y="1306"/>
                </a:lnTo>
                <a:cubicBezTo>
                  <a:pt x="28608" y="1202"/>
                  <a:pt x="28632" y="1097"/>
                  <a:pt x="28655" y="993"/>
                </a:cubicBezTo>
                <a:cubicBezTo>
                  <a:pt x="28699" y="773"/>
                  <a:pt x="28497" y="597"/>
                  <a:pt x="28307" y="597"/>
                </a:cubicBezTo>
                <a:cubicBezTo>
                  <a:pt x="28208" y="597"/>
                  <a:pt x="28111" y="645"/>
                  <a:pt x="28054" y="759"/>
                </a:cubicBezTo>
                <a:cubicBezTo>
                  <a:pt x="26772" y="3477"/>
                  <a:pt x="26272" y="6501"/>
                  <a:pt x="25122" y="9245"/>
                </a:cubicBezTo>
                <a:lnTo>
                  <a:pt x="25122" y="9245"/>
                </a:lnTo>
                <a:cubicBezTo>
                  <a:pt x="25050" y="8776"/>
                  <a:pt x="25055" y="8299"/>
                  <a:pt x="25106" y="7820"/>
                </a:cubicBezTo>
                <a:lnTo>
                  <a:pt x="25106" y="7820"/>
                </a:lnTo>
                <a:cubicBezTo>
                  <a:pt x="25852" y="5657"/>
                  <a:pt x="26215" y="3360"/>
                  <a:pt x="26987" y="1193"/>
                </a:cubicBezTo>
                <a:cubicBezTo>
                  <a:pt x="26916" y="1169"/>
                  <a:pt x="26841" y="1154"/>
                  <a:pt x="26765" y="1143"/>
                </a:cubicBezTo>
                <a:lnTo>
                  <a:pt x="26765" y="1143"/>
                </a:lnTo>
                <a:cubicBezTo>
                  <a:pt x="26786" y="1027"/>
                  <a:pt x="26804" y="910"/>
                  <a:pt x="26820" y="793"/>
                </a:cubicBezTo>
                <a:cubicBezTo>
                  <a:pt x="26838" y="600"/>
                  <a:pt x="26699" y="509"/>
                  <a:pt x="26544" y="509"/>
                </a:cubicBezTo>
                <a:cubicBezTo>
                  <a:pt x="26403" y="509"/>
                  <a:pt x="26250" y="583"/>
                  <a:pt x="26186" y="726"/>
                </a:cubicBezTo>
                <a:cubicBezTo>
                  <a:pt x="25232" y="3343"/>
                  <a:pt x="24902" y="6160"/>
                  <a:pt x="23755" y="8702"/>
                </a:cubicBezTo>
                <a:lnTo>
                  <a:pt x="23755" y="8702"/>
                </a:lnTo>
                <a:cubicBezTo>
                  <a:pt x="23699" y="8480"/>
                  <a:pt x="23665" y="8253"/>
                  <a:pt x="23649" y="8021"/>
                </a:cubicBezTo>
                <a:lnTo>
                  <a:pt x="23649" y="8021"/>
                </a:lnTo>
                <a:cubicBezTo>
                  <a:pt x="24254" y="6091"/>
                  <a:pt x="24509" y="4045"/>
                  <a:pt x="25386" y="2194"/>
                </a:cubicBezTo>
                <a:cubicBezTo>
                  <a:pt x="25293" y="2147"/>
                  <a:pt x="25208" y="2108"/>
                  <a:pt x="25123" y="2070"/>
                </a:cubicBezTo>
                <a:lnTo>
                  <a:pt x="25123" y="2070"/>
                </a:lnTo>
                <a:cubicBezTo>
                  <a:pt x="25146" y="1977"/>
                  <a:pt x="25167" y="1884"/>
                  <a:pt x="25185" y="1793"/>
                </a:cubicBezTo>
                <a:cubicBezTo>
                  <a:pt x="25251" y="1574"/>
                  <a:pt x="25057" y="1398"/>
                  <a:pt x="24870" y="1398"/>
                </a:cubicBezTo>
                <a:cubicBezTo>
                  <a:pt x="24772" y="1398"/>
                  <a:pt x="24676" y="1446"/>
                  <a:pt x="24618" y="1560"/>
                </a:cubicBezTo>
                <a:cubicBezTo>
                  <a:pt x="23664" y="3521"/>
                  <a:pt x="23428" y="5701"/>
                  <a:pt x="22737" y="7730"/>
                </a:cubicBezTo>
                <a:lnTo>
                  <a:pt x="22737" y="7730"/>
                </a:lnTo>
                <a:cubicBezTo>
                  <a:pt x="22985" y="6199"/>
                  <a:pt x="23424" y="4689"/>
                  <a:pt x="23725" y="3159"/>
                </a:cubicBezTo>
                <a:lnTo>
                  <a:pt x="23725" y="3159"/>
                </a:lnTo>
                <a:cubicBezTo>
                  <a:pt x="23888" y="2575"/>
                  <a:pt x="24070" y="1997"/>
                  <a:pt x="24285" y="1426"/>
                </a:cubicBezTo>
                <a:cubicBezTo>
                  <a:pt x="24181" y="1412"/>
                  <a:pt x="24084" y="1403"/>
                  <a:pt x="23990" y="1396"/>
                </a:cubicBezTo>
                <a:lnTo>
                  <a:pt x="23990" y="1396"/>
                </a:lnTo>
                <a:cubicBezTo>
                  <a:pt x="24001" y="1284"/>
                  <a:pt x="24010" y="1172"/>
                  <a:pt x="24018" y="1060"/>
                </a:cubicBezTo>
                <a:cubicBezTo>
                  <a:pt x="24036" y="845"/>
                  <a:pt x="23891" y="745"/>
                  <a:pt x="23732" y="745"/>
                </a:cubicBezTo>
                <a:cubicBezTo>
                  <a:pt x="23594" y="745"/>
                  <a:pt x="23446" y="820"/>
                  <a:pt x="23384" y="959"/>
                </a:cubicBezTo>
                <a:cubicBezTo>
                  <a:pt x="22946" y="2160"/>
                  <a:pt x="22640" y="3397"/>
                  <a:pt x="22354" y="4640"/>
                </a:cubicBezTo>
                <a:lnTo>
                  <a:pt x="22354" y="4640"/>
                </a:lnTo>
                <a:cubicBezTo>
                  <a:pt x="22504" y="3787"/>
                  <a:pt x="22647" y="2934"/>
                  <a:pt x="22817" y="2094"/>
                </a:cubicBezTo>
                <a:cubicBezTo>
                  <a:pt x="22721" y="2078"/>
                  <a:pt x="22618" y="2069"/>
                  <a:pt x="22514" y="2061"/>
                </a:cubicBezTo>
                <a:lnTo>
                  <a:pt x="22514" y="2061"/>
                </a:lnTo>
                <a:cubicBezTo>
                  <a:pt x="22527" y="1950"/>
                  <a:pt x="22539" y="1838"/>
                  <a:pt x="22550" y="1727"/>
                </a:cubicBezTo>
                <a:cubicBezTo>
                  <a:pt x="22589" y="1535"/>
                  <a:pt x="22407" y="1421"/>
                  <a:pt x="22233" y="1421"/>
                </a:cubicBezTo>
                <a:cubicBezTo>
                  <a:pt x="22104" y="1421"/>
                  <a:pt x="21978" y="1484"/>
                  <a:pt x="21950" y="1627"/>
                </a:cubicBezTo>
                <a:cubicBezTo>
                  <a:pt x="21392" y="4293"/>
                  <a:pt x="21180" y="7189"/>
                  <a:pt x="20001" y="9700"/>
                </a:cubicBezTo>
                <a:lnTo>
                  <a:pt x="20001" y="9700"/>
                </a:lnTo>
                <a:cubicBezTo>
                  <a:pt x="19520" y="8450"/>
                  <a:pt x="19751" y="6932"/>
                  <a:pt x="19982" y="5663"/>
                </a:cubicBezTo>
                <a:cubicBezTo>
                  <a:pt x="20145" y="4685"/>
                  <a:pt x="20389" y="3724"/>
                  <a:pt x="20556" y="2733"/>
                </a:cubicBezTo>
                <a:lnTo>
                  <a:pt x="20556" y="2733"/>
                </a:lnTo>
                <a:cubicBezTo>
                  <a:pt x="20651" y="2460"/>
                  <a:pt x="20759" y="2191"/>
                  <a:pt x="20882" y="1927"/>
                </a:cubicBezTo>
                <a:cubicBezTo>
                  <a:pt x="20810" y="1915"/>
                  <a:pt x="20743" y="1894"/>
                  <a:pt x="20676" y="1871"/>
                </a:cubicBezTo>
                <a:lnTo>
                  <a:pt x="20676" y="1871"/>
                </a:lnTo>
                <a:cubicBezTo>
                  <a:pt x="20692" y="1724"/>
                  <a:pt x="20705" y="1576"/>
                  <a:pt x="20716" y="1426"/>
                </a:cubicBezTo>
                <a:cubicBezTo>
                  <a:pt x="20757" y="1239"/>
                  <a:pt x="20577" y="1116"/>
                  <a:pt x="20404" y="1116"/>
                </a:cubicBezTo>
                <a:cubicBezTo>
                  <a:pt x="20300" y="1116"/>
                  <a:pt x="20198" y="1160"/>
                  <a:pt x="20149" y="1260"/>
                </a:cubicBezTo>
                <a:cubicBezTo>
                  <a:pt x="18983" y="3680"/>
                  <a:pt x="19210" y="6556"/>
                  <a:pt x="18191" y="8999"/>
                </a:cubicBezTo>
                <a:lnTo>
                  <a:pt x="18191" y="8999"/>
                </a:lnTo>
                <a:cubicBezTo>
                  <a:pt x="18093" y="8134"/>
                  <a:pt x="18121" y="7265"/>
                  <a:pt x="18218" y="6395"/>
                </a:cubicBezTo>
                <a:lnTo>
                  <a:pt x="18218" y="6395"/>
                </a:lnTo>
                <a:cubicBezTo>
                  <a:pt x="18536" y="4879"/>
                  <a:pt x="18797" y="3339"/>
                  <a:pt x="19315" y="1860"/>
                </a:cubicBezTo>
                <a:cubicBezTo>
                  <a:pt x="19242" y="1836"/>
                  <a:pt x="19166" y="1812"/>
                  <a:pt x="19090" y="1789"/>
                </a:cubicBezTo>
                <a:lnTo>
                  <a:pt x="19090" y="1789"/>
                </a:lnTo>
                <a:cubicBezTo>
                  <a:pt x="19109" y="1691"/>
                  <a:pt x="19129" y="1592"/>
                  <a:pt x="19148" y="1493"/>
                </a:cubicBezTo>
                <a:cubicBezTo>
                  <a:pt x="19188" y="1255"/>
                  <a:pt x="19015" y="1111"/>
                  <a:pt x="18840" y="1111"/>
                </a:cubicBezTo>
                <a:cubicBezTo>
                  <a:pt x="18721" y="1111"/>
                  <a:pt x="18601" y="1178"/>
                  <a:pt x="18547" y="1326"/>
                </a:cubicBezTo>
                <a:cubicBezTo>
                  <a:pt x="17734" y="3678"/>
                  <a:pt x="17573" y="6220"/>
                  <a:pt x="16762" y="8558"/>
                </a:cubicBezTo>
                <a:lnTo>
                  <a:pt x="16762" y="8558"/>
                </a:lnTo>
                <a:cubicBezTo>
                  <a:pt x="16312" y="6706"/>
                  <a:pt x="17030" y="4660"/>
                  <a:pt x="17357" y="2739"/>
                </a:cubicBezTo>
                <a:lnTo>
                  <a:pt x="17357" y="2739"/>
                </a:lnTo>
                <a:cubicBezTo>
                  <a:pt x="17415" y="2589"/>
                  <a:pt x="17478" y="2441"/>
                  <a:pt x="17547" y="2294"/>
                </a:cubicBezTo>
                <a:cubicBezTo>
                  <a:pt x="17506" y="2287"/>
                  <a:pt x="17467" y="2279"/>
                  <a:pt x="17428" y="2270"/>
                </a:cubicBezTo>
                <a:lnTo>
                  <a:pt x="17428" y="2270"/>
                </a:lnTo>
                <a:cubicBezTo>
                  <a:pt x="17449" y="2110"/>
                  <a:pt x="17467" y="1951"/>
                  <a:pt x="17480" y="1793"/>
                </a:cubicBezTo>
                <a:cubicBezTo>
                  <a:pt x="17501" y="1607"/>
                  <a:pt x="17315" y="1498"/>
                  <a:pt x="17140" y="1498"/>
                </a:cubicBezTo>
                <a:cubicBezTo>
                  <a:pt x="17033" y="1498"/>
                  <a:pt x="16930" y="1538"/>
                  <a:pt x="16880" y="1627"/>
                </a:cubicBezTo>
                <a:cubicBezTo>
                  <a:pt x="15787" y="3933"/>
                  <a:pt x="16103" y="6736"/>
                  <a:pt x="15013" y="9006"/>
                </a:cubicBezTo>
                <a:lnTo>
                  <a:pt x="15013" y="9006"/>
                </a:lnTo>
                <a:cubicBezTo>
                  <a:pt x="14596" y="6883"/>
                  <a:pt x="15244" y="4741"/>
                  <a:pt x="15245" y="2596"/>
                </a:cubicBezTo>
                <a:lnTo>
                  <a:pt x="15245" y="2596"/>
                </a:lnTo>
                <a:cubicBezTo>
                  <a:pt x="15277" y="2473"/>
                  <a:pt x="15310" y="2350"/>
                  <a:pt x="15345" y="2227"/>
                </a:cubicBezTo>
                <a:cubicBezTo>
                  <a:pt x="15309" y="2221"/>
                  <a:pt x="15274" y="2216"/>
                  <a:pt x="15238" y="2212"/>
                </a:cubicBezTo>
                <a:lnTo>
                  <a:pt x="15238" y="2212"/>
                </a:lnTo>
                <a:cubicBezTo>
                  <a:pt x="15232" y="2072"/>
                  <a:pt x="15224" y="1933"/>
                  <a:pt x="15212" y="1793"/>
                </a:cubicBezTo>
                <a:cubicBezTo>
                  <a:pt x="15193" y="1605"/>
                  <a:pt x="15035" y="1480"/>
                  <a:pt x="14883" y="1480"/>
                </a:cubicBezTo>
                <a:cubicBezTo>
                  <a:pt x="14767" y="1480"/>
                  <a:pt x="14655" y="1553"/>
                  <a:pt x="14611" y="1727"/>
                </a:cubicBezTo>
                <a:cubicBezTo>
                  <a:pt x="13929" y="4189"/>
                  <a:pt x="13933" y="6810"/>
                  <a:pt x="13472" y="9355"/>
                </a:cubicBezTo>
                <a:lnTo>
                  <a:pt x="13472" y="9355"/>
                </a:lnTo>
                <a:cubicBezTo>
                  <a:pt x="13343" y="8959"/>
                  <a:pt x="13253" y="8543"/>
                  <a:pt x="13195" y="8114"/>
                </a:cubicBezTo>
                <a:lnTo>
                  <a:pt x="13195" y="8114"/>
                </a:lnTo>
                <a:cubicBezTo>
                  <a:pt x="13635" y="6256"/>
                  <a:pt x="13851" y="4310"/>
                  <a:pt x="13877" y="2427"/>
                </a:cubicBezTo>
                <a:cubicBezTo>
                  <a:pt x="13877" y="2326"/>
                  <a:pt x="13829" y="2250"/>
                  <a:pt x="13759" y="2202"/>
                </a:cubicBezTo>
                <a:lnTo>
                  <a:pt x="13759" y="2202"/>
                </a:lnTo>
                <a:cubicBezTo>
                  <a:pt x="13765" y="2177"/>
                  <a:pt x="13771" y="2152"/>
                  <a:pt x="13777" y="2127"/>
                </a:cubicBezTo>
                <a:cubicBezTo>
                  <a:pt x="13544" y="2094"/>
                  <a:pt x="13344" y="2094"/>
                  <a:pt x="13144" y="2060"/>
                </a:cubicBezTo>
                <a:cubicBezTo>
                  <a:pt x="13144" y="2372"/>
                  <a:pt x="13138" y="2685"/>
                  <a:pt x="13126" y="2998"/>
                </a:cubicBezTo>
                <a:lnTo>
                  <a:pt x="13126" y="2998"/>
                </a:lnTo>
                <a:cubicBezTo>
                  <a:pt x="12832" y="4289"/>
                  <a:pt x="12582" y="5756"/>
                  <a:pt x="12589" y="7186"/>
                </a:cubicBezTo>
                <a:lnTo>
                  <a:pt x="12589" y="7186"/>
                </a:lnTo>
                <a:cubicBezTo>
                  <a:pt x="12515" y="7517"/>
                  <a:pt x="12433" y="7846"/>
                  <a:pt x="12344" y="8172"/>
                </a:cubicBezTo>
                <a:lnTo>
                  <a:pt x="12344" y="8172"/>
                </a:lnTo>
                <a:cubicBezTo>
                  <a:pt x="12109" y="7549"/>
                  <a:pt x="11976" y="6899"/>
                  <a:pt x="11875" y="6238"/>
                </a:cubicBezTo>
                <a:lnTo>
                  <a:pt x="11875" y="6238"/>
                </a:lnTo>
                <a:cubicBezTo>
                  <a:pt x="11806" y="5364"/>
                  <a:pt x="11685" y="4493"/>
                  <a:pt x="11490" y="3626"/>
                </a:cubicBezTo>
                <a:lnTo>
                  <a:pt x="11490" y="3626"/>
                </a:lnTo>
                <a:cubicBezTo>
                  <a:pt x="11456" y="3459"/>
                  <a:pt x="11418" y="3293"/>
                  <a:pt x="11376" y="3128"/>
                </a:cubicBezTo>
                <a:cubicBezTo>
                  <a:pt x="11350" y="2984"/>
                  <a:pt x="11236" y="2922"/>
                  <a:pt x="11116" y="2922"/>
                </a:cubicBezTo>
                <a:cubicBezTo>
                  <a:pt x="10989" y="2922"/>
                  <a:pt x="10854" y="2992"/>
                  <a:pt x="10807" y="3107"/>
                </a:cubicBezTo>
                <a:lnTo>
                  <a:pt x="10807" y="3107"/>
                </a:lnTo>
                <a:cubicBezTo>
                  <a:pt x="10758" y="2130"/>
                  <a:pt x="10644" y="1162"/>
                  <a:pt x="10342" y="226"/>
                </a:cubicBezTo>
                <a:cubicBezTo>
                  <a:pt x="10308" y="76"/>
                  <a:pt x="10175" y="0"/>
                  <a:pt x="100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4"/>
          <p:cNvSpPr/>
          <p:nvPr/>
        </p:nvSpPr>
        <p:spPr>
          <a:xfrm rot="5400000">
            <a:off x="2295792" y="-1384440"/>
            <a:ext cx="4503048" cy="7961679"/>
          </a:xfrm>
          <a:custGeom>
            <a:avLst/>
            <a:gdLst/>
            <a:ahLst/>
            <a:cxnLst/>
            <a:rect l="l" t="t" r="r" b="b"/>
            <a:pathLst>
              <a:path w="35593" h="45356" extrusionOk="0">
                <a:moveTo>
                  <a:pt x="17738" y="0"/>
                </a:moveTo>
                <a:cubicBezTo>
                  <a:pt x="9515" y="0"/>
                  <a:pt x="1284" y="226"/>
                  <a:pt x="1001" y="676"/>
                </a:cubicBezTo>
                <a:cubicBezTo>
                  <a:pt x="0" y="2210"/>
                  <a:pt x="234" y="43873"/>
                  <a:pt x="1001" y="44674"/>
                </a:cubicBezTo>
                <a:cubicBezTo>
                  <a:pt x="1401" y="45074"/>
                  <a:pt x="10951" y="45355"/>
                  <a:pt x="19746" y="45355"/>
                </a:cubicBezTo>
                <a:cubicBezTo>
                  <a:pt x="27083" y="45355"/>
                  <a:pt x="33894" y="45160"/>
                  <a:pt x="34425" y="44674"/>
                </a:cubicBezTo>
                <a:cubicBezTo>
                  <a:pt x="35592" y="43540"/>
                  <a:pt x="34892" y="1610"/>
                  <a:pt x="34425" y="676"/>
                </a:cubicBezTo>
                <a:cubicBezTo>
                  <a:pt x="34174" y="226"/>
                  <a:pt x="25960" y="0"/>
                  <a:pt x="1773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4"/>
          <p:cNvSpPr/>
          <p:nvPr/>
        </p:nvSpPr>
        <p:spPr>
          <a:xfrm rot="5400000">
            <a:off x="2305718" y="-1413949"/>
            <a:ext cx="4532565" cy="8030513"/>
          </a:xfrm>
          <a:custGeom>
            <a:avLst/>
            <a:gdLst/>
            <a:ahLst/>
            <a:cxnLst/>
            <a:rect l="l" t="t" r="r" b="b"/>
            <a:pathLst>
              <a:path w="35392" h="46106" extrusionOk="0">
                <a:moveTo>
                  <a:pt x="21485" y="833"/>
                </a:moveTo>
                <a:cubicBezTo>
                  <a:pt x="25253" y="833"/>
                  <a:pt x="29038" y="917"/>
                  <a:pt x="32757" y="1254"/>
                </a:cubicBezTo>
                <a:cubicBezTo>
                  <a:pt x="33090" y="1287"/>
                  <a:pt x="34024" y="1320"/>
                  <a:pt x="34124" y="1454"/>
                </a:cubicBezTo>
                <a:cubicBezTo>
                  <a:pt x="34098" y="1436"/>
                  <a:pt x="34083" y="1427"/>
                  <a:pt x="34076" y="1427"/>
                </a:cubicBezTo>
                <a:cubicBezTo>
                  <a:pt x="34058" y="1427"/>
                  <a:pt x="34100" y="1489"/>
                  <a:pt x="34124" y="1587"/>
                </a:cubicBezTo>
                <a:cubicBezTo>
                  <a:pt x="34191" y="1821"/>
                  <a:pt x="34191" y="2087"/>
                  <a:pt x="34224" y="2321"/>
                </a:cubicBezTo>
                <a:cubicBezTo>
                  <a:pt x="34358" y="4322"/>
                  <a:pt x="34391" y="6391"/>
                  <a:pt x="34458" y="8392"/>
                </a:cubicBezTo>
                <a:cubicBezTo>
                  <a:pt x="34625" y="14997"/>
                  <a:pt x="34725" y="21668"/>
                  <a:pt x="34758" y="28306"/>
                </a:cubicBezTo>
                <a:cubicBezTo>
                  <a:pt x="34758" y="33510"/>
                  <a:pt x="34925" y="38814"/>
                  <a:pt x="34391" y="43984"/>
                </a:cubicBezTo>
                <a:cubicBezTo>
                  <a:pt x="34358" y="44251"/>
                  <a:pt x="34358" y="44484"/>
                  <a:pt x="34258" y="44685"/>
                </a:cubicBezTo>
                <a:cubicBezTo>
                  <a:pt x="34230" y="44826"/>
                  <a:pt x="34154" y="44967"/>
                  <a:pt x="34191" y="44967"/>
                </a:cubicBezTo>
                <a:cubicBezTo>
                  <a:pt x="34196" y="44967"/>
                  <a:pt x="34204" y="44964"/>
                  <a:pt x="34213" y="44958"/>
                </a:cubicBezTo>
                <a:lnTo>
                  <a:pt x="34213" y="44958"/>
                </a:lnTo>
                <a:cubicBezTo>
                  <a:pt x="33841" y="45185"/>
                  <a:pt x="33052" y="45186"/>
                  <a:pt x="32590" y="45252"/>
                </a:cubicBezTo>
                <a:cubicBezTo>
                  <a:pt x="29955" y="45485"/>
                  <a:pt x="27353" y="45519"/>
                  <a:pt x="24718" y="45519"/>
                </a:cubicBezTo>
                <a:cubicBezTo>
                  <a:pt x="22392" y="45554"/>
                  <a:pt x="20062" y="45577"/>
                  <a:pt x="17733" y="45577"/>
                </a:cubicBezTo>
                <a:cubicBezTo>
                  <a:pt x="13480" y="45577"/>
                  <a:pt x="9228" y="45501"/>
                  <a:pt x="5004" y="45285"/>
                </a:cubicBezTo>
                <a:cubicBezTo>
                  <a:pt x="4036" y="45252"/>
                  <a:pt x="3036" y="45185"/>
                  <a:pt x="2068" y="45085"/>
                </a:cubicBezTo>
                <a:cubicBezTo>
                  <a:pt x="1835" y="45018"/>
                  <a:pt x="1568" y="45018"/>
                  <a:pt x="1334" y="44951"/>
                </a:cubicBezTo>
                <a:cubicBezTo>
                  <a:pt x="1285" y="44939"/>
                  <a:pt x="1251" y="44931"/>
                  <a:pt x="1227" y="44927"/>
                </a:cubicBezTo>
                <a:lnTo>
                  <a:pt x="1227" y="44927"/>
                </a:lnTo>
                <a:cubicBezTo>
                  <a:pt x="869" y="43631"/>
                  <a:pt x="1001" y="42074"/>
                  <a:pt x="967" y="40682"/>
                </a:cubicBezTo>
                <a:cubicBezTo>
                  <a:pt x="701" y="34411"/>
                  <a:pt x="667" y="28073"/>
                  <a:pt x="667" y="21735"/>
                </a:cubicBezTo>
                <a:cubicBezTo>
                  <a:pt x="667" y="15797"/>
                  <a:pt x="634" y="9826"/>
                  <a:pt x="967" y="3922"/>
                </a:cubicBezTo>
                <a:cubicBezTo>
                  <a:pt x="996" y="3321"/>
                  <a:pt x="926" y="2204"/>
                  <a:pt x="1117" y="1562"/>
                </a:cubicBezTo>
                <a:lnTo>
                  <a:pt x="1117" y="1562"/>
                </a:lnTo>
                <a:cubicBezTo>
                  <a:pt x="1147" y="1545"/>
                  <a:pt x="1175" y="1520"/>
                  <a:pt x="1201" y="1487"/>
                </a:cubicBezTo>
                <a:lnTo>
                  <a:pt x="1201" y="1487"/>
                </a:lnTo>
                <a:cubicBezTo>
                  <a:pt x="1193" y="1503"/>
                  <a:pt x="1198" y="1509"/>
                  <a:pt x="1213" y="1509"/>
                </a:cubicBezTo>
                <a:cubicBezTo>
                  <a:pt x="1260" y="1509"/>
                  <a:pt x="1400" y="1446"/>
                  <a:pt x="1501" y="1420"/>
                </a:cubicBezTo>
                <a:cubicBezTo>
                  <a:pt x="1835" y="1320"/>
                  <a:pt x="2135" y="1320"/>
                  <a:pt x="2468" y="1287"/>
                </a:cubicBezTo>
                <a:cubicBezTo>
                  <a:pt x="3503" y="1220"/>
                  <a:pt x="4537" y="1120"/>
                  <a:pt x="5537" y="1087"/>
                </a:cubicBezTo>
                <a:cubicBezTo>
                  <a:pt x="8606" y="953"/>
                  <a:pt x="11742" y="920"/>
                  <a:pt x="14877" y="887"/>
                </a:cubicBezTo>
                <a:cubicBezTo>
                  <a:pt x="17063" y="862"/>
                  <a:pt x="19271" y="833"/>
                  <a:pt x="21485" y="833"/>
                </a:cubicBezTo>
                <a:close/>
                <a:moveTo>
                  <a:pt x="18547" y="1"/>
                </a:moveTo>
                <a:cubicBezTo>
                  <a:pt x="15945" y="1"/>
                  <a:pt x="13343" y="33"/>
                  <a:pt x="10741" y="86"/>
                </a:cubicBezTo>
                <a:cubicBezTo>
                  <a:pt x="8406" y="119"/>
                  <a:pt x="6038" y="153"/>
                  <a:pt x="3703" y="320"/>
                </a:cubicBezTo>
                <a:cubicBezTo>
                  <a:pt x="3036" y="353"/>
                  <a:pt x="2335" y="420"/>
                  <a:pt x="1668" y="486"/>
                </a:cubicBezTo>
                <a:cubicBezTo>
                  <a:pt x="1368" y="520"/>
                  <a:pt x="901" y="520"/>
                  <a:pt x="701" y="787"/>
                </a:cubicBezTo>
                <a:cubicBezTo>
                  <a:pt x="678" y="869"/>
                  <a:pt x="666" y="947"/>
                  <a:pt x="664" y="1020"/>
                </a:cubicBezTo>
                <a:lnTo>
                  <a:pt x="664" y="1020"/>
                </a:lnTo>
                <a:cubicBezTo>
                  <a:pt x="500" y="1348"/>
                  <a:pt x="496" y="1778"/>
                  <a:pt x="434" y="2121"/>
                </a:cubicBezTo>
                <a:cubicBezTo>
                  <a:pt x="367" y="2955"/>
                  <a:pt x="334" y="3755"/>
                  <a:pt x="267" y="4589"/>
                </a:cubicBezTo>
                <a:cubicBezTo>
                  <a:pt x="167" y="7258"/>
                  <a:pt x="133" y="9960"/>
                  <a:pt x="67" y="12628"/>
                </a:cubicBezTo>
                <a:cubicBezTo>
                  <a:pt x="0" y="19500"/>
                  <a:pt x="0" y="26405"/>
                  <a:pt x="133" y="33276"/>
                </a:cubicBezTo>
                <a:cubicBezTo>
                  <a:pt x="167" y="35978"/>
                  <a:pt x="200" y="38680"/>
                  <a:pt x="334" y="41416"/>
                </a:cubicBezTo>
                <a:cubicBezTo>
                  <a:pt x="367" y="42516"/>
                  <a:pt x="200" y="44118"/>
                  <a:pt x="667" y="45152"/>
                </a:cubicBezTo>
                <a:cubicBezTo>
                  <a:pt x="801" y="45485"/>
                  <a:pt x="1334" y="45485"/>
                  <a:pt x="1635" y="45519"/>
                </a:cubicBezTo>
                <a:cubicBezTo>
                  <a:pt x="2468" y="45652"/>
                  <a:pt x="3302" y="45685"/>
                  <a:pt x="4170" y="45719"/>
                </a:cubicBezTo>
                <a:cubicBezTo>
                  <a:pt x="7072" y="45885"/>
                  <a:pt x="10041" y="45952"/>
                  <a:pt x="12976" y="46019"/>
                </a:cubicBezTo>
                <a:cubicBezTo>
                  <a:pt x="15691" y="46062"/>
                  <a:pt x="18432" y="46106"/>
                  <a:pt x="21173" y="46106"/>
                </a:cubicBezTo>
                <a:cubicBezTo>
                  <a:pt x="24762" y="46106"/>
                  <a:pt x="28353" y="46031"/>
                  <a:pt x="31889" y="45785"/>
                </a:cubicBezTo>
                <a:cubicBezTo>
                  <a:pt x="32657" y="45719"/>
                  <a:pt x="34525" y="45852"/>
                  <a:pt x="34758" y="44885"/>
                </a:cubicBezTo>
                <a:cubicBezTo>
                  <a:pt x="35192" y="43484"/>
                  <a:pt x="35092" y="41816"/>
                  <a:pt x="35159" y="40348"/>
                </a:cubicBezTo>
                <a:cubicBezTo>
                  <a:pt x="35392" y="34044"/>
                  <a:pt x="35292" y="27706"/>
                  <a:pt x="35259" y="21368"/>
                </a:cubicBezTo>
                <a:cubicBezTo>
                  <a:pt x="35225" y="15497"/>
                  <a:pt x="35159" y="9660"/>
                  <a:pt x="34892" y="3789"/>
                </a:cubicBezTo>
                <a:lnTo>
                  <a:pt x="34758" y="1654"/>
                </a:lnTo>
                <a:cubicBezTo>
                  <a:pt x="34725" y="1420"/>
                  <a:pt x="34758" y="953"/>
                  <a:pt x="34558" y="787"/>
                </a:cubicBezTo>
                <a:cubicBezTo>
                  <a:pt x="34224" y="486"/>
                  <a:pt x="33591" y="486"/>
                  <a:pt x="33190" y="453"/>
                </a:cubicBezTo>
                <a:cubicBezTo>
                  <a:pt x="32223" y="320"/>
                  <a:pt x="31256" y="286"/>
                  <a:pt x="30255" y="253"/>
                </a:cubicBezTo>
                <a:cubicBezTo>
                  <a:pt x="26352" y="73"/>
                  <a:pt x="22449" y="1"/>
                  <a:pt x="185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4"/>
          <p:cNvSpPr/>
          <p:nvPr/>
        </p:nvSpPr>
        <p:spPr>
          <a:xfrm rot="5400000">
            <a:off x="2000237" y="-2000214"/>
            <a:ext cx="5143524" cy="9144052"/>
          </a:xfrm>
          <a:custGeom>
            <a:avLst/>
            <a:gdLst/>
            <a:ahLst/>
            <a:cxnLst/>
            <a:rect l="l" t="t" r="r" b="b"/>
            <a:pathLst>
              <a:path w="44233" h="57433" extrusionOk="0">
                <a:moveTo>
                  <a:pt x="42698" y="1302"/>
                </a:moveTo>
                <a:cubicBezTo>
                  <a:pt x="42701" y="1317"/>
                  <a:pt x="42705" y="1332"/>
                  <a:pt x="42708" y="1347"/>
                </a:cubicBezTo>
                <a:lnTo>
                  <a:pt x="42708" y="1347"/>
                </a:lnTo>
                <a:cubicBezTo>
                  <a:pt x="42702" y="1335"/>
                  <a:pt x="42698" y="1320"/>
                  <a:pt x="42698" y="1302"/>
                </a:cubicBezTo>
                <a:close/>
                <a:moveTo>
                  <a:pt x="1358" y="55979"/>
                </a:moveTo>
                <a:cubicBezTo>
                  <a:pt x="1361" y="55987"/>
                  <a:pt x="1364" y="55996"/>
                  <a:pt x="1368" y="56008"/>
                </a:cubicBezTo>
                <a:cubicBezTo>
                  <a:pt x="1368" y="56015"/>
                  <a:pt x="1368" y="56019"/>
                  <a:pt x="1367" y="56019"/>
                </a:cubicBezTo>
                <a:cubicBezTo>
                  <a:pt x="1366" y="56019"/>
                  <a:pt x="1362" y="56004"/>
                  <a:pt x="1358" y="55979"/>
                </a:cubicBezTo>
                <a:close/>
                <a:moveTo>
                  <a:pt x="23070" y="639"/>
                </a:moveTo>
                <a:cubicBezTo>
                  <a:pt x="26635" y="639"/>
                  <a:pt x="30201" y="681"/>
                  <a:pt x="33758" y="769"/>
                </a:cubicBezTo>
                <a:cubicBezTo>
                  <a:pt x="36160" y="802"/>
                  <a:pt x="38528" y="902"/>
                  <a:pt x="40897" y="1102"/>
                </a:cubicBezTo>
                <a:cubicBezTo>
                  <a:pt x="41497" y="1135"/>
                  <a:pt x="42064" y="1202"/>
                  <a:pt x="42598" y="1369"/>
                </a:cubicBezTo>
                <a:cubicBezTo>
                  <a:pt x="42659" y="1378"/>
                  <a:pt x="42695" y="1384"/>
                  <a:pt x="42715" y="1387"/>
                </a:cubicBezTo>
                <a:lnTo>
                  <a:pt x="42715" y="1387"/>
                </a:lnTo>
                <a:cubicBezTo>
                  <a:pt x="42731" y="1492"/>
                  <a:pt x="42731" y="1597"/>
                  <a:pt x="42731" y="1703"/>
                </a:cubicBezTo>
                <a:cubicBezTo>
                  <a:pt x="43198" y="5806"/>
                  <a:pt x="43098" y="10042"/>
                  <a:pt x="43198" y="14145"/>
                </a:cubicBezTo>
                <a:cubicBezTo>
                  <a:pt x="43365" y="21050"/>
                  <a:pt x="43432" y="27855"/>
                  <a:pt x="43432" y="34760"/>
                </a:cubicBezTo>
                <a:cubicBezTo>
                  <a:pt x="43432" y="40530"/>
                  <a:pt x="43498" y="46301"/>
                  <a:pt x="43198" y="52105"/>
                </a:cubicBezTo>
                <a:cubicBezTo>
                  <a:pt x="43098" y="53306"/>
                  <a:pt x="43198" y="54774"/>
                  <a:pt x="42765" y="55941"/>
                </a:cubicBezTo>
                <a:cubicBezTo>
                  <a:pt x="42748" y="55975"/>
                  <a:pt x="42748" y="55983"/>
                  <a:pt x="42748" y="55983"/>
                </a:cubicBezTo>
                <a:cubicBezTo>
                  <a:pt x="42748" y="55983"/>
                  <a:pt x="42748" y="55975"/>
                  <a:pt x="42731" y="55975"/>
                </a:cubicBezTo>
                <a:cubicBezTo>
                  <a:pt x="42531" y="56075"/>
                  <a:pt x="42264" y="56108"/>
                  <a:pt x="42064" y="56142"/>
                </a:cubicBezTo>
                <a:cubicBezTo>
                  <a:pt x="41263" y="56275"/>
                  <a:pt x="40430" y="56342"/>
                  <a:pt x="39596" y="56408"/>
                </a:cubicBezTo>
                <a:cubicBezTo>
                  <a:pt x="35136" y="56698"/>
                  <a:pt x="30642" y="56760"/>
                  <a:pt x="26163" y="56760"/>
                </a:cubicBezTo>
                <a:cubicBezTo>
                  <a:pt x="24444" y="56760"/>
                  <a:pt x="22727" y="56751"/>
                  <a:pt x="21016" y="56742"/>
                </a:cubicBezTo>
                <a:cubicBezTo>
                  <a:pt x="15178" y="56675"/>
                  <a:pt x="9241" y="56675"/>
                  <a:pt x="3403" y="56242"/>
                </a:cubicBezTo>
                <a:cubicBezTo>
                  <a:pt x="2803" y="56175"/>
                  <a:pt x="2169" y="56142"/>
                  <a:pt x="1535" y="56008"/>
                </a:cubicBezTo>
                <a:cubicBezTo>
                  <a:pt x="1413" y="55988"/>
                  <a:pt x="1366" y="55955"/>
                  <a:pt x="1354" y="55955"/>
                </a:cubicBezTo>
                <a:cubicBezTo>
                  <a:pt x="1354" y="55955"/>
                  <a:pt x="1354" y="55955"/>
                  <a:pt x="1354" y="55955"/>
                </a:cubicBezTo>
                <a:lnTo>
                  <a:pt x="1354" y="55955"/>
                </a:lnTo>
                <a:cubicBezTo>
                  <a:pt x="1341" y="55880"/>
                  <a:pt x="1321" y="55754"/>
                  <a:pt x="1302" y="55675"/>
                </a:cubicBezTo>
                <a:cubicBezTo>
                  <a:pt x="1035" y="54240"/>
                  <a:pt x="1035" y="52739"/>
                  <a:pt x="1001" y="51271"/>
                </a:cubicBezTo>
                <a:cubicBezTo>
                  <a:pt x="468" y="38496"/>
                  <a:pt x="501" y="25653"/>
                  <a:pt x="701" y="12844"/>
                </a:cubicBezTo>
                <a:cubicBezTo>
                  <a:pt x="734" y="10242"/>
                  <a:pt x="835" y="7573"/>
                  <a:pt x="968" y="4938"/>
                </a:cubicBezTo>
                <a:cubicBezTo>
                  <a:pt x="1035" y="4038"/>
                  <a:pt x="968" y="2203"/>
                  <a:pt x="1402" y="1402"/>
                </a:cubicBezTo>
                <a:lnTo>
                  <a:pt x="1402" y="1402"/>
                </a:lnTo>
                <a:cubicBezTo>
                  <a:pt x="1380" y="1445"/>
                  <a:pt x="1383" y="1460"/>
                  <a:pt x="1402" y="1460"/>
                </a:cubicBezTo>
                <a:cubicBezTo>
                  <a:pt x="1442" y="1460"/>
                  <a:pt x="1555" y="1392"/>
                  <a:pt x="1668" y="1369"/>
                </a:cubicBezTo>
                <a:cubicBezTo>
                  <a:pt x="1902" y="1302"/>
                  <a:pt x="2202" y="1269"/>
                  <a:pt x="2502" y="1236"/>
                </a:cubicBezTo>
                <a:cubicBezTo>
                  <a:pt x="3370" y="1102"/>
                  <a:pt x="4304" y="1069"/>
                  <a:pt x="5171" y="1002"/>
                </a:cubicBezTo>
                <a:cubicBezTo>
                  <a:pt x="7973" y="869"/>
                  <a:pt x="10708" y="802"/>
                  <a:pt x="13510" y="735"/>
                </a:cubicBezTo>
                <a:cubicBezTo>
                  <a:pt x="16692" y="672"/>
                  <a:pt x="19880" y="639"/>
                  <a:pt x="23070" y="639"/>
                </a:cubicBezTo>
                <a:close/>
                <a:moveTo>
                  <a:pt x="25207" y="1"/>
                </a:moveTo>
                <a:cubicBezTo>
                  <a:pt x="24477" y="1"/>
                  <a:pt x="23747" y="1"/>
                  <a:pt x="23017" y="1"/>
                </a:cubicBezTo>
                <a:cubicBezTo>
                  <a:pt x="18013" y="1"/>
                  <a:pt x="12943" y="68"/>
                  <a:pt x="7940" y="235"/>
                </a:cubicBezTo>
                <a:cubicBezTo>
                  <a:pt x="6338" y="268"/>
                  <a:pt x="4671" y="335"/>
                  <a:pt x="3036" y="502"/>
                </a:cubicBezTo>
                <a:cubicBezTo>
                  <a:pt x="2502" y="568"/>
                  <a:pt x="1335" y="502"/>
                  <a:pt x="901" y="1002"/>
                </a:cubicBezTo>
                <a:cubicBezTo>
                  <a:pt x="880" y="1034"/>
                  <a:pt x="864" y="1065"/>
                  <a:pt x="852" y="1096"/>
                </a:cubicBezTo>
                <a:lnTo>
                  <a:pt x="852" y="1096"/>
                </a:lnTo>
                <a:cubicBezTo>
                  <a:pt x="370" y="1932"/>
                  <a:pt x="500" y="3313"/>
                  <a:pt x="401" y="4204"/>
                </a:cubicBezTo>
                <a:cubicBezTo>
                  <a:pt x="234" y="6539"/>
                  <a:pt x="201" y="8808"/>
                  <a:pt x="167" y="11143"/>
                </a:cubicBezTo>
                <a:cubicBezTo>
                  <a:pt x="1" y="17814"/>
                  <a:pt x="1" y="24552"/>
                  <a:pt x="34" y="31224"/>
                </a:cubicBezTo>
                <a:cubicBezTo>
                  <a:pt x="67" y="37461"/>
                  <a:pt x="101" y="43666"/>
                  <a:pt x="368" y="49937"/>
                </a:cubicBezTo>
                <a:cubicBezTo>
                  <a:pt x="401" y="51672"/>
                  <a:pt x="501" y="53440"/>
                  <a:pt x="668" y="55174"/>
                </a:cubicBezTo>
                <a:cubicBezTo>
                  <a:pt x="734" y="56008"/>
                  <a:pt x="734" y="56508"/>
                  <a:pt x="1668" y="56675"/>
                </a:cubicBezTo>
                <a:cubicBezTo>
                  <a:pt x="3436" y="56975"/>
                  <a:pt x="5271" y="57009"/>
                  <a:pt x="7106" y="57109"/>
                </a:cubicBezTo>
                <a:cubicBezTo>
                  <a:pt x="10208" y="57242"/>
                  <a:pt x="13310" y="57309"/>
                  <a:pt x="16379" y="57342"/>
                </a:cubicBezTo>
                <a:cubicBezTo>
                  <a:pt x="19265" y="57400"/>
                  <a:pt x="22146" y="57433"/>
                  <a:pt x="25025" y="57433"/>
                </a:cubicBezTo>
                <a:cubicBezTo>
                  <a:pt x="28834" y="57433"/>
                  <a:pt x="32642" y="57375"/>
                  <a:pt x="36460" y="57242"/>
                </a:cubicBezTo>
                <a:cubicBezTo>
                  <a:pt x="38395" y="57142"/>
                  <a:pt x="40396" y="57109"/>
                  <a:pt x="42298" y="56775"/>
                </a:cubicBezTo>
                <a:cubicBezTo>
                  <a:pt x="43265" y="56609"/>
                  <a:pt x="43432" y="56175"/>
                  <a:pt x="43598" y="55274"/>
                </a:cubicBezTo>
                <a:cubicBezTo>
                  <a:pt x="44232" y="50804"/>
                  <a:pt x="44065" y="46134"/>
                  <a:pt x="44099" y="41598"/>
                </a:cubicBezTo>
                <a:cubicBezTo>
                  <a:pt x="44232" y="29156"/>
                  <a:pt x="44166" y="16713"/>
                  <a:pt x="43565" y="4304"/>
                </a:cubicBezTo>
                <a:cubicBezTo>
                  <a:pt x="43532" y="3304"/>
                  <a:pt x="43598" y="2136"/>
                  <a:pt x="43298" y="1135"/>
                </a:cubicBezTo>
                <a:cubicBezTo>
                  <a:pt x="43098" y="402"/>
                  <a:pt x="41063" y="468"/>
                  <a:pt x="40530" y="435"/>
                </a:cubicBezTo>
                <a:cubicBezTo>
                  <a:pt x="35451" y="26"/>
                  <a:pt x="30321" y="1"/>
                  <a:pt x="252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3000"/>
              <a:buNone/>
              <a:defRPr>
                <a:solidFill>
                  <a:schemeClr val="accent3"/>
                </a:solidFill>
              </a:defRPr>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a:endParaRPr/>
          </a:p>
        </p:txBody>
      </p:sp>
      <p:sp>
        <p:nvSpPr>
          <p:cNvPr id="257" name="Google Shape;257;p24"/>
          <p:cNvSpPr txBox="1">
            <a:spLocks noGrp="1"/>
          </p:cNvSpPr>
          <p:nvPr>
            <p:ph type="subTitle" idx="1"/>
          </p:nvPr>
        </p:nvSpPr>
        <p:spPr>
          <a:xfrm>
            <a:off x="1109150" y="2193450"/>
            <a:ext cx="1986000" cy="597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500">
                <a:solidFill>
                  <a:schemeClr val="lt1"/>
                </a:solidFill>
                <a:latin typeface="Darker Grotesque Medium"/>
                <a:ea typeface="Darker Grotesque Medium"/>
                <a:cs typeface="Darker Grotesque Medium"/>
                <a:sym typeface="Darker Grotesque Medium"/>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8" name="Google Shape;258;p24"/>
          <p:cNvSpPr txBox="1">
            <a:spLocks noGrp="1"/>
          </p:cNvSpPr>
          <p:nvPr>
            <p:ph type="subTitle" idx="2"/>
          </p:nvPr>
        </p:nvSpPr>
        <p:spPr>
          <a:xfrm>
            <a:off x="3579000" y="2193450"/>
            <a:ext cx="1986000" cy="597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500">
                <a:solidFill>
                  <a:schemeClr val="lt1"/>
                </a:solidFill>
                <a:latin typeface="Darker Grotesque Medium"/>
                <a:ea typeface="Darker Grotesque Medium"/>
                <a:cs typeface="Darker Grotesque Medium"/>
                <a:sym typeface="Darker Grotesque Medium"/>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9" name="Google Shape;259;p24"/>
          <p:cNvSpPr txBox="1">
            <a:spLocks noGrp="1"/>
          </p:cNvSpPr>
          <p:nvPr>
            <p:ph type="subTitle" idx="3"/>
          </p:nvPr>
        </p:nvSpPr>
        <p:spPr>
          <a:xfrm>
            <a:off x="1109150" y="3667740"/>
            <a:ext cx="1986000" cy="597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500">
                <a:solidFill>
                  <a:schemeClr val="lt1"/>
                </a:solidFill>
                <a:latin typeface="Darker Grotesque Medium"/>
                <a:ea typeface="Darker Grotesque Medium"/>
                <a:cs typeface="Darker Grotesque Medium"/>
                <a:sym typeface="Darker Grotesque Medium"/>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0" name="Google Shape;260;p24"/>
          <p:cNvSpPr txBox="1">
            <a:spLocks noGrp="1"/>
          </p:cNvSpPr>
          <p:nvPr>
            <p:ph type="subTitle" idx="4"/>
          </p:nvPr>
        </p:nvSpPr>
        <p:spPr>
          <a:xfrm>
            <a:off x="3579000" y="3667740"/>
            <a:ext cx="1986000" cy="597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500">
                <a:solidFill>
                  <a:schemeClr val="lt1"/>
                </a:solidFill>
                <a:latin typeface="Darker Grotesque Medium"/>
                <a:ea typeface="Darker Grotesque Medium"/>
                <a:cs typeface="Darker Grotesque Medium"/>
                <a:sym typeface="Darker Grotesque Medium"/>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1" name="Google Shape;261;p24"/>
          <p:cNvSpPr txBox="1">
            <a:spLocks noGrp="1"/>
          </p:cNvSpPr>
          <p:nvPr>
            <p:ph type="subTitle" idx="5"/>
          </p:nvPr>
        </p:nvSpPr>
        <p:spPr>
          <a:xfrm>
            <a:off x="6048850" y="2193450"/>
            <a:ext cx="1986000" cy="597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500">
                <a:solidFill>
                  <a:schemeClr val="lt1"/>
                </a:solidFill>
                <a:latin typeface="Darker Grotesque Medium"/>
                <a:ea typeface="Darker Grotesque Medium"/>
                <a:cs typeface="Darker Grotesque Medium"/>
                <a:sym typeface="Darker Grotesque Medium"/>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2" name="Google Shape;262;p24"/>
          <p:cNvSpPr txBox="1">
            <a:spLocks noGrp="1"/>
          </p:cNvSpPr>
          <p:nvPr>
            <p:ph type="subTitle" idx="6"/>
          </p:nvPr>
        </p:nvSpPr>
        <p:spPr>
          <a:xfrm>
            <a:off x="6048850" y="3667740"/>
            <a:ext cx="1986000" cy="597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500">
                <a:solidFill>
                  <a:schemeClr val="lt1"/>
                </a:solidFill>
                <a:latin typeface="Darker Grotesque Medium"/>
                <a:ea typeface="Darker Grotesque Medium"/>
                <a:cs typeface="Darker Grotesque Medium"/>
                <a:sym typeface="Darker Grotesque Medium"/>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3" name="Google Shape;263;p24"/>
          <p:cNvSpPr txBox="1">
            <a:spLocks noGrp="1"/>
          </p:cNvSpPr>
          <p:nvPr>
            <p:ph type="subTitle" idx="7"/>
          </p:nvPr>
        </p:nvSpPr>
        <p:spPr>
          <a:xfrm>
            <a:off x="1113055" y="1894400"/>
            <a:ext cx="1978200" cy="4299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panose="020B0606020202050201"/>
              <a:buNone/>
              <a:defRPr sz="2000">
                <a:solidFill>
                  <a:schemeClr val="accent3"/>
                </a:solidFill>
                <a:latin typeface="Lilita One" panose="02000000000000000000"/>
                <a:ea typeface="Lilita One" panose="02000000000000000000"/>
                <a:cs typeface="Lilita One" panose="02000000000000000000"/>
                <a:sym typeface="Lilita One" panose="02000000000000000000"/>
              </a:defRPr>
            </a:lvl1pPr>
            <a:lvl2pPr lvl="1"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264" name="Google Shape;264;p24"/>
          <p:cNvSpPr txBox="1">
            <a:spLocks noGrp="1"/>
          </p:cNvSpPr>
          <p:nvPr>
            <p:ph type="subTitle" idx="8"/>
          </p:nvPr>
        </p:nvSpPr>
        <p:spPr>
          <a:xfrm>
            <a:off x="3582900" y="1894400"/>
            <a:ext cx="1978200" cy="4299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panose="020B0606020202050201"/>
              <a:buNone/>
              <a:defRPr sz="2000">
                <a:solidFill>
                  <a:schemeClr val="accent3"/>
                </a:solidFill>
                <a:latin typeface="Lilita One" panose="02000000000000000000"/>
                <a:ea typeface="Lilita One" panose="02000000000000000000"/>
                <a:cs typeface="Lilita One" panose="02000000000000000000"/>
                <a:sym typeface="Lilita One" panose="02000000000000000000"/>
              </a:defRPr>
            </a:lvl1pPr>
            <a:lvl2pPr lvl="1"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265" name="Google Shape;265;p24"/>
          <p:cNvSpPr txBox="1">
            <a:spLocks noGrp="1"/>
          </p:cNvSpPr>
          <p:nvPr>
            <p:ph type="subTitle" idx="9"/>
          </p:nvPr>
        </p:nvSpPr>
        <p:spPr>
          <a:xfrm>
            <a:off x="6052745" y="1894400"/>
            <a:ext cx="1978200" cy="4299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panose="020B0606020202050201"/>
              <a:buNone/>
              <a:defRPr sz="2000">
                <a:solidFill>
                  <a:schemeClr val="accent3"/>
                </a:solidFill>
                <a:latin typeface="Lilita One" panose="02000000000000000000"/>
                <a:ea typeface="Lilita One" panose="02000000000000000000"/>
                <a:cs typeface="Lilita One" panose="02000000000000000000"/>
                <a:sym typeface="Lilita One" panose="02000000000000000000"/>
              </a:defRPr>
            </a:lvl1pPr>
            <a:lvl2pPr lvl="1"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266" name="Google Shape;266;p24"/>
          <p:cNvSpPr txBox="1">
            <a:spLocks noGrp="1"/>
          </p:cNvSpPr>
          <p:nvPr>
            <p:ph type="subTitle" idx="13"/>
          </p:nvPr>
        </p:nvSpPr>
        <p:spPr>
          <a:xfrm>
            <a:off x="1113055" y="3365000"/>
            <a:ext cx="1978200" cy="4299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panose="020B0606020202050201"/>
              <a:buNone/>
              <a:defRPr sz="2000">
                <a:solidFill>
                  <a:schemeClr val="accent3"/>
                </a:solidFill>
                <a:latin typeface="Lilita One" panose="02000000000000000000"/>
                <a:ea typeface="Lilita One" panose="02000000000000000000"/>
                <a:cs typeface="Lilita One" panose="02000000000000000000"/>
                <a:sym typeface="Lilita One" panose="02000000000000000000"/>
              </a:defRPr>
            </a:lvl1pPr>
            <a:lvl2pPr lvl="1"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267" name="Google Shape;267;p24"/>
          <p:cNvSpPr txBox="1">
            <a:spLocks noGrp="1"/>
          </p:cNvSpPr>
          <p:nvPr>
            <p:ph type="subTitle" idx="14"/>
          </p:nvPr>
        </p:nvSpPr>
        <p:spPr>
          <a:xfrm>
            <a:off x="3582900" y="3365000"/>
            <a:ext cx="1978200" cy="4299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panose="020B0606020202050201"/>
              <a:buNone/>
              <a:defRPr sz="2000">
                <a:solidFill>
                  <a:schemeClr val="accent3"/>
                </a:solidFill>
                <a:latin typeface="Lilita One" panose="02000000000000000000"/>
                <a:ea typeface="Lilita One" panose="02000000000000000000"/>
                <a:cs typeface="Lilita One" panose="02000000000000000000"/>
                <a:sym typeface="Lilita One" panose="02000000000000000000"/>
              </a:defRPr>
            </a:lvl1pPr>
            <a:lvl2pPr lvl="1"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268" name="Google Shape;268;p24"/>
          <p:cNvSpPr txBox="1">
            <a:spLocks noGrp="1"/>
          </p:cNvSpPr>
          <p:nvPr>
            <p:ph type="subTitle" idx="15"/>
          </p:nvPr>
        </p:nvSpPr>
        <p:spPr>
          <a:xfrm>
            <a:off x="6052745" y="3365000"/>
            <a:ext cx="1978200" cy="4299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panose="020B0606020202050201"/>
              <a:buNone/>
              <a:defRPr sz="2000">
                <a:solidFill>
                  <a:schemeClr val="accent3"/>
                </a:solidFill>
                <a:latin typeface="Lilita One" panose="02000000000000000000"/>
                <a:ea typeface="Lilita One" panose="02000000000000000000"/>
                <a:cs typeface="Lilita One" panose="02000000000000000000"/>
                <a:sym typeface="Lilita One" panose="02000000000000000000"/>
              </a:defRPr>
            </a:lvl1pPr>
            <a:lvl2pPr lvl="1"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9pPr>
          </a:lstStyle>
          <a:p>
            <a:endParaRPr/>
          </a:p>
        </p:txBody>
      </p:sp>
    </p:spTree>
  </p:cSld>
  <p:clrMapOvr>
    <a:masterClrMapping/>
  </p:clrMapOvr>
  <p:transition spd="slow">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ustom Layout 14">
  <p:cSld name="CUSTOM_13">
    <p:spTree>
      <p:nvGrpSpPr>
        <p:cNvPr id="1" name="Shape 369"/>
        <p:cNvGrpSpPr/>
        <p:nvPr/>
      </p:nvGrpSpPr>
      <p:grpSpPr>
        <a:xfrm>
          <a:off x="0" y="0"/>
          <a:ext cx="0" cy="0"/>
          <a:chOff x="0" y="0"/>
          <a:chExt cx="0" cy="0"/>
        </a:xfrm>
      </p:grpSpPr>
      <p:sp>
        <p:nvSpPr>
          <p:cNvPr id="370" name="Google Shape;370;p34"/>
          <p:cNvSpPr/>
          <p:nvPr/>
        </p:nvSpPr>
        <p:spPr>
          <a:xfrm rot="5400000">
            <a:off x="2320476" y="-1384440"/>
            <a:ext cx="4503048" cy="7961679"/>
          </a:xfrm>
          <a:custGeom>
            <a:avLst/>
            <a:gdLst/>
            <a:ahLst/>
            <a:cxnLst/>
            <a:rect l="l" t="t" r="r" b="b"/>
            <a:pathLst>
              <a:path w="35593" h="45356" extrusionOk="0">
                <a:moveTo>
                  <a:pt x="17738" y="0"/>
                </a:moveTo>
                <a:cubicBezTo>
                  <a:pt x="9515" y="0"/>
                  <a:pt x="1284" y="226"/>
                  <a:pt x="1001" y="676"/>
                </a:cubicBezTo>
                <a:cubicBezTo>
                  <a:pt x="0" y="2210"/>
                  <a:pt x="234" y="43873"/>
                  <a:pt x="1001" y="44674"/>
                </a:cubicBezTo>
                <a:cubicBezTo>
                  <a:pt x="1401" y="45074"/>
                  <a:pt x="10951" y="45355"/>
                  <a:pt x="19746" y="45355"/>
                </a:cubicBezTo>
                <a:cubicBezTo>
                  <a:pt x="27083" y="45355"/>
                  <a:pt x="33894" y="45160"/>
                  <a:pt x="34425" y="44674"/>
                </a:cubicBezTo>
                <a:cubicBezTo>
                  <a:pt x="35592" y="43540"/>
                  <a:pt x="34892" y="1610"/>
                  <a:pt x="34425" y="676"/>
                </a:cubicBezTo>
                <a:cubicBezTo>
                  <a:pt x="34174" y="226"/>
                  <a:pt x="25960" y="0"/>
                  <a:pt x="1773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4"/>
          <p:cNvSpPr/>
          <p:nvPr/>
        </p:nvSpPr>
        <p:spPr>
          <a:xfrm rot="5400000">
            <a:off x="2305718" y="-1413949"/>
            <a:ext cx="4532565" cy="8030513"/>
          </a:xfrm>
          <a:custGeom>
            <a:avLst/>
            <a:gdLst/>
            <a:ahLst/>
            <a:cxnLst/>
            <a:rect l="l" t="t" r="r" b="b"/>
            <a:pathLst>
              <a:path w="35392" h="46106" extrusionOk="0">
                <a:moveTo>
                  <a:pt x="21485" y="833"/>
                </a:moveTo>
                <a:cubicBezTo>
                  <a:pt x="25253" y="833"/>
                  <a:pt x="29038" y="917"/>
                  <a:pt x="32757" y="1254"/>
                </a:cubicBezTo>
                <a:cubicBezTo>
                  <a:pt x="33090" y="1287"/>
                  <a:pt x="34024" y="1320"/>
                  <a:pt x="34124" y="1454"/>
                </a:cubicBezTo>
                <a:cubicBezTo>
                  <a:pt x="34098" y="1436"/>
                  <a:pt x="34083" y="1427"/>
                  <a:pt x="34076" y="1427"/>
                </a:cubicBezTo>
                <a:cubicBezTo>
                  <a:pt x="34058" y="1427"/>
                  <a:pt x="34100" y="1489"/>
                  <a:pt x="34124" y="1587"/>
                </a:cubicBezTo>
                <a:cubicBezTo>
                  <a:pt x="34191" y="1821"/>
                  <a:pt x="34191" y="2087"/>
                  <a:pt x="34224" y="2321"/>
                </a:cubicBezTo>
                <a:cubicBezTo>
                  <a:pt x="34358" y="4322"/>
                  <a:pt x="34391" y="6391"/>
                  <a:pt x="34458" y="8392"/>
                </a:cubicBezTo>
                <a:cubicBezTo>
                  <a:pt x="34625" y="14997"/>
                  <a:pt x="34725" y="21668"/>
                  <a:pt x="34758" y="28306"/>
                </a:cubicBezTo>
                <a:cubicBezTo>
                  <a:pt x="34758" y="33510"/>
                  <a:pt x="34925" y="38814"/>
                  <a:pt x="34391" y="43984"/>
                </a:cubicBezTo>
                <a:cubicBezTo>
                  <a:pt x="34358" y="44251"/>
                  <a:pt x="34358" y="44484"/>
                  <a:pt x="34258" y="44685"/>
                </a:cubicBezTo>
                <a:cubicBezTo>
                  <a:pt x="34230" y="44826"/>
                  <a:pt x="34154" y="44967"/>
                  <a:pt x="34191" y="44967"/>
                </a:cubicBezTo>
                <a:cubicBezTo>
                  <a:pt x="34196" y="44967"/>
                  <a:pt x="34204" y="44964"/>
                  <a:pt x="34213" y="44958"/>
                </a:cubicBezTo>
                <a:lnTo>
                  <a:pt x="34213" y="44958"/>
                </a:lnTo>
                <a:cubicBezTo>
                  <a:pt x="33841" y="45185"/>
                  <a:pt x="33052" y="45186"/>
                  <a:pt x="32590" y="45252"/>
                </a:cubicBezTo>
                <a:cubicBezTo>
                  <a:pt x="29955" y="45485"/>
                  <a:pt x="27353" y="45519"/>
                  <a:pt x="24718" y="45519"/>
                </a:cubicBezTo>
                <a:cubicBezTo>
                  <a:pt x="22392" y="45554"/>
                  <a:pt x="20062" y="45577"/>
                  <a:pt x="17733" y="45577"/>
                </a:cubicBezTo>
                <a:cubicBezTo>
                  <a:pt x="13480" y="45577"/>
                  <a:pt x="9228" y="45501"/>
                  <a:pt x="5004" y="45285"/>
                </a:cubicBezTo>
                <a:cubicBezTo>
                  <a:pt x="4036" y="45252"/>
                  <a:pt x="3036" y="45185"/>
                  <a:pt x="2068" y="45085"/>
                </a:cubicBezTo>
                <a:cubicBezTo>
                  <a:pt x="1835" y="45018"/>
                  <a:pt x="1568" y="45018"/>
                  <a:pt x="1334" y="44951"/>
                </a:cubicBezTo>
                <a:cubicBezTo>
                  <a:pt x="1285" y="44939"/>
                  <a:pt x="1251" y="44931"/>
                  <a:pt x="1227" y="44927"/>
                </a:cubicBezTo>
                <a:lnTo>
                  <a:pt x="1227" y="44927"/>
                </a:lnTo>
                <a:cubicBezTo>
                  <a:pt x="869" y="43631"/>
                  <a:pt x="1001" y="42074"/>
                  <a:pt x="967" y="40682"/>
                </a:cubicBezTo>
                <a:cubicBezTo>
                  <a:pt x="701" y="34411"/>
                  <a:pt x="667" y="28073"/>
                  <a:pt x="667" y="21735"/>
                </a:cubicBezTo>
                <a:cubicBezTo>
                  <a:pt x="667" y="15797"/>
                  <a:pt x="634" y="9826"/>
                  <a:pt x="967" y="3922"/>
                </a:cubicBezTo>
                <a:cubicBezTo>
                  <a:pt x="996" y="3321"/>
                  <a:pt x="926" y="2204"/>
                  <a:pt x="1117" y="1562"/>
                </a:cubicBezTo>
                <a:lnTo>
                  <a:pt x="1117" y="1562"/>
                </a:lnTo>
                <a:cubicBezTo>
                  <a:pt x="1147" y="1545"/>
                  <a:pt x="1175" y="1520"/>
                  <a:pt x="1201" y="1487"/>
                </a:cubicBezTo>
                <a:lnTo>
                  <a:pt x="1201" y="1487"/>
                </a:lnTo>
                <a:cubicBezTo>
                  <a:pt x="1193" y="1503"/>
                  <a:pt x="1198" y="1509"/>
                  <a:pt x="1213" y="1509"/>
                </a:cubicBezTo>
                <a:cubicBezTo>
                  <a:pt x="1260" y="1509"/>
                  <a:pt x="1400" y="1446"/>
                  <a:pt x="1501" y="1420"/>
                </a:cubicBezTo>
                <a:cubicBezTo>
                  <a:pt x="1835" y="1320"/>
                  <a:pt x="2135" y="1320"/>
                  <a:pt x="2468" y="1287"/>
                </a:cubicBezTo>
                <a:cubicBezTo>
                  <a:pt x="3503" y="1220"/>
                  <a:pt x="4537" y="1120"/>
                  <a:pt x="5537" y="1087"/>
                </a:cubicBezTo>
                <a:cubicBezTo>
                  <a:pt x="8606" y="953"/>
                  <a:pt x="11742" y="920"/>
                  <a:pt x="14877" y="887"/>
                </a:cubicBezTo>
                <a:cubicBezTo>
                  <a:pt x="17063" y="862"/>
                  <a:pt x="19271" y="833"/>
                  <a:pt x="21485" y="833"/>
                </a:cubicBezTo>
                <a:close/>
                <a:moveTo>
                  <a:pt x="18547" y="1"/>
                </a:moveTo>
                <a:cubicBezTo>
                  <a:pt x="15945" y="1"/>
                  <a:pt x="13343" y="33"/>
                  <a:pt x="10741" y="86"/>
                </a:cubicBezTo>
                <a:cubicBezTo>
                  <a:pt x="8406" y="119"/>
                  <a:pt x="6038" y="153"/>
                  <a:pt x="3703" y="320"/>
                </a:cubicBezTo>
                <a:cubicBezTo>
                  <a:pt x="3036" y="353"/>
                  <a:pt x="2335" y="420"/>
                  <a:pt x="1668" y="486"/>
                </a:cubicBezTo>
                <a:cubicBezTo>
                  <a:pt x="1368" y="520"/>
                  <a:pt x="901" y="520"/>
                  <a:pt x="701" y="787"/>
                </a:cubicBezTo>
                <a:cubicBezTo>
                  <a:pt x="678" y="869"/>
                  <a:pt x="666" y="947"/>
                  <a:pt x="664" y="1020"/>
                </a:cubicBezTo>
                <a:lnTo>
                  <a:pt x="664" y="1020"/>
                </a:lnTo>
                <a:cubicBezTo>
                  <a:pt x="500" y="1348"/>
                  <a:pt x="496" y="1778"/>
                  <a:pt x="434" y="2121"/>
                </a:cubicBezTo>
                <a:cubicBezTo>
                  <a:pt x="367" y="2955"/>
                  <a:pt x="334" y="3755"/>
                  <a:pt x="267" y="4589"/>
                </a:cubicBezTo>
                <a:cubicBezTo>
                  <a:pt x="167" y="7258"/>
                  <a:pt x="133" y="9960"/>
                  <a:pt x="67" y="12628"/>
                </a:cubicBezTo>
                <a:cubicBezTo>
                  <a:pt x="0" y="19500"/>
                  <a:pt x="0" y="26405"/>
                  <a:pt x="133" y="33276"/>
                </a:cubicBezTo>
                <a:cubicBezTo>
                  <a:pt x="167" y="35978"/>
                  <a:pt x="200" y="38680"/>
                  <a:pt x="334" y="41416"/>
                </a:cubicBezTo>
                <a:cubicBezTo>
                  <a:pt x="367" y="42516"/>
                  <a:pt x="200" y="44118"/>
                  <a:pt x="667" y="45152"/>
                </a:cubicBezTo>
                <a:cubicBezTo>
                  <a:pt x="801" y="45485"/>
                  <a:pt x="1334" y="45485"/>
                  <a:pt x="1635" y="45519"/>
                </a:cubicBezTo>
                <a:cubicBezTo>
                  <a:pt x="2468" y="45652"/>
                  <a:pt x="3302" y="45685"/>
                  <a:pt x="4170" y="45719"/>
                </a:cubicBezTo>
                <a:cubicBezTo>
                  <a:pt x="7072" y="45885"/>
                  <a:pt x="10041" y="45952"/>
                  <a:pt x="12976" y="46019"/>
                </a:cubicBezTo>
                <a:cubicBezTo>
                  <a:pt x="15691" y="46062"/>
                  <a:pt x="18432" y="46106"/>
                  <a:pt x="21173" y="46106"/>
                </a:cubicBezTo>
                <a:cubicBezTo>
                  <a:pt x="24762" y="46106"/>
                  <a:pt x="28353" y="46031"/>
                  <a:pt x="31889" y="45785"/>
                </a:cubicBezTo>
                <a:cubicBezTo>
                  <a:pt x="32657" y="45719"/>
                  <a:pt x="34525" y="45852"/>
                  <a:pt x="34758" y="44885"/>
                </a:cubicBezTo>
                <a:cubicBezTo>
                  <a:pt x="35192" y="43484"/>
                  <a:pt x="35092" y="41816"/>
                  <a:pt x="35159" y="40348"/>
                </a:cubicBezTo>
                <a:cubicBezTo>
                  <a:pt x="35392" y="34044"/>
                  <a:pt x="35292" y="27706"/>
                  <a:pt x="35259" y="21368"/>
                </a:cubicBezTo>
                <a:cubicBezTo>
                  <a:pt x="35225" y="15497"/>
                  <a:pt x="35159" y="9660"/>
                  <a:pt x="34892" y="3789"/>
                </a:cubicBezTo>
                <a:lnTo>
                  <a:pt x="34758" y="1654"/>
                </a:lnTo>
                <a:cubicBezTo>
                  <a:pt x="34725" y="1420"/>
                  <a:pt x="34758" y="953"/>
                  <a:pt x="34558" y="787"/>
                </a:cubicBezTo>
                <a:cubicBezTo>
                  <a:pt x="34224" y="486"/>
                  <a:pt x="33591" y="486"/>
                  <a:pt x="33190" y="453"/>
                </a:cubicBezTo>
                <a:cubicBezTo>
                  <a:pt x="32223" y="320"/>
                  <a:pt x="31256" y="286"/>
                  <a:pt x="30255" y="253"/>
                </a:cubicBezTo>
                <a:cubicBezTo>
                  <a:pt x="26352" y="73"/>
                  <a:pt x="22449" y="1"/>
                  <a:pt x="185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2" name="Google Shape;372;p34"/>
          <p:cNvGrpSpPr/>
          <p:nvPr/>
        </p:nvGrpSpPr>
        <p:grpSpPr>
          <a:xfrm>
            <a:off x="360930" y="1188912"/>
            <a:ext cx="722907" cy="367082"/>
            <a:chOff x="10156395" y="3886587"/>
            <a:chExt cx="441739" cy="224309"/>
          </a:xfrm>
        </p:grpSpPr>
        <p:sp>
          <p:nvSpPr>
            <p:cNvPr id="373" name="Google Shape;373;p34"/>
            <p:cNvSpPr/>
            <p:nvPr/>
          </p:nvSpPr>
          <p:spPr>
            <a:xfrm>
              <a:off x="10160943" y="3894142"/>
              <a:ext cx="432654" cy="209185"/>
            </a:xfrm>
            <a:custGeom>
              <a:avLst/>
              <a:gdLst/>
              <a:ahLst/>
              <a:cxnLst/>
              <a:rect l="l" t="t" r="r" b="b"/>
              <a:pathLst>
                <a:path w="12358" h="5975" extrusionOk="0">
                  <a:moveTo>
                    <a:pt x="7074" y="1"/>
                  </a:moveTo>
                  <a:cubicBezTo>
                    <a:pt x="6528" y="1"/>
                    <a:pt x="6011" y="224"/>
                    <a:pt x="5761" y="768"/>
                  </a:cubicBezTo>
                  <a:cubicBezTo>
                    <a:pt x="5473" y="1373"/>
                    <a:pt x="5502" y="2208"/>
                    <a:pt x="5617" y="2870"/>
                  </a:cubicBezTo>
                  <a:cubicBezTo>
                    <a:pt x="5477" y="2168"/>
                    <a:pt x="4568" y="1602"/>
                    <a:pt x="3908" y="1602"/>
                  </a:cubicBezTo>
                  <a:cubicBezTo>
                    <a:pt x="3892" y="1602"/>
                    <a:pt x="3876" y="1602"/>
                    <a:pt x="3860" y="1603"/>
                  </a:cubicBezTo>
                  <a:cubicBezTo>
                    <a:pt x="3083" y="1632"/>
                    <a:pt x="2276" y="2352"/>
                    <a:pt x="2334" y="3101"/>
                  </a:cubicBezTo>
                  <a:cubicBezTo>
                    <a:pt x="2334" y="3447"/>
                    <a:pt x="2449" y="3821"/>
                    <a:pt x="2622" y="4080"/>
                  </a:cubicBezTo>
                  <a:cubicBezTo>
                    <a:pt x="2388" y="3932"/>
                    <a:pt x="2088" y="3857"/>
                    <a:pt x="1779" y="3857"/>
                  </a:cubicBezTo>
                  <a:cubicBezTo>
                    <a:pt x="1250" y="3857"/>
                    <a:pt x="695" y="4076"/>
                    <a:pt x="404" y="4512"/>
                  </a:cubicBezTo>
                  <a:cubicBezTo>
                    <a:pt x="0" y="5117"/>
                    <a:pt x="289" y="5837"/>
                    <a:pt x="836" y="5837"/>
                  </a:cubicBezTo>
                  <a:cubicBezTo>
                    <a:pt x="865" y="5837"/>
                    <a:pt x="2506" y="5837"/>
                    <a:pt x="4436" y="5895"/>
                  </a:cubicBezTo>
                  <a:cubicBezTo>
                    <a:pt x="6971" y="5924"/>
                    <a:pt x="9938" y="5953"/>
                    <a:pt x="9938" y="5953"/>
                  </a:cubicBezTo>
                  <a:cubicBezTo>
                    <a:pt x="9938" y="5953"/>
                    <a:pt x="10145" y="5974"/>
                    <a:pt x="10435" y="5974"/>
                  </a:cubicBezTo>
                  <a:cubicBezTo>
                    <a:pt x="11089" y="5974"/>
                    <a:pt x="12162" y="5864"/>
                    <a:pt x="12242" y="5146"/>
                  </a:cubicBezTo>
                  <a:cubicBezTo>
                    <a:pt x="12357" y="4167"/>
                    <a:pt x="10975" y="4051"/>
                    <a:pt x="10975" y="4051"/>
                  </a:cubicBezTo>
                  <a:cubicBezTo>
                    <a:pt x="10975" y="4051"/>
                    <a:pt x="12127" y="2237"/>
                    <a:pt x="10687" y="1632"/>
                  </a:cubicBezTo>
                  <a:cubicBezTo>
                    <a:pt x="10455" y="1529"/>
                    <a:pt x="10248" y="1486"/>
                    <a:pt x="10064" y="1486"/>
                  </a:cubicBezTo>
                  <a:cubicBezTo>
                    <a:pt x="9285" y="1486"/>
                    <a:pt x="8920" y="2258"/>
                    <a:pt x="8831" y="2526"/>
                  </a:cubicBezTo>
                  <a:lnTo>
                    <a:pt x="8831" y="2526"/>
                  </a:lnTo>
                  <a:cubicBezTo>
                    <a:pt x="9064" y="1704"/>
                    <a:pt x="8855" y="757"/>
                    <a:pt x="8094" y="307"/>
                  </a:cubicBezTo>
                  <a:cubicBezTo>
                    <a:pt x="7922" y="192"/>
                    <a:pt x="7720" y="76"/>
                    <a:pt x="7518" y="48"/>
                  </a:cubicBezTo>
                  <a:cubicBezTo>
                    <a:pt x="7371" y="17"/>
                    <a:pt x="7221" y="1"/>
                    <a:pt x="70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4"/>
            <p:cNvSpPr/>
            <p:nvPr/>
          </p:nvSpPr>
          <p:spPr>
            <a:xfrm>
              <a:off x="10320785" y="3894962"/>
              <a:ext cx="277349" cy="207539"/>
            </a:xfrm>
            <a:custGeom>
              <a:avLst/>
              <a:gdLst/>
              <a:ahLst/>
              <a:cxnLst/>
              <a:rect l="l" t="t" r="r" b="b"/>
              <a:pathLst>
                <a:path w="7922" h="5928" extrusionOk="0">
                  <a:moveTo>
                    <a:pt x="3025" y="1"/>
                  </a:moveTo>
                  <a:cubicBezTo>
                    <a:pt x="2593" y="2132"/>
                    <a:pt x="1498" y="4177"/>
                    <a:pt x="0" y="5848"/>
                  </a:cubicBezTo>
                  <a:cubicBezTo>
                    <a:pt x="2535" y="5877"/>
                    <a:pt x="5502" y="5906"/>
                    <a:pt x="5502" y="5906"/>
                  </a:cubicBezTo>
                  <a:cubicBezTo>
                    <a:pt x="5502" y="5906"/>
                    <a:pt x="5709" y="5927"/>
                    <a:pt x="5999" y="5927"/>
                  </a:cubicBezTo>
                  <a:cubicBezTo>
                    <a:pt x="6653" y="5927"/>
                    <a:pt x="7726" y="5817"/>
                    <a:pt x="7806" y="5099"/>
                  </a:cubicBezTo>
                  <a:cubicBezTo>
                    <a:pt x="7921" y="4120"/>
                    <a:pt x="6481" y="4004"/>
                    <a:pt x="6481" y="4004"/>
                  </a:cubicBezTo>
                  <a:cubicBezTo>
                    <a:pt x="6481" y="4004"/>
                    <a:pt x="7633" y="2190"/>
                    <a:pt x="6193" y="1585"/>
                  </a:cubicBezTo>
                  <a:cubicBezTo>
                    <a:pt x="5961" y="1482"/>
                    <a:pt x="5754" y="1439"/>
                    <a:pt x="5570" y="1439"/>
                  </a:cubicBezTo>
                  <a:cubicBezTo>
                    <a:pt x="4754" y="1439"/>
                    <a:pt x="4392" y="2287"/>
                    <a:pt x="4327" y="2514"/>
                  </a:cubicBezTo>
                  <a:lnTo>
                    <a:pt x="4327" y="2514"/>
                  </a:lnTo>
                  <a:cubicBezTo>
                    <a:pt x="4548" y="1684"/>
                    <a:pt x="4372" y="717"/>
                    <a:pt x="3601" y="260"/>
                  </a:cubicBezTo>
                  <a:cubicBezTo>
                    <a:pt x="3399" y="145"/>
                    <a:pt x="3226" y="58"/>
                    <a:pt x="30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4"/>
            <p:cNvSpPr/>
            <p:nvPr/>
          </p:nvSpPr>
          <p:spPr>
            <a:xfrm>
              <a:off x="10156395" y="3886587"/>
              <a:ext cx="441721" cy="224309"/>
            </a:xfrm>
            <a:custGeom>
              <a:avLst/>
              <a:gdLst/>
              <a:ahLst/>
              <a:cxnLst/>
              <a:rect l="l" t="t" r="r" b="b"/>
              <a:pathLst>
                <a:path w="12617" h="6407" extrusionOk="0">
                  <a:moveTo>
                    <a:pt x="7053" y="458"/>
                  </a:moveTo>
                  <a:cubicBezTo>
                    <a:pt x="7191" y="458"/>
                    <a:pt x="7329" y="474"/>
                    <a:pt x="7460" y="502"/>
                  </a:cubicBezTo>
                  <a:cubicBezTo>
                    <a:pt x="7633" y="531"/>
                    <a:pt x="7864" y="617"/>
                    <a:pt x="8008" y="704"/>
                  </a:cubicBezTo>
                  <a:cubicBezTo>
                    <a:pt x="8757" y="1193"/>
                    <a:pt x="8843" y="2115"/>
                    <a:pt x="8641" y="2778"/>
                  </a:cubicBezTo>
                  <a:cubicBezTo>
                    <a:pt x="8612" y="2864"/>
                    <a:pt x="8699" y="2979"/>
                    <a:pt x="8785" y="3008"/>
                  </a:cubicBezTo>
                  <a:cubicBezTo>
                    <a:pt x="8901" y="3008"/>
                    <a:pt x="9016" y="2979"/>
                    <a:pt x="9045" y="2864"/>
                  </a:cubicBezTo>
                  <a:cubicBezTo>
                    <a:pt x="9073" y="2778"/>
                    <a:pt x="9275" y="2230"/>
                    <a:pt x="9736" y="2000"/>
                  </a:cubicBezTo>
                  <a:cubicBezTo>
                    <a:pt x="9841" y="1942"/>
                    <a:pt x="9950" y="1917"/>
                    <a:pt x="10066" y="1917"/>
                  </a:cubicBezTo>
                  <a:cubicBezTo>
                    <a:pt x="10237" y="1917"/>
                    <a:pt x="10423" y="1972"/>
                    <a:pt x="10629" y="2058"/>
                  </a:cubicBezTo>
                  <a:cubicBezTo>
                    <a:pt x="10917" y="2144"/>
                    <a:pt x="11090" y="2346"/>
                    <a:pt x="11176" y="2576"/>
                  </a:cubicBezTo>
                  <a:cubicBezTo>
                    <a:pt x="11378" y="3267"/>
                    <a:pt x="10802" y="4160"/>
                    <a:pt x="10802" y="4160"/>
                  </a:cubicBezTo>
                  <a:cubicBezTo>
                    <a:pt x="10773" y="4247"/>
                    <a:pt x="10773" y="4304"/>
                    <a:pt x="10802" y="4391"/>
                  </a:cubicBezTo>
                  <a:cubicBezTo>
                    <a:pt x="10859" y="4448"/>
                    <a:pt x="10917" y="4506"/>
                    <a:pt x="11003" y="4506"/>
                  </a:cubicBezTo>
                  <a:cubicBezTo>
                    <a:pt x="11176" y="4506"/>
                    <a:pt x="11723" y="4650"/>
                    <a:pt x="11954" y="4938"/>
                  </a:cubicBezTo>
                  <a:cubicBezTo>
                    <a:pt x="12069" y="5024"/>
                    <a:pt x="12098" y="5168"/>
                    <a:pt x="12098" y="5370"/>
                  </a:cubicBezTo>
                  <a:cubicBezTo>
                    <a:pt x="12098" y="5456"/>
                    <a:pt x="12040" y="5572"/>
                    <a:pt x="11925" y="5687"/>
                  </a:cubicBezTo>
                  <a:cubicBezTo>
                    <a:pt x="11613" y="5937"/>
                    <a:pt x="10970" y="5991"/>
                    <a:pt x="10485" y="5991"/>
                  </a:cubicBezTo>
                  <a:cubicBezTo>
                    <a:pt x="10299" y="5991"/>
                    <a:pt x="10136" y="5983"/>
                    <a:pt x="10024" y="5975"/>
                  </a:cubicBezTo>
                  <a:cubicBezTo>
                    <a:pt x="10024" y="5975"/>
                    <a:pt x="7057" y="5946"/>
                    <a:pt x="4522" y="5888"/>
                  </a:cubicBezTo>
                  <a:cubicBezTo>
                    <a:pt x="3111" y="5888"/>
                    <a:pt x="1815" y="5860"/>
                    <a:pt x="1239" y="5860"/>
                  </a:cubicBezTo>
                  <a:lnTo>
                    <a:pt x="922" y="5860"/>
                  </a:lnTo>
                  <a:cubicBezTo>
                    <a:pt x="720" y="5860"/>
                    <a:pt x="634" y="5716"/>
                    <a:pt x="547" y="5687"/>
                  </a:cubicBezTo>
                  <a:cubicBezTo>
                    <a:pt x="432" y="5456"/>
                    <a:pt x="432" y="5140"/>
                    <a:pt x="634" y="4880"/>
                  </a:cubicBezTo>
                  <a:cubicBezTo>
                    <a:pt x="869" y="4500"/>
                    <a:pt x="1345" y="4313"/>
                    <a:pt x="1808" y="4313"/>
                  </a:cubicBezTo>
                  <a:cubicBezTo>
                    <a:pt x="2081" y="4313"/>
                    <a:pt x="2350" y="4378"/>
                    <a:pt x="2564" y="4506"/>
                  </a:cubicBezTo>
                  <a:cubicBezTo>
                    <a:pt x="2595" y="4516"/>
                    <a:pt x="2627" y="4523"/>
                    <a:pt x="2659" y="4523"/>
                  </a:cubicBezTo>
                  <a:cubicBezTo>
                    <a:pt x="2713" y="4523"/>
                    <a:pt x="2768" y="4503"/>
                    <a:pt x="2823" y="4448"/>
                  </a:cubicBezTo>
                  <a:cubicBezTo>
                    <a:pt x="2852" y="4391"/>
                    <a:pt x="2880" y="4275"/>
                    <a:pt x="2823" y="4218"/>
                  </a:cubicBezTo>
                  <a:cubicBezTo>
                    <a:pt x="2679" y="3987"/>
                    <a:pt x="2592" y="3642"/>
                    <a:pt x="2564" y="3354"/>
                  </a:cubicBezTo>
                  <a:cubicBezTo>
                    <a:pt x="2564" y="3094"/>
                    <a:pt x="2650" y="2835"/>
                    <a:pt x="2852" y="2576"/>
                  </a:cubicBezTo>
                  <a:cubicBezTo>
                    <a:pt x="3111" y="2259"/>
                    <a:pt x="3514" y="2086"/>
                    <a:pt x="3860" y="2058"/>
                  </a:cubicBezTo>
                  <a:cubicBezTo>
                    <a:pt x="3888" y="2055"/>
                    <a:pt x="3917" y="2053"/>
                    <a:pt x="3946" y="2053"/>
                  </a:cubicBezTo>
                  <a:cubicBezTo>
                    <a:pt x="4518" y="2053"/>
                    <a:pt x="5306" y="2575"/>
                    <a:pt x="5415" y="3123"/>
                  </a:cubicBezTo>
                  <a:cubicBezTo>
                    <a:pt x="5438" y="3237"/>
                    <a:pt x="5514" y="3314"/>
                    <a:pt x="5601" y="3314"/>
                  </a:cubicBezTo>
                  <a:cubicBezTo>
                    <a:pt x="5625" y="3314"/>
                    <a:pt x="5650" y="3308"/>
                    <a:pt x="5674" y="3296"/>
                  </a:cubicBezTo>
                  <a:cubicBezTo>
                    <a:pt x="5818" y="3267"/>
                    <a:pt x="5876" y="3152"/>
                    <a:pt x="5847" y="3066"/>
                  </a:cubicBezTo>
                  <a:cubicBezTo>
                    <a:pt x="5732" y="2576"/>
                    <a:pt x="5674" y="1712"/>
                    <a:pt x="5963" y="1078"/>
                  </a:cubicBezTo>
                  <a:cubicBezTo>
                    <a:pt x="6181" y="619"/>
                    <a:pt x="6616" y="458"/>
                    <a:pt x="7053" y="458"/>
                  </a:cubicBezTo>
                  <a:close/>
                  <a:moveTo>
                    <a:pt x="7096" y="1"/>
                  </a:moveTo>
                  <a:cubicBezTo>
                    <a:pt x="6506" y="1"/>
                    <a:pt x="5907" y="275"/>
                    <a:pt x="5617" y="877"/>
                  </a:cubicBezTo>
                  <a:cubicBezTo>
                    <a:pt x="5415" y="1280"/>
                    <a:pt x="5386" y="1770"/>
                    <a:pt x="5386" y="2202"/>
                  </a:cubicBezTo>
                  <a:cubicBezTo>
                    <a:pt x="5004" y="1846"/>
                    <a:pt x="4439" y="1594"/>
                    <a:pt x="3964" y="1594"/>
                  </a:cubicBezTo>
                  <a:cubicBezTo>
                    <a:pt x="3939" y="1594"/>
                    <a:pt x="3913" y="1595"/>
                    <a:pt x="3889" y="1597"/>
                  </a:cubicBezTo>
                  <a:cubicBezTo>
                    <a:pt x="3428" y="1654"/>
                    <a:pt x="2938" y="1885"/>
                    <a:pt x="2592" y="2288"/>
                  </a:cubicBezTo>
                  <a:cubicBezTo>
                    <a:pt x="2304" y="2605"/>
                    <a:pt x="2160" y="2979"/>
                    <a:pt x="2218" y="3325"/>
                  </a:cubicBezTo>
                  <a:cubicBezTo>
                    <a:pt x="2218" y="3527"/>
                    <a:pt x="2247" y="3699"/>
                    <a:pt x="2304" y="3901"/>
                  </a:cubicBezTo>
                  <a:cubicBezTo>
                    <a:pt x="2150" y="3864"/>
                    <a:pt x="1989" y="3845"/>
                    <a:pt x="1827" y="3845"/>
                  </a:cubicBezTo>
                  <a:cubicBezTo>
                    <a:pt x="1234" y="3845"/>
                    <a:pt x="628" y="4094"/>
                    <a:pt x="288" y="4592"/>
                  </a:cubicBezTo>
                  <a:cubicBezTo>
                    <a:pt x="58" y="4996"/>
                    <a:pt x="0" y="5456"/>
                    <a:pt x="202" y="5831"/>
                  </a:cubicBezTo>
                  <a:cubicBezTo>
                    <a:pt x="346" y="6061"/>
                    <a:pt x="634" y="6263"/>
                    <a:pt x="922" y="6263"/>
                  </a:cubicBezTo>
                  <a:lnTo>
                    <a:pt x="1239" y="6263"/>
                  </a:lnTo>
                  <a:cubicBezTo>
                    <a:pt x="1815" y="6263"/>
                    <a:pt x="3111" y="6292"/>
                    <a:pt x="4522" y="6292"/>
                  </a:cubicBezTo>
                  <a:cubicBezTo>
                    <a:pt x="7057" y="6321"/>
                    <a:pt x="10024" y="6378"/>
                    <a:pt x="10024" y="6378"/>
                  </a:cubicBezTo>
                  <a:cubicBezTo>
                    <a:pt x="10053" y="6378"/>
                    <a:pt x="10226" y="6407"/>
                    <a:pt x="10514" y="6407"/>
                  </a:cubicBezTo>
                  <a:cubicBezTo>
                    <a:pt x="11032" y="6407"/>
                    <a:pt x="11781" y="6321"/>
                    <a:pt x="12242" y="6004"/>
                  </a:cubicBezTo>
                  <a:cubicBezTo>
                    <a:pt x="12443" y="5831"/>
                    <a:pt x="12530" y="5658"/>
                    <a:pt x="12587" y="5399"/>
                  </a:cubicBezTo>
                  <a:cubicBezTo>
                    <a:pt x="12616" y="5140"/>
                    <a:pt x="12530" y="4880"/>
                    <a:pt x="12357" y="4679"/>
                  </a:cubicBezTo>
                  <a:cubicBezTo>
                    <a:pt x="12098" y="4362"/>
                    <a:pt x="11666" y="4218"/>
                    <a:pt x="11378" y="4131"/>
                  </a:cubicBezTo>
                  <a:cubicBezTo>
                    <a:pt x="11579" y="3757"/>
                    <a:pt x="11810" y="3094"/>
                    <a:pt x="11637" y="2461"/>
                  </a:cubicBezTo>
                  <a:cubicBezTo>
                    <a:pt x="11493" y="2086"/>
                    <a:pt x="11234" y="1827"/>
                    <a:pt x="10859" y="1654"/>
                  </a:cubicBezTo>
                  <a:cubicBezTo>
                    <a:pt x="10618" y="1542"/>
                    <a:pt x="10378" y="1483"/>
                    <a:pt x="10147" y="1483"/>
                  </a:cubicBezTo>
                  <a:cubicBezTo>
                    <a:pt x="9963" y="1483"/>
                    <a:pt x="9786" y="1520"/>
                    <a:pt x="9621" y="1597"/>
                  </a:cubicBezTo>
                  <a:cubicBezTo>
                    <a:pt x="9448" y="1683"/>
                    <a:pt x="9304" y="1798"/>
                    <a:pt x="9189" y="1885"/>
                  </a:cubicBezTo>
                  <a:cubicBezTo>
                    <a:pt x="9131" y="1222"/>
                    <a:pt x="8785" y="646"/>
                    <a:pt x="8267" y="300"/>
                  </a:cubicBezTo>
                  <a:cubicBezTo>
                    <a:pt x="8036" y="214"/>
                    <a:pt x="7835" y="99"/>
                    <a:pt x="7604" y="70"/>
                  </a:cubicBezTo>
                  <a:cubicBezTo>
                    <a:pt x="7441" y="24"/>
                    <a:pt x="7269" y="1"/>
                    <a:pt x="70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6" name="Google Shape;376;p34"/>
          <p:cNvSpPr/>
          <p:nvPr/>
        </p:nvSpPr>
        <p:spPr>
          <a:xfrm>
            <a:off x="8650832" y="123112"/>
            <a:ext cx="268769" cy="168302"/>
          </a:xfrm>
          <a:custGeom>
            <a:avLst/>
            <a:gdLst/>
            <a:ahLst/>
            <a:cxnLst/>
            <a:rect l="l" t="t" r="r" b="b"/>
            <a:pathLst>
              <a:path w="8613" h="5393" extrusionOk="0">
                <a:moveTo>
                  <a:pt x="1797" y="1"/>
                </a:moveTo>
                <a:cubicBezTo>
                  <a:pt x="1660" y="1"/>
                  <a:pt x="1512" y="26"/>
                  <a:pt x="1354" y="77"/>
                </a:cubicBezTo>
                <a:cubicBezTo>
                  <a:pt x="979" y="192"/>
                  <a:pt x="662" y="451"/>
                  <a:pt x="346" y="653"/>
                </a:cubicBezTo>
                <a:cubicBezTo>
                  <a:pt x="230" y="739"/>
                  <a:pt x="144" y="825"/>
                  <a:pt x="86" y="969"/>
                </a:cubicBezTo>
                <a:cubicBezTo>
                  <a:pt x="0" y="1113"/>
                  <a:pt x="86" y="1315"/>
                  <a:pt x="259" y="1344"/>
                </a:cubicBezTo>
                <a:cubicBezTo>
                  <a:pt x="295" y="1351"/>
                  <a:pt x="331" y="1355"/>
                  <a:pt x="367" y="1355"/>
                </a:cubicBezTo>
                <a:cubicBezTo>
                  <a:pt x="475" y="1355"/>
                  <a:pt x="583" y="1322"/>
                  <a:pt x="691" y="1258"/>
                </a:cubicBezTo>
                <a:cubicBezTo>
                  <a:pt x="922" y="1113"/>
                  <a:pt x="1152" y="969"/>
                  <a:pt x="1411" y="883"/>
                </a:cubicBezTo>
                <a:cubicBezTo>
                  <a:pt x="1555" y="811"/>
                  <a:pt x="1666" y="776"/>
                  <a:pt x="1755" y="776"/>
                </a:cubicBezTo>
                <a:cubicBezTo>
                  <a:pt x="1917" y="776"/>
                  <a:pt x="2010" y="891"/>
                  <a:pt x="2103" y="1113"/>
                </a:cubicBezTo>
                <a:cubicBezTo>
                  <a:pt x="2247" y="1459"/>
                  <a:pt x="2304" y="1805"/>
                  <a:pt x="2362" y="2122"/>
                </a:cubicBezTo>
                <a:cubicBezTo>
                  <a:pt x="2420" y="2640"/>
                  <a:pt x="2708" y="2986"/>
                  <a:pt x="3226" y="3130"/>
                </a:cubicBezTo>
                <a:cubicBezTo>
                  <a:pt x="3358" y="3178"/>
                  <a:pt x="3491" y="3201"/>
                  <a:pt x="3623" y="3201"/>
                </a:cubicBezTo>
                <a:cubicBezTo>
                  <a:pt x="3807" y="3201"/>
                  <a:pt x="3992" y="3156"/>
                  <a:pt x="4177" y="3072"/>
                </a:cubicBezTo>
                <a:lnTo>
                  <a:pt x="4724" y="2842"/>
                </a:lnTo>
                <a:cubicBezTo>
                  <a:pt x="4838" y="2817"/>
                  <a:pt x="4932" y="2802"/>
                  <a:pt x="5011" y="2802"/>
                </a:cubicBezTo>
                <a:cubicBezTo>
                  <a:pt x="5209" y="2802"/>
                  <a:pt x="5312" y="2899"/>
                  <a:pt x="5415" y="3187"/>
                </a:cubicBezTo>
                <a:cubicBezTo>
                  <a:pt x="5559" y="3475"/>
                  <a:pt x="5617" y="3792"/>
                  <a:pt x="5646" y="4138"/>
                </a:cubicBezTo>
                <a:cubicBezTo>
                  <a:pt x="5776" y="4895"/>
                  <a:pt x="6310" y="5392"/>
                  <a:pt x="7009" y="5392"/>
                </a:cubicBezTo>
                <a:cubicBezTo>
                  <a:pt x="7081" y="5392"/>
                  <a:pt x="7155" y="5387"/>
                  <a:pt x="7230" y="5376"/>
                </a:cubicBezTo>
                <a:cubicBezTo>
                  <a:pt x="7777" y="5348"/>
                  <a:pt x="8152" y="4973"/>
                  <a:pt x="8440" y="4541"/>
                </a:cubicBezTo>
                <a:cubicBezTo>
                  <a:pt x="8612" y="4368"/>
                  <a:pt x="8612" y="4167"/>
                  <a:pt x="8468" y="4080"/>
                </a:cubicBezTo>
                <a:cubicBezTo>
                  <a:pt x="8419" y="4043"/>
                  <a:pt x="8380" y="4017"/>
                  <a:pt x="8334" y="4017"/>
                </a:cubicBezTo>
                <a:cubicBezTo>
                  <a:pt x="8272" y="4017"/>
                  <a:pt x="8197" y="4064"/>
                  <a:pt x="8065" y="4196"/>
                </a:cubicBezTo>
                <a:cubicBezTo>
                  <a:pt x="7892" y="4368"/>
                  <a:pt x="7748" y="4512"/>
                  <a:pt x="7547" y="4628"/>
                </a:cubicBezTo>
                <a:cubicBezTo>
                  <a:pt x="7419" y="4687"/>
                  <a:pt x="7291" y="4717"/>
                  <a:pt x="7170" y="4717"/>
                </a:cubicBezTo>
                <a:cubicBezTo>
                  <a:pt x="6880" y="4717"/>
                  <a:pt x="6623" y="4549"/>
                  <a:pt x="6481" y="4224"/>
                </a:cubicBezTo>
                <a:cubicBezTo>
                  <a:pt x="6423" y="4052"/>
                  <a:pt x="6423" y="3907"/>
                  <a:pt x="6395" y="3706"/>
                </a:cubicBezTo>
                <a:cubicBezTo>
                  <a:pt x="6308" y="3331"/>
                  <a:pt x="6193" y="2928"/>
                  <a:pt x="5962" y="2554"/>
                </a:cubicBezTo>
                <a:cubicBezTo>
                  <a:pt x="5703" y="2230"/>
                  <a:pt x="5428" y="2068"/>
                  <a:pt x="5088" y="2068"/>
                </a:cubicBezTo>
                <a:cubicBezTo>
                  <a:pt x="4974" y="2068"/>
                  <a:pt x="4853" y="2086"/>
                  <a:pt x="4724" y="2122"/>
                </a:cubicBezTo>
                <a:cubicBezTo>
                  <a:pt x="4580" y="2179"/>
                  <a:pt x="4436" y="2237"/>
                  <a:pt x="4234" y="2323"/>
                </a:cubicBezTo>
                <a:cubicBezTo>
                  <a:pt x="4177" y="2323"/>
                  <a:pt x="4119" y="2352"/>
                  <a:pt x="4004" y="2381"/>
                </a:cubicBezTo>
                <a:cubicBezTo>
                  <a:pt x="3831" y="2450"/>
                  <a:pt x="3691" y="2486"/>
                  <a:pt x="3578" y="2486"/>
                </a:cubicBezTo>
                <a:cubicBezTo>
                  <a:pt x="3314" y="2486"/>
                  <a:pt x="3191" y="2294"/>
                  <a:pt x="3111" y="1891"/>
                </a:cubicBezTo>
                <a:cubicBezTo>
                  <a:pt x="3111" y="1805"/>
                  <a:pt x="3111" y="1776"/>
                  <a:pt x="3082" y="1690"/>
                </a:cubicBezTo>
                <a:cubicBezTo>
                  <a:pt x="2996" y="1344"/>
                  <a:pt x="2938" y="1027"/>
                  <a:pt x="2736" y="681"/>
                </a:cubicBezTo>
                <a:cubicBezTo>
                  <a:pt x="2520" y="228"/>
                  <a:pt x="2207" y="1"/>
                  <a:pt x="17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4"/>
          <p:cNvSpPr/>
          <p:nvPr/>
        </p:nvSpPr>
        <p:spPr>
          <a:xfrm>
            <a:off x="958736" y="3263304"/>
            <a:ext cx="160019" cy="279682"/>
          </a:xfrm>
          <a:custGeom>
            <a:avLst/>
            <a:gdLst/>
            <a:ahLst/>
            <a:cxnLst/>
            <a:rect l="l" t="t" r="r" b="b"/>
            <a:pathLst>
              <a:path w="5128" h="8962" extrusionOk="0">
                <a:moveTo>
                  <a:pt x="3352" y="0"/>
                </a:moveTo>
                <a:cubicBezTo>
                  <a:pt x="3212" y="0"/>
                  <a:pt x="3097" y="80"/>
                  <a:pt x="3082" y="267"/>
                </a:cubicBezTo>
                <a:cubicBezTo>
                  <a:pt x="3053" y="1045"/>
                  <a:pt x="5127" y="1707"/>
                  <a:pt x="2621" y="2456"/>
                </a:cubicBezTo>
                <a:cubicBezTo>
                  <a:pt x="1757" y="2715"/>
                  <a:pt x="1527" y="3608"/>
                  <a:pt x="1959" y="4443"/>
                </a:cubicBezTo>
                <a:cubicBezTo>
                  <a:pt x="2362" y="5192"/>
                  <a:pt x="2881" y="5509"/>
                  <a:pt x="1181" y="6085"/>
                </a:cubicBezTo>
                <a:cubicBezTo>
                  <a:pt x="375" y="6402"/>
                  <a:pt x="0" y="7065"/>
                  <a:pt x="202" y="7871"/>
                </a:cubicBezTo>
                <a:cubicBezTo>
                  <a:pt x="346" y="8390"/>
                  <a:pt x="749" y="8706"/>
                  <a:pt x="1239" y="8908"/>
                </a:cubicBezTo>
                <a:cubicBezTo>
                  <a:pt x="1313" y="8945"/>
                  <a:pt x="1382" y="8962"/>
                  <a:pt x="1443" y="8962"/>
                </a:cubicBezTo>
                <a:cubicBezTo>
                  <a:pt x="1572" y="8962"/>
                  <a:pt x="1670" y="8890"/>
                  <a:pt x="1728" y="8793"/>
                </a:cubicBezTo>
                <a:cubicBezTo>
                  <a:pt x="1873" y="8447"/>
                  <a:pt x="1383" y="8447"/>
                  <a:pt x="1037" y="7929"/>
                </a:cubicBezTo>
                <a:cubicBezTo>
                  <a:pt x="749" y="7526"/>
                  <a:pt x="864" y="7065"/>
                  <a:pt x="1296" y="6863"/>
                </a:cubicBezTo>
                <a:cubicBezTo>
                  <a:pt x="1613" y="6661"/>
                  <a:pt x="2333" y="6517"/>
                  <a:pt x="2823" y="6028"/>
                </a:cubicBezTo>
                <a:cubicBezTo>
                  <a:pt x="3543" y="5279"/>
                  <a:pt x="2967" y="4616"/>
                  <a:pt x="2679" y="4069"/>
                </a:cubicBezTo>
                <a:cubicBezTo>
                  <a:pt x="2391" y="3551"/>
                  <a:pt x="2477" y="3291"/>
                  <a:pt x="3053" y="3118"/>
                </a:cubicBezTo>
                <a:cubicBezTo>
                  <a:pt x="4177" y="2715"/>
                  <a:pt x="5070" y="2168"/>
                  <a:pt x="4522" y="1131"/>
                </a:cubicBezTo>
                <a:cubicBezTo>
                  <a:pt x="4321" y="757"/>
                  <a:pt x="4062" y="497"/>
                  <a:pt x="3774" y="209"/>
                </a:cubicBezTo>
                <a:cubicBezTo>
                  <a:pt x="3658" y="80"/>
                  <a:pt x="3493" y="0"/>
                  <a:pt x="33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4"/>
          <p:cNvSpPr/>
          <p:nvPr/>
        </p:nvSpPr>
        <p:spPr>
          <a:xfrm>
            <a:off x="207678" y="2334429"/>
            <a:ext cx="164407" cy="183592"/>
          </a:xfrm>
          <a:custGeom>
            <a:avLst/>
            <a:gdLst/>
            <a:ahLst/>
            <a:cxnLst/>
            <a:rect l="l" t="t" r="r" b="b"/>
            <a:pathLst>
              <a:path w="4696" h="5244" extrusionOk="0">
                <a:moveTo>
                  <a:pt x="2305" y="1"/>
                </a:moveTo>
                <a:cubicBezTo>
                  <a:pt x="2219" y="1"/>
                  <a:pt x="2103" y="58"/>
                  <a:pt x="2075" y="174"/>
                </a:cubicBezTo>
                <a:cubicBezTo>
                  <a:pt x="1844" y="692"/>
                  <a:pt x="1700" y="1268"/>
                  <a:pt x="1671" y="1988"/>
                </a:cubicBezTo>
                <a:cubicBezTo>
                  <a:pt x="1239" y="2017"/>
                  <a:pt x="663" y="2132"/>
                  <a:pt x="145" y="2363"/>
                </a:cubicBezTo>
                <a:cubicBezTo>
                  <a:pt x="58" y="2420"/>
                  <a:pt x="1" y="2507"/>
                  <a:pt x="1" y="2622"/>
                </a:cubicBezTo>
                <a:cubicBezTo>
                  <a:pt x="1" y="2737"/>
                  <a:pt x="87" y="2852"/>
                  <a:pt x="145" y="2881"/>
                </a:cubicBezTo>
                <a:cubicBezTo>
                  <a:pt x="548" y="3083"/>
                  <a:pt x="1095" y="3198"/>
                  <a:pt x="1671" y="3284"/>
                </a:cubicBezTo>
                <a:cubicBezTo>
                  <a:pt x="1700" y="3774"/>
                  <a:pt x="1902" y="5070"/>
                  <a:pt x="2219" y="5214"/>
                </a:cubicBezTo>
                <a:cubicBezTo>
                  <a:pt x="2247" y="5214"/>
                  <a:pt x="2276" y="5243"/>
                  <a:pt x="2305" y="5243"/>
                </a:cubicBezTo>
                <a:cubicBezTo>
                  <a:pt x="2363" y="5243"/>
                  <a:pt x="2391" y="5243"/>
                  <a:pt x="2420" y="5214"/>
                </a:cubicBezTo>
                <a:cubicBezTo>
                  <a:pt x="2507" y="5185"/>
                  <a:pt x="2564" y="5157"/>
                  <a:pt x="2564" y="5070"/>
                </a:cubicBezTo>
                <a:cubicBezTo>
                  <a:pt x="2795" y="4609"/>
                  <a:pt x="2939" y="4004"/>
                  <a:pt x="2968" y="3284"/>
                </a:cubicBezTo>
                <a:cubicBezTo>
                  <a:pt x="3400" y="3227"/>
                  <a:pt x="3976" y="3140"/>
                  <a:pt x="4465" y="2881"/>
                </a:cubicBezTo>
                <a:cubicBezTo>
                  <a:pt x="4523" y="2852"/>
                  <a:pt x="4581" y="2795"/>
                  <a:pt x="4581" y="2766"/>
                </a:cubicBezTo>
                <a:cubicBezTo>
                  <a:pt x="4696" y="2622"/>
                  <a:pt x="4609" y="2449"/>
                  <a:pt x="4465" y="2363"/>
                </a:cubicBezTo>
                <a:cubicBezTo>
                  <a:pt x="3976" y="2132"/>
                  <a:pt x="3400" y="2017"/>
                  <a:pt x="2968" y="1988"/>
                </a:cubicBezTo>
                <a:cubicBezTo>
                  <a:pt x="2881" y="1268"/>
                  <a:pt x="2795" y="634"/>
                  <a:pt x="2564" y="174"/>
                </a:cubicBezTo>
                <a:cubicBezTo>
                  <a:pt x="2536" y="58"/>
                  <a:pt x="2420" y="1"/>
                  <a:pt x="23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4"/>
          <p:cNvSpPr/>
          <p:nvPr/>
        </p:nvSpPr>
        <p:spPr>
          <a:xfrm>
            <a:off x="360929" y="4608574"/>
            <a:ext cx="172050" cy="192127"/>
          </a:xfrm>
          <a:custGeom>
            <a:avLst/>
            <a:gdLst/>
            <a:ahLst/>
            <a:cxnLst/>
            <a:rect l="l" t="t" r="r" b="b"/>
            <a:pathLst>
              <a:path w="4696" h="5244" extrusionOk="0">
                <a:moveTo>
                  <a:pt x="2305" y="1"/>
                </a:moveTo>
                <a:cubicBezTo>
                  <a:pt x="2219" y="1"/>
                  <a:pt x="2103" y="58"/>
                  <a:pt x="2075" y="174"/>
                </a:cubicBezTo>
                <a:cubicBezTo>
                  <a:pt x="1844" y="692"/>
                  <a:pt x="1700" y="1268"/>
                  <a:pt x="1671" y="1988"/>
                </a:cubicBezTo>
                <a:cubicBezTo>
                  <a:pt x="1239" y="2017"/>
                  <a:pt x="663" y="2132"/>
                  <a:pt x="145" y="2363"/>
                </a:cubicBezTo>
                <a:cubicBezTo>
                  <a:pt x="58" y="2420"/>
                  <a:pt x="1" y="2507"/>
                  <a:pt x="1" y="2622"/>
                </a:cubicBezTo>
                <a:cubicBezTo>
                  <a:pt x="1" y="2737"/>
                  <a:pt x="87" y="2852"/>
                  <a:pt x="145" y="2881"/>
                </a:cubicBezTo>
                <a:cubicBezTo>
                  <a:pt x="548" y="3083"/>
                  <a:pt x="1095" y="3198"/>
                  <a:pt x="1671" y="3284"/>
                </a:cubicBezTo>
                <a:cubicBezTo>
                  <a:pt x="1700" y="3774"/>
                  <a:pt x="1902" y="5070"/>
                  <a:pt x="2219" y="5214"/>
                </a:cubicBezTo>
                <a:cubicBezTo>
                  <a:pt x="2247" y="5214"/>
                  <a:pt x="2276" y="5243"/>
                  <a:pt x="2305" y="5243"/>
                </a:cubicBezTo>
                <a:cubicBezTo>
                  <a:pt x="2363" y="5243"/>
                  <a:pt x="2391" y="5243"/>
                  <a:pt x="2420" y="5214"/>
                </a:cubicBezTo>
                <a:cubicBezTo>
                  <a:pt x="2507" y="5185"/>
                  <a:pt x="2564" y="5157"/>
                  <a:pt x="2564" y="5070"/>
                </a:cubicBezTo>
                <a:cubicBezTo>
                  <a:pt x="2795" y="4609"/>
                  <a:pt x="2939" y="4004"/>
                  <a:pt x="2968" y="3284"/>
                </a:cubicBezTo>
                <a:cubicBezTo>
                  <a:pt x="3400" y="3227"/>
                  <a:pt x="3976" y="3140"/>
                  <a:pt x="4465" y="2881"/>
                </a:cubicBezTo>
                <a:cubicBezTo>
                  <a:pt x="4523" y="2852"/>
                  <a:pt x="4581" y="2795"/>
                  <a:pt x="4581" y="2766"/>
                </a:cubicBezTo>
                <a:cubicBezTo>
                  <a:pt x="4696" y="2622"/>
                  <a:pt x="4609" y="2449"/>
                  <a:pt x="4465" y="2363"/>
                </a:cubicBezTo>
                <a:cubicBezTo>
                  <a:pt x="3976" y="2132"/>
                  <a:pt x="3400" y="2017"/>
                  <a:pt x="2968" y="1988"/>
                </a:cubicBezTo>
                <a:cubicBezTo>
                  <a:pt x="2881" y="1268"/>
                  <a:pt x="2795" y="634"/>
                  <a:pt x="2564" y="174"/>
                </a:cubicBezTo>
                <a:cubicBezTo>
                  <a:pt x="2536" y="58"/>
                  <a:pt x="2420" y="1"/>
                  <a:pt x="23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4"/>
          <p:cNvSpPr/>
          <p:nvPr/>
        </p:nvSpPr>
        <p:spPr>
          <a:xfrm>
            <a:off x="8747542" y="913274"/>
            <a:ext cx="172050" cy="192127"/>
          </a:xfrm>
          <a:custGeom>
            <a:avLst/>
            <a:gdLst/>
            <a:ahLst/>
            <a:cxnLst/>
            <a:rect l="l" t="t" r="r" b="b"/>
            <a:pathLst>
              <a:path w="4696" h="5244" extrusionOk="0">
                <a:moveTo>
                  <a:pt x="2305" y="1"/>
                </a:moveTo>
                <a:cubicBezTo>
                  <a:pt x="2219" y="1"/>
                  <a:pt x="2103" y="58"/>
                  <a:pt x="2075" y="174"/>
                </a:cubicBezTo>
                <a:cubicBezTo>
                  <a:pt x="1844" y="692"/>
                  <a:pt x="1700" y="1268"/>
                  <a:pt x="1671" y="1988"/>
                </a:cubicBezTo>
                <a:cubicBezTo>
                  <a:pt x="1239" y="2017"/>
                  <a:pt x="663" y="2132"/>
                  <a:pt x="145" y="2363"/>
                </a:cubicBezTo>
                <a:cubicBezTo>
                  <a:pt x="58" y="2420"/>
                  <a:pt x="1" y="2507"/>
                  <a:pt x="1" y="2622"/>
                </a:cubicBezTo>
                <a:cubicBezTo>
                  <a:pt x="1" y="2737"/>
                  <a:pt x="87" y="2852"/>
                  <a:pt x="145" y="2881"/>
                </a:cubicBezTo>
                <a:cubicBezTo>
                  <a:pt x="548" y="3083"/>
                  <a:pt x="1095" y="3198"/>
                  <a:pt x="1671" y="3284"/>
                </a:cubicBezTo>
                <a:cubicBezTo>
                  <a:pt x="1700" y="3774"/>
                  <a:pt x="1902" y="5070"/>
                  <a:pt x="2219" y="5214"/>
                </a:cubicBezTo>
                <a:cubicBezTo>
                  <a:pt x="2247" y="5214"/>
                  <a:pt x="2276" y="5243"/>
                  <a:pt x="2305" y="5243"/>
                </a:cubicBezTo>
                <a:cubicBezTo>
                  <a:pt x="2363" y="5243"/>
                  <a:pt x="2391" y="5243"/>
                  <a:pt x="2420" y="5214"/>
                </a:cubicBezTo>
                <a:cubicBezTo>
                  <a:pt x="2507" y="5185"/>
                  <a:pt x="2564" y="5157"/>
                  <a:pt x="2564" y="5070"/>
                </a:cubicBezTo>
                <a:cubicBezTo>
                  <a:pt x="2795" y="4609"/>
                  <a:pt x="2939" y="4004"/>
                  <a:pt x="2968" y="3284"/>
                </a:cubicBezTo>
                <a:cubicBezTo>
                  <a:pt x="3400" y="3227"/>
                  <a:pt x="3976" y="3140"/>
                  <a:pt x="4465" y="2881"/>
                </a:cubicBezTo>
                <a:cubicBezTo>
                  <a:pt x="4523" y="2852"/>
                  <a:pt x="4581" y="2795"/>
                  <a:pt x="4581" y="2766"/>
                </a:cubicBezTo>
                <a:cubicBezTo>
                  <a:pt x="4696" y="2622"/>
                  <a:pt x="4609" y="2449"/>
                  <a:pt x="4465" y="2363"/>
                </a:cubicBezTo>
                <a:cubicBezTo>
                  <a:pt x="3976" y="2132"/>
                  <a:pt x="3400" y="2017"/>
                  <a:pt x="2968" y="1988"/>
                </a:cubicBezTo>
                <a:cubicBezTo>
                  <a:pt x="2881" y="1268"/>
                  <a:pt x="2795" y="634"/>
                  <a:pt x="2564" y="174"/>
                </a:cubicBezTo>
                <a:cubicBezTo>
                  <a:pt x="2536" y="58"/>
                  <a:pt x="2420" y="1"/>
                  <a:pt x="23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1" name="Google Shape;381;p34"/>
          <p:cNvGrpSpPr/>
          <p:nvPr/>
        </p:nvGrpSpPr>
        <p:grpSpPr>
          <a:xfrm>
            <a:off x="207666" y="164425"/>
            <a:ext cx="338623" cy="305185"/>
            <a:chOff x="8549240" y="3624833"/>
            <a:chExt cx="237314" cy="213865"/>
          </a:xfrm>
        </p:grpSpPr>
        <p:sp>
          <p:nvSpPr>
            <p:cNvPr id="382" name="Google Shape;382;p34"/>
            <p:cNvSpPr/>
            <p:nvPr/>
          </p:nvSpPr>
          <p:spPr>
            <a:xfrm>
              <a:off x="8555989" y="3631362"/>
              <a:ext cx="223833" cy="200789"/>
            </a:xfrm>
            <a:custGeom>
              <a:avLst/>
              <a:gdLst/>
              <a:ahLst/>
              <a:cxnLst/>
              <a:rect l="l" t="t" r="r" b="b"/>
              <a:pathLst>
                <a:path w="7173" h="6434" extrusionOk="0">
                  <a:moveTo>
                    <a:pt x="2373" y="0"/>
                  </a:moveTo>
                  <a:cubicBezTo>
                    <a:pt x="2239" y="0"/>
                    <a:pt x="2109" y="29"/>
                    <a:pt x="1988" y="89"/>
                  </a:cubicBezTo>
                  <a:cubicBezTo>
                    <a:pt x="1440" y="349"/>
                    <a:pt x="1268" y="1155"/>
                    <a:pt x="1584" y="1904"/>
                  </a:cubicBezTo>
                  <a:cubicBezTo>
                    <a:pt x="1555" y="1903"/>
                    <a:pt x="1526" y="1902"/>
                    <a:pt x="1498" y="1902"/>
                  </a:cubicBezTo>
                  <a:cubicBezTo>
                    <a:pt x="789" y="1902"/>
                    <a:pt x="226" y="2242"/>
                    <a:pt x="115" y="2768"/>
                  </a:cubicBezTo>
                  <a:cubicBezTo>
                    <a:pt x="0" y="3373"/>
                    <a:pt x="576" y="4064"/>
                    <a:pt x="1498" y="4208"/>
                  </a:cubicBezTo>
                  <a:lnTo>
                    <a:pt x="1584" y="4208"/>
                  </a:lnTo>
                  <a:cubicBezTo>
                    <a:pt x="1412" y="4410"/>
                    <a:pt x="1296" y="4669"/>
                    <a:pt x="1239" y="4929"/>
                  </a:cubicBezTo>
                  <a:cubicBezTo>
                    <a:pt x="1095" y="5389"/>
                    <a:pt x="1181" y="5850"/>
                    <a:pt x="1527" y="6138"/>
                  </a:cubicBezTo>
                  <a:cubicBezTo>
                    <a:pt x="1696" y="6277"/>
                    <a:pt x="1909" y="6344"/>
                    <a:pt x="2138" y="6344"/>
                  </a:cubicBezTo>
                  <a:cubicBezTo>
                    <a:pt x="2574" y="6344"/>
                    <a:pt x="3069" y="6102"/>
                    <a:pt x="3428" y="5649"/>
                  </a:cubicBezTo>
                  <a:cubicBezTo>
                    <a:pt x="3457" y="5562"/>
                    <a:pt x="3543" y="5533"/>
                    <a:pt x="3572" y="5476"/>
                  </a:cubicBezTo>
                  <a:cubicBezTo>
                    <a:pt x="3886" y="6060"/>
                    <a:pt x="4411" y="6433"/>
                    <a:pt x="4899" y="6433"/>
                  </a:cubicBezTo>
                  <a:cubicBezTo>
                    <a:pt x="5038" y="6433"/>
                    <a:pt x="5173" y="6403"/>
                    <a:pt x="5300" y="6340"/>
                  </a:cubicBezTo>
                  <a:cubicBezTo>
                    <a:pt x="5847" y="6081"/>
                    <a:pt x="6020" y="5245"/>
                    <a:pt x="5703" y="4496"/>
                  </a:cubicBezTo>
                  <a:cubicBezTo>
                    <a:pt x="6481" y="4468"/>
                    <a:pt x="7115" y="4036"/>
                    <a:pt x="7172" y="3460"/>
                  </a:cubicBezTo>
                  <a:cubicBezTo>
                    <a:pt x="7144" y="2912"/>
                    <a:pt x="6596" y="2365"/>
                    <a:pt x="5819" y="2250"/>
                  </a:cubicBezTo>
                  <a:cubicBezTo>
                    <a:pt x="6251" y="1472"/>
                    <a:pt x="6135" y="608"/>
                    <a:pt x="5559" y="291"/>
                  </a:cubicBezTo>
                  <a:cubicBezTo>
                    <a:pt x="5413" y="210"/>
                    <a:pt x="5258" y="175"/>
                    <a:pt x="5099" y="175"/>
                  </a:cubicBezTo>
                  <a:cubicBezTo>
                    <a:pt x="4975" y="175"/>
                    <a:pt x="4850" y="196"/>
                    <a:pt x="4724" y="233"/>
                  </a:cubicBezTo>
                  <a:cubicBezTo>
                    <a:pt x="4378" y="377"/>
                    <a:pt x="4004" y="666"/>
                    <a:pt x="3802" y="1098"/>
                  </a:cubicBezTo>
                  <a:cubicBezTo>
                    <a:pt x="3802" y="1069"/>
                    <a:pt x="3745" y="1069"/>
                    <a:pt x="3745" y="1040"/>
                  </a:cubicBezTo>
                  <a:cubicBezTo>
                    <a:pt x="3426" y="403"/>
                    <a:pt x="2875" y="0"/>
                    <a:pt x="23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3" name="Google Shape;383;p34"/>
            <p:cNvGrpSpPr/>
            <p:nvPr/>
          </p:nvGrpSpPr>
          <p:grpSpPr>
            <a:xfrm>
              <a:off x="8549240" y="3624833"/>
              <a:ext cx="237314" cy="213865"/>
              <a:chOff x="8365015" y="3739933"/>
              <a:chExt cx="237314" cy="213865"/>
            </a:xfrm>
          </p:grpSpPr>
          <p:sp>
            <p:nvSpPr>
              <p:cNvPr id="384" name="Google Shape;384;p34"/>
              <p:cNvSpPr/>
              <p:nvPr/>
            </p:nvSpPr>
            <p:spPr>
              <a:xfrm>
                <a:off x="8406362" y="3749826"/>
                <a:ext cx="190569" cy="197918"/>
              </a:xfrm>
              <a:custGeom>
                <a:avLst/>
                <a:gdLst/>
                <a:ahLst/>
                <a:cxnLst/>
                <a:rect l="l" t="t" r="r" b="b"/>
                <a:pathLst>
                  <a:path w="6107" h="6342" extrusionOk="0">
                    <a:moveTo>
                      <a:pt x="4060" y="1"/>
                    </a:moveTo>
                    <a:cubicBezTo>
                      <a:pt x="3930" y="1"/>
                      <a:pt x="3794" y="29"/>
                      <a:pt x="3658" y="84"/>
                    </a:cubicBezTo>
                    <a:cubicBezTo>
                      <a:pt x="3428" y="2186"/>
                      <a:pt x="2218" y="4260"/>
                      <a:pt x="202" y="4808"/>
                    </a:cubicBezTo>
                    <a:cubicBezTo>
                      <a:pt x="144" y="4836"/>
                      <a:pt x="144" y="4836"/>
                      <a:pt x="115" y="4836"/>
                    </a:cubicBezTo>
                    <a:cubicBezTo>
                      <a:pt x="0" y="5355"/>
                      <a:pt x="86" y="5816"/>
                      <a:pt x="403" y="6075"/>
                    </a:cubicBezTo>
                    <a:cubicBezTo>
                      <a:pt x="557" y="6219"/>
                      <a:pt x="755" y="6286"/>
                      <a:pt x="973" y="6286"/>
                    </a:cubicBezTo>
                    <a:cubicBezTo>
                      <a:pt x="1408" y="6286"/>
                      <a:pt x="1920" y="6017"/>
                      <a:pt x="2304" y="5556"/>
                    </a:cubicBezTo>
                    <a:cubicBezTo>
                      <a:pt x="2391" y="5499"/>
                      <a:pt x="2420" y="5441"/>
                      <a:pt x="2448" y="5384"/>
                    </a:cubicBezTo>
                    <a:cubicBezTo>
                      <a:pt x="2763" y="5967"/>
                      <a:pt x="3287" y="6341"/>
                      <a:pt x="3776" y="6341"/>
                    </a:cubicBezTo>
                    <a:cubicBezTo>
                      <a:pt x="3914" y="6341"/>
                      <a:pt x="4050" y="6311"/>
                      <a:pt x="4177" y="6248"/>
                    </a:cubicBezTo>
                    <a:cubicBezTo>
                      <a:pt x="4724" y="5960"/>
                      <a:pt x="4897" y="5153"/>
                      <a:pt x="4580" y="4404"/>
                    </a:cubicBezTo>
                    <a:cubicBezTo>
                      <a:pt x="5386" y="4375"/>
                      <a:pt x="6020" y="3943"/>
                      <a:pt x="6078" y="3367"/>
                    </a:cubicBezTo>
                    <a:cubicBezTo>
                      <a:pt x="6107" y="2791"/>
                      <a:pt x="5559" y="2244"/>
                      <a:pt x="4724" y="2100"/>
                    </a:cubicBezTo>
                    <a:cubicBezTo>
                      <a:pt x="5127" y="1322"/>
                      <a:pt x="5070" y="458"/>
                      <a:pt x="4465" y="112"/>
                    </a:cubicBezTo>
                    <a:cubicBezTo>
                      <a:pt x="4343" y="36"/>
                      <a:pt x="4205" y="1"/>
                      <a:pt x="4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4"/>
              <p:cNvSpPr/>
              <p:nvPr/>
            </p:nvSpPr>
            <p:spPr>
              <a:xfrm>
                <a:off x="8449487" y="3820261"/>
                <a:ext cx="75547" cy="56735"/>
              </a:xfrm>
              <a:custGeom>
                <a:avLst/>
                <a:gdLst/>
                <a:ahLst/>
                <a:cxnLst/>
                <a:rect l="l" t="t" r="r" b="b"/>
                <a:pathLst>
                  <a:path w="2421" h="1818" extrusionOk="0">
                    <a:moveTo>
                      <a:pt x="1316" y="0"/>
                    </a:moveTo>
                    <a:cubicBezTo>
                      <a:pt x="1179" y="0"/>
                      <a:pt x="1036" y="23"/>
                      <a:pt x="894" y="73"/>
                    </a:cubicBezTo>
                    <a:cubicBezTo>
                      <a:pt x="375" y="246"/>
                      <a:pt x="1" y="793"/>
                      <a:pt x="145" y="1254"/>
                    </a:cubicBezTo>
                    <a:cubicBezTo>
                      <a:pt x="253" y="1601"/>
                      <a:pt x="622" y="1817"/>
                      <a:pt x="1044" y="1817"/>
                    </a:cubicBezTo>
                    <a:cubicBezTo>
                      <a:pt x="1183" y="1817"/>
                      <a:pt x="1327" y="1794"/>
                      <a:pt x="1470" y="1744"/>
                    </a:cubicBezTo>
                    <a:cubicBezTo>
                      <a:pt x="2046" y="1571"/>
                      <a:pt x="2420" y="1024"/>
                      <a:pt x="2247" y="563"/>
                    </a:cubicBezTo>
                    <a:cubicBezTo>
                      <a:pt x="2096" y="216"/>
                      <a:pt x="1732" y="0"/>
                      <a:pt x="13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4"/>
              <p:cNvSpPr/>
              <p:nvPr/>
            </p:nvSpPr>
            <p:spPr>
              <a:xfrm>
                <a:off x="8365015" y="3739933"/>
                <a:ext cx="237314" cy="213865"/>
              </a:xfrm>
              <a:custGeom>
                <a:avLst/>
                <a:gdLst/>
                <a:ahLst/>
                <a:cxnLst/>
                <a:rect l="l" t="t" r="r" b="b"/>
                <a:pathLst>
                  <a:path w="7605" h="6853" extrusionOk="0">
                    <a:moveTo>
                      <a:pt x="2618" y="386"/>
                    </a:moveTo>
                    <a:cubicBezTo>
                      <a:pt x="2715" y="386"/>
                      <a:pt x="2823" y="401"/>
                      <a:pt x="2938" y="429"/>
                    </a:cubicBezTo>
                    <a:cubicBezTo>
                      <a:pt x="3284" y="545"/>
                      <a:pt x="3601" y="862"/>
                      <a:pt x="3831" y="1294"/>
                    </a:cubicBezTo>
                    <a:lnTo>
                      <a:pt x="3860" y="1380"/>
                    </a:lnTo>
                    <a:cubicBezTo>
                      <a:pt x="3889" y="1438"/>
                      <a:pt x="3975" y="1466"/>
                      <a:pt x="4033" y="1466"/>
                    </a:cubicBezTo>
                    <a:cubicBezTo>
                      <a:pt x="4119" y="1466"/>
                      <a:pt x="4177" y="1438"/>
                      <a:pt x="4234" y="1380"/>
                    </a:cubicBezTo>
                    <a:cubicBezTo>
                      <a:pt x="4407" y="1006"/>
                      <a:pt x="4724" y="718"/>
                      <a:pt x="5041" y="602"/>
                    </a:cubicBezTo>
                    <a:cubicBezTo>
                      <a:pt x="5161" y="568"/>
                      <a:pt x="5291" y="523"/>
                      <a:pt x="5432" y="523"/>
                    </a:cubicBezTo>
                    <a:cubicBezTo>
                      <a:pt x="5527" y="523"/>
                      <a:pt x="5627" y="544"/>
                      <a:pt x="5732" y="602"/>
                    </a:cubicBezTo>
                    <a:cubicBezTo>
                      <a:pt x="6164" y="862"/>
                      <a:pt x="6251" y="1610"/>
                      <a:pt x="5876" y="2302"/>
                    </a:cubicBezTo>
                    <a:cubicBezTo>
                      <a:pt x="5847" y="2331"/>
                      <a:pt x="5847" y="2417"/>
                      <a:pt x="5876" y="2475"/>
                    </a:cubicBezTo>
                    <a:cubicBezTo>
                      <a:pt x="5905" y="2561"/>
                      <a:pt x="5963" y="2590"/>
                      <a:pt x="6020" y="2590"/>
                    </a:cubicBezTo>
                    <a:cubicBezTo>
                      <a:pt x="6711" y="2734"/>
                      <a:pt x="7201" y="3166"/>
                      <a:pt x="7172" y="3627"/>
                    </a:cubicBezTo>
                    <a:cubicBezTo>
                      <a:pt x="7144" y="4116"/>
                      <a:pt x="6596" y="4462"/>
                      <a:pt x="5905" y="4520"/>
                    </a:cubicBezTo>
                    <a:cubicBezTo>
                      <a:pt x="5847" y="4520"/>
                      <a:pt x="5761" y="4548"/>
                      <a:pt x="5732" y="4606"/>
                    </a:cubicBezTo>
                    <a:cubicBezTo>
                      <a:pt x="5703" y="4664"/>
                      <a:pt x="5703" y="4721"/>
                      <a:pt x="5732" y="4808"/>
                    </a:cubicBezTo>
                    <a:cubicBezTo>
                      <a:pt x="6020" y="5470"/>
                      <a:pt x="5876" y="6161"/>
                      <a:pt x="5444" y="6392"/>
                    </a:cubicBezTo>
                    <a:cubicBezTo>
                      <a:pt x="5361" y="6431"/>
                      <a:pt x="5271" y="6449"/>
                      <a:pt x="5176" y="6449"/>
                    </a:cubicBezTo>
                    <a:cubicBezTo>
                      <a:pt x="4778" y="6449"/>
                      <a:pt x="4306" y="6121"/>
                      <a:pt x="4004" y="5585"/>
                    </a:cubicBezTo>
                    <a:cubicBezTo>
                      <a:pt x="3975" y="5528"/>
                      <a:pt x="3889" y="5470"/>
                      <a:pt x="3831" y="5470"/>
                    </a:cubicBezTo>
                    <a:cubicBezTo>
                      <a:pt x="3782" y="5470"/>
                      <a:pt x="3742" y="5489"/>
                      <a:pt x="3700" y="5489"/>
                    </a:cubicBezTo>
                    <a:cubicBezTo>
                      <a:pt x="3669" y="5489"/>
                      <a:pt x="3638" y="5478"/>
                      <a:pt x="3601" y="5441"/>
                    </a:cubicBezTo>
                    <a:cubicBezTo>
                      <a:pt x="3572" y="5528"/>
                      <a:pt x="3543" y="5585"/>
                      <a:pt x="3514" y="5614"/>
                    </a:cubicBezTo>
                    <a:cubicBezTo>
                      <a:pt x="3178" y="6049"/>
                      <a:pt x="2720" y="6280"/>
                      <a:pt x="2335" y="6280"/>
                    </a:cubicBezTo>
                    <a:cubicBezTo>
                      <a:pt x="2159" y="6280"/>
                      <a:pt x="1999" y="6232"/>
                      <a:pt x="1872" y="6133"/>
                    </a:cubicBezTo>
                    <a:cubicBezTo>
                      <a:pt x="1642" y="5902"/>
                      <a:pt x="1556" y="5557"/>
                      <a:pt x="1671" y="5125"/>
                    </a:cubicBezTo>
                    <a:cubicBezTo>
                      <a:pt x="1700" y="4894"/>
                      <a:pt x="1844" y="4692"/>
                      <a:pt x="1988" y="4462"/>
                    </a:cubicBezTo>
                    <a:cubicBezTo>
                      <a:pt x="2016" y="4433"/>
                      <a:pt x="2074" y="4347"/>
                      <a:pt x="2016" y="4289"/>
                    </a:cubicBezTo>
                    <a:cubicBezTo>
                      <a:pt x="2016" y="4203"/>
                      <a:pt x="1959" y="4145"/>
                      <a:pt x="1872" y="4145"/>
                    </a:cubicBezTo>
                    <a:lnTo>
                      <a:pt x="1786" y="4145"/>
                    </a:lnTo>
                    <a:cubicBezTo>
                      <a:pt x="1008" y="4001"/>
                      <a:pt x="490" y="3425"/>
                      <a:pt x="576" y="2907"/>
                    </a:cubicBezTo>
                    <a:cubicBezTo>
                      <a:pt x="655" y="2511"/>
                      <a:pt x="1120" y="2237"/>
                      <a:pt x="1683" y="2237"/>
                    </a:cubicBezTo>
                    <a:cubicBezTo>
                      <a:pt x="1736" y="2237"/>
                      <a:pt x="1789" y="2239"/>
                      <a:pt x="1844" y="2244"/>
                    </a:cubicBezTo>
                    <a:cubicBezTo>
                      <a:pt x="1930" y="2244"/>
                      <a:pt x="1988" y="2244"/>
                      <a:pt x="2016" y="2158"/>
                    </a:cubicBezTo>
                    <a:cubicBezTo>
                      <a:pt x="2074" y="2129"/>
                      <a:pt x="2103" y="2043"/>
                      <a:pt x="2074" y="1985"/>
                    </a:cubicBezTo>
                    <a:cubicBezTo>
                      <a:pt x="1786" y="1322"/>
                      <a:pt x="1930" y="660"/>
                      <a:pt x="2362" y="429"/>
                    </a:cubicBezTo>
                    <a:cubicBezTo>
                      <a:pt x="2434" y="401"/>
                      <a:pt x="2520" y="386"/>
                      <a:pt x="2618" y="386"/>
                    </a:cubicBezTo>
                    <a:close/>
                    <a:moveTo>
                      <a:pt x="2582" y="1"/>
                    </a:moveTo>
                    <a:cubicBezTo>
                      <a:pt x="2421" y="1"/>
                      <a:pt x="2268" y="37"/>
                      <a:pt x="2132" y="113"/>
                    </a:cubicBezTo>
                    <a:cubicBezTo>
                      <a:pt x="1584" y="401"/>
                      <a:pt x="1354" y="1150"/>
                      <a:pt x="1556" y="1927"/>
                    </a:cubicBezTo>
                    <a:cubicBezTo>
                      <a:pt x="835" y="1956"/>
                      <a:pt x="259" y="2359"/>
                      <a:pt x="144" y="2935"/>
                    </a:cubicBezTo>
                    <a:cubicBezTo>
                      <a:pt x="0" y="3598"/>
                      <a:pt x="634" y="4318"/>
                      <a:pt x="1498" y="4577"/>
                    </a:cubicBezTo>
                    <a:cubicBezTo>
                      <a:pt x="1411" y="4750"/>
                      <a:pt x="1296" y="4952"/>
                      <a:pt x="1267" y="5125"/>
                    </a:cubicBezTo>
                    <a:cubicBezTo>
                      <a:pt x="1123" y="5729"/>
                      <a:pt x="1267" y="6248"/>
                      <a:pt x="1642" y="6565"/>
                    </a:cubicBezTo>
                    <a:cubicBezTo>
                      <a:pt x="1838" y="6722"/>
                      <a:pt x="2075" y="6795"/>
                      <a:pt x="2328" y="6795"/>
                    </a:cubicBezTo>
                    <a:cubicBezTo>
                      <a:pt x="2816" y="6795"/>
                      <a:pt x="3366" y="6521"/>
                      <a:pt x="3802" y="6046"/>
                    </a:cubicBezTo>
                    <a:cubicBezTo>
                      <a:pt x="4148" y="6565"/>
                      <a:pt x="4695" y="6853"/>
                      <a:pt x="5156" y="6853"/>
                    </a:cubicBezTo>
                    <a:cubicBezTo>
                      <a:pt x="5329" y="6853"/>
                      <a:pt x="5473" y="6824"/>
                      <a:pt x="5588" y="6766"/>
                    </a:cubicBezTo>
                    <a:cubicBezTo>
                      <a:pt x="6164" y="6478"/>
                      <a:pt x="6395" y="5729"/>
                      <a:pt x="6164" y="4952"/>
                    </a:cubicBezTo>
                    <a:cubicBezTo>
                      <a:pt x="6971" y="4808"/>
                      <a:pt x="7547" y="4318"/>
                      <a:pt x="7576" y="3713"/>
                    </a:cubicBezTo>
                    <a:cubicBezTo>
                      <a:pt x="7604" y="3108"/>
                      <a:pt x="7115" y="2532"/>
                      <a:pt x="6337" y="2302"/>
                    </a:cubicBezTo>
                    <a:cubicBezTo>
                      <a:pt x="6683" y="1495"/>
                      <a:pt x="6539" y="631"/>
                      <a:pt x="5905" y="285"/>
                    </a:cubicBezTo>
                    <a:cubicBezTo>
                      <a:pt x="5747" y="206"/>
                      <a:pt x="5571" y="162"/>
                      <a:pt x="5383" y="162"/>
                    </a:cubicBezTo>
                    <a:cubicBezTo>
                      <a:pt x="5228" y="162"/>
                      <a:pt x="5065" y="192"/>
                      <a:pt x="4897" y="257"/>
                    </a:cubicBezTo>
                    <a:cubicBezTo>
                      <a:pt x="4580" y="372"/>
                      <a:pt x="4292" y="631"/>
                      <a:pt x="4033" y="919"/>
                    </a:cubicBezTo>
                    <a:cubicBezTo>
                      <a:pt x="3802" y="516"/>
                      <a:pt x="3428" y="228"/>
                      <a:pt x="3025" y="84"/>
                    </a:cubicBezTo>
                    <a:cubicBezTo>
                      <a:pt x="2875" y="29"/>
                      <a:pt x="2725" y="1"/>
                      <a:pt x="2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87" name="Google Shape;387;p34"/>
          <p:cNvGrpSpPr/>
          <p:nvPr/>
        </p:nvGrpSpPr>
        <p:grpSpPr>
          <a:xfrm>
            <a:off x="8559344" y="4608571"/>
            <a:ext cx="451734" cy="419308"/>
            <a:chOff x="8656226" y="2547184"/>
            <a:chExt cx="234630" cy="217766"/>
          </a:xfrm>
        </p:grpSpPr>
        <p:sp>
          <p:nvSpPr>
            <p:cNvPr id="388" name="Google Shape;388;p34"/>
            <p:cNvSpPr/>
            <p:nvPr/>
          </p:nvSpPr>
          <p:spPr>
            <a:xfrm>
              <a:off x="8656234" y="2554313"/>
              <a:ext cx="222024" cy="203504"/>
            </a:xfrm>
            <a:custGeom>
              <a:avLst/>
              <a:gdLst/>
              <a:ahLst/>
              <a:cxnLst/>
              <a:rect l="l" t="t" r="r" b="b"/>
              <a:pathLst>
                <a:path w="7115" h="6521" extrusionOk="0">
                  <a:moveTo>
                    <a:pt x="4867" y="0"/>
                  </a:moveTo>
                  <a:cubicBezTo>
                    <a:pt x="4688" y="0"/>
                    <a:pt x="4495" y="57"/>
                    <a:pt x="4350" y="148"/>
                  </a:cubicBezTo>
                  <a:cubicBezTo>
                    <a:pt x="4004" y="321"/>
                    <a:pt x="3687" y="667"/>
                    <a:pt x="3514" y="1099"/>
                  </a:cubicBezTo>
                  <a:cubicBezTo>
                    <a:pt x="3514" y="1070"/>
                    <a:pt x="3457" y="1070"/>
                    <a:pt x="3457" y="1041"/>
                  </a:cubicBezTo>
                  <a:cubicBezTo>
                    <a:pt x="3103" y="500"/>
                    <a:pt x="2568" y="169"/>
                    <a:pt x="2103" y="169"/>
                  </a:cubicBezTo>
                  <a:cubicBezTo>
                    <a:pt x="1925" y="169"/>
                    <a:pt x="1757" y="217"/>
                    <a:pt x="1613" y="321"/>
                  </a:cubicBezTo>
                  <a:cubicBezTo>
                    <a:pt x="1095" y="638"/>
                    <a:pt x="1008" y="1444"/>
                    <a:pt x="1412" y="2164"/>
                  </a:cubicBezTo>
                  <a:cubicBezTo>
                    <a:pt x="663" y="2222"/>
                    <a:pt x="87" y="2625"/>
                    <a:pt x="58" y="3201"/>
                  </a:cubicBezTo>
                  <a:cubicBezTo>
                    <a:pt x="0" y="3864"/>
                    <a:pt x="692" y="4440"/>
                    <a:pt x="1556" y="4498"/>
                  </a:cubicBezTo>
                  <a:lnTo>
                    <a:pt x="1671" y="4498"/>
                  </a:lnTo>
                  <a:cubicBezTo>
                    <a:pt x="1527" y="4757"/>
                    <a:pt x="1412" y="5016"/>
                    <a:pt x="1383" y="5246"/>
                  </a:cubicBezTo>
                  <a:cubicBezTo>
                    <a:pt x="1296" y="5765"/>
                    <a:pt x="1440" y="6197"/>
                    <a:pt x="1815" y="6399"/>
                  </a:cubicBezTo>
                  <a:cubicBezTo>
                    <a:pt x="1958" y="6481"/>
                    <a:pt x="2118" y="6521"/>
                    <a:pt x="2286" y="6521"/>
                  </a:cubicBezTo>
                  <a:cubicBezTo>
                    <a:pt x="2761" y="6521"/>
                    <a:pt x="3296" y="6203"/>
                    <a:pt x="3658" y="5650"/>
                  </a:cubicBezTo>
                  <a:cubicBezTo>
                    <a:pt x="3687" y="5563"/>
                    <a:pt x="3716" y="5506"/>
                    <a:pt x="3774" y="5477"/>
                  </a:cubicBezTo>
                  <a:cubicBezTo>
                    <a:pt x="4117" y="5982"/>
                    <a:pt x="4617" y="6275"/>
                    <a:pt x="5064" y="6275"/>
                  </a:cubicBezTo>
                  <a:cubicBezTo>
                    <a:pt x="5254" y="6275"/>
                    <a:pt x="5434" y="6222"/>
                    <a:pt x="5588" y="6111"/>
                  </a:cubicBezTo>
                  <a:cubicBezTo>
                    <a:pt x="6107" y="5794"/>
                    <a:pt x="6164" y="4958"/>
                    <a:pt x="5732" y="4238"/>
                  </a:cubicBezTo>
                  <a:cubicBezTo>
                    <a:pt x="6539" y="4123"/>
                    <a:pt x="7115" y="3633"/>
                    <a:pt x="7057" y="3029"/>
                  </a:cubicBezTo>
                  <a:cubicBezTo>
                    <a:pt x="7086" y="2481"/>
                    <a:pt x="6424" y="2049"/>
                    <a:pt x="5646" y="2020"/>
                  </a:cubicBezTo>
                  <a:cubicBezTo>
                    <a:pt x="5963" y="1185"/>
                    <a:pt x="5732" y="321"/>
                    <a:pt x="5156" y="62"/>
                  </a:cubicBezTo>
                  <a:cubicBezTo>
                    <a:pt x="5072" y="19"/>
                    <a:pt x="4971" y="0"/>
                    <a:pt x="48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9" name="Google Shape;389;p34"/>
            <p:cNvGrpSpPr/>
            <p:nvPr/>
          </p:nvGrpSpPr>
          <p:grpSpPr>
            <a:xfrm>
              <a:off x="8656226" y="2547184"/>
              <a:ext cx="234630" cy="217766"/>
              <a:chOff x="8205901" y="2931534"/>
              <a:chExt cx="234630" cy="217766"/>
            </a:xfrm>
          </p:grpSpPr>
          <p:sp>
            <p:nvSpPr>
              <p:cNvPr id="390" name="Google Shape;390;p34"/>
              <p:cNvSpPr/>
              <p:nvPr/>
            </p:nvSpPr>
            <p:spPr>
              <a:xfrm>
                <a:off x="8254456" y="2939398"/>
                <a:ext cx="180677" cy="204721"/>
              </a:xfrm>
              <a:custGeom>
                <a:avLst/>
                <a:gdLst/>
                <a:ahLst/>
                <a:cxnLst/>
                <a:rect l="l" t="t" r="r" b="b"/>
                <a:pathLst>
                  <a:path w="5790" h="6560" extrusionOk="0">
                    <a:moveTo>
                      <a:pt x="3465" y="0"/>
                    </a:moveTo>
                    <a:cubicBezTo>
                      <a:pt x="3303" y="0"/>
                      <a:pt x="3135" y="45"/>
                      <a:pt x="2967" y="129"/>
                    </a:cubicBezTo>
                    <a:cubicBezTo>
                      <a:pt x="3053" y="2260"/>
                      <a:pt x="2045" y="4450"/>
                      <a:pt x="144" y="5256"/>
                    </a:cubicBezTo>
                    <a:cubicBezTo>
                      <a:pt x="87" y="5256"/>
                      <a:pt x="87" y="5285"/>
                      <a:pt x="58" y="5285"/>
                    </a:cubicBezTo>
                    <a:cubicBezTo>
                      <a:pt x="0" y="5746"/>
                      <a:pt x="144" y="6207"/>
                      <a:pt x="490" y="6437"/>
                    </a:cubicBezTo>
                    <a:cubicBezTo>
                      <a:pt x="633" y="6520"/>
                      <a:pt x="795" y="6559"/>
                      <a:pt x="965" y="6559"/>
                    </a:cubicBezTo>
                    <a:cubicBezTo>
                      <a:pt x="1447" y="6559"/>
                      <a:pt x="1993" y="6242"/>
                      <a:pt x="2333" y="5688"/>
                    </a:cubicBezTo>
                    <a:cubicBezTo>
                      <a:pt x="2362" y="5631"/>
                      <a:pt x="2391" y="5573"/>
                      <a:pt x="2449" y="5487"/>
                    </a:cubicBezTo>
                    <a:cubicBezTo>
                      <a:pt x="2802" y="5986"/>
                      <a:pt x="3321" y="6290"/>
                      <a:pt x="3778" y="6290"/>
                    </a:cubicBezTo>
                    <a:cubicBezTo>
                      <a:pt x="3953" y="6290"/>
                      <a:pt x="4119" y="6245"/>
                      <a:pt x="4263" y="6149"/>
                    </a:cubicBezTo>
                    <a:cubicBezTo>
                      <a:pt x="4782" y="5775"/>
                      <a:pt x="4810" y="4997"/>
                      <a:pt x="4407" y="4277"/>
                    </a:cubicBezTo>
                    <a:cubicBezTo>
                      <a:pt x="5214" y="4133"/>
                      <a:pt x="5790" y="3614"/>
                      <a:pt x="5761" y="3038"/>
                    </a:cubicBezTo>
                    <a:cubicBezTo>
                      <a:pt x="5761" y="2433"/>
                      <a:pt x="5099" y="2001"/>
                      <a:pt x="4263" y="2001"/>
                    </a:cubicBezTo>
                    <a:cubicBezTo>
                      <a:pt x="4609" y="1166"/>
                      <a:pt x="4378" y="302"/>
                      <a:pt x="3802" y="71"/>
                    </a:cubicBezTo>
                    <a:cubicBezTo>
                      <a:pt x="3694" y="23"/>
                      <a:pt x="3581" y="0"/>
                      <a:pt x="34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4"/>
              <p:cNvSpPr/>
              <p:nvPr/>
            </p:nvSpPr>
            <p:spPr>
              <a:xfrm>
                <a:off x="8287689" y="3010395"/>
                <a:ext cx="75547" cy="58420"/>
              </a:xfrm>
              <a:custGeom>
                <a:avLst/>
                <a:gdLst/>
                <a:ahLst/>
                <a:cxnLst/>
                <a:rect l="l" t="t" r="r" b="b"/>
                <a:pathLst>
                  <a:path w="2421" h="1872" extrusionOk="0">
                    <a:moveTo>
                      <a:pt x="1393" y="0"/>
                    </a:moveTo>
                    <a:cubicBezTo>
                      <a:pt x="1212" y="0"/>
                      <a:pt x="1021" y="42"/>
                      <a:pt x="836" y="129"/>
                    </a:cubicBezTo>
                    <a:cubicBezTo>
                      <a:pt x="289" y="418"/>
                      <a:pt x="1" y="994"/>
                      <a:pt x="231" y="1426"/>
                    </a:cubicBezTo>
                    <a:cubicBezTo>
                      <a:pt x="365" y="1712"/>
                      <a:pt x="675" y="1872"/>
                      <a:pt x="1029" y="1872"/>
                    </a:cubicBezTo>
                    <a:cubicBezTo>
                      <a:pt x="1209" y="1872"/>
                      <a:pt x="1400" y="1830"/>
                      <a:pt x="1585" y="1743"/>
                    </a:cubicBezTo>
                    <a:cubicBezTo>
                      <a:pt x="2132" y="1483"/>
                      <a:pt x="2420" y="907"/>
                      <a:pt x="2190" y="446"/>
                    </a:cubicBezTo>
                    <a:cubicBezTo>
                      <a:pt x="2057" y="160"/>
                      <a:pt x="1746" y="0"/>
                      <a:pt x="13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4"/>
              <p:cNvSpPr/>
              <p:nvPr/>
            </p:nvSpPr>
            <p:spPr>
              <a:xfrm>
                <a:off x="8205901" y="2931534"/>
                <a:ext cx="234630" cy="217766"/>
              </a:xfrm>
              <a:custGeom>
                <a:avLst/>
                <a:gdLst/>
                <a:ahLst/>
                <a:cxnLst/>
                <a:rect l="l" t="t" r="r" b="b"/>
                <a:pathLst>
                  <a:path w="7519" h="6978" extrusionOk="0">
                    <a:moveTo>
                      <a:pt x="5075" y="397"/>
                    </a:moveTo>
                    <a:cubicBezTo>
                      <a:pt x="5157" y="397"/>
                      <a:pt x="5243" y="410"/>
                      <a:pt x="5330" y="439"/>
                    </a:cubicBezTo>
                    <a:cubicBezTo>
                      <a:pt x="5790" y="640"/>
                      <a:pt x="5963" y="1389"/>
                      <a:pt x="5675" y="2109"/>
                    </a:cubicBezTo>
                    <a:cubicBezTo>
                      <a:pt x="5646" y="2167"/>
                      <a:pt x="5646" y="2224"/>
                      <a:pt x="5675" y="2282"/>
                    </a:cubicBezTo>
                    <a:cubicBezTo>
                      <a:pt x="5675" y="2368"/>
                      <a:pt x="5762" y="2397"/>
                      <a:pt x="5819" y="2397"/>
                    </a:cubicBezTo>
                    <a:cubicBezTo>
                      <a:pt x="6510" y="2426"/>
                      <a:pt x="7058" y="2829"/>
                      <a:pt x="7087" y="3290"/>
                    </a:cubicBezTo>
                    <a:cubicBezTo>
                      <a:pt x="7115" y="3751"/>
                      <a:pt x="6626" y="4183"/>
                      <a:pt x="5934" y="4298"/>
                    </a:cubicBezTo>
                    <a:cubicBezTo>
                      <a:pt x="5848" y="4298"/>
                      <a:pt x="5819" y="4356"/>
                      <a:pt x="5790" y="4414"/>
                    </a:cubicBezTo>
                    <a:cubicBezTo>
                      <a:pt x="5762" y="4442"/>
                      <a:pt x="5762" y="4529"/>
                      <a:pt x="5790" y="4586"/>
                    </a:cubicBezTo>
                    <a:cubicBezTo>
                      <a:pt x="6107" y="5220"/>
                      <a:pt x="6078" y="5940"/>
                      <a:pt x="5675" y="6171"/>
                    </a:cubicBezTo>
                    <a:cubicBezTo>
                      <a:pt x="5560" y="6247"/>
                      <a:pt x="5427" y="6283"/>
                      <a:pt x="5285" y="6283"/>
                    </a:cubicBezTo>
                    <a:cubicBezTo>
                      <a:pt x="4894" y="6283"/>
                      <a:pt x="4437" y="6010"/>
                      <a:pt x="4120" y="5566"/>
                    </a:cubicBezTo>
                    <a:cubicBezTo>
                      <a:pt x="4091" y="5537"/>
                      <a:pt x="4033" y="5508"/>
                      <a:pt x="3947" y="5508"/>
                    </a:cubicBezTo>
                    <a:cubicBezTo>
                      <a:pt x="3889" y="5508"/>
                      <a:pt x="3803" y="5537"/>
                      <a:pt x="3774" y="5595"/>
                    </a:cubicBezTo>
                    <a:cubicBezTo>
                      <a:pt x="3745" y="5681"/>
                      <a:pt x="3688" y="5710"/>
                      <a:pt x="3659" y="5796"/>
                    </a:cubicBezTo>
                    <a:cubicBezTo>
                      <a:pt x="3358" y="6269"/>
                      <a:pt x="2880" y="6566"/>
                      <a:pt x="2478" y="6566"/>
                    </a:cubicBezTo>
                    <a:cubicBezTo>
                      <a:pt x="2341" y="6566"/>
                      <a:pt x="2213" y="6532"/>
                      <a:pt x="2103" y="6459"/>
                    </a:cubicBezTo>
                    <a:cubicBezTo>
                      <a:pt x="1873" y="6286"/>
                      <a:pt x="1729" y="5940"/>
                      <a:pt x="1787" y="5508"/>
                    </a:cubicBezTo>
                    <a:cubicBezTo>
                      <a:pt x="1815" y="5278"/>
                      <a:pt x="1902" y="5018"/>
                      <a:pt x="2046" y="4817"/>
                    </a:cubicBezTo>
                    <a:cubicBezTo>
                      <a:pt x="2075" y="4730"/>
                      <a:pt x="2075" y="4673"/>
                      <a:pt x="2046" y="4586"/>
                    </a:cubicBezTo>
                    <a:cubicBezTo>
                      <a:pt x="2017" y="4529"/>
                      <a:pt x="1931" y="4500"/>
                      <a:pt x="1873" y="4500"/>
                    </a:cubicBezTo>
                    <a:lnTo>
                      <a:pt x="1758" y="4500"/>
                    </a:lnTo>
                    <a:cubicBezTo>
                      <a:pt x="1009" y="4442"/>
                      <a:pt x="375" y="3981"/>
                      <a:pt x="433" y="3434"/>
                    </a:cubicBezTo>
                    <a:cubicBezTo>
                      <a:pt x="462" y="2973"/>
                      <a:pt x="951" y="2628"/>
                      <a:pt x="1614" y="2570"/>
                    </a:cubicBezTo>
                    <a:cubicBezTo>
                      <a:pt x="1671" y="2570"/>
                      <a:pt x="1758" y="2541"/>
                      <a:pt x="1787" y="2484"/>
                    </a:cubicBezTo>
                    <a:cubicBezTo>
                      <a:pt x="1844" y="2426"/>
                      <a:pt x="1844" y="2368"/>
                      <a:pt x="1787" y="2282"/>
                    </a:cubicBezTo>
                    <a:cubicBezTo>
                      <a:pt x="1470" y="1677"/>
                      <a:pt x="1499" y="957"/>
                      <a:pt x="1902" y="698"/>
                    </a:cubicBezTo>
                    <a:cubicBezTo>
                      <a:pt x="2017" y="640"/>
                      <a:pt x="2161" y="611"/>
                      <a:pt x="2305" y="611"/>
                    </a:cubicBezTo>
                    <a:cubicBezTo>
                      <a:pt x="2363" y="611"/>
                      <a:pt x="2449" y="611"/>
                      <a:pt x="2507" y="554"/>
                    </a:cubicBezTo>
                    <a:cubicBezTo>
                      <a:pt x="2910" y="669"/>
                      <a:pt x="3256" y="928"/>
                      <a:pt x="3515" y="1303"/>
                    </a:cubicBezTo>
                    <a:lnTo>
                      <a:pt x="3544" y="1389"/>
                    </a:lnTo>
                    <a:cubicBezTo>
                      <a:pt x="3601" y="1447"/>
                      <a:pt x="3659" y="1504"/>
                      <a:pt x="3745" y="1504"/>
                    </a:cubicBezTo>
                    <a:cubicBezTo>
                      <a:pt x="3803" y="1504"/>
                      <a:pt x="3889" y="1447"/>
                      <a:pt x="3918" y="1389"/>
                    </a:cubicBezTo>
                    <a:cubicBezTo>
                      <a:pt x="4091" y="986"/>
                      <a:pt x="4350" y="698"/>
                      <a:pt x="4667" y="525"/>
                    </a:cubicBezTo>
                    <a:cubicBezTo>
                      <a:pt x="4763" y="448"/>
                      <a:pt x="4910" y="397"/>
                      <a:pt x="5075" y="397"/>
                    </a:cubicBezTo>
                    <a:close/>
                    <a:moveTo>
                      <a:pt x="4999" y="1"/>
                    </a:moveTo>
                    <a:cubicBezTo>
                      <a:pt x="4806" y="1"/>
                      <a:pt x="4616" y="52"/>
                      <a:pt x="4437" y="151"/>
                    </a:cubicBezTo>
                    <a:cubicBezTo>
                      <a:pt x="4149" y="295"/>
                      <a:pt x="3889" y="583"/>
                      <a:pt x="3659" y="928"/>
                    </a:cubicBezTo>
                    <a:cubicBezTo>
                      <a:pt x="3371" y="525"/>
                      <a:pt x="2996" y="266"/>
                      <a:pt x="2593" y="208"/>
                    </a:cubicBezTo>
                    <a:cubicBezTo>
                      <a:pt x="2464" y="178"/>
                      <a:pt x="2345" y="162"/>
                      <a:pt x="2235" y="162"/>
                    </a:cubicBezTo>
                    <a:cubicBezTo>
                      <a:pt x="2027" y="162"/>
                      <a:pt x="1851" y="220"/>
                      <a:pt x="1700" y="352"/>
                    </a:cubicBezTo>
                    <a:cubicBezTo>
                      <a:pt x="1153" y="669"/>
                      <a:pt x="1038" y="1418"/>
                      <a:pt x="1326" y="2167"/>
                    </a:cubicBezTo>
                    <a:cubicBezTo>
                      <a:pt x="634" y="2311"/>
                      <a:pt x="116" y="2801"/>
                      <a:pt x="58" y="3377"/>
                    </a:cubicBezTo>
                    <a:cubicBezTo>
                      <a:pt x="1" y="4097"/>
                      <a:pt x="692" y="4702"/>
                      <a:pt x="1585" y="4846"/>
                    </a:cubicBezTo>
                    <a:cubicBezTo>
                      <a:pt x="1499" y="5018"/>
                      <a:pt x="1470" y="5249"/>
                      <a:pt x="1441" y="5422"/>
                    </a:cubicBezTo>
                    <a:cubicBezTo>
                      <a:pt x="1355" y="6027"/>
                      <a:pt x="1585" y="6545"/>
                      <a:pt x="1988" y="6804"/>
                    </a:cubicBezTo>
                    <a:cubicBezTo>
                      <a:pt x="2161" y="6948"/>
                      <a:pt x="2334" y="6977"/>
                      <a:pt x="2564" y="6977"/>
                    </a:cubicBezTo>
                    <a:cubicBezTo>
                      <a:pt x="3054" y="6977"/>
                      <a:pt x="3659" y="6660"/>
                      <a:pt x="4005" y="6084"/>
                    </a:cubicBezTo>
                    <a:cubicBezTo>
                      <a:pt x="4390" y="6489"/>
                      <a:pt x="4867" y="6714"/>
                      <a:pt x="5304" y="6714"/>
                    </a:cubicBezTo>
                    <a:cubicBezTo>
                      <a:pt x="5519" y="6714"/>
                      <a:pt x="5725" y="6659"/>
                      <a:pt x="5906" y="6545"/>
                    </a:cubicBezTo>
                    <a:cubicBezTo>
                      <a:pt x="6453" y="6228"/>
                      <a:pt x="6597" y="5422"/>
                      <a:pt x="6251" y="4673"/>
                    </a:cubicBezTo>
                    <a:cubicBezTo>
                      <a:pt x="7029" y="4442"/>
                      <a:pt x="7519" y="3924"/>
                      <a:pt x="7490" y="3290"/>
                    </a:cubicBezTo>
                    <a:cubicBezTo>
                      <a:pt x="7490" y="2656"/>
                      <a:pt x="6914" y="2138"/>
                      <a:pt x="6107" y="2052"/>
                    </a:cubicBezTo>
                    <a:cubicBezTo>
                      <a:pt x="6338" y="1187"/>
                      <a:pt x="6078" y="352"/>
                      <a:pt x="5445" y="93"/>
                    </a:cubicBezTo>
                    <a:cubicBezTo>
                      <a:pt x="5295" y="31"/>
                      <a:pt x="5146" y="1"/>
                      <a:pt x="49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93" name="Google Shape;393;p34"/>
          <p:cNvGrpSpPr/>
          <p:nvPr/>
        </p:nvGrpSpPr>
        <p:grpSpPr>
          <a:xfrm>
            <a:off x="7927930" y="3219600"/>
            <a:ext cx="722907" cy="367082"/>
            <a:chOff x="10156395" y="3886587"/>
            <a:chExt cx="441739" cy="224309"/>
          </a:xfrm>
        </p:grpSpPr>
        <p:sp>
          <p:nvSpPr>
            <p:cNvPr id="394" name="Google Shape;394;p34"/>
            <p:cNvSpPr/>
            <p:nvPr/>
          </p:nvSpPr>
          <p:spPr>
            <a:xfrm>
              <a:off x="10160943" y="3894142"/>
              <a:ext cx="432654" cy="209185"/>
            </a:xfrm>
            <a:custGeom>
              <a:avLst/>
              <a:gdLst/>
              <a:ahLst/>
              <a:cxnLst/>
              <a:rect l="l" t="t" r="r" b="b"/>
              <a:pathLst>
                <a:path w="12358" h="5975" extrusionOk="0">
                  <a:moveTo>
                    <a:pt x="7074" y="1"/>
                  </a:moveTo>
                  <a:cubicBezTo>
                    <a:pt x="6528" y="1"/>
                    <a:pt x="6011" y="224"/>
                    <a:pt x="5761" y="768"/>
                  </a:cubicBezTo>
                  <a:cubicBezTo>
                    <a:pt x="5473" y="1373"/>
                    <a:pt x="5502" y="2208"/>
                    <a:pt x="5617" y="2870"/>
                  </a:cubicBezTo>
                  <a:cubicBezTo>
                    <a:pt x="5477" y="2168"/>
                    <a:pt x="4568" y="1602"/>
                    <a:pt x="3908" y="1602"/>
                  </a:cubicBezTo>
                  <a:cubicBezTo>
                    <a:pt x="3892" y="1602"/>
                    <a:pt x="3876" y="1602"/>
                    <a:pt x="3860" y="1603"/>
                  </a:cubicBezTo>
                  <a:cubicBezTo>
                    <a:pt x="3083" y="1632"/>
                    <a:pt x="2276" y="2352"/>
                    <a:pt x="2334" y="3101"/>
                  </a:cubicBezTo>
                  <a:cubicBezTo>
                    <a:pt x="2334" y="3447"/>
                    <a:pt x="2449" y="3821"/>
                    <a:pt x="2622" y="4080"/>
                  </a:cubicBezTo>
                  <a:cubicBezTo>
                    <a:pt x="2388" y="3932"/>
                    <a:pt x="2088" y="3857"/>
                    <a:pt x="1779" y="3857"/>
                  </a:cubicBezTo>
                  <a:cubicBezTo>
                    <a:pt x="1250" y="3857"/>
                    <a:pt x="695" y="4076"/>
                    <a:pt x="404" y="4512"/>
                  </a:cubicBezTo>
                  <a:cubicBezTo>
                    <a:pt x="0" y="5117"/>
                    <a:pt x="289" y="5837"/>
                    <a:pt x="836" y="5837"/>
                  </a:cubicBezTo>
                  <a:cubicBezTo>
                    <a:pt x="865" y="5837"/>
                    <a:pt x="2506" y="5837"/>
                    <a:pt x="4436" y="5895"/>
                  </a:cubicBezTo>
                  <a:cubicBezTo>
                    <a:pt x="6971" y="5924"/>
                    <a:pt x="9938" y="5953"/>
                    <a:pt x="9938" y="5953"/>
                  </a:cubicBezTo>
                  <a:cubicBezTo>
                    <a:pt x="9938" y="5953"/>
                    <a:pt x="10145" y="5974"/>
                    <a:pt x="10435" y="5974"/>
                  </a:cubicBezTo>
                  <a:cubicBezTo>
                    <a:pt x="11089" y="5974"/>
                    <a:pt x="12162" y="5864"/>
                    <a:pt x="12242" y="5146"/>
                  </a:cubicBezTo>
                  <a:cubicBezTo>
                    <a:pt x="12357" y="4167"/>
                    <a:pt x="10975" y="4051"/>
                    <a:pt x="10975" y="4051"/>
                  </a:cubicBezTo>
                  <a:cubicBezTo>
                    <a:pt x="10975" y="4051"/>
                    <a:pt x="12127" y="2237"/>
                    <a:pt x="10687" y="1632"/>
                  </a:cubicBezTo>
                  <a:cubicBezTo>
                    <a:pt x="10455" y="1529"/>
                    <a:pt x="10248" y="1486"/>
                    <a:pt x="10064" y="1486"/>
                  </a:cubicBezTo>
                  <a:cubicBezTo>
                    <a:pt x="9285" y="1486"/>
                    <a:pt x="8920" y="2258"/>
                    <a:pt x="8831" y="2526"/>
                  </a:cubicBezTo>
                  <a:lnTo>
                    <a:pt x="8831" y="2526"/>
                  </a:lnTo>
                  <a:cubicBezTo>
                    <a:pt x="9064" y="1704"/>
                    <a:pt x="8855" y="757"/>
                    <a:pt x="8094" y="307"/>
                  </a:cubicBezTo>
                  <a:cubicBezTo>
                    <a:pt x="7922" y="192"/>
                    <a:pt x="7720" y="76"/>
                    <a:pt x="7518" y="48"/>
                  </a:cubicBezTo>
                  <a:cubicBezTo>
                    <a:pt x="7371" y="17"/>
                    <a:pt x="7221" y="1"/>
                    <a:pt x="70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4"/>
            <p:cNvSpPr/>
            <p:nvPr/>
          </p:nvSpPr>
          <p:spPr>
            <a:xfrm>
              <a:off x="10320785" y="3894962"/>
              <a:ext cx="277349" cy="207539"/>
            </a:xfrm>
            <a:custGeom>
              <a:avLst/>
              <a:gdLst/>
              <a:ahLst/>
              <a:cxnLst/>
              <a:rect l="l" t="t" r="r" b="b"/>
              <a:pathLst>
                <a:path w="7922" h="5928" extrusionOk="0">
                  <a:moveTo>
                    <a:pt x="3025" y="1"/>
                  </a:moveTo>
                  <a:cubicBezTo>
                    <a:pt x="2593" y="2132"/>
                    <a:pt x="1498" y="4177"/>
                    <a:pt x="0" y="5848"/>
                  </a:cubicBezTo>
                  <a:cubicBezTo>
                    <a:pt x="2535" y="5877"/>
                    <a:pt x="5502" y="5906"/>
                    <a:pt x="5502" y="5906"/>
                  </a:cubicBezTo>
                  <a:cubicBezTo>
                    <a:pt x="5502" y="5906"/>
                    <a:pt x="5709" y="5927"/>
                    <a:pt x="5999" y="5927"/>
                  </a:cubicBezTo>
                  <a:cubicBezTo>
                    <a:pt x="6653" y="5927"/>
                    <a:pt x="7726" y="5817"/>
                    <a:pt x="7806" y="5099"/>
                  </a:cubicBezTo>
                  <a:cubicBezTo>
                    <a:pt x="7921" y="4120"/>
                    <a:pt x="6481" y="4004"/>
                    <a:pt x="6481" y="4004"/>
                  </a:cubicBezTo>
                  <a:cubicBezTo>
                    <a:pt x="6481" y="4004"/>
                    <a:pt x="7633" y="2190"/>
                    <a:pt x="6193" y="1585"/>
                  </a:cubicBezTo>
                  <a:cubicBezTo>
                    <a:pt x="5961" y="1482"/>
                    <a:pt x="5754" y="1439"/>
                    <a:pt x="5570" y="1439"/>
                  </a:cubicBezTo>
                  <a:cubicBezTo>
                    <a:pt x="4754" y="1439"/>
                    <a:pt x="4392" y="2287"/>
                    <a:pt x="4327" y="2514"/>
                  </a:cubicBezTo>
                  <a:lnTo>
                    <a:pt x="4327" y="2514"/>
                  </a:lnTo>
                  <a:cubicBezTo>
                    <a:pt x="4548" y="1684"/>
                    <a:pt x="4372" y="717"/>
                    <a:pt x="3601" y="260"/>
                  </a:cubicBezTo>
                  <a:cubicBezTo>
                    <a:pt x="3399" y="145"/>
                    <a:pt x="3226" y="58"/>
                    <a:pt x="30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4"/>
            <p:cNvSpPr/>
            <p:nvPr/>
          </p:nvSpPr>
          <p:spPr>
            <a:xfrm>
              <a:off x="10156395" y="3886587"/>
              <a:ext cx="441721" cy="224309"/>
            </a:xfrm>
            <a:custGeom>
              <a:avLst/>
              <a:gdLst/>
              <a:ahLst/>
              <a:cxnLst/>
              <a:rect l="l" t="t" r="r" b="b"/>
              <a:pathLst>
                <a:path w="12617" h="6407" extrusionOk="0">
                  <a:moveTo>
                    <a:pt x="7053" y="458"/>
                  </a:moveTo>
                  <a:cubicBezTo>
                    <a:pt x="7191" y="458"/>
                    <a:pt x="7329" y="474"/>
                    <a:pt x="7460" y="502"/>
                  </a:cubicBezTo>
                  <a:cubicBezTo>
                    <a:pt x="7633" y="531"/>
                    <a:pt x="7864" y="617"/>
                    <a:pt x="8008" y="704"/>
                  </a:cubicBezTo>
                  <a:cubicBezTo>
                    <a:pt x="8757" y="1193"/>
                    <a:pt x="8843" y="2115"/>
                    <a:pt x="8641" y="2778"/>
                  </a:cubicBezTo>
                  <a:cubicBezTo>
                    <a:pt x="8612" y="2864"/>
                    <a:pt x="8699" y="2979"/>
                    <a:pt x="8785" y="3008"/>
                  </a:cubicBezTo>
                  <a:cubicBezTo>
                    <a:pt x="8901" y="3008"/>
                    <a:pt x="9016" y="2979"/>
                    <a:pt x="9045" y="2864"/>
                  </a:cubicBezTo>
                  <a:cubicBezTo>
                    <a:pt x="9073" y="2778"/>
                    <a:pt x="9275" y="2230"/>
                    <a:pt x="9736" y="2000"/>
                  </a:cubicBezTo>
                  <a:cubicBezTo>
                    <a:pt x="9841" y="1942"/>
                    <a:pt x="9950" y="1917"/>
                    <a:pt x="10066" y="1917"/>
                  </a:cubicBezTo>
                  <a:cubicBezTo>
                    <a:pt x="10237" y="1917"/>
                    <a:pt x="10423" y="1972"/>
                    <a:pt x="10629" y="2058"/>
                  </a:cubicBezTo>
                  <a:cubicBezTo>
                    <a:pt x="10917" y="2144"/>
                    <a:pt x="11090" y="2346"/>
                    <a:pt x="11176" y="2576"/>
                  </a:cubicBezTo>
                  <a:cubicBezTo>
                    <a:pt x="11378" y="3267"/>
                    <a:pt x="10802" y="4160"/>
                    <a:pt x="10802" y="4160"/>
                  </a:cubicBezTo>
                  <a:cubicBezTo>
                    <a:pt x="10773" y="4247"/>
                    <a:pt x="10773" y="4304"/>
                    <a:pt x="10802" y="4391"/>
                  </a:cubicBezTo>
                  <a:cubicBezTo>
                    <a:pt x="10859" y="4448"/>
                    <a:pt x="10917" y="4506"/>
                    <a:pt x="11003" y="4506"/>
                  </a:cubicBezTo>
                  <a:cubicBezTo>
                    <a:pt x="11176" y="4506"/>
                    <a:pt x="11723" y="4650"/>
                    <a:pt x="11954" y="4938"/>
                  </a:cubicBezTo>
                  <a:cubicBezTo>
                    <a:pt x="12069" y="5024"/>
                    <a:pt x="12098" y="5168"/>
                    <a:pt x="12098" y="5370"/>
                  </a:cubicBezTo>
                  <a:cubicBezTo>
                    <a:pt x="12098" y="5456"/>
                    <a:pt x="12040" y="5572"/>
                    <a:pt x="11925" y="5687"/>
                  </a:cubicBezTo>
                  <a:cubicBezTo>
                    <a:pt x="11613" y="5937"/>
                    <a:pt x="10970" y="5991"/>
                    <a:pt x="10485" y="5991"/>
                  </a:cubicBezTo>
                  <a:cubicBezTo>
                    <a:pt x="10299" y="5991"/>
                    <a:pt x="10136" y="5983"/>
                    <a:pt x="10024" y="5975"/>
                  </a:cubicBezTo>
                  <a:cubicBezTo>
                    <a:pt x="10024" y="5975"/>
                    <a:pt x="7057" y="5946"/>
                    <a:pt x="4522" y="5888"/>
                  </a:cubicBezTo>
                  <a:cubicBezTo>
                    <a:pt x="3111" y="5888"/>
                    <a:pt x="1815" y="5860"/>
                    <a:pt x="1239" y="5860"/>
                  </a:cubicBezTo>
                  <a:lnTo>
                    <a:pt x="922" y="5860"/>
                  </a:lnTo>
                  <a:cubicBezTo>
                    <a:pt x="720" y="5860"/>
                    <a:pt x="634" y="5716"/>
                    <a:pt x="547" y="5687"/>
                  </a:cubicBezTo>
                  <a:cubicBezTo>
                    <a:pt x="432" y="5456"/>
                    <a:pt x="432" y="5140"/>
                    <a:pt x="634" y="4880"/>
                  </a:cubicBezTo>
                  <a:cubicBezTo>
                    <a:pt x="869" y="4500"/>
                    <a:pt x="1345" y="4313"/>
                    <a:pt x="1808" y="4313"/>
                  </a:cubicBezTo>
                  <a:cubicBezTo>
                    <a:pt x="2081" y="4313"/>
                    <a:pt x="2350" y="4378"/>
                    <a:pt x="2564" y="4506"/>
                  </a:cubicBezTo>
                  <a:cubicBezTo>
                    <a:pt x="2595" y="4516"/>
                    <a:pt x="2627" y="4523"/>
                    <a:pt x="2659" y="4523"/>
                  </a:cubicBezTo>
                  <a:cubicBezTo>
                    <a:pt x="2713" y="4523"/>
                    <a:pt x="2768" y="4503"/>
                    <a:pt x="2823" y="4448"/>
                  </a:cubicBezTo>
                  <a:cubicBezTo>
                    <a:pt x="2852" y="4391"/>
                    <a:pt x="2880" y="4275"/>
                    <a:pt x="2823" y="4218"/>
                  </a:cubicBezTo>
                  <a:cubicBezTo>
                    <a:pt x="2679" y="3987"/>
                    <a:pt x="2592" y="3642"/>
                    <a:pt x="2564" y="3354"/>
                  </a:cubicBezTo>
                  <a:cubicBezTo>
                    <a:pt x="2564" y="3094"/>
                    <a:pt x="2650" y="2835"/>
                    <a:pt x="2852" y="2576"/>
                  </a:cubicBezTo>
                  <a:cubicBezTo>
                    <a:pt x="3111" y="2259"/>
                    <a:pt x="3514" y="2086"/>
                    <a:pt x="3860" y="2058"/>
                  </a:cubicBezTo>
                  <a:cubicBezTo>
                    <a:pt x="3888" y="2055"/>
                    <a:pt x="3917" y="2053"/>
                    <a:pt x="3946" y="2053"/>
                  </a:cubicBezTo>
                  <a:cubicBezTo>
                    <a:pt x="4518" y="2053"/>
                    <a:pt x="5306" y="2575"/>
                    <a:pt x="5415" y="3123"/>
                  </a:cubicBezTo>
                  <a:cubicBezTo>
                    <a:pt x="5438" y="3237"/>
                    <a:pt x="5514" y="3314"/>
                    <a:pt x="5601" y="3314"/>
                  </a:cubicBezTo>
                  <a:cubicBezTo>
                    <a:pt x="5625" y="3314"/>
                    <a:pt x="5650" y="3308"/>
                    <a:pt x="5674" y="3296"/>
                  </a:cubicBezTo>
                  <a:cubicBezTo>
                    <a:pt x="5818" y="3267"/>
                    <a:pt x="5876" y="3152"/>
                    <a:pt x="5847" y="3066"/>
                  </a:cubicBezTo>
                  <a:cubicBezTo>
                    <a:pt x="5732" y="2576"/>
                    <a:pt x="5674" y="1712"/>
                    <a:pt x="5963" y="1078"/>
                  </a:cubicBezTo>
                  <a:cubicBezTo>
                    <a:pt x="6181" y="619"/>
                    <a:pt x="6616" y="458"/>
                    <a:pt x="7053" y="458"/>
                  </a:cubicBezTo>
                  <a:close/>
                  <a:moveTo>
                    <a:pt x="7096" y="1"/>
                  </a:moveTo>
                  <a:cubicBezTo>
                    <a:pt x="6506" y="1"/>
                    <a:pt x="5907" y="275"/>
                    <a:pt x="5617" y="877"/>
                  </a:cubicBezTo>
                  <a:cubicBezTo>
                    <a:pt x="5415" y="1280"/>
                    <a:pt x="5386" y="1770"/>
                    <a:pt x="5386" y="2202"/>
                  </a:cubicBezTo>
                  <a:cubicBezTo>
                    <a:pt x="5004" y="1846"/>
                    <a:pt x="4439" y="1594"/>
                    <a:pt x="3964" y="1594"/>
                  </a:cubicBezTo>
                  <a:cubicBezTo>
                    <a:pt x="3939" y="1594"/>
                    <a:pt x="3913" y="1595"/>
                    <a:pt x="3889" y="1597"/>
                  </a:cubicBezTo>
                  <a:cubicBezTo>
                    <a:pt x="3428" y="1654"/>
                    <a:pt x="2938" y="1885"/>
                    <a:pt x="2592" y="2288"/>
                  </a:cubicBezTo>
                  <a:cubicBezTo>
                    <a:pt x="2304" y="2605"/>
                    <a:pt x="2160" y="2979"/>
                    <a:pt x="2218" y="3325"/>
                  </a:cubicBezTo>
                  <a:cubicBezTo>
                    <a:pt x="2218" y="3527"/>
                    <a:pt x="2247" y="3699"/>
                    <a:pt x="2304" y="3901"/>
                  </a:cubicBezTo>
                  <a:cubicBezTo>
                    <a:pt x="2150" y="3864"/>
                    <a:pt x="1989" y="3845"/>
                    <a:pt x="1827" y="3845"/>
                  </a:cubicBezTo>
                  <a:cubicBezTo>
                    <a:pt x="1234" y="3845"/>
                    <a:pt x="628" y="4094"/>
                    <a:pt x="288" y="4592"/>
                  </a:cubicBezTo>
                  <a:cubicBezTo>
                    <a:pt x="58" y="4996"/>
                    <a:pt x="0" y="5456"/>
                    <a:pt x="202" y="5831"/>
                  </a:cubicBezTo>
                  <a:cubicBezTo>
                    <a:pt x="346" y="6061"/>
                    <a:pt x="634" y="6263"/>
                    <a:pt x="922" y="6263"/>
                  </a:cubicBezTo>
                  <a:lnTo>
                    <a:pt x="1239" y="6263"/>
                  </a:lnTo>
                  <a:cubicBezTo>
                    <a:pt x="1815" y="6263"/>
                    <a:pt x="3111" y="6292"/>
                    <a:pt x="4522" y="6292"/>
                  </a:cubicBezTo>
                  <a:cubicBezTo>
                    <a:pt x="7057" y="6321"/>
                    <a:pt x="10024" y="6378"/>
                    <a:pt x="10024" y="6378"/>
                  </a:cubicBezTo>
                  <a:cubicBezTo>
                    <a:pt x="10053" y="6378"/>
                    <a:pt x="10226" y="6407"/>
                    <a:pt x="10514" y="6407"/>
                  </a:cubicBezTo>
                  <a:cubicBezTo>
                    <a:pt x="11032" y="6407"/>
                    <a:pt x="11781" y="6321"/>
                    <a:pt x="12242" y="6004"/>
                  </a:cubicBezTo>
                  <a:cubicBezTo>
                    <a:pt x="12443" y="5831"/>
                    <a:pt x="12530" y="5658"/>
                    <a:pt x="12587" y="5399"/>
                  </a:cubicBezTo>
                  <a:cubicBezTo>
                    <a:pt x="12616" y="5140"/>
                    <a:pt x="12530" y="4880"/>
                    <a:pt x="12357" y="4679"/>
                  </a:cubicBezTo>
                  <a:cubicBezTo>
                    <a:pt x="12098" y="4362"/>
                    <a:pt x="11666" y="4218"/>
                    <a:pt x="11378" y="4131"/>
                  </a:cubicBezTo>
                  <a:cubicBezTo>
                    <a:pt x="11579" y="3757"/>
                    <a:pt x="11810" y="3094"/>
                    <a:pt x="11637" y="2461"/>
                  </a:cubicBezTo>
                  <a:cubicBezTo>
                    <a:pt x="11493" y="2086"/>
                    <a:pt x="11234" y="1827"/>
                    <a:pt x="10859" y="1654"/>
                  </a:cubicBezTo>
                  <a:cubicBezTo>
                    <a:pt x="10618" y="1542"/>
                    <a:pt x="10378" y="1483"/>
                    <a:pt x="10147" y="1483"/>
                  </a:cubicBezTo>
                  <a:cubicBezTo>
                    <a:pt x="9963" y="1483"/>
                    <a:pt x="9786" y="1520"/>
                    <a:pt x="9621" y="1597"/>
                  </a:cubicBezTo>
                  <a:cubicBezTo>
                    <a:pt x="9448" y="1683"/>
                    <a:pt x="9304" y="1798"/>
                    <a:pt x="9189" y="1885"/>
                  </a:cubicBezTo>
                  <a:cubicBezTo>
                    <a:pt x="9131" y="1222"/>
                    <a:pt x="8785" y="646"/>
                    <a:pt x="8267" y="300"/>
                  </a:cubicBezTo>
                  <a:cubicBezTo>
                    <a:pt x="8036" y="214"/>
                    <a:pt x="7835" y="99"/>
                    <a:pt x="7604" y="70"/>
                  </a:cubicBezTo>
                  <a:cubicBezTo>
                    <a:pt x="7441" y="24"/>
                    <a:pt x="7269" y="1"/>
                    <a:pt x="70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7" name="Google Shape;397;p34"/>
          <p:cNvSpPr/>
          <p:nvPr/>
        </p:nvSpPr>
        <p:spPr>
          <a:xfrm>
            <a:off x="7096767" y="111199"/>
            <a:ext cx="172050" cy="192127"/>
          </a:xfrm>
          <a:custGeom>
            <a:avLst/>
            <a:gdLst/>
            <a:ahLst/>
            <a:cxnLst/>
            <a:rect l="l" t="t" r="r" b="b"/>
            <a:pathLst>
              <a:path w="4696" h="5244" extrusionOk="0">
                <a:moveTo>
                  <a:pt x="2305" y="1"/>
                </a:moveTo>
                <a:cubicBezTo>
                  <a:pt x="2219" y="1"/>
                  <a:pt x="2103" y="58"/>
                  <a:pt x="2075" y="174"/>
                </a:cubicBezTo>
                <a:cubicBezTo>
                  <a:pt x="1844" y="692"/>
                  <a:pt x="1700" y="1268"/>
                  <a:pt x="1671" y="1988"/>
                </a:cubicBezTo>
                <a:cubicBezTo>
                  <a:pt x="1239" y="2017"/>
                  <a:pt x="663" y="2132"/>
                  <a:pt x="145" y="2363"/>
                </a:cubicBezTo>
                <a:cubicBezTo>
                  <a:pt x="58" y="2420"/>
                  <a:pt x="1" y="2507"/>
                  <a:pt x="1" y="2622"/>
                </a:cubicBezTo>
                <a:cubicBezTo>
                  <a:pt x="1" y="2737"/>
                  <a:pt x="87" y="2852"/>
                  <a:pt x="145" y="2881"/>
                </a:cubicBezTo>
                <a:cubicBezTo>
                  <a:pt x="548" y="3083"/>
                  <a:pt x="1095" y="3198"/>
                  <a:pt x="1671" y="3284"/>
                </a:cubicBezTo>
                <a:cubicBezTo>
                  <a:pt x="1700" y="3774"/>
                  <a:pt x="1902" y="5070"/>
                  <a:pt x="2219" y="5214"/>
                </a:cubicBezTo>
                <a:cubicBezTo>
                  <a:pt x="2247" y="5214"/>
                  <a:pt x="2276" y="5243"/>
                  <a:pt x="2305" y="5243"/>
                </a:cubicBezTo>
                <a:cubicBezTo>
                  <a:pt x="2363" y="5243"/>
                  <a:pt x="2391" y="5243"/>
                  <a:pt x="2420" y="5214"/>
                </a:cubicBezTo>
                <a:cubicBezTo>
                  <a:pt x="2507" y="5185"/>
                  <a:pt x="2564" y="5157"/>
                  <a:pt x="2564" y="5070"/>
                </a:cubicBezTo>
                <a:cubicBezTo>
                  <a:pt x="2795" y="4609"/>
                  <a:pt x="2939" y="4004"/>
                  <a:pt x="2968" y="3284"/>
                </a:cubicBezTo>
                <a:cubicBezTo>
                  <a:pt x="3400" y="3227"/>
                  <a:pt x="3976" y="3140"/>
                  <a:pt x="4465" y="2881"/>
                </a:cubicBezTo>
                <a:cubicBezTo>
                  <a:pt x="4523" y="2852"/>
                  <a:pt x="4581" y="2795"/>
                  <a:pt x="4581" y="2766"/>
                </a:cubicBezTo>
                <a:cubicBezTo>
                  <a:pt x="4696" y="2622"/>
                  <a:pt x="4609" y="2449"/>
                  <a:pt x="4465" y="2363"/>
                </a:cubicBezTo>
                <a:cubicBezTo>
                  <a:pt x="3976" y="2132"/>
                  <a:pt x="3400" y="2017"/>
                  <a:pt x="2968" y="1988"/>
                </a:cubicBezTo>
                <a:cubicBezTo>
                  <a:pt x="2881" y="1268"/>
                  <a:pt x="2795" y="634"/>
                  <a:pt x="2564" y="174"/>
                </a:cubicBezTo>
                <a:cubicBezTo>
                  <a:pt x="2536" y="58"/>
                  <a:pt x="2420" y="1"/>
                  <a:pt x="23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8" name="Google Shape;398;p34"/>
          <p:cNvGrpSpPr/>
          <p:nvPr/>
        </p:nvGrpSpPr>
        <p:grpSpPr>
          <a:xfrm>
            <a:off x="8173866" y="386912"/>
            <a:ext cx="338623" cy="305185"/>
            <a:chOff x="8549240" y="3624833"/>
            <a:chExt cx="237314" cy="213865"/>
          </a:xfrm>
        </p:grpSpPr>
        <p:sp>
          <p:nvSpPr>
            <p:cNvPr id="399" name="Google Shape;399;p34"/>
            <p:cNvSpPr/>
            <p:nvPr/>
          </p:nvSpPr>
          <p:spPr>
            <a:xfrm>
              <a:off x="8555989" y="3631362"/>
              <a:ext cx="223833" cy="200789"/>
            </a:xfrm>
            <a:custGeom>
              <a:avLst/>
              <a:gdLst/>
              <a:ahLst/>
              <a:cxnLst/>
              <a:rect l="l" t="t" r="r" b="b"/>
              <a:pathLst>
                <a:path w="7173" h="6434" extrusionOk="0">
                  <a:moveTo>
                    <a:pt x="2373" y="0"/>
                  </a:moveTo>
                  <a:cubicBezTo>
                    <a:pt x="2239" y="0"/>
                    <a:pt x="2109" y="29"/>
                    <a:pt x="1988" y="89"/>
                  </a:cubicBezTo>
                  <a:cubicBezTo>
                    <a:pt x="1440" y="349"/>
                    <a:pt x="1268" y="1155"/>
                    <a:pt x="1584" y="1904"/>
                  </a:cubicBezTo>
                  <a:cubicBezTo>
                    <a:pt x="1555" y="1903"/>
                    <a:pt x="1526" y="1902"/>
                    <a:pt x="1498" y="1902"/>
                  </a:cubicBezTo>
                  <a:cubicBezTo>
                    <a:pt x="789" y="1902"/>
                    <a:pt x="226" y="2242"/>
                    <a:pt x="115" y="2768"/>
                  </a:cubicBezTo>
                  <a:cubicBezTo>
                    <a:pt x="0" y="3373"/>
                    <a:pt x="576" y="4064"/>
                    <a:pt x="1498" y="4208"/>
                  </a:cubicBezTo>
                  <a:lnTo>
                    <a:pt x="1584" y="4208"/>
                  </a:lnTo>
                  <a:cubicBezTo>
                    <a:pt x="1412" y="4410"/>
                    <a:pt x="1296" y="4669"/>
                    <a:pt x="1239" y="4929"/>
                  </a:cubicBezTo>
                  <a:cubicBezTo>
                    <a:pt x="1095" y="5389"/>
                    <a:pt x="1181" y="5850"/>
                    <a:pt x="1527" y="6138"/>
                  </a:cubicBezTo>
                  <a:cubicBezTo>
                    <a:pt x="1696" y="6277"/>
                    <a:pt x="1909" y="6344"/>
                    <a:pt x="2138" y="6344"/>
                  </a:cubicBezTo>
                  <a:cubicBezTo>
                    <a:pt x="2574" y="6344"/>
                    <a:pt x="3069" y="6102"/>
                    <a:pt x="3428" y="5649"/>
                  </a:cubicBezTo>
                  <a:cubicBezTo>
                    <a:pt x="3457" y="5562"/>
                    <a:pt x="3543" y="5533"/>
                    <a:pt x="3572" y="5476"/>
                  </a:cubicBezTo>
                  <a:cubicBezTo>
                    <a:pt x="3886" y="6060"/>
                    <a:pt x="4411" y="6433"/>
                    <a:pt x="4899" y="6433"/>
                  </a:cubicBezTo>
                  <a:cubicBezTo>
                    <a:pt x="5038" y="6433"/>
                    <a:pt x="5173" y="6403"/>
                    <a:pt x="5300" y="6340"/>
                  </a:cubicBezTo>
                  <a:cubicBezTo>
                    <a:pt x="5847" y="6081"/>
                    <a:pt x="6020" y="5245"/>
                    <a:pt x="5703" y="4496"/>
                  </a:cubicBezTo>
                  <a:cubicBezTo>
                    <a:pt x="6481" y="4468"/>
                    <a:pt x="7115" y="4036"/>
                    <a:pt x="7172" y="3460"/>
                  </a:cubicBezTo>
                  <a:cubicBezTo>
                    <a:pt x="7144" y="2912"/>
                    <a:pt x="6596" y="2365"/>
                    <a:pt x="5819" y="2250"/>
                  </a:cubicBezTo>
                  <a:cubicBezTo>
                    <a:pt x="6251" y="1472"/>
                    <a:pt x="6135" y="608"/>
                    <a:pt x="5559" y="291"/>
                  </a:cubicBezTo>
                  <a:cubicBezTo>
                    <a:pt x="5413" y="210"/>
                    <a:pt x="5258" y="175"/>
                    <a:pt x="5099" y="175"/>
                  </a:cubicBezTo>
                  <a:cubicBezTo>
                    <a:pt x="4975" y="175"/>
                    <a:pt x="4850" y="196"/>
                    <a:pt x="4724" y="233"/>
                  </a:cubicBezTo>
                  <a:cubicBezTo>
                    <a:pt x="4378" y="377"/>
                    <a:pt x="4004" y="666"/>
                    <a:pt x="3802" y="1098"/>
                  </a:cubicBezTo>
                  <a:cubicBezTo>
                    <a:pt x="3802" y="1069"/>
                    <a:pt x="3745" y="1069"/>
                    <a:pt x="3745" y="1040"/>
                  </a:cubicBezTo>
                  <a:cubicBezTo>
                    <a:pt x="3426" y="403"/>
                    <a:pt x="2875" y="0"/>
                    <a:pt x="23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0" name="Google Shape;400;p34"/>
            <p:cNvGrpSpPr/>
            <p:nvPr/>
          </p:nvGrpSpPr>
          <p:grpSpPr>
            <a:xfrm>
              <a:off x="8549240" y="3624833"/>
              <a:ext cx="237314" cy="213865"/>
              <a:chOff x="8365015" y="3739933"/>
              <a:chExt cx="237314" cy="213865"/>
            </a:xfrm>
          </p:grpSpPr>
          <p:sp>
            <p:nvSpPr>
              <p:cNvPr id="401" name="Google Shape;401;p34"/>
              <p:cNvSpPr/>
              <p:nvPr/>
            </p:nvSpPr>
            <p:spPr>
              <a:xfrm>
                <a:off x="8406362" y="3749826"/>
                <a:ext cx="190569" cy="197918"/>
              </a:xfrm>
              <a:custGeom>
                <a:avLst/>
                <a:gdLst/>
                <a:ahLst/>
                <a:cxnLst/>
                <a:rect l="l" t="t" r="r" b="b"/>
                <a:pathLst>
                  <a:path w="6107" h="6342" extrusionOk="0">
                    <a:moveTo>
                      <a:pt x="4060" y="1"/>
                    </a:moveTo>
                    <a:cubicBezTo>
                      <a:pt x="3930" y="1"/>
                      <a:pt x="3794" y="29"/>
                      <a:pt x="3658" y="84"/>
                    </a:cubicBezTo>
                    <a:cubicBezTo>
                      <a:pt x="3428" y="2186"/>
                      <a:pt x="2218" y="4260"/>
                      <a:pt x="202" y="4808"/>
                    </a:cubicBezTo>
                    <a:cubicBezTo>
                      <a:pt x="144" y="4836"/>
                      <a:pt x="144" y="4836"/>
                      <a:pt x="115" y="4836"/>
                    </a:cubicBezTo>
                    <a:cubicBezTo>
                      <a:pt x="0" y="5355"/>
                      <a:pt x="86" y="5816"/>
                      <a:pt x="403" y="6075"/>
                    </a:cubicBezTo>
                    <a:cubicBezTo>
                      <a:pt x="557" y="6219"/>
                      <a:pt x="755" y="6286"/>
                      <a:pt x="973" y="6286"/>
                    </a:cubicBezTo>
                    <a:cubicBezTo>
                      <a:pt x="1408" y="6286"/>
                      <a:pt x="1920" y="6017"/>
                      <a:pt x="2304" y="5556"/>
                    </a:cubicBezTo>
                    <a:cubicBezTo>
                      <a:pt x="2391" y="5499"/>
                      <a:pt x="2420" y="5441"/>
                      <a:pt x="2448" y="5384"/>
                    </a:cubicBezTo>
                    <a:cubicBezTo>
                      <a:pt x="2763" y="5967"/>
                      <a:pt x="3287" y="6341"/>
                      <a:pt x="3776" y="6341"/>
                    </a:cubicBezTo>
                    <a:cubicBezTo>
                      <a:pt x="3914" y="6341"/>
                      <a:pt x="4050" y="6311"/>
                      <a:pt x="4177" y="6248"/>
                    </a:cubicBezTo>
                    <a:cubicBezTo>
                      <a:pt x="4724" y="5960"/>
                      <a:pt x="4897" y="5153"/>
                      <a:pt x="4580" y="4404"/>
                    </a:cubicBezTo>
                    <a:cubicBezTo>
                      <a:pt x="5386" y="4375"/>
                      <a:pt x="6020" y="3943"/>
                      <a:pt x="6078" y="3367"/>
                    </a:cubicBezTo>
                    <a:cubicBezTo>
                      <a:pt x="6107" y="2791"/>
                      <a:pt x="5559" y="2244"/>
                      <a:pt x="4724" y="2100"/>
                    </a:cubicBezTo>
                    <a:cubicBezTo>
                      <a:pt x="5127" y="1322"/>
                      <a:pt x="5070" y="458"/>
                      <a:pt x="4465" y="112"/>
                    </a:cubicBezTo>
                    <a:cubicBezTo>
                      <a:pt x="4343" y="36"/>
                      <a:pt x="4205" y="1"/>
                      <a:pt x="4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4"/>
              <p:cNvSpPr/>
              <p:nvPr/>
            </p:nvSpPr>
            <p:spPr>
              <a:xfrm>
                <a:off x="8449487" y="3820261"/>
                <a:ext cx="75547" cy="56735"/>
              </a:xfrm>
              <a:custGeom>
                <a:avLst/>
                <a:gdLst/>
                <a:ahLst/>
                <a:cxnLst/>
                <a:rect l="l" t="t" r="r" b="b"/>
                <a:pathLst>
                  <a:path w="2421" h="1818" extrusionOk="0">
                    <a:moveTo>
                      <a:pt x="1316" y="0"/>
                    </a:moveTo>
                    <a:cubicBezTo>
                      <a:pt x="1179" y="0"/>
                      <a:pt x="1036" y="23"/>
                      <a:pt x="894" y="73"/>
                    </a:cubicBezTo>
                    <a:cubicBezTo>
                      <a:pt x="375" y="246"/>
                      <a:pt x="1" y="793"/>
                      <a:pt x="145" y="1254"/>
                    </a:cubicBezTo>
                    <a:cubicBezTo>
                      <a:pt x="253" y="1601"/>
                      <a:pt x="622" y="1817"/>
                      <a:pt x="1044" y="1817"/>
                    </a:cubicBezTo>
                    <a:cubicBezTo>
                      <a:pt x="1183" y="1817"/>
                      <a:pt x="1327" y="1794"/>
                      <a:pt x="1470" y="1744"/>
                    </a:cubicBezTo>
                    <a:cubicBezTo>
                      <a:pt x="2046" y="1571"/>
                      <a:pt x="2420" y="1024"/>
                      <a:pt x="2247" y="563"/>
                    </a:cubicBezTo>
                    <a:cubicBezTo>
                      <a:pt x="2096" y="216"/>
                      <a:pt x="1732" y="0"/>
                      <a:pt x="13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4"/>
              <p:cNvSpPr/>
              <p:nvPr/>
            </p:nvSpPr>
            <p:spPr>
              <a:xfrm>
                <a:off x="8365015" y="3739933"/>
                <a:ext cx="237314" cy="213865"/>
              </a:xfrm>
              <a:custGeom>
                <a:avLst/>
                <a:gdLst/>
                <a:ahLst/>
                <a:cxnLst/>
                <a:rect l="l" t="t" r="r" b="b"/>
                <a:pathLst>
                  <a:path w="7605" h="6853" extrusionOk="0">
                    <a:moveTo>
                      <a:pt x="2618" y="386"/>
                    </a:moveTo>
                    <a:cubicBezTo>
                      <a:pt x="2715" y="386"/>
                      <a:pt x="2823" y="401"/>
                      <a:pt x="2938" y="429"/>
                    </a:cubicBezTo>
                    <a:cubicBezTo>
                      <a:pt x="3284" y="545"/>
                      <a:pt x="3601" y="862"/>
                      <a:pt x="3831" y="1294"/>
                    </a:cubicBezTo>
                    <a:lnTo>
                      <a:pt x="3860" y="1380"/>
                    </a:lnTo>
                    <a:cubicBezTo>
                      <a:pt x="3889" y="1438"/>
                      <a:pt x="3975" y="1466"/>
                      <a:pt x="4033" y="1466"/>
                    </a:cubicBezTo>
                    <a:cubicBezTo>
                      <a:pt x="4119" y="1466"/>
                      <a:pt x="4177" y="1438"/>
                      <a:pt x="4234" y="1380"/>
                    </a:cubicBezTo>
                    <a:cubicBezTo>
                      <a:pt x="4407" y="1006"/>
                      <a:pt x="4724" y="718"/>
                      <a:pt x="5041" y="602"/>
                    </a:cubicBezTo>
                    <a:cubicBezTo>
                      <a:pt x="5161" y="568"/>
                      <a:pt x="5291" y="523"/>
                      <a:pt x="5432" y="523"/>
                    </a:cubicBezTo>
                    <a:cubicBezTo>
                      <a:pt x="5527" y="523"/>
                      <a:pt x="5627" y="544"/>
                      <a:pt x="5732" y="602"/>
                    </a:cubicBezTo>
                    <a:cubicBezTo>
                      <a:pt x="6164" y="862"/>
                      <a:pt x="6251" y="1610"/>
                      <a:pt x="5876" y="2302"/>
                    </a:cubicBezTo>
                    <a:cubicBezTo>
                      <a:pt x="5847" y="2331"/>
                      <a:pt x="5847" y="2417"/>
                      <a:pt x="5876" y="2475"/>
                    </a:cubicBezTo>
                    <a:cubicBezTo>
                      <a:pt x="5905" y="2561"/>
                      <a:pt x="5963" y="2590"/>
                      <a:pt x="6020" y="2590"/>
                    </a:cubicBezTo>
                    <a:cubicBezTo>
                      <a:pt x="6711" y="2734"/>
                      <a:pt x="7201" y="3166"/>
                      <a:pt x="7172" y="3627"/>
                    </a:cubicBezTo>
                    <a:cubicBezTo>
                      <a:pt x="7144" y="4116"/>
                      <a:pt x="6596" y="4462"/>
                      <a:pt x="5905" y="4520"/>
                    </a:cubicBezTo>
                    <a:cubicBezTo>
                      <a:pt x="5847" y="4520"/>
                      <a:pt x="5761" y="4548"/>
                      <a:pt x="5732" y="4606"/>
                    </a:cubicBezTo>
                    <a:cubicBezTo>
                      <a:pt x="5703" y="4664"/>
                      <a:pt x="5703" y="4721"/>
                      <a:pt x="5732" y="4808"/>
                    </a:cubicBezTo>
                    <a:cubicBezTo>
                      <a:pt x="6020" y="5470"/>
                      <a:pt x="5876" y="6161"/>
                      <a:pt x="5444" y="6392"/>
                    </a:cubicBezTo>
                    <a:cubicBezTo>
                      <a:pt x="5361" y="6431"/>
                      <a:pt x="5271" y="6449"/>
                      <a:pt x="5176" y="6449"/>
                    </a:cubicBezTo>
                    <a:cubicBezTo>
                      <a:pt x="4778" y="6449"/>
                      <a:pt x="4306" y="6121"/>
                      <a:pt x="4004" y="5585"/>
                    </a:cubicBezTo>
                    <a:cubicBezTo>
                      <a:pt x="3975" y="5528"/>
                      <a:pt x="3889" y="5470"/>
                      <a:pt x="3831" y="5470"/>
                    </a:cubicBezTo>
                    <a:cubicBezTo>
                      <a:pt x="3782" y="5470"/>
                      <a:pt x="3742" y="5489"/>
                      <a:pt x="3700" y="5489"/>
                    </a:cubicBezTo>
                    <a:cubicBezTo>
                      <a:pt x="3669" y="5489"/>
                      <a:pt x="3638" y="5478"/>
                      <a:pt x="3601" y="5441"/>
                    </a:cubicBezTo>
                    <a:cubicBezTo>
                      <a:pt x="3572" y="5528"/>
                      <a:pt x="3543" y="5585"/>
                      <a:pt x="3514" y="5614"/>
                    </a:cubicBezTo>
                    <a:cubicBezTo>
                      <a:pt x="3178" y="6049"/>
                      <a:pt x="2720" y="6280"/>
                      <a:pt x="2335" y="6280"/>
                    </a:cubicBezTo>
                    <a:cubicBezTo>
                      <a:pt x="2159" y="6280"/>
                      <a:pt x="1999" y="6232"/>
                      <a:pt x="1872" y="6133"/>
                    </a:cubicBezTo>
                    <a:cubicBezTo>
                      <a:pt x="1642" y="5902"/>
                      <a:pt x="1556" y="5557"/>
                      <a:pt x="1671" y="5125"/>
                    </a:cubicBezTo>
                    <a:cubicBezTo>
                      <a:pt x="1700" y="4894"/>
                      <a:pt x="1844" y="4692"/>
                      <a:pt x="1988" y="4462"/>
                    </a:cubicBezTo>
                    <a:cubicBezTo>
                      <a:pt x="2016" y="4433"/>
                      <a:pt x="2074" y="4347"/>
                      <a:pt x="2016" y="4289"/>
                    </a:cubicBezTo>
                    <a:cubicBezTo>
                      <a:pt x="2016" y="4203"/>
                      <a:pt x="1959" y="4145"/>
                      <a:pt x="1872" y="4145"/>
                    </a:cubicBezTo>
                    <a:lnTo>
                      <a:pt x="1786" y="4145"/>
                    </a:lnTo>
                    <a:cubicBezTo>
                      <a:pt x="1008" y="4001"/>
                      <a:pt x="490" y="3425"/>
                      <a:pt x="576" y="2907"/>
                    </a:cubicBezTo>
                    <a:cubicBezTo>
                      <a:pt x="655" y="2511"/>
                      <a:pt x="1120" y="2237"/>
                      <a:pt x="1683" y="2237"/>
                    </a:cubicBezTo>
                    <a:cubicBezTo>
                      <a:pt x="1736" y="2237"/>
                      <a:pt x="1789" y="2239"/>
                      <a:pt x="1844" y="2244"/>
                    </a:cubicBezTo>
                    <a:cubicBezTo>
                      <a:pt x="1930" y="2244"/>
                      <a:pt x="1988" y="2244"/>
                      <a:pt x="2016" y="2158"/>
                    </a:cubicBezTo>
                    <a:cubicBezTo>
                      <a:pt x="2074" y="2129"/>
                      <a:pt x="2103" y="2043"/>
                      <a:pt x="2074" y="1985"/>
                    </a:cubicBezTo>
                    <a:cubicBezTo>
                      <a:pt x="1786" y="1322"/>
                      <a:pt x="1930" y="660"/>
                      <a:pt x="2362" y="429"/>
                    </a:cubicBezTo>
                    <a:cubicBezTo>
                      <a:pt x="2434" y="401"/>
                      <a:pt x="2520" y="386"/>
                      <a:pt x="2618" y="386"/>
                    </a:cubicBezTo>
                    <a:close/>
                    <a:moveTo>
                      <a:pt x="2582" y="1"/>
                    </a:moveTo>
                    <a:cubicBezTo>
                      <a:pt x="2421" y="1"/>
                      <a:pt x="2268" y="37"/>
                      <a:pt x="2132" y="113"/>
                    </a:cubicBezTo>
                    <a:cubicBezTo>
                      <a:pt x="1584" y="401"/>
                      <a:pt x="1354" y="1150"/>
                      <a:pt x="1556" y="1927"/>
                    </a:cubicBezTo>
                    <a:cubicBezTo>
                      <a:pt x="835" y="1956"/>
                      <a:pt x="259" y="2359"/>
                      <a:pt x="144" y="2935"/>
                    </a:cubicBezTo>
                    <a:cubicBezTo>
                      <a:pt x="0" y="3598"/>
                      <a:pt x="634" y="4318"/>
                      <a:pt x="1498" y="4577"/>
                    </a:cubicBezTo>
                    <a:cubicBezTo>
                      <a:pt x="1411" y="4750"/>
                      <a:pt x="1296" y="4952"/>
                      <a:pt x="1267" y="5125"/>
                    </a:cubicBezTo>
                    <a:cubicBezTo>
                      <a:pt x="1123" y="5729"/>
                      <a:pt x="1267" y="6248"/>
                      <a:pt x="1642" y="6565"/>
                    </a:cubicBezTo>
                    <a:cubicBezTo>
                      <a:pt x="1838" y="6722"/>
                      <a:pt x="2075" y="6795"/>
                      <a:pt x="2328" y="6795"/>
                    </a:cubicBezTo>
                    <a:cubicBezTo>
                      <a:pt x="2816" y="6795"/>
                      <a:pt x="3366" y="6521"/>
                      <a:pt x="3802" y="6046"/>
                    </a:cubicBezTo>
                    <a:cubicBezTo>
                      <a:pt x="4148" y="6565"/>
                      <a:pt x="4695" y="6853"/>
                      <a:pt x="5156" y="6853"/>
                    </a:cubicBezTo>
                    <a:cubicBezTo>
                      <a:pt x="5329" y="6853"/>
                      <a:pt x="5473" y="6824"/>
                      <a:pt x="5588" y="6766"/>
                    </a:cubicBezTo>
                    <a:cubicBezTo>
                      <a:pt x="6164" y="6478"/>
                      <a:pt x="6395" y="5729"/>
                      <a:pt x="6164" y="4952"/>
                    </a:cubicBezTo>
                    <a:cubicBezTo>
                      <a:pt x="6971" y="4808"/>
                      <a:pt x="7547" y="4318"/>
                      <a:pt x="7576" y="3713"/>
                    </a:cubicBezTo>
                    <a:cubicBezTo>
                      <a:pt x="7604" y="3108"/>
                      <a:pt x="7115" y="2532"/>
                      <a:pt x="6337" y="2302"/>
                    </a:cubicBezTo>
                    <a:cubicBezTo>
                      <a:pt x="6683" y="1495"/>
                      <a:pt x="6539" y="631"/>
                      <a:pt x="5905" y="285"/>
                    </a:cubicBezTo>
                    <a:cubicBezTo>
                      <a:pt x="5747" y="206"/>
                      <a:pt x="5571" y="162"/>
                      <a:pt x="5383" y="162"/>
                    </a:cubicBezTo>
                    <a:cubicBezTo>
                      <a:pt x="5228" y="162"/>
                      <a:pt x="5065" y="192"/>
                      <a:pt x="4897" y="257"/>
                    </a:cubicBezTo>
                    <a:cubicBezTo>
                      <a:pt x="4580" y="372"/>
                      <a:pt x="4292" y="631"/>
                      <a:pt x="4033" y="919"/>
                    </a:cubicBezTo>
                    <a:cubicBezTo>
                      <a:pt x="3802" y="516"/>
                      <a:pt x="3428" y="228"/>
                      <a:pt x="3025" y="84"/>
                    </a:cubicBezTo>
                    <a:cubicBezTo>
                      <a:pt x="2875" y="29"/>
                      <a:pt x="2725" y="1"/>
                      <a:pt x="2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04" name="Google Shape;404;p34"/>
          <p:cNvGrpSpPr/>
          <p:nvPr/>
        </p:nvGrpSpPr>
        <p:grpSpPr>
          <a:xfrm>
            <a:off x="722387" y="4463656"/>
            <a:ext cx="312223" cy="289825"/>
            <a:chOff x="8656226" y="2547184"/>
            <a:chExt cx="234630" cy="217766"/>
          </a:xfrm>
        </p:grpSpPr>
        <p:sp>
          <p:nvSpPr>
            <p:cNvPr id="405" name="Google Shape;405;p34"/>
            <p:cNvSpPr/>
            <p:nvPr/>
          </p:nvSpPr>
          <p:spPr>
            <a:xfrm>
              <a:off x="8656234" y="2554313"/>
              <a:ext cx="222024" cy="203504"/>
            </a:xfrm>
            <a:custGeom>
              <a:avLst/>
              <a:gdLst/>
              <a:ahLst/>
              <a:cxnLst/>
              <a:rect l="l" t="t" r="r" b="b"/>
              <a:pathLst>
                <a:path w="7115" h="6521" extrusionOk="0">
                  <a:moveTo>
                    <a:pt x="4867" y="0"/>
                  </a:moveTo>
                  <a:cubicBezTo>
                    <a:pt x="4688" y="0"/>
                    <a:pt x="4495" y="57"/>
                    <a:pt x="4350" y="148"/>
                  </a:cubicBezTo>
                  <a:cubicBezTo>
                    <a:pt x="4004" y="321"/>
                    <a:pt x="3687" y="667"/>
                    <a:pt x="3514" y="1099"/>
                  </a:cubicBezTo>
                  <a:cubicBezTo>
                    <a:pt x="3514" y="1070"/>
                    <a:pt x="3457" y="1070"/>
                    <a:pt x="3457" y="1041"/>
                  </a:cubicBezTo>
                  <a:cubicBezTo>
                    <a:pt x="3103" y="500"/>
                    <a:pt x="2568" y="169"/>
                    <a:pt x="2103" y="169"/>
                  </a:cubicBezTo>
                  <a:cubicBezTo>
                    <a:pt x="1925" y="169"/>
                    <a:pt x="1757" y="217"/>
                    <a:pt x="1613" y="321"/>
                  </a:cubicBezTo>
                  <a:cubicBezTo>
                    <a:pt x="1095" y="638"/>
                    <a:pt x="1008" y="1444"/>
                    <a:pt x="1412" y="2164"/>
                  </a:cubicBezTo>
                  <a:cubicBezTo>
                    <a:pt x="663" y="2222"/>
                    <a:pt x="87" y="2625"/>
                    <a:pt x="58" y="3201"/>
                  </a:cubicBezTo>
                  <a:cubicBezTo>
                    <a:pt x="0" y="3864"/>
                    <a:pt x="692" y="4440"/>
                    <a:pt x="1556" y="4498"/>
                  </a:cubicBezTo>
                  <a:lnTo>
                    <a:pt x="1671" y="4498"/>
                  </a:lnTo>
                  <a:cubicBezTo>
                    <a:pt x="1527" y="4757"/>
                    <a:pt x="1412" y="5016"/>
                    <a:pt x="1383" y="5246"/>
                  </a:cubicBezTo>
                  <a:cubicBezTo>
                    <a:pt x="1296" y="5765"/>
                    <a:pt x="1440" y="6197"/>
                    <a:pt x="1815" y="6399"/>
                  </a:cubicBezTo>
                  <a:cubicBezTo>
                    <a:pt x="1958" y="6481"/>
                    <a:pt x="2118" y="6521"/>
                    <a:pt x="2286" y="6521"/>
                  </a:cubicBezTo>
                  <a:cubicBezTo>
                    <a:pt x="2761" y="6521"/>
                    <a:pt x="3296" y="6203"/>
                    <a:pt x="3658" y="5650"/>
                  </a:cubicBezTo>
                  <a:cubicBezTo>
                    <a:pt x="3687" y="5563"/>
                    <a:pt x="3716" y="5506"/>
                    <a:pt x="3774" y="5477"/>
                  </a:cubicBezTo>
                  <a:cubicBezTo>
                    <a:pt x="4117" y="5982"/>
                    <a:pt x="4617" y="6275"/>
                    <a:pt x="5064" y="6275"/>
                  </a:cubicBezTo>
                  <a:cubicBezTo>
                    <a:pt x="5254" y="6275"/>
                    <a:pt x="5434" y="6222"/>
                    <a:pt x="5588" y="6111"/>
                  </a:cubicBezTo>
                  <a:cubicBezTo>
                    <a:pt x="6107" y="5794"/>
                    <a:pt x="6164" y="4958"/>
                    <a:pt x="5732" y="4238"/>
                  </a:cubicBezTo>
                  <a:cubicBezTo>
                    <a:pt x="6539" y="4123"/>
                    <a:pt x="7115" y="3633"/>
                    <a:pt x="7057" y="3029"/>
                  </a:cubicBezTo>
                  <a:cubicBezTo>
                    <a:pt x="7086" y="2481"/>
                    <a:pt x="6424" y="2049"/>
                    <a:pt x="5646" y="2020"/>
                  </a:cubicBezTo>
                  <a:cubicBezTo>
                    <a:pt x="5963" y="1185"/>
                    <a:pt x="5732" y="321"/>
                    <a:pt x="5156" y="62"/>
                  </a:cubicBezTo>
                  <a:cubicBezTo>
                    <a:pt x="5072" y="19"/>
                    <a:pt x="4971" y="0"/>
                    <a:pt x="48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6" name="Google Shape;406;p34"/>
            <p:cNvGrpSpPr/>
            <p:nvPr/>
          </p:nvGrpSpPr>
          <p:grpSpPr>
            <a:xfrm>
              <a:off x="8656226" y="2547184"/>
              <a:ext cx="234630" cy="217766"/>
              <a:chOff x="8205901" y="2931534"/>
              <a:chExt cx="234630" cy="217766"/>
            </a:xfrm>
          </p:grpSpPr>
          <p:sp>
            <p:nvSpPr>
              <p:cNvPr id="407" name="Google Shape;407;p34"/>
              <p:cNvSpPr/>
              <p:nvPr/>
            </p:nvSpPr>
            <p:spPr>
              <a:xfrm>
                <a:off x="8254456" y="2939398"/>
                <a:ext cx="180677" cy="204721"/>
              </a:xfrm>
              <a:custGeom>
                <a:avLst/>
                <a:gdLst/>
                <a:ahLst/>
                <a:cxnLst/>
                <a:rect l="l" t="t" r="r" b="b"/>
                <a:pathLst>
                  <a:path w="5790" h="6560" extrusionOk="0">
                    <a:moveTo>
                      <a:pt x="3465" y="0"/>
                    </a:moveTo>
                    <a:cubicBezTo>
                      <a:pt x="3303" y="0"/>
                      <a:pt x="3135" y="45"/>
                      <a:pt x="2967" y="129"/>
                    </a:cubicBezTo>
                    <a:cubicBezTo>
                      <a:pt x="3053" y="2260"/>
                      <a:pt x="2045" y="4450"/>
                      <a:pt x="144" y="5256"/>
                    </a:cubicBezTo>
                    <a:cubicBezTo>
                      <a:pt x="87" y="5256"/>
                      <a:pt x="87" y="5285"/>
                      <a:pt x="58" y="5285"/>
                    </a:cubicBezTo>
                    <a:cubicBezTo>
                      <a:pt x="0" y="5746"/>
                      <a:pt x="144" y="6207"/>
                      <a:pt x="490" y="6437"/>
                    </a:cubicBezTo>
                    <a:cubicBezTo>
                      <a:pt x="633" y="6520"/>
                      <a:pt x="795" y="6559"/>
                      <a:pt x="965" y="6559"/>
                    </a:cubicBezTo>
                    <a:cubicBezTo>
                      <a:pt x="1447" y="6559"/>
                      <a:pt x="1993" y="6242"/>
                      <a:pt x="2333" y="5688"/>
                    </a:cubicBezTo>
                    <a:cubicBezTo>
                      <a:pt x="2362" y="5631"/>
                      <a:pt x="2391" y="5573"/>
                      <a:pt x="2449" y="5487"/>
                    </a:cubicBezTo>
                    <a:cubicBezTo>
                      <a:pt x="2802" y="5986"/>
                      <a:pt x="3321" y="6290"/>
                      <a:pt x="3778" y="6290"/>
                    </a:cubicBezTo>
                    <a:cubicBezTo>
                      <a:pt x="3953" y="6290"/>
                      <a:pt x="4119" y="6245"/>
                      <a:pt x="4263" y="6149"/>
                    </a:cubicBezTo>
                    <a:cubicBezTo>
                      <a:pt x="4782" y="5775"/>
                      <a:pt x="4810" y="4997"/>
                      <a:pt x="4407" y="4277"/>
                    </a:cubicBezTo>
                    <a:cubicBezTo>
                      <a:pt x="5214" y="4133"/>
                      <a:pt x="5790" y="3614"/>
                      <a:pt x="5761" y="3038"/>
                    </a:cubicBezTo>
                    <a:cubicBezTo>
                      <a:pt x="5761" y="2433"/>
                      <a:pt x="5099" y="2001"/>
                      <a:pt x="4263" y="2001"/>
                    </a:cubicBezTo>
                    <a:cubicBezTo>
                      <a:pt x="4609" y="1166"/>
                      <a:pt x="4378" y="302"/>
                      <a:pt x="3802" y="71"/>
                    </a:cubicBezTo>
                    <a:cubicBezTo>
                      <a:pt x="3694" y="23"/>
                      <a:pt x="3581" y="0"/>
                      <a:pt x="34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4"/>
              <p:cNvSpPr/>
              <p:nvPr/>
            </p:nvSpPr>
            <p:spPr>
              <a:xfrm>
                <a:off x="8287689" y="3010395"/>
                <a:ext cx="75547" cy="58420"/>
              </a:xfrm>
              <a:custGeom>
                <a:avLst/>
                <a:gdLst/>
                <a:ahLst/>
                <a:cxnLst/>
                <a:rect l="l" t="t" r="r" b="b"/>
                <a:pathLst>
                  <a:path w="2421" h="1872" extrusionOk="0">
                    <a:moveTo>
                      <a:pt x="1393" y="0"/>
                    </a:moveTo>
                    <a:cubicBezTo>
                      <a:pt x="1212" y="0"/>
                      <a:pt x="1021" y="42"/>
                      <a:pt x="836" y="129"/>
                    </a:cubicBezTo>
                    <a:cubicBezTo>
                      <a:pt x="289" y="418"/>
                      <a:pt x="1" y="994"/>
                      <a:pt x="231" y="1426"/>
                    </a:cubicBezTo>
                    <a:cubicBezTo>
                      <a:pt x="365" y="1712"/>
                      <a:pt x="675" y="1872"/>
                      <a:pt x="1029" y="1872"/>
                    </a:cubicBezTo>
                    <a:cubicBezTo>
                      <a:pt x="1209" y="1872"/>
                      <a:pt x="1400" y="1830"/>
                      <a:pt x="1585" y="1743"/>
                    </a:cubicBezTo>
                    <a:cubicBezTo>
                      <a:pt x="2132" y="1483"/>
                      <a:pt x="2420" y="907"/>
                      <a:pt x="2190" y="446"/>
                    </a:cubicBezTo>
                    <a:cubicBezTo>
                      <a:pt x="2057" y="160"/>
                      <a:pt x="1746" y="0"/>
                      <a:pt x="13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4"/>
              <p:cNvSpPr/>
              <p:nvPr/>
            </p:nvSpPr>
            <p:spPr>
              <a:xfrm>
                <a:off x="8205901" y="2931534"/>
                <a:ext cx="234630" cy="217766"/>
              </a:xfrm>
              <a:custGeom>
                <a:avLst/>
                <a:gdLst/>
                <a:ahLst/>
                <a:cxnLst/>
                <a:rect l="l" t="t" r="r" b="b"/>
                <a:pathLst>
                  <a:path w="7519" h="6978" extrusionOk="0">
                    <a:moveTo>
                      <a:pt x="5075" y="397"/>
                    </a:moveTo>
                    <a:cubicBezTo>
                      <a:pt x="5157" y="397"/>
                      <a:pt x="5243" y="410"/>
                      <a:pt x="5330" y="439"/>
                    </a:cubicBezTo>
                    <a:cubicBezTo>
                      <a:pt x="5790" y="640"/>
                      <a:pt x="5963" y="1389"/>
                      <a:pt x="5675" y="2109"/>
                    </a:cubicBezTo>
                    <a:cubicBezTo>
                      <a:pt x="5646" y="2167"/>
                      <a:pt x="5646" y="2224"/>
                      <a:pt x="5675" y="2282"/>
                    </a:cubicBezTo>
                    <a:cubicBezTo>
                      <a:pt x="5675" y="2368"/>
                      <a:pt x="5762" y="2397"/>
                      <a:pt x="5819" y="2397"/>
                    </a:cubicBezTo>
                    <a:cubicBezTo>
                      <a:pt x="6510" y="2426"/>
                      <a:pt x="7058" y="2829"/>
                      <a:pt x="7087" y="3290"/>
                    </a:cubicBezTo>
                    <a:cubicBezTo>
                      <a:pt x="7115" y="3751"/>
                      <a:pt x="6626" y="4183"/>
                      <a:pt x="5934" y="4298"/>
                    </a:cubicBezTo>
                    <a:cubicBezTo>
                      <a:pt x="5848" y="4298"/>
                      <a:pt x="5819" y="4356"/>
                      <a:pt x="5790" y="4414"/>
                    </a:cubicBezTo>
                    <a:cubicBezTo>
                      <a:pt x="5762" y="4442"/>
                      <a:pt x="5762" y="4529"/>
                      <a:pt x="5790" y="4586"/>
                    </a:cubicBezTo>
                    <a:cubicBezTo>
                      <a:pt x="6107" y="5220"/>
                      <a:pt x="6078" y="5940"/>
                      <a:pt x="5675" y="6171"/>
                    </a:cubicBezTo>
                    <a:cubicBezTo>
                      <a:pt x="5560" y="6247"/>
                      <a:pt x="5427" y="6283"/>
                      <a:pt x="5285" y="6283"/>
                    </a:cubicBezTo>
                    <a:cubicBezTo>
                      <a:pt x="4894" y="6283"/>
                      <a:pt x="4437" y="6010"/>
                      <a:pt x="4120" y="5566"/>
                    </a:cubicBezTo>
                    <a:cubicBezTo>
                      <a:pt x="4091" y="5537"/>
                      <a:pt x="4033" y="5508"/>
                      <a:pt x="3947" y="5508"/>
                    </a:cubicBezTo>
                    <a:cubicBezTo>
                      <a:pt x="3889" y="5508"/>
                      <a:pt x="3803" y="5537"/>
                      <a:pt x="3774" y="5595"/>
                    </a:cubicBezTo>
                    <a:cubicBezTo>
                      <a:pt x="3745" y="5681"/>
                      <a:pt x="3688" y="5710"/>
                      <a:pt x="3659" y="5796"/>
                    </a:cubicBezTo>
                    <a:cubicBezTo>
                      <a:pt x="3358" y="6269"/>
                      <a:pt x="2880" y="6566"/>
                      <a:pt x="2478" y="6566"/>
                    </a:cubicBezTo>
                    <a:cubicBezTo>
                      <a:pt x="2341" y="6566"/>
                      <a:pt x="2213" y="6532"/>
                      <a:pt x="2103" y="6459"/>
                    </a:cubicBezTo>
                    <a:cubicBezTo>
                      <a:pt x="1873" y="6286"/>
                      <a:pt x="1729" y="5940"/>
                      <a:pt x="1787" y="5508"/>
                    </a:cubicBezTo>
                    <a:cubicBezTo>
                      <a:pt x="1815" y="5278"/>
                      <a:pt x="1902" y="5018"/>
                      <a:pt x="2046" y="4817"/>
                    </a:cubicBezTo>
                    <a:cubicBezTo>
                      <a:pt x="2075" y="4730"/>
                      <a:pt x="2075" y="4673"/>
                      <a:pt x="2046" y="4586"/>
                    </a:cubicBezTo>
                    <a:cubicBezTo>
                      <a:pt x="2017" y="4529"/>
                      <a:pt x="1931" y="4500"/>
                      <a:pt x="1873" y="4500"/>
                    </a:cubicBezTo>
                    <a:lnTo>
                      <a:pt x="1758" y="4500"/>
                    </a:lnTo>
                    <a:cubicBezTo>
                      <a:pt x="1009" y="4442"/>
                      <a:pt x="375" y="3981"/>
                      <a:pt x="433" y="3434"/>
                    </a:cubicBezTo>
                    <a:cubicBezTo>
                      <a:pt x="462" y="2973"/>
                      <a:pt x="951" y="2628"/>
                      <a:pt x="1614" y="2570"/>
                    </a:cubicBezTo>
                    <a:cubicBezTo>
                      <a:pt x="1671" y="2570"/>
                      <a:pt x="1758" y="2541"/>
                      <a:pt x="1787" y="2484"/>
                    </a:cubicBezTo>
                    <a:cubicBezTo>
                      <a:pt x="1844" y="2426"/>
                      <a:pt x="1844" y="2368"/>
                      <a:pt x="1787" y="2282"/>
                    </a:cubicBezTo>
                    <a:cubicBezTo>
                      <a:pt x="1470" y="1677"/>
                      <a:pt x="1499" y="957"/>
                      <a:pt x="1902" y="698"/>
                    </a:cubicBezTo>
                    <a:cubicBezTo>
                      <a:pt x="2017" y="640"/>
                      <a:pt x="2161" y="611"/>
                      <a:pt x="2305" y="611"/>
                    </a:cubicBezTo>
                    <a:cubicBezTo>
                      <a:pt x="2363" y="611"/>
                      <a:pt x="2449" y="611"/>
                      <a:pt x="2507" y="554"/>
                    </a:cubicBezTo>
                    <a:cubicBezTo>
                      <a:pt x="2910" y="669"/>
                      <a:pt x="3256" y="928"/>
                      <a:pt x="3515" y="1303"/>
                    </a:cubicBezTo>
                    <a:lnTo>
                      <a:pt x="3544" y="1389"/>
                    </a:lnTo>
                    <a:cubicBezTo>
                      <a:pt x="3601" y="1447"/>
                      <a:pt x="3659" y="1504"/>
                      <a:pt x="3745" y="1504"/>
                    </a:cubicBezTo>
                    <a:cubicBezTo>
                      <a:pt x="3803" y="1504"/>
                      <a:pt x="3889" y="1447"/>
                      <a:pt x="3918" y="1389"/>
                    </a:cubicBezTo>
                    <a:cubicBezTo>
                      <a:pt x="4091" y="986"/>
                      <a:pt x="4350" y="698"/>
                      <a:pt x="4667" y="525"/>
                    </a:cubicBezTo>
                    <a:cubicBezTo>
                      <a:pt x="4763" y="448"/>
                      <a:pt x="4910" y="397"/>
                      <a:pt x="5075" y="397"/>
                    </a:cubicBezTo>
                    <a:close/>
                    <a:moveTo>
                      <a:pt x="4999" y="1"/>
                    </a:moveTo>
                    <a:cubicBezTo>
                      <a:pt x="4806" y="1"/>
                      <a:pt x="4616" y="52"/>
                      <a:pt x="4437" y="151"/>
                    </a:cubicBezTo>
                    <a:cubicBezTo>
                      <a:pt x="4149" y="295"/>
                      <a:pt x="3889" y="583"/>
                      <a:pt x="3659" y="928"/>
                    </a:cubicBezTo>
                    <a:cubicBezTo>
                      <a:pt x="3371" y="525"/>
                      <a:pt x="2996" y="266"/>
                      <a:pt x="2593" y="208"/>
                    </a:cubicBezTo>
                    <a:cubicBezTo>
                      <a:pt x="2464" y="178"/>
                      <a:pt x="2345" y="162"/>
                      <a:pt x="2235" y="162"/>
                    </a:cubicBezTo>
                    <a:cubicBezTo>
                      <a:pt x="2027" y="162"/>
                      <a:pt x="1851" y="220"/>
                      <a:pt x="1700" y="352"/>
                    </a:cubicBezTo>
                    <a:cubicBezTo>
                      <a:pt x="1153" y="669"/>
                      <a:pt x="1038" y="1418"/>
                      <a:pt x="1326" y="2167"/>
                    </a:cubicBezTo>
                    <a:cubicBezTo>
                      <a:pt x="634" y="2311"/>
                      <a:pt x="116" y="2801"/>
                      <a:pt x="58" y="3377"/>
                    </a:cubicBezTo>
                    <a:cubicBezTo>
                      <a:pt x="1" y="4097"/>
                      <a:pt x="692" y="4702"/>
                      <a:pt x="1585" y="4846"/>
                    </a:cubicBezTo>
                    <a:cubicBezTo>
                      <a:pt x="1499" y="5018"/>
                      <a:pt x="1470" y="5249"/>
                      <a:pt x="1441" y="5422"/>
                    </a:cubicBezTo>
                    <a:cubicBezTo>
                      <a:pt x="1355" y="6027"/>
                      <a:pt x="1585" y="6545"/>
                      <a:pt x="1988" y="6804"/>
                    </a:cubicBezTo>
                    <a:cubicBezTo>
                      <a:pt x="2161" y="6948"/>
                      <a:pt x="2334" y="6977"/>
                      <a:pt x="2564" y="6977"/>
                    </a:cubicBezTo>
                    <a:cubicBezTo>
                      <a:pt x="3054" y="6977"/>
                      <a:pt x="3659" y="6660"/>
                      <a:pt x="4005" y="6084"/>
                    </a:cubicBezTo>
                    <a:cubicBezTo>
                      <a:pt x="4390" y="6489"/>
                      <a:pt x="4867" y="6714"/>
                      <a:pt x="5304" y="6714"/>
                    </a:cubicBezTo>
                    <a:cubicBezTo>
                      <a:pt x="5519" y="6714"/>
                      <a:pt x="5725" y="6659"/>
                      <a:pt x="5906" y="6545"/>
                    </a:cubicBezTo>
                    <a:cubicBezTo>
                      <a:pt x="6453" y="6228"/>
                      <a:pt x="6597" y="5422"/>
                      <a:pt x="6251" y="4673"/>
                    </a:cubicBezTo>
                    <a:cubicBezTo>
                      <a:pt x="7029" y="4442"/>
                      <a:pt x="7519" y="3924"/>
                      <a:pt x="7490" y="3290"/>
                    </a:cubicBezTo>
                    <a:cubicBezTo>
                      <a:pt x="7490" y="2656"/>
                      <a:pt x="6914" y="2138"/>
                      <a:pt x="6107" y="2052"/>
                    </a:cubicBezTo>
                    <a:cubicBezTo>
                      <a:pt x="6338" y="1187"/>
                      <a:pt x="6078" y="352"/>
                      <a:pt x="5445" y="93"/>
                    </a:cubicBezTo>
                    <a:cubicBezTo>
                      <a:pt x="5295" y="31"/>
                      <a:pt x="5146" y="1"/>
                      <a:pt x="49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ustom Layout 15">
  <p:cSld name="CUSTOM_14">
    <p:spTree>
      <p:nvGrpSpPr>
        <p:cNvPr id="1" name="Shape 410"/>
        <p:cNvGrpSpPr/>
        <p:nvPr/>
      </p:nvGrpSpPr>
      <p:grpSpPr>
        <a:xfrm>
          <a:off x="0" y="0"/>
          <a:ext cx="0" cy="0"/>
          <a:chOff x="0" y="0"/>
          <a:chExt cx="0" cy="0"/>
        </a:xfrm>
      </p:grpSpPr>
      <p:sp>
        <p:nvSpPr>
          <p:cNvPr id="411" name="Google Shape;411;p35"/>
          <p:cNvSpPr/>
          <p:nvPr/>
        </p:nvSpPr>
        <p:spPr>
          <a:xfrm rot="10800000">
            <a:off x="4209660" y="1"/>
            <a:ext cx="4745140" cy="1780189"/>
          </a:xfrm>
          <a:custGeom>
            <a:avLst/>
            <a:gdLst/>
            <a:ahLst/>
            <a:cxnLst/>
            <a:rect l="l" t="t" r="r" b="b"/>
            <a:pathLst>
              <a:path w="40807" h="11913" extrusionOk="0">
                <a:moveTo>
                  <a:pt x="34473" y="1130"/>
                </a:moveTo>
                <a:cubicBezTo>
                  <a:pt x="34806" y="1407"/>
                  <a:pt x="35065" y="1761"/>
                  <a:pt x="35270" y="2159"/>
                </a:cubicBezTo>
                <a:lnTo>
                  <a:pt x="35270" y="2159"/>
                </a:lnTo>
                <a:cubicBezTo>
                  <a:pt x="35263" y="2206"/>
                  <a:pt x="35270" y="2259"/>
                  <a:pt x="35297" y="2317"/>
                </a:cubicBezTo>
                <a:cubicBezTo>
                  <a:pt x="35420" y="2606"/>
                  <a:pt x="35546" y="2895"/>
                  <a:pt x="35674" y="3184"/>
                </a:cubicBezTo>
                <a:lnTo>
                  <a:pt x="35674" y="3184"/>
                </a:lnTo>
                <a:cubicBezTo>
                  <a:pt x="35947" y="4091"/>
                  <a:pt x="36074" y="5071"/>
                  <a:pt x="36231" y="5853"/>
                </a:cubicBezTo>
                <a:cubicBezTo>
                  <a:pt x="36240" y="5899"/>
                  <a:pt x="36250" y="5945"/>
                  <a:pt x="36259" y="5992"/>
                </a:cubicBezTo>
                <a:lnTo>
                  <a:pt x="36259" y="5992"/>
                </a:lnTo>
                <a:cubicBezTo>
                  <a:pt x="35628" y="4437"/>
                  <a:pt x="34761" y="2816"/>
                  <a:pt x="34473" y="1130"/>
                </a:cubicBezTo>
                <a:close/>
                <a:moveTo>
                  <a:pt x="8719" y="5152"/>
                </a:moveTo>
                <a:cubicBezTo>
                  <a:pt x="8215" y="6139"/>
                  <a:pt x="7732" y="7142"/>
                  <a:pt x="7194" y="8108"/>
                </a:cubicBezTo>
                <a:lnTo>
                  <a:pt x="7194" y="8108"/>
                </a:lnTo>
                <a:cubicBezTo>
                  <a:pt x="7620" y="7094"/>
                  <a:pt x="8168" y="6124"/>
                  <a:pt x="8719" y="5152"/>
                </a:cubicBezTo>
                <a:close/>
                <a:moveTo>
                  <a:pt x="6115" y="3463"/>
                </a:moveTo>
                <a:cubicBezTo>
                  <a:pt x="5350" y="5005"/>
                  <a:pt x="4832" y="6694"/>
                  <a:pt x="3963" y="8149"/>
                </a:cubicBezTo>
                <a:lnTo>
                  <a:pt x="3963" y="8149"/>
                </a:lnTo>
                <a:cubicBezTo>
                  <a:pt x="4619" y="6669"/>
                  <a:pt x="5298" y="5199"/>
                  <a:pt x="5915" y="3709"/>
                </a:cubicBezTo>
                <a:lnTo>
                  <a:pt x="5915" y="3709"/>
                </a:lnTo>
                <a:cubicBezTo>
                  <a:pt x="5981" y="3626"/>
                  <a:pt x="6047" y="3544"/>
                  <a:pt x="6115" y="3463"/>
                </a:cubicBezTo>
                <a:close/>
                <a:moveTo>
                  <a:pt x="13203" y="6296"/>
                </a:moveTo>
                <a:cubicBezTo>
                  <a:pt x="13096" y="6957"/>
                  <a:pt x="12996" y="7619"/>
                  <a:pt x="12872" y="8276"/>
                </a:cubicBezTo>
                <a:lnTo>
                  <a:pt x="12872" y="8276"/>
                </a:lnTo>
                <a:cubicBezTo>
                  <a:pt x="12965" y="7615"/>
                  <a:pt x="13082" y="6956"/>
                  <a:pt x="13203" y="6296"/>
                </a:cubicBezTo>
                <a:close/>
                <a:moveTo>
                  <a:pt x="36927" y="6350"/>
                </a:moveTo>
                <a:cubicBezTo>
                  <a:pt x="37318" y="7273"/>
                  <a:pt x="37702" y="8201"/>
                  <a:pt x="37966" y="9166"/>
                </a:cubicBezTo>
                <a:lnTo>
                  <a:pt x="37966" y="9166"/>
                </a:lnTo>
                <a:cubicBezTo>
                  <a:pt x="37406" y="8383"/>
                  <a:pt x="37125" y="7362"/>
                  <a:pt x="36927" y="6350"/>
                </a:cubicBezTo>
                <a:close/>
                <a:moveTo>
                  <a:pt x="17392" y="3088"/>
                </a:moveTo>
                <a:cubicBezTo>
                  <a:pt x="17026" y="5362"/>
                  <a:pt x="17044" y="7815"/>
                  <a:pt x="15949" y="9742"/>
                </a:cubicBezTo>
                <a:lnTo>
                  <a:pt x="15949" y="9742"/>
                </a:lnTo>
                <a:cubicBezTo>
                  <a:pt x="16068" y="7470"/>
                  <a:pt x="16976" y="5316"/>
                  <a:pt x="17392" y="3088"/>
                </a:cubicBezTo>
                <a:close/>
                <a:moveTo>
                  <a:pt x="33435" y="4663"/>
                </a:moveTo>
                <a:cubicBezTo>
                  <a:pt x="33773" y="6439"/>
                  <a:pt x="34474" y="8219"/>
                  <a:pt x="34375" y="9976"/>
                </a:cubicBezTo>
                <a:lnTo>
                  <a:pt x="34375" y="9976"/>
                </a:lnTo>
                <a:cubicBezTo>
                  <a:pt x="33666" y="8310"/>
                  <a:pt x="33646" y="6463"/>
                  <a:pt x="33435" y="4663"/>
                </a:cubicBezTo>
                <a:close/>
                <a:moveTo>
                  <a:pt x="21383" y="1"/>
                </a:moveTo>
                <a:cubicBezTo>
                  <a:pt x="21244" y="1"/>
                  <a:pt x="21090" y="88"/>
                  <a:pt x="21053" y="215"/>
                </a:cubicBezTo>
                <a:cubicBezTo>
                  <a:pt x="20148" y="3020"/>
                  <a:pt x="20598" y="6081"/>
                  <a:pt x="19917" y="8949"/>
                </a:cubicBezTo>
                <a:lnTo>
                  <a:pt x="19917" y="8949"/>
                </a:lnTo>
                <a:cubicBezTo>
                  <a:pt x="19671" y="6450"/>
                  <a:pt x="20381" y="3898"/>
                  <a:pt x="20072" y="1387"/>
                </a:cubicBezTo>
                <a:lnTo>
                  <a:pt x="20072" y="1387"/>
                </a:lnTo>
                <a:cubicBezTo>
                  <a:pt x="20077" y="1374"/>
                  <a:pt x="20081" y="1362"/>
                  <a:pt x="20086" y="1349"/>
                </a:cubicBezTo>
                <a:lnTo>
                  <a:pt x="20068" y="1349"/>
                </a:lnTo>
                <a:cubicBezTo>
                  <a:pt x="20054" y="1238"/>
                  <a:pt x="20038" y="1127"/>
                  <a:pt x="20019" y="1016"/>
                </a:cubicBezTo>
                <a:cubicBezTo>
                  <a:pt x="19988" y="858"/>
                  <a:pt x="19874" y="790"/>
                  <a:pt x="19753" y="790"/>
                </a:cubicBezTo>
                <a:cubicBezTo>
                  <a:pt x="19617" y="790"/>
                  <a:pt x="19472" y="875"/>
                  <a:pt x="19419" y="1016"/>
                </a:cubicBezTo>
                <a:cubicBezTo>
                  <a:pt x="18475" y="3727"/>
                  <a:pt x="18671" y="6632"/>
                  <a:pt x="17874" y="9377"/>
                </a:cubicBezTo>
                <a:lnTo>
                  <a:pt x="17874" y="9377"/>
                </a:lnTo>
                <a:cubicBezTo>
                  <a:pt x="17384" y="8063"/>
                  <a:pt x="17658" y="6452"/>
                  <a:pt x="17884" y="5152"/>
                </a:cubicBezTo>
                <a:cubicBezTo>
                  <a:pt x="18088" y="3870"/>
                  <a:pt x="18419" y="2589"/>
                  <a:pt x="18611" y="1285"/>
                </a:cubicBezTo>
                <a:lnTo>
                  <a:pt x="18611" y="1285"/>
                </a:lnTo>
                <a:cubicBezTo>
                  <a:pt x="18635" y="1228"/>
                  <a:pt x="18660" y="1172"/>
                  <a:pt x="18685" y="1116"/>
                </a:cubicBezTo>
                <a:cubicBezTo>
                  <a:pt x="18669" y="1111"/>
                  <a:pt x="18653" y="1107"/>
                  <a:pt x="18637" y="1102"/>
                </a:cubicBezTo>
                <a:lnTo>
                  <a:pt x="18637" y="1102"/>
                </a:lnTo>
                <a:cubicBezTo>
                  <a:pt x="18655" y="973"/>
                  <a:pt x="18671" y="845"/>
                  <a:pt x="18685" y="716"/>
                </a:cubicBezTo>
                <a:cubicBezTo>
                  <a:pt x="18706" y="529"/>
                  <a:pt x="18520" y="420"/>
                  <a:pt x="18345" y="420"/>
                </a:cubicBezTo>
                <a:cubicBezTo>
                  <a:pt x="18238" y="420"/>
                  <a:pt x="18135" y="460"/>
                  <a:pt x="18084" y="549"/>
                </a:cubicBezTo>
                <a:cubicBezTo>
                  <a:pt x="17788" y="1221"/>
                  <a:pt x="17598" y="1944"/>
                  <a:pt x="17460" y="2691"/>
                </a:cubicBezTo>
                <a:lnTo>
                  <a:pt x="17460" y="2691"/>
                </a:lnTo>
                <a:cubicBezTo>
                  <a:pt x="17571" y="1987"/>
                  <a:pt x="17626" y="1275"/>
                  <a:pt x="17584" y="549"/>
                </a:cubicBezTo>
                <a:cubicBezTo>
                  <a:pt x="17584" y="389"/>
                  <a:pt x="17428" y="230"/>
                  <a:pt x="17266" y="230"/>
                </a:cubicBezTo>
                <a:cubicBezTo>
                  <a:pt x="17191" y="230"/>
                  <a:pt x="17114" y="264"/>
                  <a:pt x="17050" y="349"/>
                </a:cubicBezTo>
                <a:cubicBezTo>
                  <a:pt x="14827" y="2998"/>
                  <a:pt x="15329" y="6648"/>
                  <a:pt x="14113" y="9700"/>
                </a:cubicBezTo>
                <a:lnTo>
                  <a:pt x="14113" y="9700"/>
                </a:lnTo>
                <a:cubicBezTo>
                  <a:pt x="13837" y="7103"/>
                  <a:pt x="14943" y="4493"/>
                  <a:pt x="15322" y="1949"/>
                </a:cubicBezTo>
                <a:lnTo>
                  <a:pt x="15322" y="1949"/>
                </a:lnTo>
                <a:cubicBezTo>
                  <a:pt x="15342" y="1916"/>
                  <a:pt x="15362" y="1883"/>
                  <a:pt x="15383" y="1850"/>
                </a:cubicBezTo>
                <a:cubicBezTo>
                  <a:pt x="15367" y="1847"/>
                  <a:pt x="15352" y="1844"/>
                  <a:pt x="15337" y="1841"/>
                </a:cubicBezTo>
                <a:lnTo>
                  <a:pt x="15337" y="1841"/>
                </a:lnTo>
                <a:cubicBezTo>
                  <a:pt x="15354" y="1721"/>
                  <a:pt x="15369" y="1602"/>
                  <a:pt x="15383" y="1483"/>
                </a:cubicBezTo>
                <a:cubicBezTo>
                  <a:pt x="15403" y="1280"/>
                  <a:pt x="15238" y="1163"/>
                  <a:pt x="15068" y="1163"/>
                </a:cubicBezTo>
                <a:cubicBezTo>
                  <a:pt x="14959" y="1163"/>
                  <a:pt x="14847" y="1212"/>
                  <a:pt x="14782" y="1316"/>
                </a:cubicBezTo>
                <a:cubicBezTo>
                  <a:pt x="14110" y="2385"/>
                  <a:pt x="13744" y="3540"/>
                  <a:pt x="13490" y="4727"/>
                </a:cubicBezTo>
                <a:lnTo>
                  <a:pt x="13490" y="4727"/>
                </a:lnTo>
                <a:cubicBezTo>
                  <a:pt x="13645" y="3841"/>
                  <a:pt x="13781" y="2951"/>
                  <a:pt x="13851" y="2051"/>
                </a:cubicBezTo>
                <a:lnTo>
                  <a:pt x="13851" y="2051"/>
                </a:lnTo>
                <a:cubicBezTo>
                  <a:pt x="13861" y="2028"/>
                  <a:pt x="13871" y="2006"/>
                  <a:pt x="13881" y="1983"/>
                </a:cubicBezTo>
                <a:cubicBezTo>
                  <a:pt x="13873" y="1982"/>
                  <a:pt x="13865" y="1980"/>
                  <a:pt x="13857" y="1979"/>
                </a:cubicBezTo>
                <a:lnTo>
                  <a:pt x="13857" y="1979"/>
                </a:lnTo>
                <a:cubicBezTo>
                  <a:pt x="13866" y="1847"/>
                  <a:pt x="13875" y="1715"/>
                  <a:pt x="13881" y="1583"/>
                </a:cubicBezTo>
                <a:cubicBezTo>
                  <a:pt x="13881" y="1411"/>
                  <a:pt x="13688" y="1281"/>
                  <a:pt x="13515" y="1281"/>
                </a:cubicBezTo>
                <a:cubicBezTo>
                  <a:pt x="13419" y="1281"/>
                  <a:pt x="13329" y="1321"/>
                  <a:pt x="13281" y="1416"/>
                </a:cubicBezTo>
                <a:cubicBezTo>
                  <a:pt x="12614" y="2984"/>
                  <a:pt x="12347" y="4652"/>
                  <a:pt x="11947" y="6253"/>
                </a:cubicBezTo>
                <a:cubicBezTo>
                  <a:pt x="11635" y="7670"/>
                  <a:pt x="11323" y="9304"/>
                  <a:pt x="10439" y="10540"/>
                </a:cubicBezTo>
                <a:lnTo>
                  <a:pt x="10439" y="10540"/>
                </a:lnTo>
                <a:cubicBezTo>
                  <a:pt x="10557" y="7823"/>
                  <a:pt x="12012" y="5293"/>
                  <a:pt x="12334" y="2587"/>
                </a:cubicBezTo>
                <a:lnTo>
                  <a:pt x="12334" y="2587"/>
                </a:lnTo>
                <a:cubicBezTo>
                  <a:pt x="12350" y="2564"/>
                  <a:pt x="12365" y="2540"/>
                  <a:pt x="12380" y="2517"/>
                </a:cubicBezTo>
                <a:cubicBezTo>
                  <a:pt x="12368" y="2515"/>
                  <a:pt x="12355" y="2512"/>
                  <a:pt x="12343" y="2510"/>
                </a:cubicBezTo>
                <a:lnTo>
                  <a:pt x="12343" y="2510"/>
                </a:lnTo>
                <a:cubicBezTo>
                  <a:pt x="12359" y="2368"/>
                  <a:pt x="12371" y="2226"/>
                  <a:pt x="12380" y="2083"/>
                </a:cubicBezTo>
                <a:cubicBezTo>
                  <a:pt x="12400" y="1889"/>
                  <a:pt x="12249" y="1785"/>
                  <a:pt x="12088" y="1785"/>
                </a:cubicBezTo>
                <a:cubicBezTo>
                  <a:pt x="11972" y="1785"/>
                  <a:pt x="11850" y="1838"/>
                  <a:pt x="11780" y="1950"/>
                </a:cubicBezTo>
                <a:cubicBezTo>
                  <a:pt x="10152" y="4289"/>
                  <a:pt x="10074" y="7521"/>
                  <a:pt x="8444" y="9875"/>
                </a:cubicBezTo>
                <a:lnTo>
                  <a:pt x="8444" y="9875"/>
                </a:lnTo>
                <a:cubicBezTo>
                  <a:pt x="8953" y="7362"/>
                  <a:pt x="10238" y="5093"/>
                  <a:pt x="11136" y="2675"/>
                </a:cubicBezTo>
                <a:lnTo>
                  <a:pt x="11136" y="2675"/>
                </a:lnTo>
                <a:cubicBezTo>
                  <a:pt x="11226" y="2554"/>
                  <a:pt x="11318" y="2435"/>
                  <a:pt x="11413" y="2317"/>
                </a:cubicBezTo>
                <a:cubicBezTo>
                  <a:pt x="11373" y="2292"/>
                  <a:pt x="11332" y="2268"/>
                  <a:pt x="11291" y="2244"/>
                </a:cubicBezTo>
                <a:lnTo>
                  <a:pt x="11291" y="2244"/>
                </a:lnTo>
                <a:cubicBezTo>
                  <a:pt x="11333" y="2124"/>
                  <a:pt x="11374" y="2004"/>
                  <a:pt x="11413" y="1883"/>
                </a:cubicBezTo>
                <a:cubicBezTo>
                  <a:pt x="11484" y="1694"/>
                  <a:pt x="11288" y="1506"/>
                  <a:pt x="11096" y="1506"/>
                </a:cubicBezTo>
                <a:cubicBezTo>
                  <a:pt x="11017" y="1506"/>
                  <a:pt x="10938" y="1538"/>
                  <a:pt x="10879" y="1616"/>
                </a:cubicBezTo>
                <a:cubicBezTo>
                  <a:pt x="10470" y="2132"/>
                  <a:pt x="10105" y="2678"/>
                  <a:pt x="9765" y="3242"/>
                </a:cubicBezTo>
                <a:lnTo>
                  <a:pt x="9765" y="3242"/>
                </a:lnTo>
                <a:cubicBezTo>
                  <a:pt x="10035" y="2712"/>
                  <a:pt x="10284" y="2172"/>
                  <a:pt x="10493" y="1616"/>
                </a:cubicBezTo>
                <a:lnTo>
                  <a:pt x="10493" y="1616"/>
                </a:lnTo>
                <a:cubicBezTo>
                  <a:pt x="10565" y="1526"/>
                  <a:pt x="10638" y="1437"/>
                  <a:pt x="10713" y="1349"/>
                </a:cubicBezTo>
                <a:cubicBezTo>
                  <a:pt x="10678" y="1335"/>
                  <a:pt x="10643" y="1319"/>
                  <a:pt x="10608" y="1300"/>
                </a:cubicBezTo>
                <a:lnTo>
                  <a:pt x="10608" y="1300"/>
                </a:lnTo>
                <a:cubicBezTo>
                  <a:pt x="10644" y="1195"/>
                  <a:pt x="10679" y="1089"/>
                  <a:pt x="10713" y="982"/>
                </a:cubicBezTo>
                <a:cubicBezTo>
                  <a:pt x="10760" y="768"/>
                  <a:pt x="10569" y="587"/>
                  <a:pt x="10383" y="587"/>
                </a:cubicBezTo>
                <a:cubicBezTo>
                  <a:pt x="10309" y="587"/>
                  <a:pt x="10236" y="616"/>
                  <a:pt x="10179" y="682"/>
                </a:cubicBezTo>
                <a:cubicBezTo>
                  <a:pt x="7901" y="3355"/>
                  <a:pt x="7199" y="7217"/>
                  <a:pt x="4801" y="9750"/>
                </a:cubicBezTo>
                <a:lnTo>
                  <a:pt x="4801" y="9750"/>
                </a:lnTo>
                <a:cubicBezTo>
                  <a:pt x="5559" y="6936"/>
                  <a:pt x="7120" y="4404"/>
                  <a:pt x="8281" y="1740"/>
                </a:cubicBezTo>
                <a:lnTo>
                  <a:pt x="8281" y="1740"/>
                </a:lnTo>
                <a:cubicBezTo>
                  <a:pt x="8366" y="1653"/>
                  <a:pt x="8454" y="1567"/>
                  <a:pt x="8544" y="1483"/>
                </a:cubicBezTo>
                <a:cubicBezTo>
                  <a:pt x="8504" y="1459"/>
                  <a:pt x="8464" y="1434"/>
                  <a:pt x="8423" y="1410"/>
                </a:cubicBezTo>
                <a:lnTo>
                  <a:pt x="8423" y="1410"/>
                </a:lnTo>
                <a:cubicBezTo>
                  <a:pt x="8464" y="1312"/>
                  <a:pt x="8504" y="1214"/>
                  <a:pt x="8544" y="1116"/>
                </a:cubicBezTo>
                <a:cubicBezTo>
                  <a:pt x="8641" y="899"/>
                  <a:pt x="8442" y="735"/>
                  <a:pt x="8236" y="735"/>
                </a:cubicBezTo>
                <a:cubicBezTo>
                  <a:pt x="8157" y="735"/>
                  <a:pt x="8076" y="760"/>
                  <a:pt x="8011" y="816"/>
                </a:cubicBezTo>
                <a:cubicBezTo>
                  <a:pt x="7215" y="1543"/>
                  <a:pt x="6648" y="2412"/>
                  <a:pt x="6178" y="3337"/>
                </a:cubicBezTo>
                <a:lnTo>
                  <a:pt x="6178" y="3337"/>
                </a:lnTo>
                <a:cubicBezTo>
                  <a:pt x="6147" y="3324"/>
                  <a:pt x="6117" y="3308"/>
                  <a:pt x="6086" y="3291"/>
                </a:cubicBezTo>
                <a:lnTo>
                  <a:pt x="6086" y="3291"/>
                </a:lnTo>
                <a:cubicBezTo>
                  <a:pt x="6128" y="3189"/>
                  <a:pt x="6169" y="3086"/>
                  <a:pt x="6209" y="2984"/>
                </a:cubicBezTo>
                <a:cubicBezTo>
                  <a:pt x="6304" y="2770"/>
                  <a:pt x="6096" y="2574"/>
                  <a:pt x="5895" y="2574"/>
                </a:cubicBezTo>
                <a:cubicBezTo>
                  <a:pt x="5814" y="2574"/>
                  <a:pt x="5734" y="2606"/>
                  <a:pt x="5676" y="2684"/>
                </a:cubicBezTo>
                <a:cubicBezTo>
                  <a:pt x="3965" y="4688"/>
                  <a:pt x="2961" y="7185"/>
                  <a:pt x="1377" y="9265"/>
                </a:cubicBezTo>
                <a:lnTo>
                  <a:pt x="1377" y="9265"/>
                </a:lnTo>
                <a:cubicBezTo>
                  <a:pt x="2706" y="6463"/>
                  <a:pt x="4406" y="3832"/>
                  <a:pt x="6176" y="1316"/>
                </a:cubicBezTo>
                <a:cubicBezTo>
                  <a:pt x="6368" y="1252"/>
                  <a:pt x="6206" y="1120"/>
                  <a:pt x="6011" y="1120"/>
                </a:cubicBezTo>
                <a:cubicBezTo>
                  <a:pt x="5901" y="1120"/>
                  <a:pt x="5781" y="1162"/>
                  <a:pt x="5709" y="1283"/>
                </a:cubicBezTo>
                <a:cubicBezTo>
                  <a:pt x="3679" y="4156"/>
                  <a:pt x="1737" y="7204"/>
                  <a:pt x="348" y="10455"/>
                </a:cubicBezTo>
                <a:lnTo>
                  <a:pt x="348" y="10455"/>
                </a:lnTo>
                <a:cubicBezTo>
                  <a:pt x="258" y="10546"/>
                  <a:pt x="166" y="10635"/>
                  <a:pt x="72" y="10723"/>
                </a:cubicBezTo>
                <a:cubicBezTo>
                  <a:pt x="115" y="10749"/>
                  <a:pt x="157" y="10776"/>
                  <a:pt x="201" y="10805"/>
                </a:cubicBezTo>
                <a:lnTo>
                  <a:pt x="201" y="10805"/>
                </a:lnTo>
                <a:cubicBezTo>
                  <a:pt x="157" y="10911"/>
                  <a:pt x="114" y="11017"/>
                  <a:pt x="72" y="11123"/>
                </a:cubicBezTo>
                <a:cubicBezTo>
                  <a:pt x="0" y="11313"/>
                  <a:pt x="199" y="11486"/>
                  <a:pt x="404" y="11486"/>
                </a:cubicBezTo>
                <a:cubicBezTo>
                  <a:pt x="487" y="11486"/>
                  <a:pt x="571" y="11457"/>
                  <a:pt x="639" y="11390"/>
                </a:cubicBezTo>
                <a:cubicBezTo>
                  <a:pt x="2351" y="9773"/>
                  <a:pt x="3368" y="7648"/>
                  <a:pt x="4584" y="5654"/>
                </a:cubicBezTo>
                <a:lnTo>
                  <a:pt x="4584" y="5654"/>
                </a:lnTo>
                <a:cubicBezTo>
                  <a:pt x="3996" y="6991"/>
                  <a:pt x="3387" y="8316"/>
                  <a:pt x="2819" y="9656"/>
                </a:cubicBezTo>
                <a:lnTo>
                  <a:pt x="2819" y="9656"/>
                </a:lnTo>
                <a:cubicBezTo>
                  <a:pt x="2729" y="9747"/>
                  <a:pt x="2636" y="9836"/>
                  <a:pt x="2540" y="9922"/>
                </a:cubicBezTo>
                <a:cubicBezTo>
                  <a:pt x="2584" y="9948"/>
                  <a:pt x="2627" y="9977"/>
                  <a:pt x="2671" y="10006"/>
                </a:cubicBezTo>
                <a:lnTo>
                  <a:pt x="2671" y="10006"/>
                </a:lnTo>
                <a:cubicBezTo>
                  <a:pt x="2627" y="10111"/>
                  <a:pt x="2584" y="10217"/>
                  <a:pt x="2540" y="10322"/>
                </a:cubicBezTo>
                <a:cubicBezTo>
                  <a:pt x="2444" y="10539"/>
                  <a:pt x="2660" y="10703"/>
                  <a:pt x="2863" y="10703"/>
                </a:cubicBezTo>
                <a:cubicBezTo>
                  <a:pt x="2941" y="10703"/>
                  <a:pt x="3018" y="10679"/>
                  <a:pt x="3074" y="10623"/>
                </a:cubicBezTo>
                <a:cubicBezTo>
                  <a:pt x="3741" y="10020"/>
                  <a:pt x="4248" y="9317"/>
                  <a:pt x="4671" y="8561"/>
                </a:cubicBezTo>
                <a:lnTo>
                  <a:pt x="4671" y="8561"/>
                </a:lnTo>
                <a:cubicBezTo>
                  <a:pt x="4460" y="9156"/>
                  <a:pt x="4277" y="9760"/>
                  <a:pt x="4135" y="10378"/>
                </a:cubicBezTo>
                <a:lnTo>
                  <a:pt x="4135" y="10378"/>
                </a:lnTo>
                <a:cubicBezTo>
                  <a:pt x="4104" y="10404"/>
                  <a:pt x="4073" y="10430"/>
                  <a:pt x="4041" y="10456"/>
                </a:cubicBezTo>
                <a:cubicBezTo>
                  <a:pt x="4064" y="10465"/>
                  <a:pt x="4087" y="10476"/>
                  <a:pt x="4111" y="10487"/>
                </a:cubicBezTo>
                <a:lnTo>
                  <a:pt x="4111" y="10487"/>
                </a:lnTo>
                <a:cubicBezTo>
                  <a:pt x="4086" y="10599"/>
                  <a:pt x="4063" y="10711"/>
                  <a:pt x="4041" y="10823"/>
                </a:cubicBezTo>
                <a:cubicBezTo>
                  <a:pt x="4018" y="11057"/>
                  <a:pt x="4176" y="11210"/>
                  <a:pt x="4353" y="11210"/>
                </a:cubicBezTo>
                <a:cubicBezTo>
                  <a:pt x="4427" y="11210"/>
                  <a:pt x="4506" y="11182"/>
                  <a:pt x="4575" y="11123"/>
                </a:cubicBezTo>
                <a:cubicBezTo>
                  <a:pt x="5239" y="10582"/>
                  <a:pt x="5786" y="9954"/>
                  <a:pt x="6261" y="9274"/>
                </a:cubicBezTo>
                <a:lnTo>
                  <a:pt x="6261" y="9274"/>
                </a:lnTo>
                <a:cubicBezTo>
                  <a:pt x="6201" y="9467"/>
                  <a:pt x="6147" y="9663"/>
                  <a:pt x="6099" y="9861"/>
                </a:cubicBezTo>
                <a:lnTo>
                  <a:pt x="6099" y="9861"/>
                </a:lnTo>
                <a:cubicBezTo>
                  <a:pt x="6037" y="9949"/>
                  <a:pt x="5974" y="10036"/>
                  <a:pt x="5909" y="10122"/>
                </a:cubicBezTo>
                <a:cubicBezTo>
                  <a:pt x="5951" y="10136"/>
                  <a:pt x="5991" y="10152"/>
                  <a:pt x="6031" y="10168"/>
                </a:cubicBezTo>
                <a:lnTo>
                  <a:pt x="6031" y="10168"/>
                </a:lnTo>
                <a:cubicBezTo>
                  <a:pt x="6011" y="10263"/>
                  <a:pt x="5993" y="10359"/>
                  <a:pt x="5976" y="10456"/>
                </a:cubicBezTo>
                <a:cubicBezTo>
                  <a:pt x="5912" y="10691"/>
                  <a:pt x="6081" y="10845"/>
                  <a:pt x="6264" y="10845"/>
                </a:cubicBezTo>
                <a:cubicBezTo>
                  <a:pt x="6365" y="10845"/>
                  <a:pt x="6471" y="10797"/>
                  <a:pt x="6543" y="10689"/>
                </a:cubicBezTo>
                <a:cubicBezTo>
                  <a:pt x="7893" y="8850"/>
                  <a:pt x="8740" y="6735"/>
                  <a:pt x="9820" y="4763"/>
                </a:cubicBezTo>
                <a:lnTo>
                  <a:pt x="9820" y="4763"/>
                </a:lnTo>
                <a:cubicBezTo>
                  <a:pt x="8996" y="6697"/>
                  <a:pt x="8119" y="8607"/>
                  <a:pt x="7785" y="10681"/>
                </a:cubicBezTo>
                <a:lnTo>
                  <a:pt x="7785" y="10681"/>
                </a:lnTo>
                <a:cubicBezTo>
                  <a:pt x="7771" y="10695"/>
                  <a:pt x="7757" y="10709"/>
                  <a:pt x="7744" y="10723"/>
                </a:cubicBezTo>
                <a:cubicBezTo>
                  <a:pt x="7754" y="10729"/>
                  <a:pt x="7765" y="10735"/>
                  <a:pt x="7775" y="10741"/>
                </a:cubicBezTo>
                <a:lnTo>
                  <a:pt x="7775" y="10741"/>
                </a:lnTo>
                <a:cubicBezTo>
                  <a:pt x="7750" y="10901"/>
                  <a:pt x="7729" y="11061"/>
                  <a:pt x="7710" y="11223"/>
                </a:cubicBezTo>
                <a:cubicBezTo>
                  <a:pt x="7688" y="11425"/>
                  <a:pt x="7862" y="11552"/>
                  <a:pt x="8029" y="11552"/>
                </a:cubicBezTo>
                <a:cubicBezTo>
                  <a:pt x="8110" y="11552"/>
                  <a:pt x="8190" y="11522"/>
                  <a:pt x="8244" y="11457"/>
                </a:cubicBezTo>
                <a:cubicBezTo>
                  <a:pt x="10137" y="9510"/>
                  <a:pt x="10475" y="6732"/>
                  <a:pt x="11471" y="4282"/>
                </a:cubicBezTo>
                <a:lnTo>
                  <a:pt x="11471" y="4282"/>
                </a:lnTo>
                <a:cubicBezTo>
                  <a:pt x="10883" y="6711"/>
                  <a:pt x="9720" y="9031"/>
                  <a:pt x="9879" y="11623"/>
                </a:cubicBezTo>
                <a:cubicBezTo>
                  <a:pt x="9879" y="11784"/>
                  <a:pt x="10036" y="11913"/>
                  <a:pt x="10200" y="11913"/>
                </a:cubicBezTo>
                <a:cubicBezTo>
                  <a:pt x="10274" y="11913"/>
                  <a:pt x="10350" y="11886"/>
                  <a:pt x="10412" y="11824"/>
                </a:cubicBezTo>
                <a:cubicBezTo>
                  <a:pt x="11580" y="10689"/>
                  <a:pt x="12047" y="9022"/>
                  <a:pt x="12414" y="7487"/>
                </a:cubicBezTo>
                <a:cubicBezTo>
                  <a:pt x="12464" y="7291"/>
                  <a:pt x="12511" y="7094"/>
                  <a:pt x="12556" y="6896"/>
                </a:cubicBezTo>
                <a:lnTo>
                  <a:pt x="12556" y="6896"/>
                </a:lnTo>
                <a:cubicBezTo>
                  <a:pt x="12284" y="8403"/>
                  <a:pt x="12049" y="9915"/>
                  <a:pt x="12080" y="11457"/>
                </a:cubicBezTo>
                <a:cubicBezTo>
                  <a:pt x="12080" y="11628"/>
                  <a:pt x="12274" y="11759"/>
                  <a:pt x="12447" y="11759"/>
                </a:cubicBezTo>
                <a:cubicBezTo>
                  <a:pt x="12543" y="11759"/>
                  <a:pt x="12633" y="11719"/>
                  <a:pt x="12681" y="11623"/>
                </a:cubicBezTo>
                <a:cubicBezTo>
                  <a:pt x="13064" y="10722"/>
                  <a:pt x="13299" y="9773"/>
                  <a:pt x="13482" y="8809"/>
                </a:cubicBezTo>
                <a:lnTo>
                  <a:pt x="13482" y="8809"/>
                </a:lnTo>
                <a:cubicBezTo>
                  <a:pt x="13457" y="9546"/>
                  <a:pt x="13518" y="10283"/>
                  <a:pt x="13715" y="11023"/>
                </a:cubicBezTo>
                <a:cubicBezTo>
                  <a:pt x="13754" y="11178"/>
                  <a:pt x="13905" y="11266"/>
                  <a:pt x="14045" y="11266"/>
                </a:cubicBezTo>
                <a:cubicBezTo>
                  <a:pt x="14146" y="11266"/>
                  <a:pt x="14240" y="11221"/>
                  <a:pt x="14282" y="11123"/>
                </a:cubicBezTo>
                <a:cubicBezTo>
                  <a:pt x="15800" y="8269"/>
                  <a:pt x="15301" y="4560"/>
                  <a:pt x="16959" y="1803"/>
                </a:cubicBezTo>
                <a:lnTo>
                  <a:pt x="16959" y="1803"/>
                </a:lnTo>
                <a:cubicBezTo>
                  <a:pt x="16812" y="4922"/>
                  <a:pt x="15138" y="7819"/>
                  <a:pt x="15349" y="10990"/>
                </a:cubicBezTo>
                <a:cubicBezTo>
                  <a:pt x="15349" y="11149"/>
                  <a:pt x="15505" y="11309"/>
                  <a:pt x="15667" y="11309"/>
                </a:cubicBezTo>
                <a:cubicBezTo>
                  <a:pt x="15743" y="11309"/>
                  <a:pt x="15820" y="11274"/>
                  <a:pt x="15883" y="11190"/>
                </a:cubicBezTo>
                <a:cubicBezTo>
                  <a:pt x="16474" y="10462"/>
                  <a:pt x="16851" y="9653"/>
                  <a:pt x="17111" y="8798"/>
                </a:cubicBezTo>
                <a:lnTo>
                  <a:pt x="17111" y="8798"/>
                </a:lnTo>
                <a:cubicBezTo>
                  <a:pt x="17189" y="9426"/>
                  <a:pt x="17369" y="10026"/>
                  <a:pt x="17718" y="10556"/>
                </a:cubicBezTo>
                <a:cubicBezTo>
                  <a:pt x="17788" y="10668"/>
                  <a:pt x="17887" y="10715"/>
                  <a:pt x="17984" y="10715"/>
                </a:cubicBezTo>
                <a:cubicBezTo>
                  <a:pt x="18117" y="10715"/>
                  <a:pt x="18246" y="10625"/>
                  <a:pt x="18285" y="10489"/>
                </a:cubicBezTo>
                <a:cubicBezTo>
                  <a:pt x="19171" y="8025"/>
                  <a:pt x="19091" y="5400"/>
                  <a:pt x="19649" y="2881"/>
                </a:cubicBezTo>
                <a:lnTo>
                  <a:pt x="19649" y="2881"/>
                </a:lnTo>
                <a:cubicBezTo>
                  <a:pt x="19690" y="5289"/>
                  <a:pt x="19079" y="7712"/>
                  <a:pt x="19567" y="10115"/>
                </a:cubicBezTo>
                <a:lnTo>
                  <a:pt x="19567" y="10115"/>
                </a:lnTo>
                <a:cubicBezTo>
                  <a:pt x="19562" y="10129"/>
                  <a:pt x="19557" y="10142"/>
                  <a:pt x="19552" y="10156"/>
                </a:cubicBezTo>
                <a:lnTo>
                  <a:pt x="19575" y="10156"/>
                </a:lnTo>
                <a:cubicBezTo>
                  <a:pt x="19599" y="10267"/>
                  <a:pt x="19624" y="10378"/>
                  <a:pt x="19652" y="10489"/>
                </a:cubicBezTo>
                <a:cubicBezTo>
                  <a:pt x="19685" y="10652"/>
                  <a:pt x="19804" y="10727"/>
                  <a:pt x="19926" y="10727"/>
                </a:cubicBezTo>
                <a:cubicBezTo>
                  <a:pt x="20054" y="10727"/>
                  <a:pt x="20185" y="10643"/>
                  <a:pt x="20219" y="10489"/>
                </a:cubicBezTo>
                <a:cubicBezTo>
                  <a:pt x="21163" y="7998"/>
                  <a:pt x="20912" y="5301"/>
                  <a:pt x="21263" y="2673"/>
                </a:cubicBezTo>
                <a:lnTo>
                  <a:pt x="21263" y="2673"/>
                </a:lnTo>
                <a:cubicBezTo>
                  <a:pt x="21194" y="5664"/>
                  <a:pt x="20428" y="8772"/>
                  <a:pt x="21854" y="11490"/>
                </a:cubicBezTo>
                <a:cubicBezTo>
                  <a:pt x="21914" y="11580"/>
                  <a:pt x="22028" y="11629"/>
                  <a:pt x="22138" y="11629"/>
                </a:cubicBezTo>
                <a:cubicBezTo>
                  <a:pt x="22273" y="11629"/>
                  <a:pt x="22403" y="11555"/>
                  <a:pt x="22421" y="11390"/>
                </a:cubicBezTo>
                <a:cubicBezTo>
                  <a:pt x="22810" y="9157"/>
                  <a:pt x="22634" y="6904"/>
                  <a:pt x="22710" y="4646"/>
                </a:cubicBezTo>
                <a:lnTo>
                  <a:pt x="22710" y="4646"/>
                </a:lnTo>
                <a:cubicBezTo>
                  <a:pt x="22994" y="6599"/>
                  <a:pt x="22707" y="8649"/>
                  <a:pt x="23188" y="10623"/>
                </a:cubicBezTo>
                <a:cubicBezTo>
                  <a:pt x="23221" y="10756"/>
                  <a:pt x="23355" y="10823"/>
                  <a:pt x="23484" y="10823"/>
                </a:cubicBezTo>
                <a:cubicBezTo>
                  <a:pt x="23613" y="10823"/>
                  <a:pt x="23739" y="10756"/>
                  <a:pt x="23755" y="10623"/>
                </a:cubicBezTo>
                <a:cubicBezTo>
                  <a:pt x="23853" y="10192"/>
                  <a:pt x="23921" y="9761"/>
                  <a:pt x="23967" y="9328"/>
                </a:cubicBezTo>
                <a:lnTo>
                  <a:pt x="23967" y="9328"/>
                </a:lnTo>
                <a:cubicBezTo>
                  <a:pt x="24169" y="10126"/>
                  <a:pt x="24447" y="10897"/>
                  <a:pt x="24823" y="11623"/>
                </a:cubicBezTo>
                <a:cubicBezTo>
                  <a:pt x="24866" y="11726"/>
                  <a:pt x="24968" y="11777"/>
                  <a:pt x="25073" y="11777"/>
                </a:cubicBezTo>
                <a:cubicBezTo>
                  <a:pt x="25209" y="11777"/>
                  <a:pt x="25352" y="11692"/>
                  <a:pt x="25390" y="11523"/>
                </a:cubicBezTo>
                <a:cubicBezTo>
                  <a:pt x="25625" y="10395"/>
                  <a:pt x="25686" y="9255"/>
                  <a:pt x="25683" y="8111"/>
                </a:cubicBezTo>
                <a:lnTo>
                  <a:pt x="25683" y="8111"/>
                </a:lnTo>
                <a:cubicBezTo>
                  <a:pt x="25816" y="9224"/>
                  <a:pt x="26064" y="10315"/>
                  <a:pt x="26591" y="11357"/>
                </a:cubicBezTo>
                <a:cubicBezTo>
                  <a:pt x="26652" y="11468"/>
                  <a:pt x="26751" y="11515"/>
                  <a:pt x="26850" y="11515"/>
                </a:cubicBezTo>
                <a:cubicBezTo>
                  <a:pt x="27019" y="11515"/>
                  <a:pt x="27191" y="11379"/>
                  <a:pt x="27191" y="11190"/>
                </a:cubicBezTo>
                <a:cubicBezTo>
                  <a:pt x="27211" y="10572"/>
                  <a:pt x="27212" y="9953"/>
                  <a:pt x="27204" y="9334"/>
                </a:cubicBezTo>
                <a:lnTo>
                  <a:pt x="27204" y="9334"/>
                </a:lnTo>
                <a:cubicBezTo>
                  <a:pt x="27359" y="10161"/>
                  <a:pt x="27618" y="10964"/>
                  <a:pt x="28058" y="11723"/>
                </a:cubicBezTo>
                <a:cubicBezTo>
                  <a:pt x="28120" y="11835"/>
                  <a:pt x="28209" y="11882"/>
                  <a:pt x="28299" y="11882"/>
                </a:cubicBezTo>
                <a:cubicBezTo>
                  <a:pt x="28451" y="11882"/>
                  <a:pt x="28604" y="11746"/>
                  <a:pt x="28625" y="11557"/>
                </a:cubicBezTo>
                <a:cubicBezTo>
                  <a:pt x="28857" y="8890"/>
                  <a:pt x="28686" y="6198"/>
                  <a:pt x="28725" y="3525"/>
                </a:cubicBezTo>
                <a:lnTo>
                  <a:pt x="28725" y="3525"/>
                </a:lnTo>
                <a:cubicBezTo>
                  <a:pt x="29586" y="6129"/>
                  <a:pt x="28243" y="10013"/>
                  <a:pt x="30894" y="11557"/>
                </a:cubicBezTo>
                <a:cubicBezTo>
                  <a:pt x="30944" y="11590"/>
                  <a:pt x="30998" y="11605"/>
                  <a:pt x="31051" y="11605"/>
                </a:cubicBezTo>
                <a:cubicBezTo>
                  <a:pt x="31211" y="11605"/>
                  <a:pt x="31361" y="11473"/>
                  <a:pt x="31361" y="11323"/>
                </a:cubicBezTo>
                <a:cubicBezTo>
                  <a:pt x="31539" y="8765"/>
                  <a:pt x="30471" y="6312"/>
                  <a:pt x="30285" y="3777"/>
                </a:cubicBezTo>
                <a:lnTo>
                  <a:pt x="30285" y="3777"/>
                </a:lnTo>
                <a:cubicBezTo>
                  <a:pt x="31585" y="5889"/>
                  <a:pt x="30983" y="8765"/>
                  <a:pt x="32561" y="10789"/>
                </a:cubicBezTo>
                <a:cubicBezTo>
                  <a:pt x="32632" y="10874"/>
                  <a:pt x="32757" y="10923"/>
                  <a:pt x="32873" y="10923"/>
                </a:cubicBezTo>
                <a:cubicBezTo>
                  <a:pt x="33029" y="10923"/>
                  <a:pt x="33167" y="10834"/>
                  <a:pt x="33129" y="10623"/>
                </a:cubicBezTo>
                <a:cubicBezTo>
                  <a:pt x="33123" y="10535"/>
                  <a:pt x="33116" y="10447"/>
                  <a:pt x="33107" y="10360"/>
                </a:cubicBezTo>
                <a:lnTo>
                  <a:pt x="33107" y="10360"/>
                </a:lnTo>
                <a:cubicBezTo>
                  <a:pt x="33114" y="10358"/>
                  <a:pt x="33122" y="10357"/>
                  <a:pt x="33129" y="10356"/>
                </a:cubicBezTo>
                <a:cubicBezTo>
                  <a:pt x="33120" y="10345"/>
                  <a:pt x="33112" y="10334"/>
                  <a:pt x="33104" y="10323"/>
                </a:cubicBezTo>
                <a:lnTo>
                  <a:pt x="33104" y="10323"/>
                </a:lnTo>
                <a:cubicBezTo>
                  <a:pt x="32975" y="8960"/>
                  <a:pt x="32612" y="7625"/>
                  <a:pt x="32395" y="6320"/>
                </a:cubicBezTo>
                <a:cubicBezTo>
                  <a:pt x="32135" y="5049"/>
                  <a:pt x="31750" y="3403"/>
                  <a:pt x="32171" y="2097"/>
                </a:cubicBezTo>
                <a:lnTo>
                  <a:pt x="32171" y="2097"/>
                </a:lnTo>
                <a:cubicBezTo>
                  <a:pt x="33394" y="5022"/>
                  <a:pt x="32479" y="8508"/>
                  <a:pt x="34229" y="11290"/>
                </a:cubicBezTo>
                <a:cubicBezTo>
                  <a:pt x="34289" y="11380"/>
                  <a:pt x="34396" y="11429"/>
                  <a:pt x="34502" y="11429"/>
                </a:cubicBezTo>
                <a:cubicBezTo>
                  <a:pt x="34632" y="11429"/>
                  <a:pt x="34760" y="11355"/>
                  <a:pt x="34796" y="11190"/>
                </a:cubicBezTo>
                <a:cubicBezTo>
                  <a:pt x="34919" y="10675"/>
                  <a:pt x="34963" y="10163"/>
                  <a:pt x="34953" y="9654"/>
                </a:cubicBezTo>
                <a:lnTo>
                  <a:pt x="34953" y="9654"/>
                </a:lnTo>
                <a:cubicBezTo>
                  <a:pt x="35283" y="10422"/>
                  <a:pt x="35711" y="11128"/>
                  <a:pt x="36297" y="11723"/>
                </a:cubicBezTo>
                <a:cubicBezTo>
                  <a:pt x="36355" y="11796"/>
                  <a:pt x="36438" y="11830"/>
                  <a:pt x="36521" y="11830"/>
                </a:cubicBezTo>
                <a:cubicBezTo>
                  <a:pt x="36630" y="11830"/>
                  <a:pt x="36741" y="11770"/>
                  <a:pt x="36798" y="11657"/>
                </a:cubicBezTo>
                <a:cubicBezTo>
                  <a:pt x="37274" y="10875"/>
                  <a:pt x="37325" y="9955"/>
                  <a:pt x="37187" y="9038"/>
                </a:cubicBezTo>
                <a:lnTo>
                  <a:pt x="37187" y="9038"/>
                </a:lnTo>
                <a:cubicBezTo>
                  <a:pt x="37462" y="9560"/>
                  <a:pt x="37819" y="10026"/>
                  <a:pt x="38299" y="10389"/>
                </a:cubicBezTo>
                <a:cubicBezTo>
                  <a:pt x="38363" y="10445"/>
                  <a:pt x="38425" y="10469"/>
                  <a:pt x="38482" y="10469"/>
                </a:cubicBezTo>
                <a:cubicBezTo>
                  <a:pt x="38662" y="10469"/>
                  <a:pt x="38791" y="10233"/>
                  <a:pt x="38766" y="10056"/>
                </a:cubicBezTo>
                <a:cubicBezTo>
                  <a:pt x="38653" y="9327"/>
                  <a:pt x="38447" y="8626"/>
                  <a:pt x="38198" y="7938"/>
                </a:cubicBezTo>
                <a:lnTo>
                  <a:pt x="38198" y="7938"/>
                </a:lnTo>
                <a:cubicBezTo>
                  <a:pt x="38200" y="7942"/>
                  <a:pt x="38203" y="7947"/>
                  <a:pt x="38206" y="7951"/>
                </a:cubicBezTo>
                <a:lnTo>
                  <a:pt x="38206" y="7951"/>
                </a:lnTo>
                <a:cubicBezTo>
                  <a:pt x="38686" y="8899"/>
                  <a:pt x="39285" y="9780"/>
                  <a:pt x="40134" y="10523"/>
                </a:cubicBezTo>
                <a:cubicBezTo>
                  <a:pt x="40202" y="10584"/>
                  <a:pt x="40278" y="10610"/>
                  <a:pt x="40351" y="10610"/>
                </a:cubicBezTo>
                <a:cubicBezTo>
                  <a:pt x="40596" y="10610"/>
                  <a:pt x="40806" y="10313"/>
                  <a:pt x="40601" y="10056"/>
                </a:cubicBezTo>
                <a:cubicBezTo>
                  <a:pt x="39922" y="9299"/>
                  <a:pt x="39306" y="8483"/>
                  <a:pt x="38743" y="7627"/>
                </a:cubicBezTo>
                <a:lnTo>
                  <a:pt x="38743" y="7627"/>
                </a:lnTo>
                <a:cubicBezTo>
                  <a:pt x="37697" y="5606"/>
                  <a:pt x="37231" y="3245"/>
                  <a:pt x="36031" y="1283"/>
                </a:cubicBezTo>
                <a:cubicBezTo>
                  <a:pt x="35965" y="1178"/>
                  <a:pt x="35854" y="1130"/>
                  <a:pt x="35745" y="1130"/>
                </a:cubicBezTo>
                <a:cubicBezTo>
                  <a:pt x="35634" y="1130"/>
                  <a:pt x="35524" y="1180"/>
                  <a:pt x="35468" y="1271"/>
                </a:cubicBezTo>
                <a:lnTo>
                  <a:pt x="35468" y="1271"/>
                </a:lnTo>
                <a:cubicBezTo>
                  <a:pt x="35166" y="849"/>
                  <a:pt x="34777" y="501"/>
                  <a:pt x="34263" y="282"/>
                </a:cubicBezTo>
                <a:cubicBezTo>
                  <a:pt x="34210" y="256"/>
                  <a:pt x="34151" y="243"/>
                  <a:pt x="34094" y="243"/>
                </a:cubicBezTo>
                <a:cubicBezTo>
                  <a:pt x="33931" y="243"/>
                  <a:pt x="33780" y="343"/>
                  <a:pt x="33829" y="515"/>
                </a:cubicBezTo>
                <a:cubicBezTo>
                  <a:pt x="33929" y="2317"/>
                  <a:pt x="34863" y="4018"/>
                  <a:pt x="35530" y="5686"/>
                </a:cubicBezTo>
                <a:cubicBezTo>
                  <a:pt x="36110" y="7150"/>
                  <a:pt x="37079" y="9283"/>
                  <a:pt x="36528" y="10887"/>
                </a:cubicBezTo>
                <a:lnTo>
                  <a:pt x="36528" y="10887"/>
                </a:lnTo>
                <a:cubicBezTo>
                  <a:pt x="34761" y="8750"/>
                  <a:pt x="34718" y="5347"/>
                  <a:pt x="33896" y="2784"/>
                </a:cubicBezTo>
                <a:cubicBezTo>
                  <a:pt x="33834" y="2629"/>
                  <a:pt x="33693" y="2553"/>
                  <a:pt x="33559" y="2553"/>
                </a:cubicBezTo>
                <a:cubicBezTo>
                  <a:pt x="33406" y="2553"/>
                  <a:pt x="33262" y="2654"/>
                  <a:pt x="33262" y="2850"/>
                </a:cubicBezTo>
                <a:cubicBezTo>
                  <a:pt x="33261" y="2904"/>
                  <a:pt x="33260" y="2958"/>
                  <a:pt x="33260" y="3012"/>
                </a:cubicBezTo>
                <a:lnTo>
                  <a:pt x="33260" y="3012"/>
                </a:lnTo>
                <a:cubicBezTo>
                  <a:pt x="33250" y="3014"/>
                  <a:pt x="33239" y="3015"/>
                  <a:pt x="33229" y="3017"/>
                </a:cubicBezTo>
                <a:cubicBezTo>
                  <a:pt x="33240" y="3051"/>
                  <a:pt x="33250" y="3085"/>
                  <a:pt x="33261" y="3120"/>
                </a:cubicBezTo>
                <a:lnTo>
                  <a:pt x="33261" y="3120"/>
                </a:lnTo>
                <a:cubicBezTo>
                  <a:pt x="33264" y="3295"/>
                  <a:pt x="33274" y="3470"/>
                  <a:pt x="33289" y="3645"/>
                </a:cubicBezTo>
                <a:lnTo>
                  <a:pt x="33289" y="3645"/>
                </a:lnTo>
                <a:cubicBezTo>
                  <a:pt x="33135" y="2771"/>
                  <a:pt x="32894" y="1919"/>
                  <a:pt x="32461" y="1116"/>
                </a:cubicBezTo>
                <a:cubicBezTo>
                  <a:pt x="32411" y="999"/>
                  <a:pt x="32311" y="941"/>
                  <a:pt x="32207" y="941"/>
                </a:cubicBezTo>
                <a:cubicBezTo>
                  <a:pt x="32103" y="941"/>
                  <a:pt x="31994" y="999"/>
                  <a:pt x="31928" y="1116"/>
                </a:cubicBezTo>
                <a:cubicBezTo>
                  <a:pt x="31227" y="2350"/>
                  <a:pt x="31427" y="3885"/>
                  <a:pt x="31627" y="5286"/>
                </a:cubicBezTo>
                <a:cubicBezTo>
                  <a:pt x="31805" y="6438"/>
                  <a:pt x="32100" y="7577"/>
                  <a:pt x="32317" y="8739"/>
                </a:cubicBezTo>
                <a:lnTo>
                  <a:pt x="32317" y="8739"/>
                </a:lnTo>
                <a:cubicBezTo>
                  <a:pt x="31644" y="6656"/>
                  <a:pt x="31848" y="4217"/>
                  <a:pt x="30226" y="2517"/>
                </a:cubicBezTo>
                <a:cubicBezTo>
                  <a:pt x="30164" y="2454"/>
                  <a:pt x="30088" y="2428"/>
                  <a:pt x="30014" y="2428"/>
                </a:cubicBezTo>
                <a:cubicBezTo>
                  <a:pt x="29850" y="2428"/>
                  <a:pt x="29693" y="2557"/>
                  <a:pt x="29693" y="2717"/>
                </a:cubicBezTo>
                <a:cubicBezTo>
                  <a:pt x="29600" y="5418"/>
                  <a:pt x="30778" y="7946"/>
                  <a:pt x="30780" y="10596"/>
                </a:cubicBezTo>
                <a:lnTo>
                  <a:pt x="30780" y="10596"/>
                </a:lnTo>
                <a:cubicBezTo>
                  <a:pt x="29779" y="9552"/>
                  <a:pt x="29844" y="7652"/>
                  <a:pt x="29726" y="6353"/>
                </a:cubicBezTo>
                <a:cubicBezTo>
                  <a:pt x="29626" y="4952"/>
                  <a:pt x="29626" y="3217"/>
                  <a:pt x="28725" y="2050"/>
                </a:cubicBezTo>
                <a:cubicBezTo>
                  <a:pt x="28659" y="1957"/>
                  <a:pt x="28556" y="1912"/>
                  <a:pt x="28456" y="1912"/>
                </a:cubicBezTo>
                <a:cubicBezTo>
                  <a:pt x="28304" y="1912"/>
                  <a:pt x="28158" y="2016"/>
                  <a:pt x="28158" y="2217"/>
                </a:cubicBezTo>
                <a:cubicBezTo>
                  <a:pt x="28043" y="4905"/>
                  <a:pt x="28203" y="7568"/>
                  <a:pt x="28095" y="10250"/>
                </a:cubicBezTo>
                <a:lnTo>
                  <a:pt x="28095" y="10250"/>
                </a:lnTo>
                <a:cubicBezTo>
                  <a:pt x="27142" y="7588"/>
                  <a:pt x="27844" y="4472"/>
                  <a:pt x="27258" y="1716"/>
                </a:cubicBezTo>
                <a:cubicBezTo>
                  <a:pt x="27230" y="1562"/>
                  <a:pt x="27125" y="1497"/>
                  <a:pt x="27009" y="1497"/>
                </a:cubicBezTo>
                <a:cubicBezTo>
                  <a:pt x="26848" y="1497"/>
                  <a:pt x="26663" y="1623"/>
                  <a:pt x="26624" y="1816"/>
                </a:cubicBezTo>
                <a:cubicBezTo>
                  <a:pt x="26320" y="4354"/>
                  <a:pt x="26519" y="6915"/>
                  <a:pt x="26540" y="9461"/>
                </a:cubicBezTo>
                <a:lnTo>
                  <a:pt x="26540" y="9461"/>
                </a:lnTo>
                <a:cubicBezTo>
                  <a:pt x="25863" y="7020"/>
                  <a:pt x="26266" y="4339"/>
                  <a:pt x="25685" y="1863"/>
                </a:cubicBezTo>
                <a:lnTo>
                  <a:pt x="25685" y="1863"/>
                </a:lnTo>
                <a:cubicBezTo>
                  <a:pt x="25686" y="1847"/>
                  <a:pt x="25688" y="1832"/>
                  <a:pt x="25690" y="1816"/>
                </a:cubicBezTo>
                <a:lnTo>
                  <a:pt x="25690" y="1816"/>
                </a:lnTo>
                <a:cubicBezTo>
                  <a:pt x="25685" y="1817"/>
                  <a:pt x="25679" y="1818"/>
                  <a:pt x="25674" y="1819"/>
                </a:cubicBezTo>
                <a:lnTo>
                  <a:pt x="25674" y="1819"/>
                </a:lnTo>
                <a:cubicBezTo>
                  <a:pt x="25658" y="1751"/>
                  <a:pt x="25641" y="1684"/>
                  <a:pt x="25623" y="1616"/>
                </a:cubicBezTo>
                <a:cubicBezTo>
                  <a:pt x="25594" y="1443"/>
                  <a:pt x="25484" y="1369"/>
                  <a:pt x="25365" y="1369"/>
                </a:cubicBezTo>
                <a:cubicBezTo>
                  <a:pt x="25210" y="1369"/>
                  <a:pt x="25042" y="1494"/>
                  <a:pt x="25023" y="1683"/>
                </a:cubicBezTo>
                <a:cubicBezTo>
                  <a:pt x="24667" y="4496"/>
                  <a:pt x="25232" y="7387"/>
                  <a:pt x="24920" y="10171"/>
                </a:cubicBezTo>
                <a:lnTo>
                  <a:pt x="24920" y="10171"/>
                </a:lnTo>
                <a:cubicBezTo>
                  <a:pt x="23965" y="7627"/>
                  <a:pt x="24032" y="4595"/>
                  <a:pt x="24169" y="1905"/>
                </a:cubicBezTo>
                <a:lnTo>
                  <a:pt x="24169" y="1905"/>
                </a:lnTo>
                <a:cubicBezTo>
                  <a:pt x="24175" y="1864"/>
                  <a:pt x="24182" y="1824"/>
                  <a:pt x="24189" y="1783"/>
                </a:cubicBezTo>
                <a:cubicBezTo>
                  <a:pt x="24184" y="1781"/>
                  <a:pt x="24180" y="1780"/>
                  <a:pt x="24175" y="1779"/>
                </a:cubicBezTo>
                <a:lnTo>
                  <a:pt x="24175" y="1779"/>
                </a:lnTo>
                <a:cubicBezTo>
                  <a:pt x="24180" y="1691"/>
                  <a:pt x="24184" y="1603"/>
                  <a:pt x="24189" y="1516"/>
                </a:cubicBezTo>
                <a:cubicBezTo>
                  <a:pt x="24189" y="1333"/>
                  <a:pt x="24018" y="1230"/>
                  <a:pt x="23852" y="1230"/>
                </a:cubicBezTo>
                <a:cubicBezTo>
                  <a:pt x="23717" y="1230"/>
                  <a:pt x="23585" y="1299"/>
                  <a:pt x="23555" y="1449"/>
                </a:cubicBezTo>
                <a:cubicBezTo>
                  <a:pt x="23209" y="3459"/>
                  <a:pt x="23454" y="5516"/>
                  <a:pt x="23416" y="7566"/>
                </a:cubicBezTo>
                <a:lnTo>
                  <a:pt x="23416" y="7566"/>
                </a:lnTo>
                <a:cubicBezTo>
                  <a:pt x="23368" y="5930"/>
                  <a:pt x="23424" y="4296"/>
                  <a:pt x="22852" y="2735"/>
                </a:cubicBezTo>
                <a:lnTo>
                  <a:pt x="22852" y="2735"/>
                </a:lnTo>
                <a:cubicBezTo>
                  <a:pt x="22853" y="2729"/>
                  <a:pt x="22854" y="2723"/>
                  <a:pt x="22855" y="2717"/>
                </a:cubicBezTo>
                <a:lnTo>
                  <a:pt x="22855" y="2717"/>
                </a:lnTo>
                <a:cubicBezTo>
                  <a:pt x="22852" y="2718"/>
                  <a:pt x="22849" y="2719"/>
                  <a:pt x="22847" y="2720"/>
                </a:cubicBezTo>
                <a:lnTo>
                  <a:pt x="22847" y="2720"/>
                </a:lnTo>
                <a:cubicBezTo>
                  <a:pt x="22818" y="2641"/>
                  <a:pt x="22787" y="2562"/>
                  <a:pt x="22754" y="2484"/>
                </a:cubicBezTo>
                <a:cubicBezTo>
                  <a:pt x="22693" y="2329"/>
                  <a:pt x="22566" y="2253"/>
                  <a:pt x="22441" y="2253"/>
                </a:cubicBezTo>
                <a:cubicBezTo>
                  <a:pt x="22297" y="2253"/>
                  <a:pt x="22156" y="2354"/>
                  <a:pt x="22121" y="2550"/>
                </a:cubicBezTo>
                <a:cubicBezTo>
                  <a:pt x="21800" y="5031"/>
                  <a:pt x="22143" y="7538"/>
                  <a:pt x="21876" y="10003"/>
                </a:cubicBezTo>
                <a:lnTo>
                  <a:pt x="21876" y="10003"/>
                </a:lnTo>
                <a:cubicBezTo>
                  <a:pt x="20929" y="7080"/>
                  <a:pt x="22016" y="3688"/>
                  <a:pt x="21683" y="671"/>
                </a:cubicBezTo>
                <a:lnTo>
                  <a:pt x="21683" y="671"/>
                </a:lnTo>
                <a:cubicBezTo>
                  <a:pt x="21695" y="630"/>
                  <a:pt x="21708" y="590"/>
                  <a:pt x="21720" y="549"/>
                </a:cubicBezTo>
                <a:lnTo>
                  <a:pt x="21668" y="549"/>
                </a:lnTo>
                <a:cubicBezTo>
                  <a:pt x="21654" y="437"/>
                  <a:pt x="21638" y="326"/>
                  <a:pt x="21620" y="215"/>
                </a:cubicBezTo>
                <a:cubicBezTo>
                  <a:pt x="21605" y="63"/>
                  <a:pt x="21499" y="1"/>
                  <a:pt x="213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5"/>
          <p:cNvSpPr/>
          <p:nvPr/>
        </p:nvSpPr>
        <p:spPr>
          <a:xfrm rot="10800000">
            <a:off x="155310" y="1"/>
            <a:ext cx="4745140" cy="1780189"/>
          </a:xfrm>
          <a:custGeom>
            <a:avLst/>
            <a:gdLst/>
            <a:ahLst/>
            <a:cxnLst/>
            <a:rect l="l" t="t" r="r" b="b"/>
            <a:pathLst>
              <a:path w="40807" h="11913" extrusionOk="0">
                <a:moveTo>
                  <a:pt x="34473" y="1130"/>
                </a:moveTo>
                <a:cubicBezTo>
                  <a:pt x="34806" y="1407"/>
                  <a:pt x="35065" y="1761"/>
                  <a:pt x="35270" y="2159"/>
                </a:cubicBezTo>
                <a:lnTo>
                  <a:pt x="35270" y="2159"/>
                </a:lnTo>
                <a:cubicBezTo>
                  <a:pt x="35263" y="2206"/>
                  <a:pt x="35270" y="2259"/>
                  <a:pt x="35297" y="2317"/>
                </a:cubicBezTo>
                <a:cubicBezTo>
                  <a:pt x="35420" y="2606"/>
                  <a:pt x="35546" y="2895"/>
                  <a:pt x="35674" y="3184"/>
                </a:cubicBezTo>
                <a:lnTo>
                  <a:pt x="35674" y="3184"/>
                </a:lnTo>
                <a:cubicBezTo>
                  <a:pt x="35947" y="4091"/>
                  <a:pt x="36074" y="5071"/>
                  <a:pt x="36231" y="5853"/>
                </a:cubicBezTo>
                <a:cubicBezTo>
                  <a:pt x="36240" y="5899"/>
                  <a:pt x="36250" y="5945"/>
                  <a:pt x="36259" y="5992"/>
                </a:cubicBezTo>
                <a:lnTo>
                  <a:pt x="36259" y="5992"/>
                </a:lnTo>
                <a:cubicBezTo>
                  <a:pt x="35628" y="4437"/>
                  <a:pt x="34761" y="2816"/>
                  <a:pt x="34473" y="1130"/>
                </a:cubicBezTo>
                <a:close/>
                <a:moveTo>
                  <a:pt x="8719" y="5152"/>
                </a:moveTo>
                <a:cubicBezTo>
                  <a:pt x="8215" y="6139"/>
                  <a:pt x="7732" y="7142"/>
                  <a:pt x="7194" y="8108"/>
                </a:cubicBezTo>
                <a:lnTo>
                  <a:pt x="7194" y="8108"/>
                </a:lnTo>
                <a:cubicBezTo>
                  <a:pt x="7620" y="7094"/>
                  <a:pt x="8168" y="6124"/>
                  <a:pt x="8719" y="5152"/>
                </a:cubicBezTo>
                <a:close/>
                <a:moveTo>
                  <a:pt x="6115" y="3463"/>
                </a:moveTo>
                <a:cubicBezTo>
                  <a:pt x="5350" y="5005"/>
                  <a:pt x="4832" y="6694"/>
                  <a:pt x="3963" y="8149"/>
                </a:cubicBezTo>
                <a:lnTo>
                  <a:pt x="3963" y="8149"/>
                </a:lnTo>
                <a:cubicBezTo>
                  <a:pt x="4619" y="6669"/>
                  <a:pt x="5298" y="5199"/>
                  <a:pt x="5915" y="3709"/>
                </a:cubicBezTo>
                <a:lnTo>
                  <a:pt x="5915" y="3709"/>
                </a:lnTo>
                <a:cubicBezTo>
                  <a:pt x="5981" y="3626"/>
                  <a:pt x="6047" y="3544"/>
                  <a:pt x="6115" y="3463"/>
                </a:cubicBezTo>
                <a:close/>
                <a:moveTo>
                  <a:pt x="13203" y="6296"/>
                </a:moveTo>
                <a:cubicBezTo>
                  <a:pt x="13096" y="6957"/>
                  <a:pt x="12996" y="7619"/>
                  <a:pt x="12872" y="8276"/>
                </a:cubicBezTo>
                <a:lnTo>
                  <a:pt x="12872" y="8276"/>
                </a:lnTo>
                <a:cubicBezTo>
                  <a:pt x="12965" y="7615"/>
                  <a:pt x="13082" y="6956"/>
                  <a:pt x="13203" y="6296"/>
                </a:cubicBezTo>
                <a:close/>
                <a:moveTo>
                  <a:pt x="36927" y="6350"/>
                </a:moveTo>
                <a:cubicBezTo>
                  <a:pt x="37318" y="7273"/>
                  <a:pt x="37702" y="8201"/>
                  <a:pt x="37966" y="9166"/>
                </a:cubicBezTo>
                <a:lnTo>
                  <a:pt x="37966" y="9166"/>
                </a:lnTo>
                <a:cubicBezTo>
                  <a:pt x="37406" y="8383"/>
                  <a:pt x="37125" y="7362"/>
                  <a:pt x="36927" y="6350"/>
                </a:cubicBezTo>
                <a:close/>
                <a:moveTo>
                  <a:pt x="17392" y="3088"/>
                </a:moveTo>
                <a:cubicBezTo>
                  <a:pt x="17026" y="5362"/>
                  <a:pt x="17044" y="7815"/>
                  <a:pt x="15949" y="9742"/>
                </a:cubicBezTo>
                <a:lnTo>
                  <a:pt x="15949" y="9742"/>
                </a:lnTo>
                <a:cubicBezTo>
                  <a:pt x="16068" y="7470"/>
                  <a:pt x="16976" y="5316"/>
                  <a:pt x="17392" y="3088"/>
                </a:cubicBezTo>
                <a:close/>
                <a:moveTo>
                  <a:pt x="33435" y="4663"/>
                </a:moveTo>
                <a:cubicBezTo>
                  <a:pt x="33773" y="6439"/>
                  <a:pt x="34474" y="8219"/>
                  <a:pt x="34375" y="9976"/>
                </a:cubicBezTo>
                <a:lnTo>
                  <a:pt x="34375" y="9976"/>
                </a:lnTo>
                <a:cubicBezTo>
                  <a:pt x="33666" y="8310"/>
                  <a:pt x="33646" y="6463"/>
                  <a:pt x="33435" y="4663"/>
                </a:cubicBezTo>
                <a:close/>
                <a:moveTo>
                  <a:pt x="21383" y="1"/>
                </a:moveTo>
                <a:cubicBezTo>
                  <a:pt x="21244" y="1"/>
                  <a:pt x="21090" y="88"/>
                  <a:pt x="21053" y="215"/>
                </a:cubicBezTo>
                <a:cubicBezTo>
                  <a:pt x="20148" y="3020"/>
                  <a:pt x="20598" y="6081"/>
                  <a:pt x="19917" y="8949"/>
                </a:cubicBezTo>
                <a:lnTo>
                  <a:pt x="19917" y="8949"/>
                </a:lnTo>
                <a:cubicBezTo>
                  <a:pt x="19671" y="6450"/>
                  <a:pt x="20381" y="3898"/>
                  <a:pt x="20072" y="1387"/>
                </a:cubicBezTo>
                <a:lnTo>
                  <a:pt x="20072" y="1387"/>
                </a:lnTo>
                <a:cubicBezTo>
                  <a:pt x="20077" y="1374"/>
                  <a:pt x="20081" y="1362"/>
                  <a:pt x="20086" y="1349"/>
                </a:cubicBezTo>
                <a:lnTo>
                  <a:pt x="20068" y="1349"/>
                </a:lnTo>
                <a:cubicBezTo>
                  <a:pt x="20054" y="1238"/>
                  <a:pt x="20038" y="1127"/>
                  <a:pt x="20019" y="1016"/>
                </a:cubicBezTo>
                <a:cubicBezTo>
                  <a:pt x="19988" y="858"/>
                  <a:pt x="19874" y="790"/>
                  <a:pt x="19753" y="790"/>
                </a:cubicBezTo>
                <a:cubicBezTo>
                  <a:pt x="19617" y="790"/>
                  <a:pt x="19472" y="875"/>
                  <a:pt x="19419" y="1016"/>
                </a:cubicBezTo>
                <a:cubicBezTo>
                  <a:pt x="18475" y="3727"/>
                  <a:pt x="18671" y="6632"/>
                  <a:pt x="17874" y="9377"/>
                </a:cubicBezTo>
                <a:lnTo>
                  <a:pt x="17874" y="9377"/>
                </a:lnTo>
                <a:cubicBezTo>
                  <a:pt x="17384" y="8063"/>
                  <a:pt x="17658" y="6452"/>
                  <a:pt x="17884" y="5152"/>
                </a:cubicBezTo>
                <a:cubicBezTo>
                  <a:pt x="18088" y="3870"/>
                  <a:pt x="18419" y="2589"/>
                  <a:pt x="18611" y="1285"/>
                </a:cubicBezTo>
                <a:lnTo>
                  <a:pt x="18611" y="1285"/>
                </a:lnTo>
                <a:cubicBezTo>
                  <a:pt x="18635" y="1228"/>
                  <a:pt x="18660" y="1172"/>
                  <a:pt x="18685" y="1116"/>
                </a:cubicBezTo>
                <a:cubicBezTo>
                  <a:pt x="18669" y="1111"/>
                  <a:pt x="18653" y="1107"/>
                  <a:pt x="18637" y="1102"/>
                </a:cubicBezTo>
                <a:lnTo>
                  <a:pt x="18637" y="1102"/>
                </a:lnTo>
                <a:cubicBezTo>
                  <a:pt x="18655" y="973"/>
                  <a:pt x="18671" y="845"/>
                  <a:pt x="18685" y="716"/>
                </a:cubicBezTo>
                <a:cubicBezTo>
                  <a:pt x="18706" y="529"/>
                  <a:pt x="18520" y="420"/>
                  <a:pt x="18345" y="420"/>
                </a:cubicBezTo>
                <a:cubicBezTo>
                  <a:pt x="18238" y="420"/>
                  <a:pt x="18135" y="460"/>
                  <a:pt x="18084" y="549"/>
                </a:cubicBezTo>
                <a:cubicBezTo>
                  <a:pt x="17788" y="1221"/>
                  <a:pt x="17598" y="1944"/>
                  <a:pt x="17460" y="2691"/>
                </a:cubicBezTo>
                <a:lnTo>
                  <a:pt x="17460" y="2691"/>
                </a:lnTo>
                <a:cubicBezTo>
                  <a:pt x="17571" y="1987"/>
                  <a:pt x="17626" y="1275"/>
                  <a:pt x="17584" y="549"/>
                </a:cubicBezTo>
                <a:cubicBezTo>
                  <a:pt x="17584" y="389"/>
                  <a:pt x="17428" y="230"/>
                  <a:pt x="17266" y="230"/>
                </a:cubicBezTo>
                <a:cubicBezTo>
                  <a:pt x="17191" y="230"/>
                  <a:pt x="17114" y="264"/>
                  <a:pt x="17050" y="349"/>
                </a:cubicBezTo>
                <a:cubicBezTo>
                  <a:pt x="14827" y="2998"/>
                  <a:pt x="15329" y="6648"/>
                  <a:pt x="14113" y="9700"/>
                </a:cubicBezTo>
                <a:lnTo>
                  <a:pt x="14113" y="9700"/>
                </a:lnTo>
                <a:cubicBezTo>
                  <a:pt x="13837" y="7103"/>
                  <a:pt x="14943" y="4493"/>
                  <a:pt x="15322" y="1949"/>
                </a:cubicBezTo>
                <a:lnTo>
                  <a:pt x="15322" y="1949"/>
                </a:lnTo>
                <a:cubicBezTo>
                  <a:pt x="15342" y="1916"/>
                  <a:pt x="15362" y="1883"/>
                  <a:pt x="15383" y="1850"/>
                </a:cubicBezTo>
                <a:cubicBezTo>
                  <a:pt x="15367" y="1847"/>
                  <a:pt x="15352" y="1844"/>
                  <a:pt x="15337" y="1841"/>
                </a:cubicBezTo>
                <a:lnTo>
                  <a:pt x="15337" y="1841"/>
                </a:lnTo>
                <a:cubicBezTo>
                  <a:pt x="15354" y="1721"/>
                  <a:pt x="15369" y="1602"/>
                  <a:pt x="15383" y="1483"/>
                </a:cubicBezTo>
                <a:cubicBezTo>
                  <a:pt x="15403" y="1280"/>
                  <a:pt x="15238" y="1163"/>
                  <a:pt x="15068" y="1163"/>
                </a:cubicBezTo>
                <a:cubicBezTo>
                  <a:pt x="14959" y="1163"/>
                  <a:pt x="14847" y="1212"/>
                  <a:pt x="14782" y="1316"/>
                </a:cubicBezTo>
                <a:cubicBezTo>
                  <a:pt x="14110" y="2385"/>
                  <a:pt x="13744" y="3540"/>
                  <a:pt x="13490" y="4727"/>
                </a:cubicBezTo>
                <a:lnTo>
                  <a:pt x="13490" y="4727"/>
                </a:lnTo>
                <a:cubicBezTo>
                  <a:pt x="13645" y="3841"/>
                  <a:pt x="13781" y="2951"/>
                  <a:pt x="13851" y="2051"/>
                </a:cubicBezTo>
                <a:lnTo>
                  <a:pt x="13851" y="2051"/>
                </a:lnTo>
                <a:cubicBezTo>
                  <a:pt x="13861" y="2028"/>
                  <a:pt x="13871" y="2006"/>
                  <a:pt x="13881" y="1983"/>
                </a:cubicBezTo>
                <a:cubicBezTo>
                  <a:pt x="13873" y="1982"/>
                  <a:pt x="13865" y="1980"/>
                  <a:pt x="13857" y="1979"/>
                </a:cubicBezTo>
                <a:lnTo>
                  <a:pt x="13857" y="1979"/>
                </a:lnTo>
                <a:cubicBezTo>
                  <a:pt x="13866" y="1847"/>
                  <a:pt x="13875" y="1715"/>
                  <a:pt x="13881" y="1583"/>
                </a:cubicBezTo>
                <a:cubicBezTo>
                  <a:pt x="13881" y="1411"/>
                  <a:pt x="13688" y="1281"/>
                  <a:pt x="13515" y="1281"/>
                </a:cubicBezTo>
                <a:cubicBezTo>
                  <a:pt x="13419" y="1281"/>
                  <a:pt x="13329" y="1321"/>
                  <a:pt x="13281" y="1416"/>
                </a:cubicBezTo>
                <a:cubicBezTo>
                  <a:pt x="12614" y="2984"/>
                  <a:pt x="12347" y="4652"/>
                  <a:pt x="11947" y="6253"/>
                </a:cubicBezTo>
                <a:cubicBezTo>
                  <a:pt x="11635" y="7670"/>
                  <a:pt x="11323" y="9304"/>
                  <a:pt x="10439" y="10540"/>
                </a:cubicBezTo>
                <a:lnTo>
                  <a:pt x="10439" y="10540"/>
                </a:lnTo>
                <a:cubicBezTo>
                  <a:pt x="10557" y="7823"/>
                  <a:pt x="12012" y="5293"/>
                  <a:pt x="12334" y="2587"/>
                </a:cubicBezTo>
                <a:lnTo>
                  <a:pt x="12334" y="2587"/>
                </a:lnTo>
                <a:cubicBezTo>
                  <a:pt x="12350" y="2564"/>
                  <a:pt x="12365" y="2540"/>
                  <a:pt x="12380" y="2517"/>
                </a:cubicBezTo>
                <a:cubicBezTo>
                  <a:pt x="12368" y="2515"/>
                  <a:pt x="12355" y="2512"/>
                  <a:pt x="12343" y="2510"/>
                </a:cubicBezTo>
                <a:lnTo>
                  <a:pt x="12343" y="2510"/>
                </a:lnTo>
                <a:cubicBezTo>
                  <a:pt x="12359" y="2368"/>
                  <a:pt x="12371" y="2226"/>
                  <a:pt x="12380" y="2083"/>
                </a:cubicBezTo>
                <a:cubicBezTo>
                  <a:pt x="12400" y="1889"/>
                  <a:pt x="12249" y="1785"/>
                  <a:pt x="12088" y="1785"/>
                </a:cubicBezTo>
                <a:cubicBezTo>
                  <a:pt x="11972" y="1785"/>
                  <a:pt x="11850" y="1838"/>
                  <a:pt x="11780" y="1950"/>
                </a:cubicBezTo>
                <a:cubicBezTo>
                  <a:pt x="10152" y="4289"/>
                  <a:pt x="10074" y="7521"/>
                  <a:pt x="8444" y="9875"/>
                </a:cubicBezTo>
                <a:lnTo>
                  <a:pt x="8444" y="9875"/>
                </a:lnTo>
                <a:cubicBezTo>
                  <a:pt x="8953" y="7362"/>
                  <a:pt x="10238" y="5093"/>
                  <a:pt x="11136" y="2675"/>
                </a:cubicBezTo>
                <a:lnTo>
                  <a:pt x="11136" y="2675"/>
                </a:lnTo>
                <a:cubicBezTo>
                  <a:pt x="11226" y="2554"/>
                  <a:pt x="11318" y="2435"/>
                  <a:pt x="11413" y="2317"/>
                </a:cubicBezTo>
                <a:cubicBezTo>
                  <a:pt x="11373" y="2292"/>
                  <a:pt x="11332" y="2268"/>
                  <a:pt x="11291" y="2244"/>
                </a:cubicBezTo>
                <a:lnTo>
                  <a:pt x="11291" y="2244"/>
                </a:lnTo>
                <a:cubicBezTo>
                  <a:pt x="11333" y="2124"/>
                  <a:pt x="11374" y="2004"/>
                  <a:pt x="11413" y="1883"/>
                </a:cubicBezTo>
                <a:cubicBezTo>
                  <a:pt x="11484" y="1694"/>
                  <a:pt x="11288" y="1506"/>
                  <a:pt x="11096" y="1506"/>
                </a:cubicBezTo>
                <a:cubicBezTo>
                  <a:pt x="11017" y="1506"/>
                  <a:pt x="10938" y="1538"/>
                  <a:pt x="10879" y="1616"/>
                </a:cubicBezTo>
                <a:cubicBezTo>
                  <a:pt x="10470" y="2132"/>
                  <a:pt x="10105" y="2678"/>
                  <a:pt x="9765" y="3242"/>
                </a:cubicBezTo>
                <a:lnTo>
                  <a:pt x="9765" y="3242"/>
                </a:lnTo>
                <a:cubicBezTo>
                  <a:pt x="10035" y="2712"/>
                  <a:pt x="10284" y="2172"/>
                  <a:pt x="10493" y="1616"/>
                </a:cubicBezTo>
                <a:lnTo>
                  <a:pt x="10493" y="1616"/>
                </a:lnTo>
                <a:cubicBezTo>
                  <a:pt x="10565" y="1526"/>
                  <a:pt x="10638" y="1437"/>
                  <a:pt x="10713" y="1349"/>
                </a:cubicBezTo>
                <a:cubicBezTo>
                  <a:pt x="10678" y="1335"/>
                  <a:pt x="10643" y="1319"/>
                  <a:pt x="10608" y="1300"/>
                </a:cubicBezTo>
                <a:lnTo>
                  <a:pt x="10608" y="1300"/>
                </a:lnTo>
                <a:cubicBezTo>
                  <a:pt x="10644" y="1195"/>
                  <a:pt x="10679" y="1089"/>
                  <a:pt x="10713" y="982"/>
                </a:cubicBezTo>
                <a:cubicBezTo>
                  <a:pt x="10760" y="768"/>
                  <a:pt x="10569" y="587"/>
                  <a:pt x="10383" y="587"/>
                </a:cubicBezTo>
                <a:cubicBezTo>
                  <a:pt x="10309" y="587"/>
                  <a:pt x="10236" y="616"/>
                  <a:pt x="10179" y="682"/>
                </a:cubicBezTo>
                <a:cubicBezTo>
                  <a:pt x="7901" y="3355"/>
                  <a:pt x="7199" y="7217"/>
                  <a:pt x="4801" y="9750"/>
                </a:cubicBezTo>
                <a:lnTo>
                  <a:pt x="4801" y="9750"/>
                </a:lnTo>
                <a:cubicBezTo>
                  <a:pt x="5559" y="6936"/>
                  <a:pt x="7120" y="4404"/>
                  <a:pt x="8281" y="1740"/>
                </a:cubicBezTo>
                <a:lnTo>
                  <a:pt x="8281" y="1740"/>
                </a:lnTo>
                <a:cubicBezTo>
                  <a:pt x="8366" y="1653"/>
                  <a:pt x="8454" y="1567"/>
                  <a:pt x="8544" y="1483"/>
                </a:cubicBezTo>
                <a:cubicBezTo>
                  <a:pt x="8504" y="1459"/>
                  <a:pt x="8464" y="1434"/>
                  <a:pt x="8423" y="1410"/>
                </a:cubicBezTo>
                <a:lnTo>
                  <a:pt x="8423" y="1410"/>
                </a:lnTo>
                <a:cubicBezTo>
                  <a:pt x="8464" y="1312"/>
                  <a:pt x="8504" y="1214"/>
                  <a:pt x="8544" y="1116"/>
                </a:cubicBezTo>
                <a:cubicBezTo>
                  <a:pt x="8641" y="899"/>
                  <a:pt x="8442" y="735"/>
                  <a:pt x="8236" y="735"/>
                </a:cubicBezTo>
                <a:cubicBezTo>
                  <a:pt x="8157" y="735"/>
                  <a:pt x="8076" y="760"/>
                  <a:pt x="8011" y="816"/>
                </a:cubicBezTo>
                <a:cubicBezTo>
                  <a:pt x="7215" y="1543"/>
                  <a:pt x="6648" y="2412"/>
                  <a:pt x="6178" y="3337"/>
                </a:cubicBezTo>
                <a:lnTo>
                  <a:pt x="6178" y="3337"/>
                </a:lnTo>
                <a:cubicBezTo>
                  <a:pt x="6147" y="3324"/>
                  <a:pt x="6117" y="3308"/>
                  <a:pt x="6086" y="3291"/>
                </a:cubicBezTo>
                <a:lnTo>
                  <a:pt x="6086" y="3291"/>
                </a:lnTo>
                <a:cubicBezTo>
                  <a:pt x="6128" y="3189"/>
                  <a:pt x="6169" y="3086"/>
                  <a:pt x="6209" y="2984"/>
                </a:cubicBezTo>
                <a:cubicBezTo>
                  <a:pt x="6304" y="2770"/>
                  <a:pt x="6096" y="2574"/>
                  <a:pt x="5895" y="2574"/>
                </a:cubicBezTo>
                <a:cubicBezTo>
                  <a:pt x="5814" y="2574"/>
                  <a:pt x="5734" y="2606"/>
                  <a:pt x="5676" y="2684"/>
                </a:cubicBezTo>
                <a:cubicBezTo>
                  <a:pt x="3965" y="4688"/>
                  <a:pt x="2961" y="7185"/>
                  <a:pt x="1377" y="9265"/>
                </a:cubicBezTo>
                <a:lnTo>
                  <a:pt x="1377" y="9265"/>
                </a:lnTo>
                <a:cubicBezTo>
                  <a:pt x="2706" y="6463"/>
                  <a:pt x="4406" y="3832"/>
                  <a:pt x="6176" y="1316"/>
                </a:cubicBezTo>
                <a:cubicBezTo>
                  <a:pt x="6368" y="1252"/>
                  <a:pt x="6206" y="1120"/>
                  <a:pt x="6011" y="1120"/>
                </a:cubicBezTo>
                <a:cubicBezTo>
                  <a:pt x="5901" y="1120"/>
                  <a:pt x="5781" y="1162"/>
                  <a:pt x="5709" y="1283"/>
                </a:cubicBezTo>
                <a:cubicBezTo>
                  <a:pt x="3679" y="4156"/>
                  <a:pt x="1737" y="7204"/>
                  <a:pt x="348" y="10455"/>
                </a:cubicBezTo>
                <a:lnTo>
                  <a:pt x="348" y="10455"/>
                </a:lnTo>
                <a:cubicBezTo>
                  <a:pt x="258" y="10546"/>
                  <a:pt x="166" y="10635"/>
                  <a:pt x="72" y="10723"/>
                </a:cubicBezTo>
                <a:cubicBezTo>
                  <a:pt x="115" y="10749"/>
                  <a:pt x="157" y="10776"/>
                  <a:pt x="201" y="10805"/>
                </a:cubicBezTo>
                <a:lnTo>
                  <a:pt x="201" y="10805"/>
                </a:lnTo>
                <a:cubicBezTo>
                  <a:pt x="157" y="10911"/>
                  <a:pt x="114" y="11017"/>
                  <a:pt x="72" y="11123"/>
                </a:cubicBezTo>
                <a:cubicBezTo>
                  <a:pt x="0" y="11313"/>
                  <a:pt x="199" y="11486"/>
                  <a:pt x="404" y="11486"/>
                </a:cubicBezTo>
                <a:cubicBezTo>
                  <a:pt x="487" y="11486"/>
                  <a:pt x="571" y="11457"/>
                  <a:pt x="639" y="11390"/>
                </a:cubicBezTo>
                <a:cubicBezTo>
                  <a:pt x="2351" y="9773"/>
                  <a:pt x="3368" y="7648"/>
                  <a:pt x="4584" y="5654"/>
                </a:cubicBezTo>
                <a:lnTo>
                  <a:pt x="4584" y="5654"/>
                </a:lnTo>
                <a:cubicBezTo>
                  <a:pt x="3996" y="6991"/>
                  <a:pt x="3387" y="8316"/>
                  <a:pt x="2819" y="9656"/>
                </a:cubicBezTo>
                <a:lnTo>
                  <a:pt x="2819" y="9656"/>
                </a:lnTo>
                <a:cubicBezTo>
                  <a:pt x="2729" y="9747"/>
                  <a:pt x="2636" y="9836"/>
                  <a:pt x="2540" y="9922"/>
                </a:cubicBezTo>
                <a:cubicBezTo>
                  <a:pt x="2584" y="9948"/>
                  <a:pt x="2627" y="9977"/>
                  <a:pt x="2671" y="10006"/>
                </a:cubicBezTo>
                <a:lnTo>
                  <a:pt x="2671" y="10006"/>
                </a:lnTo>
                <a:cubicBezTo>
                  <a:pt x="2627" y="10111"/>
                  <a:pt x="2584" y="10217"/>
                  <a:pt x="2540" y="10322"/>
                </a:cubicBezTo>
                <a:cubicBezTo>
                  <a:pt x="2444" y="10539"/>
                  <a:pt x="2660" y="10703"/>
                  <a:pt x="2863" y="10703"/>
                </a:cubicBezTo>
                <a:cubicBezTo>
                  <a:pt x="2941" y="10703"/>
                  <a:pt x="3018" y="10679"/>
                  <a:pt x="3074" y="10623"/>
                </a:cubicBezTo>
                <a:cubicBezTo>
                  <a:pt x="3741" y="10020"/>
                  <a:pt x="4248" y="9317"/>
                  <a:pt x="4671" y="8561"/>
                </a:cubicBezTo>
                <a:lnTo>
                  <a:pt x="4671" y="8561"/>
                </a:lnTo>
                <a:cubicBezTo>
                  <a:pt x="4460" y="9156"/>
                  <a:pt x="4277" y="9760"/>
                  <a:pt x="4135" y="10378"/>
                </a:cubicBezTo>
                <a:lnTo>
                  <a:pt x="4135" y="10378"/>
                </a:lnTo>
                <a:cubicBezTo>
                  <a:pt x="4104" y="10404"/>
                  <a:pt x="4073" y="10430"/>
                  <a:pt x="4041" y="10456"/>
                </a:cubicBezTo>
                <a:cubicBezTo>
                  <a:pt x="4064" y="10465"/>
                  <a:pt x="4087" y="10476"/>
                  <a:pt x="4111" y="10487"/>
                </a:cubicBezTo>
                <a:lnTo>
                  <a:pt x="4111" y="10487"/>
                </a:lnTo>
                <a:cubicBezTo>
                  <a:pt x="4086" y="10599"/>
                  <a:pt x="4063" y="10711"/>
                  <a:pt x="4041" y="10823"/>
                </a:cubicBezTo>
                <a:cubicBezTo>
                  <a:pt x="4018" y="11057"/>
                  <a:pt x="4176" y="11210"/>
                  <a:pt x="4353" y="11210"/>
                </a:cubicBezTo>
                <a:cubicBezTo>
                  <a:pt x="4427" y="11210"/>
                  <a:pt x="4506" y="11182"/>
                  <a:pt x="4575" y="11123"/>
                </a:cubicBezTo>
                <a:cubicBezTo>
                  <a:pt x="5239" y="10582"/>
                  <a:pt x="5786" y="9954"/>
                  <a:pt x="6261" y="9274"/>
                </a:cubicBezTo>
                <a:lnTo>
                  <a:pt x="6261" y="9274"/>
                </a:lnTo>
                <a:cubicBezTo>
                  <a:pt x="6201" y="9467"/>
                  <a:pt x="6147" y="9663"/>
                  <a:pt x="6099" y="9861"/>
                </a:cubicBezTo>
                <a:lnTo>
                  <a:pt x="6099" y="9861"/>
                </a:lnTo>
                <a:cubicBezTo>
                  <a:pt x="6037" y="9949"/>
                  <a:pt x="5974" y="10036"/>
                  <a:pt x="5909" y="10122"/>
                </a:cubicBezTo>
                <a:cubicBezTo>
                  <a:pt x="5951" y="10136"/>
                  <a:pt x="5991" y="10152"/>
                  <a:pt x="6031" y="10168"/>
                </a:cubicBezTo>
                <a:lnTo>
                  <a:pt x="6031" y="10168"/>
                </a:lnTo>
                <a:cubicBezTo>
                  <a:pt x="6011" y="10263"/>
                  <a:pt x="5993" y="10359"/>
                  <a:pt x="5976" y="10456"/>
                </a:cubicBezTo>
                <a:cubicBezTo>
                  <a:pt x="5912" y="10691"/>
                  <a:pt x="6081" y="10845"/>
                  <a:pt x="6264" y="10845"/>
                </a:cubicBezTo>
                <a:cubicBezTo>
                  <a:pt x="6365" y="10845"/>
                  <a:pt x="6471" y="10797"/>
                  <a:pt x="6543" y="10689"/>
                </a:cubicBezTo>
                <a:cubicBezTo>
                  <a:pt x="7893" y="8850"/>
                  <a:pt x="8740" y="6735"/>
                  <a:pt x="9820" y="4763"/>
                </a:cubicBezTo>
                <a:lnTo>
                  <a:pt x="9820" y="4763"/>
                </a:lnTo>
                <a:cubicBezTo>
                  <a:pt x="8996" y="6697"/>
                  <a:pt x="8119" y="8607"/>
                  <a:pt x="7785" y="10681"/>
                </a:cubicBezTo>
                <a:lnTo>
                  <a:pt x="7785" y="10681"/>
                </a:lnTo>
                <a:cubicBezTo>
                  <a:pt x="7771" y="10695"/>
                  <a:pt x="7757" y="10709"/>
                  <a:pt x="7744" y="10723"/>
                </a:cubicBezTo>
                <a:cubicBezTo>
                  <a:pt x="7754" y="10729"/>
                  <a:pt x="7765" y="10735"/>
                  <a:pt x="7775" y="10741"/>
                </a:cubicBezTo>
                <a:lnTo>
                  <a:pt x="7775" y="10741"/>
                </a:lnTo>
                <a:cubicBezTo>
                  <a:pt x="7750" y="10901"/>
                  <a:pt x="7729" y="11061"/>
                  <a:pt x="7710" y="11223"/>
                </a:cubicBezTo>
                <a:cubicBezTo>
                  <a:pt x="7688" y="11425"/>
                  <a:pt x="7862" y="11552"/>
                  <a:pt x="8029" y="11552"/>
                </a:cubicBezTo>
                <a:cubicBezTo>
                  <a:pt x="8110" y="11552"/>
                  <a:pt x="8190" y="11522"/>
                  <a:pt x="8244" y="11457"/>
                </a:cubicBezTo>
                <a:cubicBezTo>
                  <a:pt x="10137" y="9510"/>
                  <a:pt x="10475" y="6732"/>
                  <a:pt x="11471" y="4282"/>
                </a:cubicBezTo>
                <a:lnTo>
                  <a:pt x="11471" y="4282"/>
                </a:lnTo>
                <a:cubicBezTo>
                  <a:pt x="10883" y="6711"/>
                  <a:pt x="9720" y="9031"/>
                  <a:pt x="9879" y="11623"/>
                </a:cubicBezTo>
                <a:cubicBezTo>
                  <a:pt x="9879" y="11784"/>
                  <a:pt x="10036" y="11913"/>
                  <a:pt x="10200" y="11913"/>
                </a:cubicBezTo>
                <a:cubicBezTo>
                  <a:pt x="10274" y="11913"/>
                  <a:pt x="10350" y="11886"/>
                  <a:pt x="10412" y="11824"/>
                </a:cubicBezTo>
                <a:cubicBezTo>
                  <a:pt x="11580" y="10689"/>
                  <a:pt x="12047" y="9022"/>
                  <a:pt x="12414" y="7487"/>
                </a:cubicBezTo>
                <a:cubicBezTo>
                  <a:pt x="12464" y="7291"/>
                  <a:pt x="12511" y="7094"/>
                  <a:pt x="12556" y="6896"/>
                </a:cubicBezTo>
                <a:lnTo>
                  <a:pt x="12556" y="6896"/>
                </a:lnTo>
                <a:cubicBezTo>
                  <a:pt x="12284" y="8403"/>
                  <a:pt x="12049" y="9915"/>
                  <a:pt x="12080" y="11457"/>
                </a:cubicBezTo>
                <a:cubicBezTo>
                  <a:pt x="12080" y="11628"/>
                  <a:pt x="12274" y="11759"/>
                  <a:pt x="12447" y="11759"/>
                </a:cubicBezTo>
                <a:cubicBezTo>
                  <a:pt x="12543" y="11759"/>
                  <a:pt x="12633" y="11719"/>
                  <a:pt x="12681" y="11623"/>
                </a:cubicBezTo>
                <a:cubicBezTo>
                  <a:pt x="13064" y="10722"/>
                  <a:pt x="13299" y="9773"/>
                  <a:pt x="13482" y="8809"/>
                </a:cubicBezTo>
                <a:lnTo>
                  <a:pt x="13482" y="8809"/>
                </a:lnTo>
                <a:cubicBezTo>
                  <a:pt x="13457" y="9546"/>
                  <a:pt x="13518" y="10283"/>
                  <a:pt x="13715" y="11023"/>
                </a:cubicBezTo>
                <a:cubicBezTo>
                  <a:pt x="13754" y="11178"/>
                  <a:pt x="13905" y="11266"/>
                  <a:pt x="14045" y="11266"/>
                </a:cubicBezTo>
                <a:cubicBezTo>
                  <a:pt x="14146" y="11266"/>
                  <a:pt x="14240" y="11221"/>
                  <a:pt x="14282" y="11123"/>
                </a:cubicBezTo>
                <a:cubicBezTo>
                  <a:pt x="15800" y="8269"/>
                  <a:pt x="15301" y="4560"/>
                  <a:pt x="16959" y="1803"/>
                </a:cubicBezTo>
                <a:lnTo>
                  <a:pt x="16959" y="1803"/>
                </a:lnTo>
                <a:cubicBezTo>
                  <a:pt x="16812" y="4922"/>
                  <a:pt x="15138" y="7819"/>
                  <a:pt x="15349" y="10990"/>
                </a:cubicBezTo>
                <a:cubicBezTo>
                  <a:pt x="15349" y="11149"/>
                  <a:pt x="15505" y="11309"/>
                  <a:pt x="15667" y="11309"/>
                </a:cubicBezTo>
                <a:cubicBezTo>
                  <a:pt x="15743" y="11309"/>
                  <a:pt x="15820" y="11274"/>
                  <a:pt x="15883" y="11190"/>
                </a:cubicBezTo>
                <a:cubicBezTo>
                  <a:pt x="16474" y="10462"/>
                  <a:pt x="16851" y="9653"/>
                  <a:pt x="17111" y="8798"/>
                </a:cubicBezTo>
                <a:lnTo>
                  <a:pt x="17111" y="8798"/>
                </a:lnTo>
                <a:cubicBezTo>
                  <a:pt x="17189" y="9426"/>
                  <a:pt x="17369" y="10026"/>
                  <a:pt x="17718" y="10556"/>
                </a:cubicBezTo>
                <a:cubicBezTo>
                  <a:pt x="17788" y="10668"/>
                  <a:pt x="17887" y="10715"/>
                  <a:pt x="17984" y="10715"/>
                </a:cubicBezTo>
                <a:cubicBezTo>
                  <a:pt x="18117" y="10715"/>
                  <a:pt x="18246" y="10625"/>
                  <a:pt x="18285" y="10489"/>
                </a:cubicBezTo>
                <a:cubicBezTo>
                  <a:pt x="19171" y="8025"/>
                  <a:pt x="19091" y="5400"/>
                  <a:pt x="19649" y="2881"/>
                </a:cubicBezTo>
                <a:lnTo>
                  <a:pt x="19649" y="2881"/>
                </a:lnTo>
                <a:cubicBezTo>
                  <a:pt x="19690" y="5289"/>
                  <a:pt x="19079" y="7712"/>
                  <a:pt x="19567" y="10115"/>
                </a:cubicBezTo>
                <a:lnTo>
                  <a:pt x="19567" y="10115"/>
                </a:lnTo>
                <a:cubicBezTo>
                  <a:pt x="19562" y="10129"/>
                  <a:pt x="19557" y="10142"/>
                  <a:pt x="19552" y="10156"/>
                </a:cubicBezTo>
                <a:lnTo>
                  <a:pt x="19575" y="10156"/>
                </a:lnTo>
                <a:cubicBezTo>
                  <a:pt x="19599" y="10267"/>
                  <a:pt x="19624" y="10378"/>
                  <a:pt x="19652" y="10489"/>
                </a:cubicBezTo>
                <a:cubicBezTo>
                  <a:pt x="19685" y="10652"/>
                  <a:pt x="19804" y="10727"/>
                  <a:pt x="19926" y="10727"/>
                </a:cubicBezTo>
                <a:cubicBezTo>
                  <a:pt x="20054" y="10727"/>
                  <a:pt x="20185" y="10643"/>
                  <a:pt x="20219" y="10489"/>
                </a:cubicBezTo>
                <a:cubicBezTo>
                  <a:pt x="21163" y="7998"/>
                  <a:pt x="20912" y="5301"/>
                  <a:pt x="21263" y="2673"/>
                </a:cubicBezTo>
                <a:lnTo>
                  <a:pt x="21263" y="2673"/>
                </a:lnTo>
                <a:cubicBezTo>
                  <a:pt x="21194" y="5664"/>
                  <a:pt x="20428" y="8772"/>
                  <a:pt x="21854" y="11490"/>
                </a:cubicBezTo>
                <a:cubicBezTo>
                  <a:pt x="21914" y="11580"/>
                  <a:pt x="22028" y="11629"/>
                  <a:pt x="22138" y="11629"/>
                </a:cubicBezTo>
                <a:cubicBezTo>
                  <a:pt x="22273" y="11629"/>
                  <a:pt x="22403" y="11555"/>
                  <a:pt x="22421" y="11390"/>
                </a:cubicBezTo>
                <a:cubicBezTo>
                  <a:pt x="22810" y="9157"/>
                  <a:pt x="22634" y="6904"/>
                  <a:pt x="22710" y="4646"/>
                </a:cubicBezTo>
                <a:lnTo>
                  <a:pt x="22710" y="4646"/>
                </a:lnTo>
                <a:cubicBezTo>
                  <a:pt x="22994" y="6599"/>
                  <a:pt x="22707" y="8649"/>
                  <a:pt x="23188" y="10623"/>
                </a:cubicBezTo>
                <a:cubicBezTo>
                  <a:pt x="23221" y="10756"/>
                  <a:pt x="23355" y="10823"/>
                  <a:pt x="23484" y="10823"/>
                </a:cubicBezTo>
                <a:cubicBezTo>
                  <a:pt x="23613" y="10823"/>
                  <a:pt x="23739" y="10756"/>
                  <a:pt x="23755" y="10623"/>
                </a:cubicBezTo>
                <a:cubicBezTo>
                  <a:pt x="23853" y="10192"/>
                  <a:pt x="23921" y="9761"/>
                  <a:pt x="23967" y="9328"/>
                </a:cubicBezTo>
                <a:lnTo>
                  <a:pt x="23967" y="9328"/>
                </a:lnTo>
                <a:cubicBezTo>
                  <a:pt x="24169" y="10126"/>
                  <a:pt x="24447" y="10897"/>
                  <a:pt x="24823" y="11623"/>
                </a:cubicBezTo>
                <a:cubicBezTo>
                  <a:pt x="24866" y="11726"/>
                  <a:pt x="24968" y="11777"/>
                  <a:pt x="25073" y="11777"/>
                </a:cubicBezTo>
                <a:cubicBezTo>
                  <a:pt x="25209" y="11777"/>
                  <a:pt x="25352" y="11692"/>
                  <a:pt x="25390" y="11523"/>
                </a:cubicBezTo>
                <a:cubicBezTo>
                  <a:pt x="25625" y="10395"/>
                  <a:pt x="25686" y="9255"/>
                  <a:pt x="25683" y="8111"/>
                </a:cubicBezTo>
                <a:lnTo>
                  <a:pt x="25683" y="8111"/>
                </a:lnTo>
                <a:cubicBezTo>
                  <a:pt x="25816" y="9224"/>
                  <a:pt x="26064" y="10315"/>
                  <a:pt x="26591" y="11357"/>
                </a:cubicBezTo>
                <a:cubicBezTo>
                  <a:pt x="26652" y="11468"/>
                  <a:pt x="26751" y="11515"/>
                  <a:pt x="26850" y="11515"/>
                </a:cubicBezTo>
                <a:cubicBezTo>
                  <a:pt x="27019" y="11515"/>
                  <a:pt x="27191" y="11379"/>
                  <a:pt x="27191" y="11190"/>
                </a:cubicBezTo>
                <a:cubicBezTo>
                  <a:pt x="27211" y="10572"/>
                  <a:pt x="27212" y="9953"/>
                  <a:pt x="27204" y="9334"/>
                </a:cubicBezTo>
                <a:lnTo>
                  <a:pt x="27204" y="9334"/>
                </a:lnTo>
                <a:cubicBezTo>
                  <a:pt x="27359" y="10161"/>
                  <a:pt x="27618" y="10964"/>
                  <a:pt x="28058" y="11723"/>
                </a:cubicBezTo>
                <a:cubicBezTo>
                  <a:pt x="28120" y="11835"/>
                  <a:pt x="28209" y="11882"/>
                  <a:pt x="28299" y="11882"/>
                </a:cubicBezTo>
                <a:cubicBezTo>
                  <a:pt x="28451" y="11882"/>
                  <a:pt x="28604" y="11746"/>
                  <a:pt x="28625" y="11557"/>
                </a:cubicBezTo>
                <a:cubicBezTo>
                  <a:pt x="28857" y="8890"/>
                  <a:pt x="28686" y="6198"/>
                  <a:pt x="28725" y="3525"/>
                </a:cubicBezTo>
                <a:lnTo>
                  <a:pt x="28725" y="3525"/>
                </a:lnTo>
                <a:cubicBezTo>
                  <a:pt x="29586" y="6129"/>
                  <a:pt x="28243" y="10013"/>
                  <a:pt x="30894" y="11557"/>
                </a:cubicBezTo>
                <a:cubicBezTo>
                  <a:pt x="30944" y="11590"/>
                  <a:pt x="30998" y="11605"/>
                  <a:pt x="31051" y="11605"/>
                </a:cubicBezTo>
                <a:cubicBezTo>
                  <a:pt x="31211" y="11605"/>
                  <a:pt x="31361" y="11473"/>
                  <a:pt x="31361" y="11323"/>
                </a:cubicBezTo>
                <a:cubicBezTo>
                  <a:pt x="31539" y="8765"/>
                  <a:pt x="30471" y="6312"/>
                  <a:pt x="30285" y="3777"/>
                </a:cubicBezTo>
                <a:lnTo>
                  <a:pt x="30285" y="3777"/>
                </a:lnTo>
                <a:cubicBezTo>
                  <a:pt x="31585" y="5889"/>
                  <a:pt x="30983" y="8765"/>
                  <a:pt x="32561" y="10789"/>
                </a:cubicBezTo>
                <a:cubicBezTo>
                  <a:pt x="32632" y="10874"/>
                  <a:pt x="32757" y="10923"/>
                  <a:pt x="32873" y="10923"/>
                </a:cubicBezTo>
                <a:cubicBezTo>
                  <a:pt x="33029" y="10923"/>
                  <a:pt x="33167" y="10834"/>
                  <a:pt x="33129" y="10623"/>
                </a:cubicBezTo>
                <a:cubicBezTo>
                  <a:pt x="33123" y="10535"/>
                  <a:pt x="33116" y="10447"/>
                  <a:pt x="33107" y="10360"/>
                </a:cubicBezTo>
                <a:lnTo>
                  <a:pt x="33107" y="10360"/>
                </a:lnTo>
                <a:cubicBezTo>
                  <a:pt x="33114" y="10358"/>
                  <a:pt x="33122" y="10357"/>
                  <a:pt x="33129" y="10356"/>
                </a:cubicBezTo>
                <a:cubicBezTo>
                  <a:pt x="33120" y="10345"/>
                  <a:pt x="33112" y="10334"/>
                  <a:pt x="33104" y="10323"/>
                </a:cubicBezTo>
                <a:lnTo>
                  <a:pt x="33104" y="10323"/>
                </a:lnTo>
                <a:cubicBezTo>
                  <a:pt x="32975" y="8960"/>
                  <a:pt x="32612" y="7625"/>
                  <a:pt x="32395" y="6320"/>
                </a:cubicBezTo>
                <a:cubicBezTo>
                  <a:pt x="32135" y="5049"/>
                  <a:pt x="31750" y="3403"/>
                  <a:pt x="32171" y="2097"/>
                </a:cubicBezTo>
                <a:lnTo>
                  <a:pt x="32171" y="2097"/>
                </a:lnTo>
                <a:cubicBezTo>
                  <a:pt x="33394" y="5022"/>
                  <a:pt x="32479" y="8508"/>
                  <a:pt x="34229" y="11290"/>
                </a:cubicBezTo>
                <a:cubicBezTo>
                  <a:pt x="34289" y="11380"/>
                  <a:pt x="34396" y="11429"/>
                  <a:pt x="34502" y="11429"/>
                </a:cubicBezTo>
                <a:cubicBezTo>
                  <a:pt x="34632" y="11429"/>
                  <a:pt x="34760" y="11355"/>
                  <a:pt x="34796" y="11190"/>
                </a:cubicBezTo>
                <a:cubicBezTo>
                  <a:pt x="34919" y="10675"/>
                  <a:pt x="34963" y="10163"/>
                  <a:pt x="34953" y="9654"/>
                </a:cubicBezTo>
                <a:lnTo>
                  <a:pt x="34953" y="9654"/>
                </a:lnTo>
                <a:cubicBezTo>
                  <a:pt x="35283" y="10422"/>
                  <a:pt x="35711" y="11128"/>
                  <a:pt x="36297" y="11723"/>
                </a:cubicBezTo>
                <a:cubicBezTo>
                  <a:pt x="36355" y="11796"/>
                  <a:pt x="36438" y="11830"/>
                  <a:pt x="36521" y="11830"/>
                </a:cubicBezTo>
                <a:cubicBezTo>
                  <a:pt x="36630" y="11830"/>
                  <a:pt x="36741" y="11770"/>
                  <a:pt x="36798" y="11657"/>
                </a:cubicBezTo>
                <a:cubicBezTo>
                  <a:pt x="37274" y="10875"/>
                  <a:pt x="37325" y="9955"/>
                  <a:pt x="37187" y="9038"/>
                </a:cubicBezTo>
                <a:lnTo>
                  <a:pt x="37187" y="9038"/>
                </a:lnTo>
                <a:cubicBezTo>
                  <a:pt x="37462" y="9560"/>
                  <a:pt x="37819" y="10026"/>
                  <a:pt x="38299" y="10389"/>
                </a:cubicBezTo>
                <a:cubicBezTo>
                  <a:pt x="38363" y="10445"/>
                  <a:pt x="38425" y="10469"/>
                  <a:pt x="38482" y="10469"/>
                </a:cubicBezTo>
                <a:cubicBezTo>
                  <a:pt x="38662" y="10469"/>
                  <a:pt x="38791" y="10233"/>
                  <a:pt x="38766" y="10056"/>
                </a:cubicBezTo>
                <a:cubicBezTo>
                  <a:pt x="38653" y="9327"/>
                  <a:pt x="38447" y="8626"/>
                  <a:pt x="38198" y="7938"/>
                </a:cubicBezTo>
                <a:lnTo>
                  <a:pt x="38198" y="7938"/>
                </a:lnTo>
                <a:cubicBezTo>
                  <a:pt x="38200" y="7942"/>
                  <a:pt x="38203" y="7947"/>
                  <a:pt x="38206" y="7951"/>
                </a:cubicBezTo>
                <a:lnTo>
                  <a:pt x="38206" y="7951"/>
                </a:lnTo>
                <a:cubicBezTo>
                  <a:pt x="38686" y="8899"/>
                  <a:pt x="39285" y="9780"/>
                  <a:pt x="40134" y="10523"/>
                </a:cubicBezTo>
                <a:cubicBezTo>
                  <a:pt x="40202" y="10584"/>
                  <a:pt x="40278" y="10610"/>
                  <a:pt x="40351" y="10610"/>
                </a:cubicBezTo>
                <a:cubicBezTo>
                  <a:pt x="40596" y="10610"/>
                  <a:pt x="40806" y="10313"/>
                  <a:pt x="40601" y="10056"/>
                </a:cubicBezTo>
                <a:cubicBezTo>
                  <a:pt x="39922" y="9299"/>
                  <a:pt x="39306" y="8483"/>
                  <a:pt x="38743" y="7627"/>
                </a:cubicBezTo>
                <a:lnTo>
                  <a:pt x="38743" y="7627"/>
                </a:lnTo>
                <a:cubicBezTo>
                  <a:pt x="37697" y="5606"/>
                  <a:pt x="37231" y="3245"/>
                  <a:pt x="36031" y="1283"/>
                </a:cubicBezTo>
                <a:cubicBezTo>
                  <a:pt x="35965" y="1178"/>
                  <a:pt x="35854" y="1130"/>
                  <a:pt x="35745" y="1130"/>
                </a:cubicBezTo>
                <a:cubicBezTo>
                  <a:pt x="35634" y="1130"/>
                  <a:pt x="35524" y="1180"/>
                  <a:pt x="35468" y="1271"/>
                </a:cubicBezTo>
                <a:lnTo>
                  <a:pt x="35468" y="1271"/>
                </a:lnTo>
                <a:cubicBezTo>
                  <a:pt x="35166" y="849"/>
                  <a:pt x="34777" y="501"/>
                  <a:pt x="34263" y="282"/>
                </a:cubicBezTo>
                <a:cubicBezTo>
                  <a:pt x="34210" y="256"/>
                  <a:pt x="34151" y="243"/>
                  <a:pt x="34094" y="243"/>
                </a:cubicBezTo>
                <a:cubicBezTo>
                  <a:pt x="33931" y="243"/>
                  <a:pt x="33780" y="343"/>
                  <a:pt x="33829" y="515"/>
                </a:cubicBezTo>
                <a:cubicBezTo>
                  <a:pt x="33929" y="2317"/>
                  <a:pt x="34863" y="4018"/>
                  <a:pt x="35530" y="5686"/>
                </a:cubicBezTo>
                <a:cubicBezTo>
                  <a:pt x="36110" y="7150"/>
                  <a:pt x="37079" y="9283"/>
                  <a:pt x="36528" y="10887"/>
                </a:cubicBezTo>
                <a:lnTo>
                  <a:pt x="36528" y="10887"/>
                </a:lnTo>
                <a:cubicBezTo>
                  <a:pt x="34761" y="8750"/>
                  <a:pt x="34718" y="5347"/>
                  <a:pt x="33896" y="2784"/>
                </a:cubicBezTo>
                <a:cubicBezTo>
                  <a:pt x="33834" y="2629"/>
                  <a:pt x="33693" y="2553"/>
                  <a:pt x="33559" y="2553"/>
                </a:cubicBezTo>
                <a:cubicBezTo>
                  <a:pt x="33406" y="2553"/>
                  <a:pt x="33262" y="2654"/>
                  <a:pt x="33262" y="2850"/>
                </a:cubicBezTo>
                <a:cubicBezTo>
                  <a:pt x="33261" y="2904"/>
                  <a:pt x="33260" y="2958"/>
                  <a:pt x="33260" y="3012"/>
                </a:cubicBezTo>
                <a:lnTo>
                  <a:pt x="33260" y="3012"/>
                </a:lnTo>
                <a:cubicBezTo>
                  <a:pt x="33250" y="3014"/>
                  <a:pt x="33239" y="3015"/>
                  <a:pt x="33229" y="3017"/>
                </a:cubicBezTo>
                <a:cubicBezTo>
                  <a:pt x="33240" y="3051"/>
                  <a:pt x="33250" y="3085"/>
                  <a:pt x="33261" y="3120"/>
                </a:cubicBezTo>
                <a:lnTo>
                  <a:pt x="33261" y="3120"/>
                </a:lnTo>
                <a:cubicBezTo>
                  <a:pt x="33264" y="3295"/>
                  <a:pt x="33274" y="3470"/>
                  <a:pt x="33289" y="3645"/>
                </a:cubicBezTo>
                <a:lnTo>
                  <a:pt x="33289" y="3645"/>
                </a:lnTo>
                <a:cubicBezTo>
                  <a:pt x="33135" y="2771"/>
                  <a:pt x="32894" y="1919"/>
                  <a:pt x="32461" y="1116"/>
                </a:cubicBezTo>
                <a:cubicBezTo>
                  <a:pt x="32411" y="999"/>
                  <a:pt x="32311" y="941"/>
                  <a:pt x="32207" y="941"/>
                </a:cubicBezTo>
                <a:cubicBezTo>
                  <a:pt x="32103" y="941"/>
                  <a:pt x="31994" y="999"/>
                  <a:pt x="31928" y="1116"/>
                </a:cubicBezTo>
                <a:cubicBezTo>
                  <a:pt x="31227" y="2350"/>
                  <a:pt x="31427" y="3885"/>
                  <a:pt x="31627" y="5286"/>
                </a:cubicBezTo>
                <a:cubicBezTo>
                  <a:pt x="31805" y="6438"/>
                  <a:pt x="32100" y="7577"/>
                  <a:pt x="32317" y="8739"/>
                </a:cubicBezTo>
                <a:lnTo>
                  <a:pt x="32317" y="8739"/>
                </a:lnTo>
                <a:cubicBezTo>
                  <a:pt x="31644" y="6656"/>
                  <a:pt x="31848" y="4217"/>
                  <a:pt x="30226" y="2517"/>
                </a:cubicBezTo>
                <a:cubicBezTo>
                  <a:pt x="30164" y="2454"/>
                  <a:pt x="30088" y="2428"/>
                  <a:pt x="30014" y="2428"/>
                </a:cubicBezTo>
                <a:cubicBezTo>
                  <a:pt x="29850" y="2428"/>
                  <a:pt x="29693" y="2557"/>
                  <a:pt x="29693" y="2717"/>
                </a:cubicBezTo>
                <a:cubicBezTo>
                  <a:pt x="29600" y="5418"/>
                  <a:pt x="30778" y="7946"/>
                  <a:pt x="30780" y="10596"/>
                </a:cubicBezTo>
                <a:lnTo>
                  <a:pt x="30780" y="10596"/>
                </a:lnTo>
                <a:cubicBezTo>
                  <a:pt x="29779" y="9552"/>
                  <a:pt x="29844" y="7652"/>
                  <a:pt x="29726" y="6353"/>
                </a:cubicBezTo>
                <a:cubicBezTo>
                  <a:pt x="29626" y="4952"/>
                  <a:pt x="29626" y="3217"/>
                  <a:pt x="28725" y="2050"/>
                </a:cubicBezTo>
                <a:cubicBezTo>
                  <a:pt x="28659" y="1957"/>
                  <a:pt x="28556" y="1912"/>
                  <a:pt x="28456" y="1912"/>
                </a:cubicBezTo>
                <a:cubicBezTo>
                  <a:pt x="28304" y="1912"/>
                  <a:pt x="28158" y="2016"/>
                  <a:pt x="28158" y="2217"/>
                </a:cubicBezTo>
                <a:cubicBezTo>
                  <a:pt x="28043" y="4905"/>
                  <a:pt x="28203" y="7568"/>
                  <a:pt x="28095" y="10250"/>
                </a:cubicBezTo>
                <a:lnTo>
                  <a:pt x="28095" y="10250"/>
                </a:lnTo>
                <a:cubicBezTo>
                  <a:pt x="27142" y="7588"/>
                  <a:pt x="27844" y="4472"/>
                  <a:pt x="27258" y="1716"/>
                </a:cubicBezTo>
                <a:cubicBezTo>
                  <a:pt x="27230" y="1562"/>
                  <a:pt x="27125" y="1497"/>
                  <a:pt x="27009" y="1497"/>
                </a:cubicBezTo>
                <a:cubicBezTo>
                  <a:pt x="26848" y="1497"/>
                  <a:pt x="26663" y="1623"/>
                  <a:pt x="26624" y="1816"/>
                </a:cubicBezTo>
                <a:cubicBezTo>
                  <a:pt x="26320" y="4354"/>
                  <a:pt x="26519" y="6915"/>
                  <a:pt x="26540" y="9461"/>
                </a:cubicBezTo>
                <a:lnTo>
                  <a:pt x="26540" y="9461"/>
                </a:lnTo>
                <a:cubicBezTo>
                  <a:pt x="25863" y="7020"/>
                  <a:pt x="26266" y="4339"/>
                  <a:pt x="25685" y="1863"/>
                </a:cubicBezTo>
                <a:lnTo>
                  <a:pt x="25685" y="1863"/>
                </a:lnTo>
                <a:cubicBezTo>
                  <a:pt x="25686" y="1847"/>
                  <a:pt x="25688" y="1832"/>
                  <a:pt x="25690" y="1816"/>
                </a:cubicBezTo>
                <a:lnTo>
                  <a:pt x="25690" y="1816"/>
                </a:lnTo>
                <a:cubicBezTo>
                  <a:pt x="25685" y="1817"/>
                  <a:pt x="25679" y="1818"/>
                  <a:pt x="25674" y="1819"/>
                </a:cubicBezTo>
                <a:lnTo>
                  <a:pt x="25674" y="1819"/>
                </a:lnTo>
                <a:cubicBezTo>
                  <a:pt x="25658" y="1751"/>
                  <a:pt x="25641" y="1684"/>
                  <a:pt x="25623" y="1616"/>
                </a:cubicBezTo>
                <a:cubicBezTo>
                  <a:pt x="25594" y="1443"/>
                  <a:pt x="25484" y="1369"/>
                  <a:pt x="25365" y="1369"/>
                </a:cubicBezTo>
                <a:cubicBezTo>
                  <a:pt x="25210" y="1369"/>
                  <a:pt x="25042" y="1494"/>
                  <a:pt x="25023" y="1683"/>
                </a:cubicBezTo>
                <a:cubicBezTo>
                  <a:pt x="24667" y="4496"/>
                  <a:pt x="25232" y="7387"/>
                  <a:pt x="24920" y="10171"/>
                </a:cubicBezTo>
                <a:lnTo>
                  <a:pt x="24920" y="10171"/>
                </a:lnTo>
                <a:cubicBezTo>
                  <a:pt x="23965" y="7627"/>
                  <a:pt x="24032" y="4595"/>
                  <a:pt x="24169" y="1905"/>
                </a:cubicBezTo>
                <a:lnTo>
                  <a:pt x="24169" y="1905"/>
                </a:lnTo>
                <a:cubicBezTo>
                  <a:pt x="24175" y="1864"/>
                  <a:pt x="24182" y="1824"/>
                  <a:pt x="24189" y="1783"/>
                </a:cubicBezTo>
                <a:cubicBezTo>
                  <a:pt x="24184" y="1781"/>
                  <a:pt x="24180" y="1780"/>
                  <a:pt x="24175" y="1779"/>
                </a:cubicBezTo>
                <a:lnTo>
                  <a:pt x="24175" y="1779"/>
                </a:lnTo>
                <a:cubicBezTo>
                  <a:pt x="24180" y="1691"/>
                  <a:pt x="24184" y="1603"/>
                  <a:pt x="24189" y="1516"/>
                </a:cubicBezTo>
                <a:cubicBezTo>
                  <a:pt x="24189" y="1333"/>
                  <a:pt x="24018" y="1230"/>
                  <a:pt x="23852" y="1230"/>
                </a:cubicBezTo>
                <a:cubicBezTo>
                  <a:pt x="23717" y="1230"/>
                  <a:pt x="23585" y="1299"/>
                  <a:pt x="23555" y="1449"/>
                </a:cubicBezTo>
                <a:cubicBezTo>
                  <a:pt x="23209" y="3459"/>
                  <a:pt x="23454" y="5516"/>
                  <a:pt x="23416" y="7566"/>
                </a:cubicBezTo>
                <a:lnTo>
                  <a:pt x="23416" y="7566"/>
                </a:lnTo>
                <a:cubicBezTo>
                  <a:pt x="23368" y="5930"/>
                  <a:pt x="23424" y="4296"/>
                  <a:pt x="22852" y="2735"/>
                </a:cubicBezTo>
                <a:lnTo>
                  <a:pt x="22852" y="2735"/>
                </a:lnTo>
                <a:cubicBezTo>
                  <a:pt x="22853" y="2729"/>
                  <a:pt x="22854" y="2723"/>
                  <a:pt x="22855" y="2717"/>
                </a:cubicBezTo>
                <a:lnTo>
                  <a:pt x="22855" y="2717"/>
                </a:lnTo>
                <a:cubicBezTo>
                  <a:pt x="22852" y="2718"/>
                  <a:pt x="22849" y="2719"/>
                  <a:pt x="22847" y="2720"/>
                </a:cubicBezTo>
                <a:lnTo>
                  <a:pt x="22847" y="2720"/>
                </a:lnTo>
                <a:cubicBezTo>
                  <a:pt x="22818" y="2641"/>
                  <a:pt x="22787" y="2562"/>
                  <a:pt x="22754" y="2484"/>
                </a:cubicBezTo>
                <a:cubicBezTo>
                  <a:pt x="22693" y="2329"/>
                  <a:pt x="22566" y="2253"/>
                  <a:pt x="22441" y="2253"/>
                </a:cubicBezTo>
                <a:cubicBezTo>
                  <a:pt x="22297" y="2253"/>
                  <a:pt x="22156" y="2354"/>
                  <a:pt x="22121" y="2550"/>
                </a:cubicBezTo>
                <a:cubicBezTo>
                  <a:pt x="21800" y="5031"/>
                  <a:pt x="22143" y="7538"/>
                  <a:pt x="21876" y="10003"/>
                </a:cubicBezTo>
                <a:lnTo>
                  <a:pt x="21876" y="10003"/>
                </a:lnTo>
                <a:cubicBezTo>
                  <a:pt x="20929" y="7080"/>
                  <a:pt x="22016" y="3688"/>
                  <a:pt x="21683" y="671"/>
                </a:cubicBezTo>
                <a:lnTo>
                  <a:pt x="21683" y="671"/>
                </a:lnTo>
                <a:cubicBezTo>
                  <a:pt x="21695" y="630"/>
                  <a:pt x="21708" y="590"/>
                  <a:pt x="21720" y="549"/>
                </a:cubicBezTo>
                <a:lnTo>
                  <a:pt x="21668" y="549"/>
                </a:lnTo>
                <a:cubicBezTo>
                  <a:pt x="21654" y="437"/>
                  <a:pt x="21638" y="326"/>
                  <a:pt x="21620" y="215"/>
                </a:cubicBezTo>
                <a:cubicBezTo>
                  <a:pt x="21605" y="63"/>
                  <a:pt x="21499" y="1"/>
                  <a:pt x="213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5"/>
          <p:cNvSpPr/>
          <p:nvPr/>
        </p:nvSpPr>
        <p:spPr>
          <a:xfrm rot="10800000">
            <a:off x="207672" y="3782612"/>
            <a:ext cx="4822003" cy="1450404"/>
          </a:xfrm>
          <a:custGeom>
            <a:avLst/>
            <a:gdLst/>
            <a:ahLst/>
            <a:cxnLst/>
            <a:rect l="l" t="t" r="r" b="b"/>
            <a:pathLst>
              <a:path w="41468" h="11223" extrusionOk="0">
                <a:moveTo>
                  <a:pt x="10818" y="3338"/>
                </a:moveTo>
                <a:cubicBezTo>
                  <a:pt x="10845" y="3466"/>
                  <a:pt x="10872" y="3595"/>
                  <a:pt x="10896" y="3724"/>
                </a:cubicBezTo>
                <a:lnTo>
                  <a:pt x="10896" y="3724"/>
                </a:lnTo>
                <a:cubicBezTo>
                  <a:pt x="10889" y="3725"/>
                  <a:pt x="10882" y="3727"/>
                  <a:pt x="10875" y="3728"/>
                </a:cubicBezTo>
                <a:cubicBezTo>
                  <a:pt x="10907" y="3850"/>
                  <a:pt x="10936" y="3973"/>
                  <a:pt x="10963" y="4097"/>
                </a:cubicBezTo>
                <a:lnTo>
                  <a:pt x="10963" y="4097"/>
                </a:lnTo>
                <a:cubicBezTo>
                  <a:pt x="11220" y="5614"/>
                  <a:pt x="11277" y="7134"/>
                  <a:pt x="11241" y="8664"/>
                </a:cubicBezTo>
                <a:lnTo>
                  <a:pt x="11241" y="8664"/>
                </a:lnTo>
                <a:cubicBezTo>
                  <a:pt x="10779" y="6951"/>
                  <a:pt x="10891" y="5131"/>
                  <a:pt x="10818" y="3338"/>
                </a:cubicBezTo>
                <a:close/>
                <a:moveTo>
                  <a:pt x="10046" y="0"/>
                </a:moveTo>
                <a:cubicBezTo>
                  <a:pt x="9916" y="0"/>
                  <a:pt x="9791" y="76"/>
                  <a:pt x="9774" y="226"/>
                </a:cubicBezTo>
                <a:cubicBezTo>
                  <a:pt x="9083" y="2991"/>
                  <a:pt x="9692" y="5810"/>
                  <a:pt x="9551" y="8635"/>
                </a:cubicBezTo>
                <a:lnTo>
                  <a:pt x="9551" y="8635"/>
                </a:lnTo>
                <a:cubicBezTo>
                  <a:pt x="8316" y="6334"/>
                  <a:pt x="8707" y="3455"/>
                  <a:pt x="7540" y="1060"/>
                </a:cubicBezTo>
                <a:cubicBezTo>
                  <a:pt x="7478" y="948"/>
                  <a:pt x="7389" y="901"/>
                  <a:pt x="7299" y="901"/>
                </a:cubicBezTo>
                <a:cubicBezTo>
                  <a:pt x="7147" y="901"/>
                  <a:pt x="6993" y="1037"/>
                  <a:pt x="6972" y="1226"/>
                </a:cubicBezTo>
                <a:cubicBezTo>
                  <a:pt x="6805" y="3684"/>
                  <a:pt x="7362" y="6071"/>
                  <a:pt x="7705" y="8506"/>
                </a:cubicBezTo>
                <a:lnTo>
                  <a:pt x="7705" y="8506"/>
                </a:lnTo>
                <a:cubicBezTo>
                  <a:pt x="6835" y="6559"/>
                  <a:pt x="6900" y="4192"/>
                  <a:pt x="6272" y="2227"/>
                </a:cubicBezTo>
                <a:cubicBezTo>
                  <a:pt x="6210" y="2072"/>
                  <a:pt x="6069" y="1996"/>
                  <a:pt x="5936" y="1996"/>
                </a:cubicBezTo>
                <a:cubicBezTo>
                  <a:pt x="5782" y="1996"/>
                  <a:pt x="5638" y="2097"/>
                  <a:pt x="5638" y="2294"/>
                </a:cubicBezTo>
                <a:cubicBezTo>
                  <a:pt x="5650" y="3165"/>
                  <a:pt x="5705" y="4032"/>
                  <a:pt x="5788" y="4894"/>
                </a:cubicBezTo>
                <a:lnTo>
                  <a:pt x="5788" y="4894"/>
                </a:lnTo>
                <a:cubicBezTo>
                  <a:pt x="5504" y="4037"/>
                  <a:pt x="5161" y="3197"/>
                  <a:pt x="4704" y="2394"/>
                </a:cubicBezTo>
                <a:cubicBezTo>
                  <a:pt x="4640" y="2278"/>
                  <a:pt x="4540" y="2227"/>
                  <a:pt x="4443" y="2227"/>
                </a:cubicBezTo>
                <a:cubicBezTo>
                  <a:pt x="4288" y="2227"/>
                  <a:pt x="4137" y="2356"/>
                  <a:pt x="4137" y="2561"/>
                </a:cubicBezTo>
                <a:cubicBezTo>
                  <a:pt x="4147" y="3295"/>
                  <a:pt x="4194" y="4037"/>
                  <a:pt x="4286" y="4776"/>
                </a:cubicBezTo>
                <a:lnTo>
                  <a:pt x="4286" y="4776"/>
                </a:lnTo>
                <a:cubicBezTo>
                  <a:pt x="3714" y="3679"/>
                  <a:pt x="3068" y="2620"/>
                  <a:pt x="2302" y="1627"/>
                </a:cubicBezTo>
                <a:cubicBezTo>
                  <a:pt x="2250" y="1564"/>
                  <a:pt x="2172" y="1537"/>
                  <a:pt x="2091" y="1537"/>
                </a:cubicBezTo>
                <a:cubicBezTo>
                  <a:pt x="1913" y="1537"/>
                  <a:pt x="1723" y="1666"/>
                  <a:pt x="1769" y="1827"/>
                </a:cubicBezTo>
                <a:cubicBezTo>
                  <a:pt x="1874" y="2717"/>
                  <a:pt x="2064" y="3585"/>
                  <a:pt x="2316" y="4435"/>
                </a:cubicBezTo>
                <a:lnTo>
                  <a:pt x="2316" y="4435"/>
                </a:lnTo>
                <a:cubicBezTo>
                  <a:pt x="1776" y="3506"/>
                  <a:pt x="1221" y="2581"/>
                  <a:pt x="635" y="1660"/>
                </a:cubicBezTo>
                <a:cubicBezTo>
                  <a:pt x="535" y="1860"/>
                  <a:pt x="1" y="2127"/>
                  <a:pt x="201" y="2527"/>
                </a:cubicBezTo>
                <a:cubicBezTo>
                  <a:pt x="1802" y="5062"/>
                  <a:pt x="3270" y="7698"/>
                  <a:pt x="4704" y="10300"/>
                </a:cubicBezTo>
                <a:cubicBezTo>
                  <a:pt x="4779" y="10427"/>
                  <a:pt x="4880" y="10480"/>
                  <a:pt x="4979" y="10480"/>
                </a:cubicBezTo>
                <a:cubicBezTo>
                  <a:pt x="5189" y="10480"/>
                  <a:pt x="5385" y="10239"/>
                  <a:pt x="5271" y="9966"/>
                </a:cubicBezTo>
                <a:cubicBezTo>
                  <a:pt x="5197" y="9821"/>
                  <a:pt x="5122" y="9676"/>
                  <a:pt x="5048" y="9530"/>
                </a:cubicBezTo>
                <a:lnTo>
                  <a:pt x="5048" y="9530"/>
                </a:lnTo>
                <a:cubicBezTo>
                  <a:pt x="5079" y="9510"/>
                  <a:pt x="5109" y="9489"/>
                  <a:pt x="5138" y="9466"/>
                </a:cubicBezTo>
                <a:cubicBezTo>
                  <a:pt x="4809" y="8875"/>
                  <a:pt x="4483" y="8285"/>
                  <a:pt x="4157" y="7698"/>
                </a:cubicBezTo>
                <a:lnTo>
                  <a:pt x="4157" y="7698"/>
                </a:lnTo>
                <a:cubicBezTo>
                  <a:pt x="3550" y="6372"/>
                  <a:pt x="3027" y="5005"/>
                  <a:pt x="2716" y="3578"/>
                </a:cubicBezTo>
                <a:lnTo>
                  <a:pt x="2716" y="3578"/>
                </a:lnTo>
                <a:cubicBezTo>
                  <a:pt x="3618" y="4912"/>
                  <a:pt x="4324" y="6369"/>
                  <a:pt x="4945" y="7852"/>
                </a:cubicBezTo>
                <a:lnTo>
                  <a:pt x="4945" y="7852"/>
                </a:lnTo>
                <a:cubicBezTo>
                  <a:pt x="5155" y="8515"/>
                  <a:pt x="5410" y="9162"/>
                  <a:pt x="5713" y="9785"/>
                </a:cubicBezTo>
                <a:lnTo>
                  <a:pt x="5713" y="9785"/>
                </a:lnTo>
                <a:cubicBezTo>
                  <a:pt x="5800" y="10012"/>
                  <a:pt x="5886" y="10240"/>
                  <a:pt x="5972" y="10466"/>
                </a:cubicBezTo>
                <a:cubicBezTo>
                  <a:pt x="6172" y="10400"/>
                  <a:pt x="6339" y="10300"/>
                  <a:pt x="6539" y="10233"/>
                </a:cubicBezTo>
                <a:cubicBezTo>
                  <a:pt x="6510" y="10177"/>
                  <a:pt x="6481" y="10121"/>
                  <a:pt x="6453" y="10066"/>
                </a:cubicBezTo>
                <a:lnTo>
                  <a:pt x="6453" y="10066"/>
                </a:lnTo>
                <a:cubicBezTo>
                  <a:pt x="6494" y="10000"/>
                  <a:pt x="6507" y="9920"/>
                  <a:pt x="6472" y="9833"/>
                </a:cubicBezTo>
                <a:cubicBezTo>
                  <a:pt x="6110" y="8890"/>
                  <a:pt x="5742" y="7948"/>
                  <a:pt x="5342" y="7019"/>
                </a:cubicBezTo>
                <a:lnTo>
                  <a:pt x="5342" y="7019"/>
                </a:lnTo>
                <a:cubicBezTo>
                  <a:pt x="5137" y="6179"/>
                  <a:pt x="5003" y="5320"/>
                  <a:pt x="4932" y="4458"/>
                </a:cubicBezTo>
                <a:lnTo>
                  <a:pt x="4932" y="4458"/>
                </a:lnTo>
                <a:cubicBezTo>
                  <a:pt x="5635" y="6212"/>
                  <a:pt x="5975" y="8104"/>
                  <a:pt x="6505" y="9933"/>
                </a:cubicBezTo>
                <a:cubicBezTo>
                  <a:pt x="6558" y="10076"/>
                  <a:pt x="6671" y="10138"/>
                  <a:pt x="6786" y="10138"/>
                </a:cubicBezTo>
                <a:cubicBezTo>
                  <a:pt x="6965" y="10138"/>
                  <a:pt x="7147" y="9989"/>
                  <a:pt x="7106" y="9766"/>
                </a:cubicBezTo>
                <a:cubicBezTo>
                  <a:pt x="7025" y="9293"/>
                  <a:pt x="6945" y="8820"/>
                  <a:pt x="6869" y="8348"/>
                </a:cubicBezTo>
                <a:lnTo>
                  <a:pt x="6869" y="8348"/>
                </a:lnTo>
                <a:cubicBezTo>
                  <a:pt x="7119" y="9153"/>
                  <a:pt x="7468" y="9916"/>
                  <a:pt x="8007" y="10600"/>
                </a:cubicBezTo>
                <a:cubicBezTo>
                  <a:pt x="8059" y="10662"/>
                  <a:pt x="8130" y="10689"/>
                  <a:pt x="8204" y="10689"/>
                </a:cubicBezTo>
                <a:cubicBezTo>
                  <a:pt x="8367" y="10689"/>
                  <a:pt x="8540" y="10560"/>
                  <a:pt x="8540" y="10400"/>
                </a:cubicBezTo>
                <a:cubicBezTo>
                  <a:pt x="8326" y="8048"/>
                  <a:pt x="7706" y="5739"/>
                  <a:pt x="7605" y="3421"/>
                </a:cubicBezTo>
                <a:lnTo>
                  <a:pt x="7605" y="3421"/>
                </a:lnTo>
                <a:cubicBezTo>
                  <a:pt x="8188" y="5695"/>
                  <a:pt x="8058" y="8231"/>
                  <a:pt x="9541" y="10199"/>
                </a:cubicBezTo>
                <a:cubicBezTo>
                  <a:pt x="9634" y="10292"/>
                  <a:pt x="9743" y="10338"/>
                  <a:pt x="9842" y="10338"/>
                </a:cubicBezTo>
                <a:cubicBezTo>
                  <a:pt x="9992" y="10338"/>
                  <a:pt x="10121" y="10234"/>
                  <a:pt x="10141" y="10033"/>
                </a:cubicBezTo>
                <a:cubicBezTo>
                  <a:pt x="10422" y="7448"/>
                  <a:pt x="9875" y="4839"/>
                  <a:pt x="10134" y="2287"/>
                </a:cubicBezTo>
                <a:lnTo>
                  <a:pt x="10134" y="2287"/>
                </a:lnTo>
                <a:cubicBezTo>
                  <a:pt x="10562" y="5129"/>
                  <a:pt x="9911" y="8147"/>
                  <a:pt x="11309" y="10800"/>
                </a:cubicBezTo>
                <a:cubicBezTo>
                  <a:pt x="11371" y="10911"/>
                  <a:pt x="11465" y="10958"/>
                  <a:pt x="11558" y="10958"/>
                </a:cubicBezTo>
                <a:cubicBezTo>
                  <a:pt x="11717" y="10958"/>
                  <a:pt x="11876" y="10822"/>
                  <a:pt x="11876" y="10633"/>
                </a:cubicBezTo>
                <a:cubicBezTo>
                  <a:pt x="11907" y="10091"/>
                  <a:pt x="11930" y="9548"/>
                  <a:pt x="11942" y="9006"/>
                </a:cubicBezTo>
                <a:lnTo>
                  <a:pt x="11942" y="9006"/>
                </a:lnTo>
                <a:cubicBezTo>
                  <a:pt x="12020" y="9207"/>
                  <a:pt x="12109" y="9405"/>
                  <a:pt x="12210" y="9599"/>
                </a:cubicBezTo>
                <a:cubicBezTo>
                  <a:pt x="12266" y="9711"/>
                  <a:pt x="12363" y="9758"/>
                  <a:pt x="12464" y="9758"/>
                </a:cubicBezTo>
                <a:cubicBezTo>
                  <a:pt x="12604" y="9758"/>
                  <a:pt x="12752" y="9668"/>
                  <a:pt x="12810" y="9532"/>
                </a:cubicBezTo>
                <a:cubicBezTo>
                  <a:pt x="12823" y="9489"/>
                  <a:pt x="12837" y="9445"/>
                  <a:pt x="12850" y="9401"/>
                </a:cubicBezTo>
                <a:lnTo>
                  <a:pt x="12850" y="9401"/>
                </a:lnTo>
                <a:cubicBezTo>
                  <a:pt x="12985" y="9929"/>
                  <a:pt x="13179" y="10433"/>
                  <a:pt x="13444" y="10900"/>
                </a:cubicBezTo>
                <a:cubicBezTo>
                  <a:pt x="13488" y="11002"/>
                  <a:pt x="13589" y="11053"/>
                  <a:pt x="13694" y="11053"/>
                </a:cubicBezTo>
                <a:cubicBezTo>
                  <a:pt x="13830" y="11053"/>
                  <a:pt x="13973" y="10969"/>
                  <a:pt x="14011" y="10800"/>
                </a:cubicBezTo>
                <a:cubicBezTo>
                  <a:pt x="14179" y="10047"/>
                  <a:pt x="14296" y="9286"/>
                  <a:pt x="14391" y="8523"/>
                </a:cubicBezTo>
                <a:lnTo>
                  <a:pt x="14391" y="8523"/>
                </a:lnTo>
                <a:cubicBezTo>
                  <a:pt x="14428" y="9107"/>
                  <a:pt x="14523" y="9688"/>
                  <a:pt x="14711" y="10266"/>
                </a:cubicBezTo>
                <a:cubicBezTo>
                  <a:pt x="14769" y="10419"/>
                  <a:pt x="14902" y="10495"/>
                  <a:pt x="15037" y="10495"/>
                </a:cubicBezTo>
                <a:cubicBezTo>
                  <a:pt x="15138" y="10495"/>
                  <a:pt x="15240" y="10452"/>
                  <a:pt x="15312" y="10366"/>
                </a:cubicBezTo>
                <a:cubicBezTo>
                  <a:pt x="15740" y="9686"/>
                  <a:pt x="16010" y="8957"/>
                  <a:pt x="16202" y="8203"/>
                </a:cubicBezTo>
                <a:lnTo>
                  <a:pt x="16202" y="8203"/>
                </a:lnTo>
                <a:cubicBezTo>
                  <a:pt x="16251" y="8801"/>
                  <a:pt x="16385" y="9391"/>
                  <a:pt x="16646" y="9966"/>
                </a:cubicBezTo>
                <a:cubicBezTo>
                  <a:pt x="16679" y="10083"/>
                  <a:pt x="16796" y="10141"/>
                  <a:pt x="16913" y="10141"/>
                </a:cubicBezTo>
                <a:cubicBezTo>
                  <a:pt x="17030" y="10141"/>
                  <a:pt x="17146" y="10083"/>
                  <a:pt x="17180" y="9966"/>
                </a:cubicBezTo>
                <a:cubicBezTo>
                  <a:pt x="17388" y="9480"/>
                  <a:pt x="17560" y="8984"/>
                  <a:pt x="17709" y="8480"/>
                </a:cubicBezTo>
                <a:lnTo>
                  <a:pt x="17709" y="8480"/>
                </a:lnTo>
                <a:cubicBezTo>
                  <a:pt x="17720" y="8909"/>
                  <a:pt x="17755" y="9337"/>
                  <a:pt x="17820" y="9763"/>
                </a:cubicBezTo>
                <a:lnTo>
                  <a:pt x="17820" y="9763"/>
                </a:lnTo>
                <a:cubicBezTo>
                  <a:pt x="17807" y="9786"/>
                  <a:pt x="17793" y="9809"/>
                  <a:pt x="17780" y="9833"/>
                </a:cubicBezTo>
                <a:cubicBezTo>
                  <a:pt x="17798" y="9838"/>
                  <a:pt x="17816" y="9844"/>
                  <a:pt x="17833" y="9849"/>
                </a:cubicBezTo>
                <a:lnTo>
                  <a:pt x="17833" y="9849"/>
                </a:lnTo>
                <a:cubicBezTo>
                  <a:pt x="17864" y="10044"/>
                  <a:pt x="17902" y="10239"/>
                  <a:pt x="17947" y="10433"/>
                </a:cubicBezTo>
                <a:cubicBezTo>
                  <a:pt x="17966" y="10585"/>
                  <a:pt x="18105" y="10662"/>
                  <a:pt x="18245" y="10662"/>
                </a:cubicBezTo>
                <a:cubicBezTo>
                  <a:pt x="18351" y="10662"/>
                  <a:pt x="18457" y="10619"/>
                  <a:pt x="18514" y="10533"/>
                </a:cubicBezTo>
                <a:cubicBezTo>
                  <a:pt x="18860" y="9926"/>
                  <a:pt x="19105" y="9285"/>
                  <a:pt x="19293" y="8625"/>
                </a:cubicBezTo>
                <a:lnTo>
                  <a:pt x="19293" y="8625"/>
                </a:lnTo>
                <a:cubicBezTo>
                  <a:pt x="19342" y="9433"/>
                  <a:pt x="19540" y="10203"/>
                  <a:pt x="19982" y="10900"/>
                </a:cubicBezTo>
                <a:cubicBezTo>
                  <a:pt x="20048" y="11000"/>
                  <a:pt x="20149" y="11050"/>
                  <a:pt x="20249" y="11050"/>
                </a:cubicBezTo>
                <a:cubicBezTo>
                  <a:pt x="20349" y="11050"/>
                  <a:pt x="20449" y="11000"/>
                  <a:pt x="20515" y="10900"/>
                </a:cubicBezTo>
                <a:cubicBezTo>
                  <a:pt x="20726" y="10503"/>
                  <a:pt x="20911" y="10097"/>
                  <a:pt x="21077" y="9684"/>
                </a:cubicBezTo>
                <a:lnTo>
                  <a:pt x="21077" y="9684"/>
                </a:lnTo>
                <a:cubicBezTo>
                  <a:pt x="21140" y="9701"/>
                  <a:pt x="21207" y="9712"/>
                  <a:pt x="21274" y="9721"/>
                </a:cubicBezTo>
                <a:lnTo>
                  <a:pt x="21274" y="9721"/>
                </a:lnTo>
                <a:cubicBezTo>
                  <a:pt x="21276" y="9836"/>
                  <a:pt x="21278" y="9951"/>
                  <a:pt x="21283" y="10066"/>
                </a:cubicBezTo>
                <a:cubicBezTo>
                  <a:pt x="21283" y="10263"/>
                  <a:pt x="21426" y="10363"/>
                  <a:pt x="21575" y="10363"/>
                </a:cubicBezTo>
                <a:cubicBezTo>
                  <a:pt x="21704" y="10363"/>
                  <a:pt x="21837" y="10288"/>
                  <a:pt x="21883" y="10133"/>
                </a:cubicBezTo>
                <a:cubicBezTo>
                  <a:pt x="21963" y="9921"/>
                  <a:pt x="22038" y="9709"/>
                  <a:pt x="22109" y="9495"/>
                </a:cubicBezTo>
                <a:lnTo>
                  <a:pt x="22109" y="9495"/>
                </a:lnTo>
                <a:cubicBezTo>
                  <a:pt x="22141" y="9505"/>
                  <a:pt x="22173" y="9515"/>
                  <a:pt x="22204" y="9527"/>
                </a:cubicBezTo>
                <a:lnTo>
                  <a:pt x="22204" y="9527"/>
                </a:lnTo>
                <a:cubicBezTo>
                  <a:pt x="22195" y="9662"/>
                  <a:pt x="22188" y="9797"/>
                  <a:pt x="22183" y="9933"/>
                </a:cubicBezTo>
                <a:cubicBezTo>
                  <a:pt x="22183" y="10120"/>
                  <a:pt x="22353" y="10243"/>
                  <a:pt x="22521" y="10243"/>
                </a:cubicBezTo>
                <a:cubicBezTo>
                  <a:pt x="22622" y="10243"/>
                  <a:pt x="22721" y="10199"/>
                  <a:pt x="22784" y="10099"/>
                </a:cubicBezTo>
                <a:cubicBezTo>
                  <a:pt x="22996" y="9717"/>
                  <a:pt x="23176" y="9324"/>
                  <a:pt x="23333" y="8923"/>
                </a:cubicBezTo>
                <a:lnTo>
                  <a:pt x="23333" y="8923"/>
                </a:lnTo>
                <a:cubicBezTo>
                  <a:pt x="23392" y="9278"/>
                  <a:pt x="23495" y="9626"/>
                  <a:pt x="23651" y="9966"/>
                </a:cubicBezTo>
                <a:cubicBezTo>
                  <a:pt x="23684" y="10083"/>
                  <a:pt x="23784" y="10141"/>
                  <a:pt x="23893" y="10141"/>
                </a:cubicBezTo>
                <a:cubicBezTo>
                  <a:pt x="24001" y="10141"/>
                  <a:pt x="24118" y="10083"/>
                  <a:pt x="24185" y="9966"/>
                </a:cubicBezTo>
                <a:cubicBezTo>
                  <a:pt x="24324" y="9706"/>
                  <a:pt x="24454" y="9442"/>
                  <a:pt x="24574" y="9175"/>
                </a:cubicBezTo>
                <a:lnTo>
                  <a:pt x="24574" y="9175"/>
                </a:lnTo>
                <a:cubicBezTo>
                  <a:pt x="24612" y="9646"/>
                  <a:pt x="24710" y="10111"/>
                  <a:pt x="24885" y="10566"/>
                </a:cubicBezTo>
                <a:cubicBezTo>
                  <a:pt x="24945" y="10686"/>
                  <a:pt x="25101" y="10783"/>
                  <a:pt x="25246" y="10783"/>
                </a:cubicBezTo>
                <a:cubicBezTo>
                  <a:pt x="25342" y="10783"/>
                  <a:pt x="25432" y="10740"/>
                  <a:pt x="25486" y="10633"/>
                </a:cubicBezTo>
                <a:cubicBezTo>
                  <a:pt x="25732" y="10117"/>
                  <a:pt x="25949" y="9589"/>
                  <a:pt x="26148" y="9053"/>
                </a:cubicBezTo>
                <a:lnTo>
                  <a:pt x="26148" y="9053"/>
                </a:lnTo>
                <a:cubicBezTo>
                  <a:pt x="26154" y="9223"/>
                  <a:pt x="26167" y="9394"/>
                  <a:pt x="26186" y="9566"/>
                </a:cubicBezTo>
                <a:cubicBezTo>
                  <a:pt x="26209" y="9725"/>
                  <a:pt x="26356" y="9885"/>
                  <a:pt x="26511" y="9885"/>
                </a:cubicBezTo>
                <a:cubicBezTo>
                  <a:pt x="26583" y="9885"/>
                  <a:pt x="26657" y="9850"/>
                  <a:pt x="26720" y="9766"/>
                </a:cubicBezTo>
                <a:cubicBezTo>
                  <a:pt x="26983" y="9449"/>
                  <a:pt x="27216" y="9118"/>
                  <a:pt x="27427" y="8775"/>
                </a:cubicBezTo>
                <a:lnTo>
                  <a:pt x="27427" y="8775"/>
                </a:lnTo>
                <a:cubicBezTo>
                  <a:pt x="27397" y="9000"/>
                  <a:pt x="27375" y="9226"/>
                  <a:pt x="27363" y="9455"/>
                </a:cubicBezTo>
                <a:lnTo>
                  <a:pt x="27363" y="9455"/>
                </a:lnTo>
                <a:cubicBezTo>
                  <a:pt x="27360" y="9458"/>
                  <a:pt x="27357" y="9462"/>
                  <a:pt x="27354" y="9466"/>
                </a:cubicBezTo>
                <a:cubicBezTo>
                  <a:pt x="27357" y="9467"/>
                  <a:pt x="27360" y="9469"/>
                  <a:pt x="27363" y="9471"/>
                </a:cubicBezTo>
                <a:lnTo>
                  <a:pt x="27363" y="9471"/>
                </a:lnTo>
                <a:cubicBezTo>
                  <a:pt x="27355" y="9624"/>
                  <a:pt x="27352" y="9778"/>
                  <a:pt x="27354" y="9933"/>
                </a:cubicBezTo>
                <a:cubicBezTo>
                  <a:pt x="27354" y="10110"/>
                  <a:pt x="27502" y="10244"/>
                  <a:pt x="27660" y="10244"/>
                </a:cubicBezTo>
                <a:cubicBezTo>
                  <a:pt x="27739" y="10244"/>
                  <a:pt x="27821" y="10211"/>
                  <a:pt x="27887" y="10133"/>
                </a:cubicBezTo>
                <a:cubicBezTo>
                  <a:pt x="28501" y="9451"/>
                  <a:pt x="28996" y="8700"/>
                  <a:pt x="29425" y="7913"/>
                </a:cubicBezTo>
                <a:lnTo>
                  <a:pt x="29425" y="7913"/>
                </a:lnTo>
                <a:cubicBezTo>
                  <a:pt x="29314" y="8617"/>
                  <a:pt x="29303" y="9325"/>
                  <a:pt x="29489" y="9966"/>
                </a:cubicBezTo>
                <a:cubicBezTo>
                  <a:pt x="29510" y="10096"/>
                  <a:pt x="29659" y="10198"/>
                  <a:pt x="29807" y="10198"/>
                </a:cubicBezTo>
                <a:cubicBezTo>
                  <a:pt x="29886" y="10198"/>
                  <a:pt x="29964" y="10169"/>
                  <a:pt x="30022" y="10099"/>
                </a:cubicBezTo>
                <a:cubicBezTo>
                  <a:pt x="30291" y="9799"/>
                  <a:pt x="30530" y="9481"/>
                  <a:pt x="30746" y="9150"/>
                </a:cubicBezTo>
                <a:lnTo>
                  <a:pt x="30746" y="9150"/>
                </a:lnTo>
                <a:cubicBezTo>
                  <a:pt x="30622" y="9734"/>
                  <a:pt x="30542" y="10328"/>
                  <a:pt x="30523" y="10933"/>
                </a:cubicBezTo>
                <a:cubicBezTo>
                  <a:pt x="30523" y="11126"/>
                  <a:pt x="30660" y="11223"/>
                  <a:pt x="30812" y="11223"/>
                </a:cubicBezTo>
                <a:cubicBezTo>
                  <a:pt x="30896" y="11223"/>
                  <a:pt x="30985" y="11193"/>
                  <a:pt x="31056" y="11133"/>
                </a:cubicBezTo>
                <a:cubicBezTo>
                  <a:pt x="31522" y="10735"/>
                  <a:pt x="31923" y="10284"/>
                  <a:pt x="32279" y="9797"/>
                </a:cubicBezTo>
                <a:lnTo>
                  <a:pt x="32279" y="9797"/>
                </a:lnTo>
                <a:cubicBezTo>
                  <a:pt x="32333" y="9858"/>
                  <a:pt x="32420" y="9888"/>
                  <a:pt x="32514" y="9888"/>
                </a:cubicBezTo>
                <a:cubicBezTo>
                  <a:pt x="32607" y="9888"/>
                  <a:pt x="32708" y="9859"/>
                  <a:pt x="32791" y="9799"/>
                </a:cubicBezTo>
                <a:cubicBezTo>
                  <a:pt x="32884" y="9726"/>
                  <a:pt x="32976" y="9650"/>
                  <a:pt x="33065" y="9573"/>
                </a:cubicBezTo>
                <a:lnTo>
                  <a:pt x="33065" y="9573"/>
                </a:lnTo>
                <a:cubicBezTo>
                  <a:pt x="33003" y="9758"/>
                  <a:pt x="32945" y="9945"/>
                  <a:pt x="32891" y="10133"/>
                </a:cubicBezTo>
                <a:cubicBezTo>
                  <a:pt x="32840" y="10337"/>
                  <a:pt x="33004" y="10522"/>
                  <a:pt x="33189" y="10522"/>
                </a:cubicBezTo>
                <a:cubicBezTo>
                  <a:pt x="33245" y="10522"/>
                  <a:pt x="33304" y="10505"/>
                  <a:pt x="33358" y="10466"/>
                </a:cubicBezTo>
                <a:cubicBezTo>
                  <a:pt x="33733" y="10228"/>
                  <a:pt x="34072" y="9960"/>
                  <a:pt x="34382" y="9669"/>
                </a:cubicBezTo>
                <a:lnTo>
                  <a:pt x="34382" y="9669"/>
                </a:lnTo>
                <a:cubicBezTo>
                  <a:pt x="34438" y="9778"/>
                  <a:pt x="34555" y="9855"/>
                  <a:pt x="34671" y="9855"/>
                </a:cubicBezTo>
                <a:cubicBezTo>
                  <a:pt x="34725" y="9855"/>
                  <a:pt x="34779" y="9838"/>
                  <a:pt x="34826" y="9799"/>
                </a:cubicBezTo>
                <a:cubicBezTo>
                  <a:pt x="34957" y="9722"/>
                  <a:pt x="35085" y="9642"/>
                  <a:pt x="35209" y="9558"/>
                </a:cubicBezTo>
                <a:lnTo>
                  <a:pt x="35209" y="9558"/>
                </a:lnTo>
                <a:cubicBezTo>
                  <a:pt x="35275" y="9645"/>
                  <a:pt x="35384" y="9704"/>
                  <a:pt x="35491" y="9704"/>
                </a:cubicBezTo>
                <a:cubicBezTo>
                  <a:pt x="35580" y="9704"/>
                  <a:pt x="35668" y="9663"/>
                  <a:pt x="35726" y="9566"/>
                </a:cubicBezTo>
                <a:cubicBezTo>
                  <a:pt x="35906" y="9277"/>
                  <a:pt x="36084" y="8986"/>
                  <a:pt x="36262" y="8694"/>
                </a:cubicBezTo>
                <a:lnTo>
                  <a:pt x="36262" y="8694"/>
                </a:lnTo>
                <a:cubicBezTo>
                  <a:pt x="38212" y="6796"/>
                  <a:pt x="39262" y="4008"/>
                  <a:pt x="41230" y="2094"/>
                </a:cubicBezTo>
                <a:cubicBezTo>
                  <a:pt x="41468" y="1856"/>
                  <a:pt x="41267" y="1557"/>
                  <a:pt x="41008" y="1557"/>
                </a:cubicBezTo>
                <a:cubicBezTo>
                  <a:pt x="40939" y="1557"/>
                  <a:pt x="40867" y="1578"/>
                  <a:pt x="40797" y="1627"/>
                </a:cubicBezTo>
                <a:cubicBezTo>
                  <a:pt x="40797" y="1627"/>
                  <a:pt x="40797" y="1627"/>
                  <a:pt x="40797" y="1627"/>
                </a:cubicBezTo>
                <a:lnTo>
                  <a:pt x="40797" y="1627"/>
                </a:lnTo>
                <a:cubicBezTo>
                  <a:pt x="38732" y="3514"/>
                  <a:pt x="37241" y="5923"/>
                  <a:pt x="35771" y="8301"/>
                </a:cubicBezTo>
                <a:lnTo>
                  <a:pt x="35771" y="8301"/>
                </a:lnTo>
                <a:cubicBezTo>
                  <a:pt x="35632" y="8431"/>
                  <a:pt x="35489" y="8556"/>
                  <a:pt x="35341" y="8676"/>
                </a:cubicBezTo>
                <a:lnTo>
                  <a:pt x="35341" y="8676"/>
                </a:lnTo>
                <a:cubicBezTo>
                  <a:pt x="35371" y="8608"/>
                  <a:pt x="35402" y="8540"/>
                  <a:pt x="35434" y="8471"/>
                </a:cubicBezTo>
                <a:lnTo>
                  <a:pt x="35434" y="8471"/>
                </a:lnTo>
                <a:cubicBezTo>
                  <a:pt x="36435" y="7112"/>
                  <a:pt x="37132" y="5504"/>
                  <a:pt x="37997" y="4038"/>
                </a:cubicBezTo>
                <a:lnTo>
                  <a:pt x="37997" y="4038"/>
                </a:lnTo>
                <a:cubicBezTo>
                  <a:pt x="38268" y="3624"/>
                  <a:pt x="38541" y="3211"/>
                  <a:pt x="38812" y="2798"/>
                </a:cubicBezTo>
                <a:lnTo>
                  <a:pt x="38812" y="2798"/>
                </a:lnTo>
                <a:cubicBezTo>
                  <a:pt x="38914" y="2661"/>
                  <a:pt x="39020" y="2526"/>
                  <a:pt x="39129" y="2394"/>
                </a:cubicBezTo>
                <a:lnTo>
                  <a:pt x="39094" y="2366"/>
                </a:lnTo>
                <a:lnTo>
                  <a:pt x="39094" y="2366"/>
                </a:lnTo>
                <a:cubicBezTo>
                  <a:pt x="39117" y="2331"/>
                  <a:pt x="39139" y="2296"/>
                  <a:pt x="39162" y="2260"/>
                </a:cubicBezTo>
                <a:cubicBezTo>
                  <a:pt x="39310" y="2039"/>
                  <a:pt x="39095" y="1782"/>
                  <a:pt x="38878" y="1782"/>
                </a:cubicBezTo>
                <a:cubicBezTo>
                  <a:pt x="38801" y="1782"/>
                  <a:pt x="38723" y="1815"/>
                  <a:pt x="38662" y="1893"/>
                </a:cubicBezTo>
                <a:cubicBezTo>
                  <a:pt x="38107" y="2587"/>
                  <a:pt x="37645" y="3373"/>
                  <a:pt x="37205" y="4184"/>
                </a:cubicBezTo>
                <a:lnTo>
                  <a:pt x="37205" y="4184"/>
                </a:lnTo>
                <a:cubicBezTo>
                  <a:pt x="36402" y="5434"/>
                  <a:pt x="35631" y="6695"/>
                  <a:pt x="34991" y="8017"/>
                </a:cubicBezTo>
                <a:lnTo>
                  <a:pt x="34991" y="8017"/>
                </a:lnTo>
                <a:cubicBezTo>
                  <a:pt x="34631" y="8501"/>
                  <a:pt x="34232" y="8949"/>
                  <a:pt x="33774" y="9342"/>
                </a:cubicBezTo>
                <a:lnTo>
                  <a:pt x="33774" y="9342"/>
                </a:lnTo>
                <a:cubicBezTo>
                  <a:pt x="33876" y="9057"/>
                  <a:pt x="33988" y="8777"/>
                  <a:pt x="34107" y="8500"/>
                </a:cubicBezTo>
                <a:lnTo>
                  <a:pt x="34107" y="8500"/>
                </a:lnTo>
                <a:cubicBezTo>
                  <a:pt x="35583" y="6714"/>
                  <a:pt x="36482" y="4410"/>
                  <a:pt x="37694" y="2461"/>
                </a:cubicBezTo>
                <a:cubicBezTo>
                  <a:pt x="37685" y="2453"/>
                  <a:pt x="37676" y="2446"/>
                  <a:pt x="37667" y="2439"/>
                </a:cubicBezTo>
                <a:lnTo>
                  <a:pt x="37667" y="2439"/>
                </a:lnTo>
                <a:cubicBezTo>
                  <a:pt x="37676" y="2424"/>
                  <a:pt x="37685" y="2409"/>
                  <a:pt x="37694" y="2394"/>
                </a:cubicBezTo>
                <a:cubicBezTo>
                  <a:pt x="37836" y="2158"/>
                  <a:pt x="37611" y="1922"/>
                  <a:pt x="37396" y="1922"/>
                </a:cubicBezTo>
                <a:cubicBezTo>
                  <a:pt x="37307" y="1922"/>
                  <a:pt x="37219" y="1963"/>
                  <a:pt x="37161" y="2060"/>
                </a:cubicBezTo>
                <a:cubicBezTo>
                  <a:pt x="36952" y="2387"/>
                  <a:pt x="36753" y="2725"/>
                  <a:pt x="36559" y="3069"/>
                </a:cubicBezTo>
                <a:lnTo>
                  <a:pt x="36559" y="3069"/>
                </a:lnTo>
                <a:cubicBezTo>
                  <a:pt x="35590" y="4574"/>
                  <a:pt x="34593" y="6104"/>
                  <a:pt x="33822" y="7720"/>
                </a:cubicBezTo>
                <a:lnTo>
                  <a:pt x="33822" y="7720"/>
                </a:lnTo>
                <a:cubicBezTo>
                  <a:pt x="33570" y="8047"/>
                  <a:pt x="33301" y="8358"/>
                  <a:pt x="33009" y="8651"/>
                </a:cubicBezTo>
                <a:lnTo>
                  <a:pt x="33009" y="8651"/>
                </a:lnTo>
                <a:cubicBezTo>
                  <a:pt x="33011" y="8644"/>
                  <a:pt x="33012" y="8638"/>
                  <a:pt x="33014" y="8631"/>
                </a:cubicBezTo>
                <a:lnTo>
                  <a:pt x="33014" y="8631"/>
                </a:lnTo>
                <a:cubicBezTo>
                  <a:pt x="33587" y="7590"/>
                  <a:pt x="34034" y="6449"/>
                  <a:pt x="34480" y="5312"/>
                </a:cubicBezTo>
                <a:lnTo>
                  <a:pt x="34480" y="5312"/>
                </a:lnTo>
                <a:cubicBezTo>
                  <a:pt x="35158" y="4095"/>
                  <a:pt x="35864" y="2885"/>
                  <a:pt x="36216" y="1550"/>
                </a:cubicBezTo>
                <a:lnTo>
                  <a:pt x="36216" y="1550"/>
                </a:lnTo>
                <a:cubicBezTo>
                  <a:pt x="36241" y="1509"/>
                  <a:pt x="36267" y="1468"/>
                  <a:pt x="36293" y="1426"/>
                </a:cubicBezTo>
                <a:cubicBezTo>
                  <a:pt x="36279" y="1420"/>
                  <a:pt x="36265" y="1414"/>
                  <a:pt x="36252" y="1409"/>
                </a:cubicBezTo>
                <a:lnTo>
                  <a:pt x="36252" y="1409"/>
                </a:lnTo>
                <a:cubicBezTo>
                  <a:pt x="36266" y="1348"/>
                  <a:pt x="36280" y="1287"/>
                  <a:pt x="36293" y="1226"/>
                </a:cubicBezTo>
                <a:cubicBezTo>
                  <a:pt x="36339" y="1001"/>
                  <a:pt x="36140" y="821"/>
                  <a:pt x="35944" y="821"/>
                </a:cubicBezTo>
                <a:cubicBezTo>
                  <a:pt x="35851" y="821"/>
                  <a:pt x="35758" y="862"/>
                  <a:pt x="35693" y="959"/>
                </a:cubicBezTo>
                <a:cubicBezTo>
                  <a:pt x="34726" y="2494"/>
                  <a:pt x="34058" y="4262"/>
                  <a:pt x="33358" y="5963"/>
                </a:cubicBezTo>
                <a:cubicBezTo>
                  <a:pt x="32797" y="7337"/>
                  <a:pt x="32189" y="8829"/>
                  <a:pt x="31177" y="9963"/>
                </a:cubicBezTo>
                <a:lnTo>
                  <a:pt x="31177" y="9963"/>
                </a:lnTo>
                <a:cubicBezTo>
                  <a:pt x="31465" y="7419"/>
                  <a:pt x="32794" y="5115"/>
                  <a:pt x="33721" y="2731"/>
                </a:cubicBezTo>
                <a:lnTo>
                  <a:pt x="33721" y="2731"/>
                </a:lnTo>
                <a:cubicBezTo>
                  <a:pt x="33817" y="2571"/>
                  <a:pt x="33918" y="2414"/>
                  <a:pt x="34025" y="2260"/>
                </a:cubicBezTo>
                <a:cubicBezTo>
                  <a:pt x="33988" y="2242"/>
                  <a:pt x="33952" y="2224"/>
                  <a:pt x="33916" y="2208"/>
                </a:cubicBezTo>
                <a:lnTo>
                  <a:pt x="33916" y="2208"/>
                </a:lnTo>
                <a:cubicBezTo>
                  <a:pt x="33942" y="2136"/>
                  <a:pt x="33967" y="2065"/>
                  <a:pt x="33992" y="1994"/>
                </a:cubicBezTo>
                <a:cubicBezTo>
                  <a:pt x="34079" y="1775"/>
                  <a:pt x="33894" y="1628"/>
                  <a:pt x="33691" y="1628"/>
                </a:cubicBezTo>
                <a:cubicBezTo>
                  <a:pt x="33584" y="1628"/>
                  <a:pt x="33472" y="1668"/>
                  <a:pt x="33391" y="1760"/>
                </a:cubicBezTo>
                <a:cubicBezTo>
                  <a:pt x="31911" y="3980"/>
                  <a:pt x="31514" y="6827"/>
                  <a:pt x="29908" y="8958"/>
                </a:cubicBezTo>
                <a:lnTo>
                  <a:pt x="29908" y="8958"/>
                </a:lnTo>
                <a:cubicBezTo>
                  <a:pt x="29814" y="7830"/>
                  <a:pt x="30220" y="6631"/>
                  <a:pt x="30556" y="5596"/>
                </a:cubicBezTo>
                <a:cubicBezTo>
                  <a:pt x="30619" y="5416"/>
                  <a:pt x="30685" y="5237"/>
                  <a:pt x="30752" y="5059"/>
                </a:cubicBezTo>
                <a:lnTo>
                  <a:pt x="30752" y="5059"/>
                </a:lnTo>
                <a:cubicBezTo>
                  <a:pt x="31196" y="4016"/>
                  <a:pt x="31639" y="2973"/>
                  <a:pt x="32190" y="1994"/>
                </a:cubicBezTo>
                <a:cubicBezTo>
                  <a:pt x="32138" y="1976"/>
                  <a:pt x="32088" y="1959"/>
                  <a:pt x="32039" y="1940"/>
                </a:cubicBezTo>
                <a:lnTo>
                  <a:pt x="32039" y="1940"/>
                </a:lnTo>
                <a:cubicBezTo>
                  <a:pt x="32067" y="1869"/>
                  <a:pt x="32096" y="1798"/>
                  <a:pt x="32124" y="1727"/>
                </a:cubicBezTo>
                <a:cubicBezTo>
                  <a:pt x="32191" y="1501"/>
                  <a:pt x="31969" y="1321"/>
                  <a:pt x="31767" y="1321"/>
                </a:cubicBezTo>
                <a:cubicBezTo>
                  <a:pt x="31670" y="1321"/>
                  <a:pt x="31577" y="1363"/>
                  <a:pt x="31523" y="1460"/>
                </a:cubicBezTo>
                <a:cubicBezTo>
                  <a:pt x="30205" y="3828"/>
                  <a:pt x="29532" y="6545"/>
                  <a:pt x="27933" y="8742"/>
                </a:cubicBezTo>
                <a:lnTo>
                  <a:pt x="27933" y="8742"/>
                </a:lnTo>
                <a:cubicBezTo>
                  <a:pt x="27992" y="8202"/>
                  <a:pt x="28104" y="7674"/>
                  <a:pt x="28252" y="7154"/>
                </a:cubicBezTo>
                <a:lnTo>
                  <a:pt x="28252" y="7154"/>
                </a:lnTo>
                <a:cubicBezTo>
                  <a:pt x="28673" y="6174"/>
                  <a:pt x="29010" y="5151"/>
                  <a:pt x="29399" y="4151"/>
                </a:cubicBezTo>
                <a:lnTo>
                  <a:pt x="29399" y="4151"/>
                </a:lnTo>
                <a:cubicBezTo>
                  <a:pt x="29590" y="3713"/>
                  <a:pt x="29781" y="3274"/>
                  <a:pt x="29961" y="2833"/>
                </a:cubicBezTo>
                <a:lnTo>
                  <a:pt x="29961" y="2833"/>
                </a:lnTo>
                <a:cubicBezTo>
                  <a:pt x="30158" y="2420"/>
                  <a:pt x="30375" y="2016"/>
                  <a:pt x="30623" y="1627"/>
                </a:cubicBezTo>
                <a:cubicBezTo>
                  <a:pt x="30556" y="1608"/>
                  <a:pt x="30494" y="1586"/>
                  <a:pt x="30436" y="1563"/>
                </a:cubicBezTo>
                <a:lnTo>
                  <a:pt x="30436" y="1563"/>
                </a:lnTo>
                <a:cubicBezTo>
                  <a:pt x="30466" y="1473"/>
                  <a:pt x="30495" y="1383"/>
                  <a:pt x="30523" y="1293"/>
                </a:cubicBezTo>
                <a:cubicBezTo>
                  <a:pt x="30610" y="1074"/>
                  <a:pt x="30424" y="912"/>
                  <a:pt x="30230" y="912"/>
                </a:cubicBezTo>
                <a:cubicBezTo>
                  <a:pt x="30128" y="912"/>
                  <a:pt x="30024" y="957"/>
                  <a:pt x="29956" y="1060"/>
                </a:cubicBezTo>
                <a:cubicBezTo>
                  <a:pt x="28503" y="3328"/>
                  <a:pt x="28121" y="6173"/>
                  <a:pt x="26645" y="8400"/>
                </a:cubicBezTo>
                <a:lnTo>
                  <a:pt x="26645" y="8400"/>
                </a:lnTo>
                <a:cubicBezTo>
                  <a:pt x="26651" y="8016"/>
                  <a:pt x="26689" y="7635"/>
                  <a:pt x="26751" y="7257"/>
                </a:cubicBezTo>
                <a:lnTo>
                  <a:pt x="26751" y="7257"/>
                </a:lnTo>
                <a:cubicBezTo>
                  <a:pt x="27363" y="5285"/>
                  <a:pt x="27883" y="3266"/>
                  <a:pt x="28788" y="1393"/>
                </a:cubicBezTo>
                <a:cubicBezTo>
                  <a:pt x="28714" y="1361"/>
                  <a:pt x="28646" y="1333"/>
                  <a:pt x="28582" y="1306"/>
                </a:cubicBezTo>
                <a:lnTo>
                  <a:pt x="28582" y="1306"/>
                </a:lnTo>
                <a:cubicBezTo>
                  <a:pt x="28608" y="1202"/>
                  <a:pt x="28632" y="1097"/>
                  <a:pt x="28655" y="993"/>
                </a:cubicBezTo>
                <a:cubicBezTo>
                  <a:pt x="28699" y="773"/>
                  <a:pt x="28497" y="597"/>
                  <a:pt x="28307" y="597"/>
                </a:cubicBezTo>
                <a:cubicBezTo>
                  <a:pt x="28208" y="597"/>
                  <a:pt x="28111" y="645"/>
                  <a:pt x="28054" y="759"/>
                </a:cubicBezTo>
                <a:cubicBezTo>
                  <a:pt x="26772" y="3477"/>
                  <a:pt x="26272" y="6501"/>
                  <a:pt x="25122" y="9245"/>
                </a:cubicBezTo>
                <a:lnTo>
                  <a:pt x="25122" y="9245"/>
                </a:lnTo>
                <a:cubicBezTo>
                  <a:pt x="25050" y="8776"/>
                  <a:pt x="25055" y="8299"/>
                  <a:pt x="25106" y="7820"/>
                </a:cubicBezTo>
                <a:lnTo>
                  <a:pt x="25106" y="7820"/>
                </a:lnTo>
                <a:cubicBezTo>
                  <a:pt x="25852" y="5657"/>
                  <a:pt x="26215" y="3360"/>
                  <a:pt x="26987" y="1193"/>
                </a:cubicBezTo>
                <a:cubicBezTo>
                  <a:pt x="26916" y="1169"/>
                  <a:pt x="26841" y="1154"/>
                  <a:pt x="26765" y="1143"/>
                </a:cubicBezTo>
                <a:lnTo>
                  <a:pt x="26765" y="1143"/>
                </a:lnTo>
                <a:cubicBezTo>
                  <a:pt x="26786" y="1027"/>
                  <a:pt x="26804" y="910"/>
                  <a:pt x="26820" y="793"/>
                </a:cubicBezTo>
                <a:cubicBezTo>
                  <a:pt x="26838" y="600"/>
                  <a:pt x="26699" y="509"/>
                  <a:pt x="26544" y="509"/>
                </a:cubicBezTo>
                <a:cubicBezTo>
                  <a:pt x="26403" y="509"/>
                  <a:pt x="26250" y="583"/>
                  <a:pt x="26186" y="726"/>
                </a:cubicBezTo>
                <a:cubicBezTo>
                  <a:pt x="25232" y="3343"/>
                  <a:pt x="24902" y="6160"/>
                  <a:pt x="23755" y="8702"/>
                </a:cubicBezTo>
                <a:lnTo>
                  <a:pt x="23755" y="8702"/>
                </a:lnTo>
                <a:cubicBezTo>
                  <a:pt x="23699" y="8480"/>
                  <a:pt x="23665" y="8253"/>
                  <a:pt x="23649" y="8021"/>
                </a:cubicBezTo>
                <a:lnTo>
                  <a:pt x="23649" y="8021"/>
                </a:lnTo>
                <a:cubicBezTo>
                  <a:pt x="24254" y="6091"/>
                  <a:pt x="24509" y="4045"/>
                  <a:pt x="25386" y="2194"/>
                </a:cubicBezTo>
                <a:cubicBezTo>
                  <a:pt x="25293" y="2147"/>
                  <a:pt x="25208" y="2108"/>
                  <a:pt x="25123" y="2070"/>
                </a:cubicBezTo>
                <a:lnTo>
                  <a:pt x="25123" y="2070"/>
                </a:lnTo>
                <a:cubicBezTo>
                  <a:pt x="25146" y="1977"/>
                  <a:pt x="25167" y="1884"/>
                  <a:pt x="25185" y="1793"/>
                </a:cubicBezTo>
                <a:cubicBezTo>
                  <a:pt x="25251" y="1574"/>
                  <a:pt x="25057" y="1398"/>
                  <a:pt x="24870" y="1398"/>
                </a:cubicBezTo>
                <a:cubicBezTo>
                  <a:pt x="24772" y="1398"/>
                  <a:pt x="24676" y="1446"/>
                  <a:pt x="24618" y="1560"/>
                </a:cubicBezTo>
                <a:cubicBezTo>
                  <a:pt x="23664" y="3521"/>
                  <a:pt x="23428" y="5701"/>
                  <a:pt x="22737" y="7730"/>
                </a:cubicBezTo>
                <a:lnTo>
                  <a:pt x="22737" y="7730"/>
                </a:lnTo>
                <a:cubicBezTo>
                  <a:pt x="22985" y="6199"/>
                  <a:pt x="23424" y="4689"/>
                  <a:pt x="23725" y="3159"/>
                </a:cubicBezTo>
                <a:lnTo>
                  <a:pt x="23725" y="3159"/>
                </a:lnTo>
                <a:cubicBezTo>
                  <a:pt x="23888" y="2575"/>
                  <a:pt x="24070" y="1997"/>
                  <a:pt x="24285" y="1426"/>
                </a:cubicBezTo>
                <a:cubicBezTo>
                  <a:pt x="24181" y="1412"/>
                  <a:pt x="24084" y="1403"/>
                  <a:pt x="23990" y="1396"/>
                </a:cubicBezTo>
                <a:lnTo>
                  <a:pt x="23990" y="1396"/>
                </a:lnTo>
                <a:cubicBezTo>
                  <a:pt x="24001" y="1284"/>
                  <a:pt x="24010" y="1172"/>
                  <a:pt x="24018" y="1060"/>
                </a:cubicBezTo>
                <a:cubicBezTo>
                  <a:pt x="24036" y="845"/>
                  <a:pt x="23891" y="745"/>
                  <a:pt x="23732" y="745"/>
                </a:cubicBezTo>
                <a:cubicBezTo>
                  <a:pt x="23594" y="745"/>
                  <a:pt x="23446" y="820"/>
                  <a:pt x="23384" y="959"/>
                </a:cubicBezTo>
                <a:cubicBezTo>
                  <a:pt x="22946" y="2160"/>
                  <a:pt x="22640" y="3397"/>
                  <a:pt x="22354" y="4640"/>
                </a:cubicBezTo>
                <a:lnTo>
                  <a:pt x="22354" y="4640"/>
                </a:lnTo>
                <a:cubicBezTo>
                  <a:pt x="22504" y="3787"/>
                  <a:pt x="22647" y="2934"/>
                  <a:pt x="22817" y="2094"/>
                </a:cubicBezTo>
                <a:cubicBezTo>
                  <a:pt x="22721" y="2078"/>
                  <a:pt x="22618" y="2069"/>
                  <a:pt x="22514" y="2061"/>
                </a:cubicBezTo>
                <a:lnTo>
                  <a:pt x="22514" y="2061"/>
                </a:lnTo>
                <a:cubicBezTo>
                  <a:pt x="22527" y="1950"/>
                  <a:pt x="22539" y="1838"/>
                  <a:pt x="22550" y="1727"/>
                </a:cubicBezTo>
                <a:cubicBezTo>
                  <a:pt x="22589" y="1535"/>
                  <a:pt x="22407" y="1421"/>
                  <a:pt x="22233" y="1421"/>
                </a:cubicBezTo>
                <a:cubicBezTo>
                  <a:pt x="22104" y="1421"/>
                  <a:pt x="21978" y="1484"/>
                  <a:pt x="21950" y="1627"/>
                </a:cubicBezTo>
                <a:cubicBezTo>
                  <a:pt x="21392" y="4293"/>
                  <a:pt x="21180" y="7189"/>
                  <a:pt x="20001" y="9700"/>
                </a:cubicBezTo>
                <a:lnTo>
                  <a:pt x="20001" y="9700"/>
                </a:lnTo>
                <a:cubicBezTo>
                  <a:pt x="19520" y="8450"/>
                  <a:pt x="19751" y="6932"/>
                  <a:pt x="19982" y="5663"/>
                </a:cubicBezTo>
                <a:cubicBezTo>
                  <a:pt x="20145" y="4685"/>
                  <a:pt x="20389" y="3724"/>
                  <a:pt x="20556" y="2733"/>
                </a:cubicBezTo>
                <a:lnTo>
                  <a:pt x="20556" y="2733"/>
                </a:lnTo>
                <a:cubicBezTo>
                  <a:pt x="20651" y="2460"/>
                  <a:pt x="20759" y="2191"/>
                  <a:pt x="20882" y="1927"/>
                </a:cubicBezTo>
                <a:cubicBezTo>
                  <a:pt x="20810" y="1915"/>
                  <a:pt x="20743" y="1894"/>
                  <a:pt x="20676" y="1871"/>
                </a:cubicBezTo>
                <a:lnTo>
                  <a:pt x="20676" y="1871"/>
                </a:lnTo>
                <a:cubicBezTo>
                  <a:pt x="20692" y="1724"/>
                  <a:pt x="20705" y="1576"/>
                  <a:pt x="20716" y="1426"/>
                </a:cubicBezTo>
                <a:cubicBezTo>
                  <a:pt x="20757" y="1239"/>
                  <a:pt x="20577" y="1116"/>
                  <a:pt x="20404" y="1116"/>
                </a:cubicBezTo>
                <a:cubicBezTo>
                  <a:pt x="20300" y="1116"/>
                  <a:pt x="20198" y="1160"/>
                  <a:pt x="20149" y="1260"/>
                </a:cubicBezTo>
                <a:cubicBezTo>
                  <a:pt x="18983" y="3680"/>
                  <a:pt x="19210" y="6556"/>
                  <a:pt x="18191" y="8999"/>
                </a:cubicBezTo>
                <a:lnTo>
                  <a:pt x="18191" y="8999"/>
                </a:lnTo>
                <a:cubicBezTo>
                  <a:pt x="18093" y="8134"/>
                  <a:pt x="18121" y="7265"/>
                  <a:pt x="18218" y="6395"/>
                </a:cubicBezTo>
                <a:lnTo>
                  <a:pt x="18218" y="6395"/>
                </a:lnTo>
                <a:cubicBezTo>
                  <a:pt x="18536" y="4879"/>
                  <a:pt x="18797" y="3339"/>
                  <a:pt x="19315" y="1860"/>
                </a:cubicBezTo>
                <a:cubicBezTo>
                  <a:pt x="19242" y="1836"/>
                  <a:pt x="19166" y="1812"/>
                  <a:pt x="19090" y="1789"/>
                </a:cubicBezTo>
                <a:lnTo>
                  <a:pt x="19090" y="1789"/>
                </a:lnTo>
                <a:cubicBezTo>
                  <a:pt x="19109" y="1691"/>
                  <a:pt x="19129" y="1592"/>
                  <a:pt x="19148" y="1493"/>
                </a:cubicBezTo>
                <a:cubicBezTo>
                  <a:pt x="19188" y="1255"/>
                  <a:pt x="19015" y="1111"/>
                  <a:pt x="18840" y="1111"/>
                </a:cubicBezTo>
                <a:cubicBezTo>
                  <a:pt x="18721" y="1111"/>
                  <a:pt x="18601" y="1178"/>
                  <a:pt x="18547" y="1326"/>
                </a:cubicBezTo>
                <a:cubicBezTo>
                  <a:pt x="17734" y="3678"/>
                  <a:pt x="17573" y="6220"/>
                  <a:pt x="16762" y="8558"/>
                </a:cubicBezTo>
                <a:lnTo>
                  <a:pt x="16762" y="8558"/>
                </a:lnTo>
                <a:cubicBezTo>
                  <a:pt x="16312" y="6706"/>
                  <a:pt x="17030" y="4660"/>
                  <a:pt x="17357" y="2739"/>
                </a:cubicBezTo>
                <a:lnTo>
                  <a:pt x="17357" y="2739"/>
                </a:lnTo>
                <a:cubicBezTo>
                  <a:pt x="17415" y="2589"/>
                  <a:pt x="17478" y="2441"/>
                  <a:pt x="17547" y="2294"/>
                </a:cubicBezTo>
                <a:cubicBezTo>
                  <a:pt x="17506" y="2287"/>
                  <a:pt x="17467" y="2279"/>
                  <a:pt x="17428" y="2270"/>
                </a:cubicBezTo>
                <a:lnTo>
                  <a:pt x="17428" y="2270"/>
                </a:lnTo>
                <a:cubicBezTo>
                  <a:pt x="17449" y="2110"/>
                  <a:pt x="17467" y="1951"/>
                  <a:pt x="17480" y="1793"/>
                </a:cubicBezTo>
                <a:cubicBezTo>
                  <a:pt x="17501" y="1607"/>
                  <a:pt x="17315" y="1498"/>
                  <a:pt x="17140" y="1498"/>
                </a:cubicBezTo>
                <a:cubicBezTo>
                  <a:pt x="17033" y="1498"/>
                  <a:pt x="16930" y="1538"/>
                  <a:pt x="16880" y="1627"/>
                </a:cubicBezTo>
                <a:cubicBezTo>
                  <a:pt x="15787" y="3933"/>
                  <a:pt x="16103" y="6736"/>
                  <a:pt x="15013" y="9006"/>
                </a:cubicBezTo>
                <a:lnTo>
                  <a:pt x="15013" y="9006"/>
                </a:lnTo>
                <a:cubicBezTo>
                  <a:pt x="14596" y="6883"/>
                  <a:pt x="15244" y="4741"/>
                  <a:pt x="15245" y="2596"/>
                </a:cubicBezTo>
                <a:lnTo>
                  <a:pt x="15245" y="2596"/>
                </a:lnTo>
                <a:cubicBezTo>
                  <a:pt x="15277" y="2473"/>
                  <a:pt x="15310" y="2350"/>
                  <a:pt x="15345" y="2227"/>
                </a:cubicBezTo>
                <a:cubicBezTo>
                  <a:pt x="15309" y="2221"/>
                  <a:pt x="15274" y="2216"/>
                  <a:pt x="15238" y="2212"/>
                </a:cubicBezTo>
                <a:lnTo>
                  <a:pt x="15238" y="2212"/>
                </a:lnTo>
                <a:cubicBezTo>
                  <a:pt x="15232" y="2072"/>
                  <a:pt x="15224" y="1933"/>
                  <a:pt x="15212" y="1793"/>
                </a:cubicBezTo>
                <a:cubicBezTo>
                  <a:pt x="15193" y="1605"/>
                  <a:pt x="15035" y="1480"/>
                  <a:pt x="14883" y="1480"/>
                </a:cubicBezTo>
                <a:cubicBezTo>
                  <a:pt x="14767" y="1480"/>
                  <a:pt x="14655" y="1553"/>
                  <a:pt x="14611" y="1727"/>
                </a:cubicBezTo>
                <a:cubicBezTo>
                  <a:pt x="13929" y="4189"/>
                  <a:pt x="13933" y="6810"/>
                  <a:pt x="13472" y="9355"/>
                </a:cubicBezTo>
                <a:lnTo>
                  <a:pt x="13472" y="9355"/>
                </a:lnTo>
                <a:cubicBezTo>
                  <a:pt x="13343" y="8959"/>
                  <a:pt x="13253" y="8543"/>
                  <a:pt x="13195" y="8114"/>
                </a:cubicBezTo>
                <a:lnTo>
                  <a:pt x="13195" y="8114"/>
                </a:lnTo>
                <a:cubicBezTo>
                  <a:pt x="13635" y="6256"/>
                  <a:pt x="13851" y="4310"/>
                  <a:pt x="13877" y="2427"/>
                </a:cubicBezTo>
                <a:cubicBezTo>
                  <a:pt x="13877" y="2326"/>
                  <a:pt x="13829" y="2250"/>
                  <a:pt x="13759" y="2202"/>
                </a:cubicBezTo>
                <a:lnTo>
                  <a:pt x="13759" y="2202"/>
                </a:lnTo>
                <a:cubicBezTo>
                  <a:pt x="13765" y="2177"/>
                  <a:pt x="13771" y="2152"/>
                  <a:pt x="13777" y="2127"/>
                </a:cubicBezTo>
                <a:cubicBezTo>
                  <a:pt x="13544" y="2094"/>
                  <a:pt x="13344" y="2094"/>
                  <a:pt x="13144" y="2060"/>
                </a:cubicBezTo>
                <a:cubicBezTo>
                  <a:pt x="13144" y="2372"/>
                  <a:pt x="13138" y="2685"/>
                  <a:pt x="13126" y="2998"/>
                </a:cubicBezTo>
                <a:lnTo>
                  <a:pt x="13126" y="2998"/>
                </a:lnTo>
                <a:cubicBezTo>
                  <a:pt x="12832" y="4289"/>
                  <a:pt x="12582" y="5756"/>
                  <a:pt x="12589" y="7186"/>
                </a:cubicBezTo>
                <a:lnTo>
                  <a:pt x="12589" y="7186"/>
                </a:lnTo>
                <a:cubicBezTo>
                  <a:pt x="12515" y="7517"/>
                  <a:pt x="12433" y="7846"/>
                  <a:pt x="12344" y="8172"/>
                </a:cubicBezTo>
                <a:lnTo>
                  <a:pt x="12344" y="8172"/>
                </a:lnTo>
                <a:cubicBezTo>
                  <a:pt x="12109" y="7549"/>
                  <a:pt x="11976" y="6899"/>
                  <a:pt x="11875" y="6238"/>
                </a:cubicBezTo>
                <a:lnTo>
                  <a:pt x="11875" y="6238"/>
                </a:lnTo>
                <a:cubicBezTo>
                  <a:pt x="11806" y="5364"/>
                  <a:pt x="11685" y="4493"/>
                  <a:pt x="11490" y="3626"/>
                </a:cubicBezTo>
                <a:lnTo>
                  <a:pt x="11490" y="3626"/>
                </a:lnTo>
                <a:cubicBezTo>
                  <a:pt x="11456" y="3459"/>
                  <a:pt x="11418" y="3293"/>
                  <a:pt x="11376" y="3128"/>
                </a:cubicBezTo>
                <a:cubicBezTo>
                  <a:pt x="11350" y="2984"/>
                  <a:pt x="11236" y="2922"/>
                  <a:pt x="11116" y="2922"/>
                </a:cubicBezTo>
                <a:cubicBezTo>
                  <a:pt x="10989" y="2922"/>
                  <a:pt x="10854" y="2992"/>
                  <a:pt x="10807" y="3107"/>
                </a:cubicBezTo>
                <a:lnTo>
                  <a:pt x="10807" y="3107"/>
                </a:lnTo>
                <a:cubicBezTo>
                  <a:pt x="10758" y="2130"/>
                  <a:pt x="10644" y="1162"/>
                  <a:pt x="10342" y="226"/>
                </a:cubicBezTo>
                <a:cubicBezTo>
                  <a:pt x="10308" y="76"/>
                  <a:pt x="10175" y="0"/>
                  <a:pt x="100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5"/>
          <p:cNvSpPr/>
          <p:nvPr/>
        </p:nvSpPr>
        <p:spPr>
          <a:xfrm rot="10800000">
            <a:off x="4171222" y="3840962"/>
            <a:ext cx="4822003" cy="1450404"/>
          </a:xfrm>
          <a:custGeom>
            <a:avLst/>
            <a:gdLst/>
            <a:ahLst/>
            <a:cxnLst/>
            <a:rect l="l" t="t" r="r" b="b"/>
            <a:pathLst>
              <a:path w="41468" h="11223" extrusionOk="0">
                <a:moveTo>
                  <a:pt x="10818" y="3338"/>
                </a:moveTo>
                <a:cubicBezTo>
                  <a:pt x="10845" y="3466"/>
                  <a:pt x="10872" y="3595"/>
                  <a:pt x="10896" y="3724"/>
                </a:cubicBezTo>
                <a:lnTo>
                  <a:pt x="10896" y="3724"/>
                </a:lnTo>
                <a:cubicBezTo>
                  <a:pt x="10889" y="3725"/>
                  <a:pt x="10882" y="3727"/>
                  <a:pt x="10875" y="3728"/>
                </a:cubicBezTo>
                <a:cubicBezTo>
                  <a:pt x="10907" y="3850"/>
                  <a:pt x="10936" y="3973"/>
                  <a:pt x="10963" y="4097"/>
                </a:cubicBezTo>
                <a:lnTo>
                  <a:pt x="10963" y="4097"/>
                </a:lnTo>
                <a:cubicBezTo>
                  <a:pt x="11220" y="5614"/>
                  <a:pt x="11277" y="7134"/>
                  <a:pt x="11241" y="8664"/>
                </a:cubicBezTo>
                <a:lnTo>
                  <a:pt x="11241" y="8664"/>
                </a:lnTo>
                <a:cubicBezTo>
                  <a:pt x="10779" y="6951"/>
                  <a:pt x="10891" y="5131"/>
                  <a:pt x="10818" y="3338"/>
                </a:cubicBezTo>
                <a:close/>
                <a:moveTo>
                  <a:pt x="10046" y="0"/>
                </a:moveTo>
                <a:cubicBezTo>
                  <a:pt x="9916" y="0"/>
                  <a:pt x="9791" y="76"/>
                  <a:pt x="9774" y="226"/>
                </a:cubicBezTo>
                <a:cubicBezTo>
                  <a:pt x="9083" y="2991"/>
                  <a:pt x="9692" y="5810"/>
                  <a:pt x="9551" y="8635"/>
                </a:cubicBezTo>
                <a:lnTo>
                  <a:pt x="9551" y="8635"/>
                </a:lnTo>
                <a:cubicBezTo>
                  <a:pt x="8316" y="6334"/>
                  <a:pt x="8707" y="3455"/>
                  <a:pt x="7540" y="1060"/>
                </a:cubicBezTo>
                <a:cubicBezTo>
                  <a:pt x="7478" y="948"/>
                  <a:pt x="7389" y="901"/>
                  <a:pt x="7299" y="901"/>
                </a:cubicBezTo>
                <a:cubicBezTo>
                  <a:pt x="7147" y="901"/>
                  <a:pt x="6993" y="1037"/>
                  <a:pt x="6972" y="1226"/>
                </a:cubicBezTo>
                <a:cubicBezTo>
                  <a:pt x="6805" y="3684"/>
                  <a:pt x="7362" y="6071"/>
                  <a:pt x="7705" y="8506"/>
                </a:cubicBezTo>
                <a:lnTo>
                  <a:pt x="7705" y="8506"/>
                </a:lnTo>
                <a:cubicBezTo>
                  <a:pt x="6835" y="6559"/>
                  <a:pt x="6900" y="4192"/>
                  <a:pt x="6272" y="2227"/>
                </a:cubicBezTo>
                <a:cubicBezTo>
                  <a:pt x="6210" y="2072"/>
                  <a:pt x="6069" y="1996"/>
                  <a:pt x="5936" y="1996"/>
                </a:cubicBezTo>
                <a:cubicBezTo>
                  <a:pt x="5782" y="1996"/>
                  <a:pt x="5638" y="2097"/>
                  <a:pt x="5638" y="2294"/>
                </a:cubicBezTo>
                <a:cubicBezTo>
                  <a:pt x="5650" y="3165"/>
                  <a:pt x="5705" y="4032"/>
                  <a:pt x="5788" y="4894"/>
                </a:cubicBezTo>
                <a:lnTo>
                  <a:pt x="5788" y="4894"/>
                </a:lnTo>
                <a:cubicBezTo>
                  <a:pt x="5504" y="4037"/>
                  <a:pt x="5161" y="3197"/>
                  <a:pt x="4704" y="2394"/>
                </a:cubicBezTo>
                <a:cubicBezTo>
                  <a:pt x="4640" y="2278"/>
                  <a:pt x="4540" y="2227"/>
                  <a:pt x="4443" y="2227"/>
                </a:cubicBezTo>
                <a:cubicBezTo>
                  <a:pt x="4288" y="2227"/>
                  <a:pt x="4137" y="2356"/>
                  <a:pt x="4137" y="2561"/>
                </a:cubicBezTo>
                <a:cubicBezTo>
                  <a:pt x="4147" y="3295"/>
                  <a:pt x="4194" y="4037"/>
                  <a:pt x="4286" y="4776"/>
                </a:cubicBezTo>
                <a:lnTo>
                  <a:pt x="4286" y="4776"/>
                </a:lnTo>
                <a:cubicBezTo>
                  <a:pt x="3714" y="3679"/>
                  <a:pt x="3068" y="2620"/>
                  <a:pt x="2302" y="1627"/>
                </a:cubicBezTo>
                <a:cubicBezTo>
                  <a:pt x="2250" y="1564"/>
                  <a:pt x="2172" y="1537"/>
                  <a:pt x="2091" y="1537"/>
                </a:cubicBezTo>
                <a:cubicBezTo>
                  <a:pt x="1913" y="1537"/>
                  <a:pt x="1723" y="1666"/>
                  <a:pt x="1769" y="1827"/>
                </a:cubicBezTo>
                <a:cubicBezTo>
                  <a:pt x="1874" y="2717"/>
                  <a:pt x="2064" y="3585"/>
                  <a:pt x="2316" y="4435"/>
                </a:cubicBezTo>
                <a:lnTo>
                  <a:pt x="2316" y="4435"/>
                </a:lnTo>
                <a:cubicBezTo>
                  <a:pt x="1776" y="3506"/>
                  <a:pt x="1221" y="2581"/>
                  <a:pt x="635" y="1660"/>
                </a:cubicBezTo>
                <a:cubicBezTo>
                  <a:pt x="535" y="1860"/>
                  <a:pt x="1" y="2127"/>
                  <a:pt x="201" y="2527"/>
                </a:cubicBezTo>
                <a:cubicBezTo>
                  <a:pt x="1802" y="5062"/>
                  <a:pt x="3270" y="7698"/>
                  <a:pt x="4704" y="10300"/>
                </a:cubicBezTo>
                <a:cubicBezTo>
                  <a:pt x="4779" y="10427"/>
                  <a:pt x="4880" y="10480"/>
                  <a:pt x="4979" y="10480"/>
                </a:cubicBezTo>
                <a:cubicBezTo>
                  <a:pt x="5189" y="10480"/>
                  <a:pt x="5385" y="10239"/>
                  <a:pt x="5271" y="9966"/>
                </a:cubicBezTo>
                <a:cubicBezTo>
                  <a:pt x="5197" y="9821"/>
                  <a:pt x="5122" y="9676"/>
                  <a:pt x="5048" y="9530"/>
                </a:cubicBezTo>
                <a:lnTo>
                  <a:pt x="5048" y="9530"/>
                </a:lnTo>
                <a:cubicBezTo>
                  <a:pt x="5079" y="9510"/>
                  <a:pt x="5109" y="9489"/>
                  <a:pt x="5138" y="9466"/>
                </a:cubicBezTo>
                <a:cubicBezTo>
                  <a:pt x="4809" y="8875"/>
                  <a:pt x="4483" y="8285"/>
                  <a:pt x="4157" y="7698"/>
                </a:cubicBezTo>
                <a:lnTo>
                  <a:pt x="4157" y="7698"/>
                </a:lnTo>
                <a:cubicBezTo>
                  <a:pt x="3550" y="6372"/>
                  <a:pt x="3027" y="5005"/>
                  <a:pt x="2716" y="3578"/>
                </a:cubicBezTo>
                <a:lnTo>
                  <a:pt x="2716" y="3578"/>
                </a:lnTo>
                <a:cubicBezTo>
                  <a:pt x="3618" y="4912"/>
                  <a:pt x="4324" y="6369"/>
                  <a:pt x="4945" y="7852"/>
                </a:cubicBezTo>
                <a:lnTo>
                  <a:pt x="4945" y="7852"/>
                </a:lnTo>
                <a:cubicBezTo>
                  <a:pt x="5155" y="8515"/>
                  <a:pt x="5410" y="9162"/>
                  <a:pt x="5713" y="9785"/>
                </a:cubicBezTo>
                <a:lnTo>
                  <a:pt x="5713" y="9785"/>
                </a:lnTo>
                <a:cubicBezTo>
                  <a:pt x="5800" y="10012"/>
                  <a:pt x="5886" y="10240"/>
                  <a:pt x="5972" y="10466"/>
                </a:cubicBezTo>
                <a:cubicBezTo>
                  <a:pt x="6172" y="10400"/>
                  <a:pt x="6339" y="10300"/>
                  <a:pt x="6539" y="10233"/>
                </a:cubicBezTo>
                <a:cubicBezTo>
                  <a:pt x="6510" y="10177"/>
                  <a:pt x="6481" y="10121"/>
                  <a:pt x="6453" y="10066"/>
                </a:cubicBezTo>
                <a:lnTo>
                  <a:pt x="6453" y="10066"/>
                </a:lnTo>
                <a:cubicBezTo>
                  <a:pt x="6494" y="10000"/>
                  <a:pt x="6507" y="9920"/>
                  <a:pt x="6472" y="9833"/>
                </a:cubicBezTo>
                <a:cubicBezTo>
                  <a:pt x="6110" y="8890"/>
                  <a:pt x="5742" y="7948"/>
                  <a:pt x="5342" y="7019"/>
                </a:cubicBezTo>
                <a:lnTo>
                  <a:pt x="5342" y="7019"/>
                </a:lnTo>
                <a:cubicBezTo>
                  <a:pt x="5137" y="6179"/>
                  <a:pt x="5003" y="5320"/>
                  <a:pt x="4932" y="4458"/>
                </a:cubicBezTo>
                <a:lnTo>
                  <a:pt x="4932" y="4458"/>
                </a:lnTo>
                <a:cubicBezTo>
                  <a:pt x="5635" y="6212"/>
                  <a:pt x="5975" y="8104"/>
                  <a:pt x="6505" y="9933"/>
                </a:cubicBezTo>
                <a:cubicBezTo>
                  <a:pt x="6558" y="10076"/>
                  <a:pt x="6671" y="10138"/>
                  <a:pt x="6786" y="10138"/>
                </a:cubicBezTo>
                <a:cubicBezTo>
                  <a:pt x="6965" y="10138"/>
                  <a:pt x="7147" y="9989"/>
                  <a:pt x="7106" y="9766"/>
                </a:cubicBezTo>
                <a:cubicBezTo>
                  <a:pt x="7025" y="9293"/>
                  <a:pt x="6945" y="8820"/>
                  <a:pt x="6869" y="8348"/>
                </a:cubicBezTo>
                <a:lnTo>
                  <a:pt x="6869" y="8348"/>
                </a:lnTo>
                <a:cubicBezTo>
                  <a:pt x="7119" y="9153"/>
                  <a:pt x="7468" y="9916"/>
                  <a:pt x="8007" y="10600"/>
                </a:cubicBezTo>
                <a:cubicBezTo>
                  <a:pt x="8059" y="10662"/>
                  <a:pt x="8130" y="10689"/>
                  <a:pt x="8204" y="10689"/>
                </a:cubicBezTo>
                <a:cubicBezTo>
                  <a:pt x="8367" y="10689"/>
                  <a:pt x="8540" y="10560"/>
                  <a:pt x="8540" y="10400"/>
                </a:cubicBezTo>
                <a:cubicBezTo>
                  <a:pt x="8326" y="8048"/>
                  <a:pt x="7706" y="5739"/>
                  <a:pt x="7605" y="3421"/>
                </a:cubicBezTo>
                <a:lnTo>
                  <a:pt x="7605" y="3421"/>
                </a:lnTo>
                <a:cubicBezTo>
                  <a:pt x="8188" y="5695"/>
                  <a:pt x="8058" y="8231"/>
                  <a:pt x="9541" y="10199"/>
                </a:cubicBezTo>
                <a:cubicBezTo>
                  <a:pt x="9634" y="10292"/>
                  <a:pt x="9743" y="10338"/>
                  <a:pt x="9842" y="10338"/>
                </a:cubicBezTo>
                <a:cubicBezTo>
                  <a:pt x="9992" y="10338"/>
                  <a:pt x="10121" y="10234"/>
                  <a:pt x="10141" y="10033"/>
                </a:cubicBezTo>
                <a:cubicBezTo>
                  <a:pt x="10422" y="7448"/>
                  <a:pt x="9875" y="4839"/>
                  <a:pt x="10134" y="2287"/>
                </a:cubicBezTo>
                <a:lnTo>
                  <a:pt x="10134" y="2287"/>
                </a:lnTo>
                <a:cubicBezTo>
                  <a:pt x="10562" y="5129"/>
                  <a:pt x="9911" y="8147"/>
                  <a:pt x="11309" y="10800"/>
                </a:cubicBezTo>
                <a:cubicBezTo>
                  <a:pt x="11371" y="10911"/>
                  <a:pt x="11465" y="10958"/>
                  <a:pt x="11558" y="10958"/>
                </a:cubicBezTo>
                <a:cubicBezTo>
                  <a:pt x="11717" y="10958"/>
                  <a:pt x="11876" y="10822"/>
                  <a:pt x="11876" y="10633"/>
                </a:cubicBezTo>
                <a:cubicBezTo>
                  <a:pt x="11907" y="10091"/>
                  <a:pt x="11930" y="9548"/>
                  <a:pt x="11942" y="9006"/>
                </a:cubicBezTo>
                <a:lnTo>
                  <a:pt x="11942" y="9006"/>
                </a:lnTo>
                <a:cubicBezTo>
                  <a:pt x="12020" y="9207"/>
                  <a:pt x="12109" y="9405"/>
                  <a:pt x="12210" y="9599"/>
                </a:cubicBezTo>
                <a:cubicBezTo>
                  <a:pt x="12266" y="9711"/>
                  <a:pt x="12363" y="9758"/>
                  <a:pt x="12464" y="9758"/>
                </a:cubicBezTo>
                <a:cubicBezTo>
                  <a:pt x="12604" y="9758"/>
                  <a:pt x="12752" y="9668"/>
                  <a:pt x="12810" y="9532"/>
                </a:cubicBezTo>
                <a:cubicBezTo>
                  <a:pt x="12823" y="9489"/>
                  <a:pt x="12837" y="9445"/>
                  <a:pt x="12850" y="9401"/>
                </a:cubicBezTo>
                <a:lnTo>
                  <a:pt x="12850" y="9401"/>
                </a:lnTo>
                <a:cubicBezTo>
                  <a:pt x="12985" y="9929"/>
                  <a:pt x="13179" y="10433"/>
                  <a:pt x="13444" y="10900"/>
                </a:cubicBezTo>
                <a:cubicBezTo>
                  <a:pt x="13488" y="11002"/>
                  <a:pt x="13589" y="11053"/>
                  <a:pt x="13694" y="11053"/>
                </a:cubicBezTo>
                <a:cubicBezTo>
                  <a:pt x="13830" y="11053"/>
                  <a:pt x="13973" y="10969"/>
                  <a:pt x="14011" y="10800"/>
                </a:cubicBezTo>
                <a:cubicBezTo>
                  <a:pt x="14179" y="10047"/>
                  <a:pt x="14296" y="9286"/>
                  <a:pt x="14391" y="8523"/>
                </a:cubicBezTo>
                <a:lnTo>
                  <a:pt x="14391" y="8523"/>
                </a:lnTo>
                <a:cubicBezTo>
                  <a:pt x="14428" y="9107"/>
                  <a:pt x="14523" y="9688"/>
                  <a:pt x="14711" y="10266"/>
                </a:cubicBezTo>
                <a:cubicBezTo>
                  <a:pt x="14769" y="10419"/>
                  <a:pt x="14902" y="10495"/>
                  <a:pt x="15037" y="10495"/>
                </a:cubicBezTo>
                <a:cubicBezTo>
                  <a:pt x="15138" y="10495"/>
                  <a:pt x="15240" y="10452"/>
                  <a:pt x="15312" y="10366"/>
                </a:cubicBezTo>
                <a:cubicBezTo>
                  <a:pt x="15740" y="9686"/>
                  <a:pt x="16010" y="8957"/>
                  <a:pt x="16202" y="8203"/>
                </a:cubicBezTo>
                <a:lnTo>
                  <a:pt x="16202" y="8203"/>
                </a:lnTo>
                <a:cubicBezTo>
                  <a:pt x="16251" y="8801"/>
                  <a:pt x="16385" y="9391"/>
                  <a:pt x="16646" y="9966"/>
                </a:cubicBezTo>
                <a:cubicBezTo>
                  <a:pt x="16679" y="10083"/>
                  <a:pt x="16796" y="10141"/>
                  <a:pt x="16913" y="10141"/>
                </a:cubicBezTo>
                <a:cubicBezTo>
                  <a:pt x="17030" y="10141"/>
                  <a:pt x="17146" y="10083"/>
                  <a:pt x="17180" y="9966"/>
                </a:cubicBezTo>
                <a:cubicBezTo>
                  <a:pt x="17388" y="9480"/>
                  <a:pt x="17560" y="8984"/>
                  <a:pt x="17709" y="8480"/>
                </a:cubicBezTo>
                <a:lnTo>
                  <a:pt x="17709" y="8480"/>
                </a:lnTo>
                <a:cubicBezTo>
                  <a:pt x="17720" y="8909"/>
                  <a:pt x="17755" y="9337"/>
                  <a:pt x="17820" y="9763"/>
                </a:cubicBezTo>
                <a:lnTo>
                  <a:pt x="17820" y="9763"/>
                </a:lnTo>
                <a:cubicBezTo>
                  <a:pt x="17807" y="9786"/>
                  <a:pt x="17793" y="9809"/>
                  <a:pt x="17780" y="9833"/>
                </a:cubicBezTo>
                <a:cubicBezTo>
                  <a:pt x="17798" y="9838"/>
                  <a:pt x="17816" y="9844"/>
                  <a:pt x="17833" y="9849"/>
                </a:cubicBezTo>
                <a:lnTo>
                  <a:pt x="17833" y="9849"/>
                </a:lnTo>
                <a:cubicBezTo>
                  <a:pt x="17864" y="10044"/>
                  <a:pt x="17902" y="10239"/>
                  <a:pt x="17947" y="10433"/>
                </a:cubicBezTo>
                <a:cubicBezTo>
                  <a:pt x="17966" y="10585"/>
                  <a:pt x="18105" y="10662"/>
                  <a:pt x="18245" y="10662"/>
                </a:cubicBezTo>
                <a:cubicBezTo>
                  <a:pt x="18351" y="10662"/>
                  <a:pt x="18457" y="10619"/>
                  <a:pt x="18514" y="10533"/>
                </a:cubicBezTo>
                <a:cubicBezTo>
                  <a:pt x="18860" y="9926"/>
                  <a:pt x="19105" y="9285"/>
                  <a:pt x="19293" y="8625"/>
                </a:cubicBezTo>
                <a:lnTo>
                  <a:pt x="19293" y="8625"/>
                </a:lnTo>
                <a:cubicBezTo>
                  <a:pt x="19342" y="9433"/>
                  <a:pt x="19540" y="10203"/>
                  <a:pt x="19982" y="10900"/>
                </a:cubicBezTo>
                <a:cubicBezTo>
                  <a:pt x="20048" y="11000"/>
                  <a:pt x="20149" y="11050"/>
                  <a:pt x="20249" y="11050"/>
                </a:cubicBezTo>
                <a:cubicBezTo>
                  <a:pt x="20349" y="11050"/>
                  <a:pt x="20449" y="11000"/>
                  <a:pt x="20515" y="10900"/>
                </a:cubicBezTo>
                <a:cubicBezTo>
                  <a:pt x="20726" y="10503"/>
                  <a:pt x="20911" y="10097"/>
                  <a:pt x="21077" y="9684"/>
                </a:cubicBezTo>
                <a:lnTo>
                  <a:pt x="21077" y="9684"/>
                </a:lnTo>
                <a:cubicBezTo>
                  <a:pt x="21140" y="9701"/>
                  <a:pt x="21207" y="9712"/>
                  <a:pt x="21274" y="9721"/>
                </a:cubicBezTo>
                <a:lnTo>
                  <a:pt x="21274" y="9721"/>
                </a:lnTo>
                <a:cubicBezTo>
                  <a:pt x="21276" y="9836"/>
                  <a:pt x="21278" y="9951"/>
                  <a:pt x="21283" y="10066"/>
                </a:cubicBezTo>
                <a:cubicBezTo>
                  <a:pt x="21283" y="10263"/>
                  <a:pt x="21426" y="10363"/>
                  <a:pt x="21575" y="10363"/>
                </a:cubicBezTo>
                <a:cubicBezTo>
                  <a:pt x="21704" y="10363"/>
                  <a:pt x="21837" y="10288"/>
                  <a:pt x="21883" y="10133"/>
                </a:cubicBezTo>
                <a:cubicBezTo>
                  <a:pt x="21963" y="9921"/>
                  <a:pt x="22038" y="9709"/>
                  <a:pt x="22109" y="9495"/>
                </a:cubicBezTo>
                <a:lnTo>
                  <a:pt x="22109" y="9495"/>
                </a:lnTo>
                <a:cubicBezTo>
                  <a:pt x="22141" y="9505"/>
                  <a:pt x="22173" y="9515"/>
                  <a:pt x="22204" y="9527"/>
                </a:cubicBezTo>
                <a:lnTo>
                  <a:pt x="22204" y="9527"/>
                </a:lnTo>
                <a:cubicBezTo>
                  <a:pt x="22195" y="9662"/>
                  <a:pt x="22188" y="9797"/>
                  <a:pt x="22183" y="9933"/>
                </a:cubicBezTo>
                <a:cubicBezTo>
                  <a:pt x="22183" y="10120"/>
                  <a:pt x="22353" y="10243"/>
                  <a:pt x="22521" y="10243"/>
                </a:cubicBezTo>
                <a:cubicBezTo>
                  <a:pt x="22622" y="10243"/>
                  <a:pt x="22721" y="10199"/>
                  <a:pt x="22784" y="10099"/>
                </a:cubicBezTo>
                <a:cubicBezTo>
                  <a:pt x="22996" y="9717"/>
                  <a:pt x="23176" y="9324"/>
                  <a:pt x="23333" y="8923"/>
                </a:cubicBezTo>
                <a:lnTo>
                  <a:pt x="23333" y="8923"/>
                </a:lnTo>
                <a:cubicBezTo>
                  <a:pt x="23392" y="9278"/>
                  <a:pt x="23495" y="9626"/>
                  <a:pt x="23651" y="9966"/>
                </a:cubicBezTo>
                <a:cubicBezTo>
                  <a:pt x="23684" y="10083"/>
                  <a:pt x="23784" y="10141"/>
                  <a:pt x="23893" y="10141"/>
                </a:cubicBezTo>
                <a:cubicBezTo>
                  <a:pt x="24001" y="10141"/>
                  <a:pt x="24118" y="10083"/>
                  <a:pt x="24185" y="9966"/>
                </a:cubicBezTo>
                <a:cubicBezTo>
                  <a:pt x="24324" y="9706"/>
                  <a:pt x="24454" y="9442"/>
                  <a:pt x="24574" y="9175"/>
                </a:cubicBezTo>
                <a:lnTo>
                  <a:pt x="24574" y="9175"/>
                </a:lnTo>
                <a:cubicBezTo>
                  <a:pt x="24612" y="9646"/>
                  <a:pt x="24710" y="10111"/>
                  <a:pt x="24885" y="10566"/>
                </a:cubicBezTo>
                <a:cubicBezTo>
                  <a:pt x="24945" y="10686"/>
                  <a:pt x="25101" y="10783"/>
                  <a:pt x="25246" y="10783"/>
                </a:cubicBezTo>
                <a:cubicBezTo>
                  <a:pt x="25342" y="10783"/>
                  <a:pt x="25432" y="10740"/>
                  <a:pt x="25486" y="10633"/>
                </a:cubicBezTo>
                <a:cubicBezTo>
                  <a:pt x="25732" y="10117"/>
                  <a:pt x="25949" y="9589"/>
                  <a:pt x="26148" y="9053"/>
                </a:cubicBezTo>
                <a:lnTo>
                  <a:pt x="26148" y="9053"/>
                </a:lnTo>
                <a:cubicBezTo>
                  <a:pt x="26154" y="9223"/>
                  <a:pt x="26167" y="9394"/>
                  <a:pt x="26186" y="9566"/>
                </a:cubicBezTo>
                <a:cubicBezTo>
                  <a:pt x="26209" y="9725"/>
                  <a:pt x="26356" y="9885"/>
                  <a:pt x="26511" y="9885"/>
                </a:cubicBezTo>
                <a:cubicBezTo>
                  <a:pt x="26583" y="9885"/>
                  <a:pt x="26657" y="9850"/>
                  <a:pt x="26720" y="9766"/>
                </a:cubicBezTo>
                <a:cubicBezTo>
                  <a:pt x="26983" y="9449"/>
                  <a:pt x="27216" y="9118"/>
                  <a:pt x="27427" y="8775"/>
                </a:cubicBezTo>
                <a:lnTo>
                  <a:pt x="27427" y="8775"/>
                </a:lnTo>
                <a:cubicBezTo>
                  <a:pt x="27397" y="9000"/>
                  <a:pt x="27375" y="9226"/>
                  <a:pt x="27363" y="9455"/>
                </a:cubicBezTo>
                <a:lnTo>
                  <a:pt x="27363" y="9455"/>
                </a:lnTo>
                <a:cubicBezTo>
                  <a:pt x="27360" y="9458"/>
                  <a:pt x="27357" y="9462"/>
                  <a:pt x="27354" y="9466"/>
                </a:cubicBezTo>
                <a:cubicBezTo>
                  <a:pt x="27357" y="9467"/>
                  <a:pt x="27360" y="9469"/>
                  <a:pt x="27363" y="9471"/>
                </a:cubicBezTo>
                <a:lnTo>
                  <a:pt x="27363" y="9471"/>
                </a:lnTo>
                <a:cubicBezTo>
                  <a:pt x="27355" y="9624"/>
                  <a:pt x="27352" y="9778"/>
                  <a:pt x="27354" y="9933"/>
                </a:cubicBezTo>
                <a:cubicBezTo>
                  <a:pt x="27354" y="10110"/>
                  <a:pt x="27502" y="10244"/>
                  <a:pt x="27660" y="10244"/>
                </a:cubicBezTo>
                <a:cubicBezTo>
                  <a:pt x="27739" y="10244"/>
                  <a:pt x="27821" y="10211"/>
                  <a:pt x="27887" y="10133"/>
                </a:cubicBezTo>
                <a:cubicBezTo>
                  <a:pt x="28501" y="9451"/>
                  <a:pt x="28996" y="8700"/>
                  <a:pt x="29425" y="7913"/>
                </a:cubicBezTo>
                <a:lnTo>
                  <a:pt x="29425" y="7913"/>
                </a:lnTo>
                <a:cubicBezTo>
                  <a:pt x="29314" y="8617"/>
                  <a:pt x="29303" y="9325"/>
                  <a:pt x="29489" y="9966"/>
                </a:cubicBezTo>
                <a:cubicBezTo>
                  <a:pt x="29510" y="10096"/>
                  <a:pt x="29659" y="10198"/>
                  <a:pt x="29807" y="10198"/>
                </a:cubicBezTo>
                <a:cubicBezTo>
                  <a:pt x="29886" y="10198"/>
                  <a:pt x="29964" y="10169"/>
                  <a:pt x="30022" y="10099"/>
                </a:cubicBezTo>
                <a:cubicBezTo>
                  <a:pt x="30291" y="9799"/>
                  <a:pt x="30530" y="9481"/>
                  <a:pt x="30746" y="9150"/>
                </a:cubicBezTo>
                <a:lnTo>
                  <a:pt x="30746" y="9150"/>
                </a:lnTo>
                <a:cubicBezTo>
                  <a:pt x="30622" y="9734"/>
                  <a:pt x="30542" y="10328"/>
                  <a:pt x="30523" y="10933"/>
                </a:cubicBezTo>
                <a:cubicBezTo>
                  <a:pt x="30523" y="11126"/>
                  <a:pt x="30660" y="11223"/>
                  <a:pt x="30812" y="11223"/>
                </a:cubicBezTo>
                <a:cubicBezTo>
                  <a:pt x="30896" y="11223"/>
                  <a:pt x="30985" y="11193"/>
                  <a:pt x="31056" y="11133"/>
                </a:cubicBezTo>
                <a:cubicBezTo>
                  <a:pt x="31522" y="10735"/>
                  <a:pt x="31923" y="10284"/>
                  <a:pt x="32279" y="9797"/>
                </a:cubicBezTo>
                <a:lnTo>
                  <a:pt x="32279" y="9797"/>
                </a:lnTo>
                <a:cubicBezTo>
                  <a:pt x="32333" y="9858"/>
                  <a:pt x="32420" y="9888"/>
                  <a:pt x="32514" y="9888"/>
                </a:cubicBezTo>
                <a:cubicBezTo>
                  <a:pt x="32607" y="9888"/>
                  <a:pt x="32708" y="9859"/>
                  <a:pt x="32791" y="9799"/>
                </a:cubicBezTo>
                <a:cubicBezTo>
                  <a:pt x="32884" y="9726"/>
                  <a:pt x="32976" y="9650"/>
                  <a:pt x="33065" y="9573"/>
                </a:cubicBezTo>
                <a:lnTo>
                  <a:pt x="33065" y="9573"/>
                </a:lnTo>
                <a:cubicBezTo>
                  <a:pt x="33003" y="9758"/>
                  <a:pt x="32945" y="9945"/>
                  <a:pt x="32891" y="10133"/>
                </a:cubicBezTo>
                <a:cubicBezTo>
                  <a:pt x="32840" y="10337"/>
                  <a:pt x="33004" y="10522"/>
                  <a:pt x="33189" y="10522"/>
                </a:cubicBezTo>
                <a:cubicBezTo>
                  <a:pt x="33245" y="10522"/>
                  <a:pt x="33304" y="10505"/>
                  <a:pt x="33358" y="10466"/>
                </a:cubicBezTo>
                <a:cubicBezTo>
                  <a:pt x="33733" y="10228"/>
                  <a:pt x="34072" y="9960"/>
                  <a:pt x="34382" y="9669"/>
                </a:cubicBezTo>
                <a:lnTo>
                  <a:pt x="34382" y="9669"/>
                </a:lnTo>
                <a:cubicBezTo>
                  <a:pt x="34438" y="9778"/>
                  <a:pt x="34555" y="9855"/>
                  <a:pt x="34671" y="9855"/>
                </a:cubicBezTo>
                <a:cubicBezTo>
                  <a:pt x="34725" y="9855"/>
                  <a:pt x="34779" y="9838"/>
                  <a:pt x="34826" y="9799"/>
                </a:cubicBezTo>
                <a:cubicBezTo>
                  <a:pt x="34957" y="9722"/>
                  <a:pt x="35085" y="9642"/>
                  <a:pt x="35209" y="9558"/>
                </a:cubicBezTo>
                <a:lnTo>
                  <a:pt x="35209" y="9558"/>
                </a:lnTo>
                <a:cubicBezTo>
                  <a:pt x="35275" y="9645"/>
                  <a:pt x="35384" y="9704"/>
                  <a:pt x="35491" y="9704"/>
                </a:cubicBezTo>
                <a:cubicBezTo>
                  <a:pt x="35580" y="9704"/>
                  <a:pt x="35668" y="9663"/>
                  <a:pt x="35726" y="9566"/>
                </a:cubicBezTo>
                <a:cubicBezTo>
                  <a:pt x="35906" y="9277"/>
                  <a:pt x="36084" y="8986"/>
                  <a:pt x="36262" y="8694"/>
                </a:cubicBezTo>
                <a:lnTo>
                  <a:pt x="36262" y="8694"/>
                </a:lnTo>
                <a:cubicBezTo>
                  <a:pt x="38212" y="6796"/>
                  <a:pt x="39262" y="4008"/>
                  <a:pt x="41230" y="2094"/>
                </a:cubicBezTo>
                <a:cubicBezTo>
                  <a:pt x="41468" y="1856"/>
                  <a:pt x="41267" y="1557"/>
                  <a:pt x="41008" y="1557"/>
                </a:cubicBezTo>
                <a:cubicBezTo>
                  <a:pt x="40939" y="1557"/>
                  <a:pt x="40867" y="1578"/>
                  <a:pt x="40797" y="1627"/>
                </a:cubicBezTo>
                <a:cubicBezTo>
                  <a:pt x="40797" y="1627"/>
                  <a:pt x="40797" y="1627"/>
                  <a:pt x="40797" y="1627"/>
                </a:cubicBezTo>
                <a:lnTo>
                  <a:pt x="40797" y="1627"/>
                </a:lnTo>
                <a:cubicBezTo>
                  <a:pt x="38732" y="3514"/>
                  <a:pt x="37241" y="5923"/>
                  <a:pt x="35771" y="8301"/>
                </a:cubicBezTo>
                <a:lnTo>
                  <a:pt x="35771" y="8301"/>
                </a:lnTo>
                <a:cubicBezTo>
                  <a:pt x="35632" y="8431"/>
                  <a:pt x="35489" y="8556"/>
                  <a:pt x="35341" y="8676"/>
                </a:cubicBezTo>
                <a:lnTo>
                  <a:pt x="35341" y="8676"/>
                </a:lnTo>
                <a:cubicBezTo>
                  <a:pt x="35371" y="8608"/>
                  <a:pt x="35402" y="8540"/>
                  <a:pt x="35434" y="8471"/>
                </a:cubicBezTo>
                <a:lnTo>
                  <a:pt x="35434" y="8471"/>
                </a:lnTo>
                <a:cubicBezTo>
                  <a:pt x="36435" y="7112"/>
                  <a:pt x="37132" y="5504"/>
                  <a:pt x="37997" y="4038"/>
                </a:cubicBezTo>
                <a:lnTo>
                  <a:pt x="37997" y="4038"/>
                </a:lnTo>
                <a:cubicBezTo>
                  <a:pt x="38268" y="3624"/>
                  <a:pt x="38541" y="3211"/>
                  <a:pt x="38812" y="2798"/>
                </a:cubicBezTo>
                <a:lnTo>
                  <a:pt x="38812" y="2798"/>
                </a:lnTo>
                <a:cubicBezTo>
                  <a:pt x="38914" y="2661"/>
                  <a:pt x="39020" y="2526"/>
                  <a:pt x="39129" y="2394"/>
                </a:cubicBezTo>
                <a:lnTo>
                  <a:pt x="39094" y="2366"/>
                </a:lnTo>
                <a:lnTo>
                  <a:pt x="39094" y="2366"/>
                </a:lnTo>
                <a:cubicBezTo>
                  <a:pt x="39117" y="2331"/>
                  <a:pt x="39139" y="2296"/>
                  <a:pt x="39162" y="2260"/>
                </a:cubicBezTo>
                <a:cubicBezTo>
                  <a:pt x="39310" y="2039"/>
                  <a:pt x="39095" y="1782"/>
                  <a:pt x="38878" y="1782"/>
                </a:cubicBezTo>
                <a:cubicBezTo>
                  <a:pt x="38801" y="1782"/>
                  <a:pt x="38723" y="1815"/>
                  <a:pt x="38662" y="1893"/>
                </a:cubicBezTo>
                <a:cubicBezTo>
                  <a:pt x="38107" y="2587"/>
                  <a:pt x="37645" y="3373"/>
                  <a:pt x="37205" y="4184"/>
                </a:cubicBezTo>
                <a:lnTo>
                  <a:pt x="37205" y="4184"/>
                </a:lnTo>
                <a:cubicBezTo>
                  <a:pt x="36402" y="5434"/>
                  <a:pt x="35631" y="6695"/>
                  <a:pt x="34991" y="8017"/>
                </a:cubicBezTo>
                <a:lnTo>
                  <a:pt x="34991" y="8017"/>
                </a:lnTo>
                <a:cubicBezTo>
                  <a:pt x="34631" y="8501"/>
                  <a:pt x="34232" y="8949"/>
                  <a:pt x="33774" y="9342"/>
                </a:cubicBezTo>
                <a:lnTo>
                  <a:pt x="33774" y="9342"/>
                </a:lnTo>
                <a:cubicBezTo>
                  <a:pt x="33876" y="9057"/>
                  <a:pt x="33988" y="8777"/>
                  <a:pt x="34107" y="8500"/>
                </a:cubicBezTo>
                <a:lnTo>
                  <a:pt x="34107" y="8500"/>
                </a:lnTo>
                <a:cubicBezTo>
                  <a:pt x="35583" y="6714"/>
                  <a:pt x="36482" y="4410"/>
                  <a:pt x="37694" y="2461"/>
                </a:cubicBezTo>
                <a:cubicBezTo>
                  <a:pt x="37685" y="2453"/>
                  <a:pt x="37676" y="2446"/>
                  <a:pt x="37667" y="2439"/>
                </a:cubicBezTo>
                <a:lnTo>
                  <a:pt x="37667" y="2439"/>
                </a:lnTo>
                <a:cubicBezTo>
                  <a:pt x="37676" y="2424"/>
                  <a:pt x="37685" y="2409"/>
                  <a:pt x="37694" y="2394"/>
                </a:cubicBezTo>
                <a:cubicBezTo>
                  <a:pt x="37836" y="2158"/>
                  <a:pt x="37611" y="1922"/>
                  <a:pt x="37396" y="1922"/>
                </a:cubicBezTo>
                <a:cubicBezTo>
                  <a:pt x="37307" y="1922"/>
                  <a:pt x="37219" y="1963"/>
                  <a:pt x="37161" y="2060"/>
                </a:cubicBezTo>
                <a:cubicBezTo>
                  <a:pt x="36952" y="2387"/>
                  <a:pt x="36753" y="2725"/>
                  <a:pt x="36559" y="3069"/>
                </a:cubicBezTo>
                <a:lnTo>
                  <a:pt x="36559" y="3069"/>
                </a:lnTo>
                <a:cubicBezTo>
                  <a:pt x="35590" y="4574"/>
                  <a:pt x="34593" y="6104"/>
                  <a:pt x="33822" y="7720"/>
                </a:cubicBezTo>
                <a:lnTo>
                  <a:pt x="33822" y="7720"/>
                </a:lnTo>
                <a:cubicBezTo>
                  <a:pt x="33570" y="8047"/>
                  <a:pt x="33301" y="8358"/>
                  <a:pt x="33009" y="8651"/>
                </a:cubicBezTo>
                <a:lnTo>
                  <a:pt x="33009" y="8651"/>
                </a:lnTo>
                <a:cubicBezTo>
                  <a:pt x="33011" y="8644"/>
                  <a:pt x="33012" y="8638"/>
                  <a:pt x="33014" y="8631"/>
                </a:cubicBezTo>
                <a:lnTo>
                  <a:pt x="33014" y="8631"/>
                </a:lnTo>
                <a:cubicBezTo>
                  <a:pt x="33587" y="7590"/>
                  <a:pt x="34034" y="6449"/>
                  <a:pt x="34480" y="5312"/>
                </a:cubicBezTo>
                <a:lnTo>
                  <a:pt x="34480" y="5312"/>
                </a:lnTo>
                <a:cubicBezTo>
                  <a:pt x="35158" y="4095"/>
                  <a:pt x="35864" y="2885"/>
                  <a:pt x="36216" y="1550"/>
                </a:cubicBezTo>
                <a:lnTo>
                  <a:pt x="36216" y="1550"/>
                </a:lnTo>
                <a:cubicBezTo>
                  <a:pt x="36241" y="1509"/>
                  <a:pt x="36267" y="1468"/>
                  <a:pt x="36293" y="1426"/>
                </a:cubicBezTo>
                <a:cubicBezTo>
                  <a:pt x="36279" y="1420"/>
                  <a:pt x="36265" y="1414"/>
                  <a:pt x="36252" y="1409"/>
                </a:cubicBezTo>
                <a:lnTo>
                  <a:pt x="36252" y="1409"/>
                </a:lnTo>
                <a:cubicBezTo>
                  <a:pt x="36266" y="1348"/>
                  <a:pt x="36280" y="1287"/>
                  <a:pt x="36293" y="1226"/>
                </a:cubicBezTo>
                <a:cubicBezTo>
                  <a:pt x="36339" y="1001"/>
                  <a:pt x="36140" y="821"/>
                  <a:pt x="35944" y="821"/>
                </a:cubicBezTo>
                <a:cubicBezTo>
                  <a:pt x="35851" y="821"/>
                  <a:pt x="35758" y="862"/>
                  <a:pt x="35693" y="959"/>
                </a:cubicBezTo>
                <a:cubicBezTo>
                  <a:pt x="34726" y="2494"/>
                  <a:pt x="34058" y="4262"/>
                  <a:pt x="33358" y="5963"/>
                </a:cubicBezTo>
                <a:cubicBezTo>
                  <a:pt x="32797" y="7337"/>
                  <a:pt x="32189" y="8829"/>
                  <a:pt x="31177" y="9963"/>
                </a:cubicBezTo>
                <a:lnTo>
                  <a:pt x="31177" y="9963"/>
                </a:lnTo>
                <a:cubicBezTo>
                  <a:pt x="31465" y="7419"/>
                  <a:pt x="32794" y="5115"/>
                  <a:pt x="33721" y="2731"/>
                </a:cubicBezTo>
                <a:lnTo>
                  <a:pt x="33721" y="2731"/>
                </a:lnTo>
                <a:cubicBezTo>
                  <a:pt x="33817" y="2571"/>
                  <a:pt x="33918" y="2414"/>
                  <a:pt x="34025" y="2260"/>
                </a:cubicBezTo>
                <a:cubicBezTo>
                  <a:pt x="33988" y="2242"/>
                  <a:pt x="33952" y="2224"/>
                  <a:pt x="33916" y="2208"/>
                </a:cubicBezTo>
                <a:lnTo>
                  <a:pt x="33916" y="2208"/>
                </a:lnTo>
                <a:cubicBezTo>
                  <a:pt x="33942" y="2136"/>
                  <a:pt x="33967" y="2065"/>
                  <a:pt x="33992" y="1994"/>
                </a:cubicBezTo>
                <a:cubicBezTo>
                  <a:pt x="34079" y="1775"/>
                  <a:pt x="33894" y="1628"/>
                  <a:pt x="33691" y="1628"/>
                </a:cubicBezTo>
                <a:cubicBezTo>
                  <a:pt x="33584" y="1628"/>
                  <a:pt x="33472" y="1668"/>
                  <a:pt x="33391" y="1760"/>
                </a:cubicBezTo>
                <a:cubicBezTo>
                  <a:pt x="31911" y="3980"/>
                  <a:pt x="31514" y="6827"/>
                  <a:pt x="29908" y="8958"/>
                </a:cubicBezTo>
                <a:lnTo>
                  <a:pt x="29908" y="8958"/>
                </a:lnTo>
                <a:cubicBezTo>
                  <a:pt x="29814" y="7830"/>
                  <a:pt x="30220" y="6631"/>
                  <a:pt x="30556" y="5596"/>
                </a:cubicBezTo>
                <a:cubicBezTo>
                  <a:pt x="30619" y="5416"/>
                  <a:pt x="30685" y="5237"/>
                  <a:pt x="30752" y="5059"/>
                </a:cubicBezTo>
                <a:lnTo>
                  <a:pt x="30752" y="5059"/>
                </a:lnTo>
                <a:cubicBezTo>
                  <a:pt x="31196" y="4016"/>
                  <a:pt x="31639" y="2973"/>
                  <a:pt x="32190" y="1994"/>
                </a:cubicBezTo>
                <a:cubicBezTo>
                  <a:pt x="32138" y="1976"/>
                  <a:pt x="32088" y="1959"/>
                  <a:pt x="32039" y="1940"/>
                </a:cubicBezTo>
                <a:lnTo>
                  <a:pt x="32039" y="1940"/>
                </a:lnTo>
                <a:cubicBezTo>
                  <a:pt x="32067" y="1869"/>
                  <a:pt x="32096" y="1798"/>
                  <a:pt x="32124" y="1727"/>
                </a:cubicBezTo>
                <a:cubicBezTo>
                  <a:pt x="32191" y="1501"/>
                  <a:pt x="31969" y="1321"/>
                  <a:pt x="31767" y="1321"/>
                </a:cubicBezTo>
                <a:cubicBezTo>
                  <a:pt x="31670" y="1321"/>
                  <a:pt x="31577" y="1363"/>
                  <a:pt x="31523" y="1460"/>
                </a:cubicBezTo>
                <a:cubicBezTo>
                  <a:pt x="30205" y="3828"/>
                  <a:pt x="29532" y="6545"/>
                  <a:pt x="27933" y="8742"/>
                </a:cubicBezTo>
                <a:lnTo>
                  <a:pt x="27933" y="8742"/>
                </a:lnTo>
                <a:cubicBezTo>
                  <a:pt x="27992" y="8202"/>
                  <a:pt x="28104" y="7674"/>
                  <a:pt x="28252" y="7154"/>
                </a:cubicBezTo>
                <a:lnTo>
                  <a:pt x="28252" y="7154"/>
                </a:lnTo>
                <a:cubicBezTo>
                  <a:pt x="28673" y="6174"/>
                  <a:pt x="29010" y="5151"/>
                  <a:pt x="29399" y="4151"/>
                </a:cubicBezTo>
                <a:lnTo>
                  <a:pt x="29399" y="4151"/>
                </a:lnTo>
                <a:cubicBezTo>
                  <a:pt x="29590" y="3713"/>
                  <a:pt x="29781" y="3274"/>
                  <a:pt x="29961" y="2833"/>
                </a:cubicBezTo>
                <a:lnTo>
                  <a:pt x="29961" y="2833"/>
                </a:lnTo>
                <a:cubicBezTo>
                  <a:pt x="30158" y="2420"/>
                  <a:pt x="30375" y="2016"/>
                  <a:pt x="30623" y="1627"/>
                </a:cubicBezTo>
                <a:cubicBezTo>
                  <a:pt x="30556" y="1608"/>
                  <a:pt x="30494" y="1586"/>
                  <a:pt x="30436" y="1563"/>
                </a:cubicBezTo>
                <a:lnTo>
                  <a:pt x="30436" y="1563"/>
                </a:lnTo>
                <a:cubicBezTo>
                  <a:pt x="30466" y="1473"/>
                  <a:pt x="30495" y="1383"/>
                  <a:pt x="30523" y="1293"/>
                </a:cubicBezTo>
                <a:cubicBezTo>
                  <a:pt x="30610" y="1074"/>
                  <a:pt x="30424" y="912"/>
                  <a:pt x="30230" y="912"/>
                </a:cubicBezTo>
                <a:cubicBezTo>
                  <a:pt x="30128" y="912"/>
                  <a:pt x="30024" y="957"/>
                  <a:pt x="29956" y="1060"/>
                </a:cubicBezTo>
                <a:cubicBezTo>
                  <a:pt x="28503" y="3328"/>
                  <a:pt x="28121" y="6173"/>
                  <a:pt x="26645" y="8400"/>
                </a:cubicBezTo>
                <a:lnTo>
                  <a:pt x="26645" y="8400"/>
                </a:lnTo>
                <a:cubicBezTo>
                  <a:pt x="26651" y="8016"/>
                  <a:pt x="26689" y="7635"/>
                  <a:pt x="26751" y="7257"/>
                </a:cubicBezTo>
                <a:lnTo>
                  <a:pt x="26751" y="7257"/>
                </a:lnTo>
                <a:cubicBezTo>
                  <a:pt x="27363" y="5285"/>
                  <a:pt x="27883" y="3266"/>
                  <a:pt x="28788" y="1393"/>
                </a:cubicBezTo>
                <a:cubicBezTo>
                  <a:pt x="28714" y="1361"/>
                  <a:pt x="28646" y="1333"/>
                  <a:pt x="28582" y="1306"/>
                </a:cubicBezTo>
                <a:lnTo>
                  <a:pt x="28582" y="1306"/>
                </a:lnTo>
                <a:cubicBezTo>
                  <a:pt x="28608" y="1202"/>
                  <a:pt x="28632" y="1097"/>
                  <a:pt x="28655" y="993"/>
                </a:cubicBezTo>
                <a:cubicBezTo>
                  <a:pt x="28699" y="773"/>
                  <a:pt x="28497" y="597"/>
                  <a:pt x="28307" y="597"/>
                </a:cubicBezTo>
                <a:cubicBezTo>
                  <a:pt x="28208" y="597"/>
                  <a:pt x="28111" y="645"/>
                  <a:pt x="28054" y="759"/>
                </a:cubicBezTo>
                <a:cubicBezTo>
                  <a:pt x="26772" y="3477"/>
                  <a:pt x="26272" y="6501"/>
                  <a:pt x="25122" y="9245"/>
                </a:cubicBezTo>
                <a:lnTo>
                  <a:pt x="25122" y="9245"/>
                </a:lnTo>
                <a:cubicBezTo>
                  <a:pt x="25050" y="8776"/>
                  <a:pt x="25055" y="8299"/>
                  <a:pt x="25106" y="7820"/>
                </a:cubicBezTo>
                <a:lnTo>
                  <a:pt x="25106" y="7820"/>
                </a:lnTo>
                <a:cubicBezTo>
                  <a:pt x="25852" y="5657"/>
                  <a:pt x="26215" y="3360"/>
                  <a:pt x="26987" y="1193"/>
                </a:cubicBezTo>
                <a:cubicBezTo>
                  <a:pt x="26916" y="1169"/>
                  <a:pt x="26841" y="1154"/>
                  <a:pt x="26765" y="1143"/>
                </a:cubicBezTo>
                <a:lnTo>
                  <a:pt x="26765" y="1143"/>
                </a:lnTo>
                <a:cubicBezTo>
                  <a:pt x="26786" y="1027"/>
                  <a:pt x="26804" y="910"/>
                  <a:pt x="26820" y="793"/>
                </a:cubicBezTo>
                <a:cubicBezTo>
                  <a:pt x="26838" y="600"/>
                  <a:pt x="26699" y="509"/>
                  <a:pt x="26544" y="509"/>
                </a:cubicBezTo>
                <a:cubicBezTo>
                  <a:pt x="26403" y="509"/>
                  <a:pt x="26250" y="583"/>
                  <a:pt x="26186" y="726"/>
                </a:cubicBezTo>
                <a:cubicBezTo>
                  <a:pt x="25232" y="3343"/>
                  <a:pt x="24902" y="6160"/>
                  <a:pt x="23755" y="8702"/>
                </a:cubicBezTo>
                <a:lnTo>
                  <a:pt x="23755" y="8702"/>
                </a:lnTo>
                <a:cubicBezTo>
                  <a:pt x="23699" y="8480"/>
                  <a:pt x="23665" y="8253"/>
                  <a:pt x="23649" y="8021"/>
                </a:cubicBezTo>
                <a:lnTo>
                  <a:pt x="23649" y="8021"/>
                </a:lnTo>
                <a:cubicBezTo>
                  <a:pt x="24254" y="6091"/>
                  <a:pt x="24509" y="4045"/>
                  <a:pt x="25386" y="2194"/>
                </a:cubicBezTo>
                <a:cubicBezTo>
                  <a:pt x="25293" y="2147"/>
                  <a:pt x="25208" y="2108"/>
                  <a:pt x="25123" y="2070"/>
                </a:cubicBezTo>
                <a:lnTo>
                  <a:pt x="25123" y="2070"/>
                </a:lnTo>
                <a:cubicBezTo>
                  <a:pt x="25146" y="1977"/>
                  <a:pt x="25167" y="1884"/>
                  <a:pt x="25185" y="1793"/>
                </a:cubicBezTo>
                <a:cubicBezTo>
                  <a:pt x="25251" y="1574"/>
                  <a:pt x="25057" y="1398"/>
                  <a:pt x="24870" y="1398"/>
                </a:cubicBezTo>
                <a:cubicBezTo>
                  <a:pt x="24772" y="1398"/>
                  <a:pt x="24676" y="1446"/>
                  <a:pt x="24618" y="1560"/>
                </a:cubicBezTo>
                <a:cubicBezTo>
                  <a:pt x="23664" y="3521"/>
                  <a:pt x="23428" y="5701"/>
                  <a:pt x="22737" y="7730"/>
                </a:cubicBezTo>
                <a:lnTo>
                  <a:pt x="22737" y="7730"/>
                </a:lnTo>
                <a:cubicBezTo>
                  <a:pt x="22985" y="6199"/>
                  <a:pt x="23424" y="4689"/>
                  <a:pt x="23725" y="3159"/>
                </a:cubicBezTo>
                <a:lnTo>
                  <a:pt x="23725" y="3159"/>
                </a:lnTo>
                <a:cubicBezTo>
                  <a:pt x="23888" y="2575"/>
                  <a:pt x="24070" y="1997"/>
                  <a:pt x="24285" y="1426"/>
                </a:cubicBezTo>
                <a:cubicBezTo>
                  <a:pt x="24181" y="1412"/>
                  <a:pt x="24084" y="1403"/>
                  <a:pt x="23990" y="1396"/>
                </a:cubicBezTo>
                <a:lnTo>
                  <a:pt x="23990" y="1396"/>
                </a:lnTo>
                <a:cubicBezTo>
                  <a:pt x="24001" y="1284"/>
                  <a:pt x="24010" y="1172"/>
                  <a:pt x="24018" y="1060"/>
                </a:cubicBezTo>
                <a:cubicBezTo>
                  <a:pt x="24036" y="845"/>
                  <a:pt x="23891" y="745"/>
                  <a:pt x="23732" y="745"/>
                </a:cubicBezTo>
                <a:cubicBezTo>
                  <a:pt x="23594" y="745"/>
                  <a:pt x="23446" y="820"/>
                  <a:pt x="23384" y="959"/>
                </a:cubicBezTo>
                <a:cubicBezTo>
                  <a:pt x="22946" y="2160"/>
                  <a:pt x="22640" y="3397"/>
                  <a:pt x="22354" y="4640"/>
                </a:cubicBezTo>
                <a:lnTo>
                  <a:pt x="22354" y="4640"/>
                </a:lnTo>
                <a:cubicBezTo>
                  <a:pt x="22504" y="3787"/>
                  <a:pt x="22647" y="2934"/>
                  <a:pt x="22817" y="2094"/>
                </a:cubicBezTo>
                <a:cubicBezTo>
                  <a:pt x="22721" y="2078"/>
                  <a:pt x="22618" y="2069"/>
                  <a:pt x="22514" y="2061"/>
                </a:cubicBezTo>
                <a:lnTo>
                  <a:pt x="22514" y="2061"/>
                </a:lnTo>
                <a:cubicBezTo>
                  <a:pt x="22527" y="1950"/>
                  <a:pt x="22539" y="1838"/>
                  <a:pt x="22550" y="1727"/>
                </a:cubicBezTo>
                <a:cubicBezTo>
                  <a:pt x="22589" y="1535"/>
                  <a:pt x="22407" y="1421"/>
                  <a:pt x="22233" y="1421"/>
                </a:cubicBezTo>
                <a:cubicBezTo>
                  <a:pt x="22104" y="1421"/>
                  <a:pt x="21978" y="1484"/>
                  <a:pt x="21950" y="1627"/>
                </a:cubicBezTo>
                <a:cubicBezTo>
                  <a:pt x="21392" y="4293"/>
                  <a:pt x="21180" y="7189"/>
                  <a:pt x="20001" y="9700"/>
                </a:cubicBezTo>
                <a:lnTo>
                  <a:pt x="20001" y="9700"/>
                </a:lnTo>
                <a:cubicBezTo>
                  <a:pt x="19520" y="8450"/>
                  <a:pt x="19751" y="6932"/>
                  <a:pt x="19982" y="5663"/>
                </a:cubicBezTo>
                <a:cubicBezTo>
                  <a:pt x="20145" y="4685"/>
                  <a:pt x="20389" y="3724"/>
                  <a:pt x="20556" y="2733"/>
                </a:cubicBezTo>
                <a:lnTo>
                  <a:pt x="20556" y="2733"/>
                </a:lnTo>
                <a:cubicBezTo>
                  <a:pt x="20651" y="2460"/>
                  <a:pt x="20759" y="2191"/>
                  <a:pt x="20882" y="1927"/>
                </a:cubicBezTo>
                <a:cubicBezTo>
                  <a:pt x="20810" y="1915"/>
                  <a:pt x="20743" y="1894"/>
                  <a:pt x="20676" y="1871"/>
                </a:cubicBezTo>
                <a:lnTo>
                  <a:pt x="20676" y="1871"/>
                </a:lnTo>
                <a:cubicBezTo>
                  <a:pt x="20692" y="1724"/>
                  <a:pt x="20705" y="1576"/>
                  <a:pt x="20716" y="1426"/>
                </a:cubicBezTo>
                <a:cubicBezTo>
                  <a:pt x="20757" y="1239"/>
                  <a:pt x="20577" y="1116"/>
                  <a:pt x="20404" y="1116"/>
                </a:cubicBezTo>
                <a:cubicBezTo>
                  <a:pt x="20300" y="1116"/>
                  <a:pt x="20198" y="1160"/>
                  <a:pt x="20149" y="1260"/>
                </a:cubicBezTo>
                <a:cubicBezTo>
                  <a:pt x="18983" y="3680"/>
                  <a:pt x="19210" y="6556"/>
                  <a:pt x="18191" y="8999"/>
                </a:cubicBezTo>
                <a:lnTo>
                  <a:pt x="18191" y="8999"/>
                </a:lnTo>
                <a:cubicBezTo>
                  <a:pt x="18093" y="8134"/>
                  <a:pt x="18121" y="7265"/>
                  <a:pt x="18218" y="6395"/>
                </a:cubicBezTo>
                <a:lnTo>
                  <a:pt x="18218" y="6395"/>
                </a:lnTo>
                <a:cubicBezTo>
                  <a:pt x="18536" y="4879"/>
                  <a:pt x="18797" y="3339"/>
                  <a:pt x="19315" y="1860"/>
                </a:cubicBezTo>
                <a:cubicBezTo>
                  <a:pt x="19242" y="1836"/>
                  <a:pt x="19166" y="1812"/>
                  <a:pt x="19090" y="1789"/>
                </a:cubicBezTo>
                <a:lnTo>
                  <a:pt x="19090" y="1789"/>
                </a:lnTo>
                <a:cubicBezTo>
                  <a:pt x="19109" y="1691"/>
                  <a:pt x="19129" y="1592"/>
                  <a:pt x="19148" y="1493"/>
                </a:cubicBezTo>
                <a:cubicBezTo>
                  <a:pt x="19188" y="1255"/>
                  <a:pt x="19015" y="1111"/>
                  <a:pt x="18840" y="1111"/>
                </a:cubicBezTo>
                <a:cubicBezTo>
                  <a:pt x="18721" y="1111"/>
                  <a:pt x="18601" y="1178"/>
                  <a:pt x="18547" y="1326"/>
                </a:cubicBezTo>
                <a:cubicBezTo>
                  <a:pt x="17734" y="3678"/>
                  <a:pt x="17573" y="6220"/>
                  <a:pt x="16762" y="8558"/>
                </a:cubicBezTo>
                <a:lnTo>
                  <a:pt x="16762" y="8558"/>
                </a:lnTo>
                <a:cubicBezTo>
                  <a:pt x="16312" y="6706"/>
                  <a:pt x="17030" y="4660"/>
                  <a:pt x="17357" y="2739"/>
                </a:cubicBezTo>
                <a:lnTo>
                  <a:pt x="17357" y="2739"/>
                </a:lnTo>
                <a:cubicBezTo>
                  <a:pt x="17415" y="2589"/>
                  <a:pt x="17478" y="2441"/>
                  <a:pt x="17547" y="2294"/>
                </a:cubicBezTo>
                <a:cubicBezTo>
                  <a:pt x="17506" y="2287"/>
                  <a:pt x="17467" y="2279"/>
                  <a:pt x="17428" y="2270"/>
                </a:cubicBezTo>
                <a:lnTo>
                  <a:pt x="17428" y="2270"/>
                </a:lnTo>
                <a:cubicBezTo>
                  <a:pt x="17449" y="2110"/>
                  <a:pt x="17467" y="1951"/>
                  <a:pt x="17480" y="1793"/>
                </a:cubicBezTo>
                <a:cubicBezTo>
                  <a:pt x="17501" y="1607"/>
                  <a:pt x="17315" y="1498"/>
                  <a:pt x="17140" y="1498"/>
                </a:cubicBezTo>
                <a:cubicBezTo>
                  <a:pt x="17033" y="1498"/>
                  <a:pt x="16930" y="1538"/>
                  <a:pt x="16880" y="1627"/>
                </a:cubicBezTo>
                <a:cubicBezTo>
                  <a:pt x="15787" y="3933"/>
                  <a:pt x="16103" y="6736"/>
                  <a:pt x="15013" y="9006"/>
                </a:cubicBezTo>
                <a:lnTo>
                  <a:pt x="15013" y="9006"/>
                </a:lnTo>
                <a:cubicBezTo>
                  <a:pt x="14596" y="6883"/>
                  <a:pt x="15244" y="4741"/>
                  <a:pt x="15245" y="2596"/>
                </a:cubicBezTo>
                <a:lnTo>
                  <a:pt x="15245" y="2596"/>
                </a:lnTo>
                <a:cubicBezTo>
                  <a:pt x="15277" y="2473"/>
                  <a:pt x="15310" y="2350"/>
                  <a:pt x="15345" y="2227"/>
                </a:cubicBezTo>
                <a:cubicBezTo>
                  <a:pt x="15309" y="2221"/>
                  <a:pt x="15274" y="2216"/>
                  <a:pt x="15238" y="2212"/>
                </a:cubicBezTo>
                <a:lnTo>
                  <a:pt x="15238" y="2212"/>
                </a:lnTo>
                <a:cubicBezTo>
                  <a:pt x="15232" y="2072"/>
                  <a:pt x="15224" y="1933"/>
                  <a:pt x="15212" y="1793"/>
                </a:cubicBezTo>
                <a:cubicBezTo>
                  <a:pt x="15193" y="1605"/>
                  <a:pt x="15035" y="1480"/>
                  <a:pt x="14883" y="1480"/>
                </a:cubicBezTo>
                <a:cubicBezTo>
                  <a:pt x="14767" y="1480"/>
                  <a:pt x="14655" y="1553"/>
                  <a:pt x="14611" y="1727"/>
                </a:cubicBezTo>
                <a:cubicBezTo>
                  <a:pt x="13929" y="4189"/>
                  <a:pt x="13933" y="6810"/>
                  <a:pt x="13472" y="9355"/>
                </a:cubicBezTo>
                <a:lnTo>
                  <a:pt x="13472" y="9355"/>
                </a:lnTo>
                <a:cubicBezTo>
                  <a:pt x="13343" y="8959"/>
                  <a:pt x="13253" y="8543"/>
                  <a:pt x="13195" y="8114"/>
                </a:cubicBezTo>
                <a:lnTo>
                  <a:pt x="13195" y="8114"/>
                </a:lnTo>
                <a:cubicBezTo>
                  <a:pt x="13635" y="6256"/>
                  <a:pt x="13851" y="4310"/>
                  <a:pt x="13877" y="2427"/>
                </a:cubicBezTo>
                <a:cubicBezTo>
                  <a:pt x="13877" y="2326"/>
                  <a:pt x="13829" y="2250"/>
                  <a:pt x="13759" y="2202"/>
                </a:cubicBezTo>
                <a:lnTo>
                  <a:pt x="13759" y="2202"/>
                </a:lnTo>
                <a:cubicBezTo>
                  <a:pt x="13765" y="2177"/>
                  <a:pt x="13771" y="2152"/>
                  <a:pt x="13777" y="2127"/>
                </a:cubicBezTo>
                <a:cubicBezTo>
                  <a:pt x="13544" y="2094"/>
                  <a:pt x="13344" y="2094"/>
                  <a:pt x="13144" y="2060"/>
                </a:cubicBezTo>
                <a:cubicBezTo>
                  <a:pt x="13144" y="2372"/>
                  <a:pt x="13138" y="2685"/>
                  <a:pt x="13126" y="2998"/>
                </a:cubicBezTo>
                <a:lnTo>
                  <a:pt x="13126" y="2998"/>
                </a:lnTo>
                <a:cubicBezTo>
                  <a:pt x="12832" y="4289"/>
                  <a:pt x="12582" y="5756"/>
                  <a:pt x="12589" y="7186"/>
                </a:cubicBezTo>
                <a:lnTo>
                  <a:pt x="12589" y="7186"/>
                </a:lnTo>
                <a:cubicBezTo>
                  <a:pt x="12515" y="7517"/>
                  <a:pt x="12433" y="7846"/>
                  <a:pt x="12344" y="8172"/>
                </a:cubicBezTo>
                <a:lnTo>
                  <a:pt x="12344" y="8172"/>
                </a:lnTo>
                <a:cubicBezTo>
                  <a:pt x="12109" y="7549"/>
                  <a:pt x="11976" y="6899"/>
                  <a:pt x="11875" y="6238"/>
                </a:cubicBezTo>
                <a:lnTo>
                  <a:pt x="11875" y="6238"/>
                </a:lnTo>
                <a:cubicBezTo>
                  <a:pt x="11806" y="5364"/>
                  <a:pt x="11685" y="4493"/>
                  <a:pt x="11490" y="3626"/>
                </a:cubicBezTo>
                <a:lnTo>
                  <a:pt x="11490" y="3626"/>
                </a:lnTo>
                <a:cubicBezTo>
                  <a:pt x="11456" y="3459"/>
                  <a:pt x="11418" y="3293"/>
                  <a:pt x="11376" y="3128"/>
                </a:cubicBezTo>
                <a:cubicBezTo>
                  <a:pt x="11350" y="2984"/>
                  <a:pt x="11236" y="2922"/>
                  <a:pt x="11116" y="2922"/>
                </a:cubicBezTo>
                <a:cubicBezTo>
                  <a:pt x="10989" y="2922"/>
                  <a:pt x="10854" y="2992"/>
                  <a:pt x="10807" y="3107"/>
                </a:cubicBezTo>
                <a:lnTo>
                  <a:pt x="10807" y="3107"/>
                </a:lnTo>
                <a:cubicBezTo>
                  <a:pt x="10758" y="2130"/>
                  <a:pt x="10644" y="1162"/>
                  <a:pt x="10342" y="226"/>
                </a:cubicBezTo>
                <a:cubicBezTo>
                  <a:pt x="10308" y="76"/>
                  <a:pt x="10175" y="0"/>
                  <a:pt x="100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5"/>
          <p:cNvSpPr/>
          <p:nvPr/>
        </p:nvSpPr>
        <p:spPr>
          <a:xfrm rot="5400000">
            <a:off x="2320476" y="-1384440"/>
            <a:ext cx="4503048" cy="7961679"/>
          </a:xfrm>
          <a:custGeom>
            <a:avLst/>
            <a:gdLst/>
            <a:ahLst/>
            <a:cxnLst/>
            <a:rect l="l" t="t" r="r" b="b"/>
            <a:pathLst>
              <a:path w="35593" h="45356" extrusionOk="0">
                <a:moveTo>
                  <a:pt x="17738" y="0"/>
                </a:moveTo>
                <a:cubicBezTo>
                  <a:pt x="9515" y="0"/>
                  <a:pt x="1284" y="226"/>
                  <a:pt x="1001" y="676"/>
                </a:cubicBezTo>
                <a:cubicBezTo>
                  <a:pt x="0" y="2210"/>
                  <a:pt x="234" y="43873"/>
                  <a:pt x="1001" y="44674"/>
                </a:cubicBezTo>
                <a:cubicBezTo>
                  <a:pt x="1401" y="45074"/>
                  <a:pt x="10951" y="45355"/>
                  <a:pt x="19746" y="45355"/>
                </a:cubicBezTo>
                <a:cubicBezTo>
                  <a:pt x="27083" y="45355"/>
                  <a:pt x="33894" y="45160"/>
                  <a:pt x="34425" y="44674"/>
                </a:cubicBezTo>
                <a:cubicBezTo>
                  <a:pt x="35592" y="43540"/>
                  <a:pt x="34892" y="1610"/>
                  <a:pt x="34425" y="676"/>
                </a:cubicBezTo>
                <a:cubicBezTo>
                  <a:pt x="34174" y="226"/>
                  <a:pt x="25960" y="0"/>
                  <a:pt x="1773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5"/>
          <p:cNvSpPr/>
          <p:nvPr/>
        </p:nvSpPr>
        <p:spPr>
          <a:xfrm rot="5400000">
            <a:off x="2305718" y="-1413949"/>
            <a:ext cx="4532565" cy="8030513"/>
          </a:xfrm>
          <a:custGeom>
            <a:avLst/>
            <a:gdLst/>
            <a:ahLst/>
            <a:cxnLst/>
            <a:rect l="l" t="t" r="r" b="b"/>
            <a:pathLst>
              <a:path w="35392" h="46106" extrusionOk="0">
                <a:moveTo>
                  <a:pt x="21485" y="833"/>
                </a:moveTo>
                <a:cubicBezTo>
                  <a:pt x="25253" y="833"/>
                  <a:pt x="29038" y="917"/>
                  <a:pt x="32757" y="1254"/>
                </a:cubicBezTo>
                <a:cubicBezTo>
                  <a:pt x="33090" y="1287"/>
                  <a:pt x="34024" y="1320"/>
                  <a:pt x="34124" y="1454"/>
                </a:cubicBezTo>
                <a:cubicBezTo>
                  <a:pt x="34098" y="1436"/>
                  <a:pt x="34083" y="1427"/>
                  <a:pt x="34076" y="1427"/>
                </a:cubicBezTo>
                <a:cubicBezTo>
                  <a:pt x="34058" y="1427"/>
                  <a:pt x="34100" y="1489"/>
                  <a:pt x="34124" y="1587"/>
                </a:cubicBezTo>
                <a:cubicBezTo>
                  <a:pt x="34191" y="1821"/>
                  <a:pt x="34191" y="2087"/>
                  <a:pt x="34224" y="2321"/>
                </a:cubicBezTo>
                <a:cubicBezTo>
                  <a:pt x="34358" y="4322"/>
                  <a:pt x="34391" y="6391"/>
                  <a:pt x="34458" y="8392"/>
                </a:cubicBezTo>
                <a:cubicBezTo>
                  <a:pt x="34625" y="14997"/>
                  <a:pt x="34725" y="21668"/>
                  <a:pt x="34758" y="28306"/>
                </a:cubicBezTo>
                <a:cubicBezTo>
                  <a:pt x="34758" y="33510"/>
                  <a:pt x="34925" y="38814"/>
                  <a:pt x="34391" y="43984"/>
                </a:cubicBezTo>
                <a:cubicBezTo>
                  <a:pt x="34358" y="44251"/>
                  <a:pt x="34358" y="44484"/>
                  <a:pt x="34258" y="44685"/>
                </a:cubicBezTo>
                <a:cubicBezTo>
                  <a:pt x="34230" y="44826"/>
                  <a:pt x="34154" y="44967"/>
                  <a:pt x="34191" y="44967"/>
                </a:cubicBezTo>
                <a:cubicBezTo>
                  <a:pt x="34196" y="44967"/>
                  <a:pt x="34204" y="44964"/>
                  <a:pt x="34213" y="44958"/>
                </a:cubicBezTo>
                <a:lnTo>
                  <a:pt x="34213" y="44958"/>
                </a:lnTo>
                <a:cubicBezTo>
                  <a:pt x="33841" y="45185"/>
                  <a:pt x="33052" y="45186"/>
                  <a:pt x="32590" y="45252"/>
                </a:cubicBezTo>
                <a:cubicBezTo>
                  <a:pt x="29955" y="45485"/>
                  <a:pt x="27353" y="45519"/>
                  <a:pt x="24718" y="45519"/>
                </a:cubicBezTo>
                <a:cubicBezTo>
                  <a:pt x="22392" y="45554"/>
                  <a:pt x="20062" y="45577"/>
                  <a:pt x="17733" y="45577"/>
                </a:cubicBezTo>
                <a:cubicBezTo>
                  <a:pt x="13480" y="45577"/>
                  <a:pt x="9228" y="45501"/>
                  <a:pt x="5004" y="45285"/>
                </a:cubicBezTo>
                <a:cubicBezTo>
                  <a:pt x="4036" y="45252"/>
                  <a:pt x="3036" y="45185"/>
                  <a:pt x="2068" y="45085"/>
                </a:cubicBezTo>
                <a:cubicBezTo>
                  <a:pt x="1835" y="45018"/>
                  <a:pt x="1568" y="45018"/>
                  <a:pt x="1334" y="44951"/>
                </a:cubicBezTo>
                <a:cubicBezTo>
                  <a:pt x="1285" y="44939"/>
                  <a:pt x="1251" y="44931"/>
                  <a:pt x="1227" y="44927"/>
                </a:cubicBezTo>
                <a:lnTo>
                  <a:pt x="1227" y="44927"/>
                </a:lnTo>
                <a:cubicBezTo>
                  <a:pt x="869" y="43631"/>
                  <a:pt x="1001" y="42074"/>
                  <a:pt x="967" y="40682"/>
                </a:cubicBezTo>
                <a:cubicBezTo>
                  <a:pt x="701" y="34411"/>
                  <a:pt x="667" y="28073"/>
                  <a:pt x="667" y="21735"/>
                </a:cubicBezTo>
                <a:cubicBezTo>
                  <a:pt x="667" y="15797"/>
                  <a:pt x="634" y="9826"/>
                  <a:pt x="967" y="3922"/>
                </a:cubicBezTo>
                <a:cubicBezTo>
                  <a:pt x="996" y="3321"/>
                  <a:pt x="926" y="2204"/>
                  <a:pt x="1117" y="1562"/>
                </a:cubicBezTo>
                <a:lnTo>
                  <a:pt x="1117" y="1562"/>
                </a:lnTo>
                <a:cubicBezTo>
                  <a:pt x="1147" y="1545"/>
                  <a:pt x="1175" y="1520"/>
                  <a:pt x="1201" y="1487"/>
                </a:cubicBezTo>
                <a:lnTo>
                  <a:pt x="1201" y="1487"/>
                </a:lnTo>
                <a:cubicBezTo>
                  <a:pt x="1193" y="1503"/>
                  <a:pt x="1198" y="1509"/>
                  <a:pt x="1213" y="1509"/>
                </a:cubicBezTo>
                <a:cubicBezTo>
                  <a:pt x="1260" y="1509"/>
                  <a:pt x="1400" y="1446"/>
                  <a:pt x="1501" y="1420"/>
                </a:cubicBezTo>
                <a:cubicBezTo>
                  <a:pt x="1835" y="1320"/>
                  <a:pt x="2135" y="1320"/>
                  <a:pt x="2468" y="1287"/>
                </a:cubicBezTo>
                <a:cubicBezTo>
                  <a:pt x="3503" y="1220"/>
                  <a:pt x="4537" y="1120"/>
                  <a:pt x="5537" y="1087"/>
                </a:cubicBezTo>
                <a:cubicBezTo>
                  <a:pt x="8606" y="953"/>
                  <a:pt x="11742" y="920"/>
                  <a:pt x="14877" y="887"/>
                </a:cubicBezTo>
                <a:cubicBezTo>
                  <a:pt x="17063" y="862"/>
                  <a:pt x="19271" y="833"/>
                  <a:pt x="21485" y="833"/>
                </a:cubicBezTo>
                <a:close/>
                <a:moveTo>
                  <a:pt x="18547" y="1"/>
                </a:moveTo>
                <a:cubicBezTo>
                  <a:pt x="15945" y="1"/>
                  <a:pt x="13343" y="33"/>
                  <a:pt x="10741" y="86"/>
                </a:cubicBezTo>
                <a:cubicBezTo>
                  <a:pt x="8406" y="119"/>
                  <a:pt x="6038" y="153"/>
                  <a:pt x="3703" y="320"/>
                </a:cubicBezTo>
                <a:cubicBezTo>
                  <a:pt x="3036" y="353"/>
                  <a:pt x="2335" y="420"/>
                  <a:pt x="1668" y="486"/>
                </a:cubicBezTo>
                <a:cubicBezTo>
                  <a:pt x="1368" y="520"/>
                  <a:pt x="901" y="520"/>
                  <a:pt x="701" y="787"/>
                </a:cubicBezTo>
                <a:cubicBezTo>
                  <a:pt x="678" y="869"/>
                  <a:pt x="666" y="947"/>
                  <a:pt x="664" y="1020"/>
                </a:cubicBezTo>
                <a:lnTo>
                  <a:pt x="664" y="1020"/>
                </a:lnTo>
                <a:cubicBezTo>
                  <a:pt x="500" y="1348"/>
                  <a:pt x="496" y="1778"/>
                  <a:pt x="434" y="2121"/>
                </a:cubicBezTo>
                <a:cubicBezTo>
                  <a:pt x="367" y="2955"/>
                  <a:pt x="334" y="3755"/>
                  <a:pt x="267" y="4589"/>
                </a:cubicBezTo>
                <a:cubicBezTo>
                  <a:pt x="167" y="7258"/>
                  <a:pt x="133" y="9960"/>
                  <a:pt x="67" y="12628"/>
                </a:cubicBezTo>
                <a:cubicBezTo>
                  <a:pt x="0" y="19500"/>
                  <a:pt x="0" y="26405"/>
                  <a:pt x="133" y="33276"/>
                </a:cubicBezTo>
                <a:cubicBezTo>
                  <a:pt x="167" y="35978"/>
                  <a:pt x="200" y="38680"/>
                  <a:pt x="334" y="41416"/>
                </a:cubicBezTo>
                <a:cubicBezTo>
                  <a:pt x="367" y="42516"/>
                  <a:pt x="200" y="44118"/>
                  <a:pt x="667" y="45152"/>
                </a:cubicBezTo>
                <a:cubicBezTo>
                  <a:pt x="801" y="45485"/>
                  <a:pt x="1334" y="45485"/>
                  <a:pt x="1635" y="45519"/>
                </a:cubicBezTo>
                <a:cubicBezTo>
                  <a:pt x="2468" y="45652"/>
                  <a:pt x="3302" y="45685"/>
                  <a:pt x="4170" y="45719"/>
                </a:cubicBezTo>
                <a:cubicBezTo>
                  <a:pt x="7072" y="45885"/>
                  <a:pt x="10041" y="45952"/>
                  <a:pt x="12976" y="46019"/>
                </a:cubicBezTo>
                <a:cubicBezTo>
                  <a:pt x="15691" y="46062"/>
                  <a:pt x="18432" y="46106"/>
                  <a:pt x="21173" y="46106"/>
                </a:cubicBezTo>
                <a:cubicBezTo>
                  <a:pt x="24762" y="46106"/>
                  <a:pt x="28353" y="46031"/>
                  <a:pt x="31889" y="45785"/>
                </a:cubicBezTo>
                <a:cubicBezTo>
                  <a:pt x="32657" y="45719"/>
                  <a:pt x="34525" y="45852"/>
                  <a:pt x="34758" y="44885"/>
                </a:cubicBezTo>
                <a:cubicBezTo>
                  <a:pt x="35192" y="43484"/>
                  <a:pt x="35092" y="41816"/>
                  <a:pt x="35159" y="40348"/>
                </a:cubicBezTo>
                <a:cubicBezTo>
                  <a:pt x="35392" y="34044"/>
                  <a:pt x="35292" y="27706"/>
                  <a:pt x="35259" y="21368"/>
                </a:cubicBezTo>
                <a:cubicBezTo>
                  <a:pt x="35225" y="15497"/>
                  <a:pt x="35159" y="9660"/>
                  <a:pt x="34892" y="3789"/>
                </a:cubicBezTo>
                <a:lnTo>
                  <a:pt x="34758" y="1654"/>
                </a:lnTo>
                <a:cubicBezTo>
                  <a:pt x="34725" y="1420"/>
                  <a:pt x="34758" y="953"/>
                  <a:pt x="34558" y="787"/>
                </a:cubicBezTo>
                <a:cubicBezTo>
                  <a:pt x="34224" y="486"/>
                  <a:pt x="33591" y="486"/>
                  <a:pt x="33190" y="453"/>
                </a:cubicBezTo>
                <a:cubicBezTo>
                  <a:pt x="32223" y="320"/>
                  <a:pt x="31256" y="286"/>
                  <a:pt x="30255" y="253"/>
                </a:cubicBezTo>
                <a:cubicBezTo>
                  <a:pt x="26352" y="73"/>
                  <a:pt x="22449" y="1"/>
                  <a:pt x="185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5"/>
          <p:cNvSpPr/>
          <p:nvPr/>
        </p:nvSpPr>
        <p:spPr>
          <a:xfrm rot="5400000">
            <a:off x="2000237" y="-2000214"/>
            <a:ext cx="5143524" cy="9144052"/>
          </a:xfrm>
          <a:custGeom>
            <a:avLst/>
            <a:gdLst/>
            <a:ahLst/>
            <a:cxnLst/>
            <a:rect l="l" t="t" r="r" b="b"/>
            <a:pathLst>
              <a:path w="44233" h="57433" extrusionOk="0">
                <a:moveTo>
                  <a:pt x="42698" y="1302"/>
                </a:moveTo>
                <a:cubicBezTo>
                  <a:pt x="42701" y="1317"/>
                  <a:pt x="42705" y="1332"/>
                  <a:pt x="42708" y="1347"/>
                </a:cubicBezTo>
                <a:lnTo>
                  <a:pt x="42708" y="1347"/>
                </a:lnTo>
                <a:cubicBezTo>
                  <a:pt x="42702" y="1335"/>
                  <a:pt x="42698" y="1320"/>
                  <a:pt x="42698" y="1302"/>
                </a:cubicBezTo>
                <a:close/>
                <a:moveTo>
                  <a:pt x="1358" y="55979"/>
                </a:moveTo>
                <a:cubicBezTo>
                  <a:pt x="1361" y="55987"/>
                  <a:pt x="1364" y="55996"/>
                  <a:pt x="1368" y="56008"/>
                </a:cubicBezTo>
                <a:cubicBezTo>
                  <a:pt x="1368" y="56015"/>
                  <a:pt x="1368" y="56019"/>
                  <a:pt x="1367" y="56019"/>
                </a:cubicBezTo>
                <a:cubicBezTo>
                  <a:pt x="1366" y="56019"/>
                  <a:pt x="1362" y="56004"/>
                  <a:pt x="1358" y="55979"/>
                </a:cubicBezTo>
                <a:close/>
                <a:moveTo>
                  <a:pt x="23070" y="639"/>
                </a:moveTo>
                <a:cubicBezTo>
                  <a:pt x="26635" y="639"/>
                  <a:pt x="30201" y="681"/>
                  <a:pt x="33758" y="769"/>
                </a:cubicBezTo>
                <a:cubicBezTo>
                  <a:pt x="36160" y="802"/>
                  <a:pt x="38528" y="902"/>
                  <a:pt x="40897" y="1102"/>
                </a:cubicBezTo>
                <a:cubicBezTo>
                  <a:pt x="41497" y="1135"/>
                  <a:pt x="42064" y="1202"/>
                  <a:pt x="42598" y="1369"/>
                </a:cubicBezTo>
                <a:cubicBezTo>
                  <a:pt x="42659" y="1378"/>
                  <a:pt x="42695" y="1384"/>
                  <a:pt x="42715" y="1387"/>
                </a:cubicBezTo>
                <a:lnTo>
                  <a:pt x="42715" y="1387"/>
                </a:lnTo>
                <a:cubicBezTo>
                  <a:pt x="42731" y="1492"/>
                  <a:pt x="42731" y="1597"/>
                  <a:pt x="42731" y="1703"/>
                </a:cubicBezTo>
                <a:cubicBezTo>
                  <a:pt x="43198" y="5806"/>
                  <a:pt x="43098" y="10042"/>
                  <a:pt x="43198" y="14145"/>
                </a:cubicBezTo>
                <a:cubicBezTo>
                  <a:pt x="43365" y="21050"/>
                  <a:pt x="43432" y="27855"/>
                  <a:pt x="43432" y="34760"/>
                </a:cubicBezTo>
                <a:cubicBezTo>
                  <a:pt x="43432" y="40530"/>
                  <a:pt x="43498" y="46301"/>
                  <a:pt x="43198" y="52105"/>
                </a:cubicBezTo>
                <a:cubicBezTo>
                  <a:pt x="43098" y="53306"/>
                  <a:pt x="43198" y="54774"/>
                  <a:pt x="42765" y="55941"/>
                </a:cubicBezTo>
                <a:cubicBezTo>
                  <a:pt x="42748" y="55975"/>
                  <a:pt x="42748" y="55983"/>
                  <a:pt x="42748" y="55983"/>
                </a:cubicBezTo>
                <a:cubicBezTo>
                  <a:pt x="42748" y="55983"/>
                  <a:pt x="42748" y="55975"/>
                  <a:pt x="42731" y="55975"/>
                </a:cubicBezTo>
                <a:cubicBezTo>
                  <a:pt x="42531" y="56075"/>
                  <a:pt x="42264" y="56108"/>
                  <a:pt x="42064" y="56142"/>
                </a:cubicBezTo>
                <a:cubicBezTo>
                  <a:pt x="41263" y="56275"/>
                  <a:pt x="40430" y="56342"/>
                  <a:pt x="39596" y="56408"/>
                </a:cubicBezTo>
                <a:cubicBezTo>
                  <a:pt x="35136" y="56698"/>
                  <a:pt x="30642" y="56760"/>
                  <a:pt x="26163" y="56760"/>
                </a:cubicBezTo>
                <a:cubicBezTo>
                  <a:pt x="24444" y="56760"/>
                  <a:pt x="22727" y="56751"/>
                  <a:pt x="21016" y="56742"/>
                </a:cubicBezTo>
                <a:cubicBezTo>
                  <a:pt x="15178" y="56675"/>
                  <a:pt x="9241" y="56675"/>
                  <a:pt x="3403" y="56242"/>
                </a:cubicBezTo>
                <a:cubicBezTo>
                  <a:pt x="2803" y="56175"/>
                  <a:pt x="2169" y="56142"/>
                  <a:pt x="1535" y="56008"/>
                </a:cubicBezTo>
                <a:cubicBezTo>
                  <a:pt x="1413" y="55988"/>
                  <a:pt x="1366" y="55955"/>
                  <a:pt x="1354" y="55955"/>
                </a:cubicBezTo>
                <a:cubicBezTo>
                  <a:pt x="1354" y="55955"/>
                  <a:pt x="1354" y="55955"/>
                  <a:pt x="1354" y="55955"/>
                </a:cubicBezTo>
                <a:lnTo>
                  <a:pt x="1354" y="55955"/>
                </a:lnTo>
                <a:cubicBezTo>
                  <a:pt x="1341" y="55880"/>
                  <a:pt x="1321" y="55754"/>
                  <a:pt x="1302" y="55675"/>
                </a:cubicBezTo>
                <a:cubicBezTo>
                  <a:pt x="1035" y="54240"/>
                  <a:pt x="1035" y="52739"/>
                  <a:pt x="1001" y="51271"/>
                </a:cubicBezTo>
                <a:cubicBezTo>
                  <a:pt x="468" y="38496"/>
                  <a:pt x="501" y="25653"/>
                  <a:pt x="701" y="12844"/>
                </a:cubicBezTo>
                <a:cubicBezTo>
                  <a:pt x="734" y="10242"/>
                  <a:pt x="835" y="7573"/>
                  <a:pt x="968" y="4938"/>
                </a:cubicBezTo>
                <a:cubicBezTo>
                  <a:pt x="1035" y="4038"/>
                  <a:pt x="968" y="2203"/>
                  <a:pt x="1402" y="1402"/>
                </a:cubicBezTo>
                <a:lnTo>
                  <a:pt x="1402" y="1402"/>
                </a:lnTo>
                <a:cubicBezTo>
                  <a:pt x="1380" y="1445"/>
                  <a:pt x="1383" y="1460"/>
                  <a:pt x="1402" y="1460"/>
                </a:cubicBezTo>
                <a:cubicBezTo>
                  <a:pt x="1442" y="1460"/>
                  <a:pt x="1555" y="1392"/>
                  <a:pt x="1668" y="1369"/>
                </a:cubicBezTo>
                <a:cubicBezTo>
                  <a:pt x="1902" y="1302"/>
                  <a:pt x="2202" y="1269"/>
                  <a:pt x="2502" y="1236"/>
                </a:cubicBezTo>
                <a:cubicBezTo>
                  <a:pt x="3370" y="1102"/>
                  <a:pt x="4304" y="1069"/>
                  <a:pt x="5171" y="1002"/>
                </a:cubicBezTo>
                <a:cubicBezTo>
                  <a:pt x="7973" y="869"/>
                  <a:pt x="10708" y="802"/>
                  <a:pt x="13510" y="735"/>
                </a:cubicBezTo>
                <a:cubicBezTo>
                  <a:pt x="16692" y="672"/>
                  <a:pt x="19880" y="639"/>
                  <a:pt x="23070" y="639"/>
                </a:cubicBezTo>
                <a:close/>
                <a:moveTo>
                  <a:pt x="25207" y="1"/>
                </a:moveTo>
                <a:cubicBezTo>
                  <a:pt x="24477" y="1"/>
                  <a:pt x="23747" y="1"/>
                  <a:pt x="23017" y="1"/>
                </a:cubicBezTo>
                <a:cubicBezTo>
                  <a:pt x="18013" y="1"/>
                  <a:pt x="12943" y="68"/>
                  <a:pt x="7940" y="235"/>
                </a:cubicBezTo>
                <a:cubicBezTo>
                  <a:pt x="6338" y="268"/>
                  <a:pt x="4671" y="335"/>
                  <a:pt x="3036" y="502"/>
                </a:cubicBezTo>
                <a:cubicBezTo>
                  <a:pt x="2502" y="568"/>
                  <a:pt x="1335" y="502"/>
                  <a:pt x="901" y="1002"/>
                </a:cubicBezTo>
                <a:cubicBezTo>
                  <a:pt x="880" y="1034"/>
                  <a:pt x="864" y="1065"/>
                  <a:pt x="852" y="1096"/>
                </a:cubicBezTo>
                <a:lnTo>
                  <a:pt x="852" y="1096"/>
                </a:lnTo>
                <a:cubicBezTo>
                  <a:pt x="370" y="1932"/>
                  <a:pt x="500" y="3313"/>
                  <a:pt x="401" y="4204"/>
                </a:cubicBezTo>
                <a:cubicBezTo>
                  <a:pt x="234" y="6539"/>
                  <a:pt x="201" y="8808"/>
                  <a:pt x="167" y="11143"/>
                </a:cubicBezTo>
                <a:cubicBezTo>
                  <a:pt x="1" y="17814"/>
                  <a:pt x="1" y="24552"/>
                  <a:pt x="34" y="31224"/>
                </a:cubicBezTo>
                <a:cubicBezTo>
                  <a:pt x="67" y="37461"/>
                  <a:pt x="101" y="43666"/>
                  <a:pt x="368" y="49937"/>
                </a:cubicBezTo>
                <a:cubicBezTo>
                  <a:pt x="401" y="51672"/>
                  <a:pt x="501" y="53440"/>
                  <a:pt x="668" y="55174"/>
                </a:cubicBezTo>
                <a:cubicBezTo>
                  <a:pt x="734" y="56008"/>
                  <a:pt x="734" y="56508"/>
                  <a:pt x="1668" y="56675"/>
                </a:cubicBezTo>
                <a:cubicBezTo>
                  <a:pt x="3436" y="56975"/>
                  <a:pt x="5271" y="57009"/>
                  <a:pt x="7106" y="57109"/>
                </a:cubicBezTo>
                <a:cubicBezTo>
                  <a:pt x="10208" y="57242"/>
                  <a:pt x="13310" y="57309"/>
                  <a:pt x="16379" y="57342"/>
                </a:cubicBezTo>
                <a:cubicBezTo>
                  <a:pt x="19265" y="57400"/>
                  <a:pt x="22146" y="57433"/>
                  <a:pt x="25025" y="57433"/>
                </a:cubicBezTo>
                <a:cubicBezTo>
                  <a:pt x="28834" y="57433"/>
                  <a:pt x="32642" y="57375"/>
                  <a:pt x="36460" y="57242"/>
                </a:cubicBezTo>
                <a:cubicBezTo>
                  <a:pt x="38395" y="57142"/>
                  <a:pt x="40396" y="57109"/>
                  <a:pt x="42298" y="56775"/>
                </a:cubicBezTo>
                <a:cubicBezTo>
                  <a:pt x="43265" y="56609"/>
                  <a:pt x="43432" y="56175"/>
                  <a:pt x="43598" y="55274"/>
                </a:cubicBezTo>
                <a:cubicBezTo>
                  <a:pt x="44232" y="50804"/>
                  <a:pt x="44065" y="46134"/>
                  <a:pt x="44099" y="41598"/>
                </a:cubicBezTo>
                <a:cubicBezTo>
                  <a:pt x="44232" y="29156"/>
                  <a:pt x="44166" y="16713"/>
                  <a:pt x="43565" y="4304"/>
                </a:cubicBezTo>
                <a:cubicBezTo>
                  <a:pt x="43532" y="3304"/>
                  <a:pt x="43598" y="2136"/>
                  <a:pt x="43298" y="1135"/>
                </a:cubicBezTo>
                <a:cubicBezTo>
                  <a:pt x="43098" y="402"/>
                  <a:pt x="41063" y="468"/>
                  <a:pt x="40530" y="435"/>
                </a:cubicBezTo>
                <a:cubicBezTo>
                  <a:pt x="35451" y="26"/>
                  <a:pt x="30321" y="1"/>
                  <a:pt x="252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8" name="Google Shape;418;p35"/>
          <p:cNvGrpSpPr/>
          <p:nvPr/>
        </p:nvGrpSpPr>
        <p:grpSpPr>
          <a:xfrm>
            <a:off x="423251" y="290784"/>
            <a:ext cx="234630" cy="217766"/>
            <a:chOff x="8656226" y="2547184"/>
            <a:chExt cx="234630" cy="217766"/>
          </a:xfrm>
        </p:grpSpPr>
        <p:sp>
          <p:nvSpPr>
            <p:cNvPr id="419" name="Google Shape;419;p35"/>
            <p:cNvSpPr/>
            <p:nvPr/>
          </p:nvSpPr>
          <p:spPr>
            <a:xfrm>
              <a:off x="8656234" y="2554313"/>
              <a:ext cx="222024" cy="203504"/>
            </a:xfrm>
            <a:custGeom>
              <a:avLst/>
              <a:gdLst/>
              <a:ahLst/>
              <a:cxnLst/>
              <a:rect l="l" t="t" r="r" b="b"/>
              <a:pathLst>
                <a:path w="7115" h="6521" extrusionOk="0">
                  <a:moveTo>
                    <a:pt x="4867" y="0"/>
                  </a:moveTo>
                  <a:cubicBezTo>
                    <a:pt x="4688" y="0"/>
                    <a:pt x="4495" y="57"/>
                    <a:pt x="4350" y="148"/>
                  </a:cubicBezTo>
                  <a:cubicBezTo>
                    <a:pt x="4004" y="321"/>
                    <a:pt x="3687" y="667"/>
                    <a:pt x="3514" y="1099"/>
                  </a:cubicBezTo>
                  <a:cubicBezTo>
                    <a:pt x="3514" y="1070"/>
                    <a:pt x="3457" y="1070"/>
                    <a:pt x="3457" y="1041"/>
                  </a:cubicBezTo>
                  <a:cubicBezTo>
                    <a:pt x="3103" y="500"/>
                    <a:pt x="2568" y="169"/>
                    <a:pt x="2103" y="169"/>
                  </a:cubicBezTo>
                  <a:cubicBezTo>
                    <a:pt x="1925" y="169"/>
                    <a:pt x="1757" y="217"/>
                    <a:pt x="1613" y="321"/>
                  </a:cubicBezTo>
                  <a:cubicBezTo>
                    <a:pt x="1095" y="638"/>
                    <a:pt x="1008" y="1444"/>
                    <a:pt x="1412" y="2164"/>
                  </a:cubicBezTo>
                  <a:cubicBezTo>
                    <a:pt x="663" y="2222"/>
                    <a:pt x="87" y="2625"/>
                    <a:pt x="58" y="3201"/>
                  </a:cubicBezTo>
                  <a:cubicBezTo>
                    <a:pt x="0" y="3864"/>
                    <a:pt x="692" y="4440"/>
                    <a:pt x="1556" y="4498"/>
                  </a:cubicBezTo>
                  <a:lnTo>
                    <a:pt x="1671" y="4498"/>
                  </a:lnTo>
                  <a:cubicBezTo>
                    <a:pt x="1527" y="4757"/>
                    <a:pt x="1412" y="5016"/>
                    <a:pt x="1383" y="5246"/>
                  </a:cubicBezTo>
                  <a:cubicBezTo>
                    <a:pt x="1296" y="5765"/>
                    <a:pt x="1440" y="6197"/>
                    <a:pt x="1815" y="6399"/>
                  </a:cubicBezTo>
                  <a:cubicBezTo>
                    <a:pt x="1958" y="6481"/>
                    <a:pt x="2118" y="6521"/>
                    <a:pt x="2286" y="6521"/>
                  </a:cubicBezTo>
                  <a:cubicBezTo>
                    <a:pt x="2761" y="6521"/>
                    <a:pt x="3296" y="6203"/>
                    <a:pt x="3658" y="5650"/>
                  </a:cubicBezTo>
                  <a:cubicBezTo>
                    <a:pt x="3687" y="5563"/>
                    <a:pt x="3716" y="5506"/>
                    <a:pt x="3774" y="5477"/>
                  </a:cubicBezTo>
                  <a:cubicBezTo>
                    <a:pt x="4117" y="5982"/>
                    <a:pt x="4617" y="6275"/>
                    <a:pt x="5064" y="6275"/>
                  </a:cubicBezTo>
                  <a:cubicBezTo>
                    <a:pt x="5254" y="6275"/>
                    <a:pt x="5434" y="6222"/>
                    <a:pt x="5588" y="6111"/>
                  </a:cubicBezTo>
                  <a:cubicBezTo>
                    <a:pt x="6107" y="5794"/>
                    <a:pt x="6164" y="4958"/>
                    <a:pt x="5732" y="4238"/>
                  </a:cubicBezTo>
                  <a:cubicBezTo>
                    <a:pt x="6539" y="4123"/>
                    <a:pt x="7115" y="3633"/>
                    <a:pt x="7057" y="3029"/>
                  </a:cubicBezTo>
                  <a:cubicBezTo>
                    <a:pt x="7086" y="2481"/>
                    <a:pt x="6424" y="2049"/>
                    <a:pt x="5646" y="2020"/>
                  </a:cubicBezTo>
                  <a:cubicBezTo>
                    <a:pt x="5963" y="1185"/>
                    <a:pt x="5732" y="321"/>
                    <a:pt x="5156" y="62"/>
                  </a:cubicBezTo>
                  <a:cubicBezTo>
                    <a:pt x="5072" y="19"/>
                    <a:pt x="4971" y="0"/>
                    <a:pt x="48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0" name="Google Shape;420;p35"/>
            <p:cNvGrpSpPr/>
            <p:nvPr/>
          </p:nvGrpSpPr>
          <p:grpSpPr>
            <a:xfrm>
              <a:off x="8656226" y="2547184"/>
              <a:ext cx="234630" cy="217766"/>
              <a:chOff x="8205901" y="2931534"/>
              <a:chExt cx="234630" cy="217766"/>
            </a:xfrm>
          </p:grpSpPr>
          <p:sp>
            <p:nvSpPr>
              <p:cNvPr id="421" name="Google Shape;421;p35"/>
              <p:cNvSpPr/>
              <p:nvPr/>
            </p:nvSpPr>
            <p:spPr>
              <a:xfrm>
                <a:off x="8254456" y="2939398"/>
                <a:ext cx="180677" cy="204721"/>
              </a:xfrm>
              <a:custGeom>
                <a:avLst/>
                <a:gdLst/>
                <a:ahLst/>
                <a:cxnLst/>
                <a:rect l="l" t="t" r="r" b="b"/>
                <a:pathLst>
                  <a:path w="5790" h="6560" extrusionOk="0">
                    <a:moveTo>
                      <a:pt x="3465" y="0"/>
                    </a:moveTo>
                    <a:cubicBezTo>
                      <a:pt x="3303" y="0"/>
                      <a:pt x="3135" y="45"/>
                      <a:pt x="2967" y="129"/>
                    </a:cubicBezTo>
                    <a:cubicBezTo>
                      <a:pt x="3053" y="2260"/>
                      <a:pt x="2045" y="4450"/>
                      <a:pt x="144" y="5256"/>
                    </a:cubicBezTo>
                    <a:cubicBezTo>
                      <a:pt x="87" y="5256"/>
                      <a:pt x="87" y="5285"/>
                      <a:pt x="58" y="5285"/>
                    </a:cubicBezTo>
                    <a:cubicBezTo>
                      <a:pt x="0" y="5746"/>
                      <a:pt x="144" y="6207"/>
                      <a:pt x="490" y="6437"/>
                    </a:cubicBezTo>
                    <a:cubicBezTo>
                      <a:pt x="633" y="6520"/>
                      <a:pt x="795" y="6559"/>
                      <a:pt x="965" y="6559"/>
                    </a:cubicBezTo>
                    <a:cubicBezTo>
                      <a:pt x="1447" y="6559"/>
                      <a:pt x="1993" y="6242"/>
                      <a:pt x="2333" y="5688"/>
                    </a:cubicBezTo>
                    <a:cubicBezTo>
                      <a:pt x="2362" y="5631"/>
                      <a:pt x="2391" y="5573"/>
                      <a:pt x="2449" y="5487"/>
                    </a:cubicBezTo>
                    <a:cubicBezTo>
                      <a:pt x="2802" y="5986"/>
                      <a:pt x="3321" y="6290"/>
                      <a:pt x="3778" y="6290"/>
                    </a:cubicBezTo>
                    <a:cubicBezTo>
                      <a:pt x="3953" y="6290"/>
                      <a:pt x="4119" y="6245"/>
                      <a:pt x="4263" y="6149"/>
                    </a:cubicBezTo>
                    <a:cubicBezTo>
                      <a:pt x="4782" y="5775"/>
                      <a:pt x="4810" y="4997"/>
                      <a:pt x="4407" y="4277"/>
                    </a:cubicBezTo>
                    <a:cubicBezTo>
                      <a:pt x="5214" y="4133"/>
                      <a:pt x="5790" y="3614"/>
                      <a:pt x="5761" y="3038"/>
                    </a:cubicBezTo>
                    <a:cubicBezTo>
                      <a:pt x="5761" y="2433"/>
                      <a:pt x="5099" y="2001"/>
                      <a:pt x="4263" y="2001"/>
                    </a:cubicBezTo>
                    <a:cubicBezTo>
                      <a:pt x="4609" y="1166"/>
                      <a:pt x="4378" y="302"/>
                      <a:pt x="3802" y="71"/>
                    </a:cubicBezTo>
                    <a:cubicBezTo>
                      <a:pt x="3694" y="23"/>
                      <a:pt x="3581" y="0"/>
                      <a:pt x="34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5"/>
              <p:cNvSpPr/>
              <p:nvPr/>
            </p:nvSpPr>
            <p:spPr>
              <a:xfrm>
                <a:off x="8287689" y="3010395"/>
                <a:ext cx="75547" cy="58420"/>
              </a:xfrm>
              <a:custGeom>
                <a:avLst/>
                <a:gdLst/>
                <a:ahLst/>
                <a:cxnLst/>
                <a:rect l="l" t="t" r="r" b="b"/>
                <a:pathLst>
                  <a:path w="2421" h="1872" extrusionOk="0">
                    <a:moveTo>
                      <a:pt x="1393" y="0"/>
                    </a:moveTo>
                    <a:cubicBezTo>
                      <a:pt x="1212" y="0"/>
                      <a:pt x="1021" y="42"/>
                      <a:pt x="836" y="129"/>
                    </a:cubicBezTo>
                    <a:cubicBezTo>
                      <a:pt x="289" y="418"/>
                      <a:pt x="1" y="994"/>
                      <a:pt x="231" y="1426"/>
                    </a:cubicBezTo>
                    <a:cubicBezTo>
                      <a:pt x="365" y="1712"/>
                      <a:pt x="675" y="1872"/>
                      <a:pt x="1029" y="1872"/>
                    </a:cubicBezTo>
                    <a:cubicBezTo>
                      <a:pt x="1209" y="1872"/>
                      <a:pt x="1400" y="1830"/>
                      <a:pt x="1585" y="1743"/>
                    </a:cubicBezTo>
                    <a:cubicBezTo>
                      <a:pt x="2132" y="1483"/>
                      <a:pt x="2420" y="907"/>
                      <a:pt x="2190" y="446"/>
                    </a:cubicBezTo>
                    <a:cubicBezTo>
                      <a:pt x="2057" y="160"/>
                      <a:pt x="1746" y="0"/>
                      <a:pt x="13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5"/>
              <p:cNvSpPr/>
              <p:nvPr/>
            </p:nvSpPr>
            <p:spPr>
              <a:xfrm>
                <a:off x="8205901" y="2931534"/>
                <a:ext cx="234630" cy="217766"/>
              </a:xfrm>
              <a:custGeom>
                <a:avLst/>
                <a:gdLst/>
                <a:ahLst/>
                <a:cxnLst/>
                <a:rect l="l" t="t" r="r" b="b"/>
                <a:pathLst>
                  <a:path w="7519" h="6978" extrusionOk="0">
                    <a:moveTo>
                      <a:pt x="5075" y="397"/>
                    </a:moveTo>
                    <a:cubicBezTo>
                      <a:pt x="5157" y="397"/>
                      <a:pt x="5243" y="410"/>
                      <a:pt x="5330" y="439"/>
                    </a:cubicBezTo>
                    <a:cubicBezTo>
                      <a:pt x="5790" y="640"/>
                      <a:pt x="5963" y="1389"/>
                      <a:pt x="5675" y="2109"/>
                    </a:cubicBezTo>
                    <a:cubicBezTo>
                      <a:pt x="5646" y="2167"/>
                      <a:pt x="5646" y="2224"/>
                      <a:pt x="5675" y="2282"/>
                    </a:cubicBezTo>
                    <a:cubicBezTo>
                      <a:pt x="5675" y="2368"/>
                      <a:pt x="5762" y="2397"/>
                      <a:pt x="5819" y="2397"/>
                    </a:cubicBezTo>
                    <a:cubicBezTo>
                      <a:pt x="6510" y="2426"/>
                      <a:pt x="7058" y="2829"/>
                      <a:pt x="7087" y="3290"/>
                    </a:cubicBezTo>
                    <a:cubicBezTo>
                      <a:pt x="7115" y="3751"/>
                      <a:pt x="6626" y="4183"/>
                      <a:pt x="5934" y="4298"/>
                    </a:cubicBezTo>
                    <a:cubicBezTo>
                      <a:pt x="5848" y="4298"/>
                      <a:pt x="5819" y="4356"/>
                      <a:pt x="5790" y="4414"/>
                    </a:cubicBezTo>
                    <a:cubicBezTo>
                      <a:pt x="5762" y="4442"/>
                      <a:pt x="5762" y="4529"/>
                      <a:pt x="5790" y="4586"/>
                    </a:cubicBezTo>
                    <a:cubicBezTo>
                      <a:pt x="6107" y="5220"/>
                      <a:pt x="6078" y="5940"/>
                      <a:pt x="5675" y="6171"/>
                    </a:cubicBezTo>
                    <a:cubicBezTo>
                      <a:pt x="5560" y="6247"/>
                      <a:pt x="5427" y="6283"/>
                      <a:pt x="5285" y="6283"/>
                    </a:cubicBezTo>
                    <a:cubicBezTo>
                      <a:pt x="4894" y="6283"/>
                      <a:pt x="4437" y="6010"/>
                      <a:pt x="4120" y="5566"/>
                    </a:cubicBezTo>
                    <a:cubicBezTo>
                      <a:pt x="4091" y="5537"/>
                      <a:pt x="4033" y="5508"/>
                      <a:pt x="3947" y="5508"/>
                    </a:cubicBezTo>
                    <a:cubicBezTo>
                      <a:pt x="3889" y="5508"/>
                      <a:pt x="3803" y="5537"/>
                      <a:pt x="3774" y="5595"/>
                    </a:cubicBezTo>
                    <a:cubicBezTo>
                      <a:pt x="3745" y="5681"/>
                      <a:pt x="3688" y="5710"/>
                      <a:pt x="3659" y="5796"/>
                    </a:cubicBezTo>
                    <a:cubicBezTo>
                      <a:pt x="3358" y="6269"/>
                      <a:pt x="2880" y="6566"/>
                      <a:pt x="2478" y="6566"/>
                    </a:cubicBezTo>
                    <a:cubicBezTo>
                      <a:pt x="2341" y="6566"/>
                      <a:pt x="2213" y="6532"/>
                      <a:pt x="2103" y="6459"/>
                    </a:cubicBezTo>
                    <a:cubicBezTo>
                      <a:pt x="1873" y="6286"/>
                      <a:pt x="1729" y="5940"/>
                      <a:pt x="1787" y="5508"/>
                    </a:cubicBezTo>
                    <a:cubicBezTo>
                      <a:pt x="1815" y="5278"/>
                      <a:pt x="1902" y="5018"/>
                      <a:pt x="2046" y="4817"/>
                    </a:cubicBezTo>
                    <a:cubicBezTo>
                      <a:pt x="2075" y="4730"/>
                      <a:pt x="2075" y="4673"/>
                      <a:pt x="2046" y="4586"/>
                    </a:cubicBezTo>
                    <a:cubicBezTo>
                      <a:pt x="2017" y="4529"/>
                      <a:pt x="1931" y="4500"/>
                      <a:pt x="1873" y="4500"/>
                    </a:cubicBezTo>
                    <a:lnTo>
                      <a:pt x="1758" y="4500"/>
                    </a:lnTo>
                    <a:cubicBezTo>
                      <a:pt x="1009" y="4442"/>
                      <a:pt x="375" y="3981"/>
                      <a:pt x="433" y="3434"/>
                    </a:cubicBezTo>
                    <a:cubicBezTo>
                      <a:pt x="462" y="2973"/>
                      <a:pt x="951" y="2628"/>
                      <a:pt x="1614" y="2570"/>
                    </a:cubicBezTo>
                    <a:cubicBezTo>
                      <a:pt x="1671" y="2570"/>
                      <a:pt x="1758" y="2541"/>
                      <a:pt x="1787" y="2484"/>
                    </a:cubicBezTo>
                    <a:cubicBezTo>
                      <a:pt x="1844" y="2426"/>
                      <a:pt x="1844" y="2368"/>
                      <a:pt x="1787" y="2282"/>
                    </a:cubicBezTo>
                    <a:cubicBezTo>
                      <a:pt x="1470" y="1677"/>
                      <a:pt x="1499" y="957"/>
                      <a:pt x="1902" y="698"/>
                    </a:cubicBezTo>
                    <a:cubicBezTo>
                      <a:pt x="2017" y="640"/>
                      <a:pt x="2161" y="611"/>
                      <a:pt x="2305" y="611"/>
                    </a:cubicBezTo>
                    <a:cubicBezTo>
                      <a:pt x="2363" y="611"/>
                      <a:pt x="2449" y="611"/>
                      <a:pt x="2507" y="554"/>
                    </a:cubicBezTo>
                    <a:cubicBezTo>
                      <a:pt x="2910" y="669"/>
                      <a:pt x="3256" y="928"/>
                      <a:pt x="3515" y="1303"/>
                    </a:cubicBezTo>
                    <a:lnTo>
                      <a:pt x="3544" y="1389"/>
                    </a:lnTo>
                    <a:cubicBezTo>
                      <a:pt x="3601" y="1447"/>
                      <a:pt x="3659" y="1504"/>
                      <a:pt x="3745" y="1504"/>
                    </a:cubicBezTo>
                    <a:cubicBezTo>
                      <a:pt x="3803" y="1504"/>
                      <a:pt x="3889" y="1447"/>
                      <a:pt x="3918" y="1389"/>
                    </a:cubicBezTo>
                    <a:cubicBezTo>
                      <a:pt x="4091" y="986"/>
                      <a:pt x="4350" y="698"/>
                      <a:pt x="4667" y="525"/>
                    </a:cubicBezTo>
                    <a:cubicBezTo>
                      <a:pt x="4763" y="448"/>
                      <a:pt x="4910" y="397"/>
                      <a:pt x="5075" y="397"/>
                    </a:cubicBezTo>
                    <a:close/>
                    <a:moveTo>
                      <a:pt x="4999" y="1"/>
                    </a:moveTo>
                    <a:cubicBezTo>
                      <a:pt x="4806" y="1"/>
                      <a:pt x="4616" y="52"/>
                      <a:pt x="4437" y="151"/>
                    </a:cubicBezTo>
                    <a:cubicBezTo>
                      <a:pt x="4149" y="295"/>
                      <a:pt x="3889" y="583"/>
                      <a:pt x="3659" y="928"/>
                    </a:cubicBezTo>
                    <a:cubicBezTo>
                      <a:pt x="3371" y="525"/>
                      <a:pt x="2996" y="266"/>
                      <a:pt x="2593" y="208"/>
                    </a:cubicBezTo>
                    <a:cubicBezTo>
                      <a:pt x="2464" y="178"/>
                      <a:pt x="2345" y="162"/>
                      <a:pt x="2235" y="162"/>
                    </a:cubicBezTo>
                    <a:cubicBezTo>
                      <a:pt x="2027" y="162"/>
                      <a:pt x="1851" y="220"/>
                      <a:pt x="1700" y="352"/>
                    </a:cubicBezTo>
                    <a:cubicBezTo>
                      <a:pt x="1153" y="669"/>
                      <a:pt x="1038" y="1418"/>
                      <a:pt x="1326" y="2167"/>
                    </a:cubicBezTo>
                    <a:cubicBezTo>
                      <a:pt x="634" y="2311"/>
                      <a:pt x="116" y="2801"/>
                      <a:pt x="58" y="3377"/>
                    </a:cubicBezTo>
                    <a:cubicBezTo>
                      <a:pt x="1" y="4097"/>
                      <a:pt x="692" y="4702"/>
                      <a:pt x="1585" y="4846"/>
                    </a:cubicBezTo>
                    <a:cubicBezTo>
                      <a:pt x="1499" y="5018"/>
                      <a:pt x="1470" y="5249"/>
                      <a:pt x="1441" y="5422"/>
                    </a:cubicBezTo>
                    <a:cubicBezTo>
                      <a:pt x="1355" y="6027"/>
                      <a:pt x="1585" y="6545"/>
                      <a:pt x="1988" y="6804"/>
                    </a:cubicBezTo>
                    <a:cubicBezTo>
                      <a:pt x="2161" y="6948"/>
                      <a:pt x="2334" y="6977"/>
                      <a:pt x="2564" y="6977"/>
                    </a:cubicBezTo>
                    <a:cubicBezTo>
                      <a:pt x="3054" y="6977"/>
                      <a:pt x="3659" y="6660"/>
                      <a:pt x="4005" y="6084"/>
                    </a:cubicBezTo>
                    <a:cubicBezTo>
                      <a:pt x="4390" y="6489"/>
                      <a:pt x="4867" y="6714"/>
                      <a:pt x="5304" y="6714"/>
                    </a:cubicBezTo>
                    <a:cubicBezTo>
                      <a:pt x="5519" y="6714"/>
                      <a:pt x="5725" y="6659"/>
                      <a:pt x="5906" y="6545"/>
                    </a:cubicBezTo>
                    <a:cubicBezTo>
                      <a:pt x="6453" y="6228"/>
                      <a:pt x="6597" y="5422"/>
                      <a:pt x="6251" y="4673"/>
                    </a:cubicBezTo>
                    <a:cubicBezTo>
                      <a:pt x="7029" y="4442"/>
                      <a:pt x="7519" y="3924"/>
                      <a:pt x="7490" y="3290"/>
                    </a:cubicBezTo>
                    <a:cubicBezTo>
                      <a:pt x="7490" y="2656"/>
                      <a:pt x="6914" y="2138"/>
                      <a:pt x="6107" y="2052"/>
                    </a:cubicBezTo>
                    <a:cubicBezTo>
                      <a:pt x="6338" y="1187"/>
                      <a:pt x="6078" y="352"/>
                      <a:pt x="5445" y="93"/>
                    </a:cubicBezTo>
                    <a:cubicBezTo>
                      <a:pt x="5295" y="31"/>
                      <a:pt x="5146" y="1"/>
                      <a:pt x="49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24" name="Google Shape;424;p35"/>
          <p:cNvGrpSpPr/>
          <p:nvPr/>
        </p:nvGrpSpPr>
        <p:grpSpPr>
          <a:xfrm>
            <a:off x="8279303" y="259836"/>
            <a:ext cx="727707" cy="279670"/>
            <a:chOff x="5268913" y="3520150"/>
            <a:chExt cx="312750" cy="131325"/>
          </a:xfrm>
        </p:grpSpPr>
        <p:sp>
          <p:nvSpPr>
            <p:cNvPr id="425" name="Google Shape;425;p35"/>
            <p:cNvSpPr/>
            <p:nvPr/>
          </p:nvSpPr>
          <p:spPr>
            <a:xfrm>
              <a:off x="5276113" y="3525775"/>
              <a:ext cx="305200" cy="121400"/>
            </a:xfrm>
            <a:custGeom>
              <a:avLst/>
              <a:gdLst/>
              <a:ahLst/>
              <a:cxnLst/>
              <a:rect l="l" t="t" r="r" b="b"/>
              <a:pathLst>
                <a:path w="12208" h="4856" extrusionOk="0">
                  <a:moveTo>
                    <a:pt x="4928" y="0"/>
                  </a:moveTo>
                  <a:cubicBezTo>
                    <a:pt x="2744" y="0"/>
                    <a:pt x="2392" y="2868"/>
                    <a:pt x="2392" y="2868"/>
                  </a:cubicBezTo>
                  <a:cubicBezTo>
                    <a:pt x="2392" y="2868"/>
                    <a:pt x="2177" y="2831"/>
                    <a:pt x="1878" y="2831"/>
                  </a:cubicBezTo>
                  <a:cubicBezTo>
                    <a:pt x="1380" y="2831"/>
                    <a:pt x="649" y="2932"/>
                    <a:pt x="289" y="3472"/>
                  </a:cubicBezTo>
                  <a:cubicBezTo>
                    <a:pt x="1" y="3933"/>
                    <a:pt x="1" y="4279"/>
                    <a:pt x="145" y="4452"/>
                  </a:cubicBezTo>
                  <a:cubicBezTo>
                    <a:pt x="404" y="4855"/>
                    <a:pt x="1211" y="4855"/>
                    <a:pt x="1239" y="4855"/>
                  </a:cubicBezTo>
                  <a:lnTo>
                    <a:pt x="10658" y="4855"/>
                  </a:lnTo>
                  <a:cubicBezTo>
                    <a:pt x="12208" y="4540"/>
                    <a:pt x="11531" y="3291"/>
                    <a:pt x="10504" y="3291"/>
                  </a:cubicBezTo>
                  <a:cubicBezTo>
                    <a:pt x="10405" y="3291"/>
                    <a:pt x="10302" y="3303"/>
                    <a:pt x="10197" y="3328"/>
                  </a:cubicBezTo>
                  <a:cubicBezTo>
                    <a:pt x="10025" y="3357"/>
                    <a:pt x="9305" y="3559"/>
                    <a:pt x="9218" y="3761"/>
                  </a:cubicBezTo>
                  <a:cubicBezTo>
                    <a:pt x="9218" y="3761"/>
                    <a:pt x="9794" y="1773"/>
                    <a:pt x="8786" y="1399"/>
                  </a:cubicBezTo>
                  <a:cubicBezTo>
                    <a:pt x="8674" y="1354"/>
                    <a:pt x="8560" y="1334"/>
                    <a:pt x="8445" y="1334"/>
                  </a:cubicBezTo>
                  <a:cubicBezTo>
                    <a:pt x="7530" y="1334"/>
                    <a:pt x="6597" y="2608"/>
                    <a:pt x="6597" y="2608"/>
                  </a:cubicBezTo>
                  <a:cubicBezTo>
                    <a:pt x="6712" y="1571"/>
                    <a:pt x="6511" y="967"/>
                    <a:pt x="6280" y="592"/>
                  </a:cubicBezTo>
                  <a:cubicBezTo>
                    <a:pt x="5906" y="45"/>
                    <a:pt x="5416" y="45"/>
                    <a:pt x="5416" y="45"/>
                  </a:cubicBezTo>
                  <a:cubicBezTo>
                    <a:pt x="5244" y="15"/>
                    <a:pt x="5082" y="0"/>
                    <a:pt x="49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5"/>
            <p:cNvSpPr/>
            <p:nvPr/>
          </p:nvSpPr>
          <p:spPr>
            <a:xfrm>
              <a:off x="5279713" y="3539850"/>
              <a:ext cx="301950" cy="107325"/>
            </a:xfrm>
            <a:custGeom>
              <a:avLst/>
              <a:gdLst/>
              <a:ahLst/>
              <a:cxnLst/>
              <a:rect l="l" t="t" r="r" b="b"/>
              <a:pathLst>
                <a:path w="12078" h="4293" extrusionOk="0">
                  <a:moveTo>
                    <a:pt x="6136" y="0"/>
                  </a:moveTo>
                  <a:cubicBezTo>
                    <a:pt x="5675" y="720"/>
                    <a:pt x="5099" y="1354"/>
                    <a:pt x="4437" y="1901"/>
                  </a:cubicBezTo>
                  <a:cubicBezTo>
                    <a:pt x="3169" y="2938"/>
                    <a:pt x="1643" y="3572"/>
                    <a:pt x="1" y="3889"/>
                  </a:cubicBezTo>
                  <a:cubicBezTo>
                    <a:pt x="260" y="4292"/>
                    <a:pt x="1067" y="4292"/>
                    <a:pt x="1095" y="4292"/>
                  </a:cubicBezTo>
                  <a:lnTo>
                    <a:pt x="10514" y="4292"/>
                  </a:lnTo>
                  <a:cubicBezTo>
                    <a:pt x="12077" y="3974"/>
                    <a:pt x="11374" y="2706"/>
                    <a:pt x="10333" y="2706"/>
                  </a:cubicBezTo>
                  <a:cubicBezTo>
                    <a:pt x="10242" y="2706"/>
                    <a:pt x="10148" y="2716"/>
                    <a:pt x="10053" y="2737"/>
                  </a:cubicBezTo>
                  <a:cubicBezTo>
                    <a:pt x="9881" y="2765"/>
                    <a:pt x="9161" y="2938"/>
                    <a:pt x="9074" y="3169"/>
                  </a:cubicBezTo>
                  <a:cubicBezTo>
                    <a:pt x="9074" y="3169"/>
                    <a:pt x="9650" y="1181"/>
                    <a:pt x="8642" y="778"/>
                  </a:cubicBezTo>
                  <a:cubicBezTo>
                    <a:pt x="8537" y="739"/>
                    <a:pt x="8431" y="722"/>
                    <a:pt x="8323" y="722"/>
                  </a:cubicBezTo>
                  <a:cubicBezTo>
                    <a:pt x="7401" y="722"/>
                    <a:pt x="6453" y="2017"/>
                    <a:pt x="6453" y="2017"/>
                  </a:cubicBezTo>
                  <a:cubicBezTo>
                    <a:pt x="6568" y="980"/>
                    <a:pt x="6395" y="346"/>
                    <a:pt x="61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5"/>
            <p:cNvSpPr/>
            <p:nvPr/>
          </p:nvSpPr>
          <p:spPr>
            <a:xfrm>
              <a:off x="5268913" y="3520150"/>
              <a:ext cx="302475" cy="131325"/>
            </a:xfrm>
            <a:custGeom>
              <a:avLst/>
              <a:gdLst/>
              <a:ahLst/>
              <a:cxnLst/>
              <a:rect l="l" t="t" r="r" b="b"/>
              <a:pathLst>
                <a:path w="12099" h="5253" extrusionOk="0">
                  <a:moveTo>
                    <a:pt x="5123" y="514"/>
                  </a:moveTo>
                  <a:cubicBezTo>
                    <a:pt x="5272" y="514"/>
                    <a:pt x="5428" y="529"/>
                    <a:pt x="5589" y="558"/>
                  </a:cubicBezTo>
                  <a:lnTo>
                    <a:pt x="5618" y="558"/>
                  </a:lnTo>
                  <a:cubicBezTo>
                    <a:pt x="5618" y="558"/>
                    <a:pt x="6021" y="558"/>
                    <a:pt x="6309" y="990"/>
                  </a:cubicBezTo>
                  <a:cubicBezTo>
                    <a:pt x="6597" y="1393"/>
                    <a:pt x="6683" y="2027"/>
                    <a:pt x="6597" y="2862"/>
                  </a:cubicBezTo>
                  <a:cubicBezTo>
                    <a:pt x="6597" y="2977"/>
                    <a:pt x="6683" y="3035"/>
                    <a:pt x="6741" y="3093"/>
                  </a:cubicBezTo>
                  <a:cubicBezTo>
                    <a:pt x="6770" y="3100"/>
                    <a:pt x="6795" y="3103"/>
                    <a:pt x="6818" y="3103"/>
                  </a:cubicBezTo>
                  <a:cubicBezTo>
                    <a:pt x="6887" y="3103"/>
                    <a:pt x="6935" y="3071"/>
                    <a:pt x="7000" y="3006"/>
                  </a:cubicBezTo>
                  <a:cubicBezTo>
                    <a:pt x="7280" y="2675"/>
                    <a:pt x="8054" y="1805"/>
                    <a:pt x="8728" y="1805"/>
                  </a:cubicBezTo>
                  <a:cubicBezTo>
                    <a:pt x="8817" y="1805"/>
                    <a:pt x="8904" y="1820"/>
                    <a:pt x="8988" y="1854"/>
                  </a:cubicBezTo>
                  <a:cubicBezTo>
                    <a:pt x="9737" y="2142"/>
                    <a:pt x="9362" y="3755"/>
                    <a:pt x="9305" y="3986"/>
                  </a:cubicBezTo>
                  <a:cubicBezTo>
                    <a:pt x="9276" y="4101"/>
                    <a:pt x="9333" y="4187"/>
                    <a:pt x="9449" y="4245"/>
                  </a:cubicBezTo>
                  <a:cubicBezTo>
                    <a:pt x="9564" y="4245"/>
                    <a:pt x="9650" y="4216"/>
                    <a:pt x="9708" y="4101"/>
                  </a:cubicBezTo>
                  <a:cubicBezTo>
                    <a:pt x="9765" y="3986"/>
                    <a:pt x="10226" y="3813"/>
                    <a:pt x="10485" y="3784"/>
                  </a:cubicBezTo>
                  <a:cubicBezTo>
                    <a:pt x="10587" y="3759"/>
                    <a:pt x="10683" y="3747"/>
                    <a:pt x="10775" y="3747"/>
                  </a:cubicBezTo>
                  <a:cubicBezTo>
                    <a:pt x="11101" y="3747"/>
                    <a:pt x="11359" y="3892"/>
                    <a:pt x="11494" y="4072"/>
                  </a:cubicBezTo>
                  <a:cubicBezTo>
                    <a:pt x="11609" y="4216"/>
                    <a:pt x="11638" y="4360"/>
                    <a:pt x="11609" y="4504"/>
                  </a:cubicBezTo>
                  <a:cubicBezTo>
                    <a:pt x="11522" y="4677"/>
                    <a:pt x="11292" y="4821"/>
                    <a:pt x="10889" y="4878"/>
                  </a:cubicBezTo>
                  <a:lnTo>
                    <a:pt x="1499" y="4878"/>
                  </a:lnTo>
                  <a:cubicBezTo>
                    <a:pt x="1297" y="4878"/>
                    <a:pt x="779" y="4821"/>
                    <a:pt x="577" y="4562"/>
                  </a:cubicBezTo>
                  <a:cubicBezTo>
                    <a:pt x="433" y="4360"/>
                    <a:pt x="577" y="4014"/>
                    <a:pt x="721" y="3813"/>
                  </a:cubicBezTo>
                  <a:cubicBezTo>
                    <a:pt x="1067" y="3294"/>
                    <a:pt x="1700" y="3237"/>
                    <a:pt x="2132" y="3237"/>
                  </a:cubicBezTo>
                  <a:cubicBezTo>
                    <a:pt x="2420" y="3237"/>
                    <a:pt x="2593" y="3265"/>
                    <a:pt x="2564" y="3381"/>
                  </a:cubicBezTo>
                  <a:cubicBezTo>
                    <a:pt x="2593" y="3381"/>
                    <a:pt x="2680" y="3381"/>
                    <a:pt x="2708" y="3323"/>
                  </a:cubicBezTo>
                  <a:cubicBezTo>
                    <a:pt x="2737" y="3294"/>
                    <a:pt x="2795" y="3265"/>
                    <a:pt x="2795" y="3179"/>
                  </a:cubicBezTo>
                  <a:cubicBezTo>
                    <a:pt x="2795" y="3179"/>
                    <a:pt x="2996" y="1595"/>
                    <a:pt x="3976" y="875"/>
                  </a:cubicBezTo>
                  <a:cubicBezTo>
                    <a:pt x="4298" y="638"/>
                    <a:pt x="4684" y="514"/>
                    <a:pt x="5123" y="514"/>
                  </a:cubicBezTo>
                  <a:close/>
                  <a:moveTo>
                    <a:pt x="5233" y="1"/>
                  </a:moveTo>
                  <a:cubicBezTo>
                    <a:pt x="4697" y="1"/>
                    <a:pt x="4206" y="158"/>
                    <a:pt x="3803" y="471"/>
                  </a:cubicBezTo>
                  <a:cubicBezTo>
                    <a:pt x="2881" y="1134"/>
                    <a:pt x="2593" y="2373"/>
                    <a:pt x="2507" y="2833"/>
                  </a:cubicBezTo>
                  <a:cubicBezTo>
                    <a:pt x="2402" y="2821"/>
                    <a:pt x="2270" y="2811"/>
                    <a:pt x="2121" y="2811"/>
                  </a:cubicBezTo>
                  <a:cubicBezTo>
                    <a:pt x="1575" y="2811"/>
                    <a:pt x="812" y="2942"/>
                    <a:pt x="404" y="3553"/>
                  </a:cubicBezTo>
                  <a:cubicBezTo>
                    <a:pt x="1" y="4158"/>
                    <a:pt x="116" y="4533"/>
                    <a:pt x="260" y="4734"/>
                  </a:cubicBezTo>
                  <a:cubicBezTo>
                    <a:pt x="577" y="5253"/>
                    <a:pt x="1412" y="5253"/>
                    <a:pt x="1527" y="5253"/>
                  </a:cubicBezTo>
                  <a:lnTo>
                    <a:pt x="10946" y="5253"/>
                  </a:lnTo>
                  <a:cubicBezTo>
                    <a:pt x="11666" y="5109"/>
                    <a:pt x="11926" y="4821"/>
                    <a:pt x="12012" y="4562"/>
                  </a:cubicBezTo>
                  <a:cubicBezTo>
                    <a:pt x="12099" y="4274"/>
                    <a:pt x="12041" y="3986"/>
                    <a:pt x="11810" y="3726"/>
                  </a:cubicBezTo>
                  <a:cubicBezTo>
                    <a:pt x="11572" y="3440"/>
                    <a:pt x="11136" y="3272"/>
                    <a:pt x="10714" y="3272"/>
                  </a:cubicBezTo>
                  <a:cubicBezTo>
                    <a:pt x="10627" y="3272"/>
                    <a:pt x="10541" y="3279"/>
                    <a:pt x="10457" y="3294"/>
                  </a:cubicBezTo>
                  <a:cubicBezTo>
                    <a:pt x="10428" y="3294"/>
                    <a:pt x="10140" y="3381"/>
                    <a:pt x="9852" y="3496"/>
                  </a:cubicBezTo>
                  <a:cubicBezTo>
                    <a:pt x="9938" y="2805"/>
                    <a:pt x="9996" y="1681"/>
                    <a:pt x="9160" y="1364"/>
                  </a:cubicBezTo>
                  <a:cubicBezTo>
                    <a:pt x="9010" y="1305"/>
                    <a:pt x="8861" y="1279"/>
                    <a:pt x="8715" y="1279"/>
                  </a:cubicBezTo>
                  <a:cubicBezTo>
                    <a:pt x="8076" y="1279"/>
                    <a:pt x="7491" y="1778"/>
                    <a:pt x="7115" y="2200"/>
                  </a:cubicBezTo>
                  <a:cubicBezTo>
                    <a:pt x="7115" y="1537"/>
                    <a:pt x="6971" y="1048"/>
                    <a:pt x="6712" y="644"/>
                  </a:cubicBezTo>
                  <a:cubicBezTo>
                    <a:pt x="6309" y="97"/>
                    <a:pt x="5819" y="39"/>
                    <a:pt x="5704" y="39"/>
                  </a:cubicBezTo>
                  <a:cubicBezTo>
                    <a:pt x="5544" y="14"/>
                    <a:pt x="5387" y="1"/>
                    <a:pt x="52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8" name="Google Shape;428;p35"/>
          <p:cNvGrpSpPr/>
          <p:nvPr/>
        </p:nvGrpSpPr>
        <p:grpSpPr>
          <a:xfrm>
            <a:off x="8211308" y="2787449"/>
            <a:ext cx="438920" cy="183908"/>
            <a:chOff x="4667833" y="2949437"/>
            <a:chExt cx="438920" cy="183908"/>
          </a:xfrm>
        </p:grpSpPr>
        <p:sp>
          <p:nvSpPr>
            <p:cNvPr id="429" name="Google Shape;429;p35"/>
            <p:cNvSpPr/>
            <p:nvPr/>
          </p:nvSpPr>
          <p:spPr>
            <a:xfrm>
              <a:off x="4673103" y="2956804"/>
              <a:ext cx="428347" cy="169168"/>
            </a:xfrm>
            <a:custGeom>
              <a:avLst/>
              <a:gdLst/>
              <a:ahLst/>
              <a:cxnLst/>
              <a:rect l="l" t="t" r="r" b="b"/>
              <a:pathLst>
                <a:path w="12235" h="4832" extrusionOk="0">
                  <a:moveTo>
                    <a:pt x="4901" y="1"/>
                  </a:moveTo>
                  <a:cubicBezTo>
                    <a:pt x="2740" y="1"/>
                    <a:pt x="2391" y="2844"/>
                    <a:pt x="2391" y="2844"/>
                  </a:cubicBezTo>
                  <a:cubicBezTo>
                    <a:pt x="2391" y="2844"/>
                    <a:pt x="2176" y="2808"/>
                    <a:pt x="1878" y="2808"/>
                  </a:cubicBezTo>
                  <a:cubicBezTo>
                    <a:pt x="1380" y="2808"/>
                    <a:pt x="649" y="2909"/>
                    <a:pt x="288" y="3449"/>
                  </a:cubicBezTo>
                  <a:cubicBezTo>
                    <a:pt x="0" y="3939"/>
                    <a:pt x="0" y="4256"/>
                    <a:pt x="144" y="4429"/>
                  </a:cubicBezTo>
                  <a:cubicBezTo>
                    <a:pt x="404" y="4832"/>
                    <a:pt x="1181" y="4832"/>
                    <a:pt x="1239" y="4832"/>
                  </a:cubicBezTo>
                  <a:lnTo>
                    <a:pt x="10658" y="4832"/>
                  </a:lnTo>
                  <a:cubicBezTo>
                    <a:pt x="12235" y="4565"/>
                    <a:pt x="11555" y="3281"/>
                    <a:pt x="10460" y="3281"/>
                  </a:cubicBezTo>
                  <a:cubicBezTo>
                    <a:pt x="10374" y="3281"/>
                    <a:pt x="10287" y="3289"/>
                    <a:pt x="10197" y="3305"/>
                  </a:cubicBezTo>
                  <a:cubicBezTo>
                    <a:pt x="10024" y="3363"/>
                    <a:pt x="9304" y="3536"/>
                    <a:pt x="9218" y="3737"/>
                  </a:cubicBezTo>
                  <a:cubicBezTo>
                    <a:pt x="9218" y="3737"/>
                    <a:pt x="9794" y="1779"/>
                    <a:pt x="8786" y="1375"/>
                  </a:cubicBezTo>
                  <a:cubicBezTo>
                    <a:pt x="8674" y="1330"/>
                    <a:pt x="8560" y="1311"/>
                    <a:pt x="8445" y="1311"/>
                  </a:cubicBezTo>
                  <a:cubicBezTo>
                    <a:pt x="7530" y="1311"/>
                    <a:pt x="6597" y="2585"/>
                    <a:pt x="6597" y="2585"/>
                  </a:cubicBezTo>
                  <a:cubicBezTo>
                    <a:pt x="6712" y="1548"/>
                    <a:pt x="6510" y="943"/>
                    <a:pt x="6280" y="569"/>
                  </a:cubicBezTo>
                  <a:cubicBezTo>
                    <a:pt x="5905" y="50"/>
                    <a:pt x="5416" y="50"/>
                    <a:pt x="5416" y="50"/>
                  </a:cubicBezTo>
                  <a:cubicBezTo>
                    <a:pt x="5234" y="16"/>
                    <a:pt x="5063" y="1"/>
                    <a:pt x="49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0" name="Google Shape;430;p35"/>
            <p:cNvGrpSpPr/>
            <p:nvPr/>
          </p:nvGrpSpPr>
          <p:grpSpPr>
            <a:xfrm>
              <a:off x="4667833" y="2949437"/>
              <a:ext cx="438920" cy="183908"/>
              <a:chOff x="3910642" y="4229199"/>
              <a:chExt cx="313425" cy="131325"/>
            </a:xfrm>
          </p:grpSpPr>
          <p:sp>
            <p:nvSpPr>
              <p:cNvPr id="431" name="Google Shape;431;p35"/>
              <p:cNvSpPr/>
              <p:nvPr/>
            </p:nvSpPr>
            <p:spPr>
              <a:xfrm>
                <a:off x="3921442" y="4248149"/>
                <a:ext cx="302625" cy="107325"/>
              </a:xfrm>
              <a:custGeom>
                <a:avLst/>
                <a:gdLst/>
                <a:ahLst/>
                <a:cxnLst/>
                <a:rect l="l" t="t" r="r" b="b"/>
                <a:pathLst>
                  <a:path w="12105" h="4293" extrusionOk="0">
                    <a:moveTo>
                      <a:pt x="6136" y="1"/>
                    </a:moveTo>
                    <a:cubicBezTo>
                      <a:pt x="5646" y="721"/>
                      <a:pt x="5099" y="1384"/>
                      <a:pt x="4436" y="1902"/>
                    </a:cubicBezTo>
                    <a:cubicBezTo>
                      <a:pt x="3169" y="2939"/>
                      <a:pt x="1642" y="3573"/>
                      <a:pt x="0" y="3890"/>
                    </a:cubicBezTo>
                    <a:cubicBezTo>
                      <a:pt x="260" y="4293"/>
                      <a:pt x="1037" y="4293"/>
                      <a:pt x="1095" y="4293"/>
                    </a:cubicBezTo>
                    <a:lnTo>
                      <a:pt x="10514" y="4293"/>
                    </a:lnTo>
                    <a:cubicBezTo>
                      <a:pt x="12105" y="4023"/>
                      <a:pt x="11399" y="2718"/>
                      <a:pt x="10286" y="2718"/>
                    </a:cubicBezTo>
                    <a:cubicBezTo>
                      <a:pt x="10210" y="2718"/>
                      <a:pt x="10132" y="2725"/>
                      <a:pt x="10053" y="2737"/>
                    </a:cubicBezTo>
                    <a:cubicBezTo>
                      <a:pt x="9880" y="2766"/>
                      <a:pt x="9160" y="2968"/>
                      <a:pt x="9074" y="3169"/>
                    </a:cubicBezTo>
                    <a:cubicBezTo>
                      <a:pt x="9074" y="3169"/>
                      <a:pt x="9650" y="1182"/>
                      <a:pt x="8642" y="807"/>
                    </a:cubicBezTo>
                    <a:cubicBezTo>
                      <a:pt x="8530" y="763"/>
                      <a:pt x="8416" y="743"/>
                      <a:pt x="8301" y="743"/>
                    </a:cubicBezTo>
                    <a:cubicBezTo>
                      <a:pt x="7386" y="743"/>
                      <a:pt x="6453" y="2017"/>
                      <a:pt x="6453" y="2017"/>
                    </a:cubicBezTo>
                    <a:cubicBezTo>
                      <a:pt x="6568" y="980"/>
                      <a:pt x="6366" y="375"/>
                      <a:pt x="61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5"/>
              <p:cNvSpPr/>
              <p:nvPr/>
            </p:nvSpPr>
            <p:spPr>
              <a:xfrm>
                <a:off x="3910642" y="4229199"/>
                <a:ext cx="302475" cy="131325"/>
              </a:xfrm>
              <a:custGeom>
                <a:avLst/>
                <a:gdLst/>
                <a:ahLst/>
                <a:cxnLst/>
                <a:rect l="l" t="t" r="r" b="b"/>
                <a:pathLst>
                  <a:path w="12099" h="5253" extrusionOk="0">
                    <a:moveTo>
                      <a:pt x="5151" y="542"/>
                    </a:moveTo>
                    <a:cubicBezTo>
                      <a:pt x="5301" y="542"/>
                      <a:pt x="5456" y="557"/>
                      <a:pt x="5617" y="586"/>
                    </a:cubicBezTo>
                    <a:lnTo>
                      <a:pt x="5675" y="586"/>
                    </a:lnTo>
                    <a:cubicBezTo>
                      <a:pt x="5675" y="586"/>
                      <a:pt x="6049" y="586"/>
                      <a:pt x="6337" y="1018"/>
                    </a:cubicBezTo>
                    <a:cubicBezTo>
                      <a:pt x="6625" y="1393"/>
                      <a:pt x="6712" y="2026"/>
                      <a:pt x="6625" y="2890"/>
                    </a:cubicBezTo>
                    <a:cubicBezTo>
                      <a:pt x="6625" y="2977"/>
                      <a:pt x="6712" y="3063"/>
                      <a:pt x="6769" y="3092"/>
                    </a:cubicBezTo>
                    <a:cubicBezTo>
                      <a:pt x="6803" y="3109"/>
                      <a:pt x="6834" y="3116"/>
                      <a:pt x="6863" y="3116"/>
                    </a:cubicBezTo>
                    <a:cubicBezTo>
                      <a:pt x="6933" y="3116"/>
                      <a:pt x="6988" y="3075"/>
                      <a:pt x="7029" y="3035"/>
                    </a:cubicBezTo>
                    <a:cubicBezTo>
                      <a:pt x="7308" y="2679"/>
                      <a:pt x="8078" y="1832"/>
                      <a:pt x="8750" y="1832"/>
                    </a:cubicBezTo>
                    <a:cubicBezTo>
                      <a:pt x="8841" y="1832"/>
                      <a:pt x="8930" y="1848"/>
                      <a:pt x="9016" y="1882"/>
                    </a:cubicBezTo>
                    <a:cubicBezTo>
                      <a:pt x="9765" y="2170"/>
                      <a:pt x="9419" y="3783"/>
                      <a:pt x="9333" y="4014"/>
                    </a:cubicBezTo>
                    <a:cubicBezTo>
                      <a:pt x="9304" y="4100"/>
                      <a:pt x="9362" y="4215"/>
                      <a:pt x="9477" y="4244"/>
                    </a:cubicBezTo>
                    <a:cubicBezTo>
                      <a:pt x="9592" y="4244"/>
                      <a:pt x="9707" y="4215"/>
                      <a:pt x="9736" y="4100"/>
                    </a:cubicBezTo>
                    <a:cubicBezTo>
                      <a:pt x="9794" y="4014"/>
                      <a:pt x="10283" y="3812"/>
                      <a:pt x="10514" y="3783"/>
                    </a:cubicBezTo>
                    <a:cubicBezTo>
                      <a:pt x="10613" y="3760"/>
                      <a:pt x="10706" y="3750"/>
                      <a:pt x="10793" y="3750"/>
                    </a:cubicBezTo>
                    <a:cubicBezTo>
                      <a:pt x="11136" y="3750"/>
                      <a:pt x="11384" y="3911"/>
                      <a:pt x="11522" y="4071"/>
                    </a:cubicBezTo>
                    <a:cubicBezTo>
                      <a:pt x="11637" y="4215"/>
                      <a:pt x="11666" y="4359"/>
                      <a:pt x="11637" y="4504"/>
                    </a:cubicBezTo>
                    <a:cubicBezTo>
                      <a:pt x="11580" y="4676"/>
                      <a:pt x="11320" y="4820"/>
                      <a:pt x="10917" y="4907"/>
                    </a:cubicBezTo>
                    <a:lnTo>
                      <a:pt x="1527" y="4907"/>
                    </a:lnTo>
                    <a:cubicBezTo>
                      <a:pt x="1354" y="4907"/>
                      <a:pt x="807" y="4820"/>
                      <a:pt x="634" y="4590"/>
                    </a:cubicBezTo>
                    <a:cubicBezTo>
                      <a:pt x="490" y="4359"/>
                      <a:pt x="634" y="4043"/>
                      <a:pt x="778" y="3812"/>
                    </a:cubicBezTo>
                    <a:cubicBezTo>
                      <a:pt x="1095" y="3323"/>
                      <a:pt x="1729" y="3236"/>
                      <a:pt x="2161" y="3236"/>
                    </a:cubicBezTo>
                    <a:cubicBezTo>
                      <a:pt x="2420" y="3236"/>
                      <a:pt x="2650" y="3294"/>
                      <a:pt x="2593" y="3380"/>
                    </a:cubicBezTo>
                    <a:cubicBezTo>
                      <a:pt x="2650" y="3380"/>
                      <a:pt x="2708" y="3380"/>
                      <a:pt x="2737" y="3351"/>
                    </a:cubicBezTo>
                    <a:cubicBezTo>
                      <a:pt x="2794" y="3323"/>
                      <a:pt x="2823" y="3265"/>
                      <a:pt x="2823" y="3207"/>
                    </a:cubicBezTo>
                    <a:cubicBezTo>
                      <a:pt x="2823" y="3207"/>
                      <a:pt x="3025" y="1623"/>
                      <a:pt x="4004" y="903"/>
                    </a:cubicBezTo>
                    <a:cubicBezTo>
                      <a:pt x="4326" y="667"/>
                      <a:pt x="4713" y="542"/>
                      <a:pt x="5151" y="542"/>
                    </a:cubicBezTo>
                    <a:close/>
                    <a:moveTo>
                      <a:pt x="5233" y="0"/>
                    </a:moveTo>
                    <a:cubicBezTo>
                      <a:pt x="4696" y="0"/>
                      <a:pt x="4206" y="157"/>
                      <a:pt x="3803" y="471"/>
                    </a:cubicBezTo>
                    <a:cubicBezTo>
                      <a:pt x="2881" y="1162"/>
                      <a:pt x="2593" y="2372"/>
                      <a:pt x="2478" y="2862"/>
                    </a:cubicBezTo>
                    <a:cubicBezTo>
                      <a:pt x="2364" y="2840"/>
                      <a:pt x="2210" y="2824"/>
                      <a:pt x="2035" y="2824"/>
                    </a:cubicBezTo>
                    <a:cubicBezTo>
                      <a:pt x="1501" y="2824"/>
                      <a:pt x="773" y="2974"/>
                      <a:pt x="404" y="3582"/>
                    </a:cubicBezTo>
                    <a:cubicBezTo>
                      <a:pt x="0" y="4187"/>
                      <a:pt x="116" y="4532"/>
                      <a:pt x="260" y="4763"/>
                    </a:cubicBezTo>
                    <a:cubicBezTo>
                      <a:pt x="576" y="5252"/>
                      <a:pt x="1412" y="5252"/>
                      <a:pt x="1527" y="5252"/>
                    </a:cubicBezTo>
                    <a:lnTo>
                      <a:pt x="10946" y="5252"/>
                    </a:lnTo>
                    <a:cubicBezTo>
                      <a:pt x="11666" y="5108"/>
                      <a:pt x="11925" y="4820"/>
                      <a:pt x="12012" y="4590"/>
                    </a:cubicBezTo>
                    <a:cubicBezTo>
                      <a:pt x="12098" y="4302"/>
                      <a:pt x="12041" y="4014"/>
                      <a:pt x="11810" y="3755"/>
                    </a:cubicBezTo>
                    <a:cubicBezTo>
                      <a:pt x="11581" y="3457"/>
                      <a:pt x="11171" y="3287"/>
                      <a:pt x="10767" y="3287"/>
                    </a:cubicBezTo>
                    <a:cubicBezTo>
                      <a:pt x="10662" y="3287"/>
                      <a:pt x="10557" y="3299"/>
                      <a:pt x="10456" y="3323"/>
                    </a:cubicBezTo>
                    <a:cubicBezTo>
                      <a:pt x="10427" y="3323"/>
                      <a:pt x="10139" y="3380"/>
                      <a:pt x="9851" y="3495"/>
                    </a:cubicBezTo>
                    <a:cubicBezTo>
                      <a:pt x="9938" y="2804"/>
                      <a:pt x="9995" y="1710"/>
                      <a:pt x="9160" y="1364"/>
                    </a:cubicBezTo>
                    <a:cubicBezTo>
                      <a:pt x="9014" y="1307"/>
                      <a:pt x="8869" y="1281"/>
                      <a:pt x="8727" y="1281"/>
                    </a:cubicBezTo>
                    <a:cubicBezTo>
                      <a:pt x="8082" y="1281"/>
                      <a:pt x="7492" y="1798"/>
                      <a:pt x="7115" y="2199"/>
                    </a:cubicBezTo>
                    <a:cubicBezTo>
                      <a:pt x="7115" y="1565"/>
                      <a:pt x="6971" y="1047"/>
                      <a:pt x="6712" y="644"/>
                    </a:cubicBezTo>
                    <a:cubicBezTo>
                      <a:pt x="6308" y="125"/>
                      <a:pt x="5819" y="39"/>
                      <a:pt x="5704" y="39"/>
                    </a:cubicBezTo>
                    <a:cubicBezTo>
                      <a:pt x="5544" y="13"/>
                      <a:pt x="5386" y="0"/>
                      <a:pt x="52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33" name="Google Shape;433;p35"/>
          <p:cNvGrpSpPr/>
          <p:nvPr/>
        </p:nvGrpSpPr>
        <p:grpSpPr>
          <a:xfrm>
            <a:off x="92723" y="3413554"/>
            <a:ext cx="448742" cy="192459"/>
            <a:chOff x="9706363" y="3619990"/>
            <a:chExt cx="428802" cy="183908"/>
          </a:xfrm>
        </p:grpSpPr>
        <p:sp>
          <p:nvSpPr>
            <p:cNvPr id="434" name="Google Shape;434;p35"/>
            <p:cNvSpPr/>
            <p:nvPr/>
          </p:nvSpPr>
          <p:spPr>
            <a:xfrm>
              <a:off x="9706363" y="3627452"/>
              <a:ext cx="428802" cy="168993"/>
            </a:xfrm>
            <a:custGeom>
              <a:avLst/>
              <a:gdLst/>
              <a:ahLst/>
              <a:cxnLst/>
              <a:rect l="l" t="t" r="r" b="b"/>
              <a:pathLst>
                <a:path w="12248" h="4827" extrusionOk="0">
                  <a:moveTo>
                    <a:pt x="4900" y="1"/>
                  </a:moveTo>
                  <a:cubicBezTo>
                    <a:pt x="2715" y="1"/>
                    <a:pt x="2363" y="2868"/>
                    <a:pt x="2363" y="2868"/>
                  </a:cubicBezTo>
                  <a:cubicBezTo>
                    <a:pt x="2363" y="2868"/>
                    <a:pt x="2152" y="2831"/>
                    <a:pt x="1859" y="2831"/>
                  </a:cubicBezTo>
                  <a:cubicBezTo>
                    <a:pt x="1369" y="2831"/>
                    <a:pt x="649" y="2933"/>
                    <a:pt x="289" y="3473"/>
                  </a:cubicBezTo>
                  <a:cubicBezTo>
                    <a:pt x="1" y="3933"/>
                    <a:pt x="1" y="4250"/>
                    <a:pt x="145" y="4452"/>
                  </a:cubicBezTo>
                  <a:cubicBezTo>
                    <a:pt x="404" y="4826"/>
                    <a:pt x="1182" y="4826"/>
                    <a:pt x="1211" y="4826"/>
                  </a:cubicBezTo>
                  <a:lnTo>
                    <a:pt x="10658" y="4826"/>
                  </a:lnTo>
                  <a:cubicBezTo>
                    <a:pt x="12248" y="4562"/>
                    <a:pt x="11547" y="3298"/>
                    <a:pt x="10461" y="3298"/>
                  </a:cubicBezTo>
                  <a:cubicBezTo>
                    <a:pt x="10366" y="3298"/>
                    <a:pt x="10268" y="3308"/>
                    <a:pt x="10169" y="3329"/>
                  </a:cubicBezTo>
                  <a:cubicBezTo>
                    <a:pt x="9998" y="3357"/>
                    <a:pt x="9292" y="3526"/>
                    <a:pt x="9220" y="3753"/>
                  </a:cubicBezTo>
                  <a:lnTo>
                    <a:pt x="9220" y="3753"/>
                  </a:lnTo>
                  <a:cubicBezTo>
                    <a:pt x="9258" y="3618"/>
                    <a:pt x="9758" y="1759"/>
                    <a:pt x="8786" y="1370"/>
                  </a:cubicBezTo>
                  <a:cubicBezTo>
                    <a:pt x="8681" y="1331"/>
                    <a:pt x="8574" y="1314"/>
                    <a:pt x="8467" y="1314"/>
                  </a:cubicBezTo>
                  <a:cubicBezTo>
                    <a:pt x="7540" y="1314"/>
                    <a:pt x="6568" y="2608"/>
                    <a:pt x="6568" y="2608"/>
                  </a:cubicBezTo>
                  <a:cubicBezTo>
                    <a:pt x="6684" y="1543"/>
                    <a:pt x="6511" y="938"/>
                    <a:pt x="6251" y="592"/>
                  </a:cubicBezTo>
                  <a:cubicBezTo>
                    <a:pt x="5906" y="45"/>
                    <a:pt x="5387" y="45"/>
                    <a:pt x="5387" y="45"/>
                  </a:cubicBezTo>
                  <a:cubicBezTo>
                    <a:pt x="5215" y="15"/>
                    <a:pt x="5053" y="1"/>
                    <a:pt x="49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5"/>
            <p:cNvSpPr/>
            <p:nvPr/>
          </p:nvSpPr>
          <p:spPr>
            <a:xfrm>
              <a:off x="9708652" y="3637300"/>
              <a:ext cx="424216" cy="149283"/>
            </a:xfrm>
            <a:custGeom>
              <a:avLst/>
              <a:gdLst/>
              <a:ahLst/>
              <a:cxnLst/>
              <a:rect l="l" t="t" r="r" b="b"/>
              <a:pathLst>
                <a:path w="12117" h="4264" extrusionOk="0">
                  <a:moveTo>
                    <a:pt x="6106" y="0"/>
                  </a:moveTo>
                  <a:cubicBezTo>
                    <a:pt x="5646" y="721"/>
                    <a:pt x="5070" y="1354"/>
                    <a:pt x="4436" y="1901"/>
                  </a:cubicBezTo>
                  <a:cubicBezTo>
                    <a:pt x="3168" y="2938"/>
                    <a:pt x="1613" y="3543"/>
                    <a:pt x="0" y="3889"/>
                  </a:cubicBezTo>
                  <a:cubicBezTo>
                    <a:pt x="259" y="4263"/>
                    <a:pt x="1037" y="4263"/>
                    <a:pt x="1066" y="4263"/>
                  </a:cubicBezTo>
                  <a:lnTo>
                    <a:pt x="10513" y="4263"/>
                  </a:lnTo>
                  <a:cubicBezTo>
                    <a:pt x="12117" y="3996"/>
                    <a:pt x="11390" y="2712"/>
                    <a:pt x="10310" y="2712"/>
                  </a:cubicBezTo>
                  <a:cubicBezTo>
                    <a:pt x="10226" y="2712"/>
                    <a:pt x="10140" y="2720"/>
                    <a:pt x="10053" y="2737"/>
                  </a:cubicBezTo>
                  <a:cubicBezTo>
                    <a:pt x="9853" y="2765"/>
                    <a:pt x="9147" y="2935"/>
                    <a:pt x="9075" y="3161"/>
                  </a:cubicBezTo>
                  <a:lnTo>
                    <a:pt x="9075" y="3161"/>
                  </a:lnTo>
                  <a:cubicBezTo>
                    <a:pt x="9113" y="3026"/>
                    <a:pt x="9613" y="1167"/>
                    <a:pt x="8641" y="778"/>
                  </a:cubicBezTo>
                  <a:cubicBezTo>
                    <a:pt x="8531" y="734"/>
                    <a:pt x="8419" y="714"/>
                    <a:pt x="8306" y="714"/>
                  </a:cubicBezTo>
                  <a:cubicBezTo>
                    <a:pt x="7389" y="714"/>
                    <a:pt x="6452" y="2017"/>
                    <a:pt x="6452" y="2017"/>
                  </a:cubicBezTo>
                  <a:cubicBezTo>
                    <a:pt x="6539" y="951"/>
                    <a:pt x="6366" y="346"/>
                    <a:pt x="61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5"/>
            <p:cNvSpPr/>
            <p:nvPr/>
          </p:nvSpPr>
          <p:spPr>
            <a:xfrm>
              <a:off x="9708968" y="3619990"/>
              <a:ext cx="423586" cy="183908"/>
            </a:xfrm>
            <a:custGeom>
              <a:avLst/>
              <a:gdLst/>
              <a:ahLst/>
              <a:cxnLst/>
              <a:rect l="l" t="t" r="r" b="b"/>
              <a:pathLst>
                <a:path w="12099" h="5253" extrusionOk="0">
                  <a:moveTo>
                    <a:pt x="5140" y="514"/>
                  </a:moveTo>
                  <a:cubicBezTo>
                    <a:pt x="5290" y="514"/>
                    <a:pt x="5449" y="529"/>
                    <a:pt x="5618" y="558"/>
                  </a:cubicBezTo>
                  <a:lnTo>
                    <a:pt x="5647" y="558"/>
                  </a:lnTo>
                  <a:cubicBezTo>
                    <a:pt x="5647" y="558"/>
                    <a:pt x="6050" y="558"/>
                    <a:pt x="6338" y="990"/>
                  </a:cubicBezTo>
                  <a:cubicBezTo>
                    <a:pt x="6626" y="1393"/>
                    <a:pt x="6683" y="2027"/>
                    <a:pt x="6626" y="2862"/>
                  </a:cubicBezTo>
                  <a:cubicBezTo>
                    <a:pt x="6626" y="2977"/>
                    <a:pt x="6683" y="3035"/>
                    <a:pt x="6770" y="3093"/>
                  </a:cubicBezTo>
                  <a:cubicBezTo>
                    <a:pt x="6799" y="3100"/>
                    <a:pt x="6824" y="3103"/>
                    <a:pt x="6847" y="3103"/>
                  </a:cubicBezTo>
                  <a:cubicBezTo>
                    <a:pt x="6916" y="3103"/>
                    <a:pt x="6964" y="3071"/>
                    <a:pt x="7029" y="3006"/>
                  </a:cubicBezTo>
                  <a:cubicBezTo>
                    <a:pt x="7309" y="2675"/>
                    <a:pt x="8061" y="1805"/>
                    <a:pt x="8729" y="1805"/>
                  </a:cubicBezTo>
                  <a:cubicBezTo>
                    <a:pt x="8817" y="1805"/>
                    <a:pt x="8904" y="1820"/>
                    <a:pt x="8988" y="1854"/>
                  </a:cubicBezTo>
                  <a:cubicBezTo>
                    <a:pt x="9766" y="2142"/>
                    <a:pt x="9391" y="3755"/>
                    <a:pt x="9333" y="3985"/>
                  </a:cubicBezTo>
                  <a:cubicBezTo>
                    <a:pt x="9276" y="4101"/>
                    <a:pt x="9362" y="4187"/>
                    <a:pt x="9477" y="4245"/>
                  </a:cubicBezTo>
                  <a:cubicBezTo>
                    <a:pt x="9564" y="4245"/>
                    <a:pt x="9679" y="4187"/>
                    <a:pt x="9708" y="4101"/>
                  </a:cubicBezTo>
                  <a:cubicBezTo>
                    <a:pt x="9794" y="3985"/>
                    <a:pt x="10255" y="3813"/>
                    <a:pt x="10514" y="3784"/>
                  </a:cubicBezTo>
                  <a:cubicBezTo>
                    <a:pt x="10608" y="3761"/>
                    <a:pt x="10697" y="3750"/>
                    <a:pt x="10783" y="3750"/>
                  </a:cubicBezTo>
                  <a:cubicBezTo>
                    <a:pt x="11119" y="3750"/>
                    <a:pt x="11385" y="3911"/>
                    <a:pt x="11523" y="4072"/>
                  </a:cubicBezTo>
                  <a:cubicBezTo>
                    <a:pt x="11638" y="4216"/>
                    <a:pt x="11667" y="4360"/>
                    <a:pt x="11638" y="4504"/>
                  </a:cubicBezTo>
                  <a:cubicBezTo>
                    <a:pt x="11551" y="4677"/>
                    <a:pt x="11292" y="4821"/>
                    <a:pt x="10918" y="4878"/>
                  </a:cubicBezTo>
                  <a:lnTo>
                    <a:pt x="1499" y="4878"/>
                  </a:lnTo>
                  <a:cubicBezTo>
                    <a:pt x="1326" y="4878"/>
                    <a:pt x="779" y="4821"/>
                    <a:pt x="606" y="4562"/>
                  </a:cubicBezTo>
                  <a:cubicBezTo>
                    <a:pt x="462" y="4360"/>
                    <a:pt x="606" y="4014"/>
                    <a:pt x="750" y="3813"/>
                  </a:cubicBezTo>
                  <a:cubicBezTo>
                    <a:pt x="1067" y="3294"/>
                    <a:pt x="1729" y="3237"/>
                    <a:pt x="2161" y="3237"/>
                  </a:cubicBezTo>
                  <a:cubicBezTo>
                    <a:pt x="2449" y="3237"/>
                    <a:pt x="2622" y="3265"/>
                    <a:pt x="2593" y="3381"/>
                  </a:cubicBezTo>
                  <a:cubicBezTo>
                    <a:pt x="2622" y="3381"/>
                    <a:pt x="2709" y="3381"/>
                    <a:pt x="2737" y="3323"/>
                  </a:cubicBezTo>
                  <a:cubicBezTo>
                    <a:pt x="2766" y="3294"/>
                    <a:pt x="2795" y="3265"/>
                    <a:pt x="2795" y="3179"/>
                  </a:cubicBezTo>
                  <a:cubicBezTo>
                    <a:pt x="2795" y="3179"/>
                    <a:pt x="3025" y="1595"/>
                    <a:pt x="4005" y="875"/>
                  </a:cubicBezTo>
                  <a:cubicBezTo>
                    <a:pt x="4327" y="638"/>
                    <a:pt x="4697" y="514"/>
                    <a:pt x="5140" y="514"/>
                  </a:cubicBezTo>
                  <a:close/>
                  <a:moveTo>
                    <a:pt x="5208" y="1"/>
                  </a:moveTo>
                  <a:cubicBezTo>
                    <a:pt x="4678" y="1"/>
                    <a:pt x="4200" y="158"/>
                    <a:pt x="3774" y="471"/>
                  </a:cubicBezTo>
                  <a:cubicBezTo>
                    <a:pt x="2881" y="1134"/>
                    <a:pt x="2593" y="2372"/>
                    <a:pt x="2478" y="2833"/>
                  </a:cubicBezTo>
                  <a:cubicBezTo>
                    <a:pt x="2379" y="2821"/>
                    <a:pt x="2251" y="2811"/>
                    <a:pt x="2104" y="2811"/>
                  </a:cubicBezTo>
                  <a:cubicBezTo>
                    <a:pt x="1566" y="2811"/>
                    <a:pt x="789" y="2942"/>
                    <a:pt x="404" y="3553"/>
                  </a:cubicBezTo>
                  <a:cubicBezTo>
                    <a:pt x="1" y="4158"/>
                    <a:pt x="116" y="4533"/>
                    <a:pt x="260" y="4734"/>
                  </a:cubicBezTo>
                  <a:cubicBezTo>
                    <a:pt x="577" y="5253"/>
                    <a:pt x="1412" y="5253"/>
                    <a:pt x="1499" y="5253"/>
                  </a:cubicBezTo>
                  <a:lnTo>
                    <a:pt x="10946" y="5253"/>
                  </a:lnTo>
                  <a:cubicBezTo>
                    <a:pt x="11667" y="5109"/>
                    <a:pt x="11926" y="4821"/>
                    <a:pt x="11983" y="4562"/>
                  </a:cubicBezTo>
                  <a:cubicBezTo>
                    <a:pt x="12099" y="4274"/>
                    <a:pt x="12012" y="3985"/>
                    <a:pt x="11811" y="3726"/>
                  </a:cubicBezTo>
                  <a:cubicBezTo>
                    <a:pt x="11572" y="3440"/>
                    <a:pt x="11136" y="3272"/>
                    <a:pt x="10698" y="3272"/>
                  </a:cubicBezTo>
                  <a:cubicBezTo>
                    <a:pt x="10608" y="3272"/>
                    <a:pt x="10517" y="3279"/>
                    <a:pt x="10428" y="3294"/>
                  </a:cubicBezTo>
                  <a:cubicBezTo>
                    <a:pt x="10399" y="3294"/>
                    <a:pt x="10111" y="3381"/>
                    <a:pt x="9823" y="3496"/>
                  </a:cubicBezTo>
                  <a:cubicBezTo>
                    <a:pt x="9938" y="2804"/>
                    <a:pt x="9967" y="1681"/>
                    <a:pt x="9132" y="1364"/>
                  </a:cubicBezTo>
                  <a:cubicBezTo>
                    <a:pt x="8987" y="1305"/>
                    <a:pt x="8841" y="1279"/>
                    <a:pt x="8697" y="1279"/>
                  </a:cubicBezTo>
                  <a:cubicBezTo>
                    <a:pt x="8066" y="1279"/>
                    <a:pt x="7462" y="1778"/>
                    <a:pt x="7087" y="2200"/>
                  </a:cubicBezTo>
                  <a:cubicBezTo>
                    <a:pt x="7087" y="1537"/>
                    <a:pt x="6943" y="1047"/>
                    <a:pt x="6683" y="644"/>
                  </a:cubicBezTo>
                  <a:cubicBezTo>
                    <a:pt x="6309" y="97"/>
                    <a:pt x="5791" y="39"/>
                    <a:pt x="5675" y="39"/>
                  </a:cubicBezTo>
                  <a:cubicBezTo>
                    <a:pt x="5515" y="14"/>
                    <a:pt x="5360" y="1"/>
                    <a:pt x="52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7" name="Google Shape;437;p35"/>
          <p:cNvGrpSpPr/>
          <p:nvPr/>
        </p:nvGrpSpPr>
        <p:grpSpPr>
          <a:xfrm>
            <a:off x="491229" y="1093910"/>
            <a:ext cx="462280" cy="234739"/>
            <a:chOff x="10156395" y="3886587"/>
            <a:chExt cx="441739" cy="224309"/>
          </a:xfrm>
        </p:grpSpPr>
        <p:sp>
          <p:nvSpPr>
            <p:cNvPr id="438" name="Google Shape;438;p35"/>
            <p:cNvSpPr/>
            <p:nvPr/>
          </p:nvSpPr>
          <p:spPr>
            <a:xfrm>
              <a:off x="10160943" y="3894142"/>
              <a:ext cx="432654" cy="209185"/>
            </a:xfrm>
            <a:custGeom>
              <a:avLst/>
              <a:gdLst/>
              <a:ahLst/>
              <a:cxnLst/>
              <a:rect l="l" t="t" r="r" b="b"/>
              <a:pathLst>
                <a:path w="12358" h="5975" extrusionOk="0">
                  <a:moveTo>
                    <a:pt x="7074" y="1"/>
                  </a:moveTo>
                  <a:cubicBezTo>
                    <a:pt x="6528" y="1"/>
                    <a:pt x="6011" y="224"/>
                    <a:pt x="5761" y="768"/>
                  </a:cubicBezTo>
                  <a:cubicBezTo>
                    <a:pt x="5473" y="1373"/>
                    <a:pt x="5502" y="2208"/>
                    <a:pt x="5617" y="2870"/>
                  </a:cubicBezTo>
                  <a:cubicBezTo>
                    <a:pt x="5477" y="2168"/>
                    <a:pt x="4568" y="1602"/>
                    <a:pt x="3908" y="1602"/>
                  </a:cubicBezTo>
                  <a:cubicBezTo>
                    <a:pt x="3892" y="1602"/>
                    <a:pt x="3876" y="1602"/>
                    <a:pt x="3860" y="1603"/>
                  </a:cubicBezTo>
                  <a:cubicBezTo>
                    <a:pt x="3083" y="1632"/>
                    <a:pt x="2276" y="2352"/>
                    <a:pt x="2334" y="3101"/>
                  </a:cubicBezTo>
                  <a:cubicBezTo>
                    <a:pt x="2334" y="3447"/>
                    <a:pt x="2449" y="3821"/>
                    <a:pt x="2622" y="4080"/>
                  </a:cubicBezTo>
                  <a:cubicBezTo>
                    <a:pt x="2388" y="3932"/>
                    <a:pt x="2088" y="3857"/>
                    <a:pt x="1779" y="3857"/>
                  </a:cubicBezTo>
                  <a:cubicBezTo>
                    <a:pt x="1250" y="3857"/>
                    <a:pt x="695" y="4076"/>
                    <a:pt x="404" y="4512"/>
                  </a:cubicBezTo>
                  <a:cubicBezTo>
                    <a:pt x="0" y="5117"/>
                    <a:pt x="289" y="5837"/>
                    <a:pt x="836" y="5837"/>
                  </a:cubicBezTo>
                  <a:cubicBezTo>
                    <a:pt x="865" y="5837"/>
                    <a:pt x="2506" y="5837"/>
                    <a:pt x="4436" y="5895"/>
                  </a:cubicBezTo>
                  <a:cubicBezTo>
                    <a:pt x="6971" y="5924"/>
                    <a:pt x="9938" y="5953"/>
                    <a:pt x="9938" y="5953"/>
                  </a:cubicBezTo>
                  <a:cubicBezTo>
                    <a:pt x="9938" y="5953"/>
                    <a:pt x="10145" y="5974"/>
                    <a:pt x="10435" y="5974"/>
                  </a:cubicBezTo>
                  <a:cubicBezTo>
                    <a:pt x="11089" y="5974"/>
                    <a:pt x="12162" y="5864"/>
                    <a:pt x="12242" y="5146"/>
                  </a:cubicBezTo>
                  <a:cubicBezTo>
                    <a:pt x="12357" y="4167"/>
                    <a:pt x="10975" y="4051"/>
                    <a:pt x="10975" y="4051"/>
                  </a:cubicBezTo>
                  <a:cubicBezTo>
                    <a:pt x="10975" y="4051"/>
                    <a:pt x="12127" y="2237"/>
                    <a:pt x="10687" y="1632"/>
                  </a:cubicBezTo>
                  <a:cubicBezTo>
                    <a:pt x="10455" y="1529"/>
                    <a:pt x="10248" y="1486"/>
                    <a:pt x="10064" y="1486"/>
                  </a:cubicBezTo>
                  <a:cubicBezTo>
                    <a:pt x="9285" y="1486"/>
                    <a:pt x="8920" y="2258"/>
                    <a:pt x="8831" y="2526"/>
                  </a:cubicBezTo>
                  <a:lnTo>
                    <a:pt x="8831" y="2526"/>
                  </a:lnTo>
                  <a:cubicBezTo>
                    <a:pt x="9064" y="1704"/>
                    <a:pt x="8855" y="757"/>
                    <a:pt x="8094" y="307"/>
                  </a:cubicBezTo>
                  <a:cubicBezTo>
                    <a:pt x="7922" y="192"/>
                    <a:pt x="7720" y="76"/>
                    <a:pt x="7518" y="48"/>
                  </a:cubicBezTo>
                  <a:cubicBezTo>
                    <a:pt x="7371" y="17"/>
                    <a:pt x="7221" y="1"/>
                    <a:pt x="70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5"/>
            <p:cNvSpPr/>
            <p:nvPr/>
          </p:nvSpPr>
          <p:spPr>
            <a:xfrm>
              <a:off x="10320785" y="3894962"/>
              <a:ext cx="277349" cy="207539"/>
            </a:xfrm>
            <a:custGeom>
              <a:avLst/>
              <a:gdLst/>
              <a:ahLst/>
              <a:cxnLst/>
              <a:rect l="l" t="t" r="r" b="b"/>
              <a:pathLst>
                <a:path w="7922" h="5928" extrusionOk="0">
                  <a:moveTo>
                    <a:pt x="3025" y="1"/>
                  </a:moveTo>
                  <a:cubicBezTo>
                    <a:pt x="2593" y="2132"/>
                    <a:pt x="1498" y="4177"/>
                    <a:pt x="0" y="5848"/>
                  </a:cubicBezTo>
                  <a:cubicBezTo>
                    <a:pt x="2535" y="5877"/>
                    <a:pt x="5502" y="5906"/>
                    <a:pt x="5502" y="5906"/>
                  </a:cubicBezTo>
                  <a:cubicBezTo>
                    <a:pt x="5502" y="5906"/>
                    <a:pt x="5709" y="5927"/>
                    <a:pt x="5999" y="5927"/>
                  </a:cubicBezTo>
                  <a:cubicBezTo>
                    <a:pt x="6653" y="5927"/>
                    <a:pt x="7726" y="5817"/>
                    <a:pt x="7806" y="5099"/>
                  </a:cubicBezTo>
                  <a:cubicBezTo>
                    <a:pt x="7921" y="4120"/>
                    <a:pt x="6481" y="4004"/>
                    <a:pt x="6481" y="4004"/>
                  </a:cubicBezTo>
                  <a:cubicBezTo>
                    <a:pt x="6481" y="4004"/>
                    <a:pt x="7633" y="2190"/>
                    <a:pt x="6193" y="1585"/>
                  </a:cubicBezTo>
                  <a:cubicBezTo>
                    <a:pt x="5961" y="1482"/>
                    <a:pt x="5754" y="1439"/>
                    <a:pt x="5570" y="1439"/>
                  </a:cubicBezTo>
                  <a:cubicBezTo>
                    <a:pt x="4754" y="1439"/>
                    <a:pt x="4392" y="2287"/>
                    <a:pt x="4327" y="2514"/>
                  </a:cubicBezTo>
                  <a:lnTo>
                    <a:pt x="4327" y="2514"/>
                  </a:lnTo>
                  <a:cubicBezTo>
                    <a:pt x="4548" y="1684"/>
                    <a:pt x="4372" y="717"/>
                    <a:pt x="3601" y="260"/>
                  </a:cubicBezTo>
                  <a:cubicBezTo>
                    <a:pt x="3399" y="145"/>
                    <a:pt x="3226" y="58"/>
                    <a:pt x="30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5"/>
            <p:cNvSpPr/>
            <p:nvPr/>
          </p:nvSpPr>
          <p:spPr>
            <a:xfrm>
              <a:off x="10156395" y="3886587"/>
              <a:ext cx="441721" cy="224309"/>
            </a:xfrm>
            <a:custGeom>
              <a:avLst/>
              <a:gdLst/>
              <a:ahLst/>
              <a:cxnLst/>
              <a:rect l="l" t="t" r="r" b="b"/>
              <a:pathLst>
                <a:path w="12617" h="6407" extrusionOk="0">
                  <a:moveTo>
                    <a:pt x="7053" y="458"/>
                  </a:moveTo>
                  <a:cubicBezTo>
                    <a:pt x="7191" y="458"/>
                    <a:pt x="7329" y="474"/>
                    <a:pt x="7460" y="502"/>
                  </a:cubicBezTo>
                  <a:cubicBezTo>
                    <a:pt x="7633" y="531"/>
                    <a:pt x="7864" y="617"/>
                    <a:pt x="8008" y="704"/>
                  </a:cubicBezTo>
                  <a:cubicBezTo>
                    <a:pt x="8757" y="1193"/>
                    <a:pt x="8843" y="2115"/>
                    <a:pt x="8641" y="2778"/>
                  </a:cubicBezTo>
                  <a:cubicBezTo>
                    <a:pt x="8612" y="2864"/>
                    <a:pt x="8699" y="2979"/>
                    <a:pt x="8785" y="3008"/>
                  </a:cubicBezTo>
                  <a:cubicBezTo>
                    <a:pt x="8901" y="3008"/>
                    <a:pt x="9016" y="2979"/>
                    <a:pt x="9045" y="2864"/>
                  </a:cubicBezTo>
                  <a:cubicBezTo>
                    <a:pt x="9073" y="2778"/>
                    <a:pt x="9275" y="2230"/>
                    <a:pt x="9736" y="2000"/>
                  </a:cubicBezTo>
                  <a:cubicBezTo>
                    <a:pt x="9841" y="1942"/>
                    <a:pt x="9950" y="1917"/>
                    <a:pt x="10066" y="1917"/>
                  </a:cubicBezTo>
                  <a:cubicBezTo>
                    <a:pt x="10237" y="1917"/>
                    <a:pt x="10423" y="1972"/>
                    <a:pt x="10629" y="2058"/>
                  </a:cubicBezTo>
                  <a:cubicBezTo>
                    <a:pt x="10917" y="2144"/>
                    <a:pt x="11090" y="2346"/>
                    <a:pt x="11176" y="2576"/>
                  </a:cubicBezTo>
                  <a:cubicBezTo>
                    <a:pt x="11378" y="3267"/>
                    <a:pt x="10802" y="4160"/>
                    <a:pt x="10802" y="4160"/>
                  </a:cubicBezTo>
                  <a:cubicBezTo>
                    <a:pt x="10773" y="4247"/>
                    <a:pt x="10773" y="4304"/>
                    <a:pt x="10802" y="4391"/>
                  </a:cubicBezTo>
                  <a:cubicBezTo>
                    <a:pt x="10859" y="4448"/>
                    <a:pt x="10917" y="4506"/>
                    <a:pt x="11003" y="4506"/>
                  </a:cubicBezTo>
                  <a:cubicBezTo>
                    <a:pt x="11176" y="4506"/>
                    <a:pt x="11723" y="4650"/>
                    <a:pt x="11954" y="4938"/>
                  </a:cubicBezTo>
                  <a:cubicBezTo>
                    <a:pt x="12069" y="5024"/>
                    <a:pt x="12098" y="5168"/>
                    <a:pt x="12098" y="5370"/>
                  </a:cubicBezTo>
                  <a:cubicBezTo>
                    <a:pt x="12098" y="5456"/>
                    <a:pt x="12040" y="5572"/>
                    <a:pt x="11925" y="5687"/>
                  </a:cubicBezTo>
                  <a:cubicBezTo>
                    <a:pt x="11613" y="5937"/>
                    <a:pt x="10970" y="5991"/>
                    <a:pt x="10485" y="5991"/>
                  </a:cubicBezTo>
                  <a:cubicBezTo>
                    <a:pt x="10299" y="5991"/>
                    <a:pt x="10136" y="5983"/>
                    <a:pt x="10024" y="5975"/>
                  </a:cubicBezTo>
                  <a:cubicBezTo>
                    <a:pt x="10024" y="5975"/>
                    <a:pt x="7057" y="5946"/>
                    <a:pt x="4522" y="5888"/>
                  </a:cubicBezTo>
                  <a:cubicBezTo>
                    <a:pt x="3111" y="5888"/>
                    <a:pt x="1815" y="5860"/>
                    <a:pt x="1239" y="5860"/>
                  </a:cubicBezTo>
                  <a:lnTo>
                    <a:pt x="922" y="5860"/>
                  </a:lnTo>
                  <a:cubicBezTo>
                    <a:pt x="720" y="5860"/>
                    <a:pt x="634" y="5716"/>
                    <a:pt x="547" y="5687"/>
                  </a:cubicBezTo>
                  <a:cubicBezTo>
                    <a:pt x="432" y="5456"/>
                    <a:pt x="432" y="5140"/>
                    <a:pt x="634" y="4880"/>
                  </a:cubicBezTo>
                  <a:cubicBezTo>
                    <a:pt x="869" y="4500"/>
                    <a:pt x="1345" y="4313"/>
                    <a:pt x="1808" y="4313"/>
                  </a:cubicBezTo>
                  <a:cubicBezTo>
                    <a:pt x="2081" y="4313"/>
                    <a:pt x="2350" y="4378"/>
                    <a:pt x="2564" y="4506"/>
                  </a:cubicBezTo>
                  <a:cubicBezTo>
                    <a:pt x="2595" y="4516"/>
                    <a:pt x="2627" y="4523"/>
                    <a:pt x="2659" y="4523"/>
                  </a:cubicBezTo>
                  <a:cubicBezTo>
                    <a:pt x="2713" y="4523"/>
                    <a:pt x="2768" y="4503"/>
                    <a:pt x="2823" y="4448"/>
                  </a:cubicBezTo>
                  <a:cubicBezTo>
                    <a:pt x="2852" y="4391"/>
                    <a:pt x="2880" y="4275"/>
                    <a:pt x="2823" y="4218"/>
                  </a:cubicBezTo>
                  <a:cubicBezTo>
                    <a:pt x="2679" y="3987"/>
                    <a:pt x="2592" y="3642"/>
                    <a:pt x="2564" y="3354"/>
                  </a:cubicBezTo>
                  <a:cubicBezTo>
                    <a:pt x="2564" y="3094"/>
                    <a:pt x="2650" y="2835"/>
                    <a:pt x="2852" y="2576"/>
                  </a:cubicBezTo>
                  <a:cubicBezTo>
                    <a:pt x="3111" y="2259"/>
                    <a:pt x="3514" y="2086"/>
                    <a:pt x="3860" y="2058"/>
                  </a:cubicBezTo>
                  <a:cubicBezTo>
                    <a:pt x="3888" y="2055"/>
                    <a:pt x="3917" y="2053"/>
                    <a:pt x="3946" y="2053"/>
                  </a:cubicBezTo>
                  <a:cubicBezTo>
                    <a:pt x="4518" y="2053"/>
                    <a:pt x="5306" y="2575"/>
                    <a:pt x="5415" y="3123"/>
                  </a:cubicBezTo>
                  <a:cubicBezTo>
                    <a:pt x="5438" y="3237"/>
                    <a:pt x="5514" y="3314"/>
                    <a:pt x="5601" y="3314"/>
                  </a:cubicBezTo>
                  <a:cubicBezTo>
                    <a:pt x="5625" y="3314"/>
                    <a:pt x="5650" y="3308"/>
                    <a:pt x="5674" y="3296"/>
                  </a:cubicBezTo>
                  <a:cubicBezTo>
                    <a:pt x="5818" y="3267"/>
                    <a:pt x="5876" y="3152"/>
                    <a:pt x="5847" y="3066"/>
                  </a:cubicBezTo>
                  <a:cubicBezTo>
                    <a:pt x="5732" y="2576"/>
                    <a:pt x="5674" y="1712"/>
                    <a:pt x="5963" y="1078"/>
                  </a:cubicBezTo>
                  <a:cubicBezTo>
                    <a:pt x="6181" y="619"/>
                    <a:pt x="6616" y="458"/>
                    <a:pt x="7053" y="458"/>
                  </a:cubicBezTo>
                  <a:close/>
                  <a:moveTo>
                    <a:pt x="7096" y="1"/>
                  </a:moveTo>
                  <a:cubicBezTo>
                    <a:pt x="6506" y="1"/>
                    <a:pt x="5907" y="275"/>
                    <a:pt x="5617" y="877"/>
                  </a:cubicBezTo>
                  <a:cubicBezTo>
                    <a:pt x="5415" y="1280"/>
                    <a:pt x="5386" y="1770"/>
                    <a:pt x="5386" y="2202"/>
                  </a:cubicBezTo>
                  <a:cubicBezTo>
                    <a:pt x="5004" y="1846"/>
                    <a:pt x="4439" y="1594"/>
                    <a:pt x="3964" y="1594"/>
                  </a:cubicBezTo>
                  <a:cubicBezTo>
                    <a:pt x="3939" y="1594"/>
                    <a:pt x="3913" y="1595"/>
                    <a:pt x="3889" y="1597"/>
                  </a:cubicBezTo>
                  <a:cubicBezTo>
                    <a:pt x="3428" y="1654"/>
                    <a:pt x="2938" y="1885"/>
                    <a:pt x="2592" y="2288"/>
                  </a:cubicBezTo>
                  <a:cubicBezTo>
                    <a:pt x="2304" y="2605"/>
                    <a:pt x="2160" y="2979"/>
                    <a:pt x="2218" y="3325"/>
                  </a:cubicBezTo>
                  <a:cubicBezTo>
                    <a:pt x="2218" y="3527"/>
                    <a:pt x="2247" y="3699"/>
                    <a:pt x="2304" y="3901"/>
                  </a:cubicBezTo>
                  <a:cubicBezTo>
                    <a:pt x="2150" y="3864"/>
                    <a:pt x="1989" y="3845"/>
                    <a:pt x="1827" y="3845"/>
                  </a:cubicBezTo>
                  <a:cubicBezTo>
                    <a:pt x="1234" y="3845"/>
                    <a:pt x="628" y="4094"/>
                    <a:pt x="288" y="4592"/>
                  </a:cubicBezTo>
                  <a:cubicBezTo>
                    <a:pt x="58" y="4996"/>
                    <a:pt x="0" y="5456"/>
                    <a:pt x="202" y="5831"/>
                  </a:cubicBezTo>
                  <a:cubicBezTo>
                    <a:pt x="346" y="6061"/>
                    <a:pt x="634" y="6263"/>
                    <a:pt x="922" y="6263"/>
                  </a:cubicBezTo>
                  <a:lnTo>
                    <a:pt x="1239" y="6263"/>
                  </a:lnTo>
                  <a:cubicBezTo>
                    <a:pt x="1815" y="6263"/>
                    <a:pt x="3111" y="6292"/>
                    <a:pt x="4522" y="6292"/>
                  </a:cubicBezTo>
                  <a:cubicBezTo>
                    <a:pt x="7057" y="6321"/>
                    <a:pt x="10024" y="6378"/>
                    <a:pt x="10024" y="6378"/>
                  </a:cubicBezTo>
                  <a:cubicBezTo>
                    <a:pt x="10053" y="6378"/>
                    <a:pt x="10226" y="6407"/>
                    <a:pt x="10514" y="6407"/>
                  </a:cubicBezTo>
                  <a:cubicBezTo>
                    <a:pt x="11032" y="6407"/>
                    <a:pt x="11781" y="6321"/>
                    <a:pt x="12242" y="6004"/>
                  </a:cubicBezTo>
                  <a:cubicBezTo>
                    <a:pt x="12443" y="5831"/>
                    <a:pt x="12530" y="5658"/>
                    <a:pt x="12587" y="5399"/>
                  </a:cubicBezTo>
                  <a:cubicBezTo>
                    <a:pt x="12616" y="5140"/>
                    <a:pt x="12530" y="4880"/>
                    <a:pt x="12357" y="4679"/>
                  </a:cubicBezTo>
                  <a:cubicBezTo>
                    <a:pt x="12098" y="4362"/>
                    <a:pt x="11666" y="4218"/>
                    <a:pt x="11378" y="4131"/>
                  </a:cubicBezTo>
                  <a:cubicBezTo>
                    <a:pt x="11579" y="3757"/>
                    <a:pt x="11810" y="3094"/>
                    <a:pt x="11637" y="2461"/>
                  </a:cubicBezTo>
                  <a:cubicBezTo>
                    <a:pt x="11493" y="2086"/>
                    <a:pt x="11234" y="1827"/>
                    <a:pt x="10859" y="1654"/>
                  </a:cubicBezTo>
                  <a:cubicBezTo>
                    <a:pt x="10618" y="1542"/>
                    <a:pt x="10378" y="1483"/>
                    <a:pt x="10147" y="1483"/>
                  </a:cubicBezTo>
                  <a:cubicBezTo>
                    <a:pt x="9963" y="1483"/>
                    <a:pt x="9786" y="1520"/>
                    <a:pt x="9621" y="1597"/>
                  </a:cubicBezTo>
                  <a:cubicBezTo>
                    <a:pt x="9448" y="1683"/>
                    <a:pt x="9304" y="1798"/>
                    <a:pt x="9189" y="1885"/>
                  </a:cubicBezTo>
                  <a:cubicBezTo>
                    <a:pt x="9131" y="1222"/>
                    <a:pt x="8785" y="646"/>
                    <a:pt x="8267" y="300"/>
                  </a:cubicBezTo>
                  <a:cubicBezTo>
                    <a:pt x="8036" y="214"/>
                    <a:pt x="7835" y="99"/>
                    <a:pt x="7604" y="70"/>
                  </a:cubicBezTo>
                  <a:cubicBezTo>
                    <a:pt x="7441" y="24"/>
                    <a:pt x="7269" y="1"/>
                    <a:pt x="70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1" name="Google Shape;441;p35"/>
          <p:cNvGrpSpPr/>
          <p:nvPr/>
        </p:nvGrpSpPr>
        <p:grpSpPr>
          <a:xfrm>
            <a:off x="8253293" y="4448637"/>
            <a:ext cx="354974" cy="319878"/>
            <a:chOff x="8549240" y="3624833"/>
            <a:chExt cx="237314" cy="213865"/>
          </a:xfrm>
        </p:grpSpPr>
        <p:sp>
          <p:nvSpPr>
            <p:cNvPr id="442" name="Google Shape;442;p35"/>
            <p:cNvSpPr/>
            <p:nvPr/>
          </p:nvSpPr>
          <p:spPr>
            <a:xfrm>
              <a:off x="8555989" y="3631362"/>
              <a:ext cx="223833" cy="200789"/>
            </a:xfrm>
            <a:custGeom>
              <a:avLst/>
              <a:gdLst/>
              <a:ahLst/>
              <a:cxnLst/>
              <a:rect l="l" t="t" r="r" b="b"/>
              <a:pathLst>
                <a:path w="7173" h="6434" extrusionOk="0">
                  <a:moveTo>
                    <a:pt x="2373" y="0"/>
                  </a:moveTo>
                  <a:cubicBezTo>
                    <a:pt x="2239" y="0"/>
                    <a:pt x="2109" y="29"/>
                    <a:pt x="1988" y="89"/>
                  </a:cubicBezTo>
                  <a:cubicBezTo>
                    <a:pt x="1440" y="349"/>
                    <a:pt x="1268" y="1155"/>
                    <a:pt x="1584" y="1904"/>
                  </a:cubicBezTo>
                  <a:cubicBezTo>
                    <a:pt x="1555" y="1903"/>
                    <a:pt x="1526" y="1902"/>
                    <a:pt x="1498" y="1902"/>
                  </a:cubicBezTo>
                  <a:cubicBezTo>
                    <a:pt x="789" y="1902"/>
                    <a:pt x="226" y="2242"/>
                    <a:pt x="115" y="2768"/>
                  </a:cubicBezTo>
                  <a:cubicBezTo>
                    <a:pt x="0" y="3373"/>
                    <a:pt x="576" y="4064"/>
                    <a:pt x="1498" y="4208"/>
                  </a:cubicBezTo>
                  <a:lnTo>
                    <a:pt x="1584" y="4208"/>
                  </a:lnTo>
                  <a:cubicBezTo>
                    <a:pt x="1412" y="4410"/>
                    <a:pt x="1296" y="4669"/>
                    <a:pt x="1239" y="4929"/>
                  </a:cubicBezTo>
                  <a:cubicBezTo>
                    <a:pt x="1095" y="5389"/>
                    <a:pt x="1181" y="5850"/>
                    <a:pt x="1527" y="6138"/>
                  </a:cubicBezTo>
                  <a:cubicBezTo>
                    <a:pt x="1696" y="6277"/>
                    <a:pt x="1909" y="6344"/>
                    <a:pt x="2138" y="6344"/>
                  </a:cubicBezTo>
                  <a:cubicBezTo>
                    <a:pt x="2574" y="6344"/>
                    <a:pt x="3069" y="6102"/>
                    <a:pt x="3428" y="5649"/>
                  </a:cubicBezTo>
                  <a:cubicBezTo>
                    <a:pt x="3457" y="5562"/>
                    <a:pt x="3543" y="5533"/>
                    <a:pt x="3572" y="5476"/>
                  </a:cubicBezTo>
                  <a:cubicBezTo>
                    <a:pt x="3886" y="6060"/>
                    <a:pt x="4411" y="6433"/>
                    <a:pt x="4899" y="6433"/>
                  </a:cubicBezTo>
                  <a:cubicBezTo>
                    <a:pt x="5038" y="6433"/>
                    <a:pt x="5173" y="6403"/>
                    <a:pt x="5300" y="6340"/>
                  </a:cubicBezTo>
                  <a:cubicBezTo>
                    <a:pt x="5847" y="6081"/>
                    <a:pt x="6020" y="5245"/>
                    <a:pt x="5703" y="4496"/>
                  </a:cubicBezTo>
                  <a:cubicBezTo>
                    <a:pt x="6481" y="4468"/>
                    <a:pt x="7115" y="4036"/>
                    <a:pt x="7172" y="3460"/>
                  </a:cubicBezTo>
                  <a:cubicBezTo>
                    <a:pt x="7144" y="2912"/>
                    <a:pt x="6596" y="2365"/>
                    <a:pt x="5819" y="2250"/>
                  </a:cubicBezTo>
                  <a:cubicBezTo>
                    <a:pt x="6251" y="1472"/>
                    <a:pt x="6135" y="608"/>
                    <a:pt x="5559" y="291"/>
                  </a:cubicBezTo>
                  <a:cubicBezTo>
                    <a:pt x="5413" y="210"/>
                    <a:pt x="5258" y="175"/>
                    <a:pt x="5099" y="175"/>
                  </a:cubicBezTo>
                  <a:cubicBezTo>
                    <a:pt x="4975" y="175"/>
                    <a:pt x="4850" y="196"/>
                    <a:pt x="4724" y="233"/>
                  </a:cubicBezTo>
                  <a:cubicBezTo>
                    <a:pt x="4378" y="377"/>
                    <a:pt x="4004" y="666"/>
                    <a:pt x="3802" y="1098"/>
                  </a:cubicBezTo>
                  <a:cubicBezTo>
                    <a:pt x="3802" y="1069"/>
                    <a:pt x="3745" y="1069"/>
                    <a:pt x="3745" y="1040"/>
                  </a:cubicBezTo>
                  <a:cubicBezTo>
                    <a:pt x="3426" y="403"/>
                    <a:pt x="2875" y="0"/>
                    <a:pt x="23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3" name="Google Shape;443;p35"/>
            <p:cNvGrpSpPr/>
            <p:nvPr/>
          </p:nvGrpSpPr>
          <p:grpSpPr>
            <a:xfrm>
              <a:off x="8549240" y="3624833"/>
              <a:ext cx="237314" cy="213865"/>
              <a:chOff x="8365015" y="3739933"/>
              <a:chExt cx="237314" cy="213865"/>
            </a:xfrm>
          </p:grpSpPr>
          <p:sp>
            <p:nvSpPr>
              <p:cNvPr id="444" name="Google Shape;444;p35"/>
              <p:cNvSpPr/>
              <p:nvPr/>
            </p:nvSpPr>
            <p:spPr>
              <a:xfrm>
                <a:off x="8406362" y="3749826"/>
                <a:ext cx="190569" cy="197918"/>
              </a:xfrm>
              <a:custGeom>
                <a:avLst/>
                <a:gdLst/>
                <a:ahLst/>
                <a:cxnLst/>
                <a:rect l="l" t="t" r="r" b="b"/>
                <a:pathLst>
                  <a:path w="6107" h="6342" extrusionOk="0">
                    <a:moveTo>
                      <a:pt x="4060" y="1"/>
                    </a:moveTo>
                    <a:cubicBezTo>
                      <a:pt x="3930" y="1"/>
                      <a:pt x="3794" y="29"/>
                      <a:pt x="3658" y="84"/>
                    </a:cubicBezTo>
                    <a:cubicBezTo>
                      <a:pt x="3428" y="2186"/>
                      <a:pt x="2218" y="4260"/>
                      <a:pt x="202" y="4808"/>
                    </a:cubicBezTo>
                    <a:cubicBezTo>
                      <a:pt x="144" y="4836"/>
                      <a:pt x="144" y="4836"/>
                      <a:pt x="115" y="4836"/>
                    </a:cubicBezTo>
                    <a:cubicBezTo>
                      <a:pt x="0" y="5355"/>
                      <a:pt x="86" y="5816"/>
                      <a:pt x="403" y="6075"/>
                    </a:cubicBezTo>
                    <a:cubicBezTo>
                      <a:pt x="557" y="6219"/>
                      <a:pt x="755" y="6286"/>
                      <a:pt x="973" y="6286"/>
                    </a:cubicBezTo>
                    <a:cubicBezTo>
                      <a:pt x="1408" y="6286"/>
                      <a:pt x="1920" y="6017"/>
                      <a:pt x="2304" y="5556"/>
                    </a:cubicBezTo>
                    <a:cubicBezTo>
                      <a:pt x="2391" y="5499"/>
                      <a:pt x="2420" y="5441"/>
                      <a:pt x="2448" y="5384"/>
                    </a:cubicBezTo>
                    <a:cubicBezTo>
                      <a:pt x="2763" y="5967"/>
                      <a:pt x="3287" y="6341"/>
                      <a:pt x="3776" y="6341"/>
                    </a:cubicBezTo>
                    <a:cubicBezTo>
                      <a:pt x="3914" y="6341"/>
                      <a:pt x="4050" y="6311"/>
                      <a:pt x="4177" y="6248"/>
                    </a:cubicBezTo>
                    <a:cubicBezTo>
                      <a:pt x="4724" y="5960"/>
                      <a:pt x="4897" y="5153"/>
                      <a:pt x="4580" y="4404"/>
                    </a:cubicBezTo>
                    <a:cubicBezTo>
                      <a:pt x="5386" y="4375"/>
                      <a:pt x="6020" y="3943"/>
                      <a:pt x="6078" y="3367"/>
                    </a:cubicBezTo>
                    <a:cubicBezTo>
                      <a:pt x="6107" y="2791"/>
                      <a:pt x="5559" y="2244"/>
                      <a:pt x="4724" y="2100"/>
                    </a:cubicBezTo>
                    <a:cubicBezTo>
                      <a:pt x="5127" y="1322"/>
                      <a:pt x="5070" y="458"/>
                      <a:pt x="4465" y="112"/>
                    </a:cubicBezTo>
                    <a:cubicBezTo>
                      <a:pt x="4343" y="36"/>
                      <a:pt x="4205" y="1"/>
                      <a:pt x="4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5"/>
              <p:cNvSpPr/>
              <p:nvPr/>
            </p:nvSpPr>
            <p:spPr>
              <a:xfrm>
                <a:off x="8449487" y="3820261"/>
                <a:ext cx="75547" cy="56735"/>
              </a:xfrm>
              <a:custGeom>
                <a:avLst/>
                <a:gdLst/>
                <a:ahLst/>
                <a:cxnLst/>
                <a:rect l="l" t="t" r="r" b="b"/>
                <a:pathLst>
                  <a:path w="2421" h="1818" extrusionOk="0">
                    <a:moveTo>
                      <a:pt x="1316" y="0"/>
                    </a:moveTo>
                    <a:cubicBezTo>
                      <a:pt x="1179" y="0"/>
                      <a:pt x="1036" y="23"/>
                      <a:pt x="894" y="73"/>
                    </a:cubicBezTo>
                    <a:cubicBezTo>
                      <a:pt x="375" y="246"/>
                      <a:pt x="1" y="793"/>
                      <a:pt x="145" y="1254"/>
                    </a:cubicBezTo>
                    <a:cubicBezTo>
                      <a:pt x="253" y="1601"/>
                      <a:pt x="622" y="1817"/>
                      <a:pt x="1044" y="1817"/>
                    </a:cubicBezTo>
                    <a:cubicBezTo>
                      <a:pt x="1183" y="1817"/>
                      <a:pt x="1327" y="1794"/>
                      <a:pt x="1470" y="1744"/>
                    </a:cubicBezTo>
                    <a:cubicBezTo>
                      <a:pt x="2046" y="1571"/>
                      <a:pt x="2420" y="1024"/>
                      <a:pt x="2247" y="563"/>
                    </a:cubicBezTo>
                    <a:cubicBezTo>
                      <a:pt x="2096" y="216"/>
                      <a:pt x="1732" y="0"/>
                      <a:pt x="13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5"/>
              <p:cNvSpPr/>
              <p:nvPr/>
            </p:nvSpPr>
            <p:spPr>
              <a:xfrm>
                <a:off x="8365015" y="3739933"/>
                <a:ext cx="237314" cy="213865"/>
              </a:xfrm>
              <a:custGeom>
                <a:avLst/>
                <a:gdLst/>
                <a:ahLst/>
                <a:cxnLst/>
                <a:rect l="l" t="t" r="r" b="b"/>
                <a:pathLst>
                  <a:path w="7605" h="6853" extrusionOk="0">
                    <a:moveTo>
                      <a:pt x="2618" y="386"/>
                    </a:moveTo>
                    <a:cubicBezTo>
                      <a:pt x="2715" y="386"/>
                      <a:pt x="2823" y="401"/>
                      <a:pt x="2938" y="429"/>
                    </a:cubicBezTo>
                    <a:cubicBezTo>
                      <a:pt x="3284" y="545"/>
                      <a:pt x="3601" y="862"/>
                      <a:pt x="3831" y="1294"/>
                    </a:cubicBezTo>
                    <a:lnTo>
                      <a:pt x="3860" y="1380"/>
                    </a:lnTo>
                    <a:cubicBezTo>
                      <a:pt x="3889" y="1438"/>
                      <a:pt x="3975" y="1466"/>
                      <a:pt x="4033" y="1466"/>
                    </a:cubicBezTo>
                    <a:cubicBezTo>
                      <a:pt x="4119" y="1466"/>
                      <a:pt x="4177" y="1438"/>
                      <a:pt x="4234" y="1380"/>
                    </a:cubicBezTo>
                    <a:cubicBezTo>
                      <a:pt x="4407" y="1006"/>
                      <a:pt x="4724" y="718"/>
                      <a:pt x="5041" y="602"/>
                    </a:cubicBezTo>
                    <a:cubicBezTo>
                      <a:pt x="5161" y="568"/>
                      <a:pt x="5291" y="523"/>
                      <a:pt x="5432" y="523"/>
                    </a:cubicBezTo>
                    <a:cubicBezTo>
                      <a:pt x="5527" y="523"/>
                      <a:pt x="5627" y="544"/>
                      <a:pt x="5732" y="602"/>
                    </a:cubicBezTo>
                    <a:cubicBezTo>
                      <a:pt x="6164" y="862"/>
                      <a:pt x="6251" y="1610"/>
                      <a:pt x="5876" y="2302"/>
                    </a:cubicBezTo>
                    <a:cubicBezTo>
                      <a:pt x="5847" y="2331"/>
                      <a:pt x="5847" y="2417"/>
                      <a:pt x="5876" y="2475"/>
                    </a:cubicBezTo>
                    <a:cubicBezTo>
                      <a:pt x="5905" y="2561"/>
                      <a:pt x="5963" y="2590"/>
                      <a:pt x="6020" y="2590"/>
                    </a:cubicBezTo>
                    <a:cubicBezTo>
                      <a:pt x="6711" y="2734"/>
                      <a:pt x="7201" y="3166"/>
                      <a:pt x="7172" y="3627"/>
                    </a:cubicBezTo>
                    <a:cubicBezTo>
                      <a:pt x="7144" y="4116"/>
                      <a:pt x="6596" y="4462"/>
                      <a:pt x="5905" y="4520"/>
                    </a:cubicBezTo>
                    <a:cubicBezTo>
                      <a:pt x="5847" y="4520"/>
                      <a:pt x="5761" y="4548"/>
                      <a:pt x="5732" y="4606"/>
                    </a:cubicBezTo>
                    <a:cubicBezTo>
                      <a:pt x="5703" y="4664"/>
                      <a:pt x="5703" y="4721"/>
                      <a:pt x="5732" y="4808"/>
                    </a:cubicBezTo>
                    <a:cubicBezTo>
                      <a:pt x="6020" y="5470"/>
                      <a:pt x="5876" y="6161"/>
                      <a:pt x="5444" y="6392"/>
                    </a:cubicBezTo>
                    <a:cubicBezTo>
                      <a:pt x="5361" y="6431"/>
                      <a:pt x="5271" y="6449"/>
                      <a:pt x="5176" y="6449"/>
                    </a:cubicBezTo>
                    <a:cubicBezTo>
                      <a:pt x="4778" y="6449"/>
                      <a:pt x="4306" y="6121"/>
                      <a:pt x="4004" y="5585"/>
                    </a:cubicBezTo>
                    <a:cubicBezTo>
                      <a:pt x="3975" y="5528"/>
                      <a:pt x="3889" y="5470"/>
                      <a:pt x="3831" y="5470"/>
                    </a:cubicBezTo>
                    <a:cubicBezTo>
                      <a:pt x="3782" y="5470"/>
                      <a:pt x="3742" y="5489"/>
                      <a:pt x="3700" y="5489"/>
                    </a:cubicBezTo>
                    <a:cubicBezTo>
                      <a:pt x="3669" y="5489"/>
                      <a:pt x="3638" y="5478"/>
                      <a:pt x="3601" y="5441"/>
                    </a:cubicBezTo>
                    <a:cubicBezTo>
                      <a:pt x="3572" y="5528"/>
                      <a:pt x="3543" y="5585"/>
                      <a:pt x="3514" y="5614"/>
                    </a:cubicBezTo>
                    <a:cubicBezTo>
                      <a:pt x="3178" y="6049"/>
                      <a:pt x="2720" y="6280"/>
                      <a:pt x="2335" y="6280"/>
                    </a:cubicBezTo>
                    <a:cubicBezTo>
                      <a:pt x="2159" y="6280"/>
                      <a:pt x="1999" y="6232"/>
                      <a:pt x="1872" y="6133"/>
                    </a:cubicBezTo>
                    <a:cubicBezTo>
                      <a:pt x="1642" y="5902"/>
                      <a:pt x="1556" y="5557"/>
                      <a:pt x="1671" y="5125"/>
                    </a:cubicBezTo>
                    <a:cubicBezTo>
                      <a:pt x="1700" y="4894"/>
                      <a:pt x="1844" y="4692"/>
                      <a:pt x="1988" y="4462"/>
                    </a:cubicBezTo>
                    <a:cubicBezTo>
                      <a:pt x="2016" y="4433"/>
                      <a:pt x="2074" y="4347"/>
                      <a:pt x="2016" y="4289"/>
                    </a:cubicBezTo>
                    <a:cubicBezTo>
                      <a:pt x="2016" y="4203"/>
                      <a:pt x="1959" y="4145"/>
                      <a:pt x="1872" y="4145"/>
                    </a:cubicBezTo>
                    <a:lnTo>
                      <a:pt x="1786" y="4145"/>
                    </a:lnTo>
                    <a:cubicBezTo>
                      <a:pt x="1008" y="4001"/>
                      <a:pt x="490" y="3425"/>
                      <a:pt x="576" y="2907"/>
                    </a:cubicBezTo>
                    <a:cubicBezTo>
                      <a:pt x="655" y="2511"/>
                      <a:pt x="1120" y="2237"/>
                      <a:pt x="1683" y="2237"/>
                    </a:cubicBezTo>
                    <a:cubicBezTo>
                      <a:pt x="1736" y="2237"/>
                      <a:pt x="1789" y="2239"/>
                      <a:pt x="1844" y="2244"/>
                    </a:cubicBezTo>
                    <a:cubicBezTo>
                      <a:pt x="1930" y="2244"/>
                      <a:pt x="1988" y="2244"/>
                      <a:pt x="2016" y="2158"/>
                    </a:cubicBezTo>
                    <a:cubicBezTo>
                      <a:pt x="2074" y="2129"/>
                      <a:pt x="2103" y="2043"/>
                      <a:pt x="2074" y="1985"/>
                    </a:cubicBezTo>
                    <a:cubicBezTo>
                      <a:pt x="1786" y="1322"/>
                      <a:pt x="1930" y="660"/>
                      <a:pt x="2362" y="429"/>
                    </a:cubicBezTo>
                    <a:cubicBezTo>
                      <a:pt x="2434" y="401"/>
                      <a:pt x="2520" y="386"/>
                      <a:pt x="2618" y="386"/>
                    </a:cubicBezTo>
                    <a:close/>
                    <a:moveTo>
                      <a:pt x="2582" y="1"/>
                    </a:moveTo>
                    <a:cubicBezTo>
                      <a:pt x="2421" y="1"/>
                      <a:pt x="2268" y="37"/>
                      <a:pt x="2132" y="113"/>
                    </a:cubicBezTo>
                    <a:cubicBezTo>
                      <a:pt x="1584" y="401"/>
                      <a:pt x="1354" y="1150"/>
                      <a:pt x="1556" y="1927"/>
                    </a:cubicBezTo>
                    <a:cubicBezTo>
                      <a:pt x="835" y="1956"/>
                      <a:pt x="259" y="2359"/>
                      <a:pt x="144" y="2935"/>
                    </a:cubicBezTo>
                    <a:cubicBezTo>
                      <a:pt x="0" y="3598"/>
                      <a:pt x="634" y="4318"/>
                      <a:pt x="1498" y="4577"/>
                    </a:cubicBezTo>
                    <a:cubicBezTo>
                      <a:pt x="1411" y="4750"/>
                      <a:pt x="1296" y="4952"/>
                      <a:pt x="1267" y="5125"/>
                    </a:cubicBezTo>
                    <a:cubicBezTo>
                      <a:pt x="1123" y="5729"/>
                      <a:pt x="1267" y="6248"/>
                      <a:pt x="1642" y="6565"/>
                    </a:cubicBezTo>
                    <a:cubicBezTo>
                      <a:pt x="1838" y="6722"/>
                      <a:pt x="2075" y="6795"/>
                      <a:pt x="2328" y="6795"/>
                    </a:cubicBezTo>
                    <a:cubicBezTo>
                      <a:pt x="2816" y="6795"/>
                      <a:pt x="3366" y="6521"/>
                      <a:pt x="3802" y="6046"/>
                    </a:cubicBezTo>
                    <a:cubicBezTo>
                      <a:pt x="4148" y="6565"/>
                      <a:pt x="4695" y="6853"/>
                      <a:pt x="5156" y="6853"/>
                    </a:cubicBezTo>
                    <a:cubicBezTo>
                      <a:pt x="5329" y="6853"/>
                      <a:pt x="5473" y="6824"/>
                      <a:pt x="5588" y="6766"/>
                    </a:cubicBezTo>
                    <a:cubicBezTo>
                      <a:pt x="6164" y="6478"/>
                      <a:pt x="6395" y="5729"/>
                      <a:pt x="6164" y="4952"/>
                    </a:cubicBezTo>
                    <a:cubicBezTo>
                      <a:pt x="6971" y="4808"/>
                      <a:pt x="7547" y="4318"/>
                      <a:pt x="7576" y="3713"/>
                    </a:cubicBezTo>
                    <a:cubicBezTo>
                      <a:pt x="7604" y="3108"/>
                      <a:pt x="7115" y="2532"/>
                      <a:pt x="6337" y="2302"/>
                    </a:cubicBezTo>
                    <a:cubicBezTo>
                      <a:pt x="6683" y="1495"/>
                      <a:pt x="6539" y="631"/>
                      <a:pt x="5905" y="285"/>
                    </a:cubicBezTo>
                    <a:cubicBezTo>
                      <a:pt x="5747" y="206"/>
                      <a:pt x="5571" y="162"/>
                      <a:pt x="5383" y="162"/>
                    </a:cubicBezTo>
                    <a:cubicBezTo>
                      <a:pt x="5228" y="162"/>
                      <a:pt x="5065" y="192"/>
                      <a:pt x="4897" y="257"/>
                    </a:cubicBezTo>
                    <a:cubicBezTo>
                      <a:pt x="4580" y="372"/>
                      <a:pt x="4292" y="631"/>
                      <a:pt x="4033" y="919"/>
                    </a:cubicBezTo>
                    <a:cubicBezTo>
                      <a:pt x="3802" y="516"/>
                      <a:pt x="3428" y="228"/>
                      <a:pt x="3025" y="84"/>
                    </a:cubicBezTo>
                    <a:cubicBezTo>
                      <a:pt x="2875" y="29"/>
                      <a:pt x="2725" y="1"/>
                      <a:pt x="2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47" name="Google Shape;447;p35"/>
          <p:cNvGrpSpPr/>
          <p:nvPr/>
        </p:nvGrpSpPr>
        <p:grpSpPr>
          <a:xfrm>
            <a:off x="1665918" y="188662"/>
            <a:ext cx="354974" cy="319878"/>
            <a:chOff x="8549240" y="3624833"/>
            <a:chExt cx="237314" cy="213865"/>
          </a:xfrm>
        </p:grpSpPr>
        <p:sp>
          <p:nvSpPr>
            <p:cNvPr id="448" name="Google Shape;448;p35"/>
            <p:cNvSpPr/>
            <p:nvPr/>
          </p:nvSpPr>
          <p:spPr>
            <a:xfrm>
              <a:off x="8555989" y="3631362"/>
              <a:ext cx="223833" cy="200789"/>
            </a:xfrm>
            <a:custGeom>
              <a:avLst/>
              <a:gdLst/>
              <a:ahLst/>
              <a:cxnLst/>
              <a:rect l="l" t="t" r="r" b="b"/>
              <a:pathLst>
                <a:path w="7173" h="6434" extrusionOk="0">
                  <a:moveTo>
                    <a:pt x="2373" y="0"/>
                  </a:moveTo>
                  <a:cubicBezTo>
                    <a:pt x="2239" y="0"/>
                    <a:pt x="2109" y="29"/>
                    <a:pt x="1988" y="89"/>
                  </a:cubicBezTo>
                  <a:cubicBezTo>
                    <a:pt x="1440" y="349"/>
                    <a:pt x="1268" y="1155"/>
                    <a:pt x="1584" y="1904"/>
                  </a:cubicBezTo>
                  <a:cubicBezTo>
                    <a:pt x="1555" y="1903"/>
                    <a:pt x="1526" y="1902"/>
                    <a:pt x="1498" y="1902"/>
                  </a:cubicBezTo>
                  <a:cubicBezTo>
                    <a:pt x="789" y="1902"/>
                    <a:pt x="226" y="2242"/>
                    <a:pt x="115" y="2768"/>
                  </a:cubicBezTo>
                  <a:cubicBezTo>
                    <a:pt x="0" y="3373"/>
                    <a:pt x="576" y="4064"/>
                    <a:pt x="1498" y="4208"/>
                  </a:cubicBezTo>
                  <a:lnTo>
                    <a:pt x="1584" y="4208"/>
                  </a:lnTo>
                  <a:cubicBezTo>
                    <a:pt x="1412" y="4410"/>
                    <a:pt x="1296" y="4669"/>
                    <a:pt x="1239" y="4929"/>
                  </a:cubicBezTo>
                  <a:cubicBezTo>
                    <a:pt x="1095" y="5389"/>
                    <a:pt x="1181" y="5850"/>
                    <a:pt x="1527" y="6138"/>
                  </a:cubicBezTo>
                  <a:cubicBezTo>
                    <a:pt x="1696" y="6277"/>
                    <a:pt x="1909" y="6344"/>
                    <a:pt x="2138" y="6344"/>
                  </a:cubicBezTo>
                  <a:cubicBezTo>
                    <a:pt x="2574" y="6344"/>
                    <a:pt x="3069" y="6102"/>
                    <a:pt x="3428" y="5649"/>
                  </a:cubicBezTo>
                  <a:cubicBezTo>
                    <a:pt x="3457" y="5562"/>
                    <a:pt x="3543" y="5533"/>
                    <a:pt x="3572" y="5476"/>
                  </a:cubicBezTo>
                  <a:cubicBezTo>
                    <a:pt x="3886" y="6060"/>
                    <a:pt x="4411" y="6433"/>
                    <a:pt x="4899" y="6433"/>
                  </a:cubicBezTo>
                  <a:cubicBezTo>
                    <a:pt x="5038" y="6433"/>
                    <a:pt x="5173" y="6403"/>
                    <a:pt x="5300" y="6340"/>
                  </a:cubicBezTo>
                  <a:cubicBezTo>
                    <a:pt x="5847" y="6081"/>
                    <a:pt x="6020" y="5245"/>
                    <a:pt x="5703" y="4496"/>
                  </a:cubicBezTo>
                  <a:cubicBezTo>
                    <a:pt x="6481" y="4468"/>
                    <a:pt x="7115" y="4036"/>
                    <a:pt x="7172" y="3460"/>
                  </a:cubicBezTo>
                  <a:cubicBezTo>
                    <a:pt x="7144" y="2912"/>
                    <a:pt x="6596" y="2365"/>
                    <a:pt x="5819" y="2250"/>
                  </a:cubicBezTo>
                  <a:cubicBezTo>
                    <a:pt x="6251" y="1472"/>
                    <a:pt x="6135" y="608"/>
                    <a:pt x="5559" y="291"/>
                  </a:cubicBezTo>
                  <a:cubicBezTo>
                    <a:pt x="5413" y="210"/>
                    <a:pt x="5258" y="175"/>
                    <a:pt x="5099" y="175"/>
                  </a:cubicBezTo>
                  <a:cubicBezTo>
                    <a:pt x="4975" y="175"/>
                    <a:pt x="4850" y="196"/>
                    <a:pt x="4724" y="233"/>
                  </a:cubicBezTo>
                  <a:cubicBezTo>
                    <a:pt x="4378" y="377"/>
                    <a:pt x="4004" y="666"/>
                    <a:pt x="3802" y="1098"/>
                  </a:cubicBezTo>
                  <a:cubicBezTo>
                    <a:pt x="3802" y="1069"/>
                    <a:pt x="3745" y="1069"/>
                    <a:pt x="3745" y="1040"/>
                  </a:cubicBezTo>
                  <a:cubicBezTo>
                    <a:pt x="3426" y="403"/>
                    <a:pt x="2875" y="0"/>
                    <a:pt x="23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9" name="Google Shape;449;p35"/>
            <p:cNvGrpSpPr/>
            <p:nvPr/>
          </p:nvGrpSpPr>
          <p:grpSpPr>
            <a:xfrm>
              <a:off x="8549240" y="3624833"/>
              <a:ext cx="237314" cy="213865"/>
              <a:chOff x="8365015" y="3739933"/>
              <a:chExt cx="237314" cy="213865"/>
            </a:xfrm>
          </p:grpSpPr>
          <p:sp>
            <p:nvSpPr>
              <p:cNvPr id="450" name="Google Shape;450;p35"/>
              <p:cNvSpPr/>
              <p:nvPr/>
            </p:nvSpPr>
            <p:spPr>
              <a:xfrm>
                <a:off x="8406362" y="3749826"/>
                <a:ext cx="190569" cy="197918"/>
              </a:xfrm>
              <a:custGeom>
                <a:avLst/>
                <a:gdLst/>
                <a:ahLst/>
                <a:cxnLst/>
                <a:rect l="l" t="t" r="r" b="b"/>
                <a:pathLst>
                  <a:path w="6107" h="6342" extrusionOk="0">
                    <a:moveTo>
                      <a:pt x="4060" y="1"/>
                    </a:moveTo>
                    <a:cubicBezTo>
                      <a:pt x="3930" y="1"/>
                      <a:pt x="3794" y="29"/>
                      <a:pt x="3658" y="84"/>
                    </a:cubicBezTo>
                    <a:cubicBezTo>
                      <a:pt x="3428" y="2186"/>
                      <a:pt x="2218" y="4260"/>
                      <a:pt x="202" y="4808"/>
                    </a:cubicBezTo>
                    <a:cubicBezTo>
                      <a:pt x="144" y="4836"/>
                      <a:pt x="144" y="4836"/>
                      <a:pt x="115" y="4836"/>
                    </a:cubicBezTo>
                    <a:cubicBezTo>
                      <a:pt x="0" y="5355"/>
                      <a:pt x="86" y="5816"/>
                      <a:pt x="403" y="6075"/>
                    </a:cubicBezTo>
                    <a:cubicBezTo>
                      <a:pt x="557" y="6219"/>
                      <a:pt x="755" y="6286"/>
                      <a:pt x="973" y="6286"/>
                    </a:cubicBezTo>
                    <a:cubicBezTo>
                      <a:pt x="1408" y="6286"/>
                      <a:pt x="1920" y="6017"/>
                      <a:pt x="2304" y="5556"/>
                    </a:cubicBezTo>
                    <a:cubicBezTo>
                      <a:pt x="2391" y="5499"/>
                      <a:pt x="2420" y="5441"/>
                      <a:pt x="2448" y="5384"/>
                    </a:cubicBezTo>
                    <a:cubicBezTo>
                      <a:pt x="2763" y="5967"/>
                      <a:pt x="3287" y="6341"/>
                      <a:pt x="3776" y="6341"/>
                    </a:cubicBezTo>
                    <a:cubicBezTo>
                      <a:pt x="3914" y="6341"/>
                      <a:pt x="4050" y="6311"/>
                      <a:pt x="4177" y="6248"/>
                    </a:cubicBezTo>
                    <a:cubicBezTo>
                      <a:pt x="4724" y="5960"/>
                      <a:pt x="4897" y="5153"/>
                      <a:pt x="4580" y="4404"/>
                    </a:cubicBezTo>
                    <a:cubicBezTo>
                      <a:pt x="5386" y="4375"/>
                      <a:pt x="6020" y="3943"/>
                      <a:pt x="6078" y="3367"/>
                    </a:cubicBezTo>
                    <a:cubicBezTo>
                      <a:pt x="6107" y="2791"/>
                      <a:pt x="5559" y="2244"/>
                      <a:pt x="4724" y="2100"/>
                    </a:cubicBezTo>
                    <a:cubicBezTo>
                      <a:pt x="5127" y="1322"/>
                      <a:pt x="5070" y="458"/>
                      <a:pt x="4465" y="112"/>
                    </a:cubicBezTo>
                    <a:cubicBezTo>
                      <a:pt x="4343" y="36"/>
                      <a:pt x="4205" y="1"/>
                      <a:pt x="4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5"/>
              <p:cNvSpPr/>
              <p:nvPr/>
            </p:nvSpPr>
            <p:spPr>
              <a:xfrm>
                <a:off x="8449487" y="3820261"/>
                <a:ext cx="75547" cy="56735"/>
              </a:xfrm>
              <a:custGeom>
                <a:avLst/>
                <a:gdLst/>
                <a:ahLst/>
                <a:cxnLst/>
                <a:rect l="l" t="t" r="r" b="b"/>
                <a:pathLst>
                  <a:path w="2421" h="1818" extrusionOk="0">
                    <a:moveTo>
                      <a:pt x="1316" y="0"/>
                    </a:moveTo>
                    <a:cubicBezTo>
                      <a:pt x="1179" y="0"/>
                      <a:pt x="1036" y="23"/>
                      <a:pt x="894" y="73"/>
                    </a:cubicBezTo>
                    <a:cubicBezTo>
                      <a:pt x="375" y="246"/>
                      <a:pt x="1" y="793"/>
                      <a:pt x="145" y="1254"/>
                    </a:cubicBezTo>
                    <a:cubicBezTo>
                      <a:pt x="253" y="1601"/>
                      <a:pt x="622" y="1817"/>
                      <a:pt x="1044" y="1817"/>
                    </a:cubicBezTo>
                    <a:cubicBezTo>
                      <a:pt x="1183" y="1817"/>
                      <a:pt x="1327" y="1794"/>
                      <a:pt x="1470" y="1744"/>
                    </a:cubicBezTo>
                    <a:cubicBezTo>
                      <a:pt x="2046" y="1571"/>
                      <a:pt x="2420" y="1024"/>
                      <a:pt x="2247" y="563"/>
                    </a:cubicBezTo>
                    <a:cubicBezTo>
                      <a:pt x="2096" y="216"/>
                      <a:pt x="1732" y="0"/>
                      <a:pt x="13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5"/>
              <p:cNvSpPr/>
              <p:nvPr/>
            </p:nvSpPr>
            <p:spPr>
              <a:xfrm>
                <a:off x="8365015" y="3739933"/>
                <a:ext cx="237314" cy="213865"/>
              </a:xfrm>
              <a:custGeom>
                <a:avLst/>
                <a:gdLst/>
                <a:ahLst/>
                <a:cxnLst/>
                <a:rect l="l" t="t" r="r" b="b"/>
                <a:pathLst>
                  <a:path w="7605" h="6853" extrusionOk="0">
                    <a:moveTo>
                      <a:pt x="2618" y="386"/>
                    </a:moveTo>
                    <a:cubicBezTo>
                      <a:pt x="2715" y="386"/>
                      <a:pt x="2823" y="401"/>
                      <a:pt x="2938" y="429"/>
                    </a:cubicBezTo>
                    <a:cubicBezTo>
                      <a:pt x="3284" y="545"/>
                      <a:pt x="3601" y="862"/>
                      <a:pt x="3831" y="1294"/>
                    </a:cubicBezTo>
                    <a:lnTo>
                      <a:pt x="3860" y="1380"/>
                    </a:lnTo>
                    <a:cubicBezTo>
                      <a:pt x="3889" y="1438"/>
                      <a:pt x="3975" y="1466"/>
                      <a:pt x="4033" y="1466"/>
                    </a:cubicBezTo>
                    <a:cubicBezTo>
                      <a:pt x="4119" y="1466"/>
                      <a:pt x="4177" y="1438"/>
                      <a:pt x="4234" y="1380"/>
                    </a:cubicBezTo>
                    <a:cubicBezTo>
                      <a:pt x="4407" y="1006"/>
                      <a:pt x="4724" y="718"/>
                      <a:pt x="5041" y="602"/>
                    </a:cubicBezTo>
                    <a:cubicBezTo>
                      <a:pt x="5161" y="568"/>
                      <a:pt x="5291" y="523"/>
                      <a:pt x="5432" y="523"/>
                    </a:cubicBezTo>
                    <a:cubicBezTo>
                      <a:pt x="5527" y="523"/>
                      <a:pt x="5627" y="544"/>
                      <a:pt x="5732" y="602"/>
                    </a:cubicBezTo>
                    <a:cubicBezTo>
                      <a:pt x="6164" y="862"/>
                      <a:pt x="6251" y="1610"/>
                      <a:pt x="5876" y="2302"/>
                    </a:cubicBezTo>
                    <a:cubicBezTo>
                      <a:pt x="5847" y="2331"/>
                      <a:pt x="5847" y="2417"/>
                      <a:pt x="5876" y="2475"/>
                    </a:cubicBezTo>
                    <a:cubicBezTo>
                      <a:pt x="5905" y="2561"/>
                      <a:pt x="5963" y="2590"/>
                      <a:pt x="6020" y="2590"/>
                    </a:cubicBezTo>
                    <a:cubicBezTo>
                      <a:pt x="6711" y="2734"/>
                      <a:pt x="7201" y="3166"/>
                      <a:pt x="7172" y="3627"/>
                    </a:cubicBezTo>
                    <a:cubicBezTo>
                      <a:pt x="7144" y="4116"/>
                      <a:pt x="6596" y="4462"/>
                      <a:pt x="5905" y="4520"/>
                    </a:cubicBezTo>
                    <a:cubicBezTo>
                      <a:pt x="5847" y="4520"/>
                      <a:pt x="5761" y="4548"/>
                      <a:pt x="5732" y="4606"/>
                    </a:cubicBezTo>
                    <a:cubicBezTo>
                      <a:pt x="5703" y="4664"/>
                      <a:pt x="5703" y="4721"/>
                      <a:pt x="5732" y="4808"/>
                    </a:cubicBezTo>
                    <a:cubicBezTo>
                      <a:pt x="6020" y="5470"/>
                      <a:pt x="5876" y="6161"/>
                      <a:pt x="5444" y="6392"/>
                    </a:cubicBezTo>
                    <a:cubicBezTo>
                      <a:pt x="5361" y="6431"/>
                      <a:pt x="5271" y="6449"/>
                      <a:pt x="5176" y="6449"/>
                    </a:cubicBezTo>
                    <a:cubicBezTo>
                      <a:pt x="4778" y="6449"/>
                      <a:pt x="4306" y="6121"/>
                      <a:pt x="4004" y="5585"/>
                    </a:cubicBezTo>
                    <a:cubicBezTo>
                      <a:pt x="3975" y="5528"/>
                      <a:pt x="3889" y="5470"/>
                      <a:pt x="3831" y="5470"/>
                    </a:cubicBezTo>
                    <a:cubicBezTo>
                      <a:pt x="3782" y="5470"/>
                      <a:pt x="3742" y="5489"/>
                      <a:pt x="3700" y="5489"/>
                    </a:cubicBezTo>
                    <a:cubicBezTo>
                      <a:pt x="3669" y="5489"/>
                      <a:pt x="3638" y="5478"/>
                      <a:pt x="3601" y="5441"/>
                    </a:cubicBezTo>
                    <a:cubicBezTo>
                      <a:pt x="3572" y="5528"/>
                      <a:pt x="3543" y="5585"/>
                      <a:pt x="3514" y="5614"/>
                    </a:cubicBezTo>
                    <a:cubicBezTo>
                      <a:pt x="3178" y="6049"/>
                      <a:pt x="2720" y="6280"/>
                      <a:pt x="2335" y="6280"/>
                    </a:cubicBezTo>
                    <a:cubicBezTo>
                      <a:pt x="2159" y="6280"/>
                      <a:pt x="1999" y="6232"/>
                      <a:pt x="1872" y="6133"/>
                    </a:cubicBezTo>
                    <a:cubicBezTo>
                      <a:pt x="1642" y="5902"/>
                      <a:pt x="1556" y="5557"/>
                      <a:pt x="1671" y="5125"/>
                    </a:cubicBezTo>
                    <a:cubicBezTo>
                      <a:pt x="1700" y="4894"/>
                      <a:pt x="1844" y="4692"/>
                      <a:pt x="1988" y="4462"/>
                    </a:cubicBezTo>
                    <a:cubicBezTo>
                      <a:pt x="2016" y="4433"/>
                      <a:pt x="2074" y="4347"/>
                      <a:pt x="2016" y="4289"/>
                    </a:cubicBezTo>
                    <a:cubicBezTo>
                      <a:pt x="2016" y="4203"/>
                      <a:pt x="1959" y="4145"/>
                      <a:pt x="1872" y="4145"/>
                    </a:cubicBezTo>
                    <a:lnTo>
                      <a:pt x="1786" y="4145"/>
                    </a:lnTo>
                    <a:cubicBezTo>
                      <a:pt x="1008" y="4001"/>
                      <a:pt x="490" y="3425"/>
                      <a:pt x="576" y="2907"/>
                    </a:cubicBezTo>
                    <a:cubicBezTo>
                      <a:pt x="655" y="2511"/>
                      <a:pt x="1120" y="2237"/>
                      <a:pt x="1683" y="2237"/>
                    </a:cubicBezTo>
                    <a:cubicBezTo>
                      <a:pt x="1736" y="2237"/>
                      <a:pt x="1789" y="2239"/>
                      <a:pt x="1844" y="2244"/>
                    </a:cubicBezTo>
                    <a:cubicBezTo>
                      <a:pt x="1930" y="2244"/>
                      <a:pt x="1988" y="2244"/>
                      <a:pt x="2016" y="2158"/>
                    </a:cubicBezTo>
                    <a:cubicBezTo>
                      <a:pt x="2074" y="2129"/>
                      <a:pt x="2103" y="2043"/>
                      <a:pt x="2074" y="1985"/>
                    </a:cubicBezTo>
                    <a:cubicBezTo>
                      <a:pt x="1786" y="1322"/>
                      <a:pt x="1930" y="660"/>
                      <a:pt x="2362" y="429"/>
                    </a:cubicBezTo>
                    <a:cubicBezTo>
                      <a:pt x="2434" y="401"/>
                      <a:pt x="2520" y="386"/>
                      <a:pt x="2618" y="386"/>
                    </a:cubicBezTo>
                    <a:close/>
                    <a:moveTo>
                      <a:pt x="2582" y="1"/>
                    </a:moveTo>
                    <a:cubicBezTo>
                      <a:pt x="2421" y="1"/>
                      <a:pt x="2268" y="37"/>
                      <a:pt x="2132" y="113"/>
                    </a:cubicBezTo>
                    <a:cubicBezTo>
                      <a:pt x="1584" y="401"/>
                      <a:pt x="1354" y="1150"/>
                      <a:pt x="1556" y="1927"/>
                    </a:cubicBezTo>
                    <a:cubicBezTo>
                      <a:pt x="835" y="1956"/>
                      <a:pt x="259" y="2359"/>
                      <a:pt x="144" y="2935"/>
                    </a:cubicBezTo>
                    <a:cubicBezTo>
                      <a:pt x="0" y="3598"/>
                      <a:pt x="634" y="4318"/>
                      <a:pt x="1498" y="4577"/>
                    </a:cubicBezTo>
                    <a:cubicBezTo>
                      <a:pt x="1411" y="4750"/>
                      <a:pt x="1296" y="4952"/>
                      <a:pt x="1267" y="5125"/>
                    </a:cubicBezTo>
                    <a:cubicBezTo>
                      <a:pt x="1123" y="5729"/>
                      <a:pt x="1267" y="6248"/>
                      <a:pt x="1642" y="6565"/>
                    </a:cubicBezTo>
                    <a:cubicBezTo>
                      <a:pt x="1838" y="6722"/>
                      <a:pt x="2075" y="6795"/>
                      <a:pt x="2328" y="6795"/>
                    </a:cubicBezTo>
                    <a:cubicBezTo>
                      <a:pt x="2816" y="6795"/>
                      <a:pt x="3366" y="6521"/>
                      <a:pt x="3802" y="6046"/>
                    </a:cubicBezTo>
                    <a:cubicBezTo>
                      <a:pt x="4148" y="6565"/>
                      <a:pt x="4695" y="6853"/>
                      <a:pt x="5156" y="6853"/>
                    </a:cubicBezTo>
                    <a:cubicBezTo>
                      <a:pt x="5329" y="6853"/>
                      <a:pt x="5473" y="6824"/>
                      <a:pt x="5588" y="6766"/>
                    </a:cubicBezTo>
                    <a:cubicBezTo>
                      <a:pt x="6164" y="6478"/>
                      <a:pt x="6395" y="5729"/>
                      <a:pt x="6164" y="4952"/>
                    </a:cubicBezTo>
                    <a:cubicBezTo>
                      <a:pt x="6971" y="4808"/>
                      <a:pt x="7547" y="4318"/>
                      <a:pt x="7576" y="3713"/>
                    </a:cubicBezTo>
                    <a:cubicBezTo>
                      <a:pt x="7604" y="3108"/>
                      <a:pt x="7115" y="2532"/>
                      <a:pt x="6337" y="2302"/>
                    </a:cubicBezTo>
                    <a:cubicBezTo>
                      <a:pt x="6683" y="1495"/>
                      <a:pt x="6539" y="631"/>
                      <a:pt x="5905" y="285"/>
                    </a:cubicBezTo>
                    <a:cubicBezTo>
                      <a:pt x="5747" y="206"/>
                      <a:pt x="5571" y="162"/>
                      <a:pt x="5383" y="162"/>
                    </a:cubicBezTo>
                    <a:cubicBezTo>
                      <a:pt x="5228" y="162"/>
                      <a:pt x="5065" y="192"/>
                      <a:pt x="4897" y="257"/>
                    </a:cubicBezTo>
                    <a:cubicBezTo>
                      <a:pt x="4580" y="372"/>
                      <a:pt x="4292" y="631"/>
                      <a:pt x="4033" y="919"/>
                    </a:cubicBezTo>
                    <a:cubicBezTo>
                      <a:pt x="3802" y="516"/>
                      <a:pt x="3428" y="228"/>
                      <a:pt x="3025" y="84"/>
                    </a:cubicBezTo>
                    <a:cubicBezTo>
                      <a:pt x="2875" y="29"/>
                      <a:pt x="2725" y="1"/>
                      <a:pt x="2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53" name="Google Shape;453;p35"/>
          <p:cNvGrpSpPr/>
          <p:nvPr/>
        </p:nvGrpSpPr>
        <p:grpSpPr>
          <a:xfrm>
            <a:off x="7325251" y="4690009"/>
            <a:ext cx="234630" cy="217766"/>
            <a:chOff x="8656226" y="2547184"/>
            <a:chExt cx="234630" cy="217766"/>
          </a:xfrm>
        </p:grpSpPr>
        <p:sp>
          <p:nvSpPr>
            <p:cNvPr id="454" name="Google Shape;454;p35"/>
            <p:cNvSpPr/>
            <p:nvPr/>
          </p:nvSpPr>
          <p:spPr>
            <a:xfrm>
              <a:off x="8656234" y="2554313"/>
              <a:ext cx="222024" cy="203504"/>
            </a:xfrm>
            <a:custGeom>
              <a:avLst/>
              <a:gdLst/>
              <a:ahLst/>
              <a:cxnLst/>
              <a:rect l="l" t="t" r="r" b="b"/>
              <a:pathLst>
                <a:path w="7115" h="6521" extrusionOk="0">
                  <a:moveTo>
                    <a:pt x="4867" y="0"/>
                  </a:moveTo>
                  <a:cubicBezTo>
                    <a:pt x="4688" y="0"/>
                    <a:pt x="4495" y="57"/>
                    <a:pt x="4350" y="148"/>
                  </a:cubicBezTo>
                  <a:cubicBezTo>
                    <a:pt x="4004" y="321"/>
                    <a:pt x="3687" y="667"/>
                    <a:pt x="3514" y="1099"/>
                  </a:cubicBezTo>
                  <a:cubicBezTo>
                    <a:pt x="3514" y="1070"/>
                    <a:pt x="3457" y="1070"/>
                    <a:pt x="3457" y="1041"/>
                  </a:cubicBezTo>
                  <a:cubicBezTo>
                    <a:pt x="3103" y="500"/>
                    <a:pt x="2568" y="169"/>
                    <a:pt x="2103" y="169"/>
                  </a:cubicBezTo>
                  <a:cubicBezTo>
                    <a:pt x="1925" y="169"/>
                    <a:pt x="1757" y="217"/>
                    <a:pt x="1613" y="321"/>
                  </a:cubicBezTo>
                  <a:cubicBezTo>
                    <a:pt x="1095" y="638"/>
                    <a:pt x="1008" y="1444"/>
                    <a:pt x="1412" y="2164"/>
                  </a:cubicBezTo>
                  <a:cubicBezTo>
                    <a:pt x="663" y="2222"/>
                    <a:pt x="87" y="2625"/>
                    <a:pt x="58" y="3201"/>
                  </a:cubicBezTo>
                  <a:cubicBezTo>
                    <a:pt x="0" y="3864"/>
                    <a:pt x="692" y="4440"/>
                    <a:pt x="1556" y="4498"/>
                  </a:cubicBezTo>
                  <a:lnTo>
                    <a:pt x="1671" y="4498"/>
                  </a:lnTo>
                  <a:cubicBezTo>
                    <a:pt x="1527" y="4757"/>
                    <a:pt x="1412" y="5016"/>
                    <a:pt x="1383" y="5246"/>
                  </a:cubicBezTo>
                  <a:cubicBezTo>
                    <a:pt x="1296" y="5765"/>
                    <a:pt x="1440" y="6197"/>
                    <a:pt x="1815" y="6399"/>
                  </a:cubicBezTo>
                  <a:cubicBezTo>
                    <a:pt x="1958" y="6481"/>
                    <a:pt x="2118" y="6521"/>
                    <a:pt x="2286" y="6521"/>
                  </a:cubicBezTo>
                  <a:cubicBezTo>
                    <a:pt x="2761" y="6521"/>
                    <a:pt x="3296" y="6203"/>
                    <a:pt x="3658" y="5650"/>
                  </a:cubicBezTo>
                  <a:cubicBezTo>
                    <a:pt x="3687" y="5563"/>
                    <a:pt x="3716" y="5506"/>
                    <a:pt x="3774" y="5477"/>
                  </a:cubicBezTo>
                  <a:cubicBezTo>
                    <a:pt x="4117" y="5982"/>
                    <a:pt x="4617" y="6275"/>
                    <a:pt x="5064" y="6275"/>
                  </a:cubicBezTo>
                  <a:cubicBezTo>
                    <a:pt x="5254" y="6275"/>
                    <a:pt x="5434" y="6222"/>
                    <a:pt x="5588" y="6111"/>
                  </a:cubicBezTo>
                  <a:cubicBezTo>
                    <a:pt x="6107" y="5794"/>
                    <a:pt x="6164" y="4958"/>
                    <a:pt x="5732" y="4238"/>
                  </a:cubicBezTo>
                  <a:cubicBezTo>
                    <a:pt x="6539" y="4123"/>
                    <a:pt x="7115" y="3633"/>
                    <a:pt x="7057" y="3029"/>
                  </a:cubicBezTo>
                  <a:cubicBezTo>
                    <a:pt x="7086" y="2481"/>
                    <a:pt x="6424" y="2049"/>
                    <a:pt x="5646" y="2020"/>
                  </a:cubicBezTo>
                  <a:cubicBezTo>
                    <a:pt x="5963" y="1185"/>
                    <a:pt x="5732" y="321"/>
                    <a:pt x="5156" y="62"/>
                  </a:cubicBezTo>
                  <a:cubicBezTo>
                    <a:pt x="5072" y="19"/>
                    <a:pt x="4971" y="0"/>
                    <a:pt x="48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5" name="Google Shape;455;p35"/>
            <p:cNvGrpSpPr/>
            <p:nvPr/>
          </p:nvGrpSpPr>
          <p:grpSpPr>
            <a:xfrm>
              <a:off x="8656226" y="2547184"/>
              <a:ext cx="234630" cy="217766"/>
              <a:chOff x="8205901" y="2931534"/>
              <a:chExt cx="234630" cy="217766"/>
            </a:xfrm>
          </p:grpSpPr>
          <p:sp>
            <p:nvSpPr>
              <p:cNvPr id="456" name="Google Shape;456;p35"/>
              <p:cNvSpPr/>
              <p:nvPr/>
            </p:nvSpPr>
            <p:spPr>
              <a:xfrm>
                <a:off x="8254456" y="2939398"/>
                <a:ext cx="180677" cy="204721"/>
              </a:xfrm>
              <a:custGeom>
                <a:avLst/>
                <a:gdLst/>
                <a:ahLst/>
                <a:cxnLst/>
                <a:rect l="l" t="t" r="r" b="b"/>
                <a:pathLst>
                  <a:path w="5790" h="6560" extrusionOk="0">
                    <a:moveTo>
                      <a:pt x="3465" y="0"/>
                    </a:moveTo>
                    <a:cubicBezTo>
                      <a:pt x="3303" y="0"/>
                      <a:pt x="3135" y="45"/>
                      <a:pt x="2967" y="129"/>
                    </a:cubicBezTo>
                    <a:cubicBezTo>
                      <a:pt x="3053" y="2260"/>
                      <a:pt x="2045" y="4450"/>
                      <a:pt x="144" y="5256"/>
                    </a:cubicBezTo>
                    <a:cubicBezTo>
                      <a:pt x="87" y="5256"/>
                      <a:pt x="87" y="5285"/>
                      <a:pt x="58" y="5285"/>
                    </a:cubicBezTo>
                    <a:cubicBezTo>
                      <a:pt x="0" y="5746"/>
                      <a:pt x="144" y="6207"/>
                      <a:pt x="490" y="6437"/>
                    </a:cubicBezTo>
                    <a:cubicBezTo>
                      <a:pt x="633" y="6520"/>
                      <a:pt x="795" y="6559"/>
                      <a:pt x="965" y="6559"/>
                    </a:cubicBezTo>
                    <a:cubicBezTo>
                      <a:pt x="1447" y="6559"/>
                      <a:pt x="1993" y="6242"/>
                      <a:pt x="2333" y="5688"/>
                    </a:cubicBezTo>
                    <a:cubicBezTo>
                      <a:pt x="2362" y="5631"/>
                      <a:pt x="2391" y="5573"/>
                      <a:pt x="2449" y="5487"/>
                    </a:cubicBezTo>
                    <a:cubicBezTo>
                      <a:pt x="2802" y="5986"/>
                      <a:pt x="3321" y="6290"/>
                      <a:pt x="3778" y="6290"/>
                    </a:cubicBezTo>
                    <a:cubicBezTo>
                      <a:pt x="3953" y="6290"/>
                      <a:pt x="4119" y="6245"/>
                      <a:pt x="4263" y="6149"/>
                    </a:cubicBezTo>
                    <a:cubicBezTo>
                      <a:pt x="4782" y="5775"/>
                      <a:pt x="4810" y="4997"/>
                      <a:pt x="4407" y="4277"/>
                    </a:cubicBezTo>
                    <a:cubicBezTo>
                      <a:pt x="5214" y="4133"/>
                      <a:pt x="5790" y="3614"/>
                      <a:pt x="5761" y="3038"/>
                    </a:cubicBezTo>
                    <a:cubicBezTo>
                      <a:pt x="5761" y="2433"/>
                      <a:pt x="5099" y="2001"/>
                      <a:pt x="4263" y="2001"/>
                    </a:cubicBezTo>
                    <a:cubicBezTo>
                      <a:pt x="4609" y="1166"/>
                      <a:pt x="4378" y="302"/>
                      <a:pt x="3802" y="71"/>
                    </a:cubicBezTo>
                    <a:cubicBezTo>
                      <a:pt x="3694" y="23"/>
                      <a:pt x="3581" y="0"/>
                      <a:pt x="34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5"/>
              <p:cNvSpPr/>
              <p:nvPr/>
            </p:nvSpPr>
            <p:spPr>
              <a:xfrm>
                <a:off x="8287689" y="3010395"/>
                <a:ext cx="75547" cy="58420"/>
              </a:xfrm>
              <a:custGeom>
                <a:avLst/>
                <a:gdLst/>
                <a:ahLst/>
                <a:cxnLst/>
                <a:rect l="l" t="t" r="r" b="b"/>
                <a:pathLst>
                  <a:path w="2421" h="1872" extrusionOk="0">
                    <a:moveTo>
                      <a:pt x="1393" y="0"/>
                    </a:moveTo>
                    <a:cubicBezTo>
                      <a:pt x="1212" y="0"/>
                      <a:pt x="1021" y="42"/>
                      <a:pt x="836" y="129"/>
                    </a:cubicBezTo>
                    <a:cubicBezTo>
                      <a:pt x="289" y="418"/>
                      <a:pt x="1" y="994"/>
                      <a:pt x="231" y="1426"/>
                    </a:cubicBezTo>
                    <a:cubicBezTo>
                      <a:pt x="365" y="1712"/>
                      <a:pt x="675" y="1872"/>
                      <a:pt x="1029" y="1872"/>
                    </a:cubicBezTo>
                    <a:cubicBezTo>
                      <a:pt x="1209" y="1872"/>
                      <a:pt x="1400" y="1830"/>
                      <a:pt x="1585" y="1743"/>
                    </a:cubicBezTo>
                    <a:cubicBezTo>
                      <a:pt x="2132" y="1483"/>
                      <a:pt x="2420" y="907"/>
                      <a:pt x="2190" y="446"/>
                    </a:cubicBezTo>
                    <a:cubicBezTo>
                      <a:pt x="2057" y="160"/>
                      <a:pt x="1746" y="0"/>
                      <a:pt x="13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5"/>
              <p:cNvSpPr/>
              <p:nvPr/>
            </p:nvSpPr>
            <p:spPr>
              <a:xfrm>
                <a:off x="8205901" y="2931534"/>
                <a:ext cx="234630" cy="217766"/>
              </a:xfrm>
              <a:custGeom>
                <a:avLst/>
                <a:gdLst/>
                <a:ahLst/>
                <a:cxnLst/>
                <a:rect l="l" t="t" r="r" b="b"/>
                <a:pathLst>
                  <a:path w="7519" h="6978" extrusionOk="0">
                    <a:moveTo>
                      <a:pt x="5075" y="397"/>
                    </a:moveTo>
                    <a:cubicBezTo>
                      <a:pt x="5157" y="397"/>
                      <a:pt x="5243" y="410"/>
                      <a:pt x="5330" y="439"/>
                    </a:cubicBezTo>
                    <a:cubicBezTo>
                      <a:pt x="5790" y="640"/>
                      <a:pt x="5963" y="1389"/>
                      <a:pt x="5675" y="2109"/>
                    </a:cubicBezTo>
                    <a:cubicBezTo>
                      <a:pt x="5646" y="2167"/>
                      <a:pt x="5646" y="2224"/>
                      <a:pt x="5675" y="2282"/>
                    </a:cubicBezTo>
                    <a:cubicBezTo>
                      <a:pt x="5675" y="2368"/>
                      <a:pt x="5762" y="2397"/>
                      <a:pt x="5819" y="2397"/>
                    </a:cubicBezTo>
                    <a:cubicBezTo>
                      <a:pt x="6510" y="2426"/>
                      <a:pt x="7058" y="2829"/>
                      <a:pt x="7087" y="3290"/>
                    </a:cubicBezTo>
                    <a:cubicBezTo>
                      <a:pt x="7115" y="3751"/>
                      <a:pt x="6626" y="4183"/>
                      <a:pt x="5934" y="4298"/>
                    </a:cubicBezTo>
                    <a:cubicBezTo>
                      <a:pt x="5848" y="4298"/>
                      <a:pt x="5819" y="4356"/>
                      <a:pt x="5790" y="4414"/>
                    </a:cubicBezTo>
                    <a:cubicBezTo>
                      <a:pt x="5762" y="4442"/>
                      <a:pt x="5762" y="4529"/>
                      <a:pt x="5790" y="4586"/>
                    </a:cubicBezTo>
                    <a:cubicBezTo>
                      <a:pt x="6107" y="5220"/>
                      <a:pt x="6078" y="5940"/>
                      <a:pt x="5675" y="6171"/>
                    </a:cubicBezTo>
                    <a:cubicBezTo>
                      <a:pt x="5560" y="6247"/>
                      <a:pt x="5427" y="6283"/>
                      <a:pt x="5285" y="6283"/>
                    </a:cubicBezTo>
                    <a:cubicBezTo>
                      <a:pt x="4894" y="6283"/>
                      <a:pt x="4437" y="6010"/>
                      <a:pt x="4120" y="5566"/>
                    </a:cubicBezTo>
                    <a:cubicBezTo>
                      <a:pt x="4091" y="5537"/>
                      <a:pt x="4033" y="5508"/>
                      <a:pt x="3947" y="5508"/>
                    </a:cubicBezTo>
                    <a:cubicBezTo>
                      <a:pt x="3889" y="5508"/>
                      <a:pt x="3803" y="5537"/>
                      <a:pt x="3774" y="5595"/>
                    </a:cubicBezTo>
                    <a:cubicBezTo>
                      <a:pt x="3745" y="5681"/>
                      <a:pt x="3688" y="5710"/>
                      <a:pt x="3659" y="5796"/>
                    </a:cubicBezTo>
                    <a:cubicBezTo>
                      <a:pt x="3358" y="6269"/>
                      <a:pt x="2880" y="6566"/>
                      <a:pt x="2478" y="6566"/>
                    </a:cubicBezTo>
                    <a:cubicBezTo>
                      <a:pt x="2341" y="6566"/>
                      <a:pt x="2213" y="6532"/>
                      <a:pt x="2103" y="6459"/>
                    </a:cubicBezTo>
                    <a:cubicBezTo>
                      <a:pt x="1873" y="6286"/>
                      <a:pt x="1729" y="5940"/>
                      <a:pt x="1787" y="5508"/>
                    </a:cubicBezTo>
                    <a:cubicBezTo>
                      <a:pt x="1815" y="5278"/>
                      <a:pt x="1902" y="5018"/>
                      <a:pt x="2046" y="4817"/>
                    </a:cubicBezTo>
                    <a:cubicBezTo>
                      <a:pt x="2075" y="4730"/>
                      <a:pt x="2075" y="4673"/>
                      <a:pt x="2046" y="4586"/>
                    </a:cubicBezTo>
                    <a:cubicBezTo>
                      <a:pt x="2017" y="4529"/>
                      <a:pt x="1931" y="4500"/>
                      <a:pt x="1873" y="4500"/>
                    </a:cubicBezTo>
                    <a:lnTo>
                      <a:pt x="1758" y="4500"/>
                    </a:lnTo>
                    <a:cubicBezTo>
                      <a:pt x="1009" y="4442"/>
                      <a:pt x="375" y="3981"/>
                      <a:pt x="433" y="3434"/>
                    </a:cubicBezTo>
                    <a:cubicBezTo>
                      <a:pt x="462" y="2973"/>
                      <a:pt x="951" y="2628"/>
                      <a:pt x="1614" y="2570"/>
                    </a:cubicBezTo>
                    <a:cubicBezTo>
                      <a:pt x="1671" y="2570"/>
                      <a:pt x="1758" y="2541"/>
                      <a:pt x="1787" y="2484"/>
                    </a:cubicBezTo>
                    <a:cubicBezTo>
                      <a:pt x="1844" y="2426"/>
                      <a:pt x="1844" y="2368"/>
                      <a:pt x="1787" y="2282"/>
                    </a:cubicBezTo>
                    <a:cubicBezTo>
                      <a:pt x="1470" y="1677"/>
                      <a:pt x="1499" y="957"/>
                      <a:pt x="1902" y="698"/>
                    </a:cubicBezTo>
                    <a:cubicBezTo>
                      <a:pt x="2017" y="640"/>
                      <a:pt x="2161" y="611"/>
                      <a:pt x="2305" y="611"/>
                    </a:cubicBezTo>
                    <a:cubicBezTo>
                      <a:pt x="2363" y="611"/>
                      <a:pt x="2449" y="611"/>
                      <a:pt x="2507" y="554"/>
                    </a:cubicBezTo>
                    <a:cubicBezTo>
                      <a:pt x="2910" y="669"/>
                      <a:pt x="3256" y="928"/>
                      <a:pt x="3515" y="1303"/>
                    </a:cubicBezTo>
                    <a:lnTo>
                      <a:pt x="3544" y="1389"/>
                    </a:lnTo>
                    <a:cubicBezTo>
                      <a:pt x="3601" y="1447"/>
                      <a:pt x="3659" y="1504"/>
                      <a:pt x="3745" y="1504"/>
                    </a:cubicBezTo>
                    <a:cubicBezTo>
                      <a:pt x="3803" y="1504"/>
                      <a:pt x="3889" y="1447"/>
                      <a:pt x="3918" y="1389"/>
                    </a:cubicBezTo>
                    <a:cubicBezTo>
                      <a:pt x="4091" y="986"/>
                      <a:pt x="4350" y="698"/>
                      <a:pt x="4667" y="525"/>
                    </a:cubicBezTo>
                    <a:cubicBezTo>
                      <a:pt x="4763" y="448"/>
                      <a:pt x="4910" y="397"/>
                      <a:pt x="5075" y="397"/>
                    </a:cubicBezTo>
                    <a:close/>
                    <a:moveTo>
                      <a:pt x="4999" y="1"/>
                    </a:moveTo>
                    <a:cubicBezTo>
                      <a:pt x="4806" y="1"/>
                      <a:pt x="4616" y="52"/>
                      <a:pt x="4437" y="151"/>
                    </a:cubicBezTo>
                    <a:cubicBezTo>
                      <a:pt x="4149" y="295"/>
                      <a:pt x="3889" y="583"/>
                      <a:pt x="3659" y="928"/>
                    </a:cubicBezTo>
                    <a:cubicBezTo>
                      <a:pt x="3371" y="525"/>
                      <a:pt x="2996" y="266"/>
                      <a:pt x="2593" y="208"/>
                    </a:cubicBezTo>
                    <a:cubicBezTo>
                      <a:pt x="2464" y="178"/>
                      <a:pt x="2345" y="162"/>
                      <a:pt x="2235" y="162"/>
                    </a:cubicBezTo>
                    <a:cubicBezTo>
                      <a:pt x="2027" y="162"/>
                      <a:pt x="1851" y="220"/>
                      <a:pt x="1700" y="352"/>
                    </a:cubicBezTo>
                    <a:cubicBezTo>
                      <a:pt x="1153" y="669"/>
                      <a:pt x="1038" y="1418"/>
                      <a:pt x="1326" y="2167"/>
                    </a:cubicBezTo>
                    <a:cubicBezTo>
                      <a:pt x="634" y="2311"/>
                      <a:pt x="116" y="2801"/>
                      <a:pt x="58" y="3377"/>
                    </a:cubicBezTo>
                    <a:cubicBezTo>
                      <a:pt x="1" y="4097"/>
                      <a:pt x="692" y="4702"/>
                      <a:pt x="1585" y="4846"/>
                    </a:cubicBezTo>
                    <a:cubicBezTo>
                      <a:pt x="1499" y="5018"/>
                      <a:pt x="1470" y="5249"/>
                      <a:pt x="1441" y="5422"/>
                    </a:cubicBezTo>
                    <a:cubicBezTo>
                      <a:pt x="1355" y="6027"/>
                      <a:pt x="1585" y="6545"/>
                      <a:pt x="1988" y="6804"/>
                    </a:cubicBezTo>
                    <a:cubicBezTo>
                      <a:pt x="2161" y="6948"/>
                      <a:pt x="2334" y="6977"/>
                      <a:pt x="2564" y="6977"/>
                    </a:cubicBezTo>
                    <a:cubicBezTo>
                      <a:pt x="3054" y="6977"/>
                      <a:pt x="3659" y="6660"/>
                      <a:pt x="4005" y="6084"/>
                    </a:cubicBezTo>
                    <a:cubicBezTo>
                      <a:pt x="4390" y="6489"/>
                      <a:pt x="4867" y="6714"/>
                      <a:pt x="5304" y="6714"/>
                    </a:cubicBezTo>
                    <a:cubicBezTo>
                      <a:pt x="5519" y="6714"/>
                      <a:pt x="5725" y="6659"/>
                      <a:pt x="5906" y="6545"/>
                    </a:cubicBezTo>
                    <a:cubicBezTo>
                      <a:pt x="6453" y="6228"/>
                      <a:pt x="6597" y="5422"/>
                      <a:pt x="6251" y="4673"/>
                    </a:cubicBezTo>
                    <a:cubicBezTo>
                      <a:pt x="7029" y="4442"/>
                      <a:pt x="7519" y="3924"/>
                      <a:pt x="7490" y="3290"/>
                    </a:cubicBezTo>
                    <a:cubicBezTo>
                      <a:pt x="7490" y="2656"/>
                      <a:pt x="6914" y="2138"/>
                      <a:pt x="6107" y="2052"/>
                    </a:cubicBezTo>
                    <a:cubicBezTo>
                      <a:pt x="6338" y="1187"/>
                      <a:pt x="6078" y="352"/>
                      <a:pt x="5445" y="93"/>
                    </a:cubicBezTo>
                    <a:cubicBezTo>
                      <a:pt x="5295" y="31"/>
                      <a:pt x="5146" y="1"/>
                      <a:pt x="49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59" name="Google Shape;459;p35"/>
          <p:cNvSpPr/>
          <p:nvPr/>
        </p:nvSpPr>
        <p:spPr>
          <a:xfrm>
            <a:off x="207678" y="2334429"/>
            <a:ext cx="164407" cy="183592"/>
          </a:xfrm>
          <a:custGeom>
            <a:avLst/>
            <a:gdLst/>
            <a:ahLst/>
            <a:cxnLst/>
            <a:rect l="l" t="t" r="r" b="b"/>
            <a:pathLst>
              <a:path w="4696" h="5244" extrusionOk="0">
                <a:moveTo>
                  <a:pt x="2305" y="1"/>
                </a:moveTo>
                <a:cubicBezTo>
                  <a:pt x="2219" y="1"/>
                  <a:pt x="2103" y="58"/>
                  <a:pt x="2075" y="174"/>
                </a:cubicBezTo>
                <a:cubicBezTo>
                  <a:pt x="1844" y="692"/>
                  <a:pt x="1700" y="1268"/>
                  <a:pt x="1671" y="1988"/>
                </a:cubicBezTo>
                <a:cubicBezTo>
                  <a:pt x="1239" y="2017"/>
                  <a:pt x="663" y="2132"/>
                  <a:pt x="145" y="2363"/>
                </a:cubicBezTo>
                <a:cubicBezTo>
                  <a:pt x="58" y="2420"/>
                  <a:pt x="1" y="2507"/>
                  <a:pt x="1" y="2622"/>
                </a:cubicBezTo>
                <a:cubicBezTo>
                  <a:pt x="1" y="2737"/>
                  <a:pt x="87" y="2852"/>
                  <a:pt x="145" y="2881"/>
                </a:cubicBezTo>
                <a:cubicBezTo>
                  <a:pt x="548" y="3083"/>
                  <a:pt x="1095" y="3198"/>
                  <a:pt x="1671" y="3284"/>
                </a:cubicBezTo>
                <a:cubicBezTo>
                  <a:pt x="1700" y="3774"/>
                  <a:pt x="1902" y="5070"/>
                  <a:pt x="2219" y="5214"/>
                </a:cubicBezTo>
                <a:cubicBezTo>
                  <a:pt x="2247" y="5214"/>
                  <a:pt x="2276" y="5243"/>
                  <a:pt x="2305" y="5243"/>
                </a:cubicBezTo>
                <a:cubicBezTo>
                  <a:pt x="2363" y="5243"/>
                  <a:pt x="2391" y="5243"/>
                  <a:pt x="2420" y="5214"/>
                </a:cubicBezTo>
                <a:cubicBezTo>
                  <a:pt x="2507" y="5185"/>
                  <a:pt x="2564" y="5157"/>
                  <a:pt x="2564" y="5070"/>
                </a:cubicBezTo>
                <a:cubicBezTo>
                  <a:pt x="2795" y="4609"/>
                  <a:pt x="2939" y="4004"/>
                  <a:pt x="2968" y="3284"/>
                </a:cubicBezTo>
                <a:cubicBezTo>
                  <a:pt x="3400" y="3227"/>
                  <a:pt x="3976" y="3140"/>
                  <a:pt x="4465" y="2881"/>
                </a:cubicBezTo>
                <a:cubicBezTo>
                  <a:pt x="4523" y="2852"/>
                  <a:pt x="4581" y="2795"/>
                  <a:pt x="4581" y="2766"/>
                </a:cubicBezTo>
                <a:cubicBezTo>
                  <a:pt x="4696" y="2622"/>
                  <a:pt x="4609" y="2449"/>
                  <a:pt x="4465" y="2363"/>
                </a:cubicBezTo>
                <a:cubicBezTo>
                  <a:pt x="3976" y="2132"/>
                  <a:pt x="3400" y="2017"/>
                  <a:pt x="2968" y="1988"/>
                </a:cubicBezTo>
                <a:cubicBezTo>
                  <a:pt x="2881" y="1268"/>
                  <a:pt x="2795" y="634"/>
                  <a:pt x="2564" y="174"/>
                </a:cubicBezTo>
                <a:cubicBezTo>
                  <a:pt x="2536" y="58"/>
                  <a:pt x="2420" y="1"/>
                  <a:pt x="23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5"/>
          <p:cNvSpPr/>
          <p:nvPr/>
        </p:nvSpPr>
        <p:spPr>
          <a:xfrm>
            <a:off x="8725653" y="1471904"/>
            <a:ext cx="164407" cy="183592"/>
          </a:xfrm>
          <a:custGeom>
            <a:avLst/>
            <a:gdLst/>
            <a:ahLst/>
            <a:cxnLst/>
            <a:rect l="l" t="t" r="r" b="b"/>
            <a:pathLst>
              <a:path w="4696" h="5244" extrusionOk="0">
                <a:moveTo>
                  <a:pt x="2305" y="1"/>
                </a:moveTo>
                <a:cubicBezTo>
                  <a:pt x="2219" y="1"/>
                  <a:pt x="2103" y="58"/>
                  <a:pt x="2075" y="174"/>
                </a:cubicBezTo>
                <a:cubicBezTo>
                  <a:pt x="1844" y="692"/>
                  <a:pt x="1700" y="1268"/>
                  <a:pt x="1671" y="1988"/>
                </a:cubicBezTo>
                <a:cubicBezTo>
                  <a:pt x="1239" y="2017"/>
                  <a:pt x="663" y="2132"/>
                  <a:pt x="145" y="2363"/>
                </a:cubicBezTo>
                <a:cubicBezTo>
                  <a:pt x="58" y="2420"/>
                  <a:pt x="1" y="2507"/>
                  <a:pt x="1" y="2622"/>
                </a:cubicBezTo>
                <a:cubicBezTo>
                  <a:pt x="1" y="2737"/>
                  <a:pt x="87" y="2852"/>
                  <a:pt x="145" y="2881"/>
                </a:cubicBezTo>
                <a:cubicBezTo>
                  <a:pt x="548" y="3083"/>
                  <a:pt x="1095" y="3198"/>
                  <a:pt x="1671" y="3284"/>
                </a:cubicBezTo>
                <a:cubicBezTo>
                  <a:pt x="1700" y="3774"/>
                  <a:pt x="1902" y="5070"/>
                  <a:pt x="2219" y="5214"/>
                </a:cubicBezTo>
                <a:cubicBezTo>
                  <a:pt x="2247" y="5214"/>
                  <a:pt x="2276" y="5243"/>
                  <a:pt x="2305" y="5243"/>
                </a:cubicBezTo>
                <a:cubicBezTo>
                  <a:pt x="2363" y="5243"/>
                  <a:pt x="2391" y="5243"/>
                  <a:pt x="2420" y="5214"/>
                </a:cubicBezTo>
                <a:cubicBezTo>
                  <a:pt x="2507" y="5185"/>
                  <a:pt x="2564" y="5157"/>
                  <a:pt x="2564" y="5070"/>
                </a:cubicBezTo>
                <a:cubicBezTo>
                  <a:pt x="2795" y="4609"/>
                  <a:pt x="2939" y="4004"/>
                  <a:pt x="2968" y="3284"/>
                </a:cubicBezTo>
                <a:cubicBezTo>
                  <a:pt x="3400" y="3227"/>
                  <a:pt x="3976" y="3140"/>
                  <a:pt x="4465" y="2881"/>
                </a:cubicBezTo>
                <a:cubicBezTo>
                  <a:pt x="4523" y="2852"/>
                  <a:pt x="4581" y="2795"/>
                  <a:pt x="4581" y="2766"/>
                </a:cubicBezTo>
                <a:cubicBezTo>
                  <a:pt x="4696" y="2622"/>
                  <a:pt x="4609" y="2449"/>
                  <a:pt x="4465" y="2363"/>
                </a:cubicBezTo>
                <a:cubicBezTo>
                  <a:pt x="3976" y="2132"/>
                  <a:pt x="3400" y="2017"/>
                  <a:pt x="2968" y="1988"/>
                </a:cubicBezTo>
                <a:cubicBezTo>
                  <a:pt x="2881" y="1268"/>
                  <a:pt x="2795" y="634"/>
                  <a:pt x="2564" y="174"/>
                </a:cubicBezTo>
                <a:cubicBezTo>
                  <a:pt x="2536" y="58"/>
                  <a:pt x="2420" y="1"/>
                  <a:pt x="23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5"/>
          <p:cNvSpPr/>
          <p:nvPr/>
        </p:nvSpPr>
        <p:spPr>
          <a:xfrm>
            <a:off x="1015003" y="4768529"/>
            <a:ext cx="164407" cy="183592"/>
          </a:xfrm>
          <a:custGeom>
            <a:avLst/>
            <a:gdLst/>
            <a:ahLst/>
            <a:cxnLst/>
            <a:rect l="l" t="t" r="r" b="b"/>
            <a:pathLst>
              <a:path w="4696" h="5244" extrusionOk="0">
                <a:moveTo>
                  <a:pt x="2305" y="1"/>
                </a:moveTo>
                <a:cubicBezTo>
                  <a:pt x="2219" y="1"/>
                  <a:pt x="2103" y="58"/>
                  <a:pt x="2075" y="174"/>
                </a:cubicBezTo>
                <a:cubicBezTo>
                  <a:pt x="1844" y="692"/>
                  <a:pt x="1700" y="1268"/>
                  <a:pt x="1671" y="1988"/>
                </a:cubicBezTo>
                <a:cubicBezTo>
                  <a:pt x="1239" y="2017"/>
                  <a:pt x="663" y="2132"/>
                  <a:pt x="145" y="2363"/>
                </a:cubicBezTo>
                <a:cubicBezTo>
                  <a:pt x="58" y="2420"/>
                  <a:pt x="1" y="2507"/>
                  <a:pt x="1" y="2622"/>
                </a:cubicBezTo>
                <a:cubicBezTo>
                  <a:pt x="1" y="2737"/>
                  <a:pt x="87" y="2852"/>
                  <a:pt x="145" y="2881"/>
                </a:cubicBezTo>
                <a:cubicBezTo>
                  <a:pt x="548" y="3083"/>
                  <a:pt x="1095" y="3198"/>
                  <a:pt x="1671" y="3284"/>
                </a:cubicBezTo>
                <a:cubicBezTo>
                  <a:pt x="1700" y="3774"/>
                  <a:pt x="1902" y="5070"/>
                  <a:pt x="2219" y="5214"/>
                </a:cubicBezTo>
                <a:cubicBezTo>
                  <a:pt x="2247" y="5214"/>
                  <a:pt x="2276" y="5243"/>
                  <a:pt x="2305" y="5243"/>
                </a:cubicBezTo>
                <a:cubicBezTo>
                  <a:pt x="2363" y="5243"/>
                  <a:pt x="2391" y="5243"/>
                  <a:pt x="2420" y="5214"/>
                </a:cubicBezTo>
                <a:cubicBezTo>
                  <a:pt x="2507" y="5185"/>
                  <a:pt x="2564" y="5157"/>
                  <a:pt x="2564" y="5070"/>
                </a:cubicBezTo>
                <a:cubicBezTo>
                  <a:pt x="2795" y="4609"/>
                  <a:pt x="2939" y="4004"/>
                  <a:pt x="2968" y="3284"/>
                </a:cubicBezTo>
                <a:cubicBezTo>
                  <a:pt x="3400" y="3227"/>
                  <a:pt x="3976" y="3140"/>
                  <a:pt x="4465" y="2881"/>
                </a:cubicBezTo>
                <a:cubicBezTo>
                  <a:pt x="4523" y="2852"/>
                  <a:pt x="4581" y="2795"/>
                  <a:pt x="4581" y="2766"/>
                </a:cubicBezTo>
                <a:cubicBezTo>
                  <a:pt x="4696" y="2622"/>
                  <a:pt x="4609" y="2449"/>
                  <a:pt x="4465" y="2363"/>
                </a:cubicBezTo>
                <a:cubicBezTo>
                  <a:pt x="3976" y="2132"/>
                  <a:pt x="3400" y="2017"/>
                  <a:pt x="2968" y="1988"/>
                </a:cubicBezTo>
                <a:cubicBezTo>
                  <a:pt x="2881" y="1268"/>
                  <a:pt x="2795" y="634"/>
                  <a:pt x="2564" y="174"/>
                </a:cubicBezTo>
                <a:cubicBezTo>
                  <a:pt x="2536" y="58"/>
                  <a:pt x="2420" y="1"/>
                  <a:pt x="23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5"/>
          <p:cNvSpPr/>
          <p:nvPr/>
        </p:nvSpPr>
        <p:spPr>
          <a:xfrm>
            <a:off x="7559878" y="256804"/>
            <a:ext cx="164407" cy="183592"/>
          </a:xfrm>
          <a:custGeom>
            <a:avLst/>
            <a:gdLst/>
            <a:ahLst/>
            <a:cxnLst/>
            <a:rect l="l" t="t" r="r" b="b"/>
            <a:pathLst>
              <a:path w="4696" h="5244" extrusionOk="0">
                <a:moveTo>
                  <a:pt x="2305" y="1"/>
                </a:moveTo>
                <a:cubicBezTo>
                  <a:pt x="2219" y="1"/>
                  <a:pt x="2103" y="58"/>
                  <a:pt x="2075" y="174"/>
                </a:cubicBezTo>
                <a:cubicBezTo>
                  <a:pt x="1844" y="692"/>
                  <a:pt x="1700" y="1268"/>
                  <a:pt x="1671" y="1988"/>
                </a:cubicBezTo>
                <a:cubicBezTo>
                  <a:pt x="1239" y="2017"/>
                  <a:pt x="663" y="2132"/>
                  <a:pt x="145" y="2363"/>
                </a:cubicBezTo>
                <a:cubicBezTo>
                  <a:pt x="58" y="2420"/>
                  <a:pt x="1" y="2507"/>
                  <a:pt x="1" y="2622"/>
                </a:cubicBezTo>
                <a:cubicBezTo>
                  <a:pt x="1" y="2737"/>
                  <a:pt x="87" y="2852"/>
                  <a:pt x="145" y="2881"/>
                </a:cubicBezTo>
                <a:cubicBezTo>
                  <a:pt x="548" y="3083"/>
                  <a:pt x="1095" y="3198"/>
                  <a:pt x="1671" y="3284"/>
                </a:cubicBezTo>
                <a:cubicBezTo>
                  <a:pt x="1700" y="3774"/>
                  <a:pt x="1902" y="5070"/>
                  <a:pt x="2219" y="5214"/>
                </a:cubicBezTo>
                <a:cubicBezTo>
                  <a:pt x="2247" y="5214"/>
                  <a:pt x="2276" y="5243"/>
                  <a:pt x="2305" y="5243"/>
                </a:cubicBezTo>
                <a:cubicBezTo>
                  <a:pt x="2363" y="5243"/>
                  <a:pt x="2391" y="5243"/>
                  <a:pt x="2420" y="5214"/>
                </a:cubicBezTo>
                <a:cubicBezTo>
                  <a:pt x="2507" y="5185"/>
                  <a:pt x="2564" y="5157"/>
                  <a:pt x="2564" y="5070"/>
                </a:cubicBezTo>
                <a:cubicBezTo>
                  <a:pt x="2795" y="4609"/>
                  <a:pt x="2939" y="4004"/>
                  <a:pt x="2968" y="3284"/>
                </a:cubicBezTo>
                <a:cubicBezTo>
                  <a:pt x="3400" y="3227"/>
                  <a:pt x="3976" y="3140"/>
                  <a:pt x="4465" y="2881"/>
                </a:cubicBezTo>
                <a:cubicBezTo>
                  <a:pt x="4523" y="2852"/>
                  <a:pt x="4581" y="2795"/>
                  <a:pt x="4581" y="2766"/>
                </a:cubicBezTo>
                <a:cubicBezTo>
                  <a:pt x="4696" y="2622"/>
                  <a:pt x="4609" y="2449"/>
                  <a:pt x="4465" y="2363"/>
                </a:cubicBezTo>
                <a:cubicBezTo>
                  <a:pt x="3976" y="2132"/>
                  <a:pt x="3400" y="2017"/>
                  <a:pt x="2968" y="1988"/>
                </a:cubicBezTo>
                <a:cubicBezTo>
                  <a:pt x="2881" y="1268"/>
                  <a:pt x="2795" y="634"/>
                  <a:pt x="2564" y="174"/>
                </a:cubicBezTo>
                <a:cubicBezTo>
                  <a:pt x="2536" y="58"/>
                  <a:pt x="2420" y="1"/>
                  <a:pt x="23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2"/>
        </a:solidFill>
        <a:effectLst/>
      </p:bgPr>
    </p:bg>
    <p:spTree>
      <p:nvGrpSpPr>
        <p:cNvPr id="1" name="Shape 18"/>
        <p:cNvGrpSpPr/>
        <p:nvPr/>
      </p:nvGrpSpPr>
      <p:grpSpPr>
        <a:xfrm>
          <a:off x="0" y="0"/>
          <a:ext cx="0" cy="0"/>
          <a:chOff x="0" y="0"/>
          <a:chExt cx="0" cy="0"/>
        </a:xfrm>
      </p:grpSpPr>
      <p:sp>
        <p:nvSpPr>
          <p:cNvPr id="19" name="Google Shape;19;p3"/>
          <p:cNvSpPr/>
          <p:nvPr/>
        </p:nvSpPr>
        <p:spPr>
          <a:xfrm rot="5400000">
            <a:off x="6275754" y="2228767"/>
            <a:ext cx="4927238" cy="660853"/>
          </a:xfrm>
          <a:custGeom>
            <a:avLst/>
            <a:gdLst/>
            <a:ahLst/>
            <a:cxnLst/>
            <a:rect l="l" t="t" r="r" b="b"/>
            <a:pathLst>
              <a:path w="42373" h="7759" extrusionOk="0">
                <a:moveTo>
                  <a:pt x="21584" y="525"/>
                </a:moveTo>
                <a:cubicBezTo>
                  <a:pt x="25613" y="525"/>
                  <a:pt x="29646" y="573"/>
                  <a:pt x="33691" y="691"/>
                </a:cubicBezTo>
                <a:cubicBezTo>
                  <a:pt x="35459" y="724"/>
                  <a:pt x="37260" y="824"/>
                  <a:pt x="39095" y="924"/>
                </a:cubicBezTo>
                <a:cubicBezTo>
                  <a:pt x="39810" y="981"/>
                  <a:pt x="40794" y="989"/>
                  <a:pt x="41481" y="1159"/>
                </a:cubicBezTo>
                <a:lnTo>
                  <a:pt x="41481" y="1159"/>
                </a:lnTo>
                <a:cubicBezTo>
                  <a:pt x="39937" y="2985"/>
                  <a:pt x="38369" y="4840"/>
                  <a:pt x="36860" y="6695"/>
                </a:cubicBezTo>
                <a:cubicBezTo>
                  <a:pt x="36775" y="6809"/>
                  <a:pt x="36665" y="6923"/>
                  <a:pt x="36593" y="6995"/>
                </a:cubicBezTo>
                <a:lnTo>
                  <a:pt x="5311" y="6995"/>
                </a:lnTo>
                <a:cubicBezTo>
                  <a:pt x="4821" y="6374"/>
                  <a:pt x="4362" y="5783"/>
                  <a:pt x="3870" y="5160"/>
                </a:cubicBezTo>
                <a:cubicBezTo>
                  <a:pt x="2824" y="3838"/>
                  <a:pt x="1779" y="2515"/>
                  <a:pt x="759" y="1193"/>
                </a:cubicBezTo>
                <a:lnTo>
                  <a:pt x="759" y="1193"/>
                </a:lnTo>
                <a:cubicBezTo>
                  <a:pt x="762" y="1192"/>
                  <a:pt x="765" y="1192"/>
                  <a:pt x="768" y="1191"/>
                </a:cubicBezTo>
                <a:cubicBezTo>
                  <a:pt x="1068" y="1091"/>
                  <a:pt x="1368" y="1091"/>
                  <a:pt x="1602" y="1057"/>
                </a:cubicBezTo>
                <a:cubicBezTo>
                  <a:pt x="2536" y="924"/>
                  <a:pt x="3436" y="891"/>
                  <a:pt x="4404" y="857"/>
                </a:cubicBezTo>
                <a:cubicBezTo>
                  <a:pt x="7272" y="691"/>
                  <a:pt x="10174" y="657"/>
                  <a:pt x="13043" y="590"/>
                </a:cubicBezTo>
                <a:cubicBezTo>
                  <a:pt x="15890" y="549"/>
                  <a:pt x="18736" y="525"/>
                  <a:pt x="21584" y="525"/>
                </a:cubicBezTo>
                <a:close/>
                <a:moveTo>
                  <a:pt x="21656" y="0"/>
                </a:moveTo>
                <a:cubicBezTo>
                  <a:pt x="17358" y="0"/>
                  <a:pt x="13056" y="53"/>
                  <a:pt x="8740" y="157"/>
                </a:cubicBezTo>
                <a:cubicBezTo>
                  <a:pt x="6705" y="190"/>
                  <a:pt x="4704" y="290"/>
                  <a:pt x="2669" y="457"/>
                </a:cubicBezTo>
                <a:cubicBezTo>
                  <a:pt x="2002" y="490"/>
                  <a:pt x="534" y="390"/>
                  <a:pt x="67" y="991"/>
                </a:cubicBezTo>
                <a:cubicBezTo>
                  <a:pt x="1" y="1124"/>
                  <a:pt x="34" y="1291"/>
                  <a:pt x="134" y="1358"/>
                </a:cubicBezTo>
                <a:cubicBezTo>
                  <a:pt x="1668" y="3359"/>
                  <a:pt x="3236" y="5327"/>
                  <a:pt x="4804" y="7329"/>
                </a:cubicBezTo>
                <a:cubicBezTo>
                  <a:pt x="5065" y="7671"/>
                  <a:pt x="5588" y="7758"/>
                  <a:pt x="6152" y="7758"/>
                </a:cubicBezTo>
                <a:cubicBezTo>
                  <a:pt x="6743" y="7758"/>
                  <a:pt x="7379" y="7662"/>
                  <a:pt x="7806" y="7662"/>
                </a:cubicBezTo>
                <a:lnTo>
                  <a:pt x="36460" y="7662"/>
                </a:lnTo>
                <a:cubicBezTo>
                  <a:pt x="37394" y="7662"/>
                  <a:pt x="38028" y="6361"/>
                  <a:pt x="38528" y="5728"/>
                </a:cubicBezTo>
                <a:cubicBezTo>
                  <a:pt x="39762" y="4226"/>
                  <a:pt x="41030" y="2759"/>
                  <a:pt x="42231" y="1291"/>
                </a:cubicBezTo>
                <a:cubicBezTo>
                  <a:pt x="42249" y="1267"/>
                  <a:pt x="42264" y="1242"/>
                  <a:pt x="42275" y="1217"/>
                </a:cubicBezTo>
                <a:lnTo>
                  <a:pt x="42275" y="1217"/>
                </a:lnTo>
                <a:cubicBezTo>
                  <a:pt x="42373" y="1096"/>
                  <a:pt x="42370" y="910"/>
                  <a:pt x="42197" y="824"/>
                </a:cubicBezTo>
                <a:cubicBezTo>
                  <a:pt x="42193" y="822"/>
                  <a:pt x="42188" y="820"/>
                  <a:pt x="42183" y="818"/>
                </a:cubicBezTo>
                <a:lnTo>
                  <a:pt x="42183" y="818"/>
                </a:lnTo>
                <a:cubicBezTo>
                  <a:pt x="42126" y="762"/>
                  <a:pt x="42052" y="727"/>
                  <a:pt x="41975" y="727"/>
                </a:cubicBezTo>
                <a:cubicBezTo>
                  <a:pt x="41969" y="727"/>
                  <a:pt x="41963" y="727"/>
                  <a:pt x="41957" y="728"/>
                </a:cubicBezTo>
                <a:lnTo>
                  <a:pt x="41957" y="728"/>
                </a:lnTo>
                <a:cubicBezTo>
                  <a:pt x="40773" y="303"/>
                  <a:pt x="39182" y="386"/>
                  <a:pt x="38028" y="324"/>
                </a:cubicBezTo>
                <a:cubicBezTo>
                  <a:pt x="35159" y="157"/>
                  <a:pt x="32257" y="123"/>
                  <a:pt x="29388" y="57"/>
                </a:cubicBezTo>
                <a:cubicBezTo>
                  <a:pt x="26811" y="19"/>
                  <a:pt x="24235" y="0"/>
                  <a:pt x="21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rot="5400000">
            <a:off x="-1819213" y="1913509"/>
            <a:ext cx="4935960" cy="1291373"/>
          </a:xfrm>
          <a:custGeom>
            <a:avLst/>
            <a:gdLst/>
            <a:ahLst/>
            <a:cxnLst/>
            <a:rect l="l" t="t" r="r" b="b"/>
            <a:pathLst>
              <a:path w="42448" h="8111" extrusionOk="0">
                <a:moveTo>
                  <a:pt x="37077" y="634"/>
                </a:moveTo>
                <a:cubicBezTo>
                  <a:pt x="37540" y="1257"/>
                  <a:pt x="37978" y="1879"/>
                  <a:pt x="38445" y="2502"/>
                </a:cubicBezTo>
                <a:lnTo>
                  <a:pt x="41509" y="6723"/>
                </a:lnTo>
                <a:lnTo>
                  <a:pt x="41509" y="6723"/>
                </a:lnTo>
                <a:cubicBezTo>
                  <a:pt x="41153" y="6821"/>
                  <a:pt x="40709" y="6847"/>
                  <a:pt x="40379" y="6872"/>
                </a:cubicBezTo>
                <a:cubicBezTo>
                  <a:pt x="39379" y="7005"/>
                  <a:pt x="38378" y="7039"/>
                  <a:pt x="37377" y="7105"/>
                </a:cubicBezTo>
                <a:cubicBezTo>
                  <a:pt x="34408" y="7272"/>
                  <a:pt x="31406" y="7306"/>
                  <a:pt x="28437" y="7339"/>
                </a:cubicBezTo>
                <a:cubicBezTo>
                  <a:pt x="26596" y="7366"/>
                  <a:pt x="24755" y="7378"/>
                  <a:pt x="22914" y="7378"/>
                </a:cubicBezTo>
                <a:cubicBezTo>
                  <a:pt x="17886" y="7378"/>
                  <a:pt x="12862" y="7285"/>
                  <a:pt x="7856" y="7139"/>
                </a:cubicBezTo>
                <a:cubicBezTo>
                  <a:pt x="6122" y="7105"/>
                  <a:pt x="4420" y="7005"/>
                  <a:pt x="2719" y="6872"/>
                </a:cubicBezTo>
                <a:cubicBezTo>
                  <a:pt x="2247" y="6846"/>
                  <a:pt x="1385" y="6861"/>
                  <a:pt x="826" y="6739"/>
                </a:cubicBezTo>
                <a:lnTo>
                  <a:pt x="826" y="6739"/>
                </a:lnTo>
                <a:cubicBezTo>
                  <a:pt x="2321" y="4823"/>
                  <a:pt x="3788" y="2880"/>
                  <a:pt x="5254" y="968"/>
                </a:cubicBezTo>
                <a:cubicBezTo>
                  <a:pt x="5334" y="862"/>
                  <a:pt x="5413" y="756"/>
                  <a:pt x="5492" y="634"/>
                </a:cubicBezTo>
                <a:close/>
                <a:moveTo>
                  <a:pt x="5755" y="0"/>
                </a:moveTo>
                <a:cubicBezTo>
                  <a:pt x="4787" y="0"/>
                  <a:pt x="4354" y="1168"/>
                  <a:pt x="3787" y="1835"/>
                </a:cubicBezTo>
                <a:cubicBezTo>
                  <a:pt x="2552" y="3469"/>
                  <a:pt x="1351" y="5037"/>
                  <a:pt x="84" y="6672"/>
                </a:cubicBezTo>
                <a:cubicBezTo>
                  <a:pt x="1" y="6790"/>
                  <a:pt x="15" y="6905"/>
                  <a:pt x="78" y="6989"/>
                </a:cubicBezTo>
                <a:lnTo>
                  <a:pt x="78" y="6989"/>
                </a:lnTo>
                <a:cubicBezTo>
                  <a:pt x="86" y="7073"/>
                  <a:pt x="127" y="7151"/>
                  <a:pt x="217" y="7205"/>
                </a:cubicBezTo>
                <a:cubicBezTo>
                  <a:pt x="551" y="7439"/>
                  <a:pt x="1051" y="7439"/>
                  <a:pt x="1418" y="7472"/>
                </a:cubicBezTo>
                <a:cubicBezTo>
                  <a:pt x="2285" y="7606"/>
                  <a:pt x="3119" y="7639"/>
                  <a:pt x="4020" y="7672"/>
                </a:cubicBezTo>
                <a:cubicBezTo>
                  <a:pt x="6789" y="7839"/>
                  <a:pt x="9624" y="7939"/>
                  <a:pt x="12426" y="7973"/>
                </a:cubicBezTo>
                <a:cubicBezTo>
                  <a:pt x="16052" y="8060"/>
                  <a:pt x="19678" y="8111"/>
                  <a:pt x="23304" y="8111"/>
                </a:cubicBezTo>
                <a:cubicBezTo>
                  <a:pt x="26616" y="8111"/>
                  <a:pt x="29929" y="8068"/>
                  <a:pt x="33241" y="7973"/>
                </a:cubicBezTo>
                <a:cubicBezTo>
                  <a:pt x="35276" y="7939"/>
                  <a:pt x="37310" y="7839"/>
                  <a:pt x="39312" y="7672"/>
                </a:cubicBezTo>
                <a:cubicBezTo>
                  <a:pt x="40246" y="7606"/>
                  <a:pt x="41447" y="7639"/>
                  <a:pt x="42247" y="7172"/>
                </a:cubicBezTo>
                <a:cubicBezTo>
                  <a:pt x="42381" y="7105"/>
                  <a:pt x="42448" y="6872"/>
                  <a:pt x="42381" y="6772"/>
                </a:cubicBezTo>
                <a:cubicBezTo>
                  <a:pt x="40880" y="4704"/>
                  <a:pt x="39412" y="2636"/>
                  <a:pt x="37911" y="601"/>
                </a:cubicBezTo>
                <a:cubicBezTo>
                  <a:pt x="37644" y="200"/>
                  <a:pt x="37544" y="0"/>
                  <a:pt x="370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rot="5400000">
            <a:off x="-1433153" y="1637176"/>
            <a:ext cx="4745140" cy="1780189"/>
          </a:xfrm>
          <a:custGeom>
            <a:avLst/>
            <a:gdLst/>
            <a:ahLst/>
            <a:cxnLst/>
            <a:rect l="l" t="t" r="r" b="b"/>
            <a:pathLst>
              <a:path w="40807" h="11913" extrusionOk="0">
                <a:moveTo>
                  <a:pt x="34473" y="1130"/>
                </a:moveTo>
                <a:cubicBezTo>
                  <a:pt x="34806" y="1407"/>
                  <a:pt x="35065" y="1761"/>
                  <a:pt x="35270" y="2159"/>
                </a:cubicBezTo>
                <a:lnTo>
                  <a:pt x="35270" y="2159"/>
                </a:lnTo>
                <a:cubicBezTo>
                  <a:pt x="35263" y="2206"/>
                  <a:pt x="35270" y="2259"/>
                  <a:pt x="35297" y="2317"/>
                </a:cubicBezTo>
                <a:cubicBezTo>
                  <a:pt x="35420" y="2606"/>
                  <a:pt x="35546" y="2895"/>
                  <a:pt x="35674" y="3184"/>
                </a:cubicBezTo>
                <a:lnTo>
                  <a:pt x="35674" y="3184"/>
                </a:lnTo>
                <a:cubicBezTo>
                  <a:pt x="35947" y="4091"/>
                  <a:pt x="36074" y="5071"/>
                  <a:pt x="36231" y="5853"/>
                </a:cubicBezTo>
                <a:cubicBezTo>
                  <a:pt x="36240" y="5899"/>
                  <a:pt x="36250" y="5945"/>
                  <a:pt x="36259" y="5992"/>
                </a:cubicBezTo>
                <a:lnTo>
                  <a:pt x="36259" y="5992"/>
                </a:lnTo>
                <a:cubicBezTo>
                  <a:pt x="35628" y="4437"/>
                  <a:pt x="34761" y="2816"/>
                  <a:pt x="34473" y="1130"/>
                </a:cubicBezTo>
                <a:close/>
                <a:moveTo>
                  <a:pt x="8719" y="5152"/>
                </a:moveTo>
                <a:cubicBezTo>
                  <a:pt x="8215" y="6139"/>
                  <a:pt x="7732" y="7142"/>
                  <a:pt x="7194" y="8108"/>
                </a:cubicBezTo>
                <a:lnTo>
                  <a:pt x="7194" y="8108"/>
                </a:lnTo>
                <a:cubicBezTo>
                  <a:pt x="7620" y="7094"/>
                  <a:pt x="8168" y="6124"/>
                  <a:pt x="8719" y="5152"/>
                </a:cubicBezTo>
                <a:close/>
                <a:moveTo>
                  <a:pt x="6115" y="3463"/>
                </a:moveTo>
                <a:cubicBezTo>
                  <a:pt x="5350" y="5005"/>
                  <a:pt x="4832" y="6694"/>
                  <a:pt x="3963" y="8149"/>
                </a:cubicBezTo>
                <a:lnTo>
                  <a:pt x="3963" y="8149"/>
                </a:lnTo>
                <a:cubicBezTo>
                  <a:pt x="4619" y="6669"/>
                  <a:pt x="5298" y="5199"/>
                  <a:pt x="5915" y="3709"/>
                </a:cubicBezTo>
                <a:lnTo>
                  <a:pt x="5915" y="3709"/>
                </a:lnTo>
                <a:cubicBezTo>
                  <a:pt x="5981" y="3626"/>
                  <a:pt x="6047" y="3544"/>
                  <a:pt x="6115" y="3463"/>
                </a:cubicBezTo>
                <a:close/>
                <a:moveTo>
                  <a:pt x="13203" y="6296"/>
                </a:moveTo>
                <a:cubicBezTo>
                  <a:pt x="13096" y="6957"/>
                  <a:pt x="12996" y="7619"/>
                  <a:pt x="12872" y="8276"/>
                </a:cubicBezTo>
                <a:lnTo>
                  <a:pt x="12872" y="8276"/>
                </a:lnTo>
                <a:cubicBezTo>
                  <a:pt x="12965" y="7615"/>
                  <a:pt x="13082" y="6956"/>
                  <a:pt x="13203" y="6296"/>
                </a:cubicBezTo>
                <a:close/>
                <a:moveTo>
                  <a:pt x="36927" y="6350"/>
                </a:moveTo>
                <a:cubicBezTo>
                  <a:pt x="37318" y="7273"/>
                  <a:pt x="37702" y="8201"/>
                  <a:pt x="37966" y="9166"/>
                </a:cubicBezTo>
                <a:lnTo>
                  <a:pt x="37966" y="9166"/>
                </a:lnTo>
                <a:cubicBezTo>
                  <a:pt x="37406" y="8383"/>
                  <a:pt x="37125" y="7362"/>
                  <a:pt x="36927" y="6350"/>
                </a:cubicBezTo>
                <a:close/>
                <a:moveTo>
                  <a:pt x="17392" y="3088"/>
                </a:moveTo>
                <a:cubicBezTo>
                  <a:pt x="17026" y="5362"/>
                  <a:pt x="17044" y="7815"/>
                  <a:pt x="15949" y="9742"/>
                </a:cubicBezTo>
                <a:lnTo>
                  <a:pt x="15949" y="9742"/>
                </a:lnTo>
                <a:cubicBezTo>
                  <a:pt x="16068" y="7470"/>
                  <a:pt x="16976" y="5316"/>
                  <a:pt x="17392" y="3088"/>
                </a:cubicBezTo>
                <a:close/>
                <a:moveTo>
                  <a:pt x="33435" y="4663"/>
                </a:moveTo>
                <a:cubicBezTo>
                  <a:pt x="33773" y="6439"/>
                  <a:pt x="34474" y="8219"/>
                  <a:pt x="34375" y="9976"/>
                </a:cubicBezTo>
                <a:lnTo>
                  <a:pt x="34375" y="9976"/>
                </a:lnTo>
                <a:cubicBezTo>
                  <a:pt x="33666" y="8310"/>
                  <a:pt x="33646" y="6463"/>
                  <a:pt x="33435" y="4663"/>
                </a:cubicBezTo>
                <a:close/>
                <a:moveTo>
                  <a:pt x="21383" y="1"/>
                </a:moveTo>
                <a:cubicBezTo>
                  <a:pt x="21244" y="1"/>
                  <a:pt x="21090" y="88"/>
                  <a:pt x="21053" y="215"/>
                </a:cubicBezTo>
                <a:cubicBezTo>
                  <a:pt x="20148" y="3020"/>
                  <a:pt x="20598" y="6081"/>
                  <a:pt x="19917" y="8949"/>
                </a:cubicBezTo>
                <a:lnTo>
                  <a:pt x="19917" y="8949"/>
                </a:lnTo>
                <a:cubicBezTo>
                  <a:pt x="19671" y="6450"/>
                  <a:pt x="20381" y="3898"/>
                  <a:pt x="20072" y="1387"/>
                </a:cubicBezTo>
                <a:lnTo>
                  <a:pt x="20072" y="1387"/>
                </a:lnTo>
                <a:cubicBezTo>
                  <a:pt x="20077" y="1374"/>
                  <a:pt x="20081" y="1362"/>
                  <a:pt x="20086" y="1349"/>
                </a:cubicBezTo>
                <a:lnTo>
                  <a:pt x="20068" y="1349"/>
                </a:lnTo>
                <a:cubicBezTo>
                  <a:pt x="20054" y="1238"/>
                  <a:pt x="20038" y="1127"/>
                  <a:pt x="20019" y="1016"/>
                </a:cubicBezTo>
                <a:cubicBezTo>
                  <a:pt x="19988" y="858"/>
                  <a:pt x="19874" y="790"/>
                  <a:pt x="19753" y="790"/>
                </a:cubicBezTo>
                <a:cubicBezTo>
                  <a:pt x="19617" y="790"/>
                  <a:pt x="19472" y="875"/>
                  <a:pt x="19419" y="1016"/>
                </a:cubicBezTo>
                <a:cubicBezTo>
                  <a:pt x="18475" y="3727"/>
                  <a:pt x="18671" y="6632"/>
                  <a:pt x="17874" y="9377"/>
                </a:cubicBezTo>
                <a:lnTo>
                  <a:pt x="17874" y="9377"/>
                </a:lnTo>
                <a:cubicBezTo>
                  <a:pt x="17384" y="8063"/>
                  <a:pt x="17658" y="6452"/>
                  <a:pt x="17884" y="5152"/>
                </a:cubicBezTo>
                <a:cubicBezTo>
                  <a:pt x="18088" y="3870"/>
                  <a:pt x="18419" y="2589"/>
                  <a:pt x="18611" y="1285"/>
                </a:cubicBezTo>
                <a:lnTo>
                  <a:pt x="18611" y="1285"/>
                </a:lnTo>
                <a:cubicBezTo>
                  <a:pt x="18635" y="1228"/>
                  <a:pt x="18660" y="1172"/>
                  <a:pt x="18685" y="1116"/>
                </a:cubicBezTo>
                <a:cubicBezTo>
                  <a:pt x="18669" y="1111"/>
                  <a:pt x="18653" y="1107"/>
                  <a:pt x="18637" y="1102"/>
                </a:cubicBezTo>
                <a:lnTo>
                  <a:pt x="18637" y="1102"/>
                </a:lnTo>
                <a:cubicBezTo>
                  <a:pt x="18655" y="973"/>
                  <a:pt x="18671" y="845"/>
                  <a:pt x="18685" y="716"/>
                </a:cubicBezTo>
                <a:cubicBezTo>
                  <a:pt x="18706" y="529"/>
                  <a:pt x="18520" y="420"/>
                  <a:pt x="18345" y="420"/>
                </a:cubicBezTo>
                <a:cubicBezTo>
                  <a:pt x="18238" y="420"/>
                  <a:pt x="18135" y="460"/>
                  <a:pt x="18084" y="549"/>
                </a:cubicBezTo>
                <a:cubicBezTo>
                  <a:pt x="17788" y="1221"/>
                  <a:pt x="17598" y="1944"/>
                  <a:pt x="17460" y="2691"/>
                </a:cubicBezTo>
                <a:lnTo>
                  <a:pt x="17460" y="2691"/>
                </a:lnTo>
                <a:cubicBezTo>
                  <a:pt x="17571" y="1987"/>
                  <a:pt x="17626" y="1275"/>
                  <a:pt x="17584" y="549"/>
                </a:cubicBezTo>
                <a:cubicBezTo>
                  <a:pt x="17584" y="389"/>
                  <a:pt x="17428" y="230"/>
                  <a:pt x="17266" y="230"/>
                </a:cubicBezTo>
                <a:cubicBezTo>
                  <a:pt x="17191" y="230"/>
                  <a:pt x="17114" y="264"/>
                  <a:pt x="17050" y="349"/>
                </a:cubicBezTo>
                <a:cubicBezTo>
                  <a:pt x="14827" y="2998"/>
                  <a:pt x="15329" y="6648"/>
                  <a:pt x="14113" y="9700"/>
                </a:cubicBezTo>
                <a:lnTo>
                  <a:pt x="14113" y="9700"/>
                </a:lnTo>
                <a:cubicBezTo>
                  <a:pt x="13837" y="7103"/>
                  <a:pt x="14943" y="4493"/>
                  <a:pt x="15322" y="1949"/>
                </a:cubicBezTo>
                <a:lnTo>
                  <a:pt x="15322" y="1949"/>
                </a:lnTo>
                <a:cubicBezTo>
                  <a:pt x="15342" y="1916"/>
                  <a:pt x="15362" y="1883"/>
                  <a:pt x="15383" y="1850"/>
                </a:cubicBezTo>
                <a:cubicBezTo>
                  <a:pt x="15367" y="1847"/>
                  <a:pt x="15352" y="1844"/>
                  <a:pt x="15337" y="1841"/>
                </a:cubicBezTo>
                <a:lnTo>
                  <a:pt x="15337" y="1841"/>
                </a:lnTo>
                <a:cubicBezTo>
                  <a:pt x="15354" y="1721"/>
                  <a:pt x="15369" y="1602"/>
                  <a:pt x="15383" y="1483"/>
                </a:cubicBezTo>
                <a:cubicBezTo>
                  <a:pt x="15403" y="1280"/>
                  <a:pt x="15238" y="1163"/>
                  <a:pt x="15068" y="1163"/>
                </a:cubicBezTo>
                <a:cubicBezTo>
                  <a:pt x="14959" y="1163"/>
                  <a:pt x="14847" y="1212"/>
                  <a:pt x="14782" y="1316"/>
                </a:cubicBezTo>
                <a:cubicBezTo>
                  <a:pt x="14110" y="2385"/>
                  <a:pt x="13744" y="3540"/>
                  <a:pt x="13490" y="4727"/>
                </a:cubicBezTo>
                <a:lnTo>
                  <a:pt x="13490" y="4727"/>
                </a:lnTo>
                <a:cubicBezTo>
                  <a:pt x="13645" y="3841"/>
                  <a:pt x="13781" y="2951"/>
                  <a:pt x="13851" y="2051"/>
                </a:cubicBezTo>
                <a:lnTo>
                  <a:pt x="13851" y="2051"/>
                </a:lnTo>
                <a:cubicBezTo>
                  <a:pt x="13861" y="2028"/>
                  <a:pt x="13871" y="2006"/>
                  <a:pt x="13881" y="1983"/>
                </a:cubicBezTo>
                <a:cubicBezTo>
                  <a:pt x="13873" y="1982"/>
                  <a:pt x="13865" y="1980"/>
                  <a:pt x="13857" y="1979"/>
                </a:cubicBezTo>
                <a:lnTo>
                  <a:pt x="13857" y="1979"/>
                </a:lnTo>
                <a:cubicBezTo>
                  <a:pt x="13866" y="1847"/>
                  <a:pt x="13875" y="1715"/>
                  <a:pt x="13881" y="1583"/>
                </a:cubicBezTo>
                <a:cubicBezTo>
                  <a:pt x="13881" y="1411"/>
                  <a:pt x="13688" y="1281"/>
                  <a:pt x="13515" y="1281"/>
                </a:cubicBezTo>
                <a:cubicBezTo>
                  <a:pt x="13419" y="1281"/>
                  <a:pt x="13329" y="1321"/>
                  <a:pt x="13281" y="1416"/>
                </a:cubicBezTo>
                <a:cubicBezTo>
                  <a:pt x="12614" y="2984"/>
                  <a:pt x="12347" y="4652"/>
                  <a:pt x="11947" y="6253"/>
                </a:cubicBezTo>
                <a:cubicBezTo>
                  <a:pt x="11635" y="7670"/>
                  <a:pt x="11323" y="9304"/>
                  <a:pt x="10439" y="10540"/>
                </a:cubicBezTo>
                <a:lnTo>
                  <a:pt x="10439" y="10540"/>
                </a:lnTo>
                <a:cubicBezTo>
                  <a:pt x="10557" y="7823"/>
                  <a:pt x="12012" y="5293"/>
                  <a:pt x="12334" y="2587"/>
                </a:cubicBezTo>
                <a:lnTo>
                  <a:pt x="12334" y="2587"/>
                </a:lnTo>
                <a:cubicBezTo>
                  <a:pt x="12350" y="2564"/>
                  <a:pt x="12365" y="2540"/>
                  <a:pt x="12380" y="2517"/>
                </a:cubicBezTo>
                <a:cubicBezTo>
                  <a:pt x="12368" y="2515"/>
                  <a:pt x="12355" y="2512"/>
                  <a:pt x="12343" y="2510"/>
                </a:cubicBezTo>
                <a:lnTo>
                  <a:pt x="12343" y="2510"/>
                </a:lnTo>
                <a:cubicBezTo>
                  <a:pt x="12359" y="2368"/>
                  <a:pt x="12371" y="2226"/>
                  <a:pt x="12380" y="2083"/>
                </a:cubicBezTo>
                <a:cubicBezTo>
                  <a:pt x="12400" y="1889"/>
                  <a:pt x="12249" y="1785"/>
                  <a:pt x="12088" y="1785"/>
                </a:cubicBezTo>
                <a:cubicBezTo>
                  <a:pt x="11972" y="1785"/>
                  <a:pt x="11850" y="1838"/>
                  <a:pt x="11780" y="1950"/>
                </a:cubicBezTo>
                <a:cubicBezTo>
                  <a:pt x="10152" y="4289"/>
                  <a:pt x="10074" y="7521"/>
                  <a:pt x="8444" y="9875"/>
                </a:cubicBezTo>
                <a:lnTo>
                  <a:pt x="8444" y="9875"/>
                </a:lnTo>
                <a:cubicBezTo>
                  <a:pt x="8953" y="7362"/>
                  <a:pt x="10238" y="5093"/>
                  <a:pt x="11136" y="2675"/>
                </a:cubicBezTo>
                <a:lnTo>
                  <a:pt x="11136" y="2675"/>
                </a:lnTo>
                <a:cubicBezTo>
                  <a:pt x="11226" y="2554"/>
                  <a:pt x="11318" y="2435"/>
                  <a:pt x="11413" y="2317"/>
                </a:cubicBezTo>
                <a:cubicBezTo>
                  <a:pt x="11373" y="2292"/>
                  <a:pt x="11332" y="2268"/>
                  <a:pt x="11291" y="2244"/>
                </a:cubicBezTo>
                <a:lnTo>
                  <a:pt x="11291" y="2244"/>
                </a:lnTo>
                <a:cubicBezTo>
                  <a:pt x="11333" y="2124"/>
                  <a:pt x="11374" y="2004"/>
                  <a:pt x="11413" y="1883"/>
                </a:cubicBezTo>
                <a:cubicBezTo>
                  <a:pt x="11484" y="1694"/>
                  <a:pt x="11288" y="1506"/>
                  <a:pt x="11096" y="1506"/>
                </a:cubicBezTo>
                <a:cubicBezTo>
                  <a:pt x="11017" y="1506"/>
                  <a:pt x="10938" y="1538"/>
                  <a:pt x="10879" y="1616"/>
                </a:cubicBezTo>
                <a:cubicBezTo>
                  <a:pt x="10470" y="2132"/>
                  <a:pt x="10105" y="2678"/>
                  <a:pt x="9765" y="3242"/>
                </a:cubicBezTo>
                <a:lnTo>
                  <a:pt x="9765" y="3242"/>
                </a:lnTo>
                <a:cubicBezTo>
                  <a:pt x="10035" y="2712"/>
                  <a:pt x="10284" y="2172"/>
                  <a:pt x="10493" y="1616"/>
                </a:cubicBezTo>
                <a:lnTo>
                  <a:pt x="10493" y="1616"/>
                </a:lnTo>
                <a:cubicBezTo>
                  <a:pt x="10565" y="1526"/>
                  <a:pt x="10638" y="1437"/>
                  <a:pt x="10713" y="1349"/>
                </a:cubicBezTo>
                <a:cubicBezTo>
                  <a:pt x="10678" y="1335"/>
                  <a:pt x="10643" y="1319"/>
                  <a:pt x="10608" y="1300"/>
                </a:cubicBezTo>
                <a:lnTo>
                  <a:pt x="10608" y="1300"/>
                </a:lnTo>
                <a:cubicBezTo>
                  <a:pt x="10644" y="1195"/>
                  <a:pt x="10679" y="1089"/>
                  <a:pt x="10713" y="982"/>
                </a:cubicBezTo>
                <a:cubicBezTo>
                  <a:pt x="10760" y="768"/>
                  <a:pt x="10569" y="587"/>
                  <a:pt x="10383" y="587"/>
                </a:cubicBezTo>
                <a:cubicBezTo>
                  <a:pt x="10309" y="587"/>
                  <a:pt x="10236" y="616"/>
                  <a:pt x="10179" y="682"/>
                </a:cubicBezTo>
                <a:cubicBezTo>
                  <a:pt x="7901" y="3355"/>
                  <a:pt x="7199" y="7217"/>
                  <a:pt x="4801" y="9750"/>
                </a:cubicBezTo>
                <a:lnTo>
                  <a:pt x="4801" y="9750"/>
                </a:lnTo>
                <a:cubicBezTo>
                  <a:pt x="5559" y="6936"/>
                  <a:pt x="7120" y="4404"/>
                  <a:pt x="8281" y="1740"/>
                </a:cubicBezTo>
                <a:lnTo>
                  <a:pt x="8281" y="1740"/>
                </a:lnTo>
                <a:cubicBezTo>
                  <a:pt x="8366" y="1653"/>
                  <a:pt x="8454" y="1567"/>
                  <a:pt x="8544" y="1483"/>
                </a:cubicBezTo>
                <a:cubicBezTo>
                  <a:pt x="8504" y="1459"/>
                  <a:pt x="8464" y="1434"/>
                  <a:pt x="8423" y="1410"/>
                </a:cubicBezTo>
                <a:lnTo>
                  <a:pt x="8423" y="1410"/>
                </a:lnTo>
                <a:cubicBezTo>
                  <a:pt x="8464" y="1312"/>
                  <a:pt x="8504" y="1214"/>
                  <a:pt x="8544" y="1116"/>
                </a:cubicBezTo>
                <a:cubicBezTo>
                  <a:pt x="8641" y="899"/>
                  <a:pt x="8442" y="735"/>
                  <a:pt x="8236" y="735"/>
                </a:cubicBezTo>
                <a:cubicBezTo>
                  <a:pt x="8157" y="735"/>
                  <a:pt x="8076" y="760"/>
                  <a:pt x="8011" y="816"/>
                </a:cubicBezTo>
                <a:cubicBezTo>
                  <a:pt x="7215" y="1543"/>
                  <a:pt x="6648" y="2412"/>
                  <a:pt x="6178" y="3337"/>
                </a:cubicBezTo>
                <a:lnTo>
                  <a:pt x="6178" y="3337"/>
                </a:lnTo>
                <a:cubicBezTo>
                  <a:pt x="6147" y="3324"/>
                  <a:pt x="6117" y="3308"/>
                  <a:pt x="6086" y="3291"/>
                </a:cubicBezTo>
                <a:lnTo>
                  <a:pt x="6086" y="3291"/>
                </a:lnTo>
                <a:cubicBezTo>
                  <a:pt x="6128" y="3189"/>
                  <a:pt x="6169" y="3086"/>
                  <a:pt x="6209" y="2984"/>
                </a:cubicBezTo>
                <a:cubicBezTo>
                  <a:pt x="6304" y="2770"/>
                  <a:pt x="6096" y="2574"/>
                  <a:pt x="5895" y="2574"/>
                </a:cubicBezTo>
                <a:cubicBezTo>
                  <a:pt x="5814" y="2574"/>
                  <a:pt x="5734" y="2606"/>
                  <a:pt x="5676" y="2684"/>
                </a:cubicBezTo>
                <a:cubicBezTo>
                  <a:pt x="3965" y="4688"/>
                  <a:pt x="2961" y="7185"/>
                  <a:pt x="1377" y="9265"/>
                </a:cubicBezTo>
                <a:lnTo>
                  <a:pt x="1377" y="9265"/>
                </a:lnTo>
                <a:cubicBezTo>
                  <a:pt x="2706" y="6463"/>
                  <a:pt x="4406" y="3832"/>
                  <a:pt x="6176" y="1316"/>
                </a:cubicBezTo>
                <a:cubicBezTo>
                  <a:pt x="6368" y="1252"/>
                  <a:pt x="6206" y="1120"/>
                  <a:pt x="6011" y="1120"/>
                </a:cubicBezTo>
                <a:cubicBezTo>
                  <a:pt x="5901" y="1120"/>
                  <a:pt x="5781" y="1162"/>
                  <a:pt x="5709" y="1283"/>
                </a:cubicBezTo>
                <a:cubicBezTo>
                  <a:pt x="3679" y="4156"/>
                  <a:pt x="1737" y="7204"/>
                  <a:pt x="348" y="10455"/>
                </a:cubicBezTo>
                <a:lnTo>
                  <a:pt x="348" y="10455"/>
                </a:lnTo>
                <a:cubicBezTo>
                  <a:pt x="258" y="10546"/>
                  <a:pt x="166" y="10635"/>
                  <a:pt x="72" y="10723"/>
                </a:cubicBezTo>
                <a:cubicBezTo>
                  <a:pt x="115" y="10749"/>
                  <a:pt x="157" y="10776"/>
                  <a:pt x="201" y="10805"/>
                </a:cubicBezTo>
                <a:lnTo>
                  <a:pt x="201" y="10805"/>
                </a:lnTo>
                <a:cubicBezTo>
                  <a:pt x="157" y="10911"/>
                  <a:pt x="114" y="11017"/>
                  <a:pt x="72" y="11123"/>
                </a:cubicBezTo>
                <a:cubicBezTo>
                  <a:pt x="0" y="11313"/>
                  <a:pt x="199" y="11486"/>
                  <a:pt x="404" y="11486"/>
                </a:cubicBezTo>
                <a:cubicBezTo>
                  <a:pt x="487" y="11486"/>
                  <a:pt x="571" y="11457"/>
                  <a:pt x="639" y="11390"/>
                </a:cubicBezTo>
                <a:cubicBezTo>
                  <a:pt x="2351" y="9773"/>
                  <a:pt x="3368" y="7648"/>
                  <a:pt x="4584" y="5654"/>
                </a:cubicBezTo>
                <a:lnTo>
                  <a:pt x="4584" y="5654"/>
                </a:lnTo>
                <a:cubicBezTo>
                  <a:pt x="3996" y="6991"/>
                  <a:pt x="3387" y="8316"/>
                  <a:pt x="2819" y="9656"/>
                </a:cubicBezTo>
                <a:lnTo>
                  <a:pt x="2819" y="9656"/>
                </a:lnTo>
                <a:cubicBezTo>
                  <a:pt x="2729" y="9747"/>
                  <a:pt x="2636" y="9836"/>
                  <a:pt x="2540" y="9922"/>
                </a:cubicBezTo>
                <a:cubicBezTo>
                  <a:pt x="2584" y="9948"/>
                  <a:pt x="2627" y="9977"/>
                  <a:pt x="2671" y="10006"/>
                </a:cubicBezTo>
                <a:lnTo>
                  <a:pt x="2671" y="10006"/>
                </a:lnTo>
                <a:cubicBezTo>
                  <a:pt x="2627" y="10111"/>
                  <a:pt x="2584" y="10217"/>
                  <a:pt x="2540" y="10322"/>
                </a:cubicBezTo>
                <a:cubicBezTo>
                  <a:pt x="2444" y="10539"/>
                  <a:pt x="2660" y="10703"/>
                  <a:pt x="2863" y="10703"/>
                </a:cubicBezTo>
                <a:cubicBezTo>
                  <a:pt x="2941" y="10703"/>
                  <a:pt x="3018" y="10679"/>
                  <a:pt x="3074" y="10623"/>
                </a:cubicBezTo>
                <a:cubicBezTo>
                  <a:pt x="3741" y="10020"/>
                  <a:pt x="4248" y="9317"/>
                  <a:pt x="4671" y="8561"/>
                </a:cubicBezTo>
                <a:lnTo>
                  <a:pt x="4671" y="8561"/>
                </a:lnTo>
                <a:cubicBezTo>
                  <a:pt x="4460" y="9156"/>
                  <a:pt x="4277" y="9760"/>
                  <a:pt x="4135" y="10378"/>
                </a:cubicBezTo>
                <a:lnTo>
                  <a:pt x="4135" y="10378"/>
                </a:lnTo>
                <a:cubicBezTo>
                  <a:pt x="4104" y="10404"/>
                  <a:pt x="4073" y="10430"/>
                  <a:pt x="4041" y="10456"/>
                </a:cubicBezTo>
                <a:cubicBezTo>
                  <a:pt x="4064" y="10465"/>
                  <a:pt x="4087" y="10476"/>
                  <a:pt x="4111" y="10487"/>
                </a:cubicBezTo>
                <a:lnTo>
                  <a:pt x="4111" y="10487"/>
                </a:lnTo>
                <a:cubicBezTo>
                  <a:pt x="4086" y="10599"/>
                  <a:pt x="4063" y="10711"/>
                  <a:pt x="4041" y="10823"/>
                </a:cubicBezTo>
                <a:cubicBezTo>
                  <a:pt x="4018" y="11057"/>
                  <a:pt x="4176" y="11210"/>
                  <a:pt x="4353" y="11210"/>
                </a:cubicBezTo>
                <a:cubicBezTo>
                  <a:pt x="4427" y="11210"/>
                  <a:pt x="4506" y="11182"/>
                  <a:pt x="4575" y="11123"/>
                </a:cubicBezTo>
                <a:cubicBezTo>
                  <a:pt x="5239" y="10582"/>
                  <a:pt x="5786" y="9954"/>
                  <a:pt x="6261" y="9274"/>
                </a:cubicBezTo>
                <a:lnTo>
                  <a:pt x="6261" y="9274"/>
                </a:lnTo>
                <a:cubicBezTo>
                  <a:pt x="6201" y="9467"/>
                  <a:pt x="6147" y="9663"/>
                  <a:pt x="6099" y="9861"/>
                </a:cubicBezTo>
                <a:lnTo>
                  <a:pt x="6099" y="9861"/>
                </a:lnTo>
                <a:cubicBezTo>
                  <a:pt x="6037" y="9949"/>
                  <a:pt x="5974" y="10036"/>
                  <a:pt x="5909" y="10122"/>
                </a:cubicBezTo>
                <a:cubicBezTo>
                  <a:pt x="5951" y="10136"/>
                  <a:pt x="5991" y="10152"/>
                  <a:pt x="6031" y="10168"/>
                </a:cubicBezTo>
                <a:lnTo>
                  <a:pt x="6031" y="10168"/>
                </a:lnTo>
                <a:cubicBezTo>
                  <a:pt x="6011" y="10263"/>
                  <a:pt x="5993" y="10359"/>
                  <a:pt x="5976" y="10456"/>
                </a:cubicBezTo>
                <a:cubicBezTo>
                  <a:pt x="5912" y="10691"/>
                  <a:pt x="6081" y="10845"/>
                  <a:pt x="6264" y="10845"/>
                </a:cubicBezTo>
                <a:cubicBezTo>
                  <a:pt x="6365" y="10845"/>
                  <a:pt x="6471" y="10797"/>
                  <a:pt x="6543" y="10689"/>
                </a:cubicBezTo>
                <a:cubicBezTo>
                  <a:pt x="7893" y="8850"/>
                  <a:pt x="8740" y="6735"/>
                  <a:pt x="9820" y="4763"/>
                </a:cubicBezTo>
                <a:lnTo>
                  <a:pt x="9820" y="4763"/>
                </a:lnTo>
                <a:cubicBezTo>
                  <a:pt x="8996" y="6697"/>
                  <a:pt x="8119" y="8607"/>
                  <a:pt x="7785" y="10681"/>
                </a:cubicBezTo>
                <a:lnTo>
                  <a:pt x="7785" y="10681"/>
                </a:lnTo>
                <a:cubicBezTo>
                  <a:pt x="7771" y="10695"/>
                  <a:pt x="7757" y="10709"/>
                  <a:pt x="7744" y="10723"/>
                </a:cubicBezTo>
                <a:cubicBezTo>
                  <a:pt x="7754" y="10729"/>
                  <a:pt x="7765" y="10735"/>
                  <a:pt x="7775" y="10741"/>
                </a:cubicBezTo>
                <a:lnTo>
                  <a:pt x="7775" y="10741"/>
                </a:lnTo>
                <a:cubicBezTo>
                  <a:pt x="7750" y="10901"/>
                  <a:pt x="7729" y="11061"/>
                  <a:pt x="7710" y="11223"/>
                </a:cubicBezTo>
                <a:cubicBezTo>
                  <a:pt x="7688" y="11425"/>
                  <a:pt x="7862" y="11552"/>
                  <a:pt x="8029" y="11552"/>
                </a:cubicBezTo>
                <a:cubicBezTo>
                  <a:pt x="8110" y="11552"/>
                  <a:pt x="8190" y="11522"/>
                  <a:pt x="8244" y="11457"/>
                </a:cubicBezTo>
                <a:cubicBezTo>
                  <a:pt x="10137" y="9510"/>
                  <a:pt x="10475" y="6732"/>
                  <a:pt x="11471" y="4282"/>
                </a:cubicBezTo>
                <a:lnTo>
                  <a:pt x="11471" y="4282"/>
                </a:lnTo>
                <a:cubicBezTo>
                  <a:pt x="10883" y="6711"/>
                  <a:pt x="9720" y="9031"/>
                  <a:pt x="9879" y="11623"/>
                </a:cubicBezTo>
                <a:cubicBezTo>
                  <a:pt x="9879" y="11784"/>
                  <a:pt x="10036" y="11913"/>
                  <a:pt x="10200" y="11913"/>
                </a:cubicBezTo>
                <a:cubicBezTo>
                  <a:pt x="10274" y="11913"/>
                  <a:pt x="10350" y="11886"/>
                  <a:pt x="10412" y="11824"/>
                </a:cubicBezTo>
                <a:cubicBezTo>
                  <a:pt x="11580" y="10689"/>
                  <a:pt x="12047" y="9022"/>
                  <a:pt x="12414" y="7487"/>
                </a:cubicBezTo>
                <a:cubicBezTo>
                  <a:pt x="12464" y="7291"/>
                  <a:pt x="12511" y="7094"/>
                  <a:pt x="12556" y="6896"/>
                </a:cubicBezTo>
                <a:lnTo>
                  <a:pt x="12556" y="6896"/>
                </a:lnTo>
                <a:cubicBezTo>
                  <a:pt x="12284" y="8403"/>
                  <a:pt x="12049" y="9915"/>
                  <a:pt x="12080" y="11457"/>
                </a:cubicBezTo>
                <a:cubicBezTo>
                  <a:pt x="12080" y="11628"/>
                  <a:pt x="12274" y="11759"/>
                  <a:pt x="12447" y="11759"/>
                </a:cubicBezTo>
                <a:cubicBezTo>
                  <a:pt x="12543" y="11759"/>
                  <a:pt x="12633" y="11719"/>
                  <a:pt x="12681" y="11623"/>
                </a:cubicBezTo>
                <a:cubicBezTo>
                  <a:pt x="13064" y="10722"/>
                  <a:pt x="13299" y="9773"/>
                  <a:pt x="13482" y="8809"/>
                </a:cubicBezTo>
                <a:lnTo>
                  <a:pt x="13482" y="8809"/>
                </a:lnTo>
                <a:cubicBezTo>
                  <a:pt x="13457" y="9546"/>
                  <a:pt x="13518" y="10283"/>
                  <a:pt x="13715" y="11023"/>
                </a:cubicBezTo>
                <a:cubicBezTo>
                  <a:pt x="13754" y="11178"/>
                  <a:pt x="13905" y="11266"/>
                  <a:pt x="14045" y="11266"/>
                </a:cubicBezTo>
                <a:cubicBezTo>
                  <a:pt x="14146" y="11266"/>
                  <a:pt x="14240" y="11221"/>
                  <a:pt x="14282" y="11123"/>
                </a:cubicBezTo>
                <a:cubicBezTo>
                  <a:pt x="15800" y="8269"/>
                  <a:pt x="15301" y="4560"/>
                  <a:pt x="16959" y="1803"/>
                </a:cubicBezTo>
                <a:lnTo>
                  <a:pt x="16959" y="1803"/>
                </a:lnTo>
                <a:cubicBezTo>
                  <a:pt x="16812" y="4922"/>
                  <a:pt x="15138" y="7819"/>
                  <a:pt x="15349" y="10990"/>
                </a:cubicBezTo>
                <a:cubicBezTo>
                  <a:pt x="15349" y="11149"/>
                  <a:pt x="15505" y="11309"/>
                  <a:pt x="15667" y="11309"/>
                </a:cubicBezTo>
                <a:cubicBezTo>
                  <a:pt x="15743" y="11309"/>
                  <a:pt x="15820" y="11274"/>
                  <a:pt x="15883" y="11190"/>
                </a:cubicBezTo>
                <a:cubicBezTo>
                  <a:pt x="16474" y="10462"/>
                  <a:pt x="16851" y="9653"/>
                  <a:pt x="17111" y="8798"/>
                </a:cubicBezTo>
                <a:lnTo>
                  <a:pt x="17111" y="8798"/>
                </a:lnTo>
                <a:cubicBezTo>
                  <a:pt x="17189" y="9426"/>
                  <a:pt x="17369" y="10026"/>
                  <a:pt x="17718" y="10556"/>
                </a:cubicBezTo>
                <a:cubicBezTo>
                  <a:pt x="17788" y="10668"/>
                  <a:pt x="17887" y="10715"/>
                  <a:pt x="17984" y="10715"/>
                </a:cubicBezTo>
                <a:cubicBezTo>
                  <a:pt x="18117" y="10715"/>
                  <a:pt x="18246" y="10625"/>
                  <a:pt x="18285" y="10489"/>
                </a:cubicBezTo>
                <a:cubicBezTo>
                  <a:pt x="19171" y="8025"/>
                  <a:pt x="19091" y="5400"/>
                  <a:pt x="19649" y="2881"/>
                </a:cubicBezTo>
                <a:lnTo>
                  <a:pt x="19649" y="2881"/>
                </a:lnTo>
                <a:cubicBezTo>
                  <a:pt x="19690" y="5289"/>
                  <a:pt x="19079" y="7712"/>
                  <a:pt x="19567" y="10115"/>
                </a:cubicBezTo>
                <a:lnTo>
                  <a:pt x="19567" y="10115"/>
                </a:lnTo>
                <a:cubicBezTo>
                  <a:pt x="19562" y="10129"/>
                  <a:pt x="19557" y="10142"/>
                  <a:pt x="19552" y="10156"/>
                </a:cubicBezTo>
                <a:lnTo>
                  <a:pt x="19575" y="10156"/>
                </a:lnTo>
                <a:cubicBezTo>
                  <a:pt x="19599" y="10267"/>
                  <a:pt x="19624" y="10378"/>
                  <a:pt x="19652" y="10489"/>
                </a:cubicBezTo>
                <a:cubicBezTo>
                  <a:pt x="19685" y="10652"/>
                  <a:pt x="19804" y="10727"/>
                  <a:pt x="19926" y="10727"/>
                </a:cubicBezTo>
                <a:cubicBezTo>
                  <a:pt x="20054" y="10727"/>
                  <a:pt x="20185" y="10643"/>
                  <a:pt x="20219" y="10489"/>
                </a:cubicBezTo>
                <a:cubicBezTo>
                  <a:pt x="21163" y="7998"/>
                  <a:pt x="20912" y="5301"/>
                  <a:pt x="21263" y="2673"/>
                </a:cubicBezTo>
                <a:lnTo>
                  <a:pt x="21263" y="2673"/>
                </a:lnTo>
                <a:cubicBezTo>
                  <a:pt x="21194" y="5664"/>
                  <a:pt x="20428" y="8772"/>
                  <a:pt x="21854" y="11490"/>
                </a:cubicBezTo>
                <a:cubicBezTo>
                  <a:pt x="21914" y="11580"/>
                  <a:pt x="22028" y="11629"/>
                  <a:pt x="22138" y="11629"/>
                </a:cubicBezTo>
                <a:cubicBezTo>
                  <a:pt x="22273" y="11629"/>
                  <a:pt x="22403" y="11555"/>
                  <a:pt x="22421" y="11390"/>
                </a:cubicBezTo>
                <a:cubicBezTo>
                  <a:pt x="22810" y="9157"/>
                  <a:pt x="22634" y="6904"/>
                  <a:pt x="22710" y="4646"/>
                </a:cubicBezTo>
                <a:lnTo>
                  <a:pt x="22710" y="4646"/>
                </a:lnTo>
                <a:cubicBezTo>
                  <a:pt x="22994" y="6599"/>
                  <a:pt x="22707" y="8649"/>
                  <a:pt x="23188" y="10623"/>
                </a:cubicBezTo>
                <a:cubicBezTo>
                  <a:pt x="23221" y="10756"/>
                  <a:pt x="23355" y="10823"/>
                  <a:pt x="23484" y="10823"/>
                </a:cubicBezTo>
                <a:cubicBezTo>
                  <a:pt x="23613" y="10823"/>
                  <a:pt x="23739" y="10756"/>
                  <a:pt x="23755" y="10623"/>
                </a:cubicBezTo>
                <a:cubicBezTo>
                  <a:pt x="23853" y="10192"/>
                  <a:pt x="23921" y="9761"/>
                  <a:pt x="23967" y="9328"/>
                </a:cubicBezTo>
                <a:lnTo>
                  <a:pt x="23967" y="9328"/>
                </a:lnTo>
                <a:cubicBezTo>
                  <a:pt x="24169" y="10126"/>
                  <a:pt x="24447" y="10897"/>
                  <a:pt x="24823" y="11623"/>
                </a:cubicBezTo>
                <a:cubicBezTo>
                  <a:pt x="24866" y="11726"/>
                  <a:pt x="24968" y="11777"/>
                  <a:pt x="25073" y="11777"/>
                </a:cubicBezTo>
                <a:cubicBezTo>
                  <a:pt x="25209" y="11777"/>
                  <a:pt x="25352" y="11692"/>
                  <a:pt x="25390" y="11523"/>
                </a:cubicBezTo>
                <a:cubicBezTo>
                  <a:pt x="25625" y="10395"/>
                  <a:pt x="25686" y="9255"/>
                  <a:pt x="25683" y="8111"/>
                </a:cubicBezTo>
                <a:lnTo>
                  <a:pt x="25683" y="8111"/>
                </a:lnTo>
                <a:cubicBezTo>
                  <a:pt x="25816" y="9224"/>
                  <a:pt x="26064" y="10315"/>
                  <a:pt x="26591" y="11357"/>
                </a:cubicBezTo>
                <a:cubicBezTo>
                  <a:pt x="26652" y="11468"/>
                  <a:pt x="26751" y="11515"/>
                  <a:pt x="26850" y="11515"/>
                </a:cubicBezTo>
                <a:cubicBezTo>
                  <a:pt x="27019" y="11515"/>
                  <a:pt x="27191" y="11379"/>
                  <a:pt x="27191" y="11190"/>
                </a:cubicBezTo>
                <a:cubicBezTo>
                  <a:pt x="27211" y="10572"/>
                  <a:pt x="27212" y="9953"/>
                  <a:pt x="27204" y="9334"/>
                </a:cubicBezTo>
                <a:lnTo>
                  <a:pt x="27204" y="9334"/>
                </a:lnTo>
                <a:cubicBezTo>
                  <a:pt x="27359" y="10161"/>
                  <a:pt x="27618" y="10964"/>
                  <a:pt x="28058" y="11723"/>
                </a:cubicBezTo>
                <a:cubicBezTo>
                  <a:pt x="28120" y="11835"/>
                  <a:pt x="28209" y="11882"/>
                  <a:pt x="28299" y="11882"/>
                </a:cubicBezTo>
                <a:cubicBezTo>
                  <a:pt x="28451" y="11882"/>
                  <a:pt x="28604" y="11746"/>
                  <a:pt x="28625" y="11557"/>
                </a:cubicBezTo>
                <a:cubicBezTo>
                  <a:pt x="28857" y="8890"/>
                  <a:pt x="28686" y="6198"/>
                  <a:pt x="28725" y="3525"/>
                </a:cubicBezTo>
                <a:lnTo>
                  <a:pt x="28725" y="3525"/>
                </a:lnTo>
                <a:cubicBezTo>
                  <a:pt x="29586" y="6129"/>
                  <a:pt x="28243" y="10013"/>
                  <a:pt x="30894" y="11557"/>
                </a:cubicBezTo>
                <a:cubicBezTo>
                  <a:pt x="30944" y="11590"/>
                  <a:pt x="30998" y="11605"/>
                  <a:pt x="31051" y="11605"/>
                </a:cubicBezTo>
                <a:cubicBezTo>
                  <a:pt x="31211" y="11605"/>
                  <a:pt x="31361" y="11473"/>
                  <a:pt x="31361" y="11323"/>
                </a:cubicBezTo>
                <a:cubicBezTo>
                  <a:pt x="31539" y="8765"/>
                  <a:pt x="30471" y="6312"/>
                  <a:pt x="30285" y="3777"/>
                </a:cubicBezTo>
                <a:lnTo>
                  <a:pt x="30285" y="3777"/>
                </a:lnTo>
                <a:cubicBezTo>
                  <a:pt x="31585" y="5889"/>
                  <a:pt x="30983" y="8765"/>
                  <a:pt x="32561" y="10789"/>
                </a:cubicBezTo>
                <a:cubicBezTo>
                  <a:pt x="32632" y="10874"/>
                  <a:pt x="32757" y="10923"/>
                  <a:pt x="32873" y="10923"/>
                </a:cubicBezTo>
                <a:cubicBezTo>
                  <a:pt x="33029" y="10923"/>
                  <a:pt x="33167" y="10834"/>
                  <a:pt x="33129" y="10623"/>
                </a:cubicBezTo>
                <a:cubicBezTo>
                  <a:pt x="33123" y="10535"/>
                  <a:pt x="33116" y="10447"/>
                  <a:pt x="33107" y="10360"/>
                </a:cubicBezTo>
                <a:lnTo>
                  <a:pt x="33107" y="10360"/>
                </a:lnTo>
                <a:cubicBezTo>
                  <a:pt x="33114" y="10358"/>
                  <a:pt x="33122" y="10357"/>
                  <a:pt x="33129" y="10356"/>
                </a:cubicBezTo>
                <a:cubicBezTo>
                  <a:pt x="33120" y="10345"/>
                  <a:pt x="33112" y="10334"/>
                  <a:pt x="33104" y="10323"/>
                </a:cubicBezTo>
                <a:lnTo>
                  <a:pt x="33104" y="10323"/>
                </a:lnTo>
                <a:cubicBezTo>
                  <a:pt x="32975" y="8960"/>
                  <a:pt x="32612" y="7625"/>
                  <a:pt x="32395" y="6320"/>
                </a:cubicBezTo>
                <a:cubicBezTo>
                  <a:pt x="32135" y="5049"/>
                  <a:pt x="31750" y="3403"/>
                  <a:pt x="32171" y="2097"/>
                </a:cubicBezTo>
                <a:lnTo>
                  <a:pt x="32171" y="2097"/>
                </a:lnTo>
                <a:cubicBezTo>
                  <a:pt x="33394" y="5022"/>
                  <a:pt x="32479" y="8508"/>
                  <a:pt x="34229" y="11290"/>
                </a:cubicBezTo>
                <a:cubicBezTo>
                  <a:pt x="34289" y="11380"/>
                  <a:pt x="34396" y="11429"/>
                  <a:pt x="34502" y="11429"/>
                </a:cubicBezTo>
                <a:cubicBezTo>
                  <a:pt x="34632" y="11429"/>
                  <a:pt x="34760" y="11355"/>
                  <a:pt x="34796" y="11190"/>
                </a:cubicBezTo>
                <a:cubicBezTo>
                  <a:pt x="34919" y="10675"/>
                  <a:pt x="34963" y="10163"/>
                  <a:pt x="34953" y="9654"/>
                </a:cubicBezTo>
                <a:lnTo>
                  <a:pt x="34953" y="9654"/>
                </a:lnTo>
                <a:cubicBezTo>
                  <a:pt x="35283" y="10422"/>
                  <a:pt x="35711" y="11128"/>
                  <a:pt x="36297" y="11723"/>
                </a:cubicBezTo>
                <a:cubicBezTo>
                  <a:pt x="36355" y="11796"/>
                  <a:pt x="36438" y="11830"/>
                  <a:pt x="36521" y="11830"/>
                </a:cubicBezTo>
                <a:cubicBezTo>
                  <a:pt x="36630" y="11830"/>
                  <a:pt x="36741" y="11770"/>
                  <a:pt x="36798" y="11657"/>
                </a:cubicBezTo>
                <a:cubicBezTo>
                  <a:pt x="37274" y="10875"/>
                  <a:pt x="37325" y="9955"/>
                  <a:pt x="37187" y="9038"/>
                </a:cubicBezTo>
                <a:lnTo>
                  <a:pt x="37187" y="9038"/>
                </a:lnTo>
                <a:cubicBezTo>
                  <a:pt x="37462" y="9560"/>
                  <a:pt x="37819" y="10026"/>
                  <a:pt x="38299" y="10389"/>
                </a:cubicBezTo>
                <a:cubicBezTo>
                  <a:pt x="38363" y="10445"/>
                  <a:pt x="38425" y="10469"/>
                  <a:pt x="38482" y="10469"/>
                </a:cubicBezTo>
                <a:cubicBezTo>
                  <a:pt x="38662" y="10469"/>
                  <a:pt x="38791" y="10233"/>
                  <a:pt x="38766" y="10056"/>
                </a:cubicBezTo>
                <a:cubicBezTo>
                  <a:pt x="38653" y="9327"/>
                  <a:pt x="38447" y="8626"/>
                  <a:pt x="38198" y="7938"/>
                </a:cubicBezTo>
                <a:lnTo>
                  <a:pt x="38198" y="7938"/>
                </a:lnTo>
                <a:cubicBezTo>
                  <a:pt x="38200" y="7942"/>
                  <a:pt x="38203" y="7947"/>
                  <a:pt x="38206" y="7951"/>
                </a:cubicBezTo>
                <a:lnTo>
                  <a:pt x="38206" y="7951"/>
                </a:lnTo>
                <a:cubicBezTo>
                  <a:pt x="38686" y="8899"/>
                  <a:pt x="39285" y="9780"/>
                  <a:pt x="40134" y="10523"/>
                </a:cubicBezTo>
                <a:cubicBezTo>
                  <a:pt x="40202" y="10584"/>
                  <a:pt x="40278" y="10610"/>
                  <a:pt x="40351" y="10610"/>
                </a:cubicBezTo>
                <a:cubicBezTo>
                  <a:pt x="40596" y="10610"/>
                  <a:pt x="40806" y="10313"/>
                  <a:pt x="40601" y="10056"/>
                </a:cubicBezTo>
                <a:cubicBezTo>
                  <a:pt x="39922" y="9299"/>
                  <a:pt x="39306" y="8483"/>
                  <a:pt x="38743" y="7627"/>
                </a:cubicBezTo>
                <a:lnTo>
                  <a:pt x="38743" y="7627"/>
                </a:lnTo>
                <a:cubicBezTo>
                  <a:pt x="37697" y="5606"/>
                  <a:pt x="37231" y="3245"/>
                  <a:pt x="36031" y="1283"/>
                </a:cubicBezTo>
                <a:cubicBezTo>
                  <a:pt x="35965" y="1178"/>
                  <a:pt x="35854" y="1130"/>
                  <a:pt x="35745" y="1130"/>
                </a:cubicBezTo>
                <a:cubicBezTo>
                  <a:pt x="35634" y="1130"/>
                  <a:pt x="35524" y="1180"/>
                  <a:pt x="35468" y="1271"/>
                </a:cubicBezTo>
                <a:lnTo>
                  <a:pt x="35468" y="1271"/>
                </a:lnTo>
                <a:cubicBezTo>
                  <a:pt x="35166" y="849"/>
                  <a:pt x="34777" y="501"/>
                  <a:pt x="34263" y="282"/>
                </a:cubicBezTo>
                <a:cubicBezTo>
                  <a:pt x="34210" y="256"/>
                  <a:pt x="34151" y="243"/>
                  <a:pt x="34094" y="243"/>
                </a:cubicBezTo>
                <a:cubicBezTo>
                  <a:pt x="33931" y="243"/>
                  <a:pt x="33780" y="343"/>
                  <a:pt x="33829" y="515"/>
                </a:cubicBezTo>
                <a:cubicBezTo>
                  <a:pt x="33929" y="2317"/>
                  <a:pt x="34863" y="4018"/>
                  <a:pt x="35530" y="5686"/>
                </a:cubicBezTo>
                <a:cubicBezTo>
                  <a:pt x="36110" y="7150"/>
                  <a:pt x="37079" y="9283"/>
                  <a:pt x="36528" y="10887"/>
                </a:cubicBezTo>
                <a:lnTo>
                  <a:pt x="36528" y="10887"/>
                </a:lnTo>
                <a:cubicBezTo>
                  <a:pt x="34761" y="8750"/>
                  <a:pt x="34718" y="5347"/>
                  <a:pt x="33896" y="2784"/>
                </a:cubicBezTo>
                <a:cubicBezTo>
                  <a:pt x="33834" y="2629"/>
                  <a:pt x="33693" y="2553"/>
                  <a:pt x="33559" y="2553"/>
                </a:cubicBezTo>
                <a:cubicBezTo>
                  <a:pt x="33406" y="2553"/>
                  <a:pt x="33262" y="2654"/>
                  <a:pt x="33262" y="2850"/>
                </a:cubicBezTo>
                <a:cubicBezTo>
                  <a:pt x="33261" y="2904"/>
                  <a:pt x="33260" y="2958"/>
                  <a:pt x="33260" y="3012"/>
                </a:cubicBezTo>
                <a:lnTo>
                  <a:pt x="33260" y="3012"/>
                </a:lnTo>
                <a:cubicBezTo>
                  <a:pt x="33250" y="3014"/>
                  <a:pt x="33239" y="3015"/>
                  <a:pt x="33229" y="3017"/>
                </a:cubicBezTo>
                <a:cubicBezTo>
                  <a:pt x="33240" y="3051"/>
                  <a:pt x="33250" y="3085"/>
                  <a:pt x="33261" y="3120"/>
                </a:cubicBezTo>
                <a:lnTo>
                  <a:pt x="33261" y="3120"/>
                </a:lnTo>
                <a:cubicBezTo>
                  <a:pt x="33264" y="3295"/>
                  <a:pt x="33274" y="3470"/>
                  <a:pt x="33289" y="3645"/>
                </a:cubicBezTo>
                <a:lnTo>
                  <a:pt x="33289" y="3645"/>
                </a:lnTo>
                <a:cubicBezTo>
                  <a:pt x="33135" y="2771"/>
                  <a:pt x="32894" y="1919"/>
                  <a:pt x="32461" y="1116"/>
                </a:cubicBezTo>
                <a:cubicBezTo>
                  <a:pt x="32411" y="999"/>
                  <a:pt x="32311" y="941"/>
                  <a:pt x="32207" y="941"/>
                </a:cubicBezTo>
                <a:cubicBezTo>
                  <a:pt x="32103" y="941"/>
                  <a:pt x="31994" y="999"/>
                  <a:pt x="31928" y="1116"/>
                </a:cubicBezTo>
                <a:cubicBezTo>
                  <a:pt x="31227" y="2350"/>
                  <a:pt x="31427" y="3885"/>
                  <a:pt x="31627" y="5286"/>
                </a:cubicBezTo>
                <a:cubicBezTo>
                  <a:pt x="31805" y="6438"/>
                  <a:pt x="32100" y="7577"/>
                  <a:pt x="32317" y="8739"/>
                </a:cubicBezTo>
                <a:lnTo>
                  <a:pt x="32317" y="8739"/>
                </a:lnTo>
                <a:cubicBezTo>
                  <a:pt x="31644" y="6656"/>
                  <a:pt x="31848" y="4217"/>
                  <a:pt x="30226" y="2517"/>
                </a:cubicBezTo>
                <a:cubicBezTo>
                  <a:pt x="30164" y="2454"/>
                  <a:pt x="30088" y="2428"/>
                  <a:pt x="30014" y="2428"/>
                </a:cubicBezTo>
                <a:cubicBezTo>
                  <a:pt x="29850" y="2428"/>
                  <a:pt x="29693" y="2557"/>
                  <a:pt x="29693" y="2717"/>
                </a:cubicBezTo>
                <a:cubicBezTo>
                  <a:pt x="29600" y="5418"/>
                  <a:pt x="30778" y="7946"/>
                  <a:pt x="30780" y="10596"/>
                </a:cubicBezTo>
                <a:lnTo>
                  <a:pt x="30780" y="10596"/>
                </a:lnTo>
                <a:cubicBezTo>
                  <a:pt x="29779" y="9552"/>
                  <a:pt x="29844" y="7652"/>
                  <a:pt x="29726" y="6353"/>
                </a:cubicBezTo>
                <a:cubicBezTo>
                  <a:pt x="29626" y="4952"/>
                  <a:pt x="29626" y="3217"/>
                  <a:pt x="28725" y="2050"/>
                </a:cubicBezTo>
                <a:cubicBezTo>
                  <a:pt x="28659" y="1957"/>
                  <a:pt x="28556" y="1912"/>
                  <a:pt x="28456" y="1912"/>
                </a:cubicBezTo>
                <a:cubicBezTo>
                  <a:pt x="28304" y="1912"/>
                  <a:pt x="28158" y="2016"/>
                  <a:pt x="28158" y="2217"/>
                </a:cubicBezTo>
                <a:cubicBezTo>
                  <a:pt x="28043" y="4905"/>
                  <a:pt x="28203" y="7568"/>
                  <a:pt x="28095" y="10250"/>
                </a:cubicBezTo>
                <a:lnTo>
                  <a:pt x="28095" y="10250"/>
                </a:lnTo>
                <a:cubicBezTo>
                  <a:pt x="27142" y="7588"/>
                  <a:pt x="27844" y="4472"/>
                  <a:pt x="27258" y="1716"/>
                </a:cubicBezTo>
                <a:cubicBezTo>
                  <a:pt x="27230" y="1562"/>
                  <a:pt x="27125" y="1497"/>
                  <a:pt x="27009" y="1497"/>
                </a:cubicBezTo>
                <a:cubicBezTo>
                  <a:pt x="26848" y="1497"/>
                  <a:pt x="26663" y="1623"/>
                  <a:pt x="26624" y="1816"/>
                </a:cubicBezTo>
                <a:cubicBezTo>
                  <a:pt x="26320" y="4354"/>
                  <a:pt x="26519" y="6915"/>
                  <a:pt x="26540" y="9461"/>
                </a:cubicBezTo>
                <a:lnTo>
                  <a:pt x="26540" y="9461"/>
                </a:lnTo>
                <a:cubicBezTo>
                  <a:pt x="25863" y="7020"/>
                  <a:pt x="26266" y="4339"/>
                  <a:pt x="25685" y="1863"/>
                </a:cubicBezTo>
                <a:lnTo>
                  <a:pt x="25685" y="1863"/>
                </a:lnTo>
                <a:cubicBezTo>
                  <a:pt x="25686" y="1847"/>
                  <a:pt x="25688" y="1832"/>
                  <a:pt x="25690" y="1816"/>
                </a:cubicBezTo>
                <a:lnTo>
                  <a:pt x="25690" y="1816"/>
                </a:lnTo>
                <a:cubicBezTo>
                  <a:pt x="25685" y="1817"/>
                  <a:pt x="25679" y="1818"/>
                  <a:pt x="25674" y="1819"/>
                </a:cubicBezTo>
                <a:lnTo>
                  <a:pt x="25674" y="1819"/>
                </a:lnTo>
                <a:cubicBezTo>
                  <a:pt x="25658" y="1751"/>
                  <a:pt x="25641" y="1684"/>
                  <a:pt x="25623" y="1616"/>
                </a:cubicBezTo>
                <a:cubicBezTo>
                  <a:pt x="25594" y="1443"/>
                  <a:pt x="25484" y="1369"/>
                  <a:pt x="25365" y="1369"/>
                </a:cubicBezTo>
                <a:cubicBezTo>
                  <a:pt x="25210" y="1369"/>
                  <a:pt x="25042" y="1494"/>
                  <a:pt x="25023" y="1683"/>
                </a:cubicBezTo>
                <a:cubicBezTo>
                  <a:pt x="24667" y="4496"/>
                  <a:pt x="25232" y="7387"/>
                  <a:pt x="24920" y="10171"/>
                </a:cubicBezTo>
                <a:lnTo>
                  <a:pt x="24920" y="10171"/>
                </a:lnTo>
                <a:cubicBezTo>
                  <a:pt x="23965" y="7627"/>
                  <a:pt x="24032" y="4595"/>
                  <a:pt x="24169" y="1905"/>
                </a:cubicBezTo>
                <a:lnTo>
                  <a:pt x="24169" y="1905"/>
                </a:lnTo>
                <a:cubicBezTo>
                  <a:pt x="24175" y="1864"/>
                  <a:pt x="24182" y="1824"/>
                  <a:pt x="24189" y="1783"/>
                </a:cubicBezTo>
                <a:cubicBezTo>
                  <a:pt x="24184" y="1781"/>
                  <a:pt x="24180" y="1780"/>
                  <a:pt x="24175" y="1779"/>
                </a:cubicBezTo>
                <a:lnTo>
                  <a:pt x="24175" y="1779"/>
                </a:lnTo>
                <a:cubicBezTo>
                  <a:pt x="24180" y="1691"/>
                  <a:pt x="24184" y="1603"/>
                  <a:pt x="24189" y="1516"/>
                </a:cubicBezTo>
                <a:cubicBezTo>
                  <a:pt x="24189" y="1333"/>
                  <a:pt x="24018" y="1230"/>
                  <a:pt x="23852" y="1230"/>
                </a:cubicBezTo>
                <a:cubicBezTo>
                  <a:pt x="23717" y="1230"/>
                  <a:pt x="23585" y="1299"/>
                  <a:pt x="23555" y="1449"/>
                </a:cubicBezTo>
                <a:cubicBezTo>
                  <a:pt x="23209" y="3459"/>
                  <a:pt x="23454" y="5516"/>
                  <a:pt x="23416" y="7566"/>
                </a:cubicBezTo>
                <a:lnTo>
                  <a:pt x="23416" y="7566"/>
                </a:lnTo>
                <a:cubicBezTo>
                  <a:pt x="23368" y="5930"/>
                  <a:pt x="23424" y="4296"/>
                  <a:pt x="22852" y="2735"/>
                </a:cubicBezTo>
                <a:lnTo>
                  <a:pt x="22852" y="2735"/>
                </a:lnTo>
                <a:cubicBezTo>
                  <a:pt x="22853" y="2729"/>
                  <a:pt x="22854" y="2723"/>
                  <a:pt x="22855" y="2717"/>
                </a:cubicBezTo>
                <a:lnTo>
                  <a:pt x="22855" y="2717"/>
                </a:lnTo>
                <a:cubicBezTo>
                  <a:pt x="22852" y="2718"/>
                  <a:pt x="22849" y="2719"/>
                  <a:pt x="22847" y="2720"/>
                </a:cubicBezTo>
                <a:lnTo>
                  <a:pt x="22847" y="2720"/>
                </a:lnTo>
                <a:cubicBezTo>
                  <a:pt x="22818" y="2641"/>
                  <a:pt x="22787" y="2562"/>
                  <a:pt x="22754" y="2484"/>
                </a:cubicBezTo>
                <a:cubicBezTo>
                  <a:pt x="22693" y="2329"/>
                  <a:pt x="22566" y="2253"/>
                  <a:pt x="22441" y="2253"/>
                </a:cubicBezTo>
                <a:cubicBezTo>
                  <a:pt x="22297" y="2253"/>
                  <a:pt x="22156" y="2354"/>
                  <a:pt x="22121" y="2550"/>
                </a:cubicBezTo>
                <a:cubicBezTo>
                  <a:pt x="21800" y="5031"/>
                  <a:pt x="22143" y="7538"/>
                  <a:pt x="21876" y="10003"/>
                </a:cubicBezTo>
                <a:lnTo>
                  <a:pt x="21876" y="10003"/>
                </a:lnTo>
                <a:cubicBezTo>
                  <a:pt x="20929" y="7080"/>
                  <a:pt x="22016" y="3688"/>
                  <a:pt x="21683" y="671"/>
                </a:cubicBezTo>
                <a:lnTo>
                  <a:pt x="21683" y="671"/>
                </a:lnTo>
                <a:cubicBezTo>
                  <a:pt x="21695" y="630"/>
                  <a:pt x="21708" y="590"/>
                  <a:pt x="21720" y="549"/>
                </a:cubicBezTo>
                <a:lnTo>
                  <a:pt x="21668" y="549"/>
                </a:lnTo>
                <a:cubicBezTo>
                  <a:pt x="21654" y="437"/>
                  <a:pt x="21638" y="326"/>
                  <a:pt x="21620" y="215"/>
                </a:cubicBezTo>
                <a:cubicBezTo>
                  <a:pt x="21605" y="63"/>
                  <a:pt x="21499" y="1"/>
                  <a:pt x="213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rot="5400000">
            <a:off x="5933597" y="1802062"/>
            <a:ext cx="4822003" cy="1450404"/>
          </a:xfrm>
          <a:custGeom>
            <a:avLst/>
            <a:gdLst/>
            <a:ahLst/>
            <a:cxnLst/>
            <a:rect l="l" t="t" r="r" b="b"/>
            <a:pathLst>
              <a:path w="41468" h="11223" extrusionOk="0">
                <a:moveTo>
                  <a:pt x="10818" y="3338"/>
                </a:moveTo>
                <a:cubicBezTo>
                  <a:pt x="10845" y="3466"/>
                  <a:pt x="10872" y="3595"/>
                  <a:pt x="10896" y="3724"/>
                </a:cubicBezTo>
                <a:lnTo>
                  <a:pt x="10896" y="3724"/>
                </a:lnTo>
                <a:cubicBezTo>
                  <a:pt x="10889" y="3725"/>
                  <a:pt x="10882" y="3727"/>
                  <a:pt x="10875" y="3728"/>
                </a:cubicBezTo>
                <a:cubicBezTo>
                  <a:pt x="10907" y="3850"/>
                  <a:pt x="10936" y="3973"/>
                  <a:pt x="10963" y="4097"/>
                </a:cubicBezTo>
                <a:lnTo>
                  <a:pt x="10963" y="4097"/>
                </a:lnTo>
                <a:cubicBezTo>
                  <a:pt x="11220" y="5614"/>
                  <a:pt x="11277" y="7134"/>
                  <a:pt x="11241" y="8664"/>
                </a:cubicBezTo>
                <a:lnTo>
                  <a:pt x="11241" y="8664"/>
                </a:lnTo>
                <a:cubicBezTo>
                  <a:pt x="10779" y="6951"/>
                  <a:pt x="10891" y="5131"/>
                  <a:pt x="10818" y="3338"/>
                </a:cubicBezTo>
                <a:close/>
                <a:moveTo>
                  <a:pt x="10046" y="0"/>
                </a:moveTo>
                <a:cubicBezTo>
                  <a:pt x="9916" y="0"/>
                  <a:pt x="9791" y="76"/>
                  <a:pt x="9774" y="226"/>
                </a:cubicBezTo>
                <a:cubicBezTo>
                  <a:pt x="9083" y="2991"/>
                  <a:pt x="9692" y="5810"/>
                  <a:pt x="9551" y="8635"/>
                </a:cubicBezTo>
                <a:lnTo>
                  <a:pt x="9551" y="8635"/>
                </a:lnTo>
                <a:cubicBezTo>
                  <a:pt x="8316" y="6334"/>
                  <a:pt x="8707" y="3455"/>
                  <a:pt x="7540" y="1060"/>
                </a:cubicBezTo>
                <a:cubicBezTo>
                  <a:pt x="7478" y="948"/>
                  <a:pt x="7389" y="901"/>
                  <a:pt x="7299" y="901"/>
                </a:cubicBezTo>
                <a:cubicBezTo>
                  <a:pt x="7147" y="901"/>
                  <a:pt x="6993" y="1037"/>
                  <a:pt x="6972" y="1226"/>
                </a:cubicBezTo>
                <a:cubicBezTo>
                  <a:pt x="6805" y="3684"/>
                  <a:pt x="7362" y="6071"/>
                  <a:pt x="7705" y="8506"/>
                </a:cubicBezTo>
                <a:lnTo>
                  <a:pt x="7705" y="8506"/>
                </a:lnTo>
                <a:cubicBezTo>
                  <a:pt x="6835" y="6559"/>
                  <a:pt x="6900" y="4192"/>
                  <a:pt x="6272" y="2227"/>
                </a:cubicBezTo>
                <a:cubicBezTo>
                  <a:pt x="6210" y="2072"/>
                  <a:pt x="6069" y="1996"/>
                  <a:pt x="5936" y="1996"/>
                </a:cubicBezTo>
                <a:cubicBezTo>
                  <a:pt x="5782" y="1996"/>
                  <a:pt x="5638" y="2097"/>
                  <a:pt x="5638" y="2294"/>
                </a:cubicBezTo>
                <a:cubicBezTo>
                  <a:pt x="5650" y="3165"/>
                  <a:pt x="5705" y="4032"/>
                  <a:pt x="5788" y="4894"/>
                </a:cubicBezTo>
                <a:lnTo>
                  <a:pt x="5788" y="4894"/>
                </a:lnTo>
                <a:cubicBezTo>
                  <a:pt x="5504" y="4037"/>
                  <a:pt x="5161" y="3197"/>
                  <a:pt x="4704" y="2394"/>
                </a:cubicBezTo>
                <a:cubicBezTo>
                  <a:pt x="4640" y="2278"/>
                  <a:pt x="4540" y="2227"/>
                  <a:pt x="4443" y="2227"/>
                </a:cubicBezTo>
                <a:cubicBezTo>
                  <a:pt x="4288" y="2227"/>
                  <a:pt x="4137" y="2356"/>
                  <a:pt x="4137" y="2561"/>
                </a:cubicBezTo>
                <a:cubicBezTo>
                  <a:pt x="4147" y="3295"/>
                  <a:pt x="4194" y="4037"/>
                  <a:pt x="4286" y="4776"/>
                </a:cubicBezTo>
                <a:lnTo>
                  <a:pt x="4286" y="4776"/>
                </a:lnTo>
                <a:cubicBezTo>
                  <a:pt x="3714" y="3679"/>
                  <a:pt x="3068" y="2620"/>
                  <a:pt x="2302" y="1627"/>
                </a:cubicBezTo>
                <a:cubicBezTo>
                  <a:pt x="2250" y="1564"/>
                  <a:pt x="2172" y="1537"/>
                  <a:pt x="2091" y="1537"/>
                </a:cubicBezTo>
                <a:cubicBezTo>
                  <a:pt x="1913" y="1537"/>
                  <a:pt x="1723" y="1666"/>
                  <a:pt x="1769" y="1827"/>
                </a:cubicBezTo>
                <a:cubicBezTo>
                  <a:pt x="1874" y="2717"/>
                  <a:pt x="2064" y="3585"/>
                  <a:pt x="2316" y="4435"/>
                </a:cubicBezTo>
                <a:lnTo>
                  <a:pt x="2316" y="4435"/>
                </a:lnTo>
                <a:cubicBezTo>
                  <a:pt x="1776" y="3506"/>
                  <a:pt x="1221" y="2581"/>
                  <a:pt x="635" y="1660"/>
                </a:cubicBezTo>
                <a:cubicBezTo>
                  <a:pt x="535" y="1860"/>
                  <a:pt x="1" y="2127"/>
                  <a:pt x="201" y="2527"/>
                </a:cubicBezTo>
                <a:cubicBezTo>
                  <a:pt x="1802" y="5062"/>
                  <a:pt x="3270" y="7698"/>
                  <a:pt x="4704" y="10300"/>
                </a:cubicBezTo>
                <a:cubicBezTo>
                  <a:pt x="4779" y="10427"/>
                  <a:pt x="4880" y="10480"/>
                  <a:pt x="4979" y="10480"/>
                </a:cubicBezTo>
                <a:cubicBezTo>
                  <a:pt x="5189" y="10480"/>
                  <a:pt x="5385" y="10239"/>
                  <a:pt x="5271" y="9966"/>
                </a:cubicBezTo>
                <a:cubicBezTo>
                  <a:pt x="5197" y="9821"/>
                  <a:pt x="5122" y="9676"/>
                  <a:pt x="5048" y="9530"/>
                </a:cubicBezTo>
                <a:lnTo>
                  <a:pt x="5048" y="9530"/>
                </a:lnTo>
                <a:cubicBezTo>
                  <a:pt x="5079" y="9510"/>
                  <a:pt x="5109" y="9489"/>
                  <a:pt x="5138" y="9466"/>
                </a:cubicBezTo>
                <a:cubicBezTo>
                  <a:pt x="4809" y="8875"/>
                  <a:pt x="4483" y="8285"/>
                  <a:pt x="4157" y="7698"/>
                </a:cubicBezTo>
                <a:lnTo>
                  <a:pt x="4157" y="7698"/>
                </a:lnTo>
                <a:cubicBezTo>
                  <a:pt x="3550" y="6372"/>
                  <a:pt x="3027" y="5005"/>
                  <a:pt x="2716" y="3578"/>
                </a:cubicBezTo>
                <a:lnTo>
                  <a:pt x="2716" y="3578"/>
                </a:lnTo>
                <a:cubicBezTo>
                  <a:pt x="3618" y="4912"/>
                  <a:pt x="4324" y="6369"/>
                  <a:pt x="4945" y="7852"/>
                </a:cubicBezTo>
                <a:lnTo>
                  <a:pt x="4945" y="7852"/>
                </a:lnTo>
                <a:cubicBezTo>
                  <a:pt x="5155" y="8515"/>
                  <a:pt x="5410" y="9162"/>
                  <a:pt x="5713" y="9785"/>
                </a:cubicBezTo>
                <a:lnTo>
                  <a:pt x="5713" y="9785"/>
                </a:lnTo>
                <a:cubicBezTo>
                  <a:pt x="5800" y="10012"/>
                  <a:pt x="5886" y="10240"/>
                  <a:pt x="5972" y="10466"/>
                </a:cubicBezTo>
                <a:cubicBezTo>
                  <a:pt x="6172" y="10400"/>
                  <a:pt x="6339" y="10300"/>
                  <a:pt x="6539" y="10233"/>
                </a:cubicBezTo>
                <a:cubicBezTo>
                  <a:pt x="6510" y="10177"/>
                  <a:pt x="6481" y="10121"/>
                  <a:pt x="6453" y="10066"/>
                </a:cubicBezTo>
                <a:lnTo>
                  <a:pt x="6453" y="10066"/>
                </a:lnTo>
                <a:cubicBezTo>
                  <a:pt x="6494" y="10000"/>
                  <a:pt x="6507" y="9920"/>
                  <a:pt x="6472" y="9833"/>
                </a:cubicBezTo>
                <a:cubicBezTo>
                  <a:pt x="6110" y="8890"/>
                  <a:pt x="5742" y="7948"/>
                  <a:pt x="5342" y="7019"/>
                </a:cubicBezTo>
                <a:lnTo>
                  <a:pt x="5342" y="7019"/>
                </a:lnTo>
                <a:cubicBezTo>
                  <a:pt x="5137" y="6179"/>
                  <a:pt x="5003" y="5320"/>
                  <a:pt x="4932" y="4458"/>
                </a:cubicBezTo>
                <a:lnTo>
                  <a:pt x="4932" y="4458"/>
                </a:lnTo>
                <a:cubicBezTo>
                  <a:pt x="5635" y="6212"/>
                  <a:pt x="5975" y="8104"/>
                  <a:pt x="6505" y="9933"/>
                </a:cubicBezTo>
                <a:cubicBezTo>
                  <a:pt x="6558" y="10076"/>
                  <a:pt x="6671" y="10138"/>
                  <a:pt x="6786" y="10138"/>
                </a:cubicBezTo>
                <a:cubicBezTo>
                  <a:pt x="6965" y="10138"/>
                  <a:pt x="7147" y="9989"/>
                  <a:pt x="7106" y="9766"/>
                </a:cubicBezTo>
                <a:cubicBezTo>
                  <a:pt x="7025" y="9293"/>
                  <a:pt x="6945" y="8820"/>
                  <a:pt x="6869" y="8348"/>
                </a:cubicBezTo>
                <a:lnTo>
                  <a:pt x="6869" y="8348"/>
                </a:lnTo>
                <a:cubicBezTo>
                  <a:pt x="7119" y="9153"/>
                  <a:pt x="7468" y="9916"/>
                  <a:pt x="8007" y="10600"/>
                </a:cubicBezTo>
                <a:cubicBezTo>
                  <a:pt x="8059" y="10662"/>
                  <a:pt x="8130" y="10689"/>
                  <a:pt x="8204" y="10689"/>
                </a:cubicBezTo>
                <a:cubicBezTo>
                  <a:pt x="8367" y="10689"/>
                  <a:pt x="8540" y="10560"/>
                  <a:pt x="8540" y="10400"/>
                </a:cubicBezTo>
                <a:cubicBezTo>
                  <a:pt x="8326" y="8048"/>
                  <a:pt x="7706" y="5739"/>
                  <a:pt x="7605" y="3421"/>
                </a:cubicBezTo>
                <a:lnTo>
                  <a:pt x="7605" y="3421"/>
                </a:lnTo>
                <a:cubicBezTo>
                  <a:pt x="8188" y="5695"/>
                  <a:pt x="8058" y="8231"/>
                  <a:pt x="9541" y="10199"/>
                </a:cubicBezTo>
                <a:cubicBezTo>
                  <a:pt x="9634" y="10292"/>
                  <a:pt x="9743" y="10338"/>
                  <a:pt x="9842" y="10338"/>
                </a:cubicBezTo>
                <a:cubicBezTo>
                  <a:pt x="9992" y="10338"/>
                  <a:pt x="10121" y="10234"/>
                  <a:pt x="10141" y="10033"/>
                </a:cubicBezTo>
                <a:cubicBezTo>
                  <a:pt x="10422" y="7448"/>
                  <a:pt x="9875" y="4839"/>
                  <a:pt x="10134" y="2287"/>
                </a:cubicBezTo>
                <a:lnTo>
                  <a:pt x="10134" y="2287"/>
                </a:lnTo>
                <a:cubicBezTo>
                  <a:pt x="10562" y="5129"/>
                  <a:pt x="9911" y="8147"/>
                  <a:pt x="11309" y="10800"/>
                </a:cubicBezTo>
                <a:cubicBezTo>
                  <a:pt x="11371" y="10911"/>
                  <a:pt x="11465" y="10958"/>
                  <a:pt x="11558" y="10958"/>
                </a:cubicBezTo>
                <a:cubicBezTo>
                  <a:pt x="11717" y="10958"/>
                  <a:pt x="11876" y="10822"/>
                  <a:pt x="11876" y="10633"/>
                </a:cubicBezTo>
                <a:cubicBezTo>
                  <a:pt x="11907" y="10091"/>
                  <a:pt x="11930" y="9548"/>
                  <a:pt x="11942" y="9006"/>
                </a:cubicBezTo>
                <a:lnTo>
                  <a:pt x="11942" y="9006"/>
                </a:lnTo>
                <a:cubicBezTo>
                  <a:pt x="12020" y="9207"/>
                  <a:pt x="12109" y="9405"/>
                  <a:pt x="12210" y="9599"/>
                </a:cubicBezTo>
                <a:cubicBezTo>
                  <a:pt x="12266" y="9711"/>
                  <a:pt x="12363" y="9758"/>
                  <a:pt x="12464" y="9758"/>
                </a:cubicBezTo>
                <a:cubicBezTo>
                  <a:pt x="12604" y="9758"/>
                  <a:pt x="12752" y="9668"/>
                  <a:pt x="12810" y="9532"/>
                </a:cubicBezTo>
                <a:cubicBezTo>
                  <a:pt x="12823" y="9489"/>
                  <a:pt x="12837" y="9445"/>
                  <a:pt x="12850" y="9401"/>
                </a:cubicBezTo>
                <a:lnTo>
                  <a:pt x="12850" y="9401"/>
                </a:lnTo>
                <a:cubicBezTo>
                  <a:pt x="12985" y="9929"/>
                  <a:pt x="13179" y="10433"/>
                  <a:pt x="13444" y="10900"/>
                </a:cubicBezTo>
                <a:cubicBezTo>
                  <a:pt x="13488" y="11002"/>
                  <a:pt x="13589" y="11053"/>
                  <a:pt x="13694" y="11053"/>
                </a:cubicBezTo>
                <a:cubicBezTo>
                  <a:pt x="13830" y="11053"/>
                  <a:pt x="13973" y="10969"/>
                  <a:pt x="14011" y="10800"/>
                </a:cubicBezTo>
                <a:cubicBezTo>
                  <a:pt x="14179" y="10047"/>
                  <a:pt x="14296" y="9286"/>
                  <a:pt x="14391" y="8523"/>
                </a:cubicBezTo>
                <a:lnTo>
                  <a:pt x="14391" y="8523"/>
                </a:lnTo>
                <a:cubicBezTo>
                  <a:pt x="14428" y="9107"/>
                  <a:pt x="14523" y="9688"/>
                  <a:pt x="14711" y="10266"/>
                </a:cubicBezTo>
                <a:cubicBezTo>
                  <a:pt x="14769" y="10419"/>
                  <a:pt x="14902" y="10495"/>
                  <a:pt x="15037" y="10495"/>
                </a:cubicBezTo>
                <a:cubicBezTo>
                  <a:pt x="15138" y="10495"/>
                  <a:pt x="15240" y="10452"/>
                  <a:pt x="15312" y="10366"/>
                </a:cubicBezTo>
                <a:cubicBezTo>
                  <a:pt x="15740" y="9686"/>
                  <a:pt x="16010" y="8957"/>
                  <a:pt x="16202" y="8203"/>
                </a:cubicBezTo>
                <a:lnTo>
                  <a:pt x="16202" y="8203"/>
                </a:lnTo>
                <a:cubicBezTo>
                  <a:pt x="16251" y="8801"/>
                  <a:pt x="16385" y="9391"/>
                  <a:pt x="16646" y="9966"/>
                </a:cubicBezTo>
                <a:cubicBezTo>
                  <a:pt x="16679" y="10083"/>
                  <a:pt x="16796" y="10141"/>
                  <a:pt x="16913" y="10141"/>
                </a:cubicBezTo>
                <a:cubicBezTo>
                  <a:pt x="17030" y="10141"/>
                  <a:pt x="17146" y="10083"/>
                  <a:pt x="17180" y="9966"/>
                </a:cubicBezTo>
                <a:cubicBezTo>
                  <a:pt x="17388" y="9480"/>
                  <a:pt x="17560" y="8984"/>
                  <a:pt x="17709" y="8480"/>
                </a:cubicBezTo>
                <a:lnTo>
                  <a:pt x="17709" y="8480"/>
                </a:lnTo>
                <a:cubicBezTo>
                  <a:pt x="17720" y="8909"/>
                  <a:pt x="17755" y="9337"/>
                  <a:pt x="17820" y="9763"/>
                </a:cubicBezTo>
                <a:lnTo>
                  <a:pt x="17820" y="9763"/>
                </a:lnTo>
                <a:cubicBezTo>
                  <a:pt x="17807" y="9786"/>
                  <a:pt x="17793" y="9809"/>
                  <a:pt x="17780" y="9833"/>
                </a:cubicBezTo>
                <a:cubicBezTo>
                  <a:pt x="17798" y="9838"/>
                  <a:pt x="17816" y="9844"/>
                  <a:pt x="17833" y="9849"/>
                </a:cubicBezTo>
                <a:lnTo>
                  <a:pt x="17833" y="9849"/>
                </a:lnTo>
                <a:cubicBezTo>
                  <a:pt x="17864" y="10044"/>
                  <a:pt x="17902" y="10239"/>
                  <a:pt x="17947" y="10433"/>
                </a:cubicBezTo>
                <a:cubicBezTo>
                  <a:pt x="17966" y="10585"/>
                  <a:pt x="18105" y="10662"/>
                  <a:pt x="18245" y="10662"/>
                </a:cubicBezTo>
                <a:cubicBezTo>
                  <a:pt x="18351" y="10662"/>
                  <a:pt x="18457" y="10619"/>
                  <a:pt x="18514" y="10533"/>
                </a:cubicBezTo>
                <a:cubicBezTo>
                  <a:pt x="18860" y="9926"/>
                  <a:pt x="19105" y="9285"/>
                  <a:pt x="19293" y="8625"/>
                </a:cubicBezTo>
                <a:lnTo>
                  <a:pt x="19293" y="8625"/>
                </a:lnTo>
                <a:cubicBezTo>
                  <a:pt x="19342" y="9433"/>
                  <a:pt x="19540" y="10203"/>
                  <a:pt x="19982" y="10900"/>
                </a:cubicBezTo>
                <a:cubicBezTo>
                  <a:pt x="20048" y="11000"/>
                  <a:pt x="20149" y="11050"/>
                  <a:pt x="20249" y="11050"/>
                </a:cubicBezTo>
                <a:cubicBezTo>
                  <a:pt x="20349" y="11050"/>
                  <a:pt x="20449" y="11000"/>
                  <a:pt x="20515" y="10900"/>
                </a:cubicBezTo>
                <a:cubicBezTo>
                  <a:pt x="20726" y="10503"/>
                  <a:pt x="20911" y="10097"/>
                  <a:pt x="21077" y="9684"/>
                </a:cubicBezTo>
                <a:lnTo>
                  <a:pt x="21077" y="9684"/>
                </a:lnTo>
                <a:cubicBezTo>
                  <a:pt x="21140" y="9701"/>
                  <a:pt x="21207" y="9712"/>
                  <a:pt x="21274" y="9721"/>
                </a:cubicBezTo>
                <a:lnTo>
                  <a:pt x="21274" y="9721"/>
                </a:lnTo>
                <a:cubicBezTo>
                  <a:pt x="21276" y="9836"/>
                  <a:pt x="21278" y="9951"/>
                  <a:pt x="21283" y="10066"/>
                </a:cubicBezTo>
                <a:cubicBezTo>
                  <a:pt x="21283" y="10263"/>
                  <a:pt x="21426" y="10363"/>
                  <a:pt x="21575" y="10363"/>
                </a:cubicBezTo>
                <a:cubicBezTo>
                  <a:pt x="21704" y="10363"/>
                  <a:pt x="21837" y="10288"/>
                  <a:pt x="21883" y="10133"/>
                </a:cubicBezTo>
                <a:cubicBezTo>
                  <a:pt x="21963" y="9921"/>
                  <a:pt x="22038" y="9709"/>
                  <a:pt x="22109" y="9495"/>
                </a:cubicBezTo>
                <a:lnTo>
                  <a:pt x="22109" y="9495"/>
                </a:lnTo>
                <a:cubicBezTo>
                  <a:pt x="22141" y="9505"/>
                  <a:pt x="22173" y="9515"/>
                  <a:pt x="22204" y="9527"/>
                </a:cubicBezTo>
                <a:lnTo>
                  <a:pt x="22204" y="9527"/>
                </a:lnTo>
                <a:cubicBezTo>
                  <a:pt x="22195" y="9662"/>
                  <a:pt x="22188" y="9797"/>
                  <a:pt x="22183" y="9933"/>
                </a:cubicBezTo>
                <a:cubicBezTo>
                  <a:pt x="22183" y="10120"/>
                  <a:pt x="22353" y="10243"/>
                  <a:pt x="22521" y="10243"/>
                </a:cubicBezTo>
                <a:cubicBezTo>
                  <a:pt x="22622" y="10243"/>
                  <a:pt x="22721" y="10199"/>
                  <a:pt x="22784" y="10099"/>
                </a:cubicBezTo>
                <a:cubicBezTo>
                  <a:pt x="22996" y="9717"/>
                  <a:pt x="23176" y="9324"/>
                  <a:pt x="23333" y="8923"/>
                </a:cubicBezTo>
                <a:lnTo>
                  <a:pt x="23333" y="8923"/>
                </a:lnTo>
                <a:cubicBezTo>
                  <a:pt x="23392" y="9278"/>
                  <a:pt x="23495" y="9626"/>
                  <a:pt x="23651" y="9966"/>
                </a:cubicBezTo>
                <a:cubicBezTo>
                  <a:pt x="23684" y="10083"/>
                  <a:pt x="23784" y="10141"/>
                  <a:pt x="23893" y="10141"/>
                </a:cubicBezTo>
                <a:cubicBezTo>
                  <a:pt x="24001" y="10141"/>
                  <a:pt x="24118" y="10083"/>
                  <a:pt x="24185" y="9966"/>
                </a:cubicBezTo>
                <a:cubicBezTo>
                  <a:pt x="24324" y="9706"/>
                  <a:pt x="24454" y="9442"/>
                  <a:pt x="24574" y="9175"/>
                </a:cubicBezTo>
                <a:lnTo>
                  <a:pt x="24574" y="9175"/>
                </a:lnTo>
                <a:cubicBezTo>
                  <a:pt x="24612" y="9646"/>
                  <a:pt x="24710" y="10111"/>
                  <a:pt x="24885" y="10566"/>
                </a:cubicBezTo>
                <a:cubicBezTo>
                  <a:pt x="24945" y="10686"/>
                  <a:pt x="25101" y="10783"/>
                  <a:pt x="25246" y="10783"/>
                </a:cubicBezTo>
                <a:cubicBezTo>
                  <a:pt x="25342" y="10783"/>
                  <a:pt x="25432" y="10740"/>
                  <a:pt x="25486" y="10633"/>
                </a:cubicBezTo>
                <a:cubicBezTo>
                  <a:pt x="25732" y="10117"/>
                  <a:pt x="25949" y="9589"/>
                  <a:pt x="26148" y="9053"/>
                </a:cubicBezTo>
                <a:lnTo>
                  <a:pt x="26148" y="9053"/>
                </a:lnTo>
                <a:cubicBezTo>
                  <a:pt x="26154" y="9223"/>
                  <a:pt x="26167" y="9394"/>
                  <a:pt x="26186" y="9566"/>
                </a:cubicBezTo>
                <a:cubicBezTo>
                  <a:pt x="26209" y="9725"/>
                  <a:pt x="26356" y="9885"/>
                  <a:pt x="26511" y="9885"/>
                </a:cubicBezTo>
                <a:cubicBezTo>
                  <a:pt x="26583" y="9885"/>
                  <a:pt x="26657" y="9850"/>
                  <a:pt x="26720" y="9766"/>
                </a:cubicBezTo>
                <a:cubicBezTo>
                  <a:pt x="26983" y="9449"/>
                  <a:pt x="27216" y="9118"/>
                  <a:pt x="27427" y="8775"/>
                </a:cubicBezTo>
                <a:lnTo>
                  <a:pt x="27427" y="8775"/>
                </a:lnTo>
                <a:cubicBezTo>
                  <a:pt x="27397" y="9000"/>
                  <a:pt x="27375" y="9226"/>
                  <a:pt x="27363" y="9455"/>
                </a:cubicBezTo>
                <a:lnTo>
                  <a:pt x="27363" y="9455"/>
                </a:lnTo>
                <a:cubicBezTo>
                  <a:pt x="27360" y="9458"/>
                  <a:pt x="27357" y="9462"/>
                  <a:pt x="27354" y="9466"/>
                </a:cubicBezTo>
                <a:cubicBezTo>
                  <a:pt x="27357" y="9467"/>
                  <a:pt x="27360" y="9469"/>
                  <a:pt x="27363" y="9471"/>
                </a:cubicBezTo>
                <a:lnTo>
                  <a:pt x="27363" y="9471"/>
                </a:lnTo>
                <a:cubicBezTo>
                  <a:pt x="27355" y="9624"/>
                  <a:pt x="27352" y="9778"/>
                  <a:pt x="27354" y="9933"/>
                </a:cubicBezTo>
                <a:cubicBezTo>
                  <a:pt x="27354" y="10110"/>
                  <a:pt x="27502" y="10244"/>
                  <a:pt x="27660" y="10244"/>
                </a:cubicBezTo>
                <a:cubicBezTo>
                  <a:pt x="27739" y="10244"/>
                  <a:pt x="27821" y="10211"/>
                  <a:pt x="27887" y="10133"/>
                </a:cubicBezTo>
                <a:cubicBezTo>
                  <a:pt x="28501" y="9451"/>
                  <a:pt x="28996" y="8700"/>
                  <a:pt x="29425" y="7913"/>
                </a:cubicBezTo>
                <a:lnTo>
                  <a:pt x="29425" y="7913"/>
                </a:lnTo>
                <a:cubicBezTo>
                  <a:pt x="29314" y="8617"/>
                  <a:pt x="29303" y="9325"/>
                  <a:pt x="29489" y="9966"/>
                </a:cubicBezTo>
                <a:cubicBezTo>
                  <a:pt x="29510" y="10096"/>
                  <a:pt x="29659" y="10198"/>
                  <a:pt x="29807" y="10198"/>
                </a:cubicBezTo>
                <a:cubicBezTo>
                  <a:pt x="29886" y="10198"/>
                  <a:pt x="29964" y="10169"/>
                  <a:pt x="30022" y="10099"/>
                </a:cubicBezTo>
                <a:cubicBezTo>
                  <a:pt x="30291" y="9799"/>
                  <a:pt x="30530" y="9481"/>
                  <a:pt x="30746" y="9150"/>
                </a:cubicBezTo>
                <a:lnTo>
                  <a:pt x="30746" y="9150"/>
                </a:lnTo>
                <a:cubicBezTo>
                  <a:pt x="30622" y="9734"/>
                  <a:pt x="30542" y="10328"/>
                  <a:pt x="30523" y="10933"/>
                </a:cubicBezTo>
                <a:cubicBezTo>
                  <a:pt x="30523" y="11126"/>
                  <a:pt x="30660" y="11223"/>
                  <a:pt x="30812" y="11223"/>
                </a:cubicBezTo>
                <a:cubicBezTo>
                  <a:pt x="30896" y="11223"/>
                  <a:pt x="30985" y="11193"/>
                  <a:pt x="31056" y="11133"/>
                </a:cubicBezTo>
                <a:cubicBezTo>
                  <a:pt x="31522" y="10735"/>
                  <a:pt x="31923" y="10284"/>
                  <a:pt x="32279" y="9797"/>
                </a:cubicBezTo>
                <a:lnTo>
                  <a:pt x="32279" y="9797"/>
                </a:lnTo>
                <a:cubicBezTo>
                  <a:pt x="32333" y="9858"/>
                  <a:pt x="32420" y="9888"/>
                  <a:pt x="32514" y="9888"/>
                </a:cubicBezTo>
                <a:cubicBezTo>
                  <a:pt x="32607" y="9888"/>
                  <a:pt x="32708" y="9859"/>
                  <a:pt x="32791" y="9799"/>
                </a:cubicBezTo>
                <a:cubicBezTo>
                  <a:pt x="32884" y="9726"/>
                  <a:pt x="32976" y="9650"/>
                  <a:pt x="33065" y="9573"/>
                </a:cubicBezTo>
                <a:lnTo>
                  <a:pt x="33065" y="9573"/>
                </a:lnTo>
                <a:cubicBezTo>
                  <a:pt x="33003" y="9758"/>
                  <a:pt x="32945" y="9945"/>
                  <a:pt x="32891" y="10133"/>
                </a:cubicBezTo>
                <a:cubicBezTo>
                  <a:pt x="32840" y="10337"/>
                  <a:pt x="33004" y="10522"/>
                  <a:pt x="33189" y="10522"/>
                </a:cubicBezTo>
                <a:cubicBezTo>
                  <a:pt x="33245" y="10522"/>
                  <a:pt x="33304" y="10505"/>
                  <a:pt x="33358" y="10466"/>
                </a:cubicBezTo>
                <a:cubicBezTo>
                  <a:pt x="33733" y="10228"/>
                  <a:pt x="34072" y="9960"/>
                  <a:pt x="34382" y="9669"/>
                </a:cubicBezTo>
                <a:lnTo>
                  <a:pt x="34382" y="9669"/>
                </a:lnTo>
                <a:cubicBezTo>
                  <a:pt x="34438" y="9778"/>
                  <a:pt x="34555" y="9855"/>
                  <a:pt x="34671" y="9855"/>
                </a:cubicBezTo>
                <a:cubicBezTo>
                  <a:pt x="34725" y="9855"/>
                  <a:pt x="34779" y="9838"/>
                  <a:pt x="34826" y="9799"/>
                </a:cubicBezTo>
                <a:cubicBezTo>
                  <a:pt x="34957" y="9722"/>
                  <a:pt x="35085" y="9642"/>
                  <a:pt x="35209" y="9558"/>
                </a:cubicBezTo>
                <a:lnTo>
                  <a:pt x="35209" y="9558"/>
                </a:lnTo>
                <a:cubicBezTo>
                  <a:pt x="35275" y="9645"/>
                  <a:pt x="35384" y="9704"/>
                  <a:pt x="35491" y="9704"/>
                </a:cubicBezTo>
                <a:cubicBezTo>
                  <a:pt x="35580" y="9704"/>
                  <a:pt x="35668" y="9663"/>
                  <a:pt x="35726" y="9566"/>
                </a:cubicBezTo>
                <a:cubicBezTo>
                  <a:pt x="35906" y="9277"/>
                  <a:pt x="36084" y="8986"/>
                  <a:pt x="36262" y="8694"/>
                </a:cubicBezTo>
                <a:lnTo>
                  <a:pt x="36262" y="8694"/>
                </a:lnTo>
                <a:cubicBezTo>
                  <a:pt x="38212" y="6796"/>
                  <a:pt x="39262" y="4008"/>
                  <a:pt x="41230" y="2094"/>
                </a:cubicBezTo>
                <a:cubicBezTo>
                  <a:pt x="41468" y="1856"/>
                  <a:pt x="41267" y="1557"/>
                  <a:pt x="41008" y="1557"/>
                </a:cubicBezTo>
                <a:cubicBezTo>
                  <a:pt x="40939" y="1557"/>
                  <a:pt x="40867" y="1578"/>
                  <a:pt x="40797" y="1627"/>
                </a:cubicBezTo>
                <a:cubicBezTo>
                  <a:pt x="40797" y="1627"/>
                  <a:pt x="40797" y="1627"/>
                  <a:pt x="40797" y="1627"/>
                </a:cubicBezTo>
                <a:lnTo>
                  <a:pt x="40797" y="1627"/>
                </a:lnTo>
                <a:cubicBezTo>
                  <a:pt x="38732" y="3514"/>
                  <a:pt x="37241" y="5923"/>
                  <a:pt x="35771" y="8301"/>
                </a:cubicBezTo>
                <a:lnTo>
                  <a:pt x="35771" y="8301"/>
                </a:lnTo>
                <a:cubicBezTo>
                  <a:pt x="35632" y="8431"/>
                  <a:pt x="35489" y="8556"/>
                  <a:pt x="35341" y="8676"/>
                </a:cubicBezTo>
                <a:lnTo>
                  <a:pt x="35341" y="8676"/>
                </a:lnTo>
                <a:cubicBezTo>
                  <a:pt x="35371" y="8608"/>
                  <a:pt x="35402" y="8540"/>
                  <a:pt x="35434" y="8471"/>
                </a:cubicBezTo>
                <a:lnTo>
                  <a:pt x="35434" y="8471"/>
                </a:lnTo>
                <a:cubicBezTo>
                  <a:pt x="36435" y="7112"/>
                  <a:pt x="37132" y="5504"/>
                  <a:pt x="37997" y="4038"/>
                </a:cubicBezTo>
                <a:lnTo>
                  <a:pt x="37997" y="4038"/>
                </a:lnTo>
                <a:cubicBezTo>
                  <a:pt x="38268" y="3624"/>
                  <a:pt x="38541" y="3211"/>
                  <a:pt x="38812" y="2798"/>
                </a:cubicBezTo>
                <a:lnTo>
                  <a:pt x="38812" y="2798"/>
                </a:lnTo>
                <a:cubicBezTo>
                  <a:pt x="38914" y="2661"/>
                  <a:pt x="39020" y="2526"/>
                  <a:pt x="39129" y="2394"/>
                </a:cubicBezTo>
                <a:lnTo>
                  <a:pt x="39094" y="2366"/>
                </a:lnTo>
                <a:lnTo>
                  <a:pt x="39094" y="2366"/>
                </a:lnTo>
                <a:cubicBezTo>
                  <a:pt x="39117" y="2331"/>
                  <a:pt x="39139" y="2296"/>
                  <a:pt x="39162" y="2260"/>
                </a:cubicBezTo>
                <a:cubicBezTo>
                  <a:pt x="39310" y="2039"/>
                  <a:pt x="39095" y="1782"/>
                  <a:pt x="38878" y="1782"/>
                </a:cubicBezTo>
                <a:cubicBezTo>
                  <a:pt x="38801" y="1782"/>
                  <a:pt x="38723" y="1815"/>
                  <a:pt x="38662" y="1893"/>
                </a:cubicBezTo>
                <a:cubicBezTo>
                  <a:pt x="38107" y="2587"/>
                  <a:pt x="37645" y="3373"/>
                  <a:pt x="37205" y="4184"/>
                </a:cubicBezTo>
                <a:lnTo>
                  <a:pt x="37205" y="4184"/>
                </a:lnTo>
                <a:cubicBezTo>
                  <a:pt x="36402" y="5434"/>
                  <a:pt x="35631" y="6695"/>
                  <a:pt x="34991" y="8017"/>
                </a:cubicBezTo>
                <a:lnTo>
                  <a:pt x="34991" y="8017"/>
                </a:lnTo>
                <a:cubicBezTo>
                  <a:pt x="34631" y="8501"/>
                  <a:pt x="34232" y="8949"/>
                  <a:pt x="33774" y="9342"/>
                </a:cubicBezTo>
                <a:lnTo>
                  <a:pt x="33774" y="9342"/>
                </a:lnTo>
                <a:cubicBezTo>
                  <a:pt x="33876" y="9057"/>
                  <a:pt x="33988" y="8777"/>
                  <a:pt x="34107" y="8500"/>
                </a:cubicBezTo>
                <a:lnTo>
                  <a:pt x="34107" y="8500"/>
                </a:lnTo>
                <a:cubicBezTo>
                  <a:pt x="35583" y="6714"/>
                  <a:pt x="36482" y="4410"/>
                  <a:pt x="37694" y="2461"/>
                </a:cubicBezTo>
                <a:cubicBezTo>
                  <a:pt x="37685" y="2453"/>
                  <a:pt x="37676" y="2446"/>
                  <a:pt x="37667" y="2439"/>
                </a:cubicBezTo>
                <a:lnTo>
                  <a:pt x="37667" y="2439"/>
                </a:lnTo>
                <a:cubicBezTo>
                  <a:pt x="37676" y="2424"/>
                  <a:pt x="37685" y="2409"/>
                  <a:pt x="37694" y="2394"/>
                </a:cubicBezTo>
                <a:cubicBezTo>
                  <a:pt x="37836" y="2158"/>
                  <a:pt x="37611" y="1922"/>
                  <a:pt x="37396" y="1922"/>
                </a:cubicBezTo>
                <a:cubicBezTo>
                  <a:pt x="37307" y="1922"/>
                  <a:pt x="37219" y="1963"/>
                  <a:pt x="37161" y="2060"/>
                </a:cubicBezTo>
                <a:cubicBezTo>
                  <a:pt x="36952" y="2387"/>
                  <a:pt x="36753" y="2725"/>
                  <a:pt x="36559" y="3069"/>
                </a:cubicBezTo>
                <a:lnTo>
                  <a:pt x="36559" y="3069"/>
                </a:lnTo>
                <a:cubicBezTo>
                  <a:pt x="35590" y="4574"/>
                  <a:pt x="34593" y="6104"/>
                  <a:pt x="33822" y="7720"/>
                </a:cubicBezTo>
                <a:lnTo>
                  <a:pt x="33822" y="7720"/>
                </a:lnTo>
                <a:cubicBezTo>
                  <a:pt x="33570" y="8047"/>
                  <a:pt x="33301" y="8358"/>
                  <a:pt x="33009" y="8651"/>
                </a:cubicBezTo>
                <a:lnTo>
                  <a:pt x="33009" y="8651"/>
                </a:lnTo>
                <a:cubicBezTo>
                  <a:pt x="33011" y="8644"/>
                  <a:pt x="33012" y="8638"/>
                  <a:pt x="33014" y="8631"/>
                </a:cubicBezTo>
                <a:lnTo>
                  <a:pt x="33014" y="8631"/>
                </a:lnTo>
                <a:cubicBezTo>
                  <a:pt x="33587" y="7590"/>
                  <a:pt x="34034" y="6449"/>
                  <a:pt x="34480" y="5312"/>
                </a:cubicBezTo>
                <a:lnTo>
                  <a:pt x="34480" y="5312"/>
                </a:lnTo>
                <a:cubicBezTo>
                  <a:pt x="35158" y="4095"/>
                  <a:pt x="35864" y="2885"/>
                  <a:pt x="36216" y="1550"/>
                </a:cubicBezTo>
                <a:lnTo>
                  <a:pt x="36216" y="1550"/>
                </a:lnTo>
                <a:cubicBezTo>
                  <a:pt x="36241" y="1509"/>
                  <a:pt x="36267" y="1468"/>
                  <a:pt x="36293" y="1426"/>
                </a:cubicBezTo>
                <a:cubicBezTo>
                  <a:pt x="36279" y="1420"/>
                  <a:pt x="36265" y="1414"/>
                  <a:pt x="36252" y="1409"/>
                </a:cubicBezTo>
                <a:lnTo>
                  <a:pt x="36252" y="1409"/>
                </a:lnTo>
                <a:cubicBezTo>
                  <a:pt x="36266" y="1348"/>
                  <a:pt x="36280" y="1287"/>
                  <a:pt x="36293" y="1226"/>
                </a:cubicBezTo>
                <a:cubicBezTo>
                  <a:pt x="36339" y="1001"/>
                  <a:pt x="36140" y="821"/>
                  <a:pt x="35944" y="821"/>
                </a:cubicBezTo>
                <a:cubicBezTo>
                  <a:pt x="35851" y="821"/>
                  <a:pt x="35758" y="862"/>
                  <a:pt x="35693" y="959"/>
                </a:cubicBezTo>
                <a:cubicBezTo>
                  <a:pt x="34726" y="2494"/>
                  <a:pt x="34058" y="4262"/>
                  <a:pt x="33358" y="5963"/>
                </a:cubicBezTo>
                <a:cubicBezTo>
                  <a:pt x="32797" y="7337"/>
                  <a:pt x="32189" y="8829"/>
                  <a:pt x="31177" y="9963"/>
                </a:cubicBezTo>
                <a:lnTo>
                  <a:pt x="31177" y="9963"/>
                </a:lnTo>
                <a:cubicBezTo>
                  <a:pt x="31465" y="7419"/>
                  <a:pt x="32794" y="5115"/>
                  <a:pt x="33721" y="2731"/>
                </a:cubicBezTo>
                <a:lnTo>
                  <a:pt x="33721" y="2731"/>
                </a:lnTo>
                <a:cubicBezTo>
                  <a:pt x="33817" y="2571"/>
                  <a:pt x="33918" y="2414"/>
                  <a:pt x="34025" y="2260"/>
                </a:cubicBezTo>
                <a:cubicBezTo>
                  <a:pt x="33988" y="2242"/>
                  <a:pt x="33952" y="2224"/>
                  <a:pt x="33916" y="2208"/>
                </a:cubicBezTo>
                <a:lnTo>
                  <a:pt x="33916" y="2208"/>
                </a:lnTo>
                <a:cubicBezTo>
                  <a:pt x="33942" y="2136"/>
                  <a:pt x="33967" y="2065"/>
                  <a:pt x="33992" y="1994"/>
                </a:cubicBezTo>
                <a:cubicBezTo>
                  <a:pt x="34079" y="1775"/>
                  <a:pt x="33894" y="1628"/>
                  <a:pt x="33691" y="1628"/>
                </a:cubicBezTo>
                <a:cubicBezTo>
                  <a:pt x="33584" y="1628"/>
                  <a:pt x="33472" y="1668"/>
                  <a:pt x="33391" y="1760"/>
                </a:cubicBezTo>
                <a:cubicBezTo>
                  <a:pt x="31911" y="3980"/>
                  <a:pt x="31514" y="6827"/>
                  <a:pt x="29908" y="8958"/>
                </a:cubicBezTo>
                <a:lnTo>
                  <a:pt x="29908" y="8958"/>
                </a:lnTo>
                <a:cubicBezTo>
                  <a:pt x="29814" y="7830"/>
                  <a:pt x="30220" y="6631"/>
                  <a:pt x="30556" y="5596"/>
                </a:cubicBezTo>
                <a:cubicBezTo>
                  <a:pt x="30619" y="5416"/>
                  <a:pt x="30685" y="5237"/>
                  <a:pt x="30752" y="5059"/>
                </a:cubicBezTo>
                <a:lnTo>
                  <a:pt x="30752" y="5059"/>
                </a:lnTo>
                <a:cubicBezTo>
                  <a:pt x="31196" y="4016"/>
                  <a:pt x="31639" y="2973"/>
                  <a:pt x="32190" y="1994"/>
                </a:cubicBezTo>
                <a:cubicBezTo>
                  <a:pt x="32138" y="1976"/>
                  <a:pt x="32088" y="1959"/>
                  <a:pt x="32039" y="1940"/>
                </a:cubicBezTo>
                <a:lnTo>
                  <a:pt x="32039" y="1940"/>
                </a:lnTo>
                <a:cubicBezTo>
                  <a:pt x="32067" y="1869"/>
                  <a:pt x="32096" y="1798"/>
                  <a:pt x="32124" y="1727"/>
                </a:cubicBezTo>
                <a:cubicBezTo>
                  <a:pt x="32191" y="1501"/>
                  <a:pt x="31969" y="1321"/>
                  <a:pt x="31767" y="1321"/>
                </a:cubicBezTo>
                <a:cubicBezTo>
                  <a:pt x="31670" y="1321"/>
                  <a:pt x="31577" y="1363"/>
                  <a:pt x="31523" y="1460"/>
                </a:cubicBezTo>
                <a:cubicBezTo>
                  <a:pt x="30205" y="3828"/>
                  <a:pt x="29532" y="6545"/>
                  <a:pt x="27933" y="8742"/>
                </a:cubicBezTo>
                <a:lnTo>
                  <a:pt x="27933" y="8742"/>
                </a:lnTo>
                <a:cubicBezTo>
                  <a:pt x="27992" y="8202"/>
                  <a:pt x="28104" y="7674"/>
                  <a:pt x="28252" y="7154"/>
                </a:cubicBezTo>
                <a:lnTo>
                  <a:pt x="28252" y="7154"/>
                </a:lnTo>
                <a:cubicBezTo>
                  <a:pt x="28673" y="6174"/>
                  <a:pt x="29010" y="5151"/>
                  <a:pt x="29399" y="4151"/>
                </a:cubicBezTo>
                <a:lnTo>
                  <a:pt x="29399" y="4151"/>
                </a:lnTo>
                <a:cubicBezTo>
                  <a:pt x="29590" y="3713"/>
                  <a:pt x="29781" y="3274"/>
                  <a:pt x="29961" y="2833"/>
                </a:cubicBezTo>
                <a:lnTo>
                  <a:pt x="29961" y="2833"/>
                </a:lnTo>
                <a:cubicBezTo>
                  <a:pt x="30158" y="2420"/>
                  <a:pt x="30375" y="2016"/>
                  <a:pt x="30623" y="1627"/>
                </a:cubicBezTo>
                <a:cubicBezTo>
                  <a:pt x="30556" y="1608"/>
                  <a:pt x="30494" y="1586"/>
                  <a:pt x="30436" y="1563"/>
                </a:cubicBezTo>
                <a:lnTo>
                  <a:pt x="30436" y="1563"/>
                </a:lnTo>
                <a:cubicBezTo>
                  <a:pt x="30466" y="1473"/>
                  <a:pt x="30495" y="1383"/>
                  <a:pt x="30523" y="1293"/>
                </a:cubicBezTo>
                <a:cubicBezTo>
                  <a:pt x="30610" y="1074"/>
                  <a:pt x="30424" y="912"/>
                  <a:pt x="30230" y="912"/>
                </a:cubicBezTo>
                <a:cubicBezTo>
                  <a:pt x="30128" y="912"/>
                  <a:pt x="30024" y="957"/>
                  <a:pt x="29956" y="1060"/>
                </a:cubicBezTo>
                <a:cubicBezTo>
                  <a:pt x="28503" y="3328"/>
                  <a:pt x="28121" y="6173"/>
                  <a:pt x="26645" y="8400"/>
                </a:cubicBezTo>
                <a:lnTo>
                  <a:pt x="26645" y="8400"/>
                </a:lnTo>
                <a:cubicBezTo>
                  <a:pt x="26651" y="8016"/>
                  <a:pt x="26689" y="7635"/>
                  <a:pt x="26751" y="7257"/>
                </a:cubicBezTo>
                <a:lnTo>
                  <a:pt x="26751" y="7257"/>
                </a:lnTo>
                <a:cubicBezTo>
                  <a:pt x="27363" y="5285"/>
                  <a:pt x="27883" y="3266"/>
                  <a:pt x="28788" y="1393"/>
                </a:cubicBezTo>
                <a:cubicBezTo>
                  <a:pt x="28714" y="1361"/>
                  <a:pt x="28646" y="1333"/>
                  <a:pt x="28582" y="1306"/>
                </a:cubicBezTo>
                <a:lnTo>
                  <a:pt x="28582" y="1306"/>
                </a:lnTo>
                <a:cubicBezTo>
                  <a:pt x="28608" y="1202"/>
                  <a:pt x="28632" y="1097"/>
                  <a:pt x="28655" y="993"/>
                </a:cubicBezTo>
                <a:cubicBezTo>
                  <a:pt x="28699" y="773"/>
                  <a:pt x="28497" y="597"/>
                  <a:pt x="28307" y="597"/>
                </a:cubicBezTo>
                <a:cubicBezTo>
                  <a:pt x="28208" y="597"/>
                  <a:pt x="28111" y="645"/>
                  <a:pt x="28054" y="759"/>
                </a:cubicBezTo>
                <a:cubicBezTo>
                  <a:pt x="26772" y="3477"/>
                  <a:pt x="26272" y="6501"/>
                  <a:pt x="25122" y="9245"/>
                </a:cubicBezTo>
                <a:lnTo>
                  <a:pt x="25122" y="9245"/>
                </a:lnTo>
                <a:cubicBezTo>
                  <a:pt x="25050" y="8776"/>
                  <a:pt x="25055" y="8299"/>
                  <a:pt x="25106" y="7820"/>
                </a:cubicBezTo>
                <a:lnTo>
                  <a:pt x="25106" y="7820"/>
                </a:lnTo>
                <a:cubicBezTo>
                  <a:pt x="25852" y="5657"/>
                  <a:pt x="26215" y="3360"/>
                  <a:pt x="26987" y="1193"/>
                </a:cubicBezTo>
                <a:cubicBezTo>
                  <a:pt x="26916" y="1169"/>
                  <a:pt x="26841" y="1154"/>
                  <a:pt x="26765" y="1143"/>
                </a:cubicBezTo>
                <a:lnTo>
                  <a:pt x="26765" y="1143"/>
                </a:lnTo>
                <a:cubicBezTo>
                  <a:pt x="26786" y="1027"/>
                  <a:pt x="26804" y="910"/>
                  <a:pt x="26820" y="793"/>
                </a:cubicBezTo>
                <a:cubicBezTo>
                  <a:pt x="26838" y="600"/>
                  <a:pt x="26699" y="509"/>
                  <a:pt x="26544" y="509"/>
                </a:cubicBezTo>
                <a:cubicBezTo>
                  <a:pt x="26403" y="509"/>
                  <a:pt x="26250" y="583"/>
                  <a:pt x="26186" y="726"/>
                </a:cubicBezTo>
                <a:cubicBezTo>
                  <a:pt x="25232" y="3343"/>
                  <a:pt x="24902" y="6160"/>
                  <a:pt x="23755" y="8702"/>
                </a:cubicBezTo>
                <a:lnTo>
                  <a:pt x="23755" y="8702"/>
                </a:lnTo>
                <a:cubicBezTo>
                  <a:pt x="23699" y="8480"/>
                  <a:pt x="23665" y="8253"/>
                  <a:pt x="23649" y="8021"/>
                </a:cubicBezTo>
                <a:lnTo>
                  <a:pt x="23649" y="8021"/>
                </a:lnTo>
                <a:cubicBezTo>
                  <a:pt x="24254" y="6091"/>
                  <a:pt x="24509" y="4045"/>
                  <a:pt x="25386" y="2194"/>
                </a:cubicBezTo>
                <a:cubicBezTo>
                  <a:pt x="25293" y="2147"/>
                  <a:pt x="25208" y="2108"/>
                  <a:pt x="25123" y="2070"/>
                </a:cubicBezTo>
                <a:lnTo>
                  <a:pt x="25123" y="2070"/>
                </a:lnTo>
                <a:cubicBezTo>
                  <a:pt x="25146" y="1977"/>
                  <a:pt x="25167" y="1884"/>
                  <a:pt x="25185" y="1793"/>
                </a:cubicBezTo>
                <a:cubicBezTo>
                  <a:pt x="25251" y="1574"/>
                  <a:pt x="25057" y="1398"/>
                  <a:pt x="24870" y="1398"/>
                </a:cubicBezTo>
                <a:cubicBezTo>
                  <a:pt x="24772" y="1398"/>
                  <a:pt x="24676" y="1446"/>
                  <a:pt x="24618" y="1560"/>
                </a:cubicBezTo>
                <a:cubicBezTo>
                  <a:pt x="23664" y="3521"/>
                  <a:pt x="23428" y="5701"/>
                  <a:pt x="22737" y="7730"/>
                </a:cubicBezTo>
                <a:lnTo>
                  <a:pt x="22737" y="7730"/>
                </a:lnTo>
                <a:cubicBezTo>
                  <a:pt x="22985" y="6199"/>
                  <a:pt x="23424" y="4689"/>
                  <a:pt x="23725" y="3159"/>
                </a:cubicBezTo>
                <a:lnTo>
                  <a:pt x="23725" y="3159"/>
                </a:lnTo>
                <a:cubicBezTo>
                  <a:pt x="23888" y="2575"/>
                  <a:pt x="24070" y="1997"/>
                  <a:pt x="24285" y="1426"/>
                </a:cubicBezTo>
                <a:cubicBezTo>
                  <a:pt x="24181" y="1412"/>
                  <a:pt x="24084" y="1403"/>
                  <a:pt x="23990" y="1396"/>
                </a:cubicBezTo>
                <a:lnTo>
                  <a:pt x="23990" y="1396"/>
                </a:lnTo>
                <a:cubicBezTo>
                  <a:pt x="24001" y="1284"/>
                  <a:pt x="24010" y="1172"/>
                  <a:pt x="24018" y="1060"/>
                </a:cubicBezTo>
                <a:cubicBezTo>
                  <a:pt x="24036" y="845"/>
                  <a:pt x="23891" y="745"/>
                  <a:pt x="23732" y="745"/>
                </a:cubicBezTo>
                <a:cubicBezTo>
                  <a:pt x="23594" y="745"/>
                  <a:pt x="23446" y="820"/>
                  <a:pt x="23384" y="959"/>
                </a:cubicBezTo>
                <a:cubicBezTo>
                  <a:pt x="22946" y="2160"/>
                  <a:pt x="22640" y="3397"/>
                  <a:pt x="22354" y="4640"/>
                </a:cubicBezTo>
                <a:lnTo>
                  <a:pt x="22354" y="4640"/>
                </a:lnTo>
                <a:cubicBezTo>
                  <a:pt x="22504" y="3787"/>
                  <a:pt x="22647" y="2934"/>
                  <a:pt x="22817" y="2094"/>
                </a:cubicBezTo>
                <a:cubicBezTo>
                  <a:pt x="22721" y="2078"/>
                  <a:pt x="22618" y="2069"/>
                  <a:pt x="22514" y="2061"/>
                </a:cubicBezTo>
                <a:lnTo>
                  <a:pt x="22514" y="2061"/>
                </a:lnTo>
                <a:cubicBezTo>
                  <a:pt x="22527" y="1950"/>
                  <a:pt x="22539" y="1838"/>
                  <a:pt x="22550" y="1727"/>
                </a:cubicBezTo>
                <a:cubicBezTo>
                  <a:pt x="22589" y="1535"/>
                  <a:pt x="22407" y="1421"/>
                  <a:pt x="22233" y="1421"/>
                </a:cubicBezTo>
                <a:cubicBezTo>
                  <a:pt x="22104" y="1421"/>
                  <a:pt x="21978" y="1484"/>
                  <a:pt x="21950" y="1627"/>
                </a:cubicBezTo>
                <a:cubicBezTo>
                  <a:pt x="21392" y="4293"/>
                  <a:pt x="21180" y="7189"/>
                  <a:pt x="20001" y="9700"/>
                </a:cubicBezTo>
                <a:lnTo>
                  <a:pt x="20001" y="9700"/>
                </a:lnTo>
                <a:cubicBezTo>
                  <a:pt x="19520" y="8450"/>
                  <a:pt x="19751" y="6932"/>
                  <a:pt x="19982" y="5663"/>
                </a:cubicBezTo>
                <a:cubicBezTo>
                  <a:pt x="20145" y="4685"/>
                  <a:pt x="20389" y="3724"/>
                  <a:pt x="20556" y="2733"/>
                </a:cubicBezTo>
                <a:lnTo>
                  <a:pt x="20556" y="2733"/>
                </a:lnTo>
                <a:cubicBezTo>
                  <a:pt x="20651" y="2460"/>
                  <a:pt x="20759" y="2191"/>
                  <a:pt x="20882" y="1927"/>
                </a:cubicBezTo>
                <a:cubicBezTo>
                  <a:pt x="20810" y="1915"/>
                  <a:pt x="20743" y="1894"/>
                  <a:pt x="20676" y="1871"/>
                </a:cubicBezTo>
                <a:lnTo>
                  <a:pt x="20676" y="1871"/>
                </a:lnTo>
                <a:cubicBezTo>
                  <a:pt x="20692" y="1724"/>
                  <a:pt x="20705" y="1576"/>
                  <a:pt x="20716" y="1426"/>
                </a:cubicBezTo>
                <a:cubicBezTo>
                  <a:pt x="20757" y="1239"/>
                  <a:pt x="20577" y="1116"/>
                  <a:pt x="20404" y="1116"/>
                </a:cubicBezTo>
                <a:cubicBezTo>
                  <a:pt x="20300" y="1116"/>
                  <a:pt x="20198" y="1160"/>
                  <a:pt x="20149" y="1260"/>
                </a:cubicBezTo>
                <a:cubicBezTo>
                  <a:pt x="18983" y="3680"/>
                  <a:pt x="19210" y="6556"/>
                  <a:pt x="18191" y="8999"/>
                </a:cubicBezTo>
                <a:lnTo>
                  <a:pt x="18191" y="8999"/>
                </a:lnTo>
                <a:cubicBezTo>
                  <a:pt x="18093" y="8134"/>
                  <a:pt x="18121" y="7265"/>
                  <a:pt x="18218" y="6395"/>
                </a:cubicBezTo>
                <a:lnTo>
                  <a:pt x="18218" y="6395"/>
                </a:lnTo>
                <a:cubicBezTo>
                  <a:pt x="18536" y="4879"/>
                  <a:pt x="18797" y="3339"/>
                  <a:pt x="19315" y="1860"/>
                </a:cubicBezTo>
                <a:cubicBezTo>
                  <a:pt x="19242" y="1836"/>
                  <a:pt x="19166" y="1812"/>
                  <a:pt x="19090" y="1789"/>
                </a:cubicBezTo>
                <a:lnTo>
                  <a:pt x="19090" y="1789"/>
                </a:lnTo>
                <a:cubicBezTo>
                  <a:pt x="19109" y="1691"/>
                  <a:pt x="19129" y="1592"/>
                  <a:pt x="19148" y="1493"/>
                </a:cubicBezTo>
                <a:cubicBezTo>
                  <a:pt x="19188" y="1255"/>
                  <a:pt x="19015" y="1111"/>
                  <a:pt x="18840" y="1111"/>
                </a:cubicBezTo>
                <a:cubicBezTo>
                  <a:pt x="18721" y="1111"/>
                  <a:pt x="18601" y="1178"/>
                  <a:pt x="18547" y="1326"/>
                </a:cubicBezTo>
                <a:cubicBezTo>
                  <a:pt x="17734" y="3678"/>
                  <a:pt x="17573" y="6220"/>
                  <a:pt x="16762" y="8558"/>
                </a:cubicBezTo>
                <a:lnTo>
                  <a:pt x="16762" y="8558"/>
                </a:lnTo>
                <a:cubicBezTo>
                  <a:pt x="16312" y="6706"/>
                  <a:pt x="17030" y="4660"/>
                  <a:pt x="17357" y="2739"/>
                </a:cubicBezTo>
                <a:lnTo>
                  <a:pt x="17357" y="2739"/>
                </a:lnTo>
                <a:cubicBezTo>
                  <a:pt x="17415" y="2589"/>
                  <a:pt x="17478" y="2441"/>
                  <a:pt x="17547" y="2294"/>
                </a:cubicBezTo>
                <a:cubicBezTo>
                  <a:pt x="17506" y="2287"/>
                  <a:pt x="17467" y="2279"/>
                  <a:pt x="17428" y="2270"/>
                </a:cubicBezTo>
                <a:lnTo>
                  <a:pt x="17428" y="2270"/>
                </a:lnTo>
                <a:cubicBezTo>
                  <a:pt x="17449" y="2110"/>
                  <a:pt x="17467" y="1951"/>
                  <a:pt x="17480" y="1793"/>
                </a:cubicBezTo>
                <a:cubicBezTo>
                  <a:pt x="17501" y="1607"/>
                  <a:pt x="17315" y="1498"/>
                  <a:pt x="17140" y="1498"/>
                </a:cubicBezTo>
                <a:cubicBezTo>
                  <a:pt x="17033" y="1498"/>
                  <a:pt x="16930" y="1538"/>
                  <a:pt x="16880" y="1627"/>
                </a:cubicBezTo>
                <a:cubicBezTo>
                  <a:pt x="15787" y="3933"/>
                  <a:pt x="16103" y="6736"/>
                  <a:pt x="15013" y="9006"/>
                </a:cubicBezTo>
                <a:lnTo>
                  <a:pt x="15013" y="9006"/>
                </a:lnTo>
                <a:cubicBezTo>
                  <a:pt x="14596" y="6883"/>
                  <a:pt x="15244" y="4741"/>
                  <a:pt x="15245" y="2596"/>
                </a:cubicBezTo>
                <a:lnTo>
                  <a:pt x="15245" y="2596"/>
                </a:lnTo>
                <a:cubicBezTo>
                  <a:pt x="15277" y="2473"/>
                  <a:pt x="15310" y="2350"/>
                  <a:pt x="15345" y="2227"/>
                </a:cubicBezTo>
                <a:cubicBezTo>
                  <a:pt x="15309" y="2221"/>
                  <a:pt x="15274" y="2216"/>
                  <a:pt x="15238" y="2212"/>
                </a:cubicBezTo>
                <a:lnTo>
                  <a:pt x="15238" y="2212"/>
                </a:lnTo>
                <a:cubicBezTo>
                  <a:pt x="15232" y="2072"/>
                  <a:pt x="15224" y="1933"/>
                  <a:pt x="15212" y="1793"/>
                </a:cubicBezTo>
                <a:cubicBezTo>
                  <a:pt x="15193" y="1605"/>
                  <a:pt x="15035" y="1480"/>
                  <a:pt x="14883" y="1480"/>
                </a:cubicBezTo>
                <a:cubicBezTo>
                  <a:pt x="14767" y="1480"/>
                  <a:pt x="14655" y="1553"/>
                  <a:pt x="14611" y="1727"/>
                </a:cubicBezTo>
                <a:cubicBezTo>
                  <a:pt x="13929" y="4189"/>
                  <a:pt x="13933" y="6810"/>
                  <a:pt x="13472" y="9355"/>
                </a:cubicBezTo>
                <a:lnTo>
                  <a:pt x="13472" y="9355"/>
                </a:lnTo>
                <a:cubicBezTo>
                  <a:pt x="13343" y="8959"/>
                  <a:pt x="13253" y="8543"/>
                  <a:pt x="13195" y="8114"/>
                </a:cubicBezTo>
                <a:lnTo>
                  <a:pt x="13195" y="8114"/>
                </a:lnTo>
                <a:cubicBezTo>
                  <a:pt x="13635" y="6256"/>
                  <a:pt x="13851" y="4310"/>
                  <a:pt x="13877" y="2427"/>
                </a:cubicBezTo>
                <a:cubicBezTo>
                  <a:pt x="13877" y="2326"/>
                  <a:pt x="13829" y="2250"/>
                  <a:pt x="13759" y="2202"/>
                </a:cubicBezTo>
                <a:lnTo>
                  <a:pt x="13759" y="2202"/>
                </a:lnTo>
                <a:cubicBezTo>
                  <a:pt x="13765" y="2177"/>
                  <a:pt x="13771" y="2152"/>
                  <a:pt x="13777" y="2127"/>
                </a:cubicBezTo>
                <a:cubicBezTo>
                  <a:pt x="13544" y="2094"/>
                  <a:pt x="13344" y="2094"/>
                  <a:pt x="13144" y="2060"/>
                </a:cubicBezTo>
                <a:cubicBezTo>
                  <a:pt x="13144" y="2372"/>
                  <a:pt x="13138" y="2685"/>
                  <a:pt x="13126" y="2998"/>
                </a:cubicBezTo>
                <a:lnTo>
                  <a:pt x="13126" y="2998"/>
                </a:lnTo>
                <a:cubicBezTo>
                  <a:pt x="12832" y="4289"/>
                  <a:pt x="12582" y="5756"/>
                  <a:pt x="12589" y="7186"/>
                </a:cubicBezTo>
                <a:lnTo>
                  <a:pt x="12589" y="7186"/>
                </a:lnTo>
                <a:cubicBezTo>
                  <a:pt x="12515" y="7517"/>
                  <a:pt x="12433" y="7846"/>
                  <a:pt x="12344" y="8172"/>
                </a:cubicBezTo>
                <a:lnTo>
                  <a:pt x="12344" y="8172"/>
                </a:lnTo>
                <a:cubicBezTo>
                  <a:pt x="12109" y="7549"/>
                  <a:pt x="11976" y="6899"/>
                  <a:pt x="11875" y="6238"/>
                </a:cubicBezTo>
                <a:lnTo>
                  <a:pt x="11875" y="6238"/>
                </a:lnTo>
                <a:cubicBezTo>
                  <a:pt x="11806" y="5364"/>
                  <a:pt x="11685" y="4493"/>
                  <a:pt x="11490" y="3626"/>
                </a:cubicBezTo>
                <a:lnTo>
                  <a:pt x="11490" y="3626"/>
                </a:lnTo>
                <a:cubicBezTo>
                  <a:pt x="11456" y="3459"/>
                  <a:pt x="11418" y="3293"/>
                  <a:pt x="11376" y="3128"/>
                </a:cubicBezTo>
                <a:cubicBezTo>
                  <a:pt x="11350" y="2984"/>
                  <a:pt x="11236" y="2922"/>
                  <a:pt x="11116" y="2922"/>
                </a:cubicBezTo>
                <a:cubicBezTo>
                  <a:pt x="10989" y="2922"/>
                  <a:pt x="10854" y="2992"/>
                  <a:pt x="10807" y="3107"/>
                </a:cubicBezTo>
                <a:lnTo>
                  <a:pt x="10807" y="3107"/>
                </a:lnTo>
                <a:cubicBezTo>
                  <a:pt x="10758" y="2130"/>
                  <a:pt x="10644" y="1162"/>
                  <a:pt x="10342" y="226"/>
                </a:cubicBezTo>
                <a:cubicBezTo>
                  <a:pt x="10308" y="76"/>
                  <a:pt x="10175" y="0"/>
                  <a:pt x="10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rot="5400000">
            <a:off x="2000237" y="-2000214"/>
            <a:ext cx="5143524" cy="9144052"/>
          </a:xfrm>
          <a:custGeom>
            <a:avLst/>
            <a:gdLst/>
            <a:ahLst/>
            <a:cxnLst/>
            <a:rect l="l" t="t" r="r" b="b"/>
            <a:pathLst>
              <a:path w="44233" h="57433" extrusionOk="0">
                <a:moveTo>
                  <a:pt x="42698" y="1302"/>
                </a:moveTo>
                <a:cubicBezTo>
                  <a:pt x="42701" y="1317"/>
                  <a:pt x="42705" y="1332"/>
                  <a:pt x="42708" y="1347"/>
                </a:cubicBezTo>
                <a:lnTo>
                  <a:pt x="42708" y="1347"/>
                </a:lnTo>
                <a:cubicBezTo>
                  <a:pt x="42702" y="1335"/>
                  <a:pt x="42698" y="1320"/>
                  <a:pt x="42698" y="1302"/>
                </a:cubicBezTo>
                <a:close/>
                <a:moveTo>
                  <a:pt x="1358" y="55979"/>
                </a:moveTo>
                <a:cubicBezTo>
                  <a:pt x="1361" y="55987"/>
                  <a:pt x="1364" y="55996"/>
                  <a:pt x="1368" y="56008"/>
                </a:cubicBezTo>
                <a:cubicBezTo>
                  <a:pt x="1368" y="56015"/>
                  <a:pt x="1368" y="56019"/>
                  <a:pt x="1367" y="56019"/>
                </a:cubicBezTo>
                <a:cubicBezTo>
                  <a:pt x="1366" y="56019"/>
                  <a:pt x="1362" y="56004"/>
                  <a:pt x="1358" y="55979"/>
                </a:cubicBezTo>
                <a:close/>
                <a:moveTo>
                  <a:pt x="23070" y="639"/>
                </a:moveTo>
                <a:cubicBezTo>
                  <a:pt x="26635" y="639"/>
                  <a:pt x="30201" y="681"/>
                  <a:pt x="33758" y="769"/>
                </a:cubicBezTo>
                <a:cubicBezTo>
                  <a:pt x="36160" y="802"/>
                  <a:pt x="38528" y="902"/>
                  <a:pt x="40897" y="1102"/>
                </a:cubicBezTo>
                <a:cubicBezTo>
                  <a:pt x="41497" y="1135"/>
                  <a:pt x="42064" y="1202"/>
                  <a:pt x="42598" y="1369"/>
                </a:cubicBezTo>
                <a:cubicBezTo>
                  <a:pt x="42659" y="1378"/>
                  <a:pt x="42695" y="1384"/>
                  <a:pt x="42715" y="1387"/>
                </a:cubicBezTo>
                <a:lnTo>
                  <a:pt x="42715" y="1387"/>
                </a:lnTo>
                <a:cubicBezTo>
                  <a:pt x="42731" y="1492"/>
                  <a:pt x="42731" y="1597"/>
                  <a:pt x="42731" y="1703"/>
                </a:cubicBezTo>
                <a:cubicBezTo>
                  <a:pt x="43198" y="5806"/>
                  <a:pt x="43098" y="10042"/>
                  <a:pt x="43198" y="14145"/>
                </a:cubicBezTo>
                <a:cubicBezTo>
                  <a:pt x="43365" y="21050"/>
                  <a:pt x="43432" y="27855"/>
                  <a:pt x="43432" y="34760"/>
                </a:cubicBezTo>
                <a:cubicBezTo>
                  <a:pt x="43432" y="40530"/>
                  <a:pt x="43498" y="46301"/>
                  <a:pt x="43198" y="52105"/>
                </a:cubicBezTo>
                <a:cubicBezTo>
                  <a:pt x="43098" y="53306"/>
                  <a:pt x="43198" y="54774"/>
                  <a:pt x="42765" y="55941"/>
                </a:cubicBezTo>
                <a:cubicBezTo>
                  <a:pt x="42748" y="55975"/>
                  <a:pt x="42748" y="55983"/>
                  <a:pt x="42748" y="55983"/>
                </a:cubicBezTo>
                <a:cubicBezTo>
                  <a:pt x="42748" y="55983"/>
                  <a:pt x="42748" y="55975"/>
                  <a:pt x="42731" y="55975"/>
                </a:cubicBezTo>
                <a:cubicBezTo>
                  <a:pt x="42531" y="56075"/>
                  <a:pt x="42264" y="56108"/>
                  <a:pt x="42064" y="56142"/>
                </a:cubicBezTo>
                <a:cubicBezTo>
                  <a:pt x="41263" y="56275"/>
                  <a:pt x="40430" y="56342"/>
                  <a:pt x="39596" y="56408"/>
                </a:cubicBezTo>
                <a:cubicBezTo>
                  <a:pt x="35136" y="56698"/>
                  <a:pt x="30642" y="56760"/>
                  <a:pt x="26163" y="56760"/>
                </a:cubicBezTo>
                <a:cubicBezTo>
                  <a:pt x="24444" y="56760"/>
                  <a:pt x="22727" y="56751"/>
                  <a:pt x="21016" y="56742"/>
                </a:cubicBezTo>
                <a:cubicBezTo>
                  <a:pt x="15178" y="56675"/>
                  <a:pt x="9241" y="56675"/>
                  <a:pt x="3403" y="56242"/>
                </a:cubicBezTo>
                <a:cubicBezTo>
                  <a:pt x="2803" y="56175"/>
                  <a:pt x="2169" y="56142"/>
                  <a:pt x="1535" y="56008"/>
                </a:cubicBezTo>
                <a:cubicBezTo>
                  <a:pt x="1413" y="55988"/>
                  <a:pt x="1366" y="55955"/>
                  <a:pt x="1354" y="55955"/>
                </a:cubicBezTo>
                <a:cubicBezTo>
                  <a:pt x="1354" y="55955"/>
                  <a:pt x="1354" y="55955"/>
                  <a:pt x="1354" y="55955"/>
                </a:cubicBezTo>
                <a:lnTo>
                  <a:pt x="1354" y="55955"/>
                </a:lnTo>
                <a:cubicBezTo>
                  <a:pt x="1341" y="55880"/>
                  <a:pt x="1321" y="55754"/>
                  <a:pt x="1302" y="55675"/>
                </a:cubicBezTo>
                <a:cubicBezTo>
                  <a:pt x="1035" y="54240"/>
                  <a:pt x="1035" y="52739"/>
                  <a:pt x="1001" y="51271"/>
                </a:cubicBezTo>
                <a:cubicBezTo>
                  <a:pt x="468" y="38496"/>
                  <a:pt x="501" y="25653"/>
                  <a:pt x="701" y="12844"/>
                </a:cubicBezTo>
                <a:cubicBezTo>
                  <a:pt x="734" y="10242"/>
                  <a:pt x="835" y="7573"/>
                  <a:pt x="968" y="4938"/>
                </a:cubicBezTo>
                <a:cubicBezTo>
                  <a:pt x="1035" y="4038"/>
                  <a:pt x="968" y="2203"/>
                  <a:pt x="1402" y="1402"/>
                </a:cubicBezTo>
                <a:lnTo>
                  <a:pt x="1402" y="1402"/>
                </a:lnTo>
                <a:cubicBezTo>
                  <a:pt x="1380" y="1445"/>
                  <a:pt x="1383" y="1460"/>
                  <a:pt x="1402" y="1460"/>
                </a:cubicBezTo>
                <a:cubicBezTo>
                  <a:pt x="1442" y="1460"/>
                  <a:pt x="1555" y="1392"/>
                  <a:pt x="1668" y="1369"/>
                </a:cubicBezTo>
                <a:cubicBezTo>
                  <a:pt x="1902" y="1302"/>
                  <a:pt x="2202" y="1269"/>
                  <a:pt x="2502" y="1236"/>
                </a:cubicBezTo>
                <a:cubicBezTo>
                  <a:pt x="3370" y="1102"/>
                  <a:pt x="4304" y="1069"/>
                  <a:pt x="5171" y="1002"/>
                </a:cubicBezTo>
                <a:cubicBezTo>
                  <a:pt x="7973" y="869"/>
                  <a:pt x="10708" y="802"/>
                  <a:pt x="13510" y="735"/>
                </a:cubicBezTo>
                <a:cubicBezTo>
                  <a:pt x="16692" y="672"/>
                  <a:pt x="19880" y="639"/>
                  <a:pt x="23070" y="639"/>
                </a:cubicBezTo>
                <a:close/>
                <a:moveTo>
                  <a:pt x="25207" y="1"/>
                </a:moveTo>
                <a:cubicBezTo>
                  <a:pt x="24477" y="1"/>
                  <a:pt x="23747" y="1"/>
                  <a:pt x="23017" y="1"/>
                </a:cubicBezTo>
                <a:cubicBezTo>
                  <a:pt x="18013" y="1"/>
                  <a:pt x="12943" y="68"/>
                  <a:pt x="7940" y="235"/>
                </a:cubicBezTo>
                <a:cubicBezTo>
                  <a:pt x="6338" y="268"/>
                  <a:pt x="4671" y="335"/>
                  <a:pt x="3036" y="502"/>
                </a:cubicBezTo>
                <a:cubicBezTo>
                  <a:pt x="2502" y="568"/>
                  <a:pt x="1335" y="502"/>
                  <a:pt x="901" y="1002"/>
                </a:cubicBezTo>
                <a:cubicBezTo>
                  <a:pt x="880" y="1034"/>
                  <a:pt x="864" y="1065"/>
                  <a:pt x="852" y="1096"/>
                </a:cubicBezTo>
                <a:lnTo>
                  <a:pt x="852" y="1096"/>
                </a:lnTo>
                <a:cubicBezTo>
                  <a:pt x="370" y="1932"/>
                  <a:pt x="500" y="3313"/>
                  <a:pt x="401" y="4204"/>
                </a:cubicBezTo>
                <a:cubicBezTo>
                  <a:pt x="234" y="6539"/>
                  <a:pt x="201" y="8808"/>
                  <a:pt x="167" y="11143"/>
                </a:cubicBezTo>
                <a:cubicBezTo>
                  <a:pt x="1" y="17814"/>
                  <a:pt x="1" y="24552"/>
                  <a:pt x="34" y="31224"/>
                </a:cubicBezTo>
                <a:cubicBezTo>
                  <a:pt x="67" y="37461"/>
                  <a:pt x="101" y="43666"/>
                  <a:pt x="368" y="49937"/>
                </a:cubicBezTo>
                <a:cubicBezTo>
                  <a:pt x="401" y="51672"/>
                  <a:pt x="501" y="53440"/>
                  <a:pt x="668" y="55174"/>
                </a:cubicBezTo>
                <a:cubicBezTo>
                  <a:pt x="734" y="56008"/>
                  <a:pt x="734" y="56508"/>
                  <a:pt x="1668" y="56675"/>
                </a:cubicBezTo>
                <a:cubicBezTo>
                  <a:pt x="3436" y="56975"/>
                  <a:pt x="5271" y="57009"/>
                  <a:pt x="7106" y="57109"/>
                </a:cubicBezTo>
                <a:cubicBezTo>
                  <a:pt x="10208" y="57242"/>
                  <a:pt x="13310" y="57309"/>
                  <a:pt x="16379" y="57342"/>
                </a:cubicBezTo>
                <a:cubicBezTo>
                  <a:pt x="19265" y="57400"/>
                  <a:pt x="22146" y="57433"/>
                  <a:pt x="25025" y="57433"/>
                </a:cubicBezTo>
                <a:cubicBezTo>
                  <a:pt x="28834" y="57433"/>
                  <a:pt x="32642" y="57375"/>
                  <a:pt x="36460" y="57242"/>
                </a:cubicBezTo>
                <a:cubicBezTo>
                  <a:pt x="38395" y="57142"/>
                  <a:pt x="40396" y="57109"/>
                  <a:pt x="42298" y="56775"/>
                </a:cubicBezTo>
                <a:cubicBezTo>
                  <a:pt x="43265" y="56609"/>
                  <a:pt x="43432" y="56175"/>
                  <a:pt x="43598" y="55274"/>
                </a:cubicBezTo>
                <a:cubicBezTo>
                  <a:pt x="44232" y="50804"/>
                  <a:pt x="44065" y="46134"/>
                  <a:pt x="44099" y="41598"/>
                </a:cubicBezTo>
                <a:cubicBezTo>
                  <a:pt x="44232" y="29156"/>
                  <a:pt x="44166" y="16713"/>
                  <a:pt x="43565" y="4304"/>
                </a:cubicBezTo>
                <a:cubicBezTo>
                  <a:pt x="43532" y="3304"/>
                  <a:pt x="43598" y="2136"/>
                  <a:pt x="43298" y="1135"/>
                </a:cubicBezTo>
                <a:cubicBezTo>
                  <a:pt x="43098" y="402"/>
                  <a:pt x="41063" y="468"/>
                  <a:pt x="40530" y="435"/>
                </a:cubicBezTo>
                <a:cubicBezTo>
                  <a:pt x="35451" y="26"/>
                  <a:pt x="30321" y="1"/>
                  <a:pt x="25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rot="5400000">
            <a:off x="2320476" y="-1384440"/>
            <a:ext cx="4503048" cy="7961679"/>
          </a:xfrm>
          <a:custGeom>
            <a:avLst/>
            <a:gdLst/>
            <a:ahLst/>
            <a:cxnLst/>
            <a:rect l="l" t="t" r="r" b="b"/>
            <a:pathLst>
              <a:path w="35593" h="45356" extrusionOk="0">
                <a:moveTo>
                  <a:pt x="17738" y="0"/>
                </a:moveTo>
                <a:cubicBezTo>
                  <a:pt x="9515" y="0"/>
                  <a:pt x="1284" y="226"/>
                  <a:pt x="1001" y="676"/>
                </a:cubicBezTo>
                <a:cubicBezTo>
                  <a:pt x="0" y="2210"/>
                  <a:pt x="234" y="43873"/>
                  <a:pt x="1001" y="44674"/>
                </a:cubicBezTo>
                <a:cubicBezTo>
                  <a:pt x="1401" y="45074"/>
                  <a:pt x="10951" y="45355"/>
                  <a:pt x="19746" y="45355"/>
                </a:cubicBezTo>
                <a:cubicBezTo>
                  <a:pt x="27083" y="45355"/>
                  <a:pt x="33894" y="45160"/>
                  <a:pt x="34425" y="44674"/>
                </a:cubicBezTo>
                <a:cubicBezTo>
                  <a:pt x="35592" y="43540"/>
                  <a:pt x="34892" y="1610"/>
                  <a:pt x="34425" y="676"/>
                </a:cubicBezTo>
                <a:cubicBezTo>
                  <a:pt x="34174" y="226"/>
                  <a:pt x="25960" y="0"/>
                  <a:pt x="1773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rot="5400000">
            <a:off x="2305718" y="-1413949"/>
            <a:ext cx="4532565" cy="8030513"/>
          </a:xfrm>
          <a:custGeom>
            <a:avLst/>
            <a:gdLst/>
            <a:ahLst/>
            <a:cxnLst/>
            <a:rect l="l" t="t" r="r" b="b"/>
            <a:pathLst>
              <a:path w="35392" h="46106" extrusionOk="0">
                <a:moveTo>
                  <a:pt x="21485" y="833"/>
                </a:moveTo>
                <a:cubicBezTo>
                  <a:pt x="25253" y="833"/>
                  <a:pt x="29038" y="917"/>
                  <a:pt x="32757" y="1254"/>
                </a:cubicBezTo>
                <a:cubicBezTo>
                  <a:pt x="33090" y="1287"/>
                  <a:pt x="34024" y="1320"/>
                  <a:pt x="34124" y="1454"/>
                </a:cubicBezTo>
                <a:cubicBezTo>
                  <a:pt x="34098" y="1436"/>
                  <a:pt x="34083" y="1427"/>
                  <a:pt x="34076" y="1427"/>
                </a:cubicBezTo>
                <a:cubicBezTo>
                  <a:pt x="34058" y="1427"/>
                  <a:pt x="34100" y="1489"/>
                  <a:pt x="34124" y="1587"/>
                </a:cubicBezTo>
                <a:cubicBezTo>
                  <a:pt x="34191" y="1821"/>
                  <a:pt x="34191" y="2087"/>
                  <a:pt x="34224" y="2321"/>
                </a:cubicBezTo>
                <a:cubicBezTo>
                  <a:pt x="34358" y="4322"/>
                  <a:pt x="34391" y="6391"/>
                  <a:pt x="34458" y="8392"/>
                </a:cubicBezTo>
                <a:cubicBezTo>
                  <a:pt x="34625" y="14997"/>
                  <a:pt x="34725" y="21668"/>
                  <a:pt x="34758" y="28306"/>
                </a:cubicBezTo>
                <a:cubicBezTo>
                  <a:pt x="34758" y="33510"/>
                  <a:pt x="34925" y="38814"/>
                  <a:pt x="34391" y="43984"/>
                </a:cubicBezTo>
                <a:cubicBezTo>
                  <a:pt x="34358" y="44251"/>
                  <a:pt x="34358" y="44484"/>
                  <a:pt x="34258" y="44685"/>
                </a:cubicBezTo>
                <a:cubicBezTo>
                  <a:pt x="34230" y="44826"/>
                  <a:pt x="34154" y="44967"/>
                  <a:pt x="34191" y="44967"/>
                </a:cubicBezTo>
                <a:cubicBezTo>
                  <a:pt x="34196" y="44967"/>
                  <a:pt x="34204" y="44964"/>
                  <a:pt x="34213" y="44958"/>
                </a:cubicBezTo>
                <a:lnTo>
                  <a:pt x="34213" y="44958"/>
                </a:lnTo>
                <a:cubicBezTo>
                  <a:pt x="33841" y="45185"/>
                  <a:pt x="33052" y="45186"/>
                  <a:pt x="32590" y="45252"/>
                </a:cubicBezTo>
                <a:cubicBezTo>
                  <a:pt x="29955" y="45485"/>
                  <a:pt x="27353" y="45519"/>
                  <a:pt x="24718" y="45519"/>
                </a:cubicBezTo>
                <a:cubicBezTo>
                  <a:pt x="22392" y="45554"/>
                  <a:pt x="20062" y="45577"/>
                  <a:pt x="17733" y="45577"/>
                </a:cubicBezTo>
                <a:cubicBezTo>
                  <a:pt x="13480" y="45577"/>
                  <a:pt x="9228" y="45501"/>
                  <a:pt x="5004" y="45285"/>
                </a:cubicBezTo>
                <a:cubicBezTo>
                  <a:pt x="4036" y="45252"/>
                  <a:pt x="3036" y="45185"/>
                  <a:pt x="2068" y="45085"/>
                </a:cubicBezTo>
                <a:cubicBezTo>
                  <a:pt x="1835" y="45018"/>
                  <a:pt x="1568" y="45018"/>
                  <a:pt x="1334" y="44951"/>
                </a:cubicBezTo>
                <a:cubicBezTo>
                  <a:pt x="1285" y="44939"/>
                  <a:pt x="1251" y="44931"/>
                  <a:pt x="1227" y="44927"/>
                </a:cubicBezTo>
                <a:lnTo>
                  <a:pt x="1227" y="44927"/>
                </a:lnTo>
                <a:cubicBezTo>
                  <a:pt x="869" y="43631"/>
                  <a:pt x="1001" y="42074"/>
                  <a:pt x="967" y="40682"/>
                </a:cubicBezTo>
                <a:cubicBezTo>
                  <a:pt x="701" y="34411"/>
                  <a:pt x="667" y="28073"/>
                  <a:pt x="667" y="21735"/>
                </a:cubicBezTo>
                <a:cubicBezTo>
                  <a:pt x="667" y="15797"/>
                  <a:pt x="634" y="9826"/>
                  <a:pt x="967" y="3922"/>
                </a:cubicBezTo>
                <a:cubicBezTo>
                  <a:pt x="996" y="3321"/>
                  <a:pt x="926" y="2204"/>
                  <a:pt x="1117" y="1562"/>
                </a:cubicBezTo>
                <a:lnTo>
                  <a:pt x="1117" y="1562"/>
                </a:lnTo>
                <a:cubicBezTo>
                  <a:pt x="1147" y="1545"/>
                  <a:pt x="1175" y="1520"/>
                  <a:pt x="1201" y="1487"/>
                </a:cubicBezTo>
                <a:lnTo>
                  <a:pt x="1201" y="1487"/>
                </a:lnTo>
                <a:cubicBezTo>
                  <a:pt x="1193" y="1503"/>
                  <a:pt x="1198" y="1509"/>
                  <a:pt x="1213" y="1509"/>
                </a:cubicBezTo>
                <a:cubicBezTo>
                  <a:pt x="1260" y="1509"/>
                  <a:pt x="1400" y="1446"/>
                  <a:pt x="1501" y="1420"/>
                </a:cubicBezTo>
                <a:cubicBezTo>
                  <a:pt x="1835" y="1320"/>
                  <a:pt x="2135" y="1320"/>
                  <a:pt x="2468" y="1287"/>
                </a:cubicBezTo>
                <a:cubicBezTo>
                  <a:pt x="3503" y="1220"/>
                  <a:pt x="4537" y="1120"/>
                  <a:pt x="5537" y="1087"/>
                </a:cubicBezTo>
                <a:cubicBezTo>
                  <a:pt x="8606" y="953"/>
                  <a:pt x="11742" y="920"/>
                  <a:pt x="14877" y="887"/>
                </a:cubicBezTo>
                <a:cubicBezTo>
                  <a:pt x="17063" y="862"/>
                  <a:pt x="19271" y="833"/>
                  <a:pt x="21485" y="833"/>
                </a:cubicBezTo>
                <a:close/>
                <a:moveTo>
                  <a:pt x="18547" y="1"/>
                </a:moveTo>
                <a:cubicBezTo>
                  <a:pt x="15945" y="1"/>
                  <a:pt x="13343" y="33"/>
                  <a:pt x="10741" y="86"/>
                </a:cubicBezTo>
                <a:cubicBezTo>
                  <a:pt x="8406" y="119"/>
                  <a:pt x="6038" y="153"/>
                  <a:pt x="3703" y="320"/>
                </a:cubicBezTo>
                <a:cubicBezTo>
                  <a:pt x="3036" y="353"/>
                  <a:pt x="2335" y="420"/>
                  <a:pt x="1668" y="486"/>
                </a:cubicBezTo>
                <a:cubicBezTo>
                  <a:pt x="1368" y="520"/>
                  <a:pt x="901" y="520"/>
                  <a:pt x="701" y="787"/>
                </a:cubicBezTo>
                <a:cubicBezTo>
                  <a:pt x="678" y="869"/>
                  <a:pt x="666" y="947"/>
                  <a:pt x="664" y="1020"/>
                </a:cubicBezTo>
                <a:lnTo>
                  <a:pt x="664" y="1020"/>
                </a:lnTo>
                <a:cubicBezTo>
                  <a:pt x="500" y="1348"/>
                  <a:pt x="496" y="1778"/>
                  <a:pt x="434" y="2121"/>
                </a:cubicBezTo>
                <a:cubicBezTo>
                  <a:pt x="367" y="2955"/>
                  <a:pt x="334" y="3755"/>
                  <a:pt x="267" y="4589"/>
                </a:cubicBezTo>
                <a:cubicBezTo>
                  <a:pt x="167" y="7258"/>
                  <a:pt x="133" y="9960"/>
                  <a:pt x="67" y="12628"/>
                </a:cubicBezTo>
                <a:cubicBezTo>
                  <a:pt x="0" y="19500"/>
                  <a:pt x="0" y="26405"/>
                  <a:pt x="133" y="33276"/>
                </a:cubicBezTo>
                <a:cubicBezTo>
                  <a:pt x="167" y="35978"/>
                  <a:pt x="200" y="38680"/>
                  <a:pt x="334" y="41416"/>
                </a:cubicBezTo>
                <a:cubicBezTo>
                  <a:pt x="367" y="42516"/>
                  <a:pt x="200" y="44118"/>
                  <a:pt x="667" y="45152"/>
                </a:cubicBezTo>
                <a:cubicBezTo>
                  <a:pt x="801" y="45485"/>
                  <a:pt x="1334" y="45485"/>
                  <a:pt x="1635" y="45519"/>
                </a:cubicBezTo>
                <a:cubicBezTo>
                  <a:pt x="2468" y="45652"/>
                  <a:pt x="3302" y="45685"/>
                  <a:pt x="4170" y="45719"/>
                </a:cubicBezTo>
                <a:cubicBezTo>
                  <a:pt x="7072" y="45885"/>
                  <a:pt x="10041" y="45952"/>
                  <a:pt x="12976" y="46019"/>
                </a:cubicBezTo>
                <a:cubicBezTo>
                  <a:pt x="15691" y="46062"/>
                  <a:pt x="18432" y="46106"/>
                  <a:pt x="21173" y="46106"/>
                </a:cubicBezTo>
                <a:cubicBezTo>
                  <a:pt x="24762" y="46106"/>
                  <a:pt x="28353" y="46031"/>
                  <a:pt x="31889" y="45785"/>
                </a:cubicBezTo>
                <a:cubicBezTo>
                  <a:pt x="32657" y="45719"/>
                  <a:pt x="34525" y="45852"/>
                  <a:pt x="34758" y="44885"/>
                </a:cubicBezTo>
                <a:cubicBezTo>
                  <a:pt x="35192" y="43484"/>
                  <a:pt x="35092" y="41816"/>
                  <a:pt x="35159" y="40348"/>
                </a:cubicBezTo>
                <a:cubicBezTo>
                  <a:pt x="35392" y="34044"/>
                  <a:pt x="35292" y="27706"/>
                  <a:pt x="35259" y="21368"/>
                </a:cubicBezTo>
                <a:cubicBezTo>
                  <a:pt x="35225" y="15497"/>
                  <a:pt x="35159" y="9660"/>
                  <a:pt x="34892" y="3789"/>
                </a:cubicBezTo>
                <a:lnTo>
                  <a:pt x="34758" y="1654"/>
                </a:lnTo>
                <a:cubicBezTo>
                  <a:pt x="34725" y="1420"/>
                  <a:pt x="34758" y="953"/>
                  <a:pt x="34558" y="787"/>
                </a:cubicBezTo>
                <a:cubicBezTo>
                  <a:pt x="34224" y="486"/>
                  <a:pt x="33591" y="486"/>
                  <a:pt x="33190" y="453"/>
                </a:cubicBezTo>
                <a:cubicBezTo>
                  <a:pt x="32223" y="320"/>
                  <a:pt x="31256" y="286"/>
                  <a:pt x="30255" y="253"/>
                </a:cubicBezTo>
                <a:cubicBezTo>
                  <a:pt x="26352" y="73"/>
                  <a:pt x="22449" y="1"/>
                  <a:pt x="185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txBox="1">
            <a:spLocks noGrp="1"/>
          </p:cNvSpPr>
          <p:nvPr>
            <p:ph type="title"/>
          </p:nvPr>
        </p:nvSpPr>
        <p:spPr>
          <a:xfrm>
            <a:off x="870525" y="1893425"/>
            <a:ext cx="5258400" cy="1133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7" name="Google Shape;27;p3"/>
          <p:cNvSpPr txBox="1">
            <a:spLocks noGrp="1"/>
          </p:cNvSpPr>
          <p:nvPr>
            <p:ph type="title" idx="2" hasCustomPrompt="1"/>
          </p:nvPr>
        </p:nvSpPr>
        <p:spPr>
          <a:xfrm>
            <a:off x="870525" y="1126025"/>
            <a:ext cx="1196400" cy="767400"/>
          </a:xfrm>
          <a:prstGeom prst="rect">
            <a:avLst/>
          </a:prstGeom>
          <a:noFill/>
        </p:spPr>
        <p:txBody>
          <a:bodyPr spcFirstLastPara="1" wrap="square" lIns="91425" tIns="91425" rIns="91425" bIns="91425" anchor="ctr" anchorCtr="0">
            <a:noAutofit/>
          </a:bodyPr>
          <a:lstStyle>
            <a:lvl1pPr lvl="0" algn="l" rtl="0">
              <a:spcBef>
                <a:spcPts val="0"/>
              </a:spcBef>
              <a:spcAft>
                <a:spcPts val="0"/>
              </a:spcAft>
              <a:buClr>
                <a:schemeClr val="lt1"/>
              </a:buClr>
              <a:buSzPts val="6000"/>
              <a:buNone/>
              <a:defRPr sz="6000">
                <a:solidFill>
                  <a:schemeClr val="l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8" name="Google Shape;28;p3"/>
          <p:cNvSpPr txBox="1">
            <a:spLocks noGrp="1"/>
          </p:cNvSpPr>
          <p:nvPr>
            <p:ph type="subTitle" idx="1"/>
          </p:nvPr>
        </p:nvSpPr>
        <p:spPr>
          <a:xfrm>
            <a:off x="870525" y="3027125"/>
            <a:ext cx="5258400" cy="3750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500"/>
              <a:buNone/>
              <a:defRPr sz="1500">
                <a:solidFill>
                  <a:schemeClr val="lt1"/>
                </a:solidFill>
                <a:latin typeface="Darker Grotesque Medium"/>
                <a:ea typeface="Darker Grotesque Medium"/>
                <a:cs typeface="Darker Grotesque Medium"/>
                <a:sym typeface="Darker Grotesque Medium"/>
              </a:defRPr>
            </a:lvl1pPr>
            <a:lvl2pPr lvl="1" algn="ctr" rtl="0">
              <a:lnSpc>
                <a:spcPct val="100000"/>
              </a:lnSpc>
              <a:spcBef>
                <a:spcPts val="0"/>
              </a:spcBef>
              <a:spcAft>
                <a:spcPts val="0"/>
              </a:spcAft>
              <a:buSzPts val="1500"/>
              <a:buNone/>
              <a:defRPr sz="1500"/>
            </a:lvl2pPr>
            <a:lvl3pPr lvl="2" algn="ctr" rtl="0">
              <a:lnSpc>
                <a:spcPct val="100000"/>
              </a:lnSpc>
              <a:spcBef>
                <a:spcPts val="0"/>
              </a:spcBef>
              <a:spcAft>
                <a:spcPts val="0"/>
              </a:spcAft>
              <a:buSzPts val="1500"/>
              <a:buNone/>
              <a:defRPr sz="1500"/>
            </a:lvl3pPr>
            <a:lvl4pPr lvl="3" algn="ctr" rtl="0">
              <a:lnSpc>
                <a:spcPct val="100000"/>
              </a:lnSpc>
              <a:spcBef>
                <a:spcPts val="0"/>
              </a:spcBef>
              <a:spcAft>
                <a:spcPts val="0"/>
              </a:spcAft>
              <a:buSzPts val="1500"/>
              <a:buNone/>
              <a:defRPr sz="1500"/>
            </a:lvl4pPr>
            <a:lvl5pPr lvl="4" algn="ctr" rtl="0">
              <a:lnSpc>
                <a:spcPct val="100000"/>
              </a:lnSpc>
              <a:spcBef>
                <a:spcPts val="0"/>
              </a:spcBef>
              <a:spcAft>
                <a:spcPts val="0"/>
              </a:spcAft>
              <a:buSzPts val="1500"/>
              <a:buNone/>
              <a:defRPr sz="1500"/>
            </a:lvl5pPr>
            <a:lvl6pPr lvl="5" algn="ctr" rtl="0">
              <a:lnSpc>
                <a:spcPct val="100000"/>
              </a:lnSpc>
              <a:spcBef>
                <a:spcPts val="0"/>
              </a:spcBef>
              <a:spcAft>
                <a:spcPts val="0"/>
              </a:spcAft>
              <a:buSzPts val="1500"/>
              <a:buNone/>
              <a:defRPr sz="1500"/>
            </a:lvl6pPr>
            <a:lvl7pPr lvl="6" algn="ctr" rtl="0">
              <a:lnSpc>
                <a:spcPct val="100000"/>
              </a:lnSpc>
              <a:spcBef>
                <a:spcPts val="0"/>
              </a:spcBef>
              <a:spcAft>
                <a:spcPts val="0"/>
              </a:spcAft>
              <a:buSzPts val="1500"/>
              <a:buNone/>
              <a:defRPr sz="1500"/>
            </a:lvl7pPr>
            <a:lvl8pPr lvl="7" algn="ctr" rtl="0">
              <a:lnSpc>
                <a:spcPct val="100000"/>
              </a:lnSpc>
              <a:spcBef>
                <a:spcPts val="0"/>
              </a:spcBef>
              <a:spcAft>
                <a:spcPts val="0"/>
              </a:spcAft>
              <a:buSzPts val="1500"/>
              <a:buNone/>
              <a:defRPr sz="1500"/>
            </a:lvl8pPr>
            <a:lvl9pPr lvl="8" algn="ctr" rtl="0">
              <a:lnSpc>
                <a:spcPct val="100000"/>
              </a:lnSpc>
              <a:spcBef>
                <a:spcPts val="0"/>
              </a:spcBef>
              <a:spcAft>
                <a:spcPts val="0"/>
              </a:spcAft>
              <a:buSzPts val="1500"/>
              <a:buNone/>
              <a:defRPr sz="1500"/>
            </a:lvl9pPr>
          </a:lstStyle>
          <a:p>
            <a:endParaRPr/>
          </a:p>
        </p:txBody>
      </p:sp>
    </p:spTree>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1"/>
        <p:cNvGrpSpPr/>
        <p:nvPr/>
      </p:nvGrpSpPr>
      <p:grpSpPr>
        <a:xfrm>
          <a:off x="0" y="0"/>
          <a:ext cx="0" cy="0"/>
          <a:chOff x="0" y="0"/>
          <a:chExt cx="0" cy="0"/>
        </a:xfrm>
      </p:grpSpPr>
      <p:sp>
        <p:nvSpPr>
          <p:cNvPr id="62" name="Google Shape;62;p7"/>
          <p:cNvSpPr/>
          <p:nvPr/>
        </p:nvSpPr>
        <p:spPr>
          <a:xfrm rot="5400000">
            <a:off x="6271215" y="2224228"/>
            <a:ext cx="4927238" cy="669931"/>
          </a:xfrm>
          <a:custGeom>
            <a:avLst/>
            <a:gdLst/>
            <a:ahLst/>
            <a:cxnLst/>
            <a:rect l="l" t="t" r="r" b="b"/>
            <a:pathLst>
              <a:path w="42373" h="7759" extrusionOk="0">
                <a:moveTo>
                  <a:pt x="21584" y="525"/>
                </a:moveTo>
                <a:cubicBezTo>
                  <a:pt x="25613" y="525"/>
                  <a:pt x="29646" y="573"/>
                  <a:pt x="33691" y="691"/>
                </a:cubicBezTo>
                <a:cubicBezTo>
                  <a:pt x="35459" y="724"/>
                  <a:pt x="37260" y="824"/>
                  <a:pt x="39095" y="924"/>
                </a:cubicBezTo>
                <a:cubicBezTo>
                  <a:pt x="39810" y="981"/>
                  <a:pt x="40794" y="989"/>
                  <a:pt x="41481" y="1159"/>
                </a:cubicBezTo>
                <a:lnTo>
                  <a:pt x="41481" y="1159"/>
                </a:lnTo>
                <a:cubicBezTo>
                  <a:pt x="39937" y="2985"/>
                  <a:pt x="38369" y="4840"/>
                  <a:pt x="36860" y="6695"/>
                </a:cubicBezTo>
                <a:cubicBezTo>
                  <a:pt x="36775" y="6809"/>
                  <a:pt x="36665" y="6923"/>
                  <a:pt x="36593" y="6995"/>
                </a:cubicBezTo>
                <a:lnTo>
                  <a:pt x="5311" y="6995"/>
                </a:lnTo>
                <a:cubicBezTo>
                  <a:pt x="4821" y="6374"/>
                  <a:pt x="4362" y="5783"/>
                  <a:pt x="3870" y="5160"/>
                </a:cubicBezTo>
                <a:cubicBezTo>
                  <a:pt x="2824" y="3838"/>
                  <a:pt x="1779" y="2515"/>
                  <a:pt x="759" y="1193"/>
                </a:cubicBezTo>
                <a:lnTo>
                  <a:pt x="759" y="1193"/>
                </a:lnTo>
                <a:cubicBezTo>
                  <a:pt x="762" y="1192"/>
                  <a:pt x="765" y="1192"/>
                  <a:pt x="768" y="1191"/>
                </a:cubicBezTo>
                <a:cubicBezTo>
                  <a:pt x="1068" y="1091"/>
                  <a:pt x="1368" y="1091"/>
                  <a:pt x="1602" y="1057"/>
                </a:cubicBezTo>
                <a:cubicBezTo>
                  <a:pt x="2536" y="924"/>
                  <a:pt x="3436" y="891"/>
                  <a:pt x="4404" y="857"/>
                </a:cubicBezTo>
                <a:cubicBezTo>
                  <a:pt x="7272" y="691"/>
                  <a:pt x="10174" y="657"/>
                  <a:pt x="13043" y="590"/>
                </a:cubicBezTo>
                <a:cubicBezTo>
                  <a:pt x="15890" y="549"/>
                  <a:pt x="18736" y="525"/>
                  <a:pt x="21584" y="525"/>
                </a:cubicBezTo>
                <a:close/>
                <a:moveTo>
                  <a:pt x="21656" y="0"/>
                </a:moveTo>
                <a:cubicBezTo>
                  <a:pt x="17358" y="0"/>
                  <a:pt x="13056" y="53"/>
                  <a:pt x="8740" y="157"/>
                </a:cubicBezTo>
                <a:cubicBezTo>
                  <a:pt x="6705" y="190"/>
                  <a:pt x="4704" y="290"/>
                  <a:pt x="2669" y="457"/>
                </a:cubicBezTo>
                <a:cubicBezTo>
                  <a:pt x="2002" y="490"/>
                  <a:pt x="534" y="390"/>
                  <a:pt x="67" y="991"/>
                </a:cubicBezTo>
                <a:cubicBezTo>
                  <a:pt x="1" y="1124"/>
                  <a:pt x="34" y="1291"/>
                  <a:pt x="134" y="1358"/>
                </a:cubicBezTo>
                <a:cubicBezTo>
                  <a:pt x="1668" y="3359"/>
                  <a:pt x="3236" y="5327"/>
                  <a:pt x="4804" y="7329"/>
                </a:cubicBezTo>
                <a:cubicBezTo>
                  <a:pt x="5065" y="7671"/>
                  <a:pt x="5588" y="7758"/>
                  <a:pt x="6152" y="7758"/>
                </a:cubicBezTo>
                <a:cubicBezTo>
                  <a:pt x="6743" y="7758"/>
                  <a:pt x="7379" y="7662"/>
                  <a:pt x="7806" y="7662"/>
                </a:cubicBezTo>
                <a:lnTo>
                  <a:pt x="36460" y="7662"/>
                </a:lnTo>
                <a:cubicBezTo>
                  <a:pt x="37394" y="7662"/>
                  <a:pt x="38028" y="6361"/>
                  <a:pt x="38528" y="5728"/>
                </a:cubicBezTo>
                <a:cubicBezTo>
                  <a:pt x="39762" y="4226"/>
                  <a:pt x="41030" y="2759"/>
                  <a:pt x="42231" y="1291"/>
                </a:cubicBezTo>
                <a:cubicBezTo>
                  <a:pt x="42249" y="1267"/>
                  <a:pt x="42264" y="1242"/>
                  <a:pt x="42275" y="1217"/>
                </a:cubicBezTo>
                <a:lnTo>
                  <a:pt x="42275" y="1217"/>
                </a:lnTo>
                <a:cubicBezTo>
                  <a:pt x="42373" y="1096"/>
                  <a:pt x="42370" y="910"/>
                  <a:pt x="42197" y="824"/>
                </a:cubicBezTo>
                <a:cubicBezTo>
                  <a:pt x="42193" y="822"/>
                  <a:pt x="42188" y="820"/>
                  <a:pt x="42183" y="818"/>
                </a:cubicBezTo>
                <a:lnTo>
                  <a:pt x="42183" y="818"/>
                </a:lnTo>
                <a:cubicBezTo>
                  <a:pt x="42126" y="762"/>
                  <a:pt x="42052" y="727"/>
                  <a:pt x="41975" y="727"/>
                </a:cubicBezTo>
                <a:cubicBezTo>
                  <a:pt x="41969" y="727"/>
                  <a:pt x="41963" y="727"/>
                  <a:pt x="41957" y="728"/>
                </a:cubicBezTo>
                <a:lnTo>
                  <a:pt x="41957" y="728"/>
                </a:lnTo>
                <a:cubicBezTo>
                  <a:pt x="40773" y="303"/>
                  <a:pt x="39182" y="386"/>
                  <a:pt x="38028" y="324"/>
                </a:cubicBezTo>
                <a:cubicBezTo>
                  <a:pt x="35159" y="157"/>
                  <a:pt x="32257" y="123"/>
                  <a:pt x="29388" y="57"/>
                </a:cubicBezTo>
                <a:cubicBezTo>
                  <a:pt x="26811" y="19"/>
                  <a:pt x="24235" y="0"/>
                  <a:pt x="216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7"/>
          <p:cNvSpPr/>
          <p:nvPr/>
        </p:nvSpPr>
        <p:spPr>
          <a:xfrm rot="5400000">
            <a:off x="-1819213" y="1913509"/>
            <a:ext cx="4935960" cy="1291373"/>
          </a:xfrm>
          <a:custGeom>
            <a:avLst/>
            <a:gdLst/>
            <a:ahLst/>
            <a:cxnLst/>
            <a:rect l="l" t="t" r="r" b="b"/>
            <a:pathLst>
              <a:path w="42448" h="8111" extrusionOk="0">
                <a:moveTo>
                  <a:pt x="37077" y="634"/>
                </a:moveTo>
                <a:cubicBezTo>
                  <a:pt x="37540" y="1257"/>
                  <a:pt x="37978" y="1879"/>
                  <a:pt x="38445" y="2502"/>
                </a:cubicBezTo>
                <a:lnTo>
                  <a:pt x="41509" y="6723"/>
                </a:lnTo>
                <a:lnTo>
                  <a:pt x="41509" y="6723"/>
                </a:lnTo>
                <a:cubicBezTo>
                  <a:pt x="41153" y="6821"/>
                  <a:pt x="40709" y="6847"/>
                  <a:pt x="40379" y="6872"/>
                </a:cubicBezTo>
                <a:cubicBezTo>
                  <a:pt x="39379" y="7005"/>
                  <a:pt x="38378" y="7039"/>
                  <a:pt x="37377" y="7105"/>
                </a:cubicBezTo>
                <a:cubicBezTo>
                  <a:pt x="34408" y="7272"/>
                  <a:pt x="31406" y="7306"/>
                  <a:pt x="28437" y="7339"/>
                </a:cubicBezTo>
                <a:cubicBezTo>
                  <a:pt x="26596" y="7366"/>
                  <a:pt x="24755" y="7378"/>
                  <a:pt x="22914" y="7378"/>
                </a:cubicBezTo>
                <a:cubicBezTo>
                  <a:pt x="17886" y="7378"/>
                  <a:pt x="12862" y="7285"/>
                  <a:pt x="7856" y="7139"/>
                </a:cubicBezTo>
                <a:cubicBezTo>
                  <a:pt x="6122" y="7105"/>
                  <a:pt x="4420" y="7005"/>
                  <a:pt x="2719" y="6872"/>
                </a:cubicBezTo>
                <a:cubicBezTo>
                  <a:pt x="2247" y="6846"/>
                  <a:pt x="1385" y="6861"/>
                  <a:pt x="826" y="6739"/>
                </a:cubicBezTo>
                <a:lnTo>
                  <a:pt x="826" y="6739"/>
                </a:lnTo>
                <a:cubicBezTo>
                  <a:pt x="2321" y="4823"/>
                  <a:pt x="3788" y="2880"/>
                  <a:pt x="5254" y="968"/>
                </a:cubicBezTo>
                <a:cubicBezTo>
                  <a:pt x="5334" y="862"/>
                  <a:pt x="5413" y="756"/>
                  <a:pt x="5492" y="634"/>
                </a:cubicBezTo>
                <a:close/>
                <a:moveTo>
                  <a:pt x="5755" y="0"/>
                </a:moveTo>
                <a:cubicBezTo>
                  <a:pt x="4787" y="0"/>
                  <a:pt x="4354" y="1168"/>
                  <a:pt x="3787" y="1835"/>
                </a:cubicBezTo>
                <a:cubicBezTo>
                  <a:pt x="2552" y="3469"/>
                  <a:pt x="1351" y="5037"/>
                  <a:pt x="84" y="6672"/>
                </a:cubicBezTo>
                <a:cubicBezTo>
                  <a:pt x="1" y="6790"/>
                  <a:pt x="15" y="6905"/>
                  <a:pt x="78" y="6989"/>
                </a:cubicBezTo>
                <a:lnTo>
                  <a:pt x="78" y="6989"/>
                </a:lnTo>
                <a:cubicBezTo>
                  <a:pt x="86" y="7073"/>
                  <a:pt x="127" y="7151"/>
                  <a:pt x="217" y="7205"/>
                </a:cubicBezTo>
                <a:cubicBezTo>
                  <a:pt x="551" y="7439"/>
                  <a:pt x="1051" y="7439"/>
                  <a:pt x="1418" y="7472"/>
                </a:cubicBezTo>
                <a:cubicBezTo>
                  <a:pt x="2285" y="7606"/>
                  <a:pt x="3119" y="7639"/>
                  <a:pt x="4020" y="7672"/>
                </a:cubicBezTo>
                <a:cubicBezTo>
                  <a:pt x="6789" y="7839"/>
                  <a:pt x="9624" y="7939"/>
                  <a:pt x="12426" y="7973"/>
                </a:cubicBezTo>
                <a:cubicBezTo>
                  <a:pt x="16052" y="8060"/>
                  <a:pt x="19678" y="8111"/>
                  <a:pt x="23304" y="8111"/>
                </a:cubicBezTo>
                <a:cubicBezTo>
                  <a:pt x="26616" y="8111"/>
                  <a:pt x="29929" y="8068"/>
                  <a:pt x="33241" y="7973"/>
                </a:cubicBezTo>
                <a:cubicBezTo>
                  <a:pt x="35276" y="7939"/>
                  <a:pt x="37310" y="7839"/>
                  <a:pt x="39312" y="7672"/>
                </a:cubicBezTo>
                <a:cubicBezTo>
                  <a:pt x="40246" y="7606"/>
                  <a:pt x="41447" y="7639"/>
                  <a:pt x="42247" y="7172"/>
                </a:cubicBezTo>
                <a:cubicBezTo>
                  <a:pt x="42381" y="7105"/>
                  <a:pt x="42448" y="6872"/>
                  <a:pt x="42381" y="6772"/>
                </a:cubicBezTo>
                <a:cubicBezTo>
                  <a:pt x="40880" y="4704"/>
                  <a:pt x="39412" y="2636"/>
                  <a:pt x="37911" y="601"/>
                </a:cubicBezTo>
                <a:cubicBezTo>
                  <a:pt x="37644" y="200"/>
                  <a:pt x="37544" y="0"/>
                  <a:pt x="370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7"/>
          <p:cNvSpPr/>
          <p:nvPr/>
        </p:nvSpPr>
        <p:spPr>
          <a:xfrm rot="5400000">
            <a:off x="-1433153" y="1637176"/>
            <a:ext cx="4745140" cy="1780189"/>
          </a:xfrm>
          <a:custGeom>
            <a:avLst/>
            <a:gdLst/>
            <a:ahLst/>
            <a:cxnLst/>
            <a:rect l="l" t="t" r="r" b="b"/>
            <a:pathLst>
              <a:path w="40807" h="11913" extrusionOk="0">
                <a:moveTo>
                  <a:pt x="34473" y="1130"/>
                </a:moveTo>
                <a:cubicBezTo>
                  <a:pt x="34806" y="1407"/>
                  <a:pt x="35065" y="1761"/>
                  <a:pt x="35270" y="2159"/>
                </a:cubicBezTo>
                <a:lnTo>
                  <a:pt x="35270" y="2159"/>
                </a:lnTo>
                <a:cubicBezTo>
                  <a:pt x="35263" y="2206"/>
                  <a:pt x="35270" y="2259"/>
                  <a:pt x="35297" y="2317"/>
                </a:cubicBezTo>
                <a:cubicBezTo>
                  <a:pt x="35420" y="2606"/>
                  <a:pt x="35546" y="2895"/>
                  <a:pt x="35674" y="3184"/>
                </a:cubicBezTo>
                <a:lnTo>
                  <a:pt x="35674" y="3184"/>
                </a:lnTo>
                <a:cubicBezTo>
                  <a:pt x="35947" y="4091"/>
                  <a:pt x="36074" y="5071"/>
                  <a:pt x="36231" y="5853"/>
                </a:cubicBezTo>
                <a:cubicBezTo>
                  <a:pt x="36240" y="5899"/>
                  <a:pt x="36250" y="5945"/>
                  <a:pt x="36259" y="5992"/>
                </a:cubicBezTo>
                <a:lnTo>
                  <a:pt x="36259" y="5992"/>
                </a:lnTo>
                <a:cubicBezTo>
                  <a:pt x="35628" y="4437"/>
                  <a:pt x="34761" y="2816"/>
                  <a:pt x="34473" y="1130"/>
                </a:cubicBezTo>
                <a:close/>
                <a:moveTo>
                  <a:pt x="8719" y="5152"/>
                </a:moveTo>
                <a:cubicBezTo>
                  <a:pt x="8215" y="6139"/>
                  <a:pt x="7732" y="7142"/>
                  <a:pt x="7194" y="8108"/>
                </a:cubicBezTo>
                <a:lnTo>
                  <a:pt x="7194" y="8108"/>
                </a:lnTo>
                <a:cubicBezTo>
                  <a:pt x="7620" y="7094"/>
                  <a:pt x="8168" y="6124"/>
                  <a:pt x="8719" y="5152"/>
                </a:cubicBezTo>
                <a:close/>
                <a:moveTo>
                  <a:pt x="6115" y="3463"/>
                </a:moveTo>
                <a:cubicBezTo>
                  <a:pt x="5350" y="5005"/>
                  <a:pt x="4832" y="6694"/>
                  <a:pt x="3963" y="8149"/>
                </a:cubicBezTo>
                <a:lnTo>
                  <a:pt x="3963" y="8149"/>
                </a:lnTo>
                <a:cubicBezTo>
                  <a:pt x="4619" y="6669"/>
                  <a:pt x="5298" y="5199"/>
                  <a:pt x="5915" y="3709"/>
                </a:cubicBezTo>
                <a:lnTo>
                  <a:pt x="5915" y="3709"/>
                </a:lnTo>
                <a:cubicBezTo>
                  <a:pt x="5981" y="3626"/>
                  <a:pt x="6047" y="3544"/>
                  <a:pt x="6115" y="3463"/>
                </a:cubicBezTo>
                <a:close/>
                <a:moveTo>
                  <a:pt x="13203" y="6296"/>
                </a:moveTo>
                <a:cubicBezTo>
                  <a:pt x="13096" y="6957"/>
                  <a:pt x="12996" y="7619"/>
                  <a:pt x="12872" y="8276"/>
                </a:cubicBezTo>
                <a:lnTo>
                  <a:pt x="12872" y="8276"/>
                </a:lnTo>
                <a:cubicBezTo>
                  <a:pt x="12965" y="7615"/>
                  <a:pt x="13082" y="6956"/>
                  <a:pt x="13203" y="6296"/>
                </a:cubicBezTo>
                <a:close/>
                <a:moveTo>
                  <a:pt x="36927" y="6350"/>
                </a:moveTo>
                <a:cubicBezTo>
                  <a:pt x="37318" y="7273"/>
                  <a:pt x="37702" y="8201"/>
                  <a:pt x="37966" y="9166"/>
                </a:cubicBezTo>
                <a:lnTo>
                  <a:pt x="37966" y="9166"/>
                </a:lnTo>
                <a:cubicBezTo>
                  <a:pt x="37406" y="8383"/>
                  <a:pt x="37125" y="7362"/>
                  <a:pt x="36927" y="6350"/>
                </a:cubicBezTo>
                <a:close/>
                <a:moveTo>
                  <a:pt x="17392" y="3088"/>
                </a:moveTo>
                <a:cubicBezTo>
                  <a:pt x="17026" y="5362"/>
                  <a:pt x="17044" y="7815"/>
                  <a:pt x="15949" y="9742"/>
                </a:cubicBezTo>
                <a:lnTo>
                  <a:pt x="15949" y="9742"/>
                </a:lnTo>
                <a:cubicBezTo>
                  <a:pt x="16068" y="7470"/>
                  <a:pt x="16976" y="5316"/>
                  <a:pt x="17392" y="3088"/>
                </a:cubicBezTo>
                <a:close/>
                <a:moveTo>
                  <a:pt x="33435" y="4663"/>
                </a:moveTo>
                <a:cubicBezTo>
                  <a:pt x="33773" y="6439"/>
                  <a:pt x="34474" y="8219"/>
                  <a:pt x="34375" y="9976"/>
                </a:cubicBezTo>
                <a:lnTo>
                  <a:pt x="34375" y="9976"/>
                </a:lnTo>
                <a:cubicBezTo>
                  <a:pt x="33666" y="8310"/>
                  <a:pt x="33646" y="6463"/>
                  <a:pt x="33435" y="4663"/>
                </a:cubicBezTo>
                <a:close/>
                <a:moveTo>
                  <a:pt x="21383" y="1"/>
                </a:moveTo>
                <a:cubicBezTo>
                  <a:pt x="21244" y="1"/>
                  <a:pt x="21090" y="88"/>
                  <a:pt x="21053" y="215"/>
                </a:cubicBezTo>
                <a:cubicBezTo>
                  <a:pt x="20148" y="3020"/>
                  <a:pt x="20598" y="6081"/>
                  <a:pt x="19917" y="8949"/>
                </a:cubicBezTo>
                <a:lnTo>
                  <a:pt x="19917" y="8949"/>
                </a:lnTo>
                <a:cubicBezTo>
                  <a:pt x="19671" y="6450"/>
                  <a:pt x="20381" y="3898"/>
                  <a:pt x="20072" y="1387"/>
                </a:cubicBezTo>
                <a:lnTo>
                  <a:pt x="20072" y="1387"/>
                </a:lnTo>
                <a:cubicBezTo>
                  <a:pt x="20077" y="1374"/>
                  <a:pt x="20081" y="1362"/>
                  <a:pt x="20086" y="1349"/>
                </a:cubicBezTo>
                <a:lnTo>
                  <a:pt x="20068" y="1349"/>
                </a:lnTo>
                <a:cubicBezTo>
                  <a:pt x="20054" y="1238"/>
                  <a:pt x="20038" y="1127"/>
                  <a:pt x="20019" y="1016"/>
                </a:cubicBezTo>
                <a:cubicBezTo>
                  <a:pt x="19988" y="858"/>
                  <a:pt x="19874" y="790"/>
                  <a:pt x="19753" y="790"/>
                </a:cubicBezTo>
                <a:cubicBezTo>
                  <a:pt x="19617" y="790"/>
                  <a:pt x="19472" y="875"/>
                  <a:pt x="19419" y="1016"/>
                </a:cubicBezTo>
                <a:cubicBezTo>
                  <a:pt x="18475" y="3727"/>
                  <a:pt x="18671" y="6632"/>
                  <a:pt x="17874" y="9377"/>
                </a:cubicBezTo>
                <a:lnTo>
                  <a:pt x="17874" y="9377"/>
                </a:lnTo>
                <a:cubicBezTo>
                  <a:pt x="17384" y="8063"/>
                  <a:pt x="17658" y="6452"/>
                  <a:pt x="17884" y="5152"/>
                </a:cubicBezTo>
                <a:cubicBezTo>
                  <a:pt x="18088" y="3870"/>
                  <a:pt x="18419" y="2589"/>
                  <a:pt x="18611" y="1285"/>
                </a:cubicBezTo>
                <a:lnTo>
                  <a:pt x="18611" y="1285"/>
                </a:lnTo>
                <a:cubicBezTo>
                  <a:pt x="18635" y="1228"/>
                  <a:pt x="18660" y="1172"/>
                  <a:pt x="18685" y="1116"/>
                </a:cubicBezTo>
                <a:cubicBezTo>
                  <a:pt x="18669" y="1111"/>
                  <a:pt x="18653" y="1107"/>
                  <a:pt x="18637" y="1102"/>
                </a:cubicBezTo>
                <a:lnTo>
                  <a:pt x="18637" y="1102"/>
                </a:lnTo>
                <a:cubicBezTo>
                  <a:pt x="18655" y="973"/>
                  <a:pt x="18671" y="845"/>
                  <a:pt x="18685" y="716"/>
                </a:cubicBezTo>
                <a:cubicBezTo>
                  <a:pt x="18706" y="529"/>
                  <a:pt x="18520" y="420"/>
                  <a:pt x="18345" y="420"/>
                </a:cubicBezTo>
                <a:cubicBezTo>
                  <a:pt x="18238" y="420"/>
                  <a:pt x="18135" y="460"/>
                  <a:pt x="18084" y="549"/>
                </a:cubicBezTo>
                <a:cubicBezTo>
                  <a:pt x="17788" y="1221"/>
                  <a:pt x="17598" y="1944"/>
                  <a:pt x="17460" y="2691"/>
                </a:cubicBezTo>
                <a:lnTo>
                  <a:pt x="17460" y="2691"/>
                </a:lnTo>
                <a:cubicBezTo>
                  <a:pt x="17571" y="1987"/>
                  <a:pt x="17626" y="1275"/>
                  <a:pt x="17584" y="549"/>
                </a:cubicBezTo>
                <a:cubicBezTo>
                  <a:pt x="17584" y="389"/>
                  <a:pt x="17428" y="230"/>
                  <a:pt x="17266" y="230"/>
                </a:cubicBezTo>
                <a:cubicBezTo>
                  <a:pt x="17191" y="230"/>
                  <a:pt x="17114" y="264"/>
                  <a:pt x="17050" y="349"/>
                </a:cubicBezTo>
                <a:cubicBezTo>
                  <a:pt x="14827" y="2998"/>
                  <a:pt x="15329" y="6648"/>
                  <a:pt x="14113" y="9700"/>
                </a:cubicBezTo>
                <a:lnTo>
                  <a:pt x="14113" y="9700"/>
                </a:lnTo>
                <a:cubicBezTo>
                  <a:pt x="13837" y="7103"/>
                  <a:pt x="14943" y="4493"/>
                  <a:pt x="15322" y="1949"/>
                </a:cubicBezTo>
                <a:lnTo>
                  <a:pt x="15322" y="1949"/>
                </a:lnTo>
                <a:cubicBezTo>
                  <a:pt x="15342" y="1916"/>
                  <a:pt x="15362" y="1883"/>
                  <a:pt x="15383" y="1850"/>
                </a:cubicBezTo>
                <a:cubicBezTo>
                  <a:pt x="15367" y="1847"/>
                  <a:pt x="15352" y="1844"/>
                  <a:pt x="15337" y="1841"/>
                </a:cubicBezTo>
                <a:lnTo>
                  <a:pt x="15337" y="1841"/>
                </a:lnTo>
                <a:cubicBezTo>
                  <a:pt x="15354" y="1721"/>
                  <a:pt x="15369" y="1602"/>
                  <a:pt x="15383" y="1483"/>
                </a:cubicBezTo>
                <a:cubicBezTo>
                  <a:pt x="15403" y="1280"/>
                  <a:pt x="15238" y="1163"/>
                  <a:pt x="15068" y="1163"/>
                </a:cubicBezTo>
                <a:cubicBezTo>
                  <a:pt x="14959" y="1163"/>
                  <a:pt x="14847" y="1212"/>
                  <a:pt x="14782" y="1316"/>
                </a:cubicBezTo>
                <a:cubicBezTo>
                  <a:pt x="14110" y="2385"/>
                  <a:pt x="13744" y="3540"/>
                  <a:pt x="13490" y="4727"/>
                </a:cubicBezTo>
                <a:lnTo>
                  <a:pt x="13490" y="4727"/>
                </a:lnTo>
                <a:cubicBezTo>
                  <a:pt x="13645" y="3841"/>
                  <a:pt x="13781" y="2951"/>
                  <a:pt x="13851" y="2051"/>
                </a:cubicBezTo>
                <a:lnTo>
                  <a:pt x="13851" y="2051"/>
                </a:lnTo>
                <a:cubicBezTo>
                  <a:pt x="13861" y="2028"/>
                  <a:pt x="13871" y="2006"/>
                  <a:pt x="13881" y="1983"/>
                </a:cubicBezTo>
                <a:cubicBezTo>
                  <a:pt x="13873" y="1982"/>
                  <a:pt x="13865" y="1980"/>
                  <a:pt x="13857" y="1979"/>
                </a:cubicBezTo>
                <a:lnTo>
                  <a:pt x="13857" y="1979"/>
                </a:lnTo>
                <a:cubicBezTo>
                  <a:pt x="13866" y="1847"/>
                  <a:pt x="13875" y="1715"/>
                  <a:pt x="13881" y="1583"/>
                </a:cubicBezTo>
                <a:cubicBezTo>
                  <a:pt x="13881" y="1411"/>
                  <a:pt x="13688" y="1281"/>
                  <a:pt x="13515" y="1281"/>
                </a:cubicBezTo>
                <a:cubicBezTo>
                  <a:pt x="13419" y="1281"/>
                  <a:pt x="13329" y="1321"/>
                  <a:pt x="13281" y="1416"/>
                </a:cubicBezTo>
                <a:cubicBezTo>
                  <a:pt x="12614" y="2984"/>
                  <a:pt x="12347" y="4652"/>
                  <a:pt x="11947" y="6253"/>
                </a:cubicBezTo>
                <a:cubicBezTo>
                  <a:pt x="11635" y="7670"/>
                  <a:pt x="11323" y="9304"/>
                  <a:pt x="10439" y="10540"/>
                </a:cubicBezTo>
                <a:lnTo>
                  <a:pt x="10439" y="10540"/>
                </a:lnTo>
                <a:cubicBezTo>
                  <a:pt x="10557" y="7823"/>
                  <a:pt x="12012" y="5293"/>
                  <a:pt x="12334" y="2587"/>
                </a:cubicBezTo>
                <a:lnTo>
                  <a:pt x="12334" y="2587"/>
                </a:lnTo>
                <a:cubicBezTo>
                  <a:pt x="12350" y="2564"/>
                  <a:pt x="12365" y="2540"/>
                  <a:pt x="12380" y="2517"/>
                </a:cubicBezTo>
                <a:cubicBezTo>
                  <a:pt x="12368" y="2515"/>
                  <a:pt x="12355" y="2512"/>
                  <a:pt x="12343" y="2510"/>
                </a:cubicBezTo>
                <a:lnTo>
                  <a:pt x="12343" y="2510"/>
                </a:lnTo>
                <a:cubicBezTo>
                  <a:pt x="12359" y="2368"/>
                  <a:pt x="12371" y="2226"/>
                  <a:pt x="12380" y="2083"/>
                </a:cubicBezTo>
                <a:cubicBezTo>
                  <a:pt x="12400" y="1889"/>
                  <a:pt x="12249" y="1785"/>
                  <a:pt x="12088" y="1785"/>
                </a:cubicBezTo>
                <a:cubicBezTo>
                  <a:pt x="11972" y="1785"/>
                  <a:pt x="11850" y="1838"/>
                  <a:pt x="11780" y="1950"/>
                </a:cubicBezTo>
                <a:cubicBezTo>
                  <a:pt x="10152" y="4289"/>
                  <a:pt x="10074" y="7521"/>
                  <a:pt x="8444" y="9875"/>
                </a:cubicBezTo>
                <a:lnTo>
                  <a:pt x="8444" y="9875"/>
                </a:lnTo>
                <a:cubicBezTo>
                  <a:pt x="8953" y="7362"/>
                  <a:pt x="10238" y="5093"/>
                  <a:pt x="11136" y="2675"/>
                </a:cubicBezTo>
                <a:lnTo>
                  <a:pt x="11136" y="2675"/>
                </a:lnTo>
                <a:cubicBezTo>
                  <a:pt x="11226" y="2554"/>
                  <a:pt x="11318" y="2435"/>
                  <a:pt x="11413" y="2317"/>
                </a:cubicBezTo>
                <a:cubicBezTo>
                  <a:pt x="11373" y="2292"/>
                  <a:pt x="11332" y="2268"/>
                  <a:pt x="11291" y="2244"/>
                </a:cubicBezTo>
                <a:lnTo>
                  <a:pt x="11291" y="2244"/>
                </a:lnTo>
                <a:cubicBezTo>
                  <a:pt x="11333" y="2124"/>
                  <a:pt x="11374" y="2004"/>
                  <a:pt x="11413" y="1883"/>
                </a:cubicBezTo>
                <a:cubicBezTo>
                  <a:pt x="11484" y="1694"/>
                  <a:pt x="11288" y="1506"/>
                  <a:pt x="11096" y="1506"/>
                </a:cubicBezTo>
                <a:cubicBezTo>
                  <a:pt x="11017" y="1506"/>
                  <a:pt x="10938" y="1538"/>
                  <a:pt x="10879" y="1616"/>
                </a:cubicBezTo>
                <a:cubicBezTo>
                  <a:pt x="10470" y="2132"/>
                  <a:pt x="10105" y="2678"/>
                  <a:pt x="9765" y="3242"/>
                </a:cubicBezTo>
                <a:lnTo>
                  <a:pt x="9765" y="3242"/>
                </a:lnTo>
                <a:cubicBezTo>
                  <a:pt x="10035" y="2712"/>
                  <a:pt x="10284" y="2172"/>
                  <a:pt x="10493" y="1616"/>
                </a:cubicBezTo>
                <a:lnTo>
                  <a:pt x="10493" y="1616"/>
                </a:lnTo>
                <a:cubicBezTo>
                  <a:pt x="10565" y="1526"/>
                  <a:pt x="10638" y="1437"/>
                  <a:pt x="10713" y="1349"/>
                </a:cubicBezTo>
                <a:cubicBezTo>
                  <a:pt x="10678" y="1335"/>
                  <a:pt x="10643" y="1319"/>
                  <a:pt x="10608" y="1300"/>
                </a:cubicBezTo>
                <a:lnTo>
                  <a:pt x="10608" y="1300"/>
                </a:lnTo>
                <a:cubicBezTo>
                  <a:pt x="10644" y="1195"/>
                  <a:pt x="10679" y="1089"/>
                  <a:pt x="10713" y="982"/>
                </a:cubicBezTo>
                <a:cubicBezTo>
                  <a:pt x="10760" y="768"/>
                  <a:pt x="10569" y="587"/>
                  <a:pt x="10383" y="587"/>
                </a:cubicBezTo>
                <a:cubicBezTo>
                  <a:pt x="10309" y="587"/>
                  <a:pt x="10236" y="616"/>
                  <a:pt x="10179" y="682"/>
                </a:cubicBezTo>
                <a:cubicBezTo>
                  <a:pt x="7901" y="3355"/>
                  <a:pt x="7199" y="7217"/>
                  <a:pt x="4801" y="9750"/>
                </a:cubicBezTo>
                <a:lnTo>
                  <a:pt x="4801" y="9750"/>
                </a:lnTo>
                <a:cubicBezTo>
                  <a:pt x="5559" y="6936"/>
                  <a:pt x="7120" y="4404"/>
                  <a:pt x="8281" y="1740"/>
                </a:cubicBezTo>
                <a:lnTo>
                  <a:pt x="8281" y="1740"/>
                </a:lnTo>
                <a:cubicBezTo>
                  <a:pt x="8366" y="1653"/>
                  <a:pt x="8454" y="1567"/>
                  <a:pt x="8544" y="1483"/>
                </a:cubicBezTo>
                <a:cubicBezTo>
                  <a:pt x="8504" y="1459"/>
                  <a:pt x="8464" y="1434"/>
                  <a:pt x="8423" y="1410"/>
                </a:cubicBezTo>
                <a:lnTo>
                  <a:pt x="8423" y="1410"/>
                </a:lnTo>
                <a:cubicBezTo>
                  <a:pt x="8464" y="1312"/>
                  <a:pt x="8504" y="1214"/>
                  <a:pt x="8544" y="1116"/>
                </a:cubicBezTo>
                <a:cubicBezTo>
                  <a:pt x="8641" y="899"/>
                  <a:pt x="8442" y="735"/>
                  <a:pt x="8236" y="735"/>
                </a:cubicBezTo>
                <a:cubicBezTo>
                  <a:pt x="8157" y="735"/>
                  <a:pt x="8076" y="760"/>
                  <a:pt x="8011" y="816"/>
                </a:cubicBezTo>
                <a:cubicBezTo>
                  <a:pt x="7215" y="1543"/>
                  <a:pt x="6648" y="2412"/>
                  <a:pt x="6178" y="3337"/>
                </a:cubicBezTo>
                <a:lnTo>
                  <a:pt x="6178" y="3337"/>
                </a:lnTo>
                <a:cubicBezTo>
                  <a:pt x="6147" y="3324"/>
                  <a:pt x="6117" y="3308"/>
                  <a:pt x="6086" y="3291"/>
                </a:cubicBezTo>
                <a:lnTo>
                  <a:pt x="6086" y="3291"/>
                </a:lnTo>
                <a:cubicBezTo>
                  <a:pt x="6128" y="3189"/>
                  <a:pt x="6169" y="3086"/>
                  <a:pt x="6209" y="2984"/>
                </a:cubicBezTo>
                <a:cubicBezTo>
                  <a:pt x="6304" y="2770"/>
                  <a:pt x="6096" y="2574"/>
                  <a:pt x="5895" y="2574"/>
                </a:cubicBezTo>
                <a:cubicBezTo>
                  <a:pt x="5814" y="2574"/>
                  <a:pt x="5734" y="2606"/>
                  <a:pt x="5676" y="2684"/>
                </a:cubicBezTo>
                <a:cubicBezTo>
                  <a:pt x="3965" y="4688"/>
                  <a:pt x="2961" y="7185"/>
                  <a:pt x="1377" y="9265"/>
                </a:cubicBezTo>
                <a:lnTo>
                  <a:pt x="1377" y="9265"/>
                </a:lnTo>
                <a:cubicBezTo>
                  <a:pt x="2706" y="6463"/>
                  <a:pt x="4406" y="3832"/>
                  <a:pt x="6176" y="1316"/>
                </a:cubicBezTo>
                <a:cubicBezTo>
                  <a:pt x="6368" y="1252"/>
                  <a:pt x="6206" y="1120"/>
                  <a:pt x="6011" y="1120"/>
                </a:cubicBezTo>
                <a:cubicBezTo>
                  <a:pt x="5901" y="1120"/>
                  <a:pt x="5781" y="1162"/>
                  <a:pt x="5709" y="1283"/>
                </a:cubicBezTo>
                <a:cubicBezTo>
                  <a:pt x="3679" y="4156"/>
                  <a:pt x="1737" y="7204"/>
                  <a:pt x="348" y="10455"/>
                </a:cubicBezTo>
                <a:lnTo>
                  <a:pt x="348" y="10455"/>
                </a:lnTo>
                <a:cubicBezTo>
                  <a:pt x="258" y="10546"/>
                  <a:pt x="166" y="10635"/>
                  <a:pt x="72" y="10723"/>
                </a:cubicBezTo>
                <a:cubicBezTo>
                  <a:pt x="115" y="10749"/>
                  <a:pt x="157" y="10776"/>
                  <a:pt x="201" y="10805"/>
                </a:cubicBezTo>
                <a:lnTo>
                  <a:pt x="201" y="10805"/>
                </a:lnTo>
                <a:cubicBezTo>
                  <a:pt x="157" y="10911"/>
                  <a:pt x="114" y="11017"/>
                  <a:pt x="72" y="11123"/>
                </a:cubicBezTo>
                <a:cubicBezTo>
                  <a:pt x="0" y="11313"/>
                  <a:pt x="199" y="11486"/>
                  <a:pt x="404" y="11486"/>
                </a:cubicBezTo>
                <a:cubicBezTo>
                  <a:pt x="487" y="11486"/>
                  <a:pt x="571" y="11457"/>
                  <a:pt x="639" y="11390"/>
                </a:cubicBezTo>
                <a:cubicBezTo>
                  <a:pt x="2351" y="9773"/>
                  <a:pt x="3368" y="7648"/>
                  <a:pt x="4584" y="5654"/>
                </a:cubicBezTo>
                <a:lnTo>
                  <a:pt x="4584" y="5654"/>
                </a:lnTo>
                <a:cubicBezTo>
                  <a:pt x="3996" y="6991"/>
                  <a:pt x="3387" y="8316"/>
                  <a:pt x="2819" y="9656"/>
                </a:cubicBezTo>
                <a:lnTo>
                  <a:pt x="2819" y="9656"/>
                </a:lnTo>
                <a:cubicBezTo>
                  <a:pt x="2729" y="9747"/>
                  <a:pt x="2636" y="9836"/>
                  <a:pt x="2540" y="9922"/>
                </a:cubicBezTo>
                <a:cubicBezTo>
                  <a:pt x="2584" y="9948"/>
                  <a:pt x="2627" y="9977"/>
                  <a:pt x="2671" y="10006"/>
                </a:cubicBezTo>
                <a:lnTo>
                  <a:pt x="2671" y="10006"/>
                </a:lnTo>
                <a:cubicBezTo>
                  <a:pt x="2627" y="10111"/>
                  <a:pt x="2584" y="10217"/>
                  <a:pt x="2540" y="10322"/>
                </a:cubicBezTo>
                <a:cubicBezTo>
                  <a:pt x="2444" y="10539"/>
                  <a:pt x="2660" y="10703"/>
                  <a:pt x="2863" y="10703"/>
                </a:cubicBezTo>
                <a:cubicBezTo>
                  <a:pt x="2941" y="10703"/>
                  <a:pt x="3018" y="10679"/>
                  <a:pt x="3074" y="10623"/>
                </a:cubicBezTo>
                <a:cubicBezTo>
                  <a:pt x="3741" y="10020"/>
                  <a:pt x="4248" y="9317"/>
                  <a:pt x="4671" y="8561"/>
                </a:cubicBezTo>
                <a:lnTo>
                  <a:pt x="4671" y="8561"/>
                </a:lnTo>
                <a:cubicBezTo>
                  <a:pt x="4460" y="9156"/>
                  <a:pt x="4277" y="9760"/>
                  <a:pt x="4135" y="10378"/>
                </a:cubicBezTo>
                <a:lnTo>
                  <a:pt x="4135" y="10378"/>
                </a:lnTo>
                <a:cubicBezTo>
                  <a:pt x="4104" y="10404"/>
                  <a:pt x="4073" y="10430"/>
                  <a:pt x="4041" y="10456"/>
                </a:cubicBezTo>
                <a:cubicBezTo>
                  <a:pt x="4064" y="10465"/>
                  <a:pt x="4087" y="10476"/>
                  <a:pt x="4111" y="10487"/>
                </a:cubicBezTo>
                <a:lnTo>
                  <a:pt x="4111" y="10487"/>
                </a:lnTo>
                <a:cubicBezTo>
                  <a:pt x="4086" y="10599"/>
                  <a:pt x="4063" y="10711"/>
                  <a:pt x="4041" y="10823"/>
                </a:cubicBezTo>
                <a:cubicBezTo>
                  <a:pt x="4018" y="11057"/>
                  <a:pt x="4176" y="11210"/>
                  <a:pt x="4353" y="11210"/>
                </a:cubicBezTo>
                <a:cubicBezTo>
                  <a:pt x="4427" y="11210"/>
                  <a:pt x="4506" y="11182"/>
                  <a:pt x="4575" y="11123"/>
                </a:cubicBezTo>
                <a:cubicBezTo>
                  <a:pt x="5239" y="10582"/>
                  <a:pt x="5786" y="9954"/>
                  <a:pt x="6261" y="9274"/>
                </a:cubicBezTo>
                <a:lnTo>
                  <a:pt x="6261" y="9274"/>
                </a:lnTo>
                <a:cubicBezTo>
                  <a:pt x="6201" y="9467"/>
                  <a:pt x="6147" y="9663"/>
                  <a:pt x="6099" y="9861"/>
                </a:cubicBezTo>
                <a:lnTo>
                  <a:pt x="6099" y="9861"/>
                </a:lnTo>
                <a:cubicBezTo>
                  <a:pt x="6037" y="9949"/>
                  <a:pt x="5974" y="10036"/>
                  <a:pt x="5909" y="10122"/>
                </a:cubicBezTo>
                <a:cubicBezTo>
                  <a:pt x="5951" y="10136"/>
                  <a:pt x="5991" y="10152"/>
                  <a:pt x="6031" y="10168"/>
                </a:cubicBezTo>
                <a:lnTo>
                  <a:pt x="6031" y="10168"/>
                </a:lnTo>
                <a:cubicBezTo>
                  <a:pt x="6011" y="10263"/>
                  <a:pt x="5993" y="10359"/>
                  <a:pt x="5976" y="10456"/>
                </a:cubicBezTo>
                <a:cubicBezTo>
                  <a:pt x="5912" y="10691"/>
                  <a:pt x="6081" y="10845"/>
                  <a:pt x="6264" y="10845"/>
                </a:cubicBezTo>
                <a:cubicBezTo>
                  <a:pt x="6365" y="10845"/>
                  <a:pt x="6471" y="10797"/>
                  <a:pt x="6543" y="10689"/>
                </a:cubicBezTo>
                <a:cubicBezTo>
                  <a:pt x="7893" y="8850"/>
                  <a:pt x="8740" y="6735"/>
                  <a:pt x="9820" y="4763"/>
                </a:cubicBezTo>
                <a:lnTo>
                  <a:pt x="9820" y="4763"/>
                </a:lnTo>
                <a:cubicBezTo>
                  <a:pt x="8996" y="6697"/>
                  <a:pt x="8119" y="8607"/>
                  <a:pt x="7785" y="10681"/>
                </a:cubicBezTo>
                <a:lnTo>
                  <a:pt x="7785" y="10681"/>
                </a:lnTo>
                <a:cubicBezTo>
                  <a:pt x="7771" y="10695"/>
                  <a:pt x="7757" y="10709"/>
                  <a:pt x="7744" y="10723"/>
                </a:cubicBezTo>
                <a:cubicBezTo>
                  <a:pt x="7754" y="10729"/>
                  <a:pt x="7765" y="10735"/>
                  <a:pt x="7775" y="10741"/>
                </a:cubicBezTo>
                <a:lnTo>
                  <a:pt x="7775" y="10741"/>
                </a:lnTo>
                <a:cubicBezTo>
                  <a:pt x="7750" y="10901"/>
                  <a:pt x="7729" y="11061"/>
                  <a:pt x="7710" y="11223"/>
                </a:cubicBezTo>
                <a:cubicBezTo>
                  <a:pt x="7688" y="11425"/>
                  <a:pt x="7862" y="11552"/>
                  <a:pt x="8029" y="11552"/>
                </a:cubicBezTo>
                <a:cubicBezTo>
                  <a:pt x="8110" y="11552"/>
                  <a:pt x="8190" y="11522"/>
                  <a:pt x="8244" y="11457"/>
                </a:cubicBezTo>
                <a:cubicBezTo>
                  <a:pt x="10137" y="9510"/>
                  <a:pt x="10475" y="6732"/>
                  <a:pt x="11471" y="4282"/>
                </a:cubicBezTo>
                <a:lnTo>
                  <a:pt x="11471" y="4282"/>
                </a:lnTo>
                <a:cubicBezTo>
                  <a:pt x="10883" y="6711"/>
                  <a:pt x="9720" y="9031"/>
                  <a:pt x="9879" y="11623"/>
                </a:cubicBezTo>
                <a:cubicBezTo>
                  <a:pt x="9879" y="11784"/>
                  <a:pt x="10036" y="11913"/>
                  <a:pt x="10200" y="11913"/>
                </a:cubicBezTo>
                <a:cubicBezTo>
                  <a:pt x="10274" y="11913"/>
                  <a:pt x="10350" y="11886"/>
                  <a:pt x="10412" y="11824"/>
                </a:cubicBezTo>
                <a:cubicBezTo>
                  <a:pt x="11580" y="10689"/>
                  <a:pt x="12047" y="9022"/>
                  <a:pt x="12414" y="7487"/>
                </a:cubicBezTo>
                <a:cubicBezTo>
                  <a:pt x="12464" y="7291"/>
                  <a:pt x="12511" y="7094"/>
                  <a:pt x="12556" y="6896"/>
                </a:cubicBezTo>
                <a:lnTo>
                  <a:pt x="12556" y="6896"/>
                </a:lnTo>
                <a:cubicBezTo>
                  <a:pt x="12284" y="8403"/>
                  <a:pt x="12049" y="9915"/>
                  <a:pt x="12080" y="11457"/>
                </a:cubicBezTo>
                <a:cubicBezTo>
                  <a:pt x="12080" y="11628"/>
                  <a:pt x="12274" y="11759"/>
                  <a:pt x="12447" y="11759"/>
                </a:cubicBezTo>
                <a:cubicBezTo>
                  <a:pt x="12543" y="11759"/>
                  <a:pt x="12633" y="11719"/>
                  <a:pt x="12681" y="11623"/>
                </a:cubicBezTo>
                <a:cubicBezTo>
                  <a:pt x="13064" y="10722"/>
                  <a:pt x="13299" y="9773"/>
                  <a:pt x="13482" y="8809"/>
                </a:cubicBezTo>
                <a:lnTo>
                  <a:pt x="13482" y="8809"/>
                </a:lnTo>
                <a:cubicBezTo>
                  <a:pt x="13457" y="9546"/>
                  <a:pt x="13518" y="10283"/>
                  <a:pt x="13715" y="11023"/>
                </a:cubicBezTo>
                <a:cubicBezTo>
                  <a:pt x="13754" y="11178"/>
                  <a:pt x="13905" y="11266"/>
                  <a:pt x="14045" y="11266"/>
                </a:cubicBezTo>
                <a:cubicBezTo>
                  <a:pt x="14146" y="11266"/>
                  <a:pt x="14240" y="11221"/>
                  <a:pt x="14282" y="11123"/>
                </a:cubicBezTo>
                <a:cubicBezTo>
                  <a:pt x="15800" y="8269"/>
                  <a:pt x="15301" y="4560"/>
                  <a:pt x="16959" y="1803"/>
                </a:cubicBezTo>
                <a:lnTo>
                  <a:pt x="16959" y="1803"/>
                </a:lnTo>
                <a:cubicBezTo>
                  <a:pt x="16812" y="4922"/>
                  <a:pt x="15138" y="7819"/>
                  <a:pt x="15349" y="10990"/>
                </a:cubicBezTo>
                <a:cubicBezTo>
                  <a:pt x="15349" y="11149"/>
                  <a:pt x="15505" y="11309"/>
                  <a:pt x="15667" y="11309"/>
                </a:cubicBezTo>
                <a:cubicBezTo>
                  <a:pt x="15743" y="11309"/>
                  <a:pt x="15820" y="11274"/>
                  <a:pt x="15883" y="11190"/>
                </a:cubicBezTo>
                <a:cubicBezTo>
                  <a:pt x="16474" y="10462"/>
                  <a:pt x="16851" y="9653"/>
                  <a:pt x="17111" y="8798"/>
                </a:cubicBezTo>
                <a:lnTo>
                  <a:pt x="17111" y="8798"/>
                </a:lnTo>
                <a:cubicBezTo>
                  <a:pt x="17189" y="9426"/>
                  <a:pt x="17369" y="10026"/>
                  <a:pt x="17718" y="10556"/>
                </a:cubicBezTo>
                <a:cubicBezTo>
                  <a:pt x="17788" y="10668"/>
                  <a:pt x="17887" y="10715"/>
                  <a:pt x="17984" y="10715"/>
                </a:cubicBezTo>
                <a:cubicBezTo>
                  <a:pt x="18117" y="10715"/>
                  <a:pt x="18246" y="10625"/>
                  <a:pt x="18285" y="10489"/>
                </a:cubicBezTo>
                <a:cubicBezTo>
                  <a:pt x="19171" y="8025"/>
                  <a:pt x="19091" y="5400"/>
                  <a:pt x="19649" y="2881"/>
                </a:cubicBezTo>
                <a:lnTo>
                  <a:pt x="19649" y="2881"/>
                </a:lnTo>
                <a:cubicBezTo>
                  <a:pt x="19690" y="5289"/>
                  <a:pt x="19079" y="7712"/>
                  <a:pt x="19567" y="10115"/>
                </a:cubicBezTo>
                <a:lnTo>
                  <a:pt x="19567" y="10115"/>
                </a:lnTo>
                <a:cubicBezTo>
                  <a:pt x="19562" y="10129"/>
                  <a:pt x="19557" y="10142"/>
                  <a:pt x="19552" y="10156"/>
                </a:cubicBezTo>
                <a:lnTo>
                  <a:pt x="19575" y="10156"/>
                </a:lnTo>
                <a:cubicBezTo>
                  <a:pt x="19599" y="10267"/>
                  <a:pt x="19624" y="10378"/>
                  <a:pt x="19652" y="10489"/>
                </a:cubicBezTo>
                <a:cubicBezTo>
                  <a:pt x="19685" y="10652"/>
                  <a:pt x="19804" y="10727"/>
                  <a:pt x="19926" y="10727"/>
                </a:cubicBezTo>
                <a:cubicBezTo>
                  <a:pt x="20054" y="10727"/>
                  <a:pt x="20185" y="10643"/>
                  <a:pt x="20219" y="10489"/>
                </a:cubicBezTo>
                <a:cubicBezTo>
                  <a:pt x="21163" y="7998"/>
                  <a:pt x="20912" y="5301"/>
                  <a:pt x="21263" y="2673"/>
                </a:cubicBezTo>
                <a:lnTo>
                  <a:pt x="21263" y="2673"/>
                </a:lnTo>
                <a:cubicBezTo>
                  <a:pt x="21194" y="5664"/>
                  <a:pt x="20428" y="8772"/>
                  <a:pt x="21854" y="11490"/>
                </a:cubicBezTo>
                <a:cubicBezTo>
                  <a:pt x="21914" y="11580"/>
                  <a:pt x="22028" y="11629"/>
                  <a:pt x="22138" y="11629"/>
                </a:cubicBezTo>
                <a:cubicBezTo>
                  <a:pt x="22273" y="11629"/>
                  <a:pt x="22403" y="11555"/>
                  <a:pt x="22421" y="11390"/>
                </a:cubicBezTo>
                <a:cubicBezTo>
                  <a:pt x="22810" y="9157"/>
                  <a:pt x="22634" y="6904"/>
                  <a:pt x="22710" y="4646"/>
                </a:cubicBezTo>
                <a:lnTo>
                  <a:pt x="22710" y="4646"/>
                </a:lnTo>
                <a:cubicBezTo>
                  <a:pt x="22994" y="6599"/>
                  <a:pt x="22707" y="8649"/>
                  <a:pt x="23188" y="10623"/>
                </a:cubicBezTo>
                <a:cubicBezTo>
                  <a:pt x="23221" y="10756"/>
                  <a:pt x="23355" y="10823"/>
                  <a:pt x="23484" y="10823"/>
                </a:cubicBezTo>
                <a:cubicBezTo>
                  <a:pt x="23613" y="10823"/>
                  <a:pt x="23739" y="10756"/>
                  <a:pt x="23755" y="10623"/>
                </a:cubicBezTo>
                <a:cubicBezTo>
                  <a:pt x="23853" y="10192"/>
                  <a:pt x="23921" y="9761"/>
                  <a:pt x="23967" y="9328"/>
                </a:cubicBezTo>
                <a:lnTo>
                  <a:pt x="23967" y="9328"/>
                </a:lnTo>
                <a:cubicBezTo>
                  <a:pt x="24169" y="10126"/>
                  <a:pt x="24447" y="10897"/>
                  <a:pt x="24823" y="11623"/>
                </a:cubicBezTo>
                <a:cubicBezTo>
                  <a:pt x="24866" y="11726"/>
                  <a:pt x="24968" y="11777"/>
                  <a:pt x="25073" y="11777"/>
                </a:cubicBezTo>
                <a:cubicBezTo>
                  <a:pt x="25209" y="11777"/>
                  <a:pt x="25352" y="11692"/>
                  <a:pt x="25390" y="11523"/>
                </a:cubicBezTo>
                <a:cubicBezTo>
                  <a:pt x="25625" y="10395"/>
                  <a:pt x="25686" y="9255"/>
                  <a:pt x="25683" y="8111"/>
                </a:cubicBezTo>
                <a:lnTo>
                  <a:pt x="25683" y="8111"/>
                </a:lnTo>
                <a:cubicBezTo>
                  <a:pt x="25816" y="9224"/>
                  <a:pt x="26064" y="10315"/>
                  <a:pt x="26591" y="11357"/>
                </a:cubicBezTo>
                <a:cubicBezTo>
                  <a:pt x="26652" y="11468"/>
                  <a:pt x="26751" y="11515"/>
                  <a:pt x="26850" y="11515"/>
                </a:cubicBezTo>
                <a:cubicBezTo>
                  <a:pt x="27019" y="11515"/>
                  <a:pt x="27191" y="11379"/>
                  <a:pt x="27191" y="11190"/>
                </a:cubicBezTo>
                <a:cubicBezTo>
                  <a:pt x="27211" y="10572"/>
                  <a:pt x="27212" y="9953"/>
                  <a:pt x="27204" y="9334"/>
                </a:cubicBezTo>
                <a:lnTo>
                  <a:pt x="27204" y="9334"/>
                </a:lnTo>
                <a:cubicBezTo>
                  <a:pt x="27359" y="10161"/>
                  <a:pt x="27618" y="10964"/>
                  <a:pt x="28058" y="11723"/>
                </a:cubicBezTo>
                <a:cubicBezTo>
                  <a:pt x="28120" y="11835"/>
                  <a:pt x="28209" y="11882"/>
                  <a:pt x="28299" y="11882"/>
                </a:cubicBezTo>
                <a:cubicBezTo>
                  <a:pt x="28451" y="11882"/>
                  <a:pt x="28604" y="11746"/>
                  <a:pt x="28625" y="11557"/>
                </a:cubicBezTo>
                <a:cubicBezTo>
                  <a:pt x="28857" y="8890"/>
                  <a:pt x="28686" y="6198"/>
                  <a:pt x="28725" y="3525"/>
                </a:cubicBezTo>
                <a:lnTo>
                  <a:pt x="28725" y="3525"/>
                </a:lnTo>
                <a:cubicBezTo>
                  <a:pt x="29586" y="6129"/>
                  <a:pt x="28243" y="10013"/>
                  <a:pt x="30894" y="11557"/>
                </a:cubicBezTo>
                <a:cubicBezTo>
                  <a:pt x="30944" y="11590"/>
                  <a:pt x="30998" y="11605"/>
                  <a:pt x="31051" y="11605"/>
                </a:cubicBezTo>
                <a:cubicBezTo>
                  <a:pt x="31211" y="11605"/>
                  <a:pt x="31361" y="11473"/>
                  <a:pt x="31361" y="11323"/>
                </a:cubicBezTo>
                <a:cubicBezTo>
                  <a:pt x="31539" y="8765"/>
                  <a:pt x="30471" y="6312"/>
                  <a:pt x="30285" y="3777"/>
                </a:cubicBezTo>
                <a:lnTo>
                  <a:pt x="30285" y="3777"/>
                </a:lnTo>
                <a:cubicBezTo>
                  <a:pt x="31585" y="5889"/>
                  <a:pt x="30983" y="8765"/>
                  <a:pt x="32561" y="10789"/>
                </a:cubicBezTo>
                <a:cubicBezTo>
                  <a:pt x="32632" y="10874"/>
                  <a:pt x="32757" y="10923"/>
                  <a:pt x="32873" y="10923"/>
                </a:cubicBezTo>
                <a:cubicBezTo>
                  <a:pt x="33029" y="10923"/>
                  <a:pt x="33167" y="10834"/>
                  <a:pt x="33129" y="10623"/>
                </a:cubicBezTo>
                <a:cubicBezTo>
                  <a:pt x="33123" y="10535"/>
                  <a:pt x="33116" y="10447"/>
                  <a:pt x="33107" y="10360"/>
                </a:cubicBezTo>
                <a:lnTo>
                  <a:pt x="33107" y="10360"/>
                </a:lnTo>
                <a:cubicBezTo>
                  <a:pt x="33114" y="10358"/>
                  <a:pt x="33122" y="10357"/>
                  <a:pt x="33129" y="10356"/>
                </a:cubicBezTo>
                <a:cubicBezTo>
                  <a:pt x="33120" y="10345"/>
                  <a:pt x="33112" y="10334"/>
                  <a:pt x="33104" y="10323"/>
                </a:cubicBezTo>
                <a:lnTo>
                  <a:pt x="33104" y="10323"/>
                </a:lnTo>
                <a:cubicBezTo>
                  <a:pt x="32975" y="8960"/>
                  <a:pt x="32612" y="7625"/>
                  <a:pt x="32395" y="6320"/>
                </a:cubicBezTo>
                <a:cubicBezTo>
                  <a:pt x="32135" y="5049"/>
                  <a:pt x="31750" y="3403"/>
                  <a:pt x="32171" y="2097"/>
                </a:cubicBezTo>
                <a:lnTo>
                  <a:pt x="32171" y="2097"/>
                </a:lnTo>
                <a:cubicBezTo>
                  <a:pt x="33394" y="5022"/>
                  <a:pt x="32479" y="8508"/>
                  <a:pt x="34229" y="11290"/>
                </a:cubicBezTo>
                <a:cubicBezTo>
                  <a:pt x="34289" y="11380"/>
                  <a:pt x="34396" y="11429"/>
                  <a:pt x="34502" y="11429"/>
                </a:cubicBezTo>
                <a:cubicBezTo>
                  <a:pt x="34632" y="11429"/>
                  <a:pt x="34760" y="11355"/>
                  <a:pt x="34796" y="11190"/>
                </a:cubicBezTo>
                <a:cubicBezTo>
                  <a:pt x="34919" y="10675"/>
                  <a:pt x="34963" y="10163"/>
                  <a:pt x="34953" y="9654"/>
                </a:cubicBezTo>
                <a:lnTo>
                  <a:pt x="34953" y="9654"/>
                </a:lnTo>
                <a:cubicBezTo>
                  <a:pt x="35283" y="10422"/>
                  <a:pt x="35711" y="11128"/>
                  <a:pt x="36297" y="11723"/>
                </a:cubicBezTo>
                <a:cubicBezTo>
                  <a:pt x="36355" y="11796"/>
                  <a:pt x="36438" y="11830"/>
                  <a:pt x="36521" y="11830"/>
                </a:cubicBezTo>
                <a:cubicBezTo>
                  <a:pt x="36630" y="11830"/>
                  <a:pt x="36741" y="11770"/>
                  <a:pt x="36798" y="11657"/>
                </a:cubicBezTo>
                <a:cubicBezTo>
                  <a:pt x="37274" y="10875"/>
                  <a:pt x="37325" y="9955"/>
                  <a:pt x="37187" y="9038"/>
                </a:cubicBezTo>
                <a:lnTo>
                  <a:pt x="37187" y="9038"/>
                </a:lnTo>
                <a:cubicBezTo>
                  <a:pt x="37462" y="9560"/>
                  <a:pt x="37819" y="10026"/>
                  <a:pt x="38299" y="10389"/>
                </a:cubicBezTo>
                <a:cubicBezTo>
                  <a:pt x="38363" y="10445"/>
                  <a:pt x="38425" y="10469"/>
                  <a:pt x="38482" y="10469"/>
                </a:cubicBezTo>
                <a:cubicBezTo>
                  <a:pt x="38662" y="10469"/>
                  <a:pt x="38791" y="10233"/>
                  <a:pt x="38766" y="10056"/>
                </a:cubicBezTo>
                <a:cubicBezTo>
                  <a:pt x="38653" y="9327"/>
                  <a:pt x="38447" y="8626"/>
                  <a:pt x="38198" y="7938"/>
                </a:cubicBezTo>
                <a:lnTo>
                  <a:pt x="38198" y="7938"/>
                </a:lnTo>
                <a:cubicBezTo>
                  <a:pt x="38200" y="7942"/>
                  <a:pt x="38203" y="7947"/>
                  <a:pt x="38206" y="7951"/>
                </a:cubicBezTo>
                <a:lnTo>
                  <a:pt x="38206" y="7951"/>
                </a:lnTo>
                <a:cubicBezTo>
                  <a:pt x="38686" y="8899"/>
                  <a:pt x="39285" y="9780"/>
                  <a:pt x="40134" y="10523"/>
                </a:cubicBezTo>
                <a:cubicBezTo>
                  <a:pt x="40202" y="10584"/>
                  <a:pt x="40278" y="10610"/>
                  <a:pt x="40351" y="10610"/>
                </a:cubicBezTo>
                <a:cubicBezTo>
                  <a:pt x="40596" y="10610"/>
                  <a:pt x="40806" y="10313"/>
                  <a:pt x="40601" y="10056"/>
                </a:cubicBezTo>
                <a:cubicBezTo>
                  <a:pt x="39922" y="9299"/>
                  <a:pt x="39306" y="8483"/>
                  <a:pt x="38743" y="7627"/>
                </a:cubicBezTo>
                <a:lnTo>
                  <a:pt x="38743" y="7627"/>
                </a:lnTo>
                <a:cubicBezTo>
                  <a:pt x="37697" y="5606"/>
                  <a:pt x="37231" y="3245"/>
                  <a:pt x="36031" y="1283"/>
                </a:cubicBezTo>
                <a:cubicBezTo>
                  <a:pt x="35965" y="1178"/>
                  <a:pt x="35854" y="1130"/>
                  <a:pt x="35745" y="1130"/>
                </a:cubicBezTo>
                <a:cubicBezTo>
                  <a:pt x="35634" y="1130"/>
                  <a:pt x="35524" y="1180"/>
                  <a:pt x="35468" y="1271"/>
                </a:cubicBezTo>
                <a:lnTo>
                  <a:pt x="35468" y="1271"/>
                </a:lnTo>
                <a:cubicBezTo>
                  <a:pt x="35166" y="849"/>
                  <a:pt x="34777" y="501"/>
                  <a:pt x="34263" y="282"/>
                </a:cubicBezTo>
                <a:cubicBezTo>
                  <a:pt x="34210" y="256"/>
                  <a:pt x="34151" y="243"/>
                  <a:pt x="34094" y="243"/>
                </a:cubicBezTo>
                <a:cubicBezTo>
                  <a:pt x="33931" y="243"/>
                  <a:pt x="33780" y="343"/>
                  <a:pt x="33829" y="515"/>
                </a:cubicBezTo>
                <a:cubicBezTo>
                  <a:pt x="33929" y="2317"/>
                  <a:pt x="34863" y="4018"/>
                  <a:pt x="35530" y="5686"/>
                </a:cubicBezTo>
                <a:cubicBezTo>
                  <a:pt x="36110" y="7150"/>
                  <a:pt x="37079" y="9283"/>
                  <a:pt x="36528" y="10887"/>
                </a:cubicBezTo>
                <a:lnTo>
                  <a:pt x="36528" y="10887"/>
                </a:lnTo>
                <a:cubicBezTo>
                  <a:pt x="34761" y="8750"/>
                  <a:pt x="34718" y="5347"/>
                  <a:pt x="33896" y="2784"/>
                </a:cubicBezTo>
                <a:cubicBezTo>
                  <a:pt x="33834" y="2629"/>
                  <a:pt x="33693" y="2553"/>
                  <a:pt x="33559" y="2553"/>
                </a:cubicBezTo>
                <a:cubicBezTo>
                  <a:pt x="33406" y="2553"/>
                  <a:pt x="33262" y="2654"/>
                  <a:pt x="33262" y="2850"/>
                </a:cubicBezTo>
                <a:cubicBezTo>
                  <a:pt x="33261" y="2904"/>
                  <a:pt x="33260" y="2958"/>
                  <a:pt x="33260" y="3012"/>
                </a:cubicBezTo>
                <a:lnTo>
                  <a:pt x="33260" y="3012"/>
                </a:lnTo>
                <a:cubicBezTo>
                  <a:pt x="33250" y="3014"/>
                  <a:pt x="33239" y="3015"/>
                  <a:pt x="33229" y="3017"/>
                </a:cubicBezTo>
                <a:cubicBezTo>
                  <a:pt x="33240" y="3051"/>
                  <a:pt x="33250" y="3085"/>
                  <a:pt x="33261" y="3120"/>
                </a:cubicBezTo>
                <a:lnTo>
                  <a:pt x="33261" y="3120"/>
                </a:lnTo>
                <a:cubicBezTo>
                  <a:pt x="33264" y="3295"/>
                  <a:pt x="33274" y="3470"/>
                  <a:pt x="33289" y="3645"/>
                </a:cubicBezTo>
                <a:lnTo>
                  <a:pt x="33289" y="3645"/>
                </a:lnTo>
                <a:cubicBezTo>
                  <a:pt x="33135" y="2771"/>
                  <a:pt x="32894" y="1919"/>
                  <a:pt x="32461" y="1116"/>
                </a:cubicBezTo>
                <a:cubicBezTo>
                  <a:pt x="32411" y="999"/>
                  <a:pt x="32311" y="941"/>
                  <a:pt x="32207" y="941"/>
                </a:cubicBezTo>
                <a:cubicBezTo>
                  <a:pt x="32103" y="941"/>
                  <a:pt x="31994" y="999"/>
                  <a:pt x="31928" y="1116"/>
                </a:cubicBezTo>
                <a:cubicBezTo>
                  <a:pt x="31227" y="2350"/>
                  <a:pt x="31427" y="3885"/>
                  <a:pt x="31627" y="5286"/>
                </a:cubicBezTo>
                <a:cubicBezTo>
                  <a:pt x="31805" y="6438"/>
                  <a:pt x="32100" y="7577"/>
                  <a:pt x="32317" y="8739"/>
                </a:cubicBezTo>
                <a:lnTo>
                  <a:pt x="32317" y="8739"/>
                </a:lnTo>
                <a:cubicBezTo>
                  <a:pt x="31644" y="6656"/>
                  <a:pt x="31848" y="4217"/>
                  <a:pt x="30226" y="2517"/>
                </a:cubicBezTo>
                <a:cubicBezTo>
                  <a:pt x="30164" y="2454"/>
                  <a:pt x="30088" y="2428"/>
                  <a:pt x="30014" y="2428"/>
                </a:cubicBezTo>
                <a:cubicBezTo>
                  <a:pt x="29850" y="2428"/>
                  <a:pt x="29693" y="2557"/>
                  <a:pt x="29693" y="2717"/>
                </a:cubicBezTo>
                <a:cubicBezTo>
                  <a:pt x="29600" y="5418"/>
                  <a:pt x="30778" y="7946"/>
                  <a:pt x="30780" y="10596"/>
                </a:cubicBezTo>
                <a:lnTo>
                  <a:pt x="30780" y="10596"/>
                </a:lnTo>
                <a:cubicBezTo>
                  <a:pt x="29779" y="9552"/>
                  <a:pt x="29844" y="7652"/>
                  <a:pt x="29726" y="6353"/>
                </a:cubicBezTo>
                <a:cubicBezTo>
                  <a:pt x="29626" y="4952"/>
                  <a:pt x="29626" y="3217"/>
                  <a:pt x="28725" y="2050"/>
                </a:cubicBezTo>
                <a:cubicBezTo>
                  <a:pt x="28659" y="1957"/>
                  <a:pt x="28556" y="1912"/>
                  <a:pt x="28456" y="1912"/>
                </a:cubicBezTo>
                <a:cubicBezTo>
                  <a:pt x="28304" y="1912"/>
                  <a:pt x="28158" y="2016"/>
                  <a:pt x="28158" y="2217"/>
                </a:cubicBezTo>
                <a:cubicBezTo>
                  <a:pt x="28043" y="4905"/>
                  <a:pt x="28203" y="7568"/>
                  <a:pt x="28095" y="10250"/>
                </a:cubicBezTo>
                <a:lnTo>
                  <a:pt x="28095" y="10250"/>
                </a:lnTo>
                <a:cubicBezTo>
                  <a:pt x="27142" y="7588"/>
                  <a:pt x="27844" y="4472"/>
                  <a:pt x="27258" y="1716"/>
                </a:cubicBezTo>
                <a:cubicBezTo>
                  <a:pt x="27230" y="1562"/>
                  <a:pt x="27125" y="1497"/>
                  <a:pt x="27009" y="1497"/>
                </a:cubicBezTo>
                <a:cubicBezTo>
                  <a:pt x="26848" y="1497"/>
                  <a:pt x="26663" y="1623"/>
                  <a:pt x="26624" y="1816"/>
                </a:cubicBezTo>
                <a:cubicBezTo>
                  <a:pt x="26320" y="4354"/>
                  <a:pt x="26519" y="6915"/>
                  <a:pt x="26540" y="9461"/>
                </a:cubicBezTo>
                <a:lnTo>
                  <a:pt x="26540" y="9461"/>
                </a:lnTo>
                <a:cubicBezTo>
                  <a:pt x="25863" y="7020"/>
                  <a:pt x="26266" y="4339"/>
                  <a:pt x="25685" y="1863"/>
                </a:cubicBezTo>
                <a:lnTo>
                  <a:pt x="25685" y="1863"/>
                </a:lnTo>
                <a:cubicBezTo>
                  <a:pt x="25686" y="1847"/>
                  <a:pt x="25688" y="1832"/>
                  <a:pt x="25690" y="1816"/>
                </a:cubicBezTo>
                <a:lnTo>
                  <a:pt x="25690" y="1816"/>
                </a:lnTo>
                <a:cubicBezTo>
                  <a:pt x="25685" y="1817"/>
                  <a:pt x="25679" y="1818"/>
                  <a:pt x="25674" y="1819"/>
                </a:cubicBezTo>
                <a:lnTo>
                  <a:pt x="25674" y="1819"/>
                </a:lnTo>
                <a:cubicBezTo>
                  <a:pt x="25658" y="1751"/>
                  <a:pt x="25641" y="1684"/>
                  <a:pt x="25623" y="1616"/>
                </a:cubicBezTo>
                <a:cubicBezTo>
                  <a:pt x="25594" y="1443"/>
                  <a:pt x="25484" y="1369"/>
                  <a:pt x="25365" y="1369"/>
                </a:cubicBezTo>
                <a:cubicBezTo>
                  <a:pt x="25210" y="1369"/>
                  <a:pt x="25042" y="1494"/>
                  <a:pt x="25023" y="1683"/>
                </a:cubicBezTo>
                <a:cubicBezTo>
                  <a:pt x="24667" y="4496"/>
                  <a:pt x="25232" y="7387"/>
                  <a:pt x="24920" y="10171"/>
                </a:cubicBezTo>
                <a:lnTo>
                  <a:pt x="24920" y="10171"/>
                </a:lnTo>
                <a:cubicBezTo>
                  <a:pt x="23965" y="7627"/>
                  <a:pt x="24032" y="4595"/>
                  <a:pt x="24169" y="1905"/>
                </a:cubicBezTo>
                <a:lnTo>
                  <a:pt x="24169" y="1905"/>
                </a:lnTo>
                <a:cubicBezTo>
                  <a:pt x="24175" y="1864"/>
                  <a:pt x="24182" y="1824"/>
                  <a:pt x="24189" y="1783"/>
                </a:cubicBezTo>
                <a:cubicBezTo>
                  <a:pt x="24184" y="1781"/>
                  <a:pt x="24180" y="1780"/>
                  <a:pt x="24175" y="1779"/>
                </a:cubicBezTo>
                <a:lnTo>
                  <a:pt x="24175" y="1779"/>
                </a:lnTo>
                <a:cubicBezTo>
                  <a:pt x="24180" y="1691"/>
                  <a:pt x="24184" y="1603"/>
                  <a:pt x="24189" y="1516"/>
                </a:cubicBezTo>
                <a:cubicBezTo>
                  <a:pt x="24189" y="1333"/>
                  <a:pt x="24018" y="1230"/>
                  <a:pt x="23852" y="1230"/>
                </a:cubicBezTo>
                <a:cubicBezTo>
                  <a:pt x="23717" y="1230"/>
                  <a:pt x="23585" y="1299"/>
                  <a:pt x="23555" y="1449"/>
                </a:cubicBezTo>
                <a:cubicBezTo>
                  <a:pt x="23209" y="3459"/>
                  <a:pt x="23454" y="5516"/>
                  <a:pt x="23416" y="7566"/>
                </a:cubicBezTo>
                <a:lnTo>
                  <a:pt x="23416" y="7566"/>
                </a:lnTo>
                <a:cubicBezTo>
                  <a:pt x="23368" y="5930"/>
                  <a:pt x="23424" y="4296"/>
                  <a:pt x="22852" y="2735"/>
                </a:cubicBezTo>
                <a:lnTo>
                  <a:pt x="22852" y="2735"/>
                </a:lnTo>
                <a:cubicBezTo>
                  <a:pt x="22853" y="2729"/>
                  <a:pt x="22854" y="2723"/>
                  <a:pt x="22855" y="2717"/>
                </a:cubicBezTo>
                <a:lnTo>
                  <a:pt x="22855" y="2717"/>
                </a:lnTo>
                <a:cubicBezTo>
                  <a:pt x="22852" y="2718"/>
                  <a:pt x="22849" y="2719"/>
                  <a:pt x="22847" y="2720"/>
                </a:cubicBezTo>
                <a:lnTo>
                  <a:pt x="22847" y="2720"/>
                </a:lnTo>
                <a:cubicBezTo>
                  <a:pt x="22818" y="2641"/>
                  <a:pt x="22787" y="2562"/>
                  <a:pt x="22754" y="2484"/>
                </a:cubicBezTo>
                <a:cubicBezTo>
                  <a:pt x="22693" y="2329"/>
                  <a:pt x="22566" y="2253"/>
                  <a:pt x="22441" y="2253"/>
                </a:cubicBezTo>
                <a:cubicBezTo>
                  <a:pt x="22297" y="2253"/>
                  <a:pt x="22156" y="2354"/>
                  <a:pt x="22121" y="2550"/>
                </a:cubicBezTo>
                <a:cubicBezTo>
                  <a:pt x="21800" y="5031"/>
                  <a:pt x="22143" y="7538"/>
                  <a:pt x="21876" y="10003"/>
                </a:cubicBezTo>
                <a:lnTo>
                  <a:pt x="21876" y="10003"/>
                </a:lnTo>
                <a:cubicBezTo>
                  <a:pt x="20929" y="7080"/>
                  <a:pt x="22016" y="3688"/>
                  <a:pt x="21683" y="671"/>
                </a:cubicBezTo>
                <a:lnTo>
                  <a:pt x="21683" y="671"/>
                </a:lnTo>
                <a:cubicBezTo>
                  <a:pt x="21695" y="630"/>
                  <a:pt x="21708" y="590"/>
                  <a:pt x="21720" y="549"/>
                </a:cubicBezTo>
                <a:lnTo>
                  <a:pt x="21668" y="549"/>
                </a:lnTo>
                <a:cubicBezTo>
                  <a:pt x="21654" y="437"/>
                  <a:pt x="21638" y="326"/>
                  <a:pt x="21620" y="215"/>
                </a:cubicBezTo>
                <a:cubicBezTo>
                  <a:pt x="21605" y="63"/>
                  <a:pt x="21499" y="1"/>
                  <a:pt x="213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7"/>
          <p:cNvSpPr/>
          <p:nvPr/>
        </p:nvSpPr>
        <p:spPr>
          <a:xfrm rot="5400000">
            <a:off x="5933597" y="1802062"/>
            <a:ext cx="4822003" cy="1450404"/>
          </a:xfrm>
          <a:custGeom>
            <a:avLst/>
            <a:gdLst/>
            <a:ahLst/>
            <a:cxnLst/>
            <a:rect l="l" t="t" r="r" b="b"/>
            <a:pathLst>
              <a:path w="41468" h="11223" extrusionOk="0">
                <a:moveTo>
                  <a:pt x="10818" y="3338"/>
                </a:moveTo>
                <a:cubicBezTo>
                  <a:pt x="10845" y="3466"/>
                  <a:pt x="10872" y="3595"/>
                  <a:pt x="10896" y="3724"/>
                </a:cubicBezTo>
                <a:lnTo>
                  <a:pt x="10896" y="3724"/>
                </a:lnTo>
                <a:cubicBezTo>
                  <a:pt x="10889" y="3725"/>
                  <a:pt x="10882" y="3727"/>
                  <a:pt x="10875" y="3728"/>
                </a:cubicBezTo>
                <a:cubicBezTo>
                  <a:pt x="10907" y="3850"/>
                  <a:pt x="10936" y="3973"/>
                  <a:pt x="10963" y="4097"/>
                </a:cubicBezTo>
                <a:lnTo>
                  <a:pt x="10963" y="4097"/>
                </a:lnTo>
                <a:cubicBezTo>
                  <a:pt x="11220" y="5614"/>
                  <a:pt x="11277" y="7134"/>
                  <a:pt x="11241" y="8664"/>
                </a:cubicBezTo>
                <a:lnTo>
                  <a:pt x="11241" y="8664"/>
                </a:lnTo>
                <a:cubicBezTo>
                  <a:pt x="10779" y="6951"/>
                  <a:pt x="10891" y="5131"/>
                  <a:pt x="10818" y="3338"/>
                </a:cubicBezTo>
                <a:close/>
                <a:moveTo>
                  <a:pt x="10046" y="0"/>
                </a:moveTo>
                <a:cubicBezTo>
                  <a:pt x="9916" y="0"/>
                  <a:pt x="9791" y="76"/>
                  <a:pt x="9774" y="226"/>
                </a:cubicBezTo>
                <a:cubicBezTo>
                  <a:pt x="9083" y="2991"/>
                  <a:pt x="9692" y="5810"/>
                  <a:pt x="9551" y="8635"/>
                </a:cubicBezTo>
                <a:lnTo>
                  <a:pt x="9551" y="8635"/>
                </a:lnTo>
                <a:cubicBezTo>
                  <a:pt x="8316" y="6334"/>
                  <a:pt x="8707" y="3455"/>
                  <a:pt x="7540" y="1060"/>
                </a:cubicBezTo>
                <a:cubicBezTo>
                  <a:pt x="7478" y="948"/>
                  <a:pt x="7389" y="901"/>
                  <a:pt x="7299" y="901"/>
                </a:cubicBezTo>
                <a:cubicBezTo>
                  <a:pt x="7147" y="901"/>
                  <a:pt x="6993" y="1037"/>
                  <a:pt x="6972" y="1226"/>
                </a:cubicBezTo>
                <a:cubicBezTo>
                  <a:pt x="6805" y="3684"/>
                  <a:pt x="7362" y="6071"/>
                  <a:pt x="7705" y="8506"/>
                </a:cubicBezTo>
                <a:lnTo>
                  <a:pt x="7705" y="8506"/>
                </a:lnTo>
                <a:cubicBezTo>
                  <a:pt x="6835" y="6559"/>
                  <a:pt x="6900" y="4192"/>
                  <a:pt x="6272" y="2227"/>
                </a:cubicBezTo>
                <a:cubicBezTo>
                  <a:pt x="6210" y="2072"/>
                  <a:pt x="6069" y="1996"/>
                  <a:pt x="5936" y="1996"/>
                </a:cubicBezTo>
                <a:cubicBezTo>
                  <a:pt x="5782" y="1996"/>
                  <a:pt x="5638" y="2097"/>
                  <a:pt x="5638" y="2294"/>
                </a:cubicBezTo>
                <a:cubicBezTo>
                  <a:pt x="5650" y="3165"/>
                  <a:pt x="5705" y="4032"/>
                  <a:pt x="5788" y="4894"/>
                </a:cubicBezTo>
                <a:lnTo>
                  <a:pt x="5788" y="4894"/>
                </a:lnTo>
                <a:cubicBezTo>
                  <a:pt x="5504" y="4037"/>
                  <a:pt x="5161" y="3197"/>
                  <a:pt x="4704" y="2394"/>
                </a:cubicBezTo>
                <a:cubicBezTo>
                  <a:pt x="4640" y="2278"/>
                  <a:pt x="4540" y="2227"/>
                  <a:pt x="4443" y="2227"/>
                </a:cubicBezTo>
                <a:cubicBezTo>
                  <a:pt x="4288" y="2227"/>
                  <a:pt x="4137" y="2356"/>
                  <a:pt x="4137" y="2561"/>
                </a:cubicBezTo>
                <a:cubicBezTo>
                  <a:pt x="4147" y="3295"/>
                  <a:pt x="4194" y="4037"/>
                  <a:pt x="4286" y="4776"/>
                </a:cubicBezTo>
                <a:lnTo>
                  <a:pt x="4286" y="4776"/>
                </a:lnTo>
                <a:cubicBezTo>
                  <a:pt x="3714" y="3679"/>
                  <a:pt x="3068" y="2620"/>
                  <a:pt x="2302" y="1627"/>
                </a:cubicBezTo>
                <a:cubicBezTo>
                  <a:pt x="2250" y="1564"/>
                  <a:pt x="2172" y="1537"/>
                  <a:pt x="2091" y="1537"/>
                </a:cubicBezTo>
                <a:cubicBezTo>
                  <a:pt x="1913" y="1537"/>
                  <a:pt x="1723" y="1666"/>
                  <a:pt x="1769" y="1827"/>
                </a:cubicBezTo>
                <a:cubicBezTo>
                  <a:pt x="1874" y="2717"/>
                  <a:pt x="2064" y="3585"/>
                  <a:pt x="2316" y="4435"/>
                </a:cubicBezTo>
                <a:lnTo>
                  <a:pt x="2316" y="4435"/>
                </a:lnTo>
                <a:cubicBezTo>
                  <a:pt x="1776" y="3506"/>
                  <a:pt x="1221" y="2581"/>
                  <a:pt x="635" y="1660"/>
                </a:cubicBezTo>
                <a:cubicBezTo>
                  <a:pt x="535" y="1860"/>
                  <a:pt x="1" y="2127"/>
                  <a:pt x="201" y="2527"/>
                </a:cubicBezTo>
                <a:cubicBezTo>
                  <a:pt x="1802" y="5062"/>
                  <a:pt x="3270" y="7698"/>
                  <a:pt x="4704" y="10300"/>
                </a:cubicBezTo>
                <a:cubicBezTo>
                  <a:pt x="4779" y="10427"/>
                  <a:pt x="4880" y="10480"/>
                  <a:pt x="4979" y="10480"/>
                </a:cubicBezTo>
                <a:cubicBezTo>
                  <a:pt x="5189" y="10480"/>
                  <a:pt x="5385" y="10239"/>
                  <a:pt x="5271" y="9966"/>
                </a:cubicBezTo>
                <a:cubicBezTo>
                  <a:pt x="5197" y="9821"/>
                  <a:pt x="5122" y="9676"/>
                  <a:pt x="5048" y="9530"/>
                </a:cubicBezTo>
                <a:lnTo>
                  <a:pt x="5048" y="9530"/>
                </a:lnTo>
                <a:cubicBezTo>
                  <a:pt x="5079" y="9510"/>
                  <a:pt x="5109" y="9489"/>
                  <a:pt x="5138" y="9466"/>
                </a:cubicBezTo>
                <a:cubicBezTo>
                  <a:pt x="4809" y="8875"/>
                  <a:pt x="4483" y="8285"/>
                  <a:pt x="4157" y="7698"/>
                </a:cubicBezTo>
                <a:lnTo>
                  <a:pt x="4157" y="7698"/>
                </a:lnTo>
                <a:cubicBezTo>
                  <a:pt x="3550" y="6372"/>
                  <a:pt x="3027" y="5005"/>
                  <a:pt x="2716" y="3578"/>
                </a:cubicBezTo>
                <a:lnTo>
                  <a:pt x="2716" y="3578"/>
                </a:lnTo>
                <a:cubicBezTo>
                  <a:pt x="3618" y="4912"/>
                  <a:pt x="4324" y="6369"/>
                  <a:pt x="4945" y="7852"/>
                </a:cubicBezTo>
                <a:lnTo>
                  <a:pt x="4945" y="7852"/>
                </a:lnTo>
                <a:cubicBezTo>
                  <a:pt x="5155" y="8515"/>
                  <a:pt x="5410" y="9162"/>
                  <a:pt x="5713" y="9785"/>
                </a:cubicBezTo>
                <a:lnTo>
                  <a:pt x="5713" y="9785"/>
                </a:lnTo>
                <a:cubicBezTo>
                  <a:pt x="5800" y="10012"/>
                  <a:pt x="5886" y="10240"/>
                  <a:pt x="5972" y="10466"/>
                </a:cubicBezTo>
                <a:cubicBezTo>
                  <a:pt x="6172" y="10400"/>
                  <a:pt x="6339" y="10300"/>
                  <a:pt x="6539" y="10233"/>
                </a:cubicBezTo>
                <a:cubicBezTo>
                  <a:pt x="6510" y="10177"/>
                  <a:pt x="6481" y="10121"/>
                  <a:pt x="6453" y="10066"/>
                </a:cubicBezTo>
                <a:lnTo>
                  <a:pt x="6453" y="10066"/>
                </a:lnTo>
                <a:cubicBezTo>
                  <a:pt x="6494" y="10000"/>
                  <a:pt x="6507" y="9920"/>
                  <a:pt x="6472" y="9833"/>
                </a:cubicBezTo>
                <a:cubicBezTo>
                  <a:pt x="6110" y="8890"/>
                  <a:pt x="5742" y="7948"/>
                  <a:pt x="5342" y="7019"/>
                </a:cubicBezTo>
                <a:lnTo>
                  <a:pt x="5342" y="7019"/>
                </a:lnTo>
                <a:cubicBezTo>
                  <a:pt x="5137" y="6179"/>
                  <a:pt x="5003" y="5320"/>
                  <a:pt x="4932" y="4458"/>
                </a:cubicBezTo>
                <a:lnTo>
                  <a:pt x="4932" y="4458"/>
                </a:lnTo>
                <a:cubicBezTo>
                  <a:pt x="5635" y="6212"/>
                  <a:pt x="5975" y="8104"/>
                  <a:pt x="6505" y="9933"/>
                </a:cubicBezTo>
                <a:cubicBezTo>
                  <a:pt x="6558" y="10076"/>
                  <a:pt x="6671" y="10138"/>
                  <a:pt x="6786" y="10138"/>
                </a:cubicBezTo>
                <a:cubicBezTo>
                  <a:pt x="6965" y="10138"/>
                  <a:pt x="7147" y="9989"/>
                  <a:pt x="7106" y="9766"/>
                </a:cubicBezTo>
                <a:cubicBezTo>
                  <a:pt x="7025" y="9293"/>
                  <a:pt x="6945" y="8820"/>
                  <a:pt x="6869" y="8348"/>
                </a:cubicBezTo>
                <a:lnTo>
                  <a:pt x="6869" y="8348"/>
                </a:lnTo>
                <a:cubicBezTo>
                  <a:pt x="7119" y="9153"/>
                  <a:pt x="7468" y="9916"/>
                  <a:pt x="8007" y="10600"/>
                </a:cubicBezTo>
                <a:cubicBezTo>
                  <a:pt x="8059" y="10662"/>
                  <a:pt x="8130" y="10689"/>
                  <a:pt x="8204" y="10689"/>
                </a:cubicBezTo>
                <a:cubicBezTo>
                  <a:pt x="8367" y="10689"/>
                  <a:pt x="8540" y="10560"/>
                  <a:pt x="8540" y="10400"/>
                </a:cubicBezTo>
                <a:cubicBezTo>
                  <a:pt x="8326" y="8048"/>
                  <a:pt x="7706" y="5739"/>
                  <a:pt x="7605" y="3421"/>
                </a:cubicBezTo>
                <a:lnTo>
                  <a:pt x="7605" y="3421"/>
                </a:lnTo>
                <a:cubicBezTo>
                  <a:pt x="8188" y="5695"/>
                  <a:pt x="8058" y="8231"/>
                  <a:pt x="9541" y="10199"/>
                </a:cubicBezTo>
                <a:cubicBezTo>
                  <a:pt x="9634" y="10292"/>
                  <a:pt x="9743" y="10338"/>
                  <a:pt x="9842" y="10338"/>
                </a:cubicBezTo>
                <a:cubicBezTo>
                  <a:pt x="9992" y="10338"/>
                  <a:pt x="10121" y="10234"/>
                  <a:pt x="10141" y="10033"/>
                </a:cubicBezTo>
                <a:cubicBezTo>
                  <a:pt x="10422" y="7448"/>
                  <a:pt x="9875" y="4839"/>
                  <a:pt x="10134" y="2287"/>
                </a:cubicBezTo>
                <a:lnTo>
                  <a:pt x="10134" y="2287"/>
                </a:lnTo>
                <a:cubicBezTo>
                  <a:pt x="10562" y="5129"/>
                  <a:pt x="9911" y="8147"/>
                  <a:pt x="11309" y="10800"/>
                </a:cubicBezTo>
                <a:cubicBezTo>
                  <a:pt x="11371" y="10911"/>
                  <a:pt x="11465" y="10958"/>
                  <a:pt x="11558" y="10958"/>
                </a:cubicBezTo>
                <a:cubicBezTo>
                  <a:pt x="11717" y="10958"/>
                  <a:pt x="11876" y="10822"/>
                  <a:pt x="11876" y="10633"/>
                </a:cubicBezTo>
                <a:cubicBezTo>
                  <a:pt x="11907" y="10091"/>
                  <a:pt x="11930" y="9548"/>
                  <a:pt x="11942" y="9006"/>
                </a:cubicBezTo>
                <a:lnTo>
                  <a:pt x="11942" y="9006"/>
                </a:lnTo>
                <a:cubicBezTo>
                  <a:pt x="12020" y="9207"/>
                  <a:pt x="12109" y="9405"/>
                  <a:pt x="12210" y="9599"/>
                </a:cubicBezTo>
                <a:cubicBezTo>
                  <a:pt x="12266" y="9711"/>
                  <a:pt x="12363" y="9758"/>
                  <a:pt x="12464" y="9758"/>
                </a:cubicBezTo>
                <a:cubicBezTo>
                  <a:pt x="12604" y="9758"/>
                  <a:pt x="12752" y="9668"/>
                  <a:pt x="12810" y="9532"/>
                </a:cubicBezTo>
                <a:cubicBezTo>
                  <a:pt x="12823" y="9489"/>
                  <a:pt x="12837" y="9445"/>
                  <a:pt x="12850" y="9401"/>
                </a:cubicBezTo>
                <a:lnTo>
                  <a:pt x="12850" y="9401"/>
                </a:lnTo>
                <a:cubicBezTo>
                  <a:pt x="12985" y="9929"/>
                  <a:pt x="13179" y="10433"/>
                  <a:pt x="13444" y="10900"/>
                </a:cubicBezTo>
                <a:cubicBezTo>
                  <a:pt x="13488" y="11002"/>
                  <a:pt x="13589" y="11053"/>
                  <a:pt x="13694" y="11053"/>
                </a:cubicBezTo>
                <a:cubicBezTo>
                  <a:pt x="13830" y="11053"/>
                  <a:pt x="13973" y="10969"/>
                  <a:pt x="14011" y="10800"/>
                </a:cubicBezTo>
                <a:cubicBezTo>
                  <a:pt x="14179" y="10047"/>
                  <a:pt x="14296" y="9286"/>
                  <a:pt x="14391" y="8523"/>
                </a:cubicBezTo>
                <a:lnTo>
                  <a:pt x="14391" y="8523"/>
                </a:lnTo>
                <a:cubicBezTo>
                  <a:pt x="14428" y="9107"/>
                  <a:pt x="14523" y="9688"/>
                  <a:pt x="14711" y="10266"/>
                </a:cubicBezTo>
                <a:cubicBezTo>
                  <a:pt x="14769" y="10419"/>
                  <a:pt x="14902" y="10495"/>
                  <a:pt x="15037" y="10495"/>
                </a:cubicBezTo>
                <a:cubicBezTo>
                  <a:pt x="15138" y="10495"/>
                  <a:pt x="15240" y="10452"/>
                  <a:pt x="15312" y="10366"/>
                </a:cubicBezTo>
                <a:cubicBezTo>
                  <a:pt x="15740" y="9686"/>
                  <a:pt x="16010" y="8957"/>
                  <a:pt x="16202" y="8203"/>
                </a:cubicBezTo>
                <a:lnTo>
                  <a:pt x="16202" y="8203"/>
                </a:lnTo>
                <a:cubicBezTo>
                  <a:pt x="16251" y="8801"/>
                  <a:pt x="16385" y="9391"/>
                  <a:pt x="16646" y="9966"/>
                </a:cubicBezTo>
                <a:cubicBezTo>
                  <a:pt x="16679" y="10083"/>
                  <a:pt x="16796" y="10141"/>
                  <a:pt x="16913" y="10141"/>
                </a:cubicBezTo>
                <a:cubicBezTo>
                  <a:pt x="17030" y="10141"/>
                  <a:pt x="17146" y="10083"/>
                  <a:pt x="17180" y="9966"/>
                </a:cubicBezTo>
                <a:cubicBezTo>
                  <a:pt x="17388" y="9480"/>
                  <a:pt x="17560" y="8984"/>
                  <a:pt x="17709" y="8480"/>
                </a:cubicBezTo>
                <a:lnTo>
                  <a:pt x="17709" y="8480"/>
                </a:lnTo>
                <a:cubicBezTo>
                  <a:pt x="17720" y="8909"/>
                  <a:pt x="17755" y="9337"/>
                  <a:pt x="17820" y="9763"/>
                </a:cubicBezTo>
                <a:lnTo>
                  <a:pt x="17820" y="9763"/>
                </a:lnTo>
                <a:cubicBezTo>
                  <a:pt x="17807" y="9786"/>
                  <a:pt x="17793" y="9809"/>
                  <a:pt x="17780" y="9833"/>
                </a:cubicBezTo>
                <a:cubicBezTo>
                  <a:pt x="17798" y="9838"/>
                  <a:pt x="17816" y="9844"/>
                  <a:pt x="17833" y="9849"/>
                </a:cubicBezTo>
                <a:lnTo>
                  <a:pt x="17833" y="9849"/>
                </a:lnTo>
                <a:cubicBezTo>
                  <a:pt x="17864" y="10044"/>
                  <a:pt x="17902" y="10239"/>
                  <a:pt x="17947" y="10433"/>
                </a:cubicBezTo>
                <a:cubicBezTo>
                  <a:pt x="17966" y="10585"/>
                  <a:pt x="18105" y="10662"/>
                  <a:pt x="18245" y="10662"/>
                </a:cubicBezTo>
                <a:cubicBezTo>
                  <a:pt x="18351" y="10662"/>
                  <a:pt x="18457" y="10619"/>
                  <a:pt x="18514" y="10533"/>
                </a:cubicBezTo>
                <a:cubicBezTo>
                  <a:pt x="18860" y="9926"/>
                  <a:pt x="19105" y="9285"/>
                  <a:pt x="19293" y="8625"/>
                </a:cubicBezTo>
                <a:lnTo>
                  <a:pt x="19293" y="8625"/>
                </a:lnTo>
                <a:cubicBezTo>
                  <a:pt x="19342" y="9433"/>
                  <a:pt x="19540" y="10203"/>
                  <a:pt x="19982" y="10900"/>
                </a:cubicBezTo>
                <a:cubicBezTo>
                  <a:pt x="20048" y="11000"/>
                  <a:pt x="20149" y="11050"/>
                  <a:pt x="20249" y="11050"/>
                </a:cubicBezTo>
                <a:cubicBezTo>
                  <a:pt x="20349" y="11050"/>
                  <a:pt x="20449" y="11000"/>
                  <a:pt x="20515" y="10900"/>
                </a:cubicBezTo>
                <a:cubicBezTo>
                  <a:pt x="20726" y="10503"/>
                  <a:pt x="20911" y="10097"/>
                  <a:pt x="21077" y="9684"/>
                </a:cubicBezTo>
                <a:lnTo>
                  <a:pt x="21077" y="9684"/>
                </a:lnTo>
                <a:cubicBezTo>
                  <a:pt x="21140" y="9701"/>
                  <a:pt x="21207" y="9712"/>
                  <a:pt x="21274" y="9721"/>
                </a:cubicBezTo>
                <a:lnTo>
                  <a:pt x="21274" y="9721"/>
                </a:lnTo>
                <a:cubicBezTo>
                  <a:pt x="21276" y="9836"/>
                  <a:pt x="21278" y="9951"/>
                  <a:pt x="21283" y="10066"/>
                </a:cubicBezTo>
                <a:cubicBezTo>
                  <a:pt x="21283" y="10263"/>
                  <a:pt x="21426" y="10363"/>
                  <a:pt x="21575" y="10363"/>
                </a:cubicBezTo>
                <a:cubicBezTo>
                  <a:pt x="21704" y="10363"/>
                  <a:pt x="21837" y="10288"/>
                  <a:pt x="21883" y="10133"/>
                </a:cubicBezTo>
                <a:cubicBezTo>
                  <a:pt x="21963" y="9921"/>
                  <a:pt x="22038" y="9709"/>
                  <a:pt x="22109" y="9495"/>
                </a:cubicBezTo>
                <a:lnTo>
                  <a:pt x="22109" y="9495"/>
                </a:lnTo>
                <a:cubicBezTo>
                  <a:pt x="22141" y="9505"/>
                  <a:pt x="22173" y="9515"/>
                  <a:pt x="22204" y="9527"/>
                </a:cubicBezTo>
                <a:lnTo>
                  <a:pt x="22204" y="9527"/>
                </a:lnTo>
                <a:cubicBezTo>
                  <a:pt x="22195" y="9662"/>
                  <a:pt x="22188" y="9797"/>
                  <a:pt x="22183" y="9933"/>
                </a:cubicBezTo>
                <a:cubicBezTo>
                  <a:pt x="22183" y="10120"/>
                  <a:pt x="22353" y="10243"/>
                  <a:pt x="22521" y="10243"/>
                </a:cubicBezTo>
                <a:cubicBezTo>
                  <a:pt x="22622" y="10243"/>
                  <a:pt x="22721" y="10199"/>
                  <a:pt x="22784" y="10099"/>
                </a:cubicBezTo>
                <a:cubicBezTo>
                  <a:pt x="22996" y="9717"/>
                  <a:pt x="23176" y="9324"/>
                  <a:pt x="23333" y="8923"/>
                </a:cubicBezTo>
                <a:lnTo>
                  <a:pt x="23333" y="8923"/>
                </a:lnTo>
                <a:cubicBezTo>
                  <a:pt x="23392" y="9278"/>
                  <a:pt x="23495" y="9626"/>
                  <a:pt x="23651" y="9966"/>
                </a:cubicBezTo>
                <a:cubicBezTo>
                  <a:pt x="23684" y="10083"/>
                  <a:pt x="23784" y="10141"/>
                  <a:pt x="23893" y="10141"/>
                </a:cubicBezTo>
                <a:cubicBezTo>
                  <a:pt x="24001" y="10141"/>
                  <a:pt x="24118" y="10083"/>
                  <a:pt x="24185" y="9966"/>
                </a:cubicBezTo>
                <a:cubicBezTo>
                  <a:pt x="24324" y="9706"/>
                  <a:pt x="24454" y="9442"/>
                  <a:pt x="24574" y="9175"/>
                </a:cubicBezTo>
                <a:lnTo>
                  <a:pt x="24574" y="9175"/>
                </a:lnTo>
                <a:cubicBezTo>
                  <a:pt x="24612" y="9646"/>
                  <a:pt x="24710" y="10111"/>
                  <a:pt x="24885" y="10566"/>
                </a:cubicBezTo>
                <a:cubicBezTo>
                  <a:pt x="24945" y="10686"/>
                  <a:pt x="25101" y="10783"/>
                  <a:pt x="25246" y="10783"/>
                </a:cubicBezTo>
                <a:cubicBezTo>
                  <a:pt x="25342" y="10783"/>
                  <a:pt x="25432" y="10740"/>
                  <a:pt x="25486" y="10633"/>
                </a:cubicBezTo>
                <a:cubicBezTo>
                  <a:pt x="25732" y="10117"/>
                  <a:pt x="25949" y="9589"/>
                  <a:pt x="26148" y="9053"/>
                </a:cubicBezTo>
                <a:lnTo>
                  <a:pt x="26148" y="9053"/>
                </a:lnTo>
                <a:cubicBezTo>
                  <a:pt x="26154" y="9223"/>
                  <a:pt x="26167" y="9394"/>
                  <a:pt x="26186" y="9566"/>
                </a:cubicBezTo>
                <a:cubicBezTo>
                  <a:pt x="26209" y="9725"/>
                  <a:pt x="26356" y="9885"/>
                  <a:pt x="26511" y="9885"/>
                </a:cubicBezTo>
                <a:cubicBezTo>
                  <a:pt x="26583" y="9885"/>
                  <a:pt x="26657" y="9850"/>
                  <a:pt x="26720" y="9766"/>
                </a:cubicBezTo>
                <a:cubicBezTo>
                  <a:pt x="26983" y="9449"/>
                  <a:pt x="27216" y="9118"/>
                  <a:pt x="27427" y="8775"/>
                </a:cubicBezTo>
                <a:lnTo>
                  <a:pt x="27427" y="8775"/>
                </a:lnTo>
                <a:cubicBezTo>
                  <a:pt x="27397" y="9000"/>
                  <a:pt x="27375" y="9226"/>
                  <a:pt x="27363" y="9455"/>
                </a:cubicBezTo>
                <a:lnTo>
                  <a:pt x="27363" y="9455"/>
                </a:lnTo>
                <a:cubicBezTo>
                  <a:pt x="27360" y="9458"/>
                  <a:pt x="27357" y="9462"/>
                  <a:pt x="27354" y="9466"/>
                </a:cubicBezTo>
                <a:cubicBezTo>
                  <a:pt x="27357" y="9467"/>
                  <a:pt x="27360" y="9469"/>
                  <a:pt x="27363" y="9471"/>
                </a:cubicBezTo>
                <a:lnTo>
                  <a:pt x="27363" y="9471"/>
                </a:lnTo>
                <a:cubicBezTo>
                  <a:pt x="27355" y="9624"/>
                  <a:pt x="27352" y="9778"/>
                  <a:pt x="27354" y="9933"/>
                </a:cubicBezTo>
                <a:cubicBezTo>
                  <a:pt x="27354" y="10110"/>
                  <a:pt x="27502" y="10244"/>
                  <a:pt x="27660" y="10244"/>
                </a:cubicBezTo>
                <a:cubicBezTo>
                  <a:pt x="27739" y="10244"/>
                  <a:pt x="27821" y="10211"/>
                  <a:pt x="27887" y="10133"/>
                </a:cubicBezTo>
                <a:cubicBezTo>
                  <a:pt x="28501" y="9451"/>
                  <a:pt x="28996" y="8700"/>
                  <a:pt x="29425" y="7913"/>
                </a:cubicBezTo>
                <a:lnTo>
                  <a:pt x="29425" y="7913"/>
                </a:lnTo>
                <a:cubicBezTo>
                  <a:pt x="29314" y="8617"/>
                  <a:pt x="29303" y="9325"/>
                  <a:pt x="29489" y="9966"/>
                </a:cubicBezTo>
                <a:cubicBezTo>
                  <a:pt x="29510" y="10096"/>
                  <a:pt x="29659" y="10198"/>
                  <a:pt x="29807" y="10198"/>
                </a:cubicBezTo>
                <a:cubicBezTo>
                  <a:pt x="29886" y="10198"/>
                  <a:pt x="29964" y="10169"/>
                  <a:pt x="30022" y="10099"/>
                </a:cubicBezTo>
                <a:cubicBezTo>
                  <a:pt x="30291" y="9799"/>
                  <a:pt x="30530" y="9481"/>
                  <a:pt x="30746" y="9150"/>
                </a:cubicBezTo>
                <a:lnTo>
                  <a:pt x="30746" y="9150"/>
                </a:lnTo>
                <a:cubicBezTo>
                  <a:pt x="30622" y="9734"/>
                  <a:pt x="30542" y="10328"/>
                  <a:pt x="30523" y="10933"/>
                </a:cubicBezTo>
                <a:cubicBezTo>
                  <a:pt x="30523" y="11126"/>
                  <a:pt x="30660" y="11223"/>
                  <a:pt x="30812" y="11223"/>
                </a:cubicBezTo>
                <a:cubicBezTo>
                  <a:pt x="30896" y="11223"/>
                  <a:pt x="30985" y="11193"/>
                  <a:pt x="31056" y="11133"/>
                </a:cubicBezTo>
                <a:cubicBezTo>
                  <a:pt x="31522" y="10735"/>
                  <a:pt x="31923" y="10284"/>
                  <a:pt x="32279" y="9797"/>
                </a:cubicBezTo>
                <a:lnTo>
                  <a:pt x="32279" y="9797"/>
                </a:lnTo>
                <a:cubicBezTo>
                  <a:pt x="32333" y="9858"/>
                  <a:pt x="32420" y="9888"/>
                  <a:pt x="32514" y="9888"/>
                </a:cubicBezTo>
                <a:cubicBezTo>
                  <a:pt x="32607" y="9888"/>
                  <a:pt x="32708" y="9859"/>
                  <a:pt x="32791" y="9799"/>
                </a:cubicBezTo>
                <a:cubicBezTo>
                  <a:pt x="32884" y="9726"/>
                  <a:pt x="32976" y="9650"/>
                  <a:pt x="33065" y="9573"/>
                </a:cubicBezTo>
                <a:lnTo>
                  <a:pt x="33065" y="9573"/>
                </a:lnTo>
                <a:cubicBezTo>
                  <a:pt x="33003" y="9758"/>
                  <a:pt x="32945" y="9945"/>
                  <a:pt x="32891" y="10133"/>
                </a:cubicBezTo>
                <a:cubicBezTo>
                  <a:pt x="32840" y="10337"/>
                  <a:pt x="33004" y="10522"/>
                  <a:pt x="33189" y="10522"/>
                </a:cubicBezTo>
                <a:cubicBezTo>
                  <a:pt x="33245" y="10522"/>
                  <a:pt x="33304" y="10505"/>
                  <a:pt x="33358" y="10466"/>
                </a:cubicBezTo>
                <a:cubicBezTo>
                  <a:pt x="33733" y="10228"/>
                  <a:pt x="34072" y="9960"/>
                  <a:pt x="34382" y="9669"/>
                </a:cubicBezTo>
                <a:lnTo>
                  <a:pt x="34382" y="9669"/>
                </a:lnTo>
                <a:cubicBezTo>
                  <a:pt x="34438" y="9778"/>
                  <a:pt x="34555" y="9855"/>
                  <a:pt x="34671" y="9855"/>
                </a:cubicBezTo>
                <a:cubicBezTo>
                  <a:pt x="34725" y="9855"/>
                  <a:pt x="34779" y="9838"/>
                  <a:pt x="34826" y="9799"/>
                </a:cubicBezTo>
                <a:cubicBezTo>
                  <a:pt x="34957" y="9722"/>
                  <a:pt x="35085" y="9642"/>
                  <a:pt x="35209" y="9558"/>
                </a:cubicBezTo>
                <a:lnTo>
                  <a:pt x="35209" y="9558"/>
                </a:lnTo>
                <a:cubicBezTo>
                  <a:pt x="35275" y="9645"/>
                  <a:pt x="35384" y="9704"/>
                  <a:pt x="35491" y="9704"/>
                </a:cubicBezTo>
                <a:cubicBezTo>
                  <a:pt x="35580" y="9704"/>
                  <a:pt x="35668" y="9663"/>
                  <a:pt x="35726" y="9566"/>
                </a:cubicBezTo>
                <a:cubicBezTo>
                  <a:pt x="35906" y="9277"/>
                  <a:pt x="36084" y="8986"/>
                  <a:pt x="36262" y="8694"/>
                </a:cubicBezTo>
                <a:lnTo>
                  <a:pt x="36262" y="8694"/>
                </a:lnTo>
                <a:cubicBezTo>
                  <a:pt x="38212" y="6796"/>
                  <a:pt x="39262" y="4008"/>
                  <a:pt x="41230" y="2094"/>
                </a:cubicBezTo>
                <a:cubicBezTo>
                  <a:pt x="41468" y="1856"/>
                  <a:pt x="41267" y="1557"/>
                  <a:pt x="41008" y="1557"/>
                </a:cubicBezTo>
                <a:cubicBezTo>
                  <a:pt x="40939" y="1557"/>
                  <a:pt x="40867" y="1578"/>
                  <a:pt x="40797" y="1627"/>
                </a:cubicBezTo>
                <a:cubicBezTo>
                  <a:pt x="40797" y="1627"/>
                  <a:pt x="40797" y="1627"/>
                  <a:pt x="40797" y="1627"/>
                </a:cubicBezTo>
                <a:lnTo>
                  <a:pt x="40797" y="1627"/>
                </a:lnTo>
                <a:cubicBezTo>
                  <a:pt x="38732" y="3514"/>
                  <a:pt x="37241" y="5923"/>
                  <a:pt x="35771" y="8301"/>
                </a:cubicBezTo>
                <a:lnTo>
                  <a:pt x="35771" y="8301"/>
                </a:lnTo>
                <a:cubicBezTo>
                  <a:pt x="35632" y="8431"/>
                  <a:pt x="35489" y="8556"/>
                  <a:pt x="35341" y="8676"/>
                </a:cubicBezTo>
                <a:lnTo>
                  <a:pt x="35341" y="8676"/>
                </a:lnTo>
                <a:cubicBezTo>
                  <a:pt x="35371" y="8608"/>
                  <a:pt x="35402" y="8540"/>
                  <a:pt x="35434" y="8471"/>
                </a:cubicBezTo>
                <a:lnTo>
                  <a:pt x="35434" y="8471"/>
                </a:lnTo>
                <a:cubicBezTo>
                  <a:pt x="36435" y="7112"/>
                  <a:pt x="37132" y="5504"/>
                  <a:pt x="37997" y="4038"/>
                </a:cubicBezTo>
                <a:lnTo>
                  <a:pt x="37997" y="4038"/>
                </a:lnTo>
                <a:cubicBezTo>
                  <a:pt x="38268" y="3624"/>
                  <a:pt x="38541" y="3211"/>
                  <a:pt x="38812" y="2798"/>
                </a:cubicBezTo>
                <a:lnTo>
                  <a:pt x="38812" y="2798"/>
                </a:lnTo>
                <a:cubicBezTo>
                  <a:pt x="38914" y="2661"/>
                  <a:pt x="39020" y="2526"/>
                  <a:pt x="39129" y="2394"/>
                </a:cubicBezTo>
                <a:lnTo>
                  <a:pt x="39094" y="2366"/>
                </a:lnTo>
                <a:lnTo>
                  <a:pt x="39094" y="2366"/>
                </a:lnTo>
                <a:cubicBezTo>
                  <a:pt x="39117" y="2331"/>
                  <a:pt x="39139" y="2296"/>
                  <a:pt x="39162" y="2260"/>
                </a:cubicBezTo>
                <a:cubicBezTo>
                  <a:pt x="39310" y="2039"/>
                  <a:pt x="39095" y="1782"/>
                  <a:pt x="38878" y="1782"/>
                </a:cubicBezTo>
                <a:cubicBezTo>
                  <a:pt x="38801" y="1782"/>
                  <a:pt x="38723" y="1815"/>
                  <a:pt x="38662" y="1893"/>
                </a:cubicBezTo>
                <a:cubicBezTo>
                  <a:pt x="38107" y="2587"/>
                  <a:pt x="37645" y="3373"/>
                  <a:pt x="37205" y="4184"/>
                </a:cubicBezTo>
                <a:lnTo>
                  <a:pt x="37205" y="4184"/>
                </a:lnTo>
                <a:cubicBezTo>
                  <a:pt x="36402" y="5434"/>
                  <a:pt x="35631" y="6695"/>
                  <a:pt x="34991" y="8017"/>
                </a:cubicBezTo>
                <a:lnTo>
                  <a:pt x="34991" y="8017"/>
                </a:lnTo>
                <a:cubicBezTo>
                  <a:pt x="34631" y="8501"/>
                  <a:pt x="34232" y="8949"/>
                  <a:pt x="33774" y="9342"/>
                </a:cubicBezTo>
                <a:lnTo>
                  <a:pt x="33774" y="9342"/>
                </a:lnTo>
                <a:cubicBezTo>
                  <a:pt x="33876" y="9057"/>
                  <a:pt x="33988" y="8777"/>
                  <a:pt x="34107" y="8500"/>
                </a:cubicBezTo>
                <a:lnTo>
                  <a:pt x="34107" y="8500"/>
                </a:lnTo>
                <a:cubicBezTo>
                  <a:pt x="35583" y="6714"/>
                  <a:pt x="36482" y="4410"/>
                  <a:pt x="37694" y="2461"/>
                </a:cubicBezTo>
                <a:cubicBezTo>
                  <a:pt x="37685" y="2453"/>
                  <a:pt x="37676" y="2446"/>
                  <a:pt x="37667" y="2439"/>
                </a:cubicBezTo>
                <a:lnTo>
                  <a:pt x="37667" y="2439"/>
                </a:lnTo>
                <a:cubicBezTo>
                  <a:pt x="37676" y="2424"/>
                  <a:pt x="37685" y="2409"/>
                  <a:pt x="37694" y="2394"/>
                </a:cubicBezTo>
                <a:cubicBezTo>
                  <a:pt x="37836" y="2158"/>
                  <a:pt x="37611" y="1922"/>
                  <a:pt x="37396" y="1922"/>
                </a:cubicBezTo>
                <a:cubicBezTo>
                  <a:pt x="37307" y="1922"/>
                  <a:pt x="37219" y="1963"/>
                  <a:pt x="37161" y="2060"/>
                </a:cubicBezTo>
                <a:cubicBezTo>
                  <a:pt x="36952" y="2387"/>
                  <a:pt x="36753" y="2725"/>
                  <a:pt x="36559" y="3069"/>
                </a:cubicBezTo>
                <a:lnTo>
                  <a:pt x="36559" y="3069"/>
                </a:lnTo>
                <a:cubicBezTo>
                  <a:pt x="35590" y="4574"/>
                  <a:pt x="34593" y="6104"/>
                  <a:pt x="33822" y="7720"/>
                </a:cubicBezTo>
                <a:lnTo>
                  <a:pt x="33822" y="7720"/>
                </a:lnTo>
                <a:cubicBezTo>
                  <a:pt x="33570" y="8047"/>
                  <a:pt x="33301" y="8358"/>
                  <a:pt x="33009" y="8651"/>
                </a:cubicBezTo>
                <a:lnTo>
                  <a:pt x="33009" y="8651"/>
                </a:lnTo>
                <a:cubicBezTo>
                  <a:pt x="33011" y="8644"/>
                  <a:pt x="33012" y="8638"/>
                  <a:pt x="33014" y="8631"/>
                </a:cubicBezTo>
                <a:lnTo>
                  <a:pt x="33014" y="8631"/>
                </a:lnTo>
                <a:cubicBezTo>
                  <a:pt x="33587" y="7590"/>
                  <a:pt x="34034" y="6449"/>
                  <a:pt x="34480" y="5312"/>
                </a:cubicBezTo>
                <a:lnTo>
                  <a:pt x="34480" y="5312"/>
                </a:lnTo>
                <a:cubicBezTo>
                  <a:pt x="35158" y="4095"/>
                  <a:pt x="35864" y="2885"/>
                  <a:pt x="36216" y="1550"/>
                </a:cubicBezTo>
                <a:lnTo>
                  <a:pt x="36216" y="1550"/>
                </a:lnTo>
                <a:cubicBezTo>
                  <a:pt x="36241" y="1509"/>
                  <a:pt x="36267" y="1468"/>
                  <a:pt x="36293" y="1426"/>
                </a:cubicBezTo>
                <a:cubicBezTo>
                  <a:pt x="36279" y="1420"/>
                  <a:pt x="36265" y="1414"/>
                  <a:pt x="36252" y="1409"/>
                </a:cubicBezTo>
                <a:lnTo>
                  <a:pt x="36252" y="1409"/>
                </a:lnTo>
                <a:cubicBezTo>
                  <a:pt x="36266" y="1348"/>
                  <a:pt x="36280" y="1287"/>
                  <a:pt x="36293" y="1226"/>
                </a:cubicBezTo>
                <a:cubicBezTo>
                  <a:pt x="36339" y="1001"/>
                  <a:pt x="36140" y="821"/>
                  <a:pt x="35944" y="821"/>
                </a:cubicBezTo>
                <a:cubicBezTo>
                  <a:pt x="35851" y="821"/>
                  <a:pt x="35758" y="862"/>
                  <a:pt x="35693" y="959"/>
                </a:cubicBezTo>
                <a:cubicBezTo>
                  <a:pt x="34726" y="2494"/>
                  <a:pt x="34058" y="4262"/>
                  <a:pt x="33358" y="5963"/>
                </a:cubicBezTo>
                <a:cubicBezTo>
                  <a:pt x="32797" y="7337"/>
                  <a:pt x="32189" y="8829"/>
                  <a:pt x="31177" y="9963"/>
                </a:cubicBezTo>
                <a:lnTo>
                  <a:pt x="31177" y="9963"/>
                </a:lnTo>
                <a:cubicBezTo>
                  <a:pt x="31465" y="7419"/>
                  <a:pt x="32794" y="5115"/>
                  <a:pt x="33721" y="2731"/>
                </a:cubicBezTo>
                <a:lnTo>
                  <a:pt x="33721" y="2731"/>
                </a:lnTo>
                <a:cubicBezTo>
                  <a:pt x="33817" y="2571"/>
                  <a:pt x="33918" y="2414"/>
                  <a:pt x="34025" y="2260"/>
                </a:cubicBezTo>
                <a:cubicBezTo>
                  <a:pt x="33988" y="2242"/>
                  <a:pt x="33952" y="2224"/>
                  <a:pt x="33916" y="2208"/>
                </a:cubicBezTo>
                <a:lnTo>
                  <a:pt x="33916" y="2208"/>
                </a:lnTo>
                <a:cubicBezTo>
                  <a:pt x="33942" y="2136"/>
                  <a:pt x="33967" y="2065"/>
                  <a:pt x="33992" y="1994"/>
                </a:cubicBezTo>
                <a:cubicBezTo>
                  <a:pt x="34079" y="1775"/>
                  <a:pt x="33894" y="1628"/>
                  <a:pt x="33691" y="1628"/>
                </a:cubicBezTo>
                <a:cubicBezTo>
                  <a:pt x="33584" y="1628"/>
                  <a:pt x="33472" y="1668"/>
                  <a:pt x="33391" y="1760"/>
                </a:cubicBezTo>
                <a:cubicBezTo>
                  <a:pt x="31911" y="3980"/>
                  <a:pt x="31514" y="6827"/>
                  <a:pt x="29908" y="8958"/>
                </a:cubicBezTo>
                <a:lnTo>
                  <a:pt x="29908" y="8958"/>
                </a:lnTo>
                <a:cubicBezTo>
                  <a:pt x="29814" y="7830"/>
                  <a:pt x="30220" y="6631"/>
                  <a:pt x="30556" y="5596"/>
                </a:cubicBezTo>
                <a:cubicBezTo>
                  <a:pt x="30619" y="5416"/>
                  <a:pt x="30685" y="5237"/>
                  <a:pt x="30752" y="5059"/>
                </a:cubicBezTo>
                <a:lnTo>
                  <a:pt x="30752" y="5059"/>
                </a:lnTo>
                <a:cubicBezTo>
                  <a:pt x="31196" y="4016"/>
                  <a:pt x="31639" y="2973"/>
                  <a:pt x="32190" y="1994"/>
                </a:cubicBezTo>
                <a:cubicBezTo>
                  <a:pt x="32138" y="1976"/>
                  <a:pt x="32088" y="1959"/>
                  <a:pt x="32039" y="1940"/>
                </a:cubicBezTo>
                <a:lnTo>
                  <a:pt x="32039" y="1940"/>
                </a:lnTo>
                <a:cubicBezTo>
                  <a:pt x="32067" y="1869"/>
                  <a:pt x="32096" y="1798"/>
                  <a:pt x="32124" y="1727"/>
                </a:cubicBezTo>
                <a:cubicBezTo>
                  <a:pt x="32191" y="1501"/>
                  <a:pt x="31969" y="1321"/>
                  <a:pt x="31767" y="1321"/>
                </a:cubicBezTo>
                <a:cubicBezTo>
                  <a:pt x="31670" y="1321"/>
                  <a:pt x="31577" y="1363"/>
                  <a:pt x="31523" y="1460"/>
                </a:cubicBezTo>
                <a:cubicBezTo>
                  <a:pt x="30205" y="3828"/>
                  <a:pt x="29532" y="6545"/>
                  <a:pt x="27933" y="8742"/>
                </a:cubicBezTo>
                <a:lnTo>
                  <a:pt x="27933" y="8742"/>
                </a:lnTo>
                <a:cubicBezTo>
                  <a:pt x="27992" y="8202"/>
                  <a:pt x="28104" y="7674"/>
                  <a:pt x="28252" y="7154"/>
                </a:cubicBezTo>
                <a:lnTo>
                  <a:pt x="28252" y="7154"/>
                </a:lnTo>
                <a:cubicBezTo>
                  <a:pt x="28673" y="6174"/>
                  <a:pt x="29010" y="5151"/>
                  <a:pt x="29399" y="4151"/>
                </a:cubicBezTo>
                <a:lnTo>
                  <a:pt x="29399" y="4151"/>
                </a:lnTo>
                <a:cubicBezTo>
                  <a:pt x="29590" y="3713"/>
                  <a:pt x="29781" y="3274"/>
                  <a:pt x="29961" y="2833"/>
                </a:cubicBezTo>
                <a:lnTo>
                  <a:pt x="29961" y="2833"/>
                </a:lnTo>
                <a:cubicBezTo>
                  <a:pt x="30158" y="2420"/>
                  <a:pt x="30375" y="2016"/>
                  <a:pt x="30623" y="1627"/>
                </a:cubicBezTo>
                <a:cubicBezTo>
                  <a:pt x="30556" y="1608"/>
                  <a:pt x="30494" y="1586"/>
                  <a:pt x="30436" y="1563"/>
                </a:cubicBezTo>
                <a:lnTo>
                  <a:pt x="30436" y="1563"/>
                </a:lnTo>
                <a:cubicBezTo>
                  <a:pt x="30466" y="1473"/>
                  <a:pt x="30495" y="1383"/>
                  <a:pt x="30523" y="1293"/>
                </a:cubicBezTo>
                <a:cubicBezTo>
                  <a:pt x="30610" y="1074"/>
                  <a:pt x="30424" y="912"/>
                  <a:pt x="30230" y="912"/>
                </a:cubicBezTo>
                <a:cubicBezTo>
                  <a:pt x="30128" y="912"/>
                  <a:pt x="30024" y="957"/>
                  <a:pt x="29956" y="1060"/>
                </a:cubicBezTo>
                <a:cubicBezTo>
                  <a:pt x="28503" y="3328"/>
                  <a:pt x="28121" y="6173"/>
                  <a:pt x="26645" y="8400"/>
                </a:cubicBezTo>
                <a:lnTo>
                  <a:pt x="26645" y="8400"/>
                </a:lnTo>
                <a:cubicBezTo>
                  <a:pt x="26651" y="8016"/>
                  <a:pt x="26689" y="7635"/>
                  <a:pt x="26751" y="7257"/>
                </a:cubicBezTo>
                <a:lnTo>
                  <a:pt x="26751" y="7257"/>
                </a:lnTo>
                <a:cubicBezTo>
                  <a:pt x="27363" y="5285"/>
                  <a:pt x="27883" y="3266"/>
                  <a:pt x="28788" y="1393"/>
                </a:cubicBezTo>
                <a:cubicBezTo>
                  <a:pt x="28714" y="1361"/>
                  <a:pt x="28646" y="1333"/>
                  <a:pt x="28582" y="1306"/>
                </a:cubicBezTo>
                <a:lnTo>
                  <a:pt x="28582" y="1306"/>
                </a:lnTo>
                <a:cubicBezTo>
                  <a:pt x="28608" y="1202"/>
                  <a:pt x="28632" y="1097"/>
                  <a:pt x="28655" y="993"/>
                </a:cubicBezTo>
                <a:cubicBezTo>
                  <a:pt x="28699" y="773"/>
                  <a:pt x="28497" y="597"/>
                  <a:pt x="28307" y="597"/>
                </a:cubicBezTo>
                <a:cubicBezTo>
                  <a:pt x="28208" y="597"/>
                  <a:pt x="28111" y="645"/>
                  <a:pt x="28054" y="759"/>
                </a:cubicBezTo>
                <a:cubicBezTo>
                  <a:pt x="26772" y="3477"/>
                  <a:pt x="26272" y="6501"/>
                  <a:pt x="25122" y="9245"/>
                </a:cubicBezTo>
                <a:lnTo>
                  <a:pt x="25122" y="9245"/>
                </a:lnTo>
                <a:cubicBezTo>
                  <a:pt x="25050" y="8776"/>
                  <a:pt x="25055" y="8299"/>
                  <a:pt x="25106" y="7820"/>
                </a:cubicBezTo>
                <a:lnTo>
                  <a:pt x="25106" y="7820"/>
                </a:lnTo>
                <a:cubicBezTo>
                  <a:pt x="25852" y="5657"/>
                  <a:pt x="26215" y="3360"/>
                  <a:pt x="26987" y="1193"/>
                </a:cubicBezTo>
                <a:cubicBezTo>
                  <a:pt x="26916" y="1169"/>
                  <a:pt x="26841" y="1154"/>
                  <a:pt x="26765" y="1143"/>
                </a:cubicBezTo>
                <a:lnTo>
                  <a:pt x="26765" y="1143"/>
                </a:lnTo>
                <a:cubicBezTo>
                  <a:pt x="26786" y="1027"/>
                  <a:pt x="26804" y="910"/>
                  <a:pt x="26820" y="793"/>
                </a:cubicBezTo>
                <a:cubicBezTo>
                  <a:pt x="26838" y="600"/>
                  <a:pt x="26699" y="509"/>
                  <a:pt x="26544" y="509"/>
                </a:cubicBezTo>
                <a:cubicBezTo>
                  <a:pt x="26403" y="509"/>
                  <a:pt x="26250" y="583"/>
                  <a:pt x="26186" y="726"/>
                </a:cubicBezTo>
                <a:cubicBezTo>
                  <a:pt x="25232" y="3343"/>
                  <a:pt x="24902" y="6160"/>
                  <a:pt x="23755" y="8702"/>
                </a:cubicBezTo>
                <a:lnTo>
                  <a:pt x="23755" y="8702"/>
                </a:lnTo>
                <a:cubicBezTo>
                  <a:pt x="23699" y="8480"/>
                  <a:pt x="23665" y="8253"/>
                  <a:pt x="23649" y="8021"/>
                </a:cubicBezTo>
                <a:lnTo>
                  <a:pt x="23649" y="8021"/>
                </a:lnTo>
                <a:cubicBezTo>
                  <a:pt x="24254" y="6091"/>
                  <a:pt x="24509" y="4045"/>
                  <a:pt x="25386" y="2194"/>
                </a:cubicBezTo>
                <a:cubicBezTo>
                  <a:pt x="25293" y="2147"/>
                  <a:pt x="25208" y="2108"/>
                  <a:pt x="25123" y="2070"/>
                </a:cubicBezTo>
                <a:lnTo>
                  <a:pt x="25123" y="2070"/>
                </a:lnTo>
                <a:cubicBezTo>
                  <a:pt x="25146" y="1977"/>
                  <a:pt x="25167" y="1884"/>
                  <a:pt x="25185" y="1793"/>
                </a:cubicBezTo>
                <a:cubicBezTo>
                  <a:pt x="25251" y="1574"/>
                  <a:pt x="25057" y="1398"/>
                  <a:pt x="24870" y="1398"/>
                </a:cubicBezTo>
                <a:cubicBezTo>
                  <a:pt x="24772" y="1398"/>
                  <a:pt x="24676" y="1446"/>
                  <a:pt x="24618" y="1560"/>
                </a:cubicBezTo>
                <a:cubicBezTo>
                  <a:pt x="23664" y="3521"/>
                  <a:pt x="23428" y="5701"/>
                  <a:pt x="22737" y="7730"/>
                </a:cubicBezTo>
                <a:lnTo>
                  <a:pt x="22737" y="7730"/>
                </a:lnTo>
                <a:cubicBezTo>
                  <a:pt x="22985" y="6199"/>
                  <a:pt x="23424" y="4689"/>
                  <a:pt x="23725" y="3159"/>
                </a:cubicBezTo>
                <a:lnTo>
                  <a:pt x="23725" y="3159"/>
                </a:lnTo>
                <a:cubicBezTo>
                  <a:pt x="23888" y="2575"/>
                  <a:pt x="24070" y="1997"/>
                  <a:pt x="24285" y="1426"/>
                </a:cubicBezTo>
                <a:cubicBezTo>
                  <a:pt x="24181" y="1412"/>
                  <a:pt x="24084" y="1403"/>
                  <a:pt x="23990" y="1396"/>
                </a:cubicBezTo>
                <a:lnTo>
                  <a:pt x="23990" y="1396"/>
                </a:lnTo>
                <a:cubicBezTo>
                  <a:pt x="24001" y="1284"/>
                  <a:pt x="24010" y="1172"/>
                  <a:pt x="24018" y="1060"/>
                </a:cubicBezTo>
                <a:cubicBezTo>
                  <a:pt x="24036" y="845"/>
                  <a:pt x="23891" y="745"/>
                  <a:pt x="23732" y="745"/>
                </a:cubicBezTo>
                <a:cubicBezTo>
                  <a:pt x="23594" y="745"/>
                  <a:pt x="23446" y="820"/>
                  <a:pt x="23384" y="959"/>
                </a:cubicBezTo>
                <a:cubicBezTo>
                  <a:pt x="22946" y="2160"/>
                  <a:pt x="22640" y="3397"/>
                  <a:pt x="22354" y="4640"/>
                </a:cubicBezTo>
                <a:lnTo>
                  <a:pt x="22354" y="4640"/>
                </a:lnTo>
                <a:cubicBezTo>
                  <a:pt x="22504" y="3787"/>
                  <a:pt x="22647" y="2934"/>
                  <a:pt x="22817" y="2094"/>
                </a:cubicBezTo>
                <a:cubicBezTo>
                  <a:pt x="22721" y="2078"/>
                  <a:pt x="22618" y="2069"/>
                  <a:pt x="22514" y="2061"/>
                </a:cubicBezTo>
                <a:lnTo>
                  <a:pt x="22514" y="2061"/>
                </a:lnTo>
                <a:cubicBezTo>
                  <a:pt x="22527" y="1950"/>
                  <a:pt x="22539" y="1838"/>
                  <a:pt x="22550" y="1727"/>
                </a:cubicBezTo>
                <a:cubicBezTo>
                  <a:pt x="22589" y="1535"/>
                  <a:pt x="22407" y="1421"/>
                  <a:pt x="22233" y="1421"/>
                </a:cubicBezTo>
                <a:cubicBezTo>
                  <a:pt x="22104" y="1421"/>
                  <a:pt x="21978" y="1484"/>
                  <a:pt x="21950" y="1627"/>
                </a:cubicBezTo>
                <a:cubicBezTo>
                  <a:pt x="21392" y="4293"/>
                  <a:pt x="21180" y="7189"/>
                  <a:pt x="20001" y="9700"/>
                </a:cubicBezTo>
                <a:lnTo>
                  <a:pt x="20001" y="9700"/>
                </a:lnTo>
                <a:cubicBezTo>
                  <a:pt x="19520" y="8450"/>
                  <a:pt x="19751" y="6932"/>
                  <a:pt x="19982" y="5663"/>
                </a:cubicBezTo>
                <a:cubicBezTo>
                  <a:pt x="20145" y="4685"/>
                  <a:pt x="20389" y="3724"/>
                  <a:pt x="20556" y="2733"/>
                </a:cubicBezTo>
                <a:lnTo>
                  <a:pt x="20556" y="2733"/>
                </a:lnTo>
                <a:cubicBezTo>
                  <a:pt x="20651" y="2460"/>
                  <a:pt x="20759" y="2191"/>
                  <a:pt x="20882" y="1927"/>
                </a:cubicBezTo>
                <a:cubicBezTo>
                  <a:pt x="20810" y="1915"/>
                  <a:pt x="20743" y="1894"/>
                  <a:pt x="20676" y="1871"/>
                </a:cubicBezTo>
                <a:lnTo>
                  <a:pt x="20676" y="1871"/>
                </a:lnTo>
                <a:cubicBezTo>
                  <a:pt x="20692" y="1724"/>
                  <a:pt x="20705" y="1576"/>
                  <a:pt x="20716" y="1426"/>
                </a:cubicBezTo>
                <a:cubicBezTo>
                  <a:pt x="20757" y="1239"/>
                  <a:pt x="20577" y="1116"/>
                  <a:pt x="20404" y="1116"/>
                </a:cubicBezTo>
                <a:cubicBezTo>
                  <a:pt x="20300" y="1116"/>
                  <a:pt x="20198" y="1160"/>
                  <a:pt x="20149" y="1260"/>
                </a:cubicBezTo>
                <a:cubicBezTo>
                  <a:pt x="18983" y="3680"/>
                  <a:pt x="19210" y="6556"/>
                  <a:pt x="18191" y="8999"/>
                </a:cubicBezTo>
                <a:lnTo>
                  <a:pt x="18191" y="8999"/>
                </a:lnTo>
                <a:cubicBezTo>
                  <a:pt x="18093" y="8134"/>
                  <a:pt x="18121" y="7265"/>
                  <a:pt x="18218" y="6395"/>
                </a:cubicBezTo>
                <a:lnTo>
                  <a:pt x="18218" y="6395"/>
                </a:lnTo>
                <a:cubicBezTo>
                  <a:pt x="18536" y="4879"/>
                  <a:pt x="18797" y="3339"/>
                  <a:pt x="19315" y="1860"/>
                </a:cubicBezTo>
                <a:cubicBezTo>
                  <a:pt x="19242" y="1836"/>
                  <a:pt x="19166" y="1812"/>
                  <a:pt x="19090" y="1789"/>
                </a:cubicBezTo>
                <a:lnTo>
                  <a:pt x="19090" y="1789"/>
                </a:lnTo>
                <a:cubicBezTo>
                  <a:pt x="19109" y="1691"/>
                  <a:pt x="19129" y="1592"/>
                  <a:pt x="19148" y="1493"/>
                </a:cubicBezTo>
                <a:cubicBezTo>
                  <a:pt x="19188" y="1255"/>
                  <a:pt x="19015" y="1111"/>
                  <a:pt x="18840" y="1111"/>
                </a:cubicBezTo>
                <a:cubicBezTo>
                  <a:pt x="18721" y="1111"/>
                  <a:pt x="18601" y="1178"/>
                  <a:pt x="18547" y="1326"/>
                </a:cubicBezTo>
                <a:cubicBezTo>
                  <a:pt x="17734" y="3678"/>
                  <a:pt x="17573" y="6220"/>
                  <a:pt x="16762" y="8558"/>
                </a:cubicBezTo>
                <a:lnTo>
                  <a:pt x="16762" y="8558"/>
                </a:lnTo>
                <a:cubicBezTo>
                  <a:pt x="16312" y="6706"/>
                  <a:pt x="17030" y="4660"/>
                  <a:pt x="17357" y="2739"/>
                </a:cubicBezTo>
                <a:lnTo>
                  <a:pt x="17357" y="2739"/>
                </a:lnTo>
                <a:cubicBezTo>
                  <a:pt x="17415" y="2589"/>
                  <a:pt x="17478" y="2441"/>
                  <a:pt x="17547" y="2294"/>
                </a:cubicBezTo>
                <a:cubicBezTo>
                  <a:pt x="17506" y="2287"/>
                  <a:pt x="17467" y="2279"/>
                  <a:pt x="17428" y="2270"/>
                </a:cubicBezTo>
                <a:lnTo>
                  <a:pt x="17428" y="2270"/>
                </a:lnTo>
                <a:cubicBezTo>
                  <a:pt x="17449" y="2110"/>
                  <a:pt x="17467" y="1951"/>
                  <a:pt x="17480" y="1793"/>
                </a:cubicBezTo>
                <a:cubicBezTo>
                  <a:pt x="17501" y="1607"/>
                  <a:pt x="17315" y="1498"/>
                  <a:pt x="17140" y="1498"/>
                </a:cubicBezTo>
                <a:cubicBezTo>
                  <a:pt x="17033" y="1498"/>
                  <a:pt x="16930" y="1538"/>
                  <a:pt x="16880" y="1627"/>
                </a:cubicBezTo>
                <a:cubicBezTo>
                  <a:pt x="15787" y="3933"/>
                  <a:pt x="16103" y="6736"/>
                  <a:pt x="15013" y="9006"/>
                </a:cubicBezTo>
                <a:lnTo>
                  <a:pt x="15013" y="9006"/>
                </a:lnTo>
                <a:cubicBezTo>
                  <a:pt x="14596" y="6883"/>
                  <a:pt x="15244" y="4741"/>
                  <a:pt x="15245" y="2596"/>
                </a:cubicBezTo>
                <a:lnTo>
                  <a:pt x="15245" y="2596"/>
                </a:lnTo>
                <a:cubicBezTo>
                  <a:pt x="15277" y="2473"/>
                  <a:pt x="15310" y="2350"/>
                  <a:pt x="15345" y="2227"/>
                </a:cubicBezTo>
                <a:cubicBezTo>
                  <a:pt x="15309" y="2221"/>
                  <a:pt x="15274" y="2216"/>
                  <a:pt x="15238" y="2212"/>
                </a:cubicBezTo>
                <a:lnTo>
                  <a:pt x="15238" y="2212"/>
                </a:lnTo>
                <a:cubicBezTo>
                  <a:pt x="15232" y="2072"/>
                  <a:pt x="15224" y="1933"/>
                  <a:pt x="15212" y="1793"/>
                </a:cubicBezTo>
                <a:cubicBezTo>
                  <a:pt x="15193" y="1605"/>
                  <a:pt x="15035" y="1480"/>
                  <a:pt x="14883" y="1480"/>
                </a:cubicBezTo>
                <a:cubicBezTo>
                  <a:pt x="14767" y="1480"/>
                  <a:pt x="14655" y="1553"/>
                  <a:pt x="14611" y="1727"/>
                </a:cubicBezTo>
                <a:cubicBezTo>
                  <a:pt x="13929" y="4189"/>
                  <a:pt x="13933" y="6810"/>
                  <a:pt x="13472" y="9355"/>
                </a:cubicBezTo>
                <a:lnTo>
                  <a:pt x="13472" y="9355"/>
                </a:lnTo>
                <a:cubicBezTo>
                  <a:pt x="13343" y="8959"/>
                  <a:pt x="13253" y="8543"/>
                  <a:pt x="13195" y="8114"/>
                </a:cubicBezTo>
                <a:lnTo>
                  <a:pt x="13195" y="8114"/>
                </a:lnTo>
                <a:cubicBezTo>
                  <a:pt x="13635" y="6256"/>
                  <a:pt x="13851" y="4310"/>
                  <a:pt x="13877" y="2427"/>
                </a:cubicBezTo>
                <a:cubicBezTo>
                  <a:pt x="13877" y="2326"/>
                  <a:pt x="13829" y="2250"/>
                  <a:pt x="13759" y="2202"/>
                </a:cubicBezTo>
                <a:lnTo>
                  <a:pt x="13759" y="2202"/>
                </a:lnTo>
                <a:cubicBezTo>
                  <a:pt x="13765" y="2177"/>
                  <a:pt x="13771" y="2152"/>
                  <a:pt x="13777" y="2127"/>
                </a:cubicBezTo>
                <a:cubicBezTo>
                  <a:pt x="13544" y="2094"/>
                  <a:pt x="13344" y="2094"/>
                  <a:pt x="13144" y="2060"/>
                </a:cubicBezTo>
                <a:cubicBezTo>
                  <a:pt x="13144" y="2372"/>
                  <a:pt x="13138" y="2685"/>
                  <a:pt x="13126" y="2998"/>
                </a:cubicBezTo>
                <a:lnTo>
                  <a:pt x="13126" y="2998"/>
                </a:lnTo>
                <a:cubicBezTo>
                  <a:pt x="12832" y="4289"/>
                  <a:pt x="12582" y="5756"/>
                  <a:pt x="12589" y="7186"/>
                </a:cubicBezTo>
                <a:lnTo>
                  <a:pt x="12589" y="7186"/>
                </a:lnTo>
                <a:cubicBezTo>
                  <a:pt x="12515" y="7517"/>
                  <a:pt x="12433" y="7846"/>
                  <a:pt x="12344" y="8172"/>
                </a:cubicBezTo>
                <a:lnTo>
                  <a:pt x="12344" y="8172"/>
                </a:lnTo>
                <a:cubicBezTo>
                  <a:pt x="12109" y="7549"/>
                  <a:pt x="11976" y="6899"/>
                  <a:pt x="11875" y="6238"/>
                </a:cubicBezTo>
                <a:lnTo>
                  <a:pt x="11875" y="6238"/>
                </a:lnTo>
                <a:cubicBezTo>
                  <a:pt x="11806" y="5364"/>
                  <a:pt x="11685" y="4493"/>
                  <a:pt x="11490" y="3626"/>
                </a:cubicBezTo>
                <a:lnTo>
                  <a:pt x="11490" y="3626"/>
                </a:lnTo>
                <a:cubicBezTo>
                  <a:pt x="11456" y="3459"/>
                  <a:pt x="11418" y="3293"/>
                  <a:pt x="11376" y="3128"/>
                </a:cubicBezTo>
                <a:cubicBezTo>
                  <a:pt x="11350" y="2984"/>
                  <a:pt x="11236" y="2922"/>
                  <a:pt x="11116" y="2922"/>
                </a:cubicBezTo>
                <a:cubicBezTo>
                  <a:pt x="10989" y="2922"/>
                  <a:pt x="10854" y="2992"/>
                  <a:pt x="10807" y="3107"/>
                </a:cubicBezTo>
                <a:lnTo>
                  <a:pt x="10807" y="3107"/>
                </a:lnTo>
                <a:cubicBezTo>
                  <a:pt x="10758" y="2130"/>
                  <a:pt x="10644" y="1162"/>
                  <a:pt x="10342" y="226"/>
                </a:cubicBezTo>
                <a:cubicBezTo>
                  <a:pt x="10308" y="76"/>
                  <a:pt x="10175" y="0"/>
                  <a:pt x="100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7"/>
          <p:cNvSpPr/>
          <p:nvPr/>
        </p:nvSpPr>
        <p:spPr>
          <a:xfrm rot="5400000">
            <a:off x="2320476" y="-1384440"/>
            <a:ext cx="4503048" cy="7961679"/>
          </a:xfrm>
          <a:custGeom>
            <a:avLst/>
            <a:gdLst/>
            <a:ahLst/>
            <a:cxnLst/>
            <a:rect l="l" t="t" r="r" b="b"/>
            <a:pathLst>
              <a:path w="35593" h="45356" extrusionOk="0">
                <a:moveTo>
                  <a:pt x="17738" y="0"/>
                </a:moveTo>
                <a:cubicBezTo>
                  <a:pt x="9515" y="0"/>
                  <a:pt x="1284" y="226"/>
                  <a:pt x="1001" y="676"/>
                </a:cubicBezTo>
                <a:cubicBezTo>
                  <a:pt x="0" y="2210"/>
                  <a:pt x="234" y="43873"/>
                  <a:pt x="1001" y="44674"/>
                </a:cubicBezTo>
                <a:cubicBezTo>
                  <a:pt x="1401" y="45074"/>
                  <a:pt x="10951" y="45355"/>
                  <a:pt x="19746" y="45355"/>
                </a:cubicBezTo>
                <a:cubicBezTo>
                  <a:pt x="27083" y="45355"/>
                  <a:pt x="33894" y="45160"/>
                  <a:pt x="34425" y="44674"/>
                </a:cubicBezTo>
                <a:cubicBezTo>
                  <a:pt x="35592" y="43540"/>
                  <a:pt x="34892" y="1610"/>
                  <a:pt x="34425" y="676"/>
                </a:cubicBezTo>
                <a:cubicBezTo>
                  <a:pt x="34174" y="226"/>
                  <a:pt x="25960" y="0"/>
                  <a:pt x="1773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7"/>
          <p:cNvSpPr/>
          <p:nvPr/>
        </p:nvSpPr>
        <p:spPr>
          <a:xfrm rot="5400000">
            <a:off x="2305718" y="-1413949"/>
            <a:ext cx="4532565" cy="8030513"/>
          </a:xfrm>
          <a:custGeom>
            <a:avLst/>
            <a:gdLst/>
            <a:ahLst/>
            <a:cxnLst/>
            <a:rect l="l" t="t" r="r" b="b"/>
            <a:pathLst>
              <a:path w="35392" h="46106" extrusionOk="0">
                <a:moveTo>
                  <a:pt x="21485" y="833"/>
                </a:moveTo>
                <a:cubicBezTo>
                  <a:pt x="25253" y="833"/>
                  <a:pt x="29038" y="917"/>
                  <a:pt x="32757" y="1254"/>
                </a:cubicBezTo>
                <a:cubicBezTo>
                  <a:pt x="33090" y="1287"/>
                  <a:pt x="34024" y="1320"/>
                  <a:pt x="34124" y="1454"/>
                </a:cubicBezTo>
                <a:cubicBezTo>
                  <a:pt x="34098" y="1436"/>
                  <a:pt x="34083" y="1427"/>
                  <a:pt x="34076" y="1427"/>
                </a:cubicBezTo>
                <a:cubicBezTo>
                  <a:pt x="34058" y="1427"/>
                  <a:pt x="34100" y="1489"/>
                  <a:pt x="34124" y="1587"/>
                </a:cubicBezTo>
                <a:cubicBezTo>
                  <a:pt x="34191" y="1821"/>
                  <a:pt x="34191" y="2087"/>
                  <a:pt x="34224" y="2321"/>
                </a:cubicBezTo>
                <a:cubicBezTo>
                  <a:pt x="34358" y="4322"/>
                  <a:pt x="34391" y="6391"/>
                  <a:pt x="34458" y="8392"/>
                </a:cubicBezTo>
                <a:cubicBezTo>
                  <a:pt x="34625" y="14997"/>
                  <a:pt x="34725" y="21668"/>
                  <a:pt x="34758" y="28306"/>
                </a:cubicBezTo>
                <a:cubicBezTo>
                  <a:pt x="34758" y="33510"/>
                  <a:pt x="34925" y="38814"/>
                  <a:pt x="34391" y="43984"/>
                </a:cubicBezTo>
                <a:cubicBezTo>
                  <a:pt x="34358" y="44251"/>
                  <a:pt x="34358" y="44484"/>
                  <a:pt x="34258" y="44685"/>
                </a:cubicBezTo>
                <a:cubicBezTo>
                  <a:pt x="34230" y="44826"/>
                  <a:pt x="34154" y="44967"/>
                  <a:pt x="34191" y="44967"/>
                </a:cubicBezTo>
                <a:cubicBezTo>
                  <a:pt x="34196" y="44967"/>
                  <a:pt x="34204" y="44964"/>
                  <a:pt x="34213" y="44958"/>
                </a:cubicBezTo>
                <a:lnTo>
                  <a:pt x="34213" y="44958"/>
                </a:lnTo>
                <a:cubicBezTo>
                  <a:pt x="33841" y="45185"/>
                  <a:pt x="33052" y="45186"/>
                  <a:pt x="32590" y="45252"/>
                </a:cubicBezTo>
                <a:cubicBezTo>
                  <a:pt x="29955" y="45485"/>
                  <a:pt x="27353" y="45519"/>
                  <a:pt x="24718" y="45519"/>
                </a:cubicBezTo>
                <a:cubicBezTo>
                  <a:pt x="22392" y="45554"/>
                  <a:pt x="20062" y="45577"/>
                  <a:pt x="17733" y="45577"/>
                </a:cubicBezTo>
                <a:cubicBezTo>
                  <a:pt x="13480" y="45577"/>
                  <a:pt x="9228" y="45501"/>
                  <a:pt x="5004" y="45285"/>
                </a:cubicBezTo>
                <a:cubicBezTo>
                  <a:pt x="4036" y="45252"/>
                  <a:pt x="3036" y="45185"/>
                  <a:pt x="2068" y="45085"/>
                </a:cubicBezTo>
                <a:cubicBezTo>
                  <a:pt x="1835" y="45018"/>
                  <a:pt x="1568" y="45018"/>
                  <a:pt x="1334" y="44951"/>
                </a:cubicBezTo>
                <a:cubicBezTo>
                  <a:pt x="1285" y="44939"/>
                  <a:pt x="1251" y="44931"/>
                  <a:pt x="1227" y="44927"/>
                </a:cubicBezTo>
                <a:lnTo>
                  <a:pt x="1227" y="44927"/>
                </a:lnTo>
                <a:cubicBezTo>
                  <a:pt x="869" y="43631"/>
                  <a:pt x="1001" y="42074"/>
                  <a:pt x="967" y="40682"/>
                </a:cubicBezTo>
                <a:cubicBezTo>
                  <a:pt x="701" y="34411"/>
                  <a:pt x="667" y="28073"/>
                  <a:pt x="667" y="21735"/>
                </a:cubicBezTo>
                <a:cubicBezTo>
                  <a:pt x="667" y="15797"/>
                  <a:pt x="634" y="9826"/>
                  <a:pt x="967" y="3922"/>
                </a:cubicBezTo>
                <a:cubicBezTo>
                  <a:pt x="996" y="3321"/>
                  <a:pt x="926" y="2204"/>
                  <a:pt x="1117" y="1562"/>
                </a:cubicBezTo>
                <a:lnTo>
                  <a:pt x="1117" y="1562"/>
                </a:lnTo>
                <a:cubicBezTo>
                  <a:pt x="1147" y="1545"/>
                  <a:pt x="1175" y="1520"/>
                  <a:pt x="1201" y="1487"/>
                </a:cubicBezTo>
                <a:lnTo>
                  <a:pt x="1201" y="1487"/>
                </a:lnTo>
                <a:cubicBezTo>
                  <a:pt x="1193" y="1503"/>
                  <a:pt x="1198" y="1509"/>
                  <a:pt x="1213" y="1509"/>
                </a:cubicBezTo>
                <a:cubicBezTo>
                  <a:pt x="1260" y="1509"/>
                  <a:pt x="1400" y="1446"/>
                  <a:pt x="1501" y="1420"/>
                </a:cubicBezTo>
                <a:cubicBezTo>
                  <a:pt x="1835" y="1320"/>
                  <a:pt x="2135" y="1320"/>
                  <a:pt x="2468" y="1287"/>
                </a:cubicBezTo>
                <a:cubicBezTo>
                  <a:pt x="3503" y="1220"/>
                  <a:pt x="4537" y="1120"/>
                  <a:pt x="5537" y="1087"/>
                </a:cubicBezTo>
                <a:cubicBezTo>
                  <a:pt x="8606" y="953"/>
                  <a:pt x="11742" y="920"/>
                  <a:pt x="14877" y="887"/>
                </a:cubicBezTo>
                <a:cubicBezTo>
                  <a:pt x="17063" y="862"/>
                  <a:pt x="19271" y="833"/>
                  <a:pt x="21485" y="833"/>
                </a:cubicBezTo>
                <a:close/>
                <a:moveTo>
                  <a:pt x="18547" y="1"/>
                </a:moveTo>
                <a:cubicBezTo>
                  <a:pt x="15945" y="1"/>
                  <a:pt x="13343" y="33"/>
                  <a:pt x="10741" y="86"/>
                </a:cubicBezTo>
                <a:cubicBezTo>
                  <a:pt x="8406" y="119"/>
                  <a:pt x="6038" y="153"/>
                  <a:pt x="3703" y="320"/>
                </a:cubicBezTo>
                <a:cubicBezTo>
                  <a:pt x="3036" y="353"/>
                  <a:pt x="2335" y="420"/>
                  <a:pt x="1668" y="486"/>
                </a:cubicBezTo>
                <a:cubicBezTo>
                  <a:pt x="1368" y="520"/>
                  <a:pt x="901" y="520"/>
                  <a:pt x="701" y="787"/>
                </a:cubicBezTo>
                <a:cubicBezTo>
                  <a:pt x="678" y="869"/>
                  <a:pt x="666" y="947"/>
                  <a:pt x="664" y="1020"/>
                </a:cubicBezTo>
                <a:lnTo>
                  <a:pt x="664" y="1020"/>
                </a:lnTo>
                <a:cubicBezTo>
                  <a:pt x="500" y="1348"/>
                  <a:pt x="496" y="1778"/>
                  <a:pt x="434" y="2121"/>
                </a:cubicBezTo>
                <a:cubicBezTo>
                  <a:pt x="367" y="2955"/>
                  <a:pt x="334" y="3755"/>
                  <a:pt x="267" y="4589"/>
                </a:cubicBezTo>
                <a:cubicBezTo>
                  <a:pt x="167" y="7258"/>
                  <a:pt x="133" y="9960"/>
                  <a:pt x="67" y="12628"/>
                </a:cubicBezTo>
                <a:cubicBezTo>
                  <a:pt x="0" y="19500"/>
                  <a:pt x="0" y="26405"/>
                  <a:pt x="133" y="33276"/>
                </a:cubicBezTo>
                <a:cubicBezTo>
                  <a:pt x="167" y="35978"/>
                  <a:pt x="200" y="38680"/>
                  <a:pt x="334" y="41416"/>
                </a:cubicBezTo>
                <a:cubicBezTo>
                  <a:pt x="367" y="42516"/>
                  <a:pt x="200" y="44118"/>
                  <a:pt x="667" y="45152"/>
                </a:cubicBezTo>
                <a:cubicBezTo>
                  <a:pt x="801" y="45485"/>
                  <a:pt x="1334" y="45485"/>
                  <a:pt x="1635" y="45519"/>
                </a:cubicBezTo>
                <a:cubicBezTo>
                  <a:pt x="2468" y="45652"/>
                  <a:pt x="3302" y="45685"/>
                  <a:pt x="4170" y="45719"/>
                </a:cubicBezTo>
                <a:cubicBezTo>
                  <a:pt x="7072" y="45885"/>
                  <a:pt x="10041" y="45952"/>
                  <a:pt x="12976" y="46019"/>
                </a:cubicBezTo>
                <a:cubicBezTo>
                  <a:pt x="15691" y="46062"/>
                  <a:pt x="18432" y="46106"/>
                  <a:pt x="21173" y="46106"/>
                </a:cubicBezTo>
                <a:cubicBezTo>
                  <a:pt x="24762" y="46106"/>
                  <a:pt x="28353" y="46031"/>
                  <a:pt x="31889" y="45785"/>
                </a:cubicBezTo>
                <a:cubicBezTo>
                  <a:pt x="32657" y="45719"/>
                  <a:pt x="34525" y="45852"/>
                  <a:pt x="34758" y="44885"/>
                </a:cubicBezTo>
                <a:cubicBezTo>
                  <a:pt x="35192" y="43484"/>
                  <a:pt x="35092" y="41816"/>
                  <a:pt x="35159" y="40348"/>
                </a:cubicBezTo>
                <a:cubicBezTo>
                  <a:pt x="35392" y="34044"/>
                  <a:pt x="35292" y="27706"/>
                  <a:pt x="35259" y="21368"/>
                </a:cubicBezTo>
                <a:cubicBezTo>
                  <a:pt x="35225" y="15497"/>
                  <a:pt x="35159" y="9660"/>
                  <a:pt x="34892" y="3789"/>
                </a:cubicBezTo>
                <a:lnTo>
                  <a:pt x="34758" y="1654"/>
                </a:lnTo>
                <a:cubicBezTo>
                  <a:pt x="34725" y="1420"/>
                  <a:pt x="34758" y="953"/>
                  <a:pt x="34558" y="787"/>
                </a:cubicBezTo>
                <a:cubicBezTo>
                  <a:pt x="34224" y="486"/>
                  <a:pt x="33591" y="486"/>
                  <a:pt x="33190" y="453"/>
                </a:cubicBezTo>
                <a:cubicBezTo>
                  <a:pt x="32223" y="320"/>
                  <a:pt x="31256" y="286"/>
                  <a:pt x="30255" y="253"/>
                </a:cubicBezTo>
                <a:cubicBezTo>
                  <a:pt x="26352" y="73"/>
                  <a:pt x="22449" y="1"/>
                  <a:pt x="185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7"/>
          <p:cNvSpPr/>
          <p:nvPr/>
        </p:nvSpPr>
        <p:spPr>
          <a:xfrm rot="5400000">
            <a:off x="2000237" y="-2000214"/>
            <a:ext cx="5143524" cy="9144052"/>
          </a:xfrm>
          <a:custGeom>
            <a:avLst/>
            <a:gdLst/>
            <a:ahLst/>
            <a:cxnLst/>
            <a:rect l="l" t="t" r="r" b="b"/>
            <a:pathLst>
              <a:path w="44233" h="57433" extrusionOk="0">
                <a:moveTo>
                  <a:pt x="42698" y="1302"/>
                </a:moveTo>
                <a:cubicBezTo>
                  <a:pt x="42701" y="1317"/>
                  <a:pt x="42705" y="1332"/>
                  <a:pt x="42708" y="1347"/>
                </a:cubicBezTo>
                <a:lnTo>
                  <a:pt x="42708" y="1347"/>
                </a:lnTo>
                <a:cubicBezTo>
                  <a:pt x="42702" y="1335"/>
                  <a:pt x="42698" y="1320"/>
                  <a:pt x="42698" y="1302"/>
                </a:cubicBezTo>
                <a:close/>
                <a:moveTo>
                  <a:pt x="1358" y="55979"/>
                </a:moveTo>
                <a:cubicBezTo>
                  <a:pt x="1361" y="55987"/>
                  <a:pt x="1364" y="55996"/>
                  <a:pt x="1368" y="56008"/>
                </a:cubicBezTo>
                <a:cubicBezTo>
                  <a:pt x="1368" y="56015"/>
                  <a:pt x="1368" y="56019"/>
                  <a:pt x="1367" y="56019"/>
                </a:cubicBezTo>
                <a:cubicBezTo>
                  <a:pt x="1366" y="56019"/>
                  <a:pt x="1362" y="56004"/>
                  <a:pt x="1358" y="55979"/>
                </a:cubicBezTo>
                <a:close/>
                <a:moveTo>
                  <a:pt x="23070" y="639"/>
                </a:moveTo>
                <a:cubicBezTo>
                  <a:pt x="26635" y="639"/>
                  <a:pt x="30201" y="681"/>
                  <a:pt x="33758" y="769"/>
                </a:cubicBezTo>
                <a:cubicBezTo>
                  <a:pt x="36160" y="802"/>
                  <a:pt x="38528" y="902"/>
                  <a:pt x="40897" y="1102"/>
                </a:cubicBezTo>
                <a:cubicBezTo>
                  <a:pt x="41497" y="1135"/>
                  <a:pt x="42064" y="1202"/>
                  <a:pt x="42598" y="1369"/>
                </a:cubicBezTo>
                <a:cubicBezTo>
                  <a:pt x="42659" y="1378"/>
                  <a:pt x="42695" y="1384"/>
                  <a:pt x="42715" y="1387"/>
                </a:cubicBezTo>
                <a:lnTo>
                  <a:pt x="42715" y="1387"/>
                </a:lnTo>
                <a:cubicBezTo>
                  <a:pt x="42731" y="1492"/>
                  <a:pt x="42731" y="1597"/>
                  <a:pt x="42731" y="1703"/>
                </a:cubicBezTo>
                <a:cubicBezTo>
                  <a:pt x="43198" y="5806"/>
                  <a:pt x="43098" y="10042"/>
                  <a:pt x="43198" y="14145"/>
                </a:cubicBezTo>
                <a:cubicBezTo>
                  <a:pt x="43365" y="21050"/>
                  <a:pt x="43432" y="27855"/>
                  <a:pt x="43432" y="34760"/>
                </a:cubicBezTo>
                <a:cubicBezTo>
                  <a:pt x="43432" y="40530"/>
                  <a:pt x="43498" y="46301"/>
                  <a:pt x="43198" y="52105"/>
                </a:cubicBezTo>
                <a:cubicBezTo>
                  <a:pt x="43098" y="53306"/>
                  <a:pt x="43198" y="54774"/>
                  <a:pt x="42765" y="55941"/>
                </a:cubicBezTo>
                <a:cubicBezTo>
                  <a:pt x="42748" y="55975"/>
                  <a:pt x="42748" y="55983"/>
                  <a:pt x="42748" y="55983"/>
                </a:cubicBezTo>
                <a:cubicBezTo>
                  <a:pt x="42748" y="55983"/>
                  <a:pt x="42748" y="55975"/>
                  <a:pt x="42731" y="55975"/>
                </a:cubicBezTo>
                <a:cubicBezTo>
                  <a:pt x="42531" y="56075"/>
                  <a:pt x="42264" y="56108"/>
                  <a:pt x="42064" y="56142"/>
                </a:cubicBezTo>
                <a:cubicBezTo>
                  <a:pt x="41263" y="56275"/>
                  <a:pt x="40430" y="56342"/>
                  <a:pt x="39596" y="56408"/>
                </a:cubicBezTo>
                <a:cubicBezTo>
                  <a:pt x="35136" y="56698"/>
                  <a:pt x="30642" y="56760"/>
                  <a:pt x="26163" y="56760"/>
                </a:cubicBezTo>
                <a:cubicBezTo>
                  <a:pt x="24444" y="56760"/>
                  <a:pt x="22727" y="56751"/>
                  <a:pt x="21016" y="56742"/>
                </a:cubicBezTo>
                <a:cubicBezTo>
                  <a:pt x="15178" y="56675"/>
                  <a:pt x="9241" y="56675"/>
                  <a:pt x="3403" y="56242"/>
                </a:cubicBezTo>
                <a:cubicBezTo>
                  <a:pt x="2803" y="56175"/>
                  <a:pt x="2169" y="56142"/>
                  <a:pt x="1535" y="56008"/>
                </a:cubicBezTo>
                <a:cubicBezTo>
                  <a:pt x="1413" y="55988"/>
                  <a:pt x="1366" y="55955"/>
                  <a:pt x="1354" y="55955"/>
                </a:cubicBezTo>
                <a:cubicBezTo>
                  <a:pt x="1354" y="55955"/>
                  <a:pt x="1354" y="55955"/>
                  <a:pt x="1354" y="55955"/>
                </a:cubicBezTo>
                <a:lnTo>
                  <a:pt x="1354" y="55955"/>
                </a:lnTo>
                <a:cubicBezTo>
                  <a:pt x="1341" y="55880"/>
                  <a:pt x="1321" y="55754"/>
                  <a:pt x="1302" y="55675"/>
                </a:cubicBezTo>
                <a:cubicBezTo>
                  <a:pt x="1035" y="54240"/>
                  <a:pt x="1035" y="52739"/>
                  <a:pt x="1001" y="51271"/>
                </a:cubicBezTo>
                <a:cubicBezTo>
                  <a:pt x="468" y="38496"/>
                  <a:pt x="501" y="25653"/>
                  <a:pt x="701" y="12844"/>
                </a:cubicBezTo>
                <a:cubicBezTo>
                  <a:pt x="734" y="10242"/>
                  <a:pt x="835" y="7573"/>
                  <a:pt x="968" y="4938"/>
                </a:cubicBezTo>
                <a:cubicBezTo>
                  <a:pt x="1035" y="4038"/>
                  <a:pt x="968" y="2203"/>
                  <a:pt x="1402" y="1402"/>
                </a:cubicBezTo>
                <a:lnTo>
                  <a:pt x="1402" y="1402"/>
                </a:lnTo>
                <a:cubicBezTo>
                  <a:pt x="1380" y="1445"/>
                  <a:pt x="1383" y="1460"/>
                  <a:pt x="1402" y="1460"/>
                </a:cubicBezTo>
                <a:cubicBezTo>
                  <a:pt x="1442" y="1460"/>
                  <a:pt x="1555" y="1392"/>
                  <a:pt x="1668" y="1369"/>
                </a:cubicBezTo>
                <a:cubicBezTo>
                  <a:pt x="1902" y="1302"/>
                  <a:pt x="2202" y="1269"/>
                  <a:pt x="2502" y="1236"/>
                </a:cubicBezTo>
                <a:cubicBezTo>
                  <a:pt x="3370" y="1102"/>
                  <a:pt x="4304" y="1069"/>
                  <a:pt x="5171" y="1002"/>
                </a:cubicBezTo>
                <a:cubicBezTo>
                  <a:pt x="7973" y="869"/>
                  <a:pt x="10708" y="802"/>
                  <a:pt x="13510" y="735"/>
                </a:cubicBezTo>
                <a:cubicBezTo>
                  <a:pt x="16692" y="672"/>
                  <a:pt x="19880" y="639"/>
                  <a:pt x="23070" y="639"/>
                </a:cubicBezTo>
                <a:close/>
                <a:moveTo>
                  <a:pt x="25207" y="1"/>
                </a:moveTo>
                <a:cubicBezTo>
                  <a:pt x="24477" y="1"/>
                  <a:pt x="23747" y="1"/>
                  <a:pt x="23017" y="1"/>
                </a:cubicBezTo>
                <a:cubicBezTo>
                  <a:pt x="18013" y="1"/>
                  <a:pt x="12943" y="68"/>
                  <a:pt x="7940" y="235"/>
                </a:cubicBezTo>
                <a:cubicBezTo>
                  <a:pt x="6338" y="268"/>
                  <a:pt x="4671" y="335"/>
                  <a:pt x="3036" y="502"/>
                </a:cubicBezTo>
                <a:cubicBezTo>
                  <a:pt x="2502" y="568"/>
                  <a:pt x="1335" y="502"/>
                  <a:pt x="901" y="1002"/>
                </a:cubicBezTo>
                <a:cubicBezTo>
                  <a:pt x="880" y="1034"/>
                  <a:pt x="864" y="1065"/>
                  <a:pt x="852" y="1096"/>
                </a:cubicBezTo>
                <a:lnTo>
                  <a:pt x="852" y="1096"/>
                </a:lnTo>
                <a:cubicBezTo>
                  <a:pt x="370" y="1932"/>
                  <a:pt x="500" y="3313"/>
                  <a:pt x="401" y="4204"/>
                </a:cubicBezTo>
                <a:cubicBezTo>
                  <a:pt x="234" y="6539"/>
                  <a:pt x="201" y="8808"/>
                  <a:pt x="167" y="11143"/>
                </a:cubicBezTo>
                <a:cubicBezTo>
                  <a:pt x="1" y="17814"/>
                  <a:pt x="1" y="24552"/>
                  <a:pt x="34" y="31224"/>
                </a:cubicBezTo>
                <a:cubicBezTo>
                  <a:pt x="67" y="37461"/>
                  <a:pt x="101" y="43666"/>
                  <a:pt x="368" y="49937"/>
                </a:cubicBezTo>
                <a:cubicBezTo>
                  <a:pt x="401" y="51672"/>
                  <a:pt x="501" y="53440"/>
                  <a:pt x="668" y="55174"/>
                </a:cubicBezTo>
                <a:cubicBezTo>
                  <a:pt x="734" y="56008"/>
                  <a:pt x="734" y="56508"/>
                  <a:pt x="1668" y="56675"/>
                </a:cubicBezTo>
                <a:cubicBezTo>
                  <a:pt x="3436" y="56975"/>
                  <a:pt x="5271" y="57009"/>
                  <a:pt x="7106" y="57109"/>
                </a:cubicBezTo>
                <a:cubicBezTo>
                  <a:pt x="10208" y="57242"/>
                  <a:pt x="13310" y="57309"/>
                  <a:pt x="16379" y="57342"/>
                </a:cubicBezTo>
                <a:cubicBezTo>
                  <a:pt x="19265" y="57400"/>
                  <a:pt x="22146" y="57433"/>
                  <a:pt x="25025" y="57433"/>
                </a:cubicBezTo>
                <a:cubicBezTo>
                  <a:pt x="28834" y="57433"/>
                  <a:pt x="32642" y="57375"/>
                  <a:pt x="36460" y="57242"/>
                </a:cubicBezTo>
                <a:cubicBezTo>
                  <a:pt x="38395" y="57142"/>
                  <a:pt x="40396" y="57109"/>
                  <a:pt x="42298" y="56775"/>
                </a:cubicBezTo>
                <a:cubicBezTo>
                  <a:pt x="43265" y="56609"/>
                  <a:pt x="43432" y="56175"/>
                  <a:pt x="43598" y="55274"/>
                </a:cubicBezTo>
                <a:cubicBezTo>
                  <a:pt x="44232" y="50804"/>
                  <a:pt x="44065" y="46134"/>
                  <a:pt x="44099" y="41598"/>
                </a:cubicBezTo>
                <a:cubicBezTo>
                  <a:pt x="44232" y="29156"/>
                  <a:pt x="44166" y="16713"/>
                  <a:pt x="43565" y="4304"/>
                </a:cubicBezTo>
                <a:cubicBezTo>
                  <a:pt x="43532" y="3304"/>
                  <a:pt x="43598" y="2136"/>
                  <a:pt x="43298" y="1135"/>
                </a:cubicBezTo>
                <a:cubicBezTo>
                  <a:pt x="43098" y="402"/>
                  <a:pt x="41063" y="468"/>
                  <a:pt x="40530" y="435"/>
                </a:cubicBezTo>
                <a:cubicBezTo>
                  <a:pt x="35451" y="26"/>
                  <a:pt x="30321" y="1"/>
                  <a:pt x="252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7"/>
          <p:cNvSpPr txBox="1">
            <a:spLocks noGrp="1"/>
          </p:cNvSpPr>
          <p:nvPr>
            <p:ph type="title"/>
          </p:nvPr>
        </p:nvSpPr>
        <p:spPr>
          <a:xfrm>
            <a:off x="1224775" y="1082200"/>
            <a:ext cx="2808600" cy="1080600"/>
          </a:xfrm>
          <a:prstGeom prst="rect">
            <a:avLst/>
          </a:prstGeom>
        </p:spPr>
        <p:txBody>
          <a:bodyPr spcFirstLastPara="1" wrap="square" lIns="91425" tIns="91425" rIns="91425" bIns="91425" anchor="t" anchorCtr="0">
            <a:noAutofit/>
          </a:bodyPr>
          <a:lstStyle>
            <a:lvl1pPr lvl="0" algn="l" rtl="0">
              <a:spcBef>
                <a:spcPts val="0"/>
              </a:spcBef>
              <a:spcAft>
                <a:spcPts val="0"/>
              </a:spcAft>
              <a:buClr>
                <a:schemeClr val="accent3"/>
              </a:buClr>
              <a:buSzPts val="3000"/>
              <a:buNone/>
              <a:defRPr>
                <a:solidFill>
                  <a:schemeClr val="accent3"/>
                </a:solidFill>
              </a:defRPr>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a:endParaRPr/>
          </a:p>
        </p:txBody>
      </p:sp>
      <p:sp>
        <p:nvSpPr>
          <p:cNvPr id="70" name="Google Shape;70;p7"/>
          <p:cNvSpPr txBox="1">
            <a:spLocks noGrp="1"/>
          </p:cNvSpPr>
          <p:nvPr>
            <p:ph type="subTitle" idx="1"/>
          </p:nvPr>
        </p:nvSpPr>
        <p:spPr>
          <a:xfrm>
            <a:off x="1222813" y="2162775"/>
            <a:ext cx="3232800" cy="20727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700"/>
              <a:buFont typeface="Nunito Light" panose="00000400000000000000"/>
              <a:buChar char="●"/>
              <a:defRPr sz="1500">
                <a:latin typeface="Darker Grotesque Medium"/>
                <a:ea typeface="Darker Grotesque Medium"/>
                <a:cs typeface="Darker Grotesque Medium"/>
                <a:sym typeface="Darker Grotesque Medium"/>
              </a:defRPr>
            </a:lvl1pPr>
            <a:lvl2pPr lvl="1" algn="ctr" rtl="0">
              <a:lnSpc>
                <a:spcPct val="100000"/>
              </a:lnSpc>
              <a:spcBef>
                <a:spcPts val="0"/>
              </a:spcBef>
              <a:spcAft>
                <a:spcPts val="0"/>
              </a:spcAft>
              <a:buClr>
                <a:srgbClr val="E76A28"/>
              </a:buClr>
              <a:buSzPts val="1700"/>
              <a:buFont typeface="Nunito Light" panose="00000400000000000000"/>
              <a:buChar char="○"/>
              <a:defRPr sz="1500"/>
            </a:lvl2pPr>
            <a:lvl3pPr lvl="2" algn="ctr" rtl="0">
              <a:lnSpc>
                <a:spcPct val="100000"/>
              </a:lnSpc>
              <a:spcBef>
                <a:spcPts val="0"/>
              </a:spcBef>
              <a:spcAft>
                <a:spcPts val="0"/>
              </a:spcAft>
              <a:buClr>
                <a:srgbClr val="E76A28"/>
              </a:buClr>
              <a:buSzPts val="1600"/>
              <a:buFont typeface="Nunito Light" panose="00000400000000000000"/>
              <a:buChar char="■"/>
              <a:defRPr sz="1500"/>
            </a:lvl3pPr>
            <a:lvl4pPr lvl="3" algn="ctr" rtl="0">
              <a:lnSpc>
                <a:spcPct val="100000"/>
              </a:lnSpc>
              <a:spcBef>
                <a:spcPts val="0"/>
              </a:spcBef>
              <a:spcAft>
                <a:spcPts val="0"/>
              </a:spcAft>
              <a:buClr>
                <a:srgbClr val="E76A28"/>
              </a:buClr>
              <a:buSzPts val="1600"/>
              <a:buFont typeface="Nunito Light" panose="00000400000000000000"/>
              <a:buChar char="●"/>
              <a:defRPr sz="1500"/>
            </a:lvl4pPr>
            <a:lvl5pPr lvl="4" algn="ctr" rtl="0">
              <a:lnSpc>
                <a:spcPct val="100000"/>
              </a:lnSpc>
              <a:spcBef>
                <a:spcPts val="0"/>
              </a:spcBef>
              <a:spcAft>
                <a:spcPts val="0"/>
              </a:spcAft>
              <a:buClr>
                <a:srgbClr val="E76A28"/>
              </a:buClr>
              <a:buSzPts val="1500"/>
              <a:buFont typeface="Nunito Light" panose="00000400000000000000"/>
              <a:buChar char="○"/>
              <a:defRPr sz="1500"/>
            </a:lvl5pPr>
            <a:lvl6pPr lvl="5" algn="ctr" rtl="0">
              <a:lnSpc>
                <a:spcPct val="100000"/>
              </a:lnSpc>
              <a:spcBef>
                <a:spcPts val="0"/>
              </a:spcBef>
              <a:spcAft>
                <a:spcPts val="0"/>
              </a:spcAft>
              <a:buClr>
                <a:srgbClr val="999999"/>
              </a:buClr>
              <a:buSzPts val="1500"/>
              <a:buFont typeface="Nunito Light" panose="00000400000000000000"/>
              <a:buChar char="■"/>
              <a:defRPr sz="1500"/>
            </a:lvl6pPr>
            <a:lvl7pPr lvl="6" algn="ctr" rtl="0">
              <a:lnSpc>
                <a:spcPct val="100000"/>
              </a:lnSpc>
              <a:spcBef>
                <a:spcPts val="0"/>
              </a:spcBef>
              <a:spcAft>
                <a:spcPts val="0"/>
              </a:spcAft>
              <a:buClr>
                <a:srgbClr val="999999"/>
              </a:buClr>
              <a:buSzPts val="1400"/>
              <a:buFont typeface="Nunito Light" panose="00000400000000000000"/>
              <a:buChar char="●"/>
              <a:defRPr sz="1500"/>
            </a:lvl7pPr>
            <a:lvl8pPr lvl="7" algn="ctr" rtl="0">
              <a:lnSpc>
                <a:spcPct val="100000"/>
              </a:lnSpc>
              <a:spcBef>
                <a:spcPts val="0"/>
              </a:spcBef>
              <a:spcAft>
                <a:spcPts val="0"/>
              </a:spcAft>
              <a:buClr>
                <a:srgbClr val="999999"/>
              </a:buClr>
              <a:buSzPts val="1400"/>
              <a:buFont typeface="Nunito Light" panose="00000400000000000000"/>
              <a:buChar char="○"/>
              <a:defRPr sz="1500"/>
            </a:lvl8pPr>
            <a:lvl9pPr lvl="8" algn="ctr" rtl="0">
              <a:lnSpc>
                <a:spcPct val="100000"/>
              </a:lnSpc>
              <a:spcBef>
                <a:spcPts val="0"/>
              </a:spcBef>
              <a:spcAft>
                <a:spcPts val="0"/>
              </a:spcAft>
              <a:buClr>
                <a:srgbClr val="999999"/>
              </a:buClr>
              <a:buSzPts val="1500"/>
              <a:buFont typeface="Nunito Light" panose="00000400000000000000"/>
              <a:buChar char="■"/>
              <a:defRPr sz="1500"/>
            </a:lvl9pPr>
          </a:lstStyle>
          <a:p>
            <a:endParaRPr/>
          </a:p>
        </p:txBody>
      </p:sp>
    </p:spTree>
  </p:cSld>
  <p:clrMapOvr>
    <a:masterClrMapping/>
  </p:clrMapOvr>
  <p:transition spd="slow">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dk2"/>
        </a:solidFill>
        <a:effectLst/>
      </p:bgPr>
    </p:bg>
    <p:spTree>
      <p:nvGrpSpPr>
        <p:cNvPr id="1" name="Shape 71"/>
        <p:cNvGrpSpPr/>
        <p:nvPr/>
      </p:nvGrpSpPr>
      <p:grpSpPr>
        <a:xfrm>
          <a:off x="0" y="0"/>
          <a:ext cx="0" cy="0"/>
          <a:chOff x="0" y="0"/>
          <a:chExt cx="0" cy="0"/>
        </a:xfrm>
      </p:grpSpPr>
      <p:sp>
        <p:nvSpPr>
          <p:cNvPr id="72" name="Google Shape;72;p8"/>
          <p:cNvSpPr/>
          <p:nvPr/>
        </p:nvSpPr>
        <p:spPr>
          <a:xfrm rot="5400000">
            <a:off x="6249141" y="2202154"/>
            <a:ext cx="4927238" cy="714080"/>
          </a:xfrm>
          <a:custGeom>
            <a:avLst/>
            <a:gdLst/>
            <a:ahLst/>
            <a:cxnLst/>
            <a:rect l="l" t="t" r="r" b="b"/>
            <a:pathLst>
              <a:path w="42373" h="7759" extrusionOk="0">
                <a:moveTo>
                  <a:pt x="21584" y="525"/>
                </a:moveTo>
                <a:cubicBezTo>
                  <a:pt x="25613" y="525"/>
                  <a:pt x="29646" y="573"/>
                  <a:pt x="33691" y="691"/>
                </a:cubicBezTo>
                <a:cubicBezTo>
                  <a:pt x="35459" y="724"/>
                  <a:pt x="37260" y="824"/>
                  <a:pt x="39095" y="924"/>
                </a:cubicBezTo>
                <a:cubicBezTo>
                  <a:pt x="39810" y="981"/>
                  <a:pt x="40794" y="989"/>
                  <a:pt x="41481" y="1159"/>
                </a:cubicBezTo>
                <a:lnTo>
                  <a:pt x="41481" y="1159"/>
                </a:lnTo>
                <a:cubicBezTo>
                  <a:pt x="39937" y="2985"/>
                  <a:pt x="38369" y="4840"/>
                  <a:pt x="36860" y="6695"/>
                </a:cubicBezTo>
                <a:cubicBezTo>
                  <a:pt x="36775" y="6809"/>
                  <a:pt x="36665" y="6923"/>
                  <a:pt x="36593" y="6995"/>
                </a:cubicBezTo>
                <a:lnTo>
                  <a:pt x="5311" y="6995"/>
                </a:lnTo>
                <a:cubicBezTo>
                  <a:pt x="4821" y="6374"/>
                  <a:pt x="4362" y="5783"/>
                  <a:pt x="3870" y="5160"/>
                </a:cubicBezTo>
                <a:cubicBezTo>
                  <a:pt x="2824" y="3838"/>
                  <a:pt x="1779" y="2515"/>
                  <a:pt x="759" y="1193"/>
                </a:cubicBezTo>
                <a:lnTo>
                  <a:pt x="759" y="1193"/>
                </a:lnTo>
                <a:cubicBezTo>
                  <a:pt x="762" y="1192"/>
                  <a:pt x="765" y="1192"/>
                  <a:pt x="768" y="1191"/>
                </a:cubicBezTo>
                <a:cubicBezTo>
                  <a:pt x="1068" y="1091"/>
                  <a:pt x="1368" y="1091"/>
                  <a:pt x="1602" y="1057"/>
                </a:cubicBezTo>
                <a:cubicBezTo>
                  <a:pt x="2536" y="924"/>
                  <a:pt x="3436" y="891"/>
                  <a:pt x="4404" y="857"/>
                </a:cubicBezTo>
                <a:cubicBezTo>
                  <a:pt x="7272" y="691"/>
                  <a:pt x="10174" y="657"/>
                  <a:pt x="13043" y="590"/>
                </a:cubicBezTo>
                <a:cubicBezTo>
                  <a:pt x="15890" y="549"/>
                  <a:pt x="18736" y="525"/>
                  <a:pt x="21584" y="525"/>
                </a:cubicBezTo>
                <a:close/>
                <a:moveTo>
                  <a:pt x="21656" y="0"/>
                </a:moveTo>
                <a:cubicBezTo>
                  <a:pt x="17358" y="0"/>
                  <a:pt x="13056" y="53"/>
                  <a:pt x="8740" y="157"/>
                </a:cubicBezTo>
                <a:cubicBezTo>
                  <a:pt x="6705" y="190"/>
                  <a:pt x="4704" y="290"/>
                  <a:pt x="2669" y="457"/>
                </a:cubicBezTo>
                <a:cubicBezTo>
                  <a:pt x="2002" y="490"/>
                  <a:pt x="534" y="390"/>
                  <a:pt x="67" y="991"/>
                </a:cubicBezTo>
                <a:cubicBezTo>
                  <a:pt x="1" y="1124"/>
                  <a:pt x="34" y="1291"/>
                  <a:pt x="134" y="1358"/>
                </a:cubicBezTo>
                <a:cubicBezTo>
                  <a:pt x="1668" y="3359"/>
                  <a:pt x="3236" y="5327"/>
                  <a:pt x="4804" y="7329"/>
                </a:cubicBezTo>
                <a:cubicBezTo>
                  <a:pt x="5065" y="7671"/>
                  <a:pt x="5588" y="7758"/>
                  <a:pt x="6152" y="7758"/>
                </a:cubicBezTo>
                <a:cubicBezTo>
                  <a:pt x="6743" y="7758"/>
                  <a:pt x="7379" y="7662"/>
                  <a:pt x="7806" y="7662"/>
                </a:cubicBezTo>
                <a:lnTo>
                  <a:pt x="36460" y="7662"/>
                </a:lnTo>
                <a:cubicBezTo>
                  <a:pt x="37394" y="7662"/>
                  <a:pt x="38028" y="6361"/>
                  <a:pt x="38528" y="5728"/>
                </a:cubicBezTo>
                <a:cubicBezTo>
                  <a:pt x="39762" y="4226"/>
                  <a:pt x="41030" y="2759"/>
                  <a:pt x="42231" y="1291"/>
                </a:cubicBezTo>
                <a:cubicBezTo>
                  <a:pt x="42249" y="1267"/>
                  <a:pt x="42264" y="1242"/>
                  <a:pt x="42275" y="1217"/>
                </a:cubicBezTo>
                <a:lnTo>
                  <a:pt x="42275" y="1217"/>
                </a:lnTo>
                <a:cubicBezTo>
                  <a:pt x="42373" y="1096"/>
                  <a:pt x="42370" y="910"/>
                  <a:pt x="42197" y="824"/>
                </a:cubicBezTo>
                <a:cubicBezTo>
                  <a:pt x="42193" y="822"/>
                  <a:pt x="42188" y="820"/>
                  <a:pt x="42183" y="818"/>
                </a:cubicBezTo>
                <a:lnTo>
                  <a:pt x="42183" y="818"/>
                </a:lnTo>
                <a:cubicBezTo>
                  <a:pt x="42126" y="762"/>
                  <a:pt x="42052" y="727"/>
                  <a:pt x="41975" y="727"/>
                </a:cubicBezTo>
                <a:cubicBezTo>
                  <a:pt x="41969" y="727"/>
                  <a:pt x="41963" y="727"/>
                  <a:pt x="41957" y="728"/>
                </a:cubicBezTo>
                <a:lnTo>
                  <a:pt x="41957" y="728"/>
                </a:lnTo>
                <a:cubicBezTo>
                  <a:pt x="40773" y="303"/>
                  <a:pt x="39182" y="386"/>
                  <a:pt x="38028" y="324"/>
                </a:cubicBezTo>
                <a:cubicBezTo>
                  <a:pt x="35159" y="157"/>
                  <a:pt x="32257" y="123"/>
                  <a:pt x="29388" y="57"/>
                </a:cubicBezTo>
                <a:cubicBezTo>
                  <a:pt x="26811" y="19"/>
                  <a:pt x="24235" y="0"/>
                  <a:pt x="21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8"/>
          <p:cNvSpPr/>
          <p:nvPr/>
        </p:nvSpPr>
        <p:spPr>
          <a:xfrm rot="5400000">
            <a:off x="-1819213" y="1913509"/>
            <a:ext cx="4935960" cy="1291373"/>
          </a:xfrm>
          <a:custGeom>
            <a:avLst/>
            <a:gdLst/>
            <a:ahLst/>
            <a:cxnLst/>
            <a:rect l="l" t="t" r="r" b="b"/>
            <a:pathLst>
              <a:path w="42448" h="8111" extrusionOk="0">
                <a:moveTo>
                  <a:pt x="37077" y="634"/>
                </a:moveTo>
                <a:cubicBezTo>
                  <a:pt x="37540" y="1257"/>
                  <a:pt x="37978" y="1879"/>
                  <a:pt x="38445" y="2502"/>
                </a:cubicBezTo>
                <a:lnTo>
                  <a:pt x="41509" y="6723"/>
                </a:lnTo>
                <a:lnTo>
                  <a:pt x="41509" y="6723"/>
                </a:lnTo>
                <a:cubicBezTo>
                  <a:pt x="41153" y="6821"/>
                  <a:pt x="40709" y="6847"/>
                  <a:pt x="40379" y="6872"/>
                </a:cubicBezTo>
                <a:cubicBezTo>
                  <a:pt x="39379" y="7005"/>
                  <a:pt x="38378" y="7039"/>
                  <a:pt x="37377" y="7105"/>
                </a:cubicBezTo>
                <a:cubicBezTo>
                  <a:pt x="34408" y="7272"/>
                  <a:pt x="31406" y="7306"/>
                  <a:pt x="28437" y="7339"/>
                </a:cubicBezTo>
                <a:cubicBezTo>
                  <a:pt x="26596" y="7366"/>
                  <a:pt x="24755" y="7378"/>
                  <a:pt x="22914" y="7378"/>
                </a:cubicBezTo>
                <a:cubicBezTo>
                  <a:pt x="17886" y="7378"/>
                  <a:pt x="12862" y="7285"/>
                  <a:pt x="7856" y="7139"/>
                </a:cubicBezTo>
                <a:cubicBezTo>
                  <a:pt x="6122" y="7105"/>
                  <a:pt x="4420" y="7005"/>
                  <a:pt x="2719" y="6872"/>
                </a:cubicBezTo>
                <a:cubicBezTo>
                  <a:pt x="2247" y="6846"/>
                  <a:pt x="1385" y="6861"/>
                  <a:pt x="826" y="6739"/>
                </a:cubicBezTo>
                <a:lnTo>
                  <a:pt x="826" y="6739"/>
                </a:lnTo>
                <a:cubicBezTo>
                  <a:pt x="2321" y="4823"/>
                  <a:pt x="3788" y="2880"/>
                  <a:pt x="5254" y="968"/>
                </a:cubicBezTo>
                <a:cubicBezTo>
                  <a:pt x="5334" y="862"/>
                  <a:pt x="5413" y="756"/>
                  <a:pt x="5492" y="634"/>
                </a:cubicBezTo>
                <a:close/>
                <a:moveTo>
                  <a:pt x="5755" y="0"/>
                </a:moveTo>
                <a:cubicBezTo>
                  <a:pt x="4787" y="0"/>
                  <a:pt x="4354" y="1168"/>
                  <a:pt x="3787" y="1835"/>
                </a:cubicBezTo>
                <a:cubicBezTo>
                  <a:pt x="2552" y="3469"/>
                  <a:pt x="1351" y="5037"/>
                  <a:pt x="84" y="6672"/>
                </a:cubicBezTo>
                <a:cubicBezTo>
                  <a:pt x="1" y="6790"/>
                  <a:pt x="15" y="6905"/>
                  <a:pt x="78" y="6989"/>
                </a:cubicBezTo>
                <a:lnTo>
                  <a:pt x="78" y="6989"/>
                </a:lnTo>
                <a:cubicBezTo>
                  <a:pt x="86" y="7073"/>
                  <a:pt x="127" y="7151"/>
                  <a:pt x="217" y="7205"/>
                </a:cubicBezTo>
                <a:cubicBezTo>
                  <a:pt x="551" y="7439"/>
                  <a:pt x="1051" y="7439"/>
                  <a:pt x="1418" y="7472"/>
                </a:cubicBezTo>
                <a:cubicBezTo>
                  <a:pt x="2285" y="7606"/>
                  <a:pt x="3119" y="7639"/>
                  <a:pt x="4020" y="7672"/>
                </a:cubicBezTo>
                <a:cubicBezTo>
                  <a:pt x="6789" y="7839"/>
                  <a:pt x="9624" y="7939"/>
                  <a:pt x="12426" y="7973"/>
                </a:cubicBezTo>
                <a:cubicBezTo>
                  <a:pt x="16052" y="8060"/>
                  <a:pt x="19678" y="8111"/>
                  <a:pt x="23304" y="8111"/>
                </a:cubicBezTo>
                <a:cubicBezTo>
                  <a:pt x="26616" y="8111"/>
                  <a:pt x="29929" y="8068"/>
                  <a:pt x="33241" y="7973"/>
                </a:cubicBezTo>
                <a:cubicBezTo>
                  <a:pt x="35276" y="7939"/>
                  <a:pt x="37310" y="7839"/>
                  <a:pt x="39312" y="7672"/>
                </a:cubicBezTo>
                <a:cubicBezTo>
                  <a:pt x="40246" y="7606"/>
                  <a:pt x="41447" y="7639"/>
                  <a:pt x="42247" y="7172"/>
                </a:cubicBezTo>
                <a:cubicBezTo>
                  <a:pt x="42381" y="7105"/>
                  <a:pt x="42448" y="6872"/>
                  <a:pt x="42381" y="6772"/>
                </a:cubicBezTo>
                <a:cubicBezTo>
                  <a:pt x="40880" y="4704"/>
                  <a:pt x="39412" y="2636"/>
                  <a:pt x="37911" y="601"/>
                </a:cubicBezTo>
                <a:cubicBezTo>
                  <a:pt x="37644" y="200"/>
                  <a:pt x="37544" y="0"/>
                  <a:pt x="370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8"/>
          <p:cNvSpPr/>
          <p:nvPr/>
        </p:nvSpPr>
        <p:spPr>
          <a:xfrm rot="5400000">
            <a:off x="-1433153" y="1637176"/>
            <a:ext cx="4745140" cy="1780189"/>
          </a:xfrm>
          <a:custGeom>
            <a:avLst/>
            <a:gdLst/>
            <a:ahLst/>
            <a:cxnLst/>
            <a:rect l="l" t="t" r="r" b="b"/>
            <a:pathLst>
              <a:path w="40807" h="11913" extrusionOk="0">
                <a:moveTo>
                  <a:pt x="34473" y="1130"/>
                </a:moveTo>
                <a:cubicBezTo>
                  <a:pt x="34806" y="1407"/>
                  <a:pt x="35065" y="1761"/>
                  <a:pt x="35270" y="2159"/>
                </a:cubicBezTo>
                <a:lnTo>
                  <a:pt x="35270" y="2159"/>
                </a:lnTo>
                <a:cubicBezTo>
                  <a:pt x="35263" y="2206"/>
                  <a:pt x="35270" y="2259"/>
                  <a:pt x="35297" y="2317"/>
                </a:cubicBezTo>
                <a:cubicBezTo>
                  <a:pt x="35420" y="2606"/>
                  <a:pt x="35546" y="2895"/>
                  <a:pt x="35674" y="3184"/>
                </a:cubicBezTo>
                <a:lnTo>
                  <a:pt x="35674" y="3184"/>
                </a:lnTo>
                <a:cubicBezTo>
                  <a:pt x="35947" y="4091"/>
                  <a:pt x="36074" y="5071"/>
                  <a:pt x="36231" y="5853"/>
                </a:cubicBezTo>
                <a:cubicBezTo>
                  <a:pt x="36240" y="5899"/>
                  <a:pt x="36250" y="5945"/>
                  <a:pt x="36259" y="5992"/>
                </a:cubicBezTo>
                <a:lnTo>
                  <a:pt x="36259" y="5992"/>
                </a:lnTo>
                <a:cubicBezTo>
                  <a:pt x="35628" y="4437"/>
                  <a:pt x="34761" y="2816"/>
                  <a:pt x="34473" y="1130"/>
                </a:cubicBezTo>
                <a:close/>
                <a:moveTo>
                  <a:pt x="8719" y="5152"/>
                </a:moveTo>
                <a:cubicBezTo>
                  <a:pt x="8215" y="6139"/>
                  <a:pt x="7732" y="7142"/>
                  <a:pt x="7194" y="8108"/>
                </a:cubicBezTo>
                <a:lnTo>
                  <a:pt x="7194" y="8108"/>
                </a:lnTo>
                <a:cubicBezTo>
                  <a:pt x="7620" y="7094"/>
                  <a:pt x="8168" y="6124"/>
                  <a:pt x="8719" y="5152"/>
                </a:cubicBezTo>
                <a:close/>
                <a:moveTo>
                  <a:pt x="6115" y="3463"/>
                </a:moveTo>
                <a:cubicBezTo>
                  <a:pt x="5350" y="5005"/>
                  <a:pt x="4832" y="6694"/>
                  <a:pt x="3963" y="8149"/>
                </a:cubicBezTo>
                <a:lnTo>
                  <a:pt x="3963" y="8149"/>
                </a:lnTo>
                <a:cubicBezTo>
                  <a:pt x="4619" y="6669"/>
                  <a:pt x="5298" y="5199"/>
                  <a:pt x="5915" y="3709"/>
                </a:cubicBezTo>
                <a:lnTo>
                  <a:pt x="5915" y="3709"/>
                </a:lnTo>
                <a:cubicBezTo>
                  <a:pt x="5981" y="3626"/>
                  <a:pt x="6047" y="3544"/>
                  <a:pt x="6115" y="3463"/>
                </a:cubicBezTo>
                <a:close/>
                <a:moveTo>
                  <a:pt x="13203" y="6296"/>
                </a:moveTo>
                <a:cubicBezTo>
                  <a:pt x="13096" y="6957"/>
                  <a:pt x="12996" y="7619"/>
                  <a:pt x="12872" y="8276"/>
                </a:cubicBezTo>
                <a:lnTo>
                  <a:pt x="12872" y="8276"/>
                </a:lnTo>
                <a:cubicBezTo>
                  <a:pt x="12965" y="7615"/>
                  <a:pt x="13082" y="6956"/>
                  <a:pt x="13203" y="6296"/>
                </a:cubicBezTo>
                <a:close/>
                <a:moveTo>
                  <a:pt x="36927" y="6350"/>
                </a:moveTo>
                <a:cubicBezTo>
                  <a:pt x="37318" y="7273"/>
                  <a:pt x="37702" y="8201"/>
                  <a:pt x="37966" y="9166"/>
                </a:cubicBezTo>
                <a:lnTo>
                  <a:pt x="37966" y="9166"/>
                </a:lnTo>
                <a:cubicBezTo>
                  <a:pt x="37406" y="8383"/>
                  <a:pt x="37125" y="7362"/>
                  <a:pt x="36927" y="6350"/>
                </a:cubicBezTo>
                <a:close/>
                <a:moveTo>
                  <a:pt x="17392" y="3088"/>
                </a:moveTo>
                <a:cubicBezTo>
                  <a:pt x="17026" y="5362"/>
                  <a:pt x="17044" y="7815"/>
                  <a:pt x="15949" y="9742"/>
                </a:cubicBezTo>
                <a:lnTo>
                  <a:pt x="15949" y="9742"/>
                </a:lnTo>
                <a:cubicBezTo>
                  <a:pt x="16068" y="7470"/>
                  <a:pt x="16976" y="5316"/>
                  <a:pt x="17392" y="3088"/>
                </a:cubicBezTo>
                <a:close/>
                <a:moveTo>
                  <a:pt x="33435" y="4663"/>
                </a:moveTo>
                <a:cubicBezTo>
                  <a:pt x="33773" y="6439"/>
                  <a:pt x="34474" y="8219"/>
                  <a:pt x="34375" y="9976"/>
                </a:cubicBezTo>
                <a:lnTo>
                  <a:pt x="34375" y="9976"/>
                </a:lnTo>
                <a:cubicBezTo>
                  <a:pt x="33666" y="8310"/>
                  <a:pt x="33646" y="6463"/>
                  <a:pt x="33435" y="4663"/>
                </a:cubicBezTo>
                <a:close/>
                <a:moveTo>
                  <a:pt x="21383" y="1"/>
                </a:moveTo>
                <a:cubicBezTo>
                  <a:pt x="21244" y="1"/>
                  <a:pt x="21090" y="88"/>
                  <a:pt x="21053" y="215"/>
                </a:cubicBezTo>
                <a:cubicBezTo>
                  <a:pt x="20148" y="3020"/>
                  <a:pt x="20598" y="6081"/>
                  <a:pt x="19917" y="8949"/>
                </a:cubicBezTo>
                <a:lnTo>
                  <a:pt x="19917" y="8949"/>
                </a:lnTo>
                <a:cubicBezTo>
                  <a:pt x="19671" y="6450"/>
                  <a:pt x="20381" y="3898"/>
                  <a:pt x="20072" y="1387"/>
                </a:cubicBezTo>
                <a:lnTo>
                  <a:pt x="20072" y="1387"/>
                </a:lnTo>
                <a:cubicBezTo>
                  <a:pt x="20077" y="1374"/>
                  <a:pt x="20081" y="1362"/>
                  <a:pt x="20086" y="1349"/>
                </a:cubicBezTo>
                <a:lnTo>
                  <a:pt x="20068" y="1349"/>
                </a:lnTo>
                <a:cubicBezTo>
                  <a:pt x="20054" y="1238"/>
                  <a:pt x="20038" y="1127"/>
                  <a:pt x="20019" y="1016"/>
                </a:cubicBezTo>
                <a:cubicBezTo>
                  <a:pt x="19988" y="858"/>
                  <a:pt x="19874" y="790"/>
                  <a:pt x="19753" y="790"/>
                </a:cubicBezTo>
                <a:cubicBezTo>
                  <a:pt x="19617" y="790"/>
                  <a:pt x="19472" y="875"/>
                  <a:pt x="19419" y="1016"/>
                </a:cubicBezTo>
                <a:cubicBezTo>
                  <a:pt x="18475" y="3727"/>
                  <a:pt x="18671" y="6632"/>
                  <a:pt x="17874" y="9377"/>
                </a:cubicBezTo>
                <a:lnTo>
                  <a:pt x="17874" y="9377"/>
                </a:lnTo>
                <a:cubicBezTo>
                  <a:pt x="17384" y="8063"/>
                  <a:pt x="17658" y="6452"/>
                  <a:pt x="17884" y="5152"/>
                </a:cubicBezTo>
                <a:cubicBezTo>
                  <a:pt x="18088" y="3870"/>
                  <a:pt x="18419" y="2589"/>
                  <a:pt x="18611" y="1285"/>
                </a:cubicBezTo>
                <a:lnTo>
                  <a:pt x="18611" y="1285"/>
                </a:lnTo>
                <a:cubicBezTo>
                  <a:pt x="18635" y="1228"/>
                  <a:pt x="18660" y="1172"/>
                  <a:pt x="18685" y="1116"/>
                </a:cubicBezTo>
                <a:cubicBezTo>
                  <a:pt x="18669" y="1111"/>
                  <a:pt x="18653" y="1107"/>
                  <a:pt x="18637" y="1102"/>
                </a:cubicBezTo>
                <a:lnTo>
                  <a:pt x="18637" y="1102"/>
                </a:lnTo>
                <a:cubicBezTo>
                  <a:pt x="18655" y="973"/>
                  <a:pt x="18671" y="845"/>
                  <a:pt x="18685" y="716"/>
                </a:cubicBezTo>
                <a:cubicBezTo>
                  <a:pt x="18706" y="529"/>
                  <a:pt x="18520" y="420"/>
                  <a:pt x="18345" y="420"/>
                </a:cubicBezTo>
                <a:cubicBezTo>
                  <a:pt x="18238" y="420"/>
                  <a:pt x="18135" y="460"/>
                  <a:pt x="18084" y="549"/>
                </a:cubicBezTo>
                <a:cubicBezTo>
                  <a:pt x="17788" y="1221"/>
                  <a:pt x="17598" y="1944"/>
                  <a:pt x="17460" y="2691"/>
                </a:cubicBezTo>
                <a:lnTo>
                  <a:pt x="17460" y="2691"/>
                </a:lnTo>
                <a:cubicBezTo>
                  <a:pt x="17571" y="1987"/>
                  <a:pt x="17626" y="1275"/>
                  <a:pt x="17584" y="549"/>
                </a:cubicBezTo>
                <a:cubicBezTo>
                  <a:pt x="17584" y="389"/>
                  <a:pt x="17428" y="230"/>
                  <a:pt x="17266" y="230"/>
                </a:cubicBezTo>
                <a:cubicBezTo>
                  <a:pt x="17191" y="230"/>
                  <a:pt x="17114" y="264"/>
                  <a:pt x="17050" y="349"/>
                </a:cubicBezTo>
                <a:cubicBezTo>
                  <a:pt x="14827" y="2998"/>
                  <a:pt x="15329" y="6648"/>
                  <a:pt x="14113" y="9700"/>
                </a:cubicBezTo>
                <a:lnTo>
                  <a:pt x="14113" y="9700"/>
                </a:lnTo>
                <a:cubicBezTo>
                  <a:pt x="13837" y="7103"/>
                  <a:pt x="14943" y="4493"/>
                  <a:pt x="15322" y="1949"/>
                </a:cubicBezTo>
                <a:lnTo>
                  <a:pt x="15322" y="1949"/>
                </a:lnTo>
                <a:cubicBezTo>
                  <a:pt x="15342" y="1916"/>
                  <a:pt x="15362" y="1883"/>
                  <a:pt x="15383" y="1850"/>
                </a:cubicBezTo>
                <a:cubicBezTo>
                  <a:pt x="15367" y="1847"/>
                  <a:pt x="15352" y="1844"/>
                  <a:pt x="15337" y="1841"/>
                </a:cubicBezTo>
                <a:lnTo>
                  <a:pt x="15337" y="1841"/>
                </a:lnTo>
                <a:cubicBezTo>
                  <a:pt x="15354" y="1721"/>
                  <a:pt x="15369" y="1602"/>
                  <a:pt x="15383" y="1483"/>
                </a:cubicBezTo>
                <a:cubicBezTo>
                  <a:pt x="15403" y="1280"/>
                  <a:pt x="15238" y="1163"/>
                  <a:pt x="15068" y="1163"/>
                </a:cubicBezTo>
                <a:cubicBezTo>
                  <a:pt x="14959" y="1163"/>
                  <a:pt x="14847" y="1212"/>
                  <a:pt x="14782" y="1316"/>
                </a:cubicBezTo>
                <a:cubicBezTo>
                  <a:pt x="14110" y="2385"/>
                  <a:pt x="13744" y="3540"/>
                  <a:pt x="13490" y="4727"/>
                </a:cubicBezTo>
                <a:lnTo>
                  <a:pt x="13490" y="4727"/>
                </a:lnTo>
                <a:cubicBezTo>
                  <a:pt x="13645" y="3841"/>
                  <a:pt x="13781" y="2951"/>
                  <a:pt x="13851" y="2051"/>
                </a:cubicBezTo>
                <a:lnTo>
                  <a:pt x="13851" y="2051"/>
                </a:lnTo>
                <a:cubicBezTo>
                  <a:pt x="13861" y="2028"/>
                  <a:pt x="13871" y="2006"/>
                  <a:pt x="13881" y="1983"/>
                </a:cubicBezTo>
                <a:cubicBezTo>
                  <a:pt x="13873" y="1982"/>
                  <a:pt x="13865" y="1980"/>
                  <a:pt x="13857" y="1979"/>
                </a:cubicBezTo>
                <a:lnTo>
                  <a:pt x="13857" y="1979"/>
                </a:lnTo>
                <a:cubicBezTo>
                  <a:pt x="13866" y="1847"/>
                  <a:pt x="13875" y="1715"/>
                  <a:pt x="13881" y="1583"/>
                </a:cubicBezTo>
                <a:cubicBezTo>
                  <a:pt x="13881" y="1411"/>
                  <a:pt x="13688" y="1281"/>
                  <a:pt x="13515" y="1281"/>
                </a:cubicBezTo>
                <a:cubicBezTo>
                  <a:pt x="13419" y="1281"/>
                  <a:pt x="13329" y="1321"/>
                  <a:pt x="13281" y="1416"/>
                </a:cubicBezTo>
                <a:cubicBezTo>
                  <a:pt x="12614" y="2984"/>
                  <a:pt x="12347" y="4652"/>
                  <a:pt x="11947" y="6253"/>
                </a:cubicBezTo>
                <a:cubicBezTo>
                  <a:pt x="11635" y="7670"/>
                  <a:pt x="11323" y="9304"/>
                  <a:pt x="10439" y="10540"/>
                </a:cubicBezTo>
                <a:lnTo>
                  <a:pt x="10439" y="10540"/>
                </a:lnTo>
                <a:cubicBezTo>
                  <a:pt x="10557" y="7823"/>
                  <a:pt x="12012" y="5293"/>
                  <a:pt x="12334" y="2587"/>
                </a:cubicBezTo>
                <a:lnTo>
                  <a:pt x="12334" y="2587"/>
                </a:lnTo>
                <a:cubicBezTo>
                  <a:pt x="12350" y="2564"/>
                  <a:pt x="12365" y="2540"/>
                  <a:pt x="12380" y="2517"/>
                </a:cubicBezTo>
                <a:cubicBezTo>
                  <a:pt x="12368" y="2515"/>
                  <a:pt x="12355" y="2512"/>
                  <a:pt x="12343" y="2510"/>
                </a:cubicBezTo>
                <a:lnTo>
                  <a:pt x="12343" y="2510"/>
                </a:lnTo>
                <a:cubicBezTo>
                  <a:pt x="12359" y="2368"/>
                  <a:pt x="12371" y="2226"/>
                  <a:pt x="12380" y="2083"/>
                </a:cubicBezTo>
                <a:cubicBezTo>
                  <a:pt x="12400" y="1889"/>
                  <a:pt x="12249" y="1785"/>
                  <a:pt x="12088" y="1785"/>
                </a:cubicBezTo>
                <a:cubicBezTo>
                  <a:pt x="11972" y="1785"/>
                  <a:pt x="11850" y="1838"/>
                  <a:pt x="11780" y="1950"/>
                </a:cubicBezTo>
                <a:cubicBezTo>
                  <a:pt x="10152" y="4289"/>
                  <a:pt x="10074" y="7521"/>
                  <a:pt x="8444" y="9875"/>
                </a:cubicBezTo>
                <a:lnTo>
                  <a:pt x="8444" y="9875"/>
                </a:lnTo>
                <a:cubicBezTo>
                  <a:pt x="8953" y="7362"/>
                  <a:pt x="10238" y="5093"/>
                  <a:pt x="11136" y="2675"/>
                </a:cubicBezTo>
                <a:lnTo>
                  <a:pt x="11136" y="2675"/>
                </a:lnTo>
                <a:cubicBezTo>
                  <a:pt x="11226" y="2554"/>
                  <a:pt x="11318" y="2435"/>
                  <a:pt x="11413" y="2317"/>
                </a:cubicBezTo>
                <a:cubicBezTo>
                  <a:pt x="11373" y="2292"/>
                  <a:pt x="11332" y="2268"/>
                  <a:pt x="11291" y="2244"/>
                </a:cubicBezTo>
                <a:lnTo>
                  <a:pt x="11291" y="2244"/>
                </a:lnTo>
                <a:cubicBezTo>
                  <a:pt x="11333" y="2124"/>
                  <a:pt x="11374" y="2004"/>
                  <a:pt x="11413" y="1883"/>
                </a:cubicBezTo>
                <a:cubicBezTo>
                  <a:pt x="11484" y="1694"/>
                  <a:pt x="11288" y="1506"/>
                  <a:pt x="11096" y="1506"/>
                </a:cubicBezTo>
                <a:cubicBezTo>
                  <a:pt x="11017" y="1506"/>
                  <a:pt x="10938" y="1538"/>
                  <a:pt x="10879" y="1616"/>
                </a:cubicBezTo>
                <a:cubicBezTo>
                  <a:pt x="10470" y="2132"/>
                  <a:pt x="10105" y="2678"/>
                  <a:pt x="9765" y="3242"/>
                </a:cubicBezTo>
                <a:lnTo>
                  <a:pt x="9765" y="3242"/>
                </a:lnTo>
                <a:cubicBezTo>
                  <a:pt x="10035" y="2712"/>
                  <a:pt x="10284" y="2172"/>
                  <a:pt x="10493" y="1616"/>
                </a:cubicBezTo>
                <a:lnTo>
                  <a:pt x="10493" y="1616"/>
                </a:lnTo>
                <a:cubicBezTo>
                  <a:pt x="10565" y="1526"/>
                  <a:pt x="10638" y="1437"/>
                  <a:pt x="10713" y="1349"/>
                </a:cubicBezTo>
                <a:cubicBezTo>
                  <a:pt x="10678" y="1335"/>
                  <a:pt x="10643" y="1319"/>
                  <a:pt x="10608" y="1300"/>
                </a:cubicBezTo>
                <a:lnTo>
                  <a:pt x="10608" y="1300"/>
                </a:lnTo>
                <a:cubicBezTo>
                  <a:pt x="10644" y="1195"/>
                  <a:pt x="10679" y="1089"/>
                  <a:pt x="10713" y="982"/>
                </a:cubicBezTo>
                <a:cubicBezTo>
                  <a:pt x="10760" y="768"/>
                  <a:pt x="10569" y="587"/>
                  <a:pt x="10383" y="587"/>
                </a:cubicBezTo>
                <a:cubicBezTo>
                  <a:pt x="10309" y="587"/>
                  <a:pt x="10236" y="616"/>
                  <a:pt x="10179" y="682"/>
                </a:cubicBezTo>
                <a:cubicBezTo>
                  <a:pt x="7901" y="3355"/>
                  <a:pt x="7199" y="7217"/>
                  <a:pt x="4801" y="9750"/>
                </a:cubicBezTo>
                <a:lnTo>
                  <a:pt x="4801" y="9750"/>
                </a:lnTo>
                <a:cubicBezTo>
                  <a:pt x="5559" y="6936"/>
                  <a:pt x="7120" y="4404"/>
                  <a:pt x="8281" y="1740"/>
                </a:cubicBezTo>
                <a:lnTo>
                  <a:pt x="8281" y="1740"/>
                </a:lnTo>
                <a:cubicBezTo>
                  <a:pt x="8366" y="1653"/>
                  <a:pt x="8454" y="1567"/>
                  <a:pt x="8544" y="1483"/>
                </a:cubicBezTo>
                <a:cubicBezTo>
                  <a:pt x="8504" y="1459"/>
                  <a:pt x="8464" y="1434"/>
                  <a:pt x="8423" y="1410"/>
                </a:cubicBezTo>
                <a:lnTo>
                  <a:pt x="8423" y="1410"/>
                </a:lnTo>
                <a:cubicBezTo>
                  <a:pt x="8464" y="1312"/>
                  <a:pt x="8504" y="1214"/>
                  <a:pt x="8544" y="1116"/>
                </a:cubicBezTo>
                <a:cubicBezTo>
                  <a:pt x="8641" y="899"/>
                  <a:pt x="8442" y="735"/>
                  <a:pt x="8236" y="735"/>
                </a:cubicBezTo>
                <a:cubicBezTo>
                  <a:pt x="8157" y="735"/>
                  <a:pt x="8076" y="760"/>
                  <a:pt x="8011" y="816"/>
                </a:cubicBezTo>
                <a:cubicBezTo>
                  <a:pt x="7215" y="1543"/>
                  <a:pt x="6648" y="2412"/>
                  <a:pt x="6178" y="3337"/>
                </a:cubicBezTo>
                <a:lnTo>
                  <a:pt x="6178" y="3337"/>
                </a:lnTo>
                <a:cubicBezTo>
                  <a:pt x="6147" y="3324"/>
                  <a:pt x="6117" y="3308"/>
                  <a:pt x="6086" y="3291"/>
                </a:cubicBezTo>
                <a:lnTo>
                  <a:pt x="6086" y="3291"/>
                </a:lnTo>
                <a:cubicBezTo>
                  <a:pt x="6128" y="3189"/>
                  <a:pt x="6169" y="3086"/>
                  <a:pt x="6209" y="2984"/>
                </a:cubicBezTo>
                <a:cubicBezTo>
                  <a:pt x="6304" y="2770"/>
                  <a:pt x="6096" y="2574"/>
                  <a:pt x="5895" y="2574"/>
                </a:cubicBezTo>
                <a:cubicBezTo>
                  <a:pt x="5814" y="2574"/>
                  <a:pt x="5734" y="2606"/>
                  <a:pt x="5676" y="2684"/>
                </a:cubicBezTo>
                <a:cubicBezTo>
                  <a:pt x="3965" y="4688"/>
                  <a:pt x="2961" y="7185"/>
                  <a:pt x="1377" y="9265"/>
                </a:cubicBezTo>
                <a:lnTo>
                  <a:pt x="1377" y="9265"/>
                </a:lnTo>
                <a:cubicBezTo>
                  <a:pt x="2706" y="6463"/>
                  <a:pt x="4406" y="3832"/>
                  <a:pt x="6176" y="1316"/>
                </a:cubicBezTo>
                <a:cubicBezTo>
                  <a:pt x="6368" y="1252"/>
                  <a:pt x="6206" y="1120"/>
                  <a:pt x="6011" y="1120"/>
                </a:cubicBezTo>
                <a:cubicBezTo>
                  <a:pt x="5901" y="1120"/>
                  <a:pt x="5781" y="1162"/>
                  <a:pt x="5709" y="1283"/>
                </a:cubicBezTo>
                <a:cubicBezTo>
                  <a:pt x="3679" y="4156"/>
                  <a:pt x="1737" y="7204"/>
                  <a:pt x="348" y="10455"/>
                </a:cubicBezTo>
                <a:lnTo>
                  <a:pt x="348" y="10455"/>
                </a:lnTo>
                <a:cubicBezTo>
                  <a:pt x="258" y="10546"/>
                  <a:pt x="166" y="10635"/>
                  <a:pt x="72" y="10723"/>
                </a:cubicBezTo>
                <a:cubicBezTo>
                  <a:pt x="115" y="10749"/>
                  <a:pt x="157" y="10776"/>
                  <a:pt x="201" y="10805"/>
                </a:cubicBezTo>
                <a:lnTo>
                  <a:pt x="201" y="10805"/>
                </a:lnTo>
                <a:cubicBezTo>
                  <a:pt x="157" y="10911"/>
                  <a:pt x="114" y="11017"/>
                  <a:pt x="72" y="11123"/>
                </a:cubicBezTo>
                <a:cubicBezTo>
                  <a:pt x="0" y="11313"/>
                  <a:pt x="199" y="11486"/>
                  <a:pt x="404" y="11486"/>
                </a:cubicBezTo>
                <a:cubicBezTo>
                  <a:pt x="487" y="11486"/>
                  <a:pt x="571" y="11457"/>
                  <a:pt x="639" y="11390"/>
                </a:cubicBezTo>
                <a:cubicBezTo>
                  <a:pt x="2351" y="9773"/>
                  <a:pt x="3368" y="7648"/>
                  <a:pt x="4584" y="5654"/>
                </a:cubicBezTo>
                <a:lnTo>
                  <a:pt x="4584" y="5654"/>
                </a:lnTo>
                <a:cubicBezTo>
                  <a:pt x="3996" y="6991"/>
                  <a:pt x="3387" y="8316"/>
                  <a:pt x="2819" y="9656"/>
                </a:cubicBezTo>
                <a:lnTo>
                  <a:pt x="2819" y="9656"/>
                </a:lnTo>
                <a:cubicBezTo>
                  <a:pt x="2729" y="9747"/>
                  <a:pt x="2636" y="9836"/>
                  <a:pt x="2540" y="9922"/>
                </a:cubicBezTo>
                <a:cubicBezTo>
                  <a:pt x="2584" y="9948"/>
                  <a:pt x="2627" y="9977"/>
                  <a:pt x="2671" y="10006"/>
                </a:cubicBezTo>
                <a:lnTo>
                  <a:pt x="2671" y="10006"/>
                </a:lnTo>
                <a:cubicBezTo>
                  <a:pt x="2627" y="10111"/>
                  <a:pt x="2584" y="10217"/>
                  <a:pt x="2540" y="10322"/>
                </a:cubicBezTo>
                <a:cubicBezTo>
                  <a:pt x="2444" y="10539"/>
                  <a:pt x="2660" y="10703"/>
                  <a:pt x="2863" y="10703"/>
                </a:cubicBezTo>
                <a:cubicBezTo>
                  <a:pt x="2941" y="10703"/>
                  <a:pt x="3018" y="10679"/>
                  <a:pt x="3074" y="10623"/>
                </a:cubicBezTo>
                <a:cubicBezTo>
                  <a:pt x="3741" y="10020"/>
                  <a:pt x="4248" y="9317"/>
                  <a:pt x="4671" y="8561"/>
                </a:cubicBezTo>
                <a:lnTo>
                  <a:pt x="4671" y="8561"/>
                </a:lnTo>
                <a:cubicBezTo>
                  <a:pt x="4460" y="9156"/>
                  <a:pt x="4277" y="9760"/>
                  <a:pt x="4135" y="10378"/>
                </a:cubicBezTo>
                <a:lnTo>
                  <a:pt x="4135" y="10378"/>
                </a:lnTo>
                <a:cubicBezTo>
                  <a:pt x="4104" y="10404"/>
                  <a:pt x="4073" y="10430"/>
                  <a:pt x="4041" y="10456"/>
                </a:cubicBezTo>
                <a:cubicBezTo>
                  <a:pt x="4064" y="10465"/>
                  <a:pt x="4087" y="10476"/>
                  <a:pt x="4111" y="10487"/>
                </a:cubicBezTo>
                <a:lnTo>
                  <a:pt x="4111" y="10487"/>
                </a:lnTo>
                <a:cubicBezTo>
                  <a:pt x="4086" y="10599"/>
                  <a:pt x="4063" y="10711"/>
                  <a:pt x="4041" y="10823"/>
                </a:cubicBezTo>
                <a:cubicBezTo>
                  <a:pt x="4018" y="11057"/>
                  <a:pt x="4176" y="11210"/>
                  <a:pt x="4353" y="11210"/>
                </a:cubicBezTo>
                <a:cubicBezTo>
                  <a:pt x="4427" y="11210"/>
                  <a:pt x="4506" y="11182"/>
                  <a:pt x="4575" y="11123"/>
                </a:cubicBezTo>
                <a:cubicBezTo>
                  <a:pt x="5239" y="10582"/>
                  <a:pt x="5786" y="9954"/>
                  <a:pt x="6261" y="9274"/>
                </a:cubicBezTo>
                <a:lnTo>
                  <a:pt x="6261" y="9274"/>
                </a:lnTo>
                <a:cubicBezTo>
                  <a:pt x="6201" y="9467"/>
                  <a:pt x="6147" y="9663"/>
                  <a:pt x="6099" y="9861"/>
                </a:cubicBezTo>
                <a:lnTo>
                  <a:pt x="6099" y="9861"/>
                </a:lnTo>
                <a:cubicBezTo>
                  <a:pt x="6037" y="9949"/>
                  <a:pt x="5974" y="10036"/>
                  <a:pt x="5909" y="10122"/>
                </a:cubicBezTo>
                <a:cubicBezTo>
                  <a:pt x="5951" y="10136"/>
                  <a:pt x="5991" y="10152"/>
                  <a:pt x="6031" y="10168"/>
                </a:cubicBezTo>
                <a:lnTo>
                  <a:pt x="6031" y="10168"/>
                </a:lnTo>
                <a:cubicBezTo>
                  <a:pt x="6011" y="10263"/>
                  <a:pt x="5993" y="10359"/>
                  <a:pt x="5976" y="10456"/>
                </a:cubicBezTo>
                <a:cubicBezTo>
                  <a:pt x="5912" y="10691"/>
                  <a:pt x="6081" y="10845"/>
                  <a:pt x="6264" y="10845"/>
                </a:cubicBezTo>
                <a:cubicBezTo>
                  <a:pt x="6365" y="10845"/>
                  <a:pt x="6471" y="10797"/>
                  <a:pt x="6543" y="10689"/>
                </a:cubicBezTo>
                <a:cubicBezTo>
                  <a:pt x="7893" y="8850"/>
                  <a:pt x="8740" y="6735"/>
                  <a:pt x="9820" y="4763"/>
                </a:cubicBezTo>
                <a:lnTo>
                  <a:pt x="9820" y="4763"/>
                </a:lnTo>
                <a:cubicBezTo>
                  <a:pt x="8996" y="6697"/>
                  <a:pt x="8119" y="8607"/>
                  <a:pt x="7785" y="10681"/>
                </a:cubicBezTo>
                <a:lnTo>
                  <a:pt x="7785" y="10681"/>
                </a:lnTo>
                <a:cubicBezTo>
                  <a:pt x="7771" y="10695"/>
                  <a:pt x="7757" y="10709"/>
                  <a:pt x="7744" y="10723"/>
                </a:cubicBezTo>
                <a:cubicBezTo>
                  <a:pt x="7754" y="10729"/>
                  <a:pt x="7765" y="10735"/>
                  <a:pt x="7775" y="10741"/>
                </a:cubicBezTo>
                <a:lnTo>
                  <a:pt x="7775" y="10741"/>
                </a:lnTo>
                <a:cubicBezTo>
                  <a:pt x="7750" y="10901"/>
                  <a:pt x="7729" y="11061"/>
                  <a:pt x="7710" y="11223"/>
                </a:cubicBezTo>
                <a:cubicBezTo>
                  <a:pt x="7688" y="11425"/>
                  <a:pt x="7862" y="11552"/>
                  <a:pt x="8029" y="11552"/>
                </a:cubicBezTo>
                <a:cubicBezTo>
                  <a:pt x="8110" y="11552"/>
                  <a:pt x="8190" y="11522"/>
                  <a:pt x="8244" y="11457"/>
                </a:cubicBezTo>
                <a:cubicBezTo>
                  <a:pt x="10137" y="9510"/>
                  <a:pt x="10475" y="6732"/>
                  <a:pt x="11471" y="4282"/>
                </a:cubicBezTo>
                <a:lnTo>
                  <a:pt x="11471" y="4282"/>
                </a:lnTo>
                <a:cubicBezTo>
                  <a:pt x="10883" y="6711"/>
                  <a:pt x="9720" y="9031"/>
                  <a:pt x="9879" y="11623"/>
                </a:cubicBezTo>
                <a:cubicBezTo>
                  <a:pt x="9879" y="11784"/>
                  <a:pt x="10036" y="11913"/>
                  <a:pt x="10200" y="11913"/>
                </a:cubicBezTo>
                <a:cubicBezTo>
                  <a:pt x="10274" y="11913"/>
                  <a:pt x="10350" y="11886"/>
                  <a:pt x="10412" y="11824"/>
                </a:cubicBezTo>
                <a:cubicBezTo>
                  <a:pt x="11580" y="10689"/>
                  <a:pt x="12047" y="9022"/>
                  <a:pt x="12414" y="7487"/>
                </a:cubicBezTo>
                <a:cubicBezTo>
                  <a:pt x="12464" y="7291"/>
                  <a:pt x="12511" y="7094"/>
                  <a:pt x="12556" y="6896"/>
                </a:cubicBezTo>
                <a:lnTo>
                  <a:pt x="12556" y="6896"/>
                </a:lnTo>
                <a:cubicBezTo>
                  <a:pt x="12284" y="8403"/>
                  <a:pt x="12049" y="9915"/>
                  <a:pt x="12080" y="11457"/>
                </a:cubicBezTo>
                <a:cubicBezTo>
                  <a:pt x="12080" y="11628"/>
                  <a:pt x="12274" y="11759"/>
                  <a:pt x="12447" y="11759"/>
                </a:cubicBezTo>
                <a:cubicBezTo>
                  <a:pt x="12543" y="11759"/>
                  <a:pt x="12633" y="11719"/>
                  <a:pt x="12681" y="11623"/>
                </a:cubicBezTo>
                <a:cubicBezTo>
                  <a:pt x="13064" y="10722"/>
                  <a:pt x="13299" y="9773"/>
                  <a:pt x="13482" y="8809"/>
                </a:cubicBezTo>
                <a:lnTo>
                  <a:pt x="13482" y="8809"/>
                </a:lnTo>
                <a:cubicBezTo>
                  <a:pt x="13457" y="9546"/>
                  <a:pt x="13518" y="10283"/>
                  <a:pt x="13715" y="11023"/>
                </a:cubicBezTo>
                <a:cubicBezTo>
                  <a:pt x="13754" y="11178"/>
                  <a:pt x="13905" y="11266"/>
                  <a:pt x="14045" y="11266"/>
                </a:cubicBezTo>
                <a:cubicBezTo>
                  <a:pt x="14146" y="11266"/>
                  <a:pt x="14240" y="11221"/>
                  <a:pt x="14282" y="11123"/>
                </a:cubicBezTo>
                <a:cubicBezTo>
                  <a:pt x="15800" y="8269"/>
                  <a:pt x="15301" y="4560"/>
                  <a:pt x="16959" y="1803"/>
                </a:cubicBezTo>
                <a:lnTo>
                  <a:pt x="16959" y="1803"/>
                </a:lnTo>
                <a:cubicBezTo>
                  <a:pt x="16812" y="4922"/>
                  <a:pt x="15138" y="7819"/>
                  <a:pt x="15349" y="10990"/>
                </a:cubicBezTo>
                <a:cubicBezTo>
                  <a:pt x="15349" y="11149"/>
                  <a:pt x="15505" y="11309"/>
                  <a:pt x="15667" y="11309"/>
                </a:cubicBezTo>
                <a:cubicBezTo>
                  <a:pt x="15743" y="11309"/>
                  <a:pt x="15820" y="11274"/>
                  <a:pt x="15883" y="11190"/>
                </a:cubicBezTo>
                <a:cubicBezTo>
                  <a:pt x="16474" y="10462"/>
                  <a:pt x="16851" y="9653"/>
                  <a:pt x="17111" y="8798"/>
                </a:cubicBezTo>
                <a:lnTo>
                  <a:pt x="17111" y="8798"/>
                </a:lnTo>
                <a:cubicBezTo>
                  <a:pt x="17189" y="9426"/>
                  <a:pt x="17369" y="10026"/>
                  <a:pt x="17718" y="10556"/>
                </a:cubicBezTo>
                <a:cubicBezTo>
                  <a:pt x="17788" y="10668"/>
                  <a:pt x="17887" y="10715"/>
                  <a:pt x="17984" y="10715"/>
                </a:cubicBezTo>
                <a:cubicBezTo>
                  <a:pt x="18117" y="10715"/>
                  <a:pt x="18246" y="10625"/>
                  <a:pt x="18285" y="10489"/>
                </a:cubicBezTo>
                <a:cubicBezTo>
                  <a:pt x="19171" y="8025"/>
                  <a:pt x="19091" y="5400"/>
                  <a:pt x="19649" y="2881"/>
                </a:cubicBezTo>
                <a:lnTo>
                  <a:pt x="19649" y="2881"/>
                </a:lnTo>
                <a:cubicBezTo>
                  <a:pt x="19690" y="5289"/>
                  <a:pt x="19079" y="7712"/>
                  <a:pt x="19567" y="10115"/>
                </a:cubicBezTo>
                <a:lnTo>
                  <a:pt x="19567" y="10115"/>
                </a:lnTo>
                <a:cubicBezTo>
                  <a:pt x="19562" y="10129"/>
                  <a:pt x="19557" y="10142"/>
                  <a:pt x="19552" y="10156"/>
                </a:cubicBezTo>
                <a:lnTo>
                  <a:pt x="19575" y="10156"/>
                </a:lnTo>
                <a:cubicBezTo>
                  <a:pt x="19599" y="10267"/>
                  <a:pt x="19624" y="10378"/>
                  <a:pt x="19652" y="10489"/>
                </a:cubicBezTo>
                <a:cubicBezTo>
                  <a:pt x="19685" y="10652"/>
                  <a:pt x="19804" y="10727"/>
                  <a:pt x="19926" y="10727"/>
                </a:cubicBezTo>
                <a:cubicBezTo>
                  <a:pt x="20054" y="10727"/>
                  <a:pt x="20185" y="10643"/>
                  <a:pt x="20219" y="10489"/>
                </a:cubicBezTo>
                <a:cubicBezTo>
                  <a:pt x="21163" y="7998"/>
                  <a:pt x="20912" y="5301"/>
                  <a:pt x="21263" y="2673"/>
                </a:cubicBezTo>
                <a:lnTo>
                  <a:pt x="21263" y="2673"/>
                </a:lnTo>
                <a:cubicBezTo>
                  <a:pt x="21194" y="5664"/>
                  <a:pt x="20428" y="8772"/>
                  <a:pt x="21854" y="11490"/>
                </a:cubicBezTo>
                <a:cubicBezTo>
                  <a:pt x="21914" y="11580"/>
                  <a:pt x="22028" y="11629"/>
                  <a:pt x="22138" y="11629"/>
                </a:cubicBezTo>
                <a:cubicBezTo>
                  <a:pt x="22273" y="11629"/>
                  <a:pt x="22403" y="11555"/>
                  <a:pt x="22421" y="11390"/>
                </a:cubicBezTo>
                <a:cubicBezTo>
                  <a:pt x="22810" y="9157"/>
                  <a:pt x="22634" y="6904"/>
                  <a:pt x="22710" y="4646"/>
                </a:cubicBezTo>
                <a:lnTo>
                  <a:pt x="22710" y="4646"/>
                </a:lnTo>
                <a:cubicBezTo>
                  <a:pt x="22994" y="6599"/>
                  <a:pt x="22707" y="8649"/>
                  <a:pt x="23188" y="10623"/>
                </a:cubicBezTo>
                <a:cubicBezTo>
                  <a:pt x="23221" y="10756"/>
                  <a:pt x="23355" y="10823"/>
                  <a:pt x="23484" y="10823"/>
                </a:cubicBezTo>
                <a:cubicBezTo>
                  <a:pt x="23613" y="10823"/>
                  <a:pt x="23739" y="10756"/>
                  <a:pt x="23755" y="10623"/>
                </a:cubicBezTo>
                <a:cubicBezTo>
                  <a:pt x="23853" y="10192"/>
                  <a:pt x="23921" y="9761"/>
                  <a:pt x="23967" y="9328"/>
                </a:cubicBezTo>
                <a:lnTo>
                  <a:pt x="23967" y="9328"/>
                </a:lnTo>
                <a:cubicBezTo>
                  <a:pt x="24169" y="10126"/>
                  <a:pt x="24447" y="10897"/>
                  <a:pt x="24823" y="11623"/>
                </a:cubicBezTo>
                <a:cubicBezTo>
                  <a:pt x="24866" y="11726"/>
                  <a:pt x="24968" y="11777"/>
                  <a:pt x="25073" y="11777"/>
                </a:cubicBezTo>
                <a:cubicBezTo>
                  <a:pt x="25209" y="11777"/>
                  <a:pt x="25352" y="11692"/>
                  <a:pt x="25390" y="11523"/>
                </a:cubicBezTo>
                <a:cubicBezTo>
                  <a:pt x="25625" y="10395"/>
                  <a:pt x="25686" y="9255"/>
                  <a:pt x="25683" y="8111"/>
                </a:cubicBezTo>
                <a:lnTo>
                  <a:pt x="25683" y="8111"/>
                </a:lnTo>
                <a:cubicBezTo>
                  <a:pt x="25816" y="9224"/>
                  <a:pt x="26064" y="10315"/>
                  <a:pt x="26591" y="11357"/>
                </a:cubicBezTo>
                <a:cubicBezTo>
                  <a:pt x="26652" y="11468"/>
                  <a:pt x="26751" y="11515"/>
                  <a:pt x="26850" y="11515"/>
                </a:cubicBezTo>
                <a:cubicBezTo>
                  <a:pt x="27019" y="11515"/>
                  <a:pt x="27191" y="11379"/>
                  <a:pt x="27191" y="11190"/>
                </a:cubicBezTo>
                <a:cubicBezTo>
                  <a:pt x="27211" y="10572"/>
                  <a:pt x="27212" y="9953"/>
                  <a:pt x="27204" y="9334"/>
                </a:cubicBezTo>
                <a:lnTo>
                  <a:pt x="27204" y="9334"/>
                </a:lnTo>
                <a:cubicBezTo>
                  <a:pt x="27359" y="10161"/>
                  <a:pt x="27618" y="10964"/>
                  <a:pt x="28058" y="11723"/>
                </a:cubicBezTo>
                <a:cubicBezTo>
                  <a:pt x="28120" y="11835"/>
                  <a:pt x="28209" y="11882"/>
                  <a:pt x="28299" y="11882"/>
                </a:cubicBezTo>
                <a:cubicBezTo>
                  <a:pt x="28451" y="11882"/>
                  <a:pt x="28604" y="11746"/>
                  <a:pt x="28625" y="11557"/>
                </a:cubicBezTo>
                <a:cubicBezTo>
                  <a:pt x="28857" y="8890"/>
                  <a:pt x="28686" y="6198"/>
                  <a:pt x="28725" y="3525"/>
                </a:cubicBezTo>
                <a:lnTo>
                  <a:pt x="28725" y="3525"/>
                </a:lnTo>
                <a:cubicBezTo>
                  <a:pt x="29586" y="6129"/>
                  <a:pt x="28243" y="10013"/>
                  <a:pt x="30894" y="11557"/>
                </a:cubicBezTo>
                <a:cubicBezTo>
                  <a:pt x="30944" y="11590"/>
                  <a:pt x="30998" y="11605"/>
                  <a:pt x="31051" y="11605"/>
                </a:cubicBezTo>
                <a:cubicBezTo>
                  <a:pt x="31211" y="11605"/>
                  <a:pt x="31361" y="11473"/>
                  <a:pt x="31361" y="11323"/>
                </a:cubicBezTo>
                <a:cubicBezTo>
                  <a:pt x="31539" y="8765"/>
                  <a:pt x="30471" y="6312"/>
                  <a:pt x="30285" y="3777"/>
                </a:cubicBezTo>
                <a:lnTo>
                  <a:pt x="30285" y="3777"/>
                </a:lnTo>
                <a:cubicBezTo>
                  <a:pt x="31585" y="5889"/>
                  <a:pt x="30983" y="8765"/>
                  <a:pt x="32561" y="10789"/>
                </a:cubicBezTo>
                <a:cubicBezTo>
                  <a:pt x="32632" y="10874"/>
                  <a:pt x="32757" y="10923"/>
                  <a:pt x="32873" y="10923"/>
                </a:cubicBezTo>
                <a:cubicBezTo>
                  <a:pt x="33029" y="10923"/>
                  <a:pt x="33167" y="10834"/>
                  <a:pt x="33129" y="10623"/>
                </a:cubicBezTo>
                <a:cubicBezTo>
                  <a:pt x="33123" y="10535"/>
                  <a:pt x="33116" y="10447"/>
                  <a:pt x="33107" y="10360"/>
                </a:cubicBezTo>
                <a:lnTo>
                  <a:pt x="33107" y="10360"/>
                </a:lnTo>
                <a:cubicBezTo>
                  <a:pt x="33114" y="10358"/>
                  <a:pt x="33122" y="10357"/>
                  <a:pt x="33129" y="10356"/>
                </a:cubicBezTo>
                <a:cubicBezTo>
                  <a:pt x="33120" y="10345"/>
                  <a:pt x="33112" y="10334"/>
                  <a:pt x="33104" y="10323"/>
                </a:cubicBezTo>
                <a:lnTo>
                  <a:pt x="33104" y="10323"/>
                </a:lnTo>
                <a:cubicBezTo>
                  <a:pt x="32975" y="8960"/>
                  <a:pt x="32612" y="7625"/>
                  <a:pt x="32395" y="6320"/>
                </a:cubicBezTo>
                <a:cubicBezTo>
                  <a:pt x="32135" y="5049"/>
                  <a:pt x="31750" y="3403"/>
                  <a:pt x="32171" y="2097"/>
                </a:cubicBezTo>
                <a:lnTo>
                  <a:pt x="32171" y="2097"/>
                </a:lnTo>
                <a:cubicBezTo>
                  <a:pt x="33394" y="5022"/>
                  <a:pt x="32479" y="8508"/>
                  <a:pt x="34229" y="11290"/>
                </a:cubicBezTo>
                <a:cubicBezTo>
                  <a:pt x="34289" y="11380"/>
                  <a:pt x="34396" y="11429"/>
                  <a:pt x="34502" y="11429"/>
                </a:cubicBezTo>
                <a:cubicBezTo>
                  <a:pt x="34632" y="11429"/>
                  <a:pt x="34760" y="11355"/>
                  <a:pt x="34796" y="11190"/>
                </a:cubicBezTo>
                <a:cubicBezTo>
                  <a:pt x="34919" y="10675"/>
                  <a:pt x="34963" y="10163"/>
                  <a:pt x="34953" y="9654"/>
                </a:cubicBezTo>
                <a:lnTo>
                  <a:pt x="34953" y="9654"/>
                </a:lnTo>
                <a:cubicBezTo>
                  <a:pt x="35283" y="10422"/>
                  <a:pt x="35711" y="11128"/>
                  <a:pt x="36297" y="11723"/>
                </a:cubicBezTo>
                <a:cubicBezTo>
                  <a:pt x="36355" y="11796"/>
                  <a:pt x="36438" y="11830"/>
                  <a:pt x="36521" y="11830"/>
                </a:cubicBezTo>
                <a:cubicBezTo>
                  <a:pt x="36630" y="11830"/>
                  <a:pt x="36741" y="11770"/>
                  <a:pt x="36798" y="11657"/>
                </a:cubicBezTo>
                <a:cubicBezTo>
                  <a:pt x="37274" y="10875"/>
                  <a:pt x="37325" y="9955"/>
                  <a:pt x="37187" y="9038"/>
                </a:cubicBezTo>
                <a:lnTo>
                  <a:pt x="37187" y="9038"/>
                </a:lnTo>
                <a:cubicBezTo>
                  <a:pt x="37462" y="9560"/>
                  <a:pt x="37819" y="10026"/>
                  <a:pt x="38299" y="10389"/>
                </a:cubicBezTo>
                <a:cubicBezTo>
                  <a:pt x="38363" y="10445"/>
                  <a:pt x="38425" y="10469"/>
                  <a:pt x="38482" y="10469"/>
                </a:cubicBezTo>
                <a:cubicBezTo>
                  <a:pt x="38662" y="10469"/>
                  <a:pt x="38791" y="10233"/>
                  <a:pt x="38766" y="10056"/>
                </a:cubicBezTo>
                <a:cubicBezTo>
                  <a:pt x="38653" y="9327"/>
                  <a:pt x="38447" y="8626"/>
                  <a:pt x="38198" y="7938"/>
                </a:cubicBezTo>
                <a:lnTo>
                  <a:pt x="38198" y="7938"/>
                </a:lnTo>
                <a:cubicBezTo>
                  <a:pt x="38200" y="7942"/>
                  <a:pt x="38203" y="7947"/>
                  <a:pt x="38206" y="7951"/>
                </a:cubicBezTo>
                <a:lnTo>
                  <a:pt x="38206" y="7951"/>
                </a:lnTo>
                <a:cubicBezTo>
                  <a:pt x="38686" y="8899"/>
                  <a:pt x="39285" y="9780"/>
                  <a:pt x="40134" y="10523"/>
                </a:cubicBezTo>
                <a:cubicBezTo>
                  <a:pt x="40202" y="10584"/>
                  <a:pt x="40278" y="10610"/>
                  <a:pt x="40351" y="10610"/>
                </a:cubicBezTo>
                <a:cubicBezTo>
                  <a:pt x="40596" y="10610"/>
                  <a:pt x="40806" y="10313"/>
                  <a:pt x="40601" y="10056"/>
                </a:cubicBezTo>
                <a:cubicBezTo>
                  <a:pt x="39922" y="9299"/>
                  <a:pt x="39306" y="8483"/>
                  <a:pt x="38743" y="7627"/>
                </a:cubicBezTo>
                <a:lnTo>
                  <a:pt x="38743" y="7627"/>
                </a:lnTo>
                <a:cubicBezTo>
                  <a:pt x="37697" y="5606"/>
                  <a:pt x="37231" y="3245"/>
                  <a:pt x="36031" y="1283"/>
                </a:cubicBezTo>
                <a:cubicBezTo>
                  <a:pt x="35965" y="1178"/>
                  <a:pt x="35854" y="1130"/>
                  <a:pt x="35745" y="1130"/>
                </a:cubicBezTo>
                <a:cubicBezTo>
                  <a:pt x="35634" y="1130"/>
                  <a:pt x="35524" y="1180"/>
                  <a:pt x="35468" y="1271"/>
                </a:cubicBezTo>
                <a:lnTo>
                  <a:pt x="35468" y="1271"/>
                </a:lnTo>
                <a:cubicBezTo>
                  <a:pt x="35166" y="849"/>
                  <a:pt x="34777" y="501"/>
                  <a:pt x="34263" y="282"/>
                </a:cubicBezTo>
                <a:cubicBezTo>
                  <a:pt x="34210" y="256"/>
                  <a:pt x="34151" y="243"/>
                  <a:pt x="34094" y="243"/>
                </a:cubicBezTo>
                <a:cubicBezTo>
                  <a:pt x="33931" y="243"/>
                  <a:pt x="33780" y="343"/>
                  <a:pt x="33829" y="515"/>
                </a:cubicBezTo>
                <a:cubicBezTo>
                  <a:pt x="33929" y="2317"/>
                  <a:pt x="34863" y="4018"/>
                  <a:pt x="35530" y="5686"/>
                </a:cubicBezTo>
                <a:cubicBezTo>
                  <a:pt x="36110" y="7150"/>
                  <a:pt x="37079" y="9283"/>
                  <a:pt x="36528" y="10887"/>
                </a:cubicBezTo>
                <a:lnTo>
                  <a:pt x="36528" y="10887"/>
                </a:lnTo>
                <a:cubicBezTo>
                  <a:pt x="34761" y="8750"/>
                  <a:pt x="34718" y="5347"/>
                  <a:pt x="33896" y="2784"/>
                </a:cubicBezTo>
                <a:cubicBezTo>
                  <a:pt x="33834" y="2629"/>
                  <a:pt x="33693" y="2553"/>
                  <a:pt x="33559" y="2553"/>
                </a:cubicBezTo>
                <a:cubicBezTo>
                  <a:pt x="33406" y="2553"/>
                  <a:pt x="33262" y="2654"/>
                  <a:pt x="33262" y="2850"/>
                </a:cubicBezTo>
                <a:cubicBezTo>
                  <a:pt x="33261" y="2904"/>
                  <a:pt x="33260" y="2958"/>
                  <a:pt x="33260" y="3012"/>
                </a:cubicBezTo>
                <a:lnTo>
                  <a:pt x="33260" y="3012"/>
                </a:lnTo>
                <a:cubicBezTo>
                  <a:pt x="33250" y="3014"/>
                  <a:pt x="33239" y="3015"/>
                  <a:pt x="33229" y="3017"/>
                </a:cubicBezTo>
                <a:cubicBezTo>
                  <a:pt x="33240" y="3051"/>
                  <a:pt x="33250" y="3085"/>
                  <a:pt x="33261" y="3120"/>
                </a:cubicBezTo>
                <a:lnTo>
                  <a:pt x="33261" y="3120"/>
                </a:lnTo>
                <a:cubicBezTo>
                  <a:pt x="33264" y="3295"/>
                  <a:pt x="33274" y="3470"/>
                  <a:pt x="33289" y="3645"/>
                </a:cubicBezTo>
                <a:lnTo>
                  <a:pt x="33289" y="3645"/>
                </a:lnTo>
                <a:cubicBezTo>
                  <a:pt x="33135" y="2771"/>
                  <a:pt x="32894" y="1919"/>
                  <a:pt x="32461" y="1116"/>
                </a:cubicBezTo>
                <a:cubicBezTo>
                  <a:pt x="32411" y="999"/>
                  <a:pt x="32311" y="941"/>
                  <a:pt x="32207" y="941"/>
                </a:cubicBezTo>
                <a:cubicBezTo>
                  <a:pt x="32103" y="941"/>
                  <a:pt x="31994" y="999"/>
                  <a:pt x="31928" y="1116"/>
                </a:cubicBezTo>
                <a:cubicBezTo>
                  <a:pt x="31227" y="2350"/>
                  <a:pt x="31427" y="3885"/>
                  <a:pt x="31627" y="5286"/>
                </a:cubicBezTo>
                <a:cubicBezTo>
                  <a:pt x="31805" y="6438"/>
                  <a:pt x="32100" y="7577"/>
                  <a:pt x="32317" y="8739"/>
                </a:cubicBezTo>
                <a:lnTo>
                  <a:pt x="32317" y="8739"/>
                </a:lnTo>
                <a:cubicBezTo>
                  <a:pt x="31644" y="6656"/>
                  <a:pt x="31848" y="4217"/>
                  <a:pt x="30226" y="2517"/>
                </a:cubicBezTo>
                <a:cubicBezTo>
                  <a:pt x="30164" y="2454"/>
                  <a:pt x="30088" y="2428"/>
                  <a:pt x="30014" y="2428"/>
                </a:cubicBezTo>
                <a:cubicBezTo>
                  <a:pt x="29850" y="2428"/>
                  <a:pt x="29693" y="2557"/>
                  <a:pt x="29693" y="2717"/>
                </a:cubicBezTo>
                <a:cubicBezTo>
                  <a:pt x="29600" y="5418"/>
                  <a:pt x="30778" y="7946"/>
                  <a:pt x="30780" y="10596"/>
                </a:cubicBezTo>
                <a:lnTo>
                  <a:pt x="30780" y="10596"/>
                </a:lnTo>
                <a:cubicBezTo>
                  <a:pt x="29779" y="9552"/>
                  <a:pt x="29844" y="7652"/>
                  <a:pt x="29726" y="6353"/>
                </a:cubicBezTo>
                <a:cubicBezTo>
                  <a:pt x="29626" y="4952"/>
                  <a:pt x="29626" y="3217"/>
                  <a:pt x="28725" y="2050"/>
                </a:cubicBezTo>
                <a:cubicBezTo>
                  <a:pt x="28659" y="1957"/>
                  <a:pt x="28556" y="1912"/>
                  <a:pt x="28456" y="1912"/>
                </a:cubicBezTo>
                <a:cubicBezTo>
                  <a:pt x="28304" y="1912"/>
                  <a:pt x="28158" y="2016"/>
                  <a:pt x="28158" y="2217"/>
                </a:cubicBezTo>
                <a:cubicBezTo>
                  <a:pt x="28043" y="4905"/>
                  <a:pt x="28203" y="7568"/>
                  <a:pt x="28095" y="10250"/>
                </a:cubicBezTo>
                <a:lnTo>
                  <a:pt x="28095" y="10250"/>
                </a:lnTo>
                <a:cubicBezTo>
                  <a:pt x="27142" y="7588"/>
                  <a:pt x="27844" y="4472"/>
                  <a:pt x="27258" y="1716"/>
                </a:cubicBezTo>
                <a:cubicBezTo>
                  <a:pt x="27230" y="1562"/>
                  <a:pt x="27125" y="1497"/>
                  <a:pt x="27009" y="1497"/>
                </a:cubicBezTo>
                <a:cubicBezTo>
                  <a:pt x="26848" y="1497"/>
                  <a:pt x="26663" y="1623"/>
                  <a:pt x="26624" y="1816"/>
                </a:cubicBezTo>
                <a:cubicBezTo>
                  <a:pt x="26320" y="4354"/>
                  <a:pt x="26519" y="6915"/>
                  <a:pt x="26540" y="9461"/>
                </a:cubicBezTo>
                <a:lnTo>
                  <a:pt x="26540" y="9461"/>
                </a:lnTo>
                <a:cubicBezTo>
                  <a:pt x="25863" y="7020"/>
                  <a:pt x="26266" y="4339"/>
                  <a:pt x="25685" y="1863"/>
                </a:cubicBezTo>
                <a:lnTo>
                  <a:pt x="25685" y="1863"/>
                </a:lnTo>
                <a:cubicBezTo>
                  <a:pt x="25686" y="1847"/>
                  <a:pt x="25688" y="1832"/>
                  <a:pt x="25690" y="1816"/>
                </a:cubicBezTo>
                <a:lnTo>
                  <a:pt x="25690" y="1816"/>
                </a:lnTo>
                <a:cubicBezTo>
                  <a:pt x="25685" y="1817"/>
                  <a:pt x="25679" y="1818"/>
                  <a:pt x="25674" y="1819"/>
                </a:cubicBezTo>
                <a:lnTo>
                  <a:pt x="25674" y="1819"/>
                </a:lnTo>
                <a:cubicBezTo>
                  <a:pt x="25658" y="1751"/>
                  <a:pt x="25641" y="1684"/>
                  <a:pt x="25623" y="1616"/>
                </a:cubicBezTo>
                <a:cubicBezTo>
                  <a:pt x="25594" y="1443"/>
                  <a:pt x="25484" y="1369"/>
                  <a:pt x="25365" y="1369"/>
                </a:cubicBezTo>
                <a:cubicBezTo>
                  <a:pt x="25210" y="1369"/>
                  <a:pt x="25042" y="1494"/>
                  <a:pt x="25023" y="1683"/>
                </a:cubicBezTo>
                <a:cubicBezTo>
                  <a:pt x="24667" y="4496"/>
                  <a:pt x="25232" y="7387"/>
                  <a:pt x="24920" y="10171"/>
                </a:cubicBezTo>
                <a:lnTo>
                  <a:pt x="24920" y="10171"/>
                </a:lnTo>
                <a:cubicBezTo>
                  <a:pt x="23965" y="7627"/>
                  <a:pt x="24032" y="4595"/>
                  <a:pt x="24169" y="1905"/>
                </a:cubicBezTo>
                <a:lnTo>
                  <a:pt x="24169" y="1905"/>
                </a:lnTo>
                <a:cubicBezTo>
                  <a:pt x="24175" y="1864"/>
                  <a:pt x="24182" y="1824"/>
                  <a:pt x="24189" y="1783"/>
                </a:cubicBezTo>
                <a:cubicBezTo>
                  <a:pt x="24184" y="1781"/>
                  <a:pt x="24180" y="1780"/>
                  <a:pt x="24175" y="1779"/>
                </a:cubicBezTo>
                <a:lnTo>
                  <a:pt x="24175" y="1779"/>
                </a:lnTo>
                <a:cubicBezTo>
                  <a:pt x="24180" y="1691"/>
                  <a:pt x="24184" y="1603"/>
                  <a:pt x="24189" y="1516"/>
                </a:cubicBezTo>
                <a:cubicBezTo>
                  <a:pt x="24189" y="1333"/>
                  <a:pt x="24018" y="1230"/>
                  <a:pt x="23852" y="1230"/>
                </a:cubicBezTo>
                <a:cubicBezTo>
                  <a:pt x="23717" y="1230"/>
                  <a:pt x="23585" y="1299"/>
                  <a:pt x="23555" y="1449"/>
                </a:cubicBezTo>
                <a:cubicBezTo>
                  <a:pt x="23209" y="3459"/>
                  <a:pt x="23454" y="5516"/>
                  <a:pt x="23416" y="7566"/>
                </a:cubicBezTo>
                <a:lnTo>
                  <a:pt x="23416" y="7566"/>
                </a:lnTo>
                <a:cubicBezTo>
                  <a:pt x="23368" y="5930"/>
                  <a:pt x="23424" y="4296"/>
                  <a:pt x="22852" y="2735"/>
                </a:cubicBezTo>
                <a:lnTo>
                  <a:pt x="22852" y="2735"/>
                </a:lnTo>
                <a:cubicBezTo>
                  <a:pt x="22853" y="2729"/>
                  <a:pt x="22854" y="2723"/>
                  <a:pt x="22855" y="2717"/>
                </a:cubicBezTo>
                <a:lnTo>
                  <a:pt x="22855" y="2717"/>
                </a:lnTo>
                <a:cubicBezTo>
                  <a:pt x="22852" y="2718"/>
                  <a:pt x="22849" y="2719"/>
                  <a:pt x="22847" y="2720"/>
                </a:cubicBezTo>
                <a:lnTo>
                  <a:pt x="22847" y="2720"/>
                </a:lnTo>
                <a:cubicBezTo>
                  <a:pt x="22818" y="2641"/>
                  <a:pt x="22787" y="2562"/>
                  <a:pt x="22754" y="2484"/>
                </a:cubicBezTo>
                <a:cubicBezTo>
                  <a:pt x="22693" y="2329"/>
                  <a:pt x="22566" y="2253"/>
                  <a:pt x="22441" y="2253"/>
                </a:cubicBezTo>
                <a:cubicBezTo>
                  <a:pt x="22297" y="2253"/>
                  <a:pt x="22156" y="2354"/>
                  <a:pt x="22121" y="2550"/>
                </a:cubicBezTo>
                <a:cubicBezTo>
                  <a:pt x="21800" y="5031"/>
                  <a:pt x="22143" y="7538"/>
                  <a:pt x="21876" y="10003"/>
                </a:cubicBezTo>
                <a:lnTo>
                  <a:pt x="21876" y="10003"/>
                </a:lnTo>
                <a:cubicBezTo>
                  <a:pt x="20929" y="7080"/>
                  <a:pt x="22016" y="3688"/>
                  <a:pt x="21683" y="671"/>
                </a:cubicBezTo>
                <a:lnTo>
                  <a:pt x="21683" y="671"/>
                </a:lnTo>
                <a:cubicBezTo>
                  <a:pt x="21695" y="630"/>
                  <a:pt x="21708" y="590"/>
                  <a:pt x="21720" y="549"/>
                </a:cubicBezTo>
                <a:lnTo>
                  <a:pt x="21668" y="549"/>
                </a:lnTo>
                <a:cubicBezTo>
                  <a:pt x="21654" y="437"/>
                  <a:pt x="21638" y="326"/>
                  <a:pt x="21620" y="215"/>
                </a:cubicBezTo>
                <a:cubicBezTo>
                  <a:pt x="21605" y="63"/>
                  <a:pt x="21499" y="1"/>
                  <a:pt x="213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8"/>
          <p:cNvSpPr/>
          <p:nvPr/>
        </p:nvSpPr>
        <p:spPr>
          <a:xfrm rot="5400000">
            <a:off x="5933597" y="1802062"/>
            <a:ext cx="4822003" cy="1450404"/>
          </a:xfrm>
          <a:custGeom>
            <a:avLst/>
            <a:gdLst/>
            <a:ahLst/>
            <a:cxnLst/>
            <a:rect l="l" t="t" r="r" b="b"/>
            <a:pathLst>
              <a:path w="41468" h="11223" extrusionOk="0">
                <a:moveTo>
                  <a:pt x="10818" y="3338"/>
                </a:moveTo>
                <a:cubicBezTo>
                  <a:pt x="10845" y="3466"/>
                  <a:pt x="10872" y="3595"/>
                  <a:pt x="10896" y="3724"/>
                </a:cubicBezTo>
                <a:lnTo>
                  <a:pt x="10896" y="3724"/>
                </a:lnTo>
                <a:cubicBezTo>
                  <a:pt x="10889" y="3725"/>
                  <a:pt x="10882" y="3727"/>
                  <a:pt x="10875" y="3728"/>
                </a:cubicBezTo>
                <a:cubicBezTo>
                  <a:pt x="10907" y="3850"/>
                  <a:pt x="10936" y="3973"/>
                  <a:pt x="10963" y="4097"/>
                </a:cubicBezTo>
                <a:lnTo>
                  <a:pt x="10963" y="4097"/>
                </a:lnTo>
                <a:cubicBezTo>
                  <a:pt x="11220" y="5614"/>
                  <a:pt x="11277" y="7134"/>
                  <a:pt x="11241" y="8664"/>
                </a:cubicBezTo>
                <a:lnTo>
                  <a:pt x="11241" y="8664"/>
                </a:lnTo>
                <a:cubicBezTo>
                  <a:pt x="10779" y="6951"/>
                  <a:pt x="10891" y="5131"/>
                  <a:pt x="10818" y="3338"/>
                </a:cubicBezTo>
                <a:close/>
                <a:moveTo>
                  <a:pt x="10046" y="0"/>
                </a:moveTo>
                <a:cubicBezTo>
                  <a:pt x="9916" y="0"/>
                  <a:pt x="9791" y="76"/>
                  <a:pt x="9774" y="226"/>
                </a:cubicBezTo>
                <a:cubicBezTo>
                  <a:pt x="9083" y="2991"/>
                  <a:pt x="9692" y="5810"/>
                  <a:pt x="9551" y="8635"/>
                </a:cubicBezTo>
                <a:lnTo>
                  <a:pt x="9551" y="8635"/>
                </a:lnTo>
                <a:cubicBezTo>
                  <a:pt x="8316" y="6334"/>
                  <a:pt x="8707" y="3455"/>
                  <a:pt x="7540" y="1060"/>
                </a:cubicBezTo>
                <a:cubicBezTo>
                  <a:pt x="7478" y="948"/>
                  <a:pt x="7389" y="901"/>
                  <a:pt x="7299" y="901"/>
                </a:cubicBezTo>
                <a:cubicBezTo>
                  <a:pt x="7147" y="901"/>
                  <a:pt x="6993" y="1037"/>
                  <a:pt x="6972" y="1226"/>
                </a:cubicBezTo>
                <a:cubicBezTo>
                  <a:pt x="6805" y="3684"/>
                  <a:pt x="7362" y="6071"/>
                  <a:pt x="7705" y="8506"/>
                </a:cubicBezTo>
                <a:lnTo>
                  <a:pt x="7705" y="8506"/>
                </a:lnTo>
                <a:cubicBezTo>
                  <a:pt x="6835" y="6559"/>
                  <a:pt x="6900" y="4192"/>
                  <a:pt x="6272" y="2227"/>
                </a:cubicBezTo>
                <a:cubicBezTo>
                  <a:pt x="6210" y="2072"/>
                  <a:pt x="6069" y="1996"/>
                  <a:pt x="5936" y="1996"/>
                </a:cubicBezTo>
                <a:cubicBezTo>
                  <a:pt x="5782" y="1996"/>
                  <a:pt x="5638" y="2097"/>
                  <a:pt x="5638" y="2294"/>
                </a:cubicBezTo>
                <a:cubicBezTo>
                  <a:pt x="5650" y="3165"/>
                  <a:pt x="5705" y="4032"/>
                  <a:pt x="5788" y="4894"/>
                </a:cubicBezTo>
                <a:lnTo>
                  <a:pt x="5788" y="4894"/>
                </a:lnTo>
                <a:cubicBezTo>
                  <a:pt x="5504" y="4037"/>
                  <a:pt x="5161" y="3197"/>
                  <a:pt x="4704" y="2394"/>
                </a:cubicBezTo>
                <a:cubicBezTo>
                  <a:pt x="4640" y="2278"/>
                  <a:pt x="4540" y="2227"/>
                  <a:pt x="4443" y="2227"/>
                </a:cubicBezTo>
                <a:cubicBezTo>
                  <a:pt x="4288" y="2227"/>
                  <a:pt x="4137" y="2356"/>
                  <a:pt x="4137" y="2561"/>
                </a:cubicBezTo>
                <a:cubicBezTo>
                  <a:pt x="4147" y="3295"/>
                  <a:pt x="4194" y="4037"/>
                  <a:pt x="4286" y="4776"/>
                </a:cubicBezTo>
                <a:lnTo>
                  <a:pt x="4286" y="4776"/>
                </a:lnTo>
                <a:cubicBezTo>
                  <a:pt x="3714" y="3679"/>
                  <a:pt x="3068" y="2620"/>
                  <a:pt x="2302" y="1627"/>
                </a:cubicBezTo>
                <a:cubicBezTo>
                  <a:pt x="2250" y="1564"/>
                  <a:pt x="2172" y="1537"/>
                  <a:pt x="2091" y="1537"/>
                </a:cubicBezTo>
                <a:cubicBezTo>
                  <a:pt x="1913" y="1537"/>
                  <a:pt x="1723" y="1666"/>
                  <a:pt x="1769" y="1827"/>
                </a:cubicBezTo>
                <a:cubicBezTo>
                  <a:pt x="1874" y="2717"/>
                  <a:pt x="2064" y="3585"/>
                  <a:pt x="2316" y="4435"/>
                </a:cubicBezTo>
                <a:lnTo>
                  <a:pt x="2316" y="4435"/>
                </a:lnTo>
                <a:cubicBezTo>
                  <a:pt x="1776" y="3506"/>
                  <a:pt x="1221" y="2581"/>
                  <a:pt x="635" y="1660"/>
                </a:cubicBezTo>
                <a:cubicBezTo>
                  <a:pt x="535" y="1860"/>
                  <a:pt x="1" y="2127"/>
                  <a:pt x="201" y="2527"/>
                </a:cubicBezTo>
                <a:cubicBezTo>
                  <a:pt x="1802" y="5062"/>
                  <a:pt x="3270" y="7698"/>
                  <a:pt x="4704" y="10300"/>
                </a:cubicBezTo>
                <a:cubicBezTo>
                  <a:pt x="4779" y="10427"/>
                  <a:pt x="4880" y="10480"/>
                  <a:pt x="4979" y="10480"/>
                </a:cubicBezTo>
                <a:cubicBezTo>
                  <a:pt x="5189" y="10480"/>
                  <a:pt x="5385" y="10239"/>
                  <a:pt x="5271" y="9966"/>
                </a:cubicBezTo>
                <a:cubicBezTo>
                  <a:pt x="5197" y="9821"/>
                  <a:pt x="5122" y="9676"/>
                  <a:pt x="5048" y="9530"/>
                </a:cubicBezTo>
                <a:lnTo>
                  <a:pt x="5048" y="9530"/>
                </a:lnTo>
                <a:cubicBezTo>
                  <a:pt x="5079" y="9510"/>
                  <a:pt x="5109" y="9489"/>
                  <a:pt x="5138" y="9466"/>
                </a:cubicBezTo>
                <a:cubicBezTo>
                  <a:pt x="4809" y="8875"/>
                  <a:pt x="4483" y="8285"/>
                  <a:pt x="4157" y="7698"/>
                </a:cubicBezTo>
                <a:lnTo>
                  <a:pt x="4157" y="7698"/>
                </a:lnTo>
                <a:cubicBezTo>
                  <a:pt x="3550" y="6372"/>
                  <a:pt x="3027" y="5005"/>
                  <a:pt x="2716" y="3578"/>
                </a:cubicBezTo>
                <a:lnTo>
                  <a:pt x="2716" y="3578"/>
                </a:lnTo>
                <a:cubicBezTo>
                  <a:pt x="3618" y="4912"/>
                  <a:pt x="4324" y="6369"/>
                  <a:pt x="4945" y="7852"/>
                </a:cubicBezTo>
                <a:lnTo>
                  <a:pt x="4945" y="7852"/>
                </a:lnTo>
                <a:cubicBezTo>
                  <a:pt x="5155" y="8515"/>
                  <a:pt x="5410" y="9162"/>
                  <a:pt x="5713" y="9785"/>
                </a:cubicBezTo>
                <a:lnTo>
                  <a:pt x="5713" y="9785"/>
                </a:lnTo>
                <a:cubicBezTo>
                  <a:pt x="5800" y="10012"/>
                  <a:pt x="5886" y="10240"/>
                  <a:pt x="5972" y="10466"/>
                </a:cubicBezTo>
                <a:cubicBezTo>
                  <a:pt x="6172" y="10400"/>
                  <a:pt x="6339" y="10300"/>
                  <a:pt x="6539" y="10233"/>
                </a:cubicBezTo>
                <a:cubicBezTo>
                  <a:pt x="6510" y="10177"/>
                  <a:pt x="6481" y="10121"/>
                  <a:pt x="6453" y="10066"/>
                </a:cubicBezTo>
                <a:lnTo>
                  <a:pt x="6453" y="10066"/>
                </a:lnTo>
                <a:cubicBezTo>
                  <a:pt x="6494" y="10000"/>
                  <a:pt x="6507" y="9920"/>
                  <a:pt x="6472" y="9833"/>
                </a:cubicBezTo>
                <a:cubicBezTo>
                  <a:pt x="6110" y="8890"/>
                  <a:pt x="5742" y="7948"/>
                  <a:pt x="5342" y="7019"/>
                </a:cubicBezTo>
                <a:lnTo>
                  <a:pt x="5342" y="7019"/>
                </a:lnTo>
                <a:cubicBezTo>
                  <a:pt x="5137" y="6179"/>
                  <a:pt x="5003" y="5320"/>
                  <a:pt x="4932" y="4458"/>
                </a:cubicBezTo>
                <a:lnTo>
                  <a:pt x="4932" y="4458"/>
                </a:lnTo>
                <a:cubicBezTo>
                  <a:pt x="5635" y="6212"/>
                  <a:pt x="5975" y="8104"/>
                  <a:pt x="6505" y="9933"/>
                </a:cubicBezTo>
                <a:cubicBezTo>
                  <a:pt x="6558" y="10076"/>
                  <a:pt x="6671" y="10138"/>
                  <a:pt x="6786" y="10138"/>
                </a:cubicBezTo>
                <a:cubicBezTo>
                  <a:pt x="6965" y="10138"/>
                  <a:pt x="7147" y="9989"/>
                  <a:pt x="7106" y="9766"/>
                </a:cubicBezTo>
                <a:cubicBezTo>
                  <a:pt x="7025" y="9293"/>
                  <a:pt x="6945" y="8820"/>
                  <a:pt x="6869" y="8348"/>
                </a:cubicBezTo>
                <a:lnTo>
                  <a:pt x="6869" y="8348"/>
                </a:lnTo>
                <a:cubicBezTo>
                  <a:pt x="7119" y="9153"/>
                  <a:pt x="7468" y="9916"/>
                  <a:pt x="8007" y="10600"/>
                </a:cubicBezTo>
                <a:cubicBezTo>
                  <a:pt x="8059" y="10662"/>
                  <a:pt x="8130" y="10689"/>
                  <a:pt x="8204" y="10689"/>
                </a:cubicBezTo>
                <a:cubicBezTo>
                  <a:pt x="8367" y="10689"/>
                  <a:pt x="8540" y="10560"/>
                  <a:pt x="8540" y="10400"/>
                </a:cubicBezTo>
                <a:cubicBezTo>
                  <a:pt x="8326" y="8048"/>
                  <a:pt x="7706" y="5739"/>
                  <a:pt x="7605" y="3421"/>
                </a:cubicBezTo>
                <a:lnTo>
                  <a:pt x="7605" y="3421"/>
                </a:lnTo>
                <a:cubicBezTo>
                  <a:pt x="8188" y="5695"/>
                  <a:pt x="8058" y="8231"/>
                  <a:pt x="9541" y="10199"/>
                </a:cubicBezTo>
                <a:cubicBezTo>
                  <a:pt x="9634" y="10292"/>
                  <a:pt x="9743" y="10338"/>
                  <a:pt x="9842" y="10338"/>
                </a:cubicBezTo>
                <a:cubicBezTo>
                  <a:pt x="9992" y="10338"/>
                  <a:pt x="10121" y="10234"/>
                  <a:pt x="10141" y="10033"/>
                </a:cubicBezTo>
                <a:cubicBezTo>
                  <a:pt x="10422" y="7448"/>
                  <a:pt x="9875" y="4839"/>
                  <a:pt x="10134" y="2287"/>
                </a:cubicBezTo>
                <a:lnTo>
                  <a:pt x="10134" y="2287"/>
                </a:lnTo>
                <a:cubicBezTo>
                  <a:pt x="10562" y="5129"/>
                  <a:pt x="9911" y="8147"/>
                  <a:pt x="11309" y="10800"/>
                </a:cubicBezTo>
                <a:cubicBezTo>
                  <a:pt x="11371" y="10911"/>
                  <a:pt x="11465" y="10958"/>
                  <a:pt x="11558" y="10958"/>
                </a:cubicBezTo>
                <a:cubicBezTo>
                  <a:pt x="11717" y="10958"/>
                  <a:pt x="11876" y="10822"/>
                  <a:pt x="11876" y="10633"/>
                </a:cubicBezTo>
                <a:cubicBezTo>
                  <a:pt x="11907" y="10091"/>
                  <a:pt x="11930" y="9548"/>
                  <a:pt x="11942" y="9006"/>
                </a:cubicBezTo>
                <a:lnTo>
                  <a:pt x="11942" y="9006"/>
                </a:lnTo>
                <a:cubicBezTo>
                  <a:pt x="12020" y="9207"/>
                  <a:pt x="12109" y="9405"/>
                  <a:pt x="12210" y="9599"/>
                </a:cubicBezTo>
                <a:cubicBezTo>
                  <a:pt x="12266" y="9711"/>
                  <a:pt x="12363" y="9758"/>
                  <a:pt x="12464" y="9758"/>
                </a:cubicBezTo>
                <a:cubicBezTo>
                  <a:pt x="12604" y="9758"/>
                  <a:pt x="12752" y="9668"/>
                  <a:pt x="12810" y="9532"/>
                </a:cubicBezTo>
                <a:cubicBezTo>
                  <a:pt x="12823" y="9489"/>
                  <a:pt x="12837" y="9445"/>
                  <a:pt x="12850" y="9401"/>
                </a:cubicBezTo>
                <a:lnTo>
                  <a:pt x="12850" y="9401"/>
                </a:lnTo>
                <a:cubicBezTo>
                  <a:pt x="12985" y="9929"/>
                  <a:pt x="13179" y="10433"/>
                  <a:pt x="13444" y="10900"/>
                </a:cubicBezTo>
                <a:cubicBezTo>
                  <a:pt x="13488" y="11002"/>
                  <a:pt x="13589" y="11053"/>
                  <a:pt x="13694" y="11053"/>
                </a:cubicBezTo>
                <a:cubicBezTo>
                  <a:pt x="13830" y="11053"/>
                  <a:pt x="13973" y="10969"/>
                  <a:pt x="14011" y="10800"/>
                </a:cubicBezTo>
                <a:cubicBezTo>
                  <a:pt x="14179" y="10047"/>
                  <a:pt x="14296" y="9286"/>
                  <a:pt x="14391" y="8523"/>
                </a:cubicBezTo>
                <a:lnTo>
                  <a:pt x="14391" y="8523"/>
                </a:lnTo>
                <a:cubicBezTo>
                  <a:pt x="14428" y="9107"/>
                  <a:pt x="14523" y="9688"/>
                  <a:pt x="14711" y="10266"/>
                </a:cubicBezTo>
                <a:cubicBezTo>
                  <a:pt x="14769" y="10419"/>
                  <a:pt x="14902" y="10495"/>
                  <a:pt x="15037" y="10495"/>
                </a:cubicBezTo>
                <a:cubicBezTo>
                  <a:pt x="15138" y="10495"/>
                  <a:pt x="15240" y="10452"/>
                  <a:pt x="15312" y="10366"/>
                </a:cubicBezTo>
                <a:cubicBezTo>
                  <a:pt x="15740" y="9686"/>
                  <a:pt x="16010" y="8957"/>
                  <a:pt x="16202" y="8203"/>
                </a:cubicBezTo>
                <a:lnTo>
                  <a:pt x="16202" y="8203"/>
                </a:lnTo>
                <a:cubicBezTo>
                  <a:pt x="16251" y="8801"/>
                  <a:pt x="16385" y="9391"/>
                  <a:pt x="16646" y="9966"/>
                </a:cubicBezTo>
                <a:cubicBezTo>
                  <a:pt x="16679" y="10083"/>
                  <a:pt x="16796" y="10141"/>
                  <a:pt x="16913" y="10141"/>
                </a:cubicBezTo>
                <a:cubicBezTo>
                  <a:pt x="17030" y="10141"/>
                  <a:pt x="17146" y="10083"/>
                  <a:pt x="17180" y="9966"/>
                </a:cubicBezTo>
                <a:cubicBezTo>
                  <a:pt x="17388" y="9480"/>
                  <a:pt x="17560" y="8984"/>
                  <a:pt x="17709" y="8480"/>
                </a:cubicBezTo>
                <a:lnTo>
                  <a:pt x="17709" y="8480"/>
                </a:lnTo>
                <a:cubicBezTo>
                  <a:pt x="17720" y="8909"/>
                  <a:pt x="17755" y="9337"/>
                  <a:pt x="17820" y="9763"/>
                </a:cubicBezTo>
                <a:lnTo>
                  <a:pt x="17820" y="9763"/>
                </a:lnTo>
                <a:cubicBezTo>
                  <a:pt x="17807" y="9786"/>
                  <a:pt x="17793" y="9809"/>
                  <a:pt x="17780" y="9833"/>
                </a:cubicBezTo>
                <a:cubicBezTo>
                  <a:pt x="17798" y="9838"/>
                  <a:pt x="17816" y="9844"/>
                  <a:pt x="17833" y="9849"/>
                </a:cubicBezTo>
                <a:lnTo>
                  <a:pt x="17833" y="9849"/>
                </a:lnTo>
                <a:cubicBezTo>
                  <a:pt x="17864" y="10044"/>
                  <a:pt x="17902" y="10239"/>
                  <a:pt x="17947" y="10433"/>
                </a:cubicBezTo>
                <a:cubicBezTo>
                  <a:pt x="17966" y="10585"/>
                  <a:pt x="18105" y="10662"/>
                  <a:pt x="18245" y="10662"/>
                </a:cubicBezTo>
                <a:cubicBezTo>
                  <a:pt x="18351" y="10662"/>
                  <a:pt x="18457" y="10619"/>
                  <a:pt x="18514" y="10533"/>
                </a:cubicBezTo>
                <a:cubicBezTo>
                  <a:pt x="18860" y="9926"/>
                  <a:pt x="19105" y="9285"/>
                  <a:pt x="19293" y="8625"/>
                </a:cubicBezTo>
                <a:lnTo>
                  <a:pt x="19293" y="8625"/>
                </a:lnTo>
                <a:cubicBezTo>
                  <a:pt x="19342" y="9433"/>
                  <a:pt x="19540" y="10203"/>
                  <a:pt x="19982" y="10900"/>
                </a:cubicBezTo>
                <a:cubicBezTo>
                  <a:pt x="20048" y="11000"/>
                  <a:pt x="20149" y="11050"/>
                  <a:pt x="20249" y="11050"/>
                </a:cubicBezTo>
                <a:cubicBezTo>
                  <a:pt x="20349" y="11050"/>
                  <a:pt x="20449" y="11000"/>
                  <a:pt x="20515" y="10900"/>
                </a:cubicBezTo>
                <a:cubicBezTo>
                  <a:pt x="20726" y="10503"/>
                  <a:pt x="20911" y="10097"/>
                  <a:pt x="21077" y="9684"/>
                </a:cubicBezTo>
                <a:lnTo>
                  <a:pt x="21077" y="9684"/>
                </a:lnTo>
                <a:cubicBezTo>
                  <a:pt x="21140" y="9701"/>
                  <a:pt x="21207" y="9712"/>
                  <a:pt x="21274" y="9721"/>
                </a:cubicBezTo>
                <a:lnTo>
                  <a:pt x="21274" y="9721"/>
                </a:lnTo>
                <a:cubicBezTo>
                  <a:pt x="21276" y="9836"/>
                  <a:pt x="21278" y="9951"/>
                  <a:pt x="21283" y="10066"/>
                </a:cubicBezTo>
                <a:cubicBezTo>
                  <a:pt x="21283" y="10263"/>
                  <a:pt x="21426" y="10363"/>
                  <a:pt x="21575" y="10363"/>
                </a:cubicBezTo>
                <a:cubicBezTo>
                  <a:pt x="21704" y="10363"/>
                  <a:pt x="21837" y="10288"/>
                  <a:pt x="21883" y="10133"/>
                </a:cubicBezTo>
                <a:cubicBezTo>
                  <a:pt x="21963" y="9921"/>
                  <a:pt x="22038" y="9709"/>
                  <a:pt x="22109" y="9495"/>
                </a:cubicBezTo>
                <a:lnTo>
                  <a:pt x="22109" y="9495"/>
                </a:lnTo>
                <a:cubicBezTo>
                  <a:pt x="22141" y="9505"/>
                  <a:pt x="22173" y="9515"/>
                  <a:pt x="22204" y="9527"/>
                </a:cubicBezTo>
                <a:lnTo>
                  <a:pt x="22204" y="9527"/>
                </a:lnTo>
                <a:cubicBezTo>
                  <a:pt x="22195" y="9662"/>
                  <a:pt x="22188" y="9797"/>
                  <a:pt x="22183" y="9933"/>
                </a:cubicBezTo>
                <a:cubicBezTo>
                  <a:pt x="22183" y="10120"/>
                  <a:pt x="22353" y="10243"/>
                  <a:pt x="22521" y="10243"/>
                </a:cubicBezTo>
                <a:cubicBezTo>
                  <a:pt x="22622" y="10243"/>
                  <a:pt x="22721" y="10199"/>
                  <a:pt x="22784" y="10099"/>
                </a:cubicBezTo>
                <a:cubicBezTo>
                  <a:pt x="22996" y="9717"/>
                  <a:pt x="23176" y="9324"/>
                  <a:pt x="23333" y="8923"/>
                </a:cubicBezTo>
                <a:lnTo>
                  <a:pt x="23333" y="8923"/>
                </a:lnTo>
                <a:cubicBezTo>
                  <a:pt x="23392" y="9278"/>
                  <a:pt x="23495" y="9626"/>
                  <a:pt x="23651" y="9966"/>
                </a:cubicBezTo>
                <a:cubicBezTo>
                  <a:pt x="23684" y="10083"/>
                  <a:pt x="23784" y="10141"/>
                  <a:pt x="23893" y="10141"/>
                </a:cubicBezTo>
                <a:cubicBezTo>
                  <a:pt x="24001" y="10141"/>
                  <a:pt x="24118" y="10083"/>
                  <a:pt x="24185" y="9966"/>
                </a:cubicBezTo>
                <a:cubicBezTo>
                  <a:pt x="24324" y="9706"/>
                  <a:pt x="24454" y="9442"/>
                  <a:pt x="24574" y="9175"/>
                </a:cubicBezTo>
                <a:lnTo>
                  <a:pt x="24574" y="9175"/>
                </a:lnTo>
                <a:cubicBezTo>
                  <a:pt x="24612" y="9646"/>
                  <a:pt x="24710" y="10111"/>
                  <a:pt x="24885" y="10566"/>
                </a:cubicBezTo>
                <a:cubicBezTo>
                  <a:pt x="24945" y="10686"/>
                  <a:pt x="25101" y="10783"/>
                  <a:pt x="25246" y="10783"/>
                </a:cubicBezTo>
                <a:cubicBezTo>
                  <a:pt x="25342" y="10783"/>
                  <a:pt x="25432" y="10740"/>
                  <a:pt x="25486" y="10633"/>
                </a:cubicBezTo>
                <a:cubicBezTo>
                  <a:pt x="25732" y="10117"/>
                  <a:pt x="25949" y="9589"/>
                  <a:pt x="26148" y="9053"/>
                </a:cubicBezTo>
                <a:lnTo>
                  <a:pt x="26148" y="9053"/>
                </a:lnTo>
                <a:cubicBezTo>
                  <a:pt x="26154" y="9223"/>
                  <a:pt x="26167" y="9394"/>
                  <a:pt x="26186" y="9566"/>
                </a:cubicBezTo>
                <a:cubicBezTo>
                  <a:pt x="26209" y="9725"/>
                  <a:pt x="26356" y="9885"/>
                  <a:pt x="26511" y="9885"/>
                </a:cubicBezTo>
                <a:cubicBezTo>
                  <a:pt x="26583" y="9885"/>
                  <a:pt x="26657" y="9850"/>
                  <a:pt x="26720" y="9766"/>
                </a:cubicBezTo>
                <a:cubicBezTo>
                  <a:pt x="26983" y="9449"/>
                  <a:pt x="27216" y="9118"/>
                  <a:pt x="27427" y="8775"/>
                </a:cubicBezTo>
                <a:lnTo>
                  <a:pt x="27427" y="8775"/>
                </a:lnTo>
                <a:cubicBezTo>
                  <a:pt x="27397" y="9000"/>
                  <a:pt x="27375" y="9226"/>
                  <a:pt x="27363" y="9455"/>
                </a:cubicBezTo>
                <a:lnTo>
                  <a:pt x="27363" y="9455"/>
                </a:lnTo>
                <a:cubicBezTo>
                  <a:pt x="27360" y="9458"/>
                  <a:pt x="27357" y="9462"/>
                  <a:pt x="27354" y="9466"/>
                </a:cubicBezTo>
                <a:cubicBezTo>
                  <a:pt x="27357" y="9467"/>
                  <a:pt x="27360" y="9469"/>
                  <a:pt x="27363" y="9471"/>
                </a:cubicBezTo>
                <a:lnTo>
                  <a:pt x="27363" y="9471"/>
                </a:lnTo>
                <a:cubicBezTo>
                  <a:pt x="27355" y="9624"/>
                  <a:pt x="27352" y="9778"/>
                  <a:pt x="27354" y="9933"/>
                </a:cubicBezTo>
                <a:cubicBezTo>
                  <a:pt x="27354" y="10110"/>
                  <a:pt x="27502" y="10244"/>
                  <a:pt x="27660" y="10244"/>
                </a:cubicBezTo>
                <a:cubicBezTo>
                  <a:pt x="27739" y="10244"/>
                  <a:pt x="27821" y="10211"/>
                  <a:pt x="27887" y="10133"/>
                </a:cubicBezTo>
                <a:cubicBezTo>
                  <a:pt x="28501" y="9451"/>
                  <a:pt x="28996" y="8700"/>
                  <a:pt x="29425" y="7913"/>
                </a:cubicBezTo>
                <a:lnTo>
                  <a:pt x="29425" y="7913"/>
                </a:lnTo>
                <a:cubicBezTo>
                  <a:pt x="29314" y="8617"/>
                  <a:pt x="29303" y="9325"/>
                  <a:pt x="29489" y="9966"/>
                </a:cubicBezTo>
                <a:cubicBezTo>
                  <a:pt x="29510" y="10096"/>
                  <a:pt x="29659" y="10198"/>
                  <a:pt x="29807" y="10198"/>
                </a:cubicBezTo>
                <a:cubicBezTo>
                  <a:pt x="29886" y="10198"/>
                  <a:pt x="29964" y="10169"/>
                  <a:pt x="30022" y="10099"/>
                </a:cubicBezTo>
                <a:cubicBezTo>
                  <a:pt x="30291" y="9799"/>
                  <a:pt x="30530" y="9481"/>
                  <a:pt x="30746" y="9150"/>
                </a:cubicBezTo>
                <a:lnTo>
                  <a:pt x="30746" y="9150"/>
                </a:lnTo>
                <a:cubicBezTo>
                  <a:pt x="30622" y="9734"/>
                  <a:pt x="30542" y="10328"/>
                  <a:pt x="30523" y="10933"/>
                </a:cubicBezTo>
                <a:cubicBezTo>
                  <a:pt x="30523" y="11126"/>
                  <a:pt x="30660" y="11223"/>
                  <a:pt x="30812" y="11223"/>
                </a:cubicBezTo>
                <a:cubicBezTo>
                  <a:pt x="30896" y="11223"/>
                  <a:pt x="30985" y="11193"/>
                  <a:pt x="31056" y="11133"/>
                </a:cubicBezTo>
                <a:cubicBezTo>
                  <a:pt x="31522" y="10735"/>
                  <a:pt x="31923" y="10284"/>
                  <a:pt x="32279" y="9797"/>
                </a:cubicBezTo>
                <a:lnTo>
                  <a:pt x="32279" y="9797"/>
                </a:lnTo>
                <a:cubicBezTo>
                  <a:pt x="32333" y="9858"/>
                  <a:pt x="32420" y="9888"/>
                  <a:pt x="32514" y="9888"/>
                </a:cubicBezTo>
                <a:cubicBezTo>
                  <a:pt x="32607" y="9888"/>
                  <a:pt x="32708" y="9859"/>
                  <a:pt x="32791" y="9799"/>
                </a:cubicBezTo>
                <a:cubicBezTo>
                  <a:pt x="32884" y="9726"/>
                  <a:pt x="32976" y="9650"/>
                  <a:pt x="33065" y="9573"/>
                </a:cubicBezTo>
                <a:lnTo>
                  <a:pt x="33065" y="9573"/>
                </a:lnTo>
                <a:cubicBezTo>
                  <a:pt x="33003" y="9758"/>
                  <a:pt x="32945" y="9945"/>
                  <a:pt x="32891" y="10133"/>
                </a:cubicBezTo>
                <a:cubicBezTo>
                  <a:pt x="32840" y="10337"/>
                  <a:pt x="33004" y="10522"/>
                  <a:pt x="33189" y="10522"/>
                </a:cubicBezTo>
                <a:cubicBezTo>
                  <a:pt x="33245" y="10522"/>
                  <a:pt x="33304" y="10505"/>
                  <a:pt x="33358" y="10466"/>
                </a:cubicBezTo>
                <a:cubicBezTo>
                  <a:pt x="33733" y="10228"/>
                  <a:pt x="34072" y="9960"/>
                  <a:pt x="34382" y="9669"/>
                </a:cubicBezTo>
                <a:lnTo>
                  <a:pt x="34382" y="9669"/>
                </a:lnTo>
                <a:cubicBezTo>
                  <a:pt x="34438" y="9778"/>
                  <a:pt x="34555" y="9855"/>
                  <a:pt x="34671" y="9855"/>
                </a:cubicBezTo>
                <a:cubicBezTo>
                  <a:pt x="34725" y="9855"/>
                  <a:pt x="34779" y="9838"/>
                  <a:pt x="34826" y="9799"/>
                </a:cubicBezTo>
                <a:cubicBezTo>
                  <a:pt x="34957" y="9722"/>
                  <a:pt x="35085" y="9642"/>
                  <a:pt x="35209" y="9558"/>
                </a:cubicBezTo>
                <a:lnTo>
                  <a:pt x="35209" y="9558"/>
                </a:lnTo>
                <a:cubicBezTo>
                  <a:pt x="35275" y="9645"/>
                  <a:pt x="35384" y="9704"/>
                  <a:pt x="35491" y="9704"/>
                </a:cubicBezTo>
                <a:cubicBezTo>
                  <a:pt x="35580" y="9704"/>
                  <a:pt x="35668" y="9663"/>
                  <a:pt x="35726" y="9566"/>
                </a:cubicBezTo>
                <a:cubicBezTo>
                  <a:pt x="35906" y="9277"/>
                  <a:pt x="36084" y="8986"/>
                  <a:pt x="36262" y="8694"/>
                </a:cubicBezTo>
                <a:lnTo>
                  <a:pt x="36262" y="8694"/>
                </a:lnTo>
                <a:cubicBezTo>
                  <a:pt x="38212" y="6796"/>
                  <a:pt x="39262" y="4008"/>
                  <a:pt x="41230" y="2094"/>
                </a:cubicBezTo>
                <a:cubicBezTo>
                  <a:pt x="41468" y="1856"/>
                  <a:pt x="41267" y="1557"/>
                  <a:pt x="41008" y="1557"/>
                </a:cubicBezTo>
                <a:cubicBezTo>
                  <a:pt x="40939" y="1557"/>
                  <a:pt x="40867" y="1578"/>
                  <a:pt x="40797" y="1627"/>
                </a:cubicBezTo>
                <a:cubicBezTo>
                  <a:pt x="40797" y="1627"/>
                  <a:pt x="40797" y="1627"/>
                  <a:pt x="40797" y="1627"/>
                </a:cubicBezTo>
                <a:lnTo>
                  <a:pt x="40797" y="1627"/>
                </a:lnTo>
                <a:cubicBezTo>
                  <a:pt x="38732" y="3514"/>
                  <a:pt x="37241" y="5923"/>
                  <a:pt x="35771" y="8301"/>
                </a:cubicBezTo>
                <a:lnTo>
                  <a:pt x="35771" y="8301"/>
                </a:lnTo>
                <a:cubicBezTo>
                  <a:pt x="35632" y="8431"/>
                  <a:pt x="35489" y="8556"/>
                  <a:pt x="35341" y="8676"/>
                </a:cubicBezTo>
                <a:lnTo>
                  <a:pt x="35341" y="8676"/>
                </a:lnTo>
                <a:cubicBezTo>
                  <a:pt x="35371" y="8608"/>
                  <a:pt x="35402" y="8540"/>
                  <a:pt x="35434" y="8471"/>
                </a:cubicBezTo>
                <a:lnTo>
                  <a:pt x="35434" y="8471"/>
                </a:lnTo>
                <a:cubicBezTo>
                  <a:pt x="36435" y="7112"/>
                  <a:pt x="37132" y="5504"/>
                  <a:pt x="37997" y="4038"/>
                </a:cubicBezTo>
                <a:lnTo>
                  <a:pt x="37997" y="4038"/>
                </a:lnTo>
                <a:cubicBezTo>
                  <a:pt x="38268" y="3624"/>
                  <a:pt x="38541" y="3211"/>
                  <a:pt x="38812" y="2798"/>
                </a:cubicBezTo>
                <a:lnTo>
                  <a:pt x="38812" y="2798"/>
                </a:lnTo>
                <a:cubicBezTo>
                  <a:pt x="38914" y="2661"/>
                  <a:pt x="39020" y="2526"/>
                  <a:pt x="39129" y="2394"/>
                </a:cubicBezTo>
                <a:lnTo>
                  <a:pt x="39094" y="2366"/>
                </a:lnTo>
                <a:lnTo>
                  <a:pt x="39094" y="2366"/>
                </a:lnTo>
                <a:cubicBezTo>
                  <a:pt x="39117" y="2331"/>
                  <a:pt x="39139" y="2296"/>
                  <a:pt x="39162" y="2260"/>
                </a:cubicBezTo>
                <a:cubicBezTo>
                  <a:pt x="39310" y="2039"/>
                  <a:pt x="39095" y="1782"/>
                  <a:pt x="38878" y="1782"/>
                </a:cubicBezTo>
                <a:cubicBezTo>
                  <a:pt x="38801" y="1782"/>
                  <a:pt x="38723" y="1815"/>
                  <a:pt x="38662" y="1893"/>
                </a:cubicBezTo>
                <a:cubicBezTo>
                  <a:pt x="38107" y="2587"/>
                  <a:pt x="37645" y="3373"/>
                  <a:pt x="37205" y="4184"/>
                </a:cubicBezTo>
                <a:lnTo>
                  <a:pt x="37205" y="4184"/>
                </a:lnTo>
                <a:cubicBezTo>
                  <a:pt x="36402" y="5434"/>
                  <a:pt x="35631" y="6695"/>
                  <a:pt x="34991" y="8017"/>
                </a:cubicBezTo>
                <a:lnTo>
                  <a:pt x="34991" y="8017"/>
                </a:lnTo>
                <a:cubicBezTo>
                  <a:pt x="34631" y="8501"/>
                  <a:pt x="34232" y="8949"/>
                  <a:pt x="33774" y="9342"/>
                </a:cubicBezTo>
                <a:lnTo>
                  <a:pt x="33774" y="9342"/>
                </a:lnTo>
                <a:cubicBezTo>
                  <a:pt x="33876" y="9057"/>
                  <a:pt x="33988" y="8777"/>
                  <a:pt x="34107" y="8500"/>
                </a:cubicBezTo>
                <a:lnTo>
                  <a:pt x="34107" y="8500"/>
                </a:lnTo>
                <a:cubicBezTo>
                  <a:pt x="35583" y="6714"/>
                  <a:pt x="36482" y="4410"/>
                  <a:pt x="37694" y="2461"/>
                </a:cubicBezTo>
                <a:cubicBezTo>
                  <a:pt x="37685" y="2453"/>
                  <a:pt x="37676" y="2446"/>
                  <a:pt x="37667" y="2439"/>
                </a:cubicBezTo>
                <a:lnTo>
                  <a:pt x="37667" y="2439"/>
                </a:lnTo>
                <a:cubicBezTo>
                  <a:pt x="37676" y="2424"/>
                  <a:pt x="37685" y="2409"/>
                  <a:pt x="37694" y="2394"/>
                </a:cubicBezTo>
                <a:cubicBezTo>
                  <a:pt x="37836" y="2158"/>
                  <a:pt x="37611" y="1922"/>
                  <a:pt x="37396" y="1922"/>
                </a:cubicBezTo>
                <a:cubicBezTo>
                  <a:pt x="37307" y="1922"/>
                  <a:pt x="37219" y="1963"/>
                  <a:pt x="37161" y="2060"/>
                </a:cubicBezTo>
                <a:cubicBezTo>
                  <a:pt x="36952" y="2387"/>
                  <a:pt x="36753" y="2725"/>
                  <a:pt x="36559" y="3069"/>
                </a:cubicBezTo>
                <a:lnTo>
                  <a:pt x="36559" y="3069"/>
                </a:lnTo>
                <a:cubicBezTo>
                  <a:pt x="35590" y="4574"/>
                  <a:pt x="34593" y="6104"/>
                  <a:pt x="33822" y="7720"/>
                </a:cubicBezTo>
                <a:lnTo>
                  <a:pt x="33822" y="7720"/>
                </a:lnTo>
                <a:cubicBezTo>
                  <a:pt x="33570" y="8047"/>
                  <a:pt x="33301" y="8358"/>
                  <a:pt x="33009" y="8651"/>
                </a:cubicBezTo>
                <a:lnTo>
                  <a:pt x="33009" y="8651"/>
                </a:lnTo>
                <a:cubicBezTo>
                  <a:pt x="33011" y="8644"/>
                  <a:pt x="33012" y="8638"/>
                  <a:pt x="33014" y="8631"/>
                </a:cubicBezTo>
                <a:lnTo>
                  <a:pt x="33014" y="8631"/>
                </a:lnTo>
                <a:cubicBezTo>
                  <a:pt x="33587" y="7590"/>
                  <a:pt x="34034" y="6449"/>
                  <a:pt x="34480" y="5312"/>
                </a:cubicBezTo>
                <a:lnTo>
                  <a:pt x="34480" y="5312"/>
                </a:lnTo>
                <a:cubicBezTo>
                  <a:pt x="35158" y="4095"/>
                  <a:pt x="35864" y="2885"/>
                  <a:pt x="36216" y="1550"/>
                </a:cubicBezTo>
                <a:lnTo>
                  <a:pt x="36216" y="1550"/>
                </a:lnTo>
                <a:cubicBezTo>
                  <a:pt x="36241" y="1509"/>
                  <a:pt x="36267" y="1468"/>
                  <a:pt x="36293" y="1426"/>
                </a:cubicBezTo>
                <a:cubicBezTo>
                  <a:pt x="36279" y="1420"/>
                  <a:pt x="36265" y="1414"/>
                  <a:pt x="36252" y="1409"/>
                </a:cubicBezTo>
                <a:lnTo>
                  <a:pt x="36252" y="1409"/>
                </a:lnTo>
                <a:cubicBezTo>
                  <a:pt x="36266" y="1348"/>
                  <a:pt x="36280" y="1287"/>
                  <a:pt x="36293" y="1226"/>
                </a:cubicBezTo>
                <a:cubicBezTo>
                  <a:pt x="36339" y="1001"/>
                  <a:pt x="36140" y="821"/>
                  <a:pt x="35944" y="821"/>
                </a:cubicBezTo>
                <a:cubicBezTo>
                  <a:pt x="35851" y="821"/>
                  <a:pt x="35758" y="862"/>
                  <a:pt x="35693" y="959"/>
                </a:cubicBezTo>
                <a:cubicBezTo>
                  <a:pt x="34726" y="2494"/>
                  <a:pt x="34058" y="4262"/>
                  <a:pt x="33358" y="5963"/>
                </a:cubicBezTo>
                <a:cubicBezTo>
                  <a:pt x="32797" y="7337"/>
                  <a:pt x="32189" y="8829"/>
                  <a:pt x="31177" y="9963"/>
                </a:cubicBezTo>
                <a:lnTo>
                  <a:pt x="31177" y="9963"/>
                </a:lnTo>
                <a:cubicBezTo>
                  <a:pt x="31465" y="7419"/>
                  <a:pt x="32794" y="5115"/>
                  <a:pt x="33721" y="2731"/>
                </a:cubicBezTo>
                <a:lnTo>
                  <a:pt x="33721" y="2731"/>
                </a:lnTo>
                <a:cubicBezTo>
                  <a:pt x="33817" y="2571"/>
                  <a:pt x="33918" y="2414"/>
                  <a:pt x="34025" y="2260"/>
                </a:cubicBezTo>
                <a:cubicBezTo>
                  <a:pt x="33988" y="2242"/>
                  <a:pt x="33952" y="2224"/>
                  <a:pt x="33916" y="2208"/>
                </a:cubicBezTo>
                <a:lnTo>
                  <a:pt x="33916" y="2208"/>
                </a:lnTo>
                <a:cubicBezTo>
                  <a:pt x="33942" y="2136"/>
                  <a:pt x="33967" y="2065"/>
                  <a:pt x="33992" y="1994"/>
                </a:cubicBezTo>
                <a:cubicBezTo>
                  <a:pt x="34079" y="1775"/>
                  <a:pt x="33894" y="1628"/>
                  <a:pt x="33691" y="1628"/>
                </a:cubicBezTo>
                <a:cubicBezTo>
                  <a:pt x="33584" y="1628"/>
                  <a:pt x="33472" y="1668"/>
                  <a:pt x="33391" y="1760"/>
                </a:cubicBezTo>
                <a:cubicBezTo>
                  <a:pt x="31911" y="3980"/>
                  <a:pt x="31514" y="6827"/>
                  <a:pt x="29908" y="8958"/>
                </a:cubicBezTo>
                <a:lnTo>
                  <a:pt x="29908" y="8958"/>
                </a:lnTo>
                <a:cubicBezTo>
                  <a:pt x="29814" y="7830"/>
                  <a:pt x="30220" y="6631"/>
                  <a:pt x="30556" y="5596"/>
                </a:cubicBezTo>
                <a:cubicBezTo>
                  <a:pt x="30619" y="5416"/>
                  <a:pt x="30685" y="5237"/>
                  <a:pt x="30752" y="5059"/>
                </a:cubicBezTo>
                <a:lnTo>
                  <a:pt x="30752" y="5059"/>
                </a:lnTo>
                <a:cubicBezTo>
                  <a:pt x="31196" y="4016"/>
                  <a:pt x="31639" y="2973"/>
                  <a:pt x="32190" y="1994"/>
                </a:cubicBezTo>
                <a:cubicBezTo>
                  <a:pt x="32138" y="1976"/>
                  <a:pt x="32088" y="1959"/>
                  <a:pt x="32039" y="1940"/>
                </a:cubicBezTo>
                <a:lnTo>
                  <a:pt x="32039" y="1940"/>
                </a:lnTo>
                <a:cubicBezTo>
                  <a:pt x="32067" y="1869"/>
                  <a:pt x="32096" y="1798"/>
                  <a:pt x="32124" y="1727"/>
                </a:cubicBezTo>
                <a:cubicBezTo>
                  <a:pt x="32191" y="1501"/>
                  <a:pt x="31969" y="1321"/>
                  <a:pt x="31767" y="1321"/>
                </a:cubicBezTo>
                <a:cubicBezTo>
                  <a:pt x="31670" y="1321"/>
                  <a:pt x="31577" y="1363"/>
                  <a:pt x="31523" y="1460"/>
                </a:cubicBezTo>
                <a:cubicBezTo>
                  <a:pt x="30205" y="3828"/>
                  <a:pt x="29532" y="6545"/>
                  <a:pt x="27933" y="8742"/>
                </a:cubicBezTo>
                <a:lnTo>
                  <a:pt x="27933" y="8742"/>
                </a:lnTo>
                <a:cubicBezTo>
                  <a:pt x="27992" y="8202"/>
                  <a:pt x="28104" y="7674"/>
                  <a:pt x="28252" y="7154"/>
                </a:cubicBezTo>
                <a:lnTo>
                  <a:pt x="28252" y="7154"/>
                </a:lnTo>
                <a:cubicBezTo>
                  <a:pt x="28673" y="6174"/>
                  <a:pt x="29010" y="5151"/>
                  <a:pt x="29399" y="4151"/>
                </a:cubicBezTo>
                <a:lnTo>
                  <a:pt x="29399" y="4151"/>
                </a:lnTo>
                <a:cubicBezTo>
                  <a:pt x="29590" y="3713"/>
                  <a:pt x="29781" y="3274"/>
                  <a:pt x="29961" y="2833"/>
                </a:cubicBezTo>
                <a:lnTo>
                  <a:pt x="29961" y="2833"/>
                </a:lnTo>
                <a:cubicBezTo>
                  <a:pt x="30158" y="2420"/>
                  <a:pt x="30375" y="2016"/>
                  <a:pt x="30623" y="1627"/>
                </a:cubicBezTo>
                <a:cubicBezTo>
                  <a:pt x="30556" y="1608"/>
                  <a:pt x="30494" y="1586"/>
                  <a:pt x="30436" y="1563"/>
                </a:cubicBezTo>
                <a:lnTo>
                  <a:pt x="30436" y="1563"/>
                </a:lnTo>
                <a:cubicBezTo>
                  <a:pt x="30466" y="1473"/>
                  <a:pt x="30495" y="1383"/>
                  <a:pt x="30523" y="1293"/>
                </a:cubicBezTo>
                <a:cubicBezTo>
                  <a:pt x="30610" y="1074"/>
                  <a:pt x="30424" y="912"/>
                  <a:pt x="30230" y="912"/>
                </a:cubicBezTo>
                <a:cubicBezTo>
                  <a:pt x="30128" y="912"/>
                  <a:pt x="30024" y="957"/>
                  <a:pt x="29956" y="1060"/>
                </a:cubicBezTo>
                <a:cubicBezTo>
                  <a:pt x="28503" y="3328"/>
                  <a:pt x="28121" y="6173"/>
                  <a:pt x="26645" y="8400"/>
                </a:cubicBezTo>
                <a:lnTo>
                  <a:pt x="26645" y="8400"/>
                </a:lnTo>
                <a:cubicBezTo>
                  <a:pt x="26651" y="8016"/>
                  <a:pt x="26689" y="7635"/>
                  <a:pt x="26751" y="7257"/>
                </a:cubicBezTo>
                <a:lnTo>
                  <a:pt x="26751" y="7257"/>
                </a:lnTo>
                <a:cubicBezTo>
                  <a:pt x="27363" y="5285"/>
                  <a:pt x="27883" y="3266"/>
                  <a:pt x="28788" y="1393"/>
                </a:cubicBezTo>
                <a:cubicBezTo>
                  <a:pt x="28714" y="1361"/>
                  <a:pt x="28646" y="1333"/>
                  <a:pt x="28582" y="1306"/>
                </a:cubicBezTo>
                <a:lnTo>
                  <a:pt x="28582" y="1306"/>
                </a:lnTo>
                <a:cubicBezTo>
                  <a:pt x="28608" y="1202"/>
                  <a:pt x="28632" y="1097"/>
                  <a:pt x="28655" y="993"/>
                </a:cubicBezTo>
                <a:cubicBezTo>
                  <a:pt x="28699" y="773"/>
                  <a:pt x="28497" y="597"/>
                  <a:pt x="28307" y="597"/>
                </a:cubicBezTo>
                <a:cubicBezTo>
                  <a:pt x="28208" y="597"/>
                  <a:pt x="28111" y="645"/>
                  <a:pt x="28054" y="759"/>
                </a:cubicBezTo>
                <a:cubicBezTo>
                  <a:pt x="26772" y="3477"/>
                  <a:pt x="26272" y="6501"/>
                  <a:pt x="25122" y="9245"/>
                </a:cubicBezTo>
                <a:lnTo>
                  <a:pt x="25122" y="9245"/>
                </a:lnTo>
                <a:cubicBezTo>
                  <a:pt x="25050" y="8776"/>
                  <a:pt x="25055" y="8299"/>
                  <a:pt x="25106" y="7820"/>
                </a:cubicBezTo>
                <a:lnTo>
                  <a:pt x="25106" y="7820"/>
                </a:lnTo>
                <a:cubicBezTo>
                  <a:pt x="25852" y="5657"/>
                  <a:pt x="26215" y="3360"/>
                  <a:pt x="26987" y="1193"/>
                </a:cubicBezTo>
                <a:cubicBezTo>
                  <a:pt x="26916" y="1169"/>
                  <a:pt x="26841" y="1154"/>
                  <a:pt x="26765" y="1143"/>
                </a:cubicBezTo>
                <a:lnTo>
                  <a:pt x="26765" y="1143"/>
                </a:lnTo>
                <a:cubicBezTo>
                  <a:pt x="26786" y="1027"/>
                  <a:pt x="26804" y="910"/>
                  <a:pt x="26820" y="793"/>
                </a:cubicBezTo>
                <a:cubicBezTo>
                  <a:pt x="26838" y="600"/>
                  <a:pt x="26699" y="509"/>
                  <a:pt x="26544" y="509"/>
                </a:cubicBezTo>
                <a:cubicBezTo>
                  <a:pt x="26403" y="509"/>
                  <a:pt x="26250" y="583"/>
                  <a:pt x="26186" y="726"/>
                </a:cubicBezTo>
                <a:cubicBezTo>
                  <a:pt x="25232" y="3343"/>
                  <a:pt x="24902" y="6160"/>
                  <a:pt x="23755" y="8702"/>
                </a:cubicBezTo>
                <a:lnTo>
                  <a:pt x="23755" y="8702"/>
                </a:lnTo>
                <a:cubicBezTo>
                  <a:pt x="23699" y="8480"/>
                  <a:pt x="23665" y="8253"/>
                  <a:pt x="23649" y="8021"/>
                </a:cubicBezTo>
                <a:lnTo>
                  <a:pt x="23649" y="8021"/>
                </a:lnTo>
                <a:cubicBezTo>
                  <a:pt x="24254" y="6091"/>
                  <a:pt x="24509" y="4045"/>
                  <a:pt x="25386" y="2194"/>
                </a:cubicBezTo>
                <a:cubicBezTo>
                  <a:pt x="25293" y="2147"/>
                  <a:pt x="25208" y="2108"/>
                  <a:pt x="25123" y="2070"/>
                </a:cubicBezTo>
                <a:lnTo>
                  <a:pt x="25123" y="2070"/>
                </a:lnTo>
                <a:cubicBezTo>
                  <a:pt x="25146" y="1977"/>
                  <a:pt x="25167" y="1884"/>
                  <a:pt x="25185" y="1793"/>
                </a:cubicBezTo>
                <a:cubicBezTo>
                  <a:pt x="25251" y="1574"/>
                  <a:pt x="25057" y="1398"/>
                  <a:pt x="24870" y="1398"/>
                </a:cubicBezTo>
                <a:cubicBezTo>
                  <a:pt x="24772" y="1398"/>
                  <a:pt x="24676" y="1446"/>
                  <a:pt x="24618" y="1560"/>
                </a:cubicBezTo>
                <a:cubicBezTo>
                  <a:pt x="23664" y="3521"/>
                  <a:pt x="23428" y="5701"/>
                  <a:pt x="22737" y="7730"/>
                </a:cubicBezTo>
                <a:lnTo>
                  <a:pt x="22737" y="7730"/>
                </a:lnTo>
                <a:cubicBezTo>
                  <a:pt x="22985" y="6199"/>
                  <a:pt x="23424" y="4689"/>
                  <a:pt x="23725" y="3159"/>
                </a:cubicBezTo>
                <a:lnTo>
                  <a:pt x="23725" y="3159"/>
                </a:lnTo>
                <a:cubicBezTo>
                  <a:pt x="23888" y="2575"/>
                  <a:pt x="24070" y="1997"/>
                  <a:pt x="24285" y="1426"/>
                </a:cubicBezTo>
                <a:cubicBezTo>
                  <a:pt x="24181" y="1412"/>
                  <a:pt x="24084" y="1403"/>
                  <a:pt x="23990" y="1396"/>
                </a:cubicBezTo>
                <a:lnTo>
                  <a:pt x="23990" y="1396"/>
                </a:lnTo>
                <a:cubicBezTo>
                  <a:pt x="24001" y="1284"/>
                  <a:pt x="24010" y="1172"/>
                  <a:pt x="24018" y="1060"/>
                </a:cubicBezTo>
                <a:cubicBezTo>
                  <a:pt x="24036" y="845"/>
                  <a:pt x="23891" y="745"/>
                  <a:pt x="23732" y="745"/>
                </a:cubicBezTo>
                <a:cubicBezTo>
                  <a:pt x="23594" y="745"/>
                  <a:pt x="23446" y="820"/>
                  <a:pt x="23384" y="959"/>
                </a:cubicBezTo>
                <a:cubicBezTo>
                  <a:pt x="22946" y="2160"/>
                  <a:pt x="22640" y="3397"/>
                  <a:pt x="22354" y="4640"/>
                </a:cubicBezTo>
                <a:lnTo>
                  <a:pt x="22354" y="4640"/>
                </a:lnTo>
                <a:cubicBezTo>
                  <a:pt x="22504" y="3787"/>
                  <a:pt x="22647" y="2934"/>
                  <a:pt x="22817" y="2094"/>
                </a:cubicBezTo>
                <a:cubicBezTo>
                  <a:pt x="22721" y="2078"/>
                  <a:pt x="22618" y="2069"/>
                  <a:pt x="22514" y="2061"/>
                </a:cubicBezTo>
                <a:lnTo>
                  <a:pt x="22514" y="2061"/>
                </a:lnTo>
                <a:cubicBezTo>
                  <a:pt x="22527" y="1950"/>
                  <a:pt x="22539" y="1838"/>
                  <a:pt x="22550" y="1727"/>
                </a:cubicBezTo>
                <a:cubicBezTo>
                  <a:pt x="22589" y="1535"/>
                  <a:pt x="22407" y="1421"/>
                  <a:pt x="22233" y="1421"/>
                </a:cubicBezTo>
                <a:cubicBezTo>
                  <a:pt x="22104" y="1421"/>
                  <a:pt x="21978" y="1484"/>
                  <a:pt x="21950" y="1627"/>
                </a:cubicBezTo>
                <a:cubicBezTo>
                  <a:pt x="21392" y="4293"/>
                  <a:pt x="21180" y="7189"/>
                  <a:pt x="20001" y="9700"/>
                </a:cubicBezTo>
                <a:lnTo>
                  <a:pt x="20001" y="9700"/>
                </a:lnTo>
                <a:cubicBezTo>
                  <a:pt x="19520" y="8450"/>
                  <a:pt x="19751" y="6932"/>
                  <a:pt x="19982" y="5663"/>
                </a:cubicBezTo>
                <a:cubicBezTo>
                  <a:pt x="20145" y="4685"/>
                  <a:pt x="20389" y="3724"/>
                  <a:pt x="20556" y="2733"/>
                </a:cubicBezTo>
                <a:lnTo>
                  <a:pt x="20556" y="2733"/>
                </a:lnTo>
                <a:cubicBezTo>
                  <a:pt x="20651" y="2460"/>
                  <a:pt x="20759" y="2191"/>
                  <a:pt x="20882" y="1927"/>
                </a:cubicBezTo>
                <a:cubicBezTo>
                  <a:pt x="20810" y="1915"/>
                  <a:pt x="20743" y="1894"/>
                  <a:pt x="20676" y="1871"/>
                </a:cubicBezTo>
                <a:lnTo>
                  <a:pt x="20676" y="1871"/>
                </a:lnTo>
                <a:cubicBezTo>
                  <a:pt x="20692" y="1724"/>
                  <a:pt x="20705" y="1576"/>
                  <a:pt x="20716" y="1426"/>
                </a:cubicBezTo>
                <a:cubicBezTo>
                  <a:pt x="20757" y="1239"/>
                  <a:pt x="20577" y="1116"/>
                  <a:pt x="20404" y="1116"/>
                </a:cubicBezTo>
                <a:cubicBezTo>
                  <a:pt x="20300" y="1116"/>
                  <a:pt x="20198" y="1160"/>
                  <a:pt x="20149" y="1260"/>
                </a:cubicBezTo>
                <a:cubicBezTo>
                  <a:pt x="18983" y="3680"/>
                  <a:pt x="19210" y="6556"/>
                  <a:pt x="18191" y="8999"/>
                </a:cubicBezTo>
                <a:lnTo>
                  <a:pt x="18191" y="8999"/>
                </a:lnTo>
                <a:cubicBezTo>
                  <a:pt x="18093" y="8134"/>
                  <a:pt x="18121" y="7265"/>
                  <a:pt x="18218" y="6395"/>
                </a:cubicBezTo>
                <a:lnTo>
                  <a:pt x="18218" y="6395"/>
                </a:lnTo>
                <a:cubicBezTo>
                  <a:pt x="18536" y="4879"/>
                  <a:pt x="18797" y="3339"/>
                  <a:pt x="19315" y="1860"/>
                </a:cubicBezTo>
                <a:cubicBezTo>
                  <a:pt x="19242" y="1836"/>
                  <a:pt x="19166" y="1812"/>
                  <a:pt x="19090" y="1789"/>
                </a:cubicBezTo>
                <a:lnTo>
                  <a:pt x="19090" y="1789"/>
                </a:lnTo>
                <a:cubicBezTo>
                  <a:pt x="19109" y="1691"/>
                  <a:pt x="19129" y="1592"/>
                  <a:pt x="19148" y="1493"/>
                </a:cubicBezTo>
                <a:cubicBezTo>
                  <a:pt x="19188" y="1255"/>
                  <a:pt x="19015" y="1111"/>
                  <a:pt x="18840" y="1111"/>
                </a:cubicBezTo>
                <a:cubicBezTo>
                  <a:pt x="18721" y="1111"/>
                  <a:pt x="18601" y="1178"/>
                  <a:pt x="18547" y="1326"/>
                </a:cubicBezTo>
                <a:cubicBezTo>
                  <a:pt x="17734" y="3678"/>
                  <a:pt x="17573" y="6220"/>
                  <a:pt x="16762" y="8558"/>
                </a:cubicBezTo>
                <a:lnTo>
                  <a:pt x="16762" y="8558"/>
                </a:lnTo>
                <a:cubicBezTo>
                  <a:pt x="16312" y="6706"/>
                  <a:pt x="17030" y="4660"/>
                  <a:pt x="17357" y="2739"/>
                </a:cubicBezTo>
                <a:lnTo>
                  <a:pt x="17357" y="2739"/>
                </a:lnTo>
                <a:cubicBezTo>
                  <a:pt x="17415" y="2589"/>
                  <a:pt x="17478" y="2441"/>
                  <a:pt x="17547" y="2294"/>
                </a:cubicBezTo>
                <a:cubicBezTo>
                  <a:pt x="17506" y="2287"/>
                  <a:pt x="17467" y="2279"/>
                  <a:pt x="17428" y="2270"/>
                </a:cubicBezTo>
                <a:lnTo>
                  <a:pt x="17428" y="2270"/>
                </a:lnTo>
                <a:cubicBezTo>
                  <a:pt x="17449" y="2110"/>
                  <a:pt x="17467" y="1951"/>
                  <a:pt x="17480" y="1793"/>
                </a:cubicBezTo>
                <a:cubicBezTo>
                  <a:pt x="17501" y="1607"/>
                  <a:pt x="17315" y="1498"/>
                  <a:pt x="17140" y="1498"/>
                </a:cubicBezTo>
                <a:cubicBezTo>
                  <a:pt x="17033" y="1498"/>
                  <a:pt x="16930" y="1538"/>
                  <a:pt x="16880" y="1627"/>
                </a:cubicBezTo>
                <a:cubicBezTo>
                  <a:pt x="15787" y="3933"/>
                  <a:pt x="16103" y="6736"/>
                  <a:pt x="15013" y="9006"/>
                </a:cubicBezTo>
                <a:lnTo>
                  <a:pt x="15013" y="9006"/>
                </a:lnTo>
                <a:cubicBezTo>
                  <a:pt x="14596" y="6883"/>
                  <a:pt x="15244" y="4741"/>
                  <a:pt x="15245" y="2596"/>
                </a:cubicBezTo>
                <a:lnTo>
                  <a:pt x="15245" y="2596"/>
                </a:lnTo>
                <a:cubicBezTo>
                  <a:pt x="15277" y="2473"/>
                  <a:pt x="15310" y="2350"/>
                  <a:pt x="15345" y="2227"/>
                </a:cubicBezTo>
                <a:cubicBezTo>
                  <a:pt x="15309" y="2221"/>
                  <a:pt x="15274" y="2216"/>
                  <a:pt x="15238" y="2212"/>
                </a:cubicBezTo>
                <a:lnTo>
                  <a:pt x="15238" y="2212"/>
                </a:lnTo>
                <a:cubicBezTo>
                  <a:pt x="15232" y="2072"/>
                  <a:pt x="15224" y="1933"/>
                  <a:pt x="15212" y="1793"/>
                </a:cubicBezTo>
                <a:cubicBezTo>
                  <a:pt x="15193" y="1605"/>
                  <a:pt x="15035" y="1480"/>
                  <a:pt x="14883" y="1480"/>
                </a:cubicBezTo>
                <a:cubicBezTo>
                  <a:pt x="14767" y="1480"/>
                  <a:pt x="14655" y="1553"/>
                  <a:pt x="14611" y="1727"/>
                </a:cubicBezTo>
                <a:cubicBezTo>
                  <a:pt x="13929" y="4189"/>
                  <a:pt x="13933" y="6810"/>
                  <a:pt x="13472" y="9355"/>
                </a:cubicBezTo>
                <a:lnTo>
                  <a:pt x="13472" y="9355"/>
                </a:lnTo>
                <a:cubicBezTo>
                  <a:pt x="13343" y="8959"/>
                  <a:pt x="13253" y="8543"/>
                  <a:pt x="13195" y="8114"/>
                </a:cubicBezTo>
                <a:lnTo>
                  <a:pt x="13195" y="8114"/>
                </a:lnTo>
                <a:cubicBezTo>
                  <a:pt x="13635" y="6256"/>
                  <a:pt x="13851" y="4310"/>
                  <a:pt x="13877" y="2427"/>
                </a:cubicBezTo>
                <a:cubicBezTo>
                  <a:pt x="13877" y="2326"/>
                  <a:pt x="13829" y="2250"/>
                  <a:pt x="13759" y="2202"/>
                </a:cubicBezTo>
                <a:lnTo>
                  <a:pt x="13759" y="2202"/>
                </a:lnTo>
                <a:cubicBezTo>
                  <a:pt x="13765" y="2177"/>
                  <a:pt x="13771" y="2152"/>
                  <a:pt x="13777" y="2127"/>
                </a:cubicBezTo>
                <a:cubicBezTo>
                  <a:pt x="13544" y="2094"/>
                  <a:pt x="13344" y="2094"/>
                  <a:pt x="13144" y="2060"/>
                </a:cubicBezTo>
                <a:cubicBezTo>
                  <a:pt x="13144" y="2372"/>
                  <a:pt x="13138" y="2685"/>
                  <a:pt x="13126" y="2998"/>
                </a:cubicBezTo>
                <a:lnTo>
                  <a:pt x="13126" y="2998"/>
                </a:lnTo>
                <a:cubicBezTo>
                  <a:pt x="12832" y="4289"/>
                  <a:pt x="12582" y="5756"/>
                  <a:pt x="12589" y="7186"/>
                </a:cubicBezTo>
                <a:lnTo>
                  <a:pt x="12589" y="7186"/>
                </a:lnTo>
                <a:cubicBezTo>
                  <a:pt x="12515" y="7517"/>
                  <a:pt x="12433" y="7846"/>
                  <a:pt x="12344" y="8172"/>
                </a:cubicBezTo>
                <a:lnTo>
                  <a:pt x="12344" y="8172"/>
                </a:lnTo>
                <a:cubicBezTo>
                  <a:pt x="12109" y="7549"/>
                  <a:pt x="11976" y="6899"/>
                  <a:pt x="11875" y="6238"/>
                </a:cubicBezTo>
                <a:lnTo>
                  <a:pt x="11875" y="6238"/>
                </a:lnTo>
                <a:cubicBezTo>
                  <a:pt x="11806" y="5364"/>
                  <a:pt x="11685" y="4493"/>
                  <a:pt x="11490" y="3626"/>
                </a:cubicBezTo>
                <a:lnTo>
                  <a:pt x="11490" y="3626"/>
                </a:lnTo>
                <a:cubicBezTo>
                  <a:pt x="11456" y="3459"/>
                  <a:pt x="11418" y="3293"/>
                  <a:pt x="11376" y="3128"/>
                </a:cubicBezTo>
                <a:cubicBezTo>
                  <a:pt x="11350" y="2984"/>
                  <a:pt x="11236" y="2922"/>
                  <a:pt x="11116" y="2922"/>
                </a:cubicBezTo>
                <a:cubicBezTo>
                  <a:pt x="10989" y="2922"/>
                  <a:pt x="10854" y="2992"/>
                  <a:pt x="10807" y="3107"/>
                </a:cubicBezTo>
                <a:lnTo>
                  <a:pt x="10807" y="3107"/>
                </a:lnTo>
                <a:cubicBezTo>
                  <a:pt x="10758" y="2130"/>
                  <a:pt x="10644" y="1162"/>
                  <a:pt x="10342" y="226"/>
                </a:cubicBezTo>
                <a:cubicBezTo>
                  <a:pt x="10308" y="76"/>
                  <a:pt x="10175" y="0"/>
                  <a:pt x="10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8"/>
          <p:cNvSpPr/>
          <p:nvPr/>
        </p:nvSpPr>
        <p:spPr>
          <a:xfrm rot="5400000">
            <a:off x="2295792" y="-1384440"/>
            <a:ext cx="4503048" cy="7961679"/>
          </a:xfrm>
          <a:custGeom>
            <a:avLst/>
            <a:gdLst/>
            <a:ahLst/>
            <a:cxnLst/>
            <a:rect l="l" t="t" r="r" b="b"/>
            <a:pathLst>
              <a:path w="35593" h="45356" extrusionOk="0">
                <a:moveTo>
                  <a:pt x="17738" y="0"/>
                </a:moveTo>
                <a:cubicBezTo>
                  <a:pt x="9515" y="0"/>
                  <a:pt x="1284" y="226"/>
                  <a:pt x="1001" y="676"/>
                </a:cubicBezTo>
                <a:cubicBezTo>
                  <a:pt x="0" y="2210"/>
                  <a:pt x="234" y="43873"/>
                  <a:pt x="1001" y="44674"/>
                </a:cubicBezTo>
                <a:cubicBezTo>
                  <a:pt x="1401" y="45074"/>
                  <a:pt x="10951" y="45355"/>
                  <a:pt x="19746" y="45355"/>
                </a:cubicBezTo>
                <a:cubicBezTo>
                  <a:pt x="27083" y="45355"/>
                  <a:pt x="33894" y="45160"/>
                  <a:pt x="34425" y="44674"/>
                </a:cubicBezTo>
                <a:cubicBezTo>
                  <a:pt x="35592" y="43540"/>
                  <a:pt x="34892" y="1610"/>
                  <a:pt x="34425" y="676"/>
                </a:cubicBezTo>
                <a:cubicBezTo>
                  <a:pt x="34174" y="226"/>
                  <a:pt x="25960" y="0"/>
                  <a:pt x="1773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8"/>
          <p:cNvSpPr/>
          <p:nvPr/>
        </p:nvSpPr>
        <p:spPr>
          <a:xfrm rot="5400000">
            <a:off x="2305718" y="-1413949"/>
            <a:ext cx="4532565" cy="8030513"/>
          </a:xfrm>
          <a:custGeom>
            <a:avLst/>
            <a:gdLst/>
            <a:ahLst/>
            <a:cxnLst/>
            <a:rect l="l" t="t" r="r" b="b"/>
            <a:pathLst>
              <a:path w="35392" h="46106" extrusionOk="0">
                <a:moveTo>
                  <a:pt x="21485" y="833"/>
                </a:moveTo>
                <a:cubicBezTo>
                  <a:pt x="25253" y="833"/>
                  <a:pt x="29038" y="917"/>
                  <a:pt x="32757" y="1254"/>
                </a:cubicBezTo>
                <a:cubicBezTo>
                  <a:pt x="33090" y="1287"/>
                  <a:pt x="34024" y="1320"/>
                  <a:pt x="34124" y="1454"/>
                </a:cubicBezTo>
                <a:cubicBezTo>
                  <a:pt x="34098" y="1436"/>
                  <a:pt x="34083" y="1427"/>
                  <a:pt x="34076" y="1427"/>
                </a:cubicBezTo>
                <a:cubicBezTo>
                  <a:pt x="34058" y="1427"/>
                  <a:pt x="34100" y="1489"/>
                  <a:pt x="34124" y="1587"/>
                </a:cubicBezTo>
                <a:cubicBezTo>
                  <a:pt x="34191" y="1821"/>
                  <a:pt x="34191" y="2087"/>
                  <a:pt x="34224" y="2321"/>
                </a:cubicBezTo>
                <a:cubicBezTo>
                  <a:pt x="34358" y="4322"/>
                  <a:pt x="34391" y="6391"/>
                  <a:pt x="34458" y="8392"/>
                </a:cubicBezTo>
                <a:cubicBezTo>
                  <a:pt x="34625" y="14997"/>
                  <a:pt x="34725" y="21668"/>
                  <a:pt x="34758" y="28306"/>
                </a:cubicBezTo>
                <a:cubicBezTo>
                  <a:pt x="34758" y="33510"/>
                  <a:pt x="34925" y="38814"/>
                  <a:pt x="34391" y="43984"/>
                </a:cubicBezTo>
                <a:cubicBezTo>
                  <a:pt x="34358" y="44251"/>
                  <a:pt x="34358" y="44484"/>
                  <a:pt x="34258" y="44685"/>
                </a:cubicBezTo>
                <a:cubicBezTo>
                  <a:pt x="34230" y="44826"/>
                  <a:pt x="34154" y="44967"/>
                  <a:pt x="34191" y="44967"/>
                </a:cubicBezTo>
                <a:cubicBezTo>
                  <a:pt x="34196" y="44967"/>
                  <a:pt x="34204" y="44964"/>
                  <a:pt x="34213" y="44958"/>
                </a:cubicBezTo>
                <a:lnTo>
                  <a:pt x="34213" y="44958"/>
                </a:lnTo>
                <a:cubicBezTo>
                  <a:pt x="33841" y="45185"/>
                  <a:pt x="33052" y="45186"/>
                  <a:pt x="32590" y="45252"/>
                </a:cubicBezTo>
                <a:cubicBezTo>
                  <a:pt x="29955" y="45485"/>
                  <a:pt x="27353" y="45519"/>
                  <a:pt x="24718" y="45519"/>
                </a:cubicBezTo>
                <a:cubicBezTo>
                  <a:pt x="22392" y="45554"/>
                  <a:pt x="20062" y="45577"/>
                  <a:pt x="17733" y="45577"/>
                </a:cubicBezTo>
                <a:cubicBezTo>
                  <a:pt x="13480" y="45577"/>
                  <a:pt x="9228" y="45501"/>
                  <a:pt x="5004" y="45285"/>
                </a:cubicBezTo>
                <a:cubicBezTo>
                  <a:pt x="4036" y="45252"/>
                  <a:pt x="3036" y="45185"/>
                  <a:pt x="2068" y="45085"/>
                </a:cubicBezTo>
                <a:cubicBezTo>
                  <a:pt x="1835" y="45018"/>
                  <a:pt x="1568" y="45018"/>
                  <a:pt x="1334" y="44951"/>
                </a:cubicBezTo>
                <a:cubicBezTo>
                  <a:pt x="1285" y="44939"/>
                  <a:pt x="1251" y="44931"/>
                  <a:pt x="1227" y="44927"/>
                </a:cubicBezTo>
                <a:lnTo>
                  <a:pt x="1227" y="44927"/>
                </a:lnTo>
                <a:cubicBezTo>
                  <a:pt x="869" y="43631"/>
                  <a:pt x="1001" y="42074"/>
                  <a:pt x="967" y="40682"/>
                </a:cubicBezTo>
                <a:cubicBezTo>
                  <a:pt x="701" y="34411"/>
                  <a:pt x="667" y="28073"/>
                  <a:pt x="667" y="21735"/>
                </a:cubicBezTo>
                <a:cubicBezTo>
                  <a:pt x="667" y="15797"/>
                  <a:pt x="634" y="9826"/>
                  <a:pt x="967" y="3922"/>
                </a:cubicBezTo>
                <a:cubicBezTo>
                  <a:pt x="996" y="3321"/>
                  <a:pt x="926" y="2204"/>
                  <a:pt x="1117" y="1562"/>
                </a:cubicBezTo>
                <a:lnTo>
                  <a:pt x="1117" y="1562"/>
                </a:lnTo>
                <a:cubicBezTo>
                  <a:pt x="1147" y="1545"/>
                  <a:pt x="1175" y="1520"/>
                  <a:pt x="1201" y="1487"/>
                </a:cubicBezTo>
                <a:lnTo>
                  <a:pt x="1201" y="1487"/>
                </a:lnTo>
                <a:cubicBezTo>
                  <a:pt x="1193" y="1503"/>
                  <a:pt x="1198" y="1509"/>
                  <a:pt x="1213" y="1509"/>
                </a:cubicBezTo>
                <a:cubicBezTo>
                  <a:pt x="1260" y="1509"/>
                  <a:pt x="1400" y="1446"/>
                  <a:pt x="1501" y="1420"/>
                </a:cubicBezTo>
                <a:cubicBezTo>
                  <a:pt x="1835" y="1320"/>
                  <a:pt x="2135" y="1320"/>
                  <a:pt x="2468" y="1287"/>
                </a:cubicBezTo>
                <a:cubicBezTo>
                  <a:pt x="3503" y="1220"/>
                  <a:pt x="4537" y="1120"/>
                  <a:pt x="5537" y="1087"/>
                </a:cubicBezTo>
                <a:cubicBezTo>
                  <a:pt x="8606" y="953"/>
                  <a:pt x="11742" y="920"/>
                  <a:pt x="14877" y="887"/>
                </a:cubicBezTo>
                <a:cubicBezTo>
                  <a:pt x="17063" y="862"/>
                  <a:pt x="19271" y="833"/>
                  <a:pt x="21485" y="833"/>
                </a:cubicBezTo>
                <a:close/>
                <a:moveTo>
                  <a:pt x="18547" y="1"/>
                </a:moveTo>
                <a:cubicBezTo>
                  <a:pt x="15945" y="1"/>
                  <a:pt x="13343" y="33"/>
                  <a:pt x="10741" y="86"/>
                </a:cubicBezTo>
                <a:cubicBezTo>
                  <a:pt x="8406" y="119"/>
                  <a:pt x="6038" y="153"/>
                  <a:pt x="3703" y="320"/>
                </a:cubicBezTo>
                <a:cubicBezTo>
                  <a:pt x="3036" y="353"/>
                  <a:pt x="2335" y="420"/>
                  <a:pt x="1668" y="486"/>
                </a:cubicBezTo>
                <a:cubicBezTo>
                  <a:pt x="1368" y="520"/>
                  <a:pt x="901" y="520"/>
                  <a:pt x="701" y="787"/>
                </a:cubicBezTo>
                <a:cubicBezTo>
                  <a:pt x="678" y="869"/>
                  <a:pt x="666" y="947"/>
                  <a:pt x="664" y="1020"/>
                </a:cubicBezTo>
                <a:lnTo>
                  <a:pt x="664" y="1020"/>
                </a:lnTo>
                <a:cubicBezTo>
                  <a:pt x="500" y="1348"/>
                  <a:pt x="496" y="1778"/>
                  <a:pt x="434" y="2121"/>
                </a:cubicBezTo>
                <a:cubicBezTo>
                  <a:pt x="367" y="2955"/>
                  <a:pt x="334" y="3755"/>
                  <a:pt x="267" y="4589"/>
                </a:cubicBezTo>
                <a:cubicBezTo>
                  <a:pt x="167" y="7258"/>
                  <a:pt x="133" y="9960"/>
                  <a:pt x="67" y="12628"/>
                </a:cubicBezTo>
                <a:cubicBezTo>
                  <a:pt x="0" y="19500"/>
                  <a:pt x="0" y="26405"/>
                  <a:pt x="133" y="33276"/>
                </a:cubicBezTo>
                <a:cubicBezTo>
                  <a:pt x="167" y="35978"/>
                  <a:pt x="200" y="38680"/>
                  <a:pt x="334" y="41416"/>
                </a:cubicBezTo>
                <a:cubicBezTo>
                  <a:pt x="367" y="42516"/>
                  <a:pt x="200" y="44118"/>
                  <a:pt x="667" y="45152"/>
                </a:cubicBezTo>
                <a:cubicBezTo>
                  <a:pt x="801" y="45485"/>
                  <a:pt x="1334" y="45485"/>
                  <a:pt x="1635" y="45519"/>
                </a:cubicBezTo>
                <a:cubicBezTo>
                  <a:pt x="2468" y="45652"/>
                  <a:pt x="3302" y="45685"/>
                  <a:pt x="4170" y="45719"/>
                </a:cubicBezTo>
                <a:cubicBezTo>
                  <a:pt x="7072" y="45885"/>
                  <a:pt x="10041" y="45952"/>
                  <a:pt x="12976" y="46019"/>
                </a:cubicBezTo>
                <a:cubicBezTo>
                  <a:pt x="15691" y="46062"/>
                  <a:pt x="18432" y="46106"/>
                  <a:pt x="21173" y="46106"/>
                </a:cubicBezTo>
                <a:cubicBezTo>
                  <a:pt x="24762" y="46106"/>
                  <a:pt x="28353" y="46031"/>
                  <a:pt x="31889" y="45785"/>
                </a:cubicBezTo>
                <a:cubicBezTo>
                  <a:pt x="32657" y="45719"/>
                  <a:pt x="34525" y="45852"/>
                  <a:pt x="34758" y="44885"/>
                </a:cubicBezTo>
                <a:cubicBezTo>
                  <a:pt x="35192" y="43484"/>
                  <a:pt x="35092" y="41816"/>
                  <a:pt x="35159" y="40348"/>
                </a:cubicBezTo>
                <a:cubicBezTo>
                  <a:pt x="35392" y="34044"/>
                  <a:pt x="35292" y="27706"/>
                  <a:pt x="35259" y="21368"/>
                </a:cubicBezTo>
                <a:cubicBezTo>
                  <a:pt x="35225" y="15497"/>
                  <a:pt x="35159" y="9660"/>
                  <a:pt x="34892" y="3789"/>
                </a:cubicBezTo>
                <a:lnTo>
                  <a:pt x="34758" y="1654"/>
                </a:lnTo>
                <a:cubicBezTo>
                  <a:pt x="34725" y="1420"/>
                  <a:pt x="34758" y="953"/>
                  <a:pt x="34558" y="787"/>
                </a:cubicBezTo>
                <a:cubicBezTo>
                  <a:pt x="34224" y="486"/>
                  <a:pt x="33591" y="486"/>
                  <a:pt x="33190" y="453"/>
                </a:cubicBezTo>
                <a:cubicBezTo>
                  <a:pt x="32223" y="320"/>
                  <a:pt x="31256" y="286"/>
                  <a:pt x="30255" y="253"/>
                </a:cubicBezTo>
                <a:cubicBezTo>
                  <a:pt x="26352" y="73"/>
                  <a:pt x="22449" y="1"/>
                  <a:pt x="185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8"/>
          <p:cNvSpPr/>
          <p:nvPr/>
        </p:nvSpPr>
        <p:spPr>
          <a:xfrm rot="5400000">
            <a:off x="2000237" y="-2000214"/>
            <a:ext cx="5143524" cy="9144052"/>
          </a:xfrm>
          <a:custGeom>
            <a:avLst/>
            <a:gdLst/>
            <a:ahLst/>
            <a:cxnLst/>
            <a:rect l="l" t="t" r="r" b="b"/>
            <a:pathLst>
              <a:path w="44233" h="57433" extrusionOk="0">
                <a:moveTo>
                  <a:pt x="42698" y="1302"/>
                </a:moveTo>
                <a:cubicBezTo>
                  <a:pt x="42701" y="1317"/>
                  <a:pt x="42705" y="1332"/>
                  <a:pt x="42708" y="1347"/>
                </a:cubicBezTo>
                <a:lnTo>
                  <a:pt x="42708" y="1347"/>
                </a:lnTo>
                <a:cubicBezTo>
                  <a:pt x="42702" y="1335"/>
                  <a:pt x="42698" y="1320"/>
                  <a:pt x="42698" y="1302"/>
                </a:cubicBezTo>
                <a:close/>
                <a:moveTo>
                  <a:pt x="1358" y="55979"/>
                </a:moveTo>
                <a:cubicBezTo>
                  <a:pt x="1361" y="55987"/>
                  <a:pt x="1364" y="55996"/>
                  <a:pt x="1368" y="56008"/>
                </a:cubicBezTo>
                <a:cubicBezTo>
                  <a:pt x="1368" y="56015"/>
                  <a:pt x="1368" y="56019"/>
                  <a:pt x="1367" y="56019"/>
                </a:cubicBezTo>
                <a:cubicBezTo>
                  <a:pt x="1366" y="56019"/>
                  <a:pt x="1362" y="56004"/>
                  <a:pt x="1358" y="55979"/>
                </a:cubicBezTo>
                <a:close/>
                <a:moveTo>
                  <a:pt x="23070" y="639"/>
                </a:moveTo>
                <a:cubicBezTo>
                  <a:pt x="26635" y="639"/>
                  <a:pt x="30201" y="681"/>
                  <a:pt x="33758" y="769"/>
                </a:cubicBezTo>
                <a:cubicBezTo>
                  <a:pt x="36160" y="802"/>
                  <a:pt x="38528" y="902"/>
                  <a:pt x="40897" y="1102"/>
                </a:cubicBezTo>
                <a:cubicBezTo>
                  <a:pt x="41497" y="1135"/>
                  <a:pt x="42064" y="1202"/>
                  <a:pt x="42598" y="1369"/>
                </a:cubicBezTo>
                <a:cubicBezTo>
                  <a:pt x="42659" y="1378"/>
                  <a:pt x="42695" y="1384"/>
                  <a:pt x="42715" y="1387"/>
                </a:cubicBezTo>
                <a:lnTo>
                  <a:pt x="42715" y="1387"/>
                </a:lnTo>
                <a:cubicBezTo>
                  <a:pt x="42731" y="1492"/>
                  <a:pt x="42731" y="1597"/>
                  <a:pt x="42731" y="1703"/>
                </a:cubicBezTo>
                <a:cubicBezTo>
                  <a:pt x="43198" y="5806"/>
                  <a:pt x="43098" y="10042"/>
                  <a:pt x="43198" y="14145"/>
                </a:cubicBezTo>
                <a:cubicBezTo>
                  <a:pt x="43365" y="21050"/>
                  <a:pt x="43432" y="27855"/>
                  <a:pt x="43432" y="34760"/>
                </a:cubicBezTo>
                <a:cubicBezTo>
                  <a:pt x="43432" y="40530"/>
                  <a:pt x="43498" y="46301"/>
                  <a:pt x="43198" y="52105"/>
                </a:cubicBezTo>
                <a:cubicBezTo>
                  <a:pt x="43098" y="53306"/>
                  <a:pt x="43198" y="54774"/>
                  <a:pt x="42765" y="55941"/>
                </a:cubicBezTo>
                <a:cubicBezTo>
                  <a:pt x="42748" y="55975"/>
                  <a:pt x="42748" y="55983"/>
                  <a:pt x="42748" y="55983"/>
                </a:cubicBezTo>
                <a:cubicBezTo>
                  <a:pt x="42748" y="55983"/>
                  <a:pt x="42748" y="55975"/>
                  <a:pt x="42731" y="55975"/>
                </a:cubicBezTo>
                <a:cubicBezTo>
                  <a:pt x="42531" y="56075"/>
                  <a:pt x="42264" y="56108"/>
                  <a:pt x="42064" y="56142"/>
                </a:cubicBezTo>
                <a:cubicBezTo>
                  <a:pt x="41263" y="56275"/>
                  <a:pt x="40430" y="56342"/>
                  <a:pt x="39596" y="56408"/>
                </a:cubicBezTo>
                <a:cubicBezTo>
                  <a:pt x="35136" y="56698"/>
                  <a:pt x="30642" y="56760"/>
                  <a:pt x="26163" y="56760"/>
                </a:cubicBezTo>
                <a:cubicBezTo>
                  <a:pt x="24444" y="56760"/>
                  <a:pt x="22727" y="56751"/>
                  <a:pt x="21016" y="56742"/>
                </a:cubicBezTo>
                <a:cubicBezTo>
                  <a:pt x="15178" y="56675"/>
                  <a:pt x="9241" y="56675"/>
                  <a:pt x="3403" y="56242"/>
                </a:cubicBezTo>
                <a:cubicBezTo>
                  <a:pt x="2803" y="56175"/>
                  <a:pt x="2169" y="56142"/>
                  <a:pt x="1535" y="56008"/>
                </a:cubicBezTo>
                <a:cubicBezTo>
                  <a:pt x="1413" y="55988"/>
                  <a:pt x="1366" y="55955"/>
                  <a:pt x="1354" y="55955"/>
                </a:cubicBezTo>
                <a:cubicBezTo>
                  <a:pt x="1354" y="55955"/>
                  <a:pt x="1354" y="55955"/>
                  <a:pt x="1354" y="55955"/>
                </a:cubicBezTo>
                <a:lnTo>
                  <a:pt x="1354" y="55955"/>
                </a:lnTo>
                <a:cubicBezTo>
                  <a:pt x="1341" y="55880"/>
                  <a:pt x="1321" y="55754"/>
                  <a:pt x="1302" y="55675"/>
                </a:cubicBezTo>
                <a:cubicBezTo>
                  <a:pt x="1035" y="54240"/>
                  <a:pt x="1035" y="52739"/>
                  <a:pt x="1001" y="51271"/>
                </a:cubicBezTo>
                <a:cubicBezTo>
                  <a:pt x="468" y="38496"/>
                  <a:pt x="501" y="25653"/>
                  <a:pt x="701" y="12844"/>
                </a:cubicBezTo>
                <a:cubicBezTo>
                  <a:pt x="734" y="10242"/>
                  <a:pt x="835" y="7573"/>
                  <a:pt x="968" y="4938"/>
                </a:cubicBezTo>
                <a:cubicBezTo>
                  <a:pt x="1035" y="4038"/>
                  <a:pt x="968" y="2203"/>
                  <a:pt x="1402" y="1402"/>
                </a:cubicBezTo>
                <a:lnTo>
                  <a:pt x="1402" y="1402"/>
                </a:lnTo>
                <a:cubicBezTo>
                  <a:pt x="1380" y="1445"/>
                  <a:pt x="1383" y="1460"/>
                  <a:pt x="1402" y="1460"/>
                </a:cubicBezTo>
                <a:cubicBezTo>
                  <a:pt x="1442" y="1460"/>
                  <a:pt x="1555" y="1392"/>
                  <a:pt x="1668" y="1369"/>
                </a:cubicBezTo>
                <a:cubicBezTo>
                  <a:pt x="1902" y="1302"/>
                  <a:pt x="2202" y="1269"/>
                  <a:pt x="2502" y="1236"/>
                </a:cubicBezTo>
                <a:cubicBezTo>
                  <a:pt x="3370" y="1102"/>
                  <a:pt x="4304" y="1069"/>
                  <a:pt x="5171" y="1002"/>
                </a:cubicBezTo>
                <a:cubicBezTo>
                  <a:pt x="7973" y="869"/>
                  <a:pt x="10708" y="802"/>
                  <a:pt x="13510" y="735"/>
                </a:cubicBezTo>
                <a:cubicBezTo>
                  <a:pt x="16692" y="672"/>
                  <a:pt x="19880" y="639"/>
                  <a:pt x="23070" y="639"/>
                </a:cubicBezTo>
                <a:close/>
                <a:moveTo>
                  <a:pt x="25207" y="1"/>
                </a:moveTo>
                <a:cubicBezTo>
                  <a:pt x="24477" y="1"/>
                  <a:pt x="23747" y="1"/>
                  <a:pt x="23017" y="1"/>
                </a:cubicBezTo>
                <a:cubicBezTo>
                  <a:pt x="18013" y="1"/>
                  <a:pt x="12943" y="68"/>
                  <a:pt x="7940" y="235"/>
                </a:cubicBezTo>
                <a:cubicBezTo>
                  <a:pt x="6338" y="268"/>
                  <a:pt x="4671" y="335"/>
                  <a:pt x="3036" y="502"/>
                </a:cubicBezTo>
                <a:cubicBezTo>
                  <a:pt x="2502" y="568"/>
                  <a:pt x="1335" y="502"/>
                  <a:pt x="901" y="1002"/>
                </a:cubicBezTo>
                <a:cubicBezTo>
                  <a:pt x="880" y="1034"/>
                  <a:pt x="864" y="1065"/>
                  <a:pt x="852" y="1096"/>
                </a:cubicBezTo>
                <a:lnTo>
                  <a:pt x="852" y="1096"/>
                </a:lnTo>
                <a:cubicBezTo>
                  <a:pt x="370" y="1932"/>
                  <a:pt x="500" y="3313"/>
                  <a:pt x="401" y="4204"/>
                </a:cubicBezTo>
                <a:cubicBezTo>
                  <a:pt x="234" y="6539"/>
                  <a:pt x="201" y="8808"/>
                  <a:pt x="167" y="11143"/>
                </a:cubicBezTo>
                <a:cubicBezTo>
                  <a:pt x="1" y="17814"/>
                  <a:pt x="1" y="24552"/>
                  <a:pt x="34" y="31224"/>
                </a:cubicBezTo>
                <a:cubicBezTo>
                  <a:pt x="67" y="37461"/>
                  <a:pt x="101" y="43666"/>
                  <a:pt x="368" y="49937"/>
                </a:cubicBezTo>
                <a:cubicBezTo>
                  <a:pt x="401" y="51672"/>
                  <a:pt x="501" y="53440"/>
                  <a:pt x="668" y="55174"/>
                </a:cubicBezTo>
                <a:cubicBezTo>
                  <a:pt x="734" y="56008"/>
                  <a:pt x="734" y="56508"/>
                  <a:pt x="1668" y="56675"/>
                </a:cubicBezTo>
                <a:cubicBezTo>
                  <a:pt x="3436" y="56975"/>
                  <a:pt x="5271" y="57009"/>
                  <a:pt x="7106" y="57109"/>
                </a:cubicBezTo>
                <a:cubicBezTo>
                  <a:pt x="10208" y="57242"/>
                  <a:pt x="13310" y="57309"/>
                  <a:pt x="16379" y="57342"/>
                </a:cubicBezTo>
                <a:cubicBezTo>
                  <a:pt x="19265" y="57400"/>
                  <a:pt x="22146" y="57433"/>
                  <a:pt x="25025" y="57433"/>
                </a:cubicBezTo>
                <a:cubicBezTo>
                  <a:pt x="28834" y="57433"/>
                  <a:pt x="32642" y="57375"/>
                  <a:pt x="36460" y="57242"/>
                </a:cubicBezTo>
                <a:cubicBezTo>
                  <a:pt x="38395" y="57142"/>
                  <a:pt x="40396" y="57109"/>
                  <a:pt x="42298" y="56775"/>
                </a:cubicBezTo>
                <a:cubicBezTo>
                  <a:pt x="43265" y="56609"/>
                  <a:pt x="43432" y="56175"/>
                  <a:pt x="43598" y="55274"/>
                </a:cubicBezTo>
                <a:cubicBezTo>
                  <a:pt x="44232" y="50804"/>
                  <a:pt x="44065" y="46134"/>
                  <a:pt x="44099" y="41598"/>
                </a:cubicBezTo>
                <a:cubicBezTo>
                  <a:pt x="44232" y="29156"/>
                  <a:pt x="44166" y="16713"/>
                  <a:pt x="43565" y="4304"/>
                </a:cubicBezTo>
                <a:cubicBezTo>
                  <a:pt x="43532" y="3304"/>
                  <a:pt x="43598" y="2136"/>
                  <a:pt x="43298" y="1135"/>
                </a:cubicBezTo>
                <a:cubicBezTo>
                  <a:pt x="43098" y="402"/>
                  <a:pt x="41063" y="468"/>
                  <a:pt x="40530" y="435"/>
                </a:cubicBezTo>
                <a:cubicBezTo>
                  <a:pt x="35451" y="26"/>
                  <a:pt x="30321" y="1"/>
                  <a:pt x="25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txBox="1">
            <a:spLocks noGrp="1"/>
          </p:cNvSpPr>
          <p:nvPr>
            <p:ph type="title"/>
          </p:nvPr>
        </p:nvSpPr>
        <p:spPr>
          <a:xfrm>
            <a:off x="2118600" y="1257700"/>
            <a:ext cx="4906800" cy="25293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4800"/>
              <a:buNone/>
              <a:defRPr sz="80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cSld>
  <p:clrMapOvr>
    <a:masterClrMapping/>
  </p:clrMapOvr>
  <p:transition spd="slow">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2"/>
        </a:solidFill>
        <a:effectLst/>
      </p:bgPr>
    </p:bg>
    <p:spTree>
      <p:nvGrpSpPr>
        <p:cNvPr id="1" name="Shape 80"/>
        <p:cNvGrpSpPr/>
        <p:nvPr/>
      </p:nvGrpSpPr>
      <p:grpSpPr>
        <a:xfrm>
          <a:off x="0" y="0"/>
          <a:ext cx="0" cy="0"/>
          <a:chOff x="0" y="0"/>
          <a:chExt cx="0" cy="0"/>
        </a:xfrm>
      </p:grpSpPr>
      <p:sp>
        <p:nvSpPr>
          <p:cNvPr id="81" name="Google Shape;81;p9"/>
          <p:cNvSpPr/>
          <p:nvPr/>
        </p:nvSpPr>
        <p:spPr>
          <a:xfrm rot="5400000">
            <a:off x="6249141" y="2202154"/>
            <a:ext cx="4927238" cy="714080"/>
          </a:xfrm>
          <a:custGeom>
            <a:avLst/>
            <a:gdLst/>
            <a:ahLst/>
            <a:cxnLst/>
            <a:rect l="l" t="t" r="r" b="b"/>
            <a:pathLst>
              <a:path w="42373" h="7759" extrusionOk="0">
                <a:moveTo>
                  <a:pt x="21584" y="525"/>
                </a:moveTo>
                <a:cubicBezTo>
                  <a:pt x="25613" y="525"/>
                  <a:pt x="29646" y="573"/>
                  <a:pt x="33691" y="691"/>
                </a:cubicBezTo>
                <a:cubicBezTo>
                  <a:pt x="35459" y="724"/>
                  <a:pt x="37260" y="824"/>
                  <a:pt x="39095" y="924"/>
                </a:cubicBezTo>
                <a:cubicBezTo>
                  <a:pt x="39810" y="981"/>
                  <a:pt x="40794" y="989"/>
                  <a:pt x="41481" y="1159"/>
                </a:cubicBezTo>
                <a:lnTo>
                  <a:pt x="41481" y="1159"/>
                </a:lnTo>
                <a:cubicBezTo>
                  <a:pt x="39937" y="2985"/>
                  <a:pt x="38369" y="4840"/>
                  <a:pt x="36860" y="6695"/>
                </a:cubicBezTo>
                <a:cubicBezTo>
                  <a:pt x="36775" y="6809"/>
                  <a:pt x="36665" y="6923"/>
                  <a:pt x="36593" y="6995"/>
                </a:cubicBezTo>
                <a:lnTo>
                  <a:pt x="5311" y="6995"/>
                </a:lnTo>
                <a:cubicBezTo>
                  <a:pt x="4821" y="6374"/>
                  <a:pt x="4362" y="5783"/>
                  <a:pt x="3870" y="5160"/>
                </a:cubicBezTo>
                <a:cubicBezTo>
                  <a:pt x="2824" y="3838"/>
                  <a:pt x="1779" y="2515"/>
                  <a:pt x="759" y="1193"/>
                </a:cubicBezTo>
                <a:lnTo>
                  <a:pt x="759" y="1193"/>
                </a:lnTo>
                <a:cubicBezTo>
                  <a:pt x="762" y="1192"/>
                  <a:pt x="765" y="1192"/>
                  <a:pt x="768" y="1191"/>
                </a:cubicBezTo>
                <a:cubicBezTo>
                  <a:pt x="1068" y="1091"/>
                  <a:pt x="1368" y="1091"/>
                  <a:pt x="1602" y="1057"/>
                </a:cubicBezTo>
                <a:cubicBezTo>
                  <a:pt x="2536" y="924"/>
                  <a:pt x="3436" y="891"/>
                  <a:pt x="4404" y="857"/>
                </a:cubicBezTo>
                <a:cubicBezTo>
                  <a:pt x="7272" y="691"/>
                  <a:pt x="10174" y="657"/>
                  <a:pt x="13043" y="590"/>
                </a:cubicBezTo>
                <a:cubicBezTo>
                  <a:pt x="15890" y="549"/>
                  <a:pt x="18736" y="525"/>
                  <a:pt x="21584" y="525"/>
                </a:cubicBezTo>
                <a:close/>
                <a:moveTo>
                  <a:pt x="21656" y="0"/>
                </a:moveTo>
                <a:cubicBezTo>
                  <a:pt x="17358" y="0"/>
                  <a:pt x="13056" y="53"/>
                  <a:pt x="8740" y="157"/>
                </a:cubicBezTo>
                <a:cubicBezTo>
                  <a:pt x="6705" y="190"/>
                  <a:pt x="4704" y="290"/>
                  <a:pt x="2669" y="457"/>
                </a:cubicBezTo>
                <a:cubicBezTo>
                  <a:pt x="2002" y="490"/>
                  <a:pt x="534" y="390"/>
                  <a:pt x="67" y="991"/>
                </a:cubicBezTo>
                <a:cubicBezTo>
                  <a:pt x="1" y="1124"/>
                  <a:pt x="34" y="1291"/>
                  <a:pt x="134" y="1358"/>
                </a:cubicBezTo>
                <a:cubicBezTo>
                  <a:pt x="1668" y="3359"/>
                  <a:pt x="3236" y="5327"/>
                  <a:pt x="4804" y="7329"/>
                </a:cubicBezTo>
                <a:cubicBezTo>
                  <a:pt x="5065" y="7671"/>
                  <a:pt x="5588" y="7758"/>
                  <a:pt x="6152" y="7758"/>
                </a:cubicBezTo>
                <a:cubicBezTo>
                  <a:pt x="6743" y="7758"/>
                  <a:pt x="7379" y="7662"/>
                  <a:pt x="7806" y="7662"/>
                </a:cubicBezTo>
                <a:lnTo>
                  <a:pt x="36460" y="7662"/>
                </a:lnTo>
                <a:cubicBezTo>
                  <a:pt x="37394" y="7662"/>
                  <a:pt x="38028" y="6361"/>
                  <a:pt x="38528" y="5728"/>
                </a:cubicBezTo>
                <a:cubicBezTo>
                  <a:pt x="39762" y="4226"/>
                  <a:pt x="41030" y="2759"/>
                  <a:pt x="42231" y="1291"/>
                </a:cubicBezTo>
                <a:cubicBezTo>
                  <a:pt x="42249" y="1267"/>
                  <a:pt x="42264" y="1242"/>
                  <a:pt x="42275" y="1217"/>
                </a:cubicBezTo>
                <a:lnTo>
                  <a:pt x="42275" y="1217"/>
                </a:lnTo>
                <a:cubicBezTo>
                  <a:pt x="42373" y="1096"/>
                  <a:pt x="42370" y="910"/>
                  <a:pt x="42197" y="824"/>
                </a:cubicBezTo>
                <a:cubicBezTo>
                  <a:pt x="42193" y="822"/>
                  <a:pt x="42188" y="820"/>
                  <a:pt x="42183" y="818"/>
                </a:cubicBezTo>
                <a:lnTo>
                  <a:pt x="42183" y="818"/>
                </a:lnTo>
                <a:cubicBezTo>
                  <a:pt x="42126" y="762"/>
                  <a:pt x="42052" y="727"/>
                  <a:pt x="41975" y="727"/>
                </a:cubicBezTo>
                <a:cubicBezTo>
                  <a:pt x="41969" y="727"/>
                  <a:pt x="41963" y="727"/>
                  <a:pt x="41957" y="728"/>
                </a:cubicBezTo>
                <a:lnTo>
                  <a:pt x="41957" y="728"/>
                </a:lnTo>
                <a:cubicBezTo>
                  <a:pt x="40773" y="303"/>
                  <a:pt x="39182" y="386"/>
                  <a:pt x="38028" y="324"/>
                </a:cubicBezTo>
                <a:cubicBezTo>
                  <a:pt x="35159" y="157"/>
                  <a:pt x="32257" y="123"/>
                  <a:pt x="29388" y="57"/>
                </a:cubicBezTo>
                <a:cubicBezTo>
                  <a:pt x="26811" y="19"/>
                  <a:pt x="24235" y="0"/>
                  <a:pt x="21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9"/>
          <p:cNvSpPr/>
          <p:nvPr/>
        </p:nvSpPr>
        <p:spPr>
          <a:xfrm rot="5400000">
            <a:off x="-1819213" y="1913509"/>
            <a:ext cx="4935960" cy="1291373"/>
          </a:xfrm>
          <a:custGeom>
            <a:avLst/>
            <a:gdLst/>
            <a:ahLst/>
            <a:cxnLst/>
            <a:rect l="l" t="t" r="r" b="b"/>
            <a:pathLst>
              <a:path w="42448" h="8111" extrusionOk="0">
                <a:moveTo>
                  <a:pt x="37077" y="634"/>
                </a:moveTo>
                <a:cubicBezTo>
                  <a:pt x="37540" y="1257"/>
                  <a:pt x="37978" y="1879"/>
                  <a:pt x="38445" y="2502"/>
                </a:cubicBezTo>
                <a:lnTo>
                  <a:pt x="41509" y="6723"/>
                </a:lnTo>
                <a:lnTo>
                  <a:pt x="41509" y="6723"/>
                </a:lnTo>
                <a:cubicBezTo>
                  <a:pt x="41153" y="6821"/>
                  <a:pt x="40709" y="6847"/>
                  <a:pt x="40379" y="6872"/>
                </a:cubicBezTo>
                <a:cubicBezTo>
                  <a:pt x="39379" y="7005"/>
                  <a:pt x="38378" y="7039"/>
                  <a:pt x="37377" y="7105"/>
                </a:cubicBezTo>
                <a:cubicBezTo>
                  <a:pt x="34408" y="7272"/>
                  <a:pt x="31406" y="7306"/>
                  <a:pt x="28437" y="7339"/>
                </a:cubicBezTo>
                <a:cubicBezTo>
                  <a:pt x="26596" y="7366"/>
                  <a:pt x="24755" y="7378"/>
                  <a:pt x="22914" y="7378"/>
                </a:cubicBezTo>
                <a:cubicBezTo>
                  <a:pt x="17886" y="7378"/>
                  <a:pt x="12862" y="7285"/>
                  <a:pt x="7856" y="7139"/>
                </a:cubicBezTo>
                <a:cubicBezTo>
                  <a:pt x="6122" y="7105"/>
                  <a:pt x="4420" y="7005"/>
                  <a:pt x="2719" y="6872"/>
                </a:cubicBezTo>
                <a:cubicBezTo>
                  <a:pt x="2247" y="6846"/>
                  <a:pt x="1385" y="6861"/>
                  <a:pt x="826" y="6739"/>
                </a:cubicBezTo>
                <a:lnTo>
                  <a:pt x="826" y="6739"/>
                </a:lnTo>
                <a:cubicBezTo>
                  <a:pt x="2321" y="4823"/>
                  <a:pt x="3788" y="2880"/>
                  <a:pt x="5254" y="968"/>
                </a:cubicBezTo>
                <a:cubicBezTo>
                  <a:pt x="5334" y="862"/>
                  <a:pt x="5413" y="756"/>
                  <a:pt x="5492" y="634"/>
                </a:cubicBezTo>
                <a:close/>
                <a:moveTo>
                  <a:pt x="5755" y="0"/>
                </a:moveTo>
                <a:cubicBezTo>
                  <a:pt x="4787" y="0"/>
                  <a:pt x="4354" y="1168"/>
                  <a:pt x="3787" y="1835"/>
                </a:cubicBezTo>
                <a:cubicBezTo>
                  <a:pt x="2552" y="3469"/>
                  <a:pt x="1351" y="5037"/>
                  <a:pt x="84" y="6672"/>
                </a:cubicBezTo>
                <a:cubicBezTo>
                  <a:pt x="1" y="6790"/>
                  <a:pt x="15" y="6905"/>
                  <a:pt x="78" y="6989"/>
                </a:cubicBezTo>
                <a:lnTo>
                  <a:pt x="78" y="6989"/>
                </a:lnTo>
                <a:cubicBezTo>
                  <a:pt x="86" y="7073"/>
                  <a:pt x="127" y="7151"/>
                  <a:pt x="217" y="7205"/>
                </a:cubicBezTo>
                <a:cubicBezTo>
                  <a:pt x="551" y="7439"/>
                  <a:pt x="1051" y="7439"/>
                  <a:pt x="1418" y="7472"/>
                </a:cubicBezTo>
                <a:cubicBezTo>
                  <a:pt x="2285" y="7606"/>
                  <a:pt x="3119" y="7639"/>
                  <a:pt x="4020" y="7672"/>
                </a:cubicBezTo>
                <a:cubicBezTo>
                  <a:pt x="6789" y="7839"/>
                  <a:pt x="9624" y="7939"/>
                  <a:pt x="12426" y="7973"/>
                </a:cubicBezTo>
                <a:cubicBezTo>
                  <a:pt x="16052" y="8060"/>
                  <a:pt x="19678" y="8111"/>
                  <a:pt x="23304" y="8111"/>
                </a:cubicBezTo>
                <a:cubicBezTo>
                  <a:pt x="26616" y="8111"/>
                  <a:pt x="29929" y="8068"/>
                  <a:pt x="33241" y="7973"/>
                </a:cubicBezTo>
                <a:cubicBezTo>
                  <a:pt x="35276" y="7939"/>
                  <a:pt x="37310" y="7839"/>
                  <a:pt x="39312" y="7672"/>
                </a:cubicBezTo>
                <a:cubicBezTo>
                  <a:pt x="40246" y="7606"/>
                  <a:pt x="41447" y="7639"/>
                  <a:pt x="42247" y="7172"/>
                </a:cubicBezTo>
                <a:cubicBezTo>
                  <a:pt x="42381" y="7105"/>
                  <a:pt x="42448" y="6872"/>
                  <a:pt x="42381" y="6772"/>
                </a:cubicBezTo>
                <a:cubicBezTo>
                  <a:pt x="40880" y="4704"/>
                  <a:pt x="39412" y="2636"/>
                  <a:pt x="37911" y="601"/>
                </a:cubicBezTo>
                <a:cubicBezTo>
                  <a:pt x="37644" y="200"/>
                  <a:pt x="37544" y="0"/>
                  <a:pt x="370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9"/>
          <p:cNvSpPr/>
          <p:nvPr/>
        </p:nvSpPr>
        <p:spPr>
          <a:xfrm rot="5400000">
            <a:off x="-1445403" y="1637176"/>
            <a:ext cx="4745140" cy="1780189"/>
          </a:xfrm>
          <a:custGeom>
            <a:avLst/>
            <a:gdLst/>
            <a:ahLst/>
            <a:cxnLst/>
            <a:rect l="l" t="t" r="r" b="b"/>
            <a:pathLst>
              <a:path w="40807" h="11913" extrusionOk="0">
                <a:moveTo>
                  <a:pt x="34473" y="1130"/>
                </a:moveTo>
                <a:cubicBezTo>
                  <a:pt x="34806" y="1407"/>
                  <a:pt x="35065" y="1761"/>
                  <a:pt x="35270" y="2159"/>
                </a:cubicBezTo>
                <a:lnTo>
                  <a:pt x="35270" y="2159"/>
                </a:lnTo>
                <a:cubicBezTo>
                  <a:pt x="35263" y="2206"/>
                  <a:pt x="35270" y="2259"/>
                  <a:pt x="35297" y="2317"/>
                </a:cubicBezTo>
                <a:cubicBezTo>
                  <a:pt x="35420" y="2606"/>
                  <a:pt x="35546" y="2895"/>
                  <a:pt x="35674" y="3184"/>
                </a:cubicBezTo>
                <a:lnTo>
                  <a:pt x="35674" y="3184"/>
                </a:lnTo>
                <a:cubicBezTo>
                  <a:pt x="35947" y="4091"/>
                  <a:pt x="36074" y="5071"/>
                  <a:pt x="36231" y="5853"/>
                </a:cubicBezTo>
                <a:cubicBezTo>
                  <a:pt x="36240" y="5899"/>
                  <a:pt x="36250" y="5945"/>
                  <a:pt x="36259" y="5992"/>
                </a:cubicBezTo>
                <a:lnTo>
                  <a:pt x="36259" y="5992"/>
                </a:lnTo>
                <a:cubicBezTo>
                  <a:pt x="35628" y="4437"/>
                  <a:pt x="34761" y="2816"/>
                  <a:pt x="34473" y="1130"/>
                </a:cubicBezTo>
                <a:close/>
                <a:moveTo>
                  <a:pt x="8719" y="5152"/>
                </a:moveTo>
                <a:cubicBezTo>
                  <a:pt x="8215" y="6139"/>
                  <a:pt x="7732" y="7142"/>
                  <a:pt x="7194" y="8108"/>
                </a:cubicBezTo>
                <a:lnTo>
                  <a:pt x="7194" y="8108"/>
                </a:lnTo>
                <a:cubicBezTo>
                  <a:pt x="7620" y="7094"/>
                  <a:pt x="8168" y="6124"/>
                  <a:pt x="8719" y="5152"/>
                </a:cubicBezTo>
                <a:close/>
                <a:moveTo>
                  <a:pt x="6115" y="3463"/>
                </a:moveTo>
                <a:cubicBezTo>
                  <a:pt x="5350" y="5005"/>
                  <a:pt x="4832" y="6694"/>
                  <a:pt x="3963" y="8149"/>
                </a:cubicBezTo>
                <a:lnTo>
                  <a:pt x="3963" y="8149"/>
                </a:lnTo>
                <a:cubicBezTo>
                  <a:pt x="4619" y="6669"/>
                  <a:pt x="5298" y="5199"/>
                  <a:pt x="5915" y="3709"/>
                </a:cubicBezTo>
                <a:lnTo>
                  <a:pt x="5915" y="3709"/>
                </a:lnTo>
                <a:cubicBezTo>
                  <a:pt x="5981" y="3626"/>
                  <a:pt x="6047" y="3544"/>
                  <a:pt x="6115" y="3463"/>
                </a:cubicBezTo>
                <a:close/>
                <a:moveTo>
                  <a:pt x="13203" y="6296"/>
                </a:moveTo>
                <a:cubicBezTo>
                  <a:pt x="13096" y="6957"/>
                  <a:pt x="12996" y="7619"/>
                  <a:pt x="12872" y="8276"/>
                </a:cubicBezTo>
                <a:lnTo>
                  <a:pt x="12872" y="8276"/>
                </a:lnTo>
                <a:cubicBezTo>
                  <a:pt x="12965" y="7615"/>
                  <a:pt x="13082" y="6956"/>
                  <a:pt x="13203" y="6296"/>
                </a:cubicBezTo>
                <a:close/>
                <a:moveTo>
                  <a:pt x="36927" y="6350"/>
                </a:moveTo>
                <a:cubicBezTo>
                  <a:pt x="37318" y="7273"/>
                  <a:pt x="37702" y="8201"/>
                  <a:pt x="37966" y="9166"/>
                </a:cubicBezTo>
                <a:lnTo>
                  <a:pt x="37966" y="9166"/>
                </a:lnTo>
                <a:cubicBezTo>
                  <a:pt x="37406" y="8383"/>
                  <a:pt x="37125" y="7362"/>
                  <a:pt x="36927" y="6350"/>
                </a:cubicBezTo>
                <a:close/>
                <a:moveTo>
                  <a:pt x="17392" y="3088"/>
                </a:moveTo>
                <a:cubicBezTo>
                  <a:pt x="17026" y="5362"/>
                  <a:pt x="17044" y="7815"/>
                  <a:pt x="15949" y="9742"/>
                </a:cubicBezTo>
                <a:lnTo>
                  <a:pt x="15949" y="9742"/>
                </a:lnTo>
                <a:cubicBezTo>
                  <a:pt x="16068" y="7470"/>
                  <a:pt x="16976" y="5316"/>
                  <a:pt x="17392" y="3088"/>
                </a:cubicBezTo>
                <a:close/>
                <a:moveTo>
                  <a:pt x="33435" y="4663"/>
                </a:moveTo>
                <a:cubicBezTo>
                  <a:pt x="33773" y="6439"/>
                  <a:pt x="34474" y="8219"/>
                  <a:pt x="34375" y="9976"/>
                </a:cubicBezTo>
                <a:lnTo>
                  <a:pt x="34375" y="9976"/>
                </a:lnTo>
                <a:cubicBezTo>
                  <a:pt x="33666" y="8310"/>
                  <a:pt x="33646" y="6463"/>
                  <a:pt x="33435" y="4663"/>
                </a:cubicBezTo>
                <a:close/>
                <a:moveTo>
                  <a:pt x="21383" y="1"/>
                </a:moveTo>
                <a:cubicBezTo>
                  <a:pt x="21244" y="1"/>
                  <a:pt x="21090" y="88"/>
                  <a:pt x="21053" y="215"/>
                </a:cubicBezTo>
                <a:cubicBezTo>
                  <a:pt x="20148" y="3020"/>
                  <a:pt x="20598" y="6081"/>
                  <a:pt x="19917" y="8949"/>
                </a:cubicBezTo>
                <a:lnTo>
                  <a:pt x="19917" y="8949"/>
                </a:lnTo>
                <a:cubicBezTo>
                  <a:pt x="19671" y="6450"/>
                  <a:pt x="20381" y="3898"/>
                  <a:pt x="20072" y="1387"/>
                </a:cubicBezTo>
                <a:lnTo>
                  <a:pt x="20072" y="1387"/>
                </a:lnTo>
                <a:cubicBezTo>
                  <a:pt x="20077" y="1374"/>
                  <a:pt x="20081" y="1362"/>
                  <a:pt x="20086" y="1349"/>
                </a:cubicBezTo>
                <a:lnTo>
                  <a:pt x="20068" y="1349"/>
                </a:lnTo>
                <a:cubicBezTo>
                  <a:pt x="20054" y="1238"/>
                  <a:pt x="20038" y="1127"/>
                  <a:pt x="20019" y="1016"/>
                </a:cubicBezTo>
                <a:cubicBezTo>
                  <a:pt x="19988" y="858"/>
                  <a:pt x="19874" y="790"/>
                  <a:pt x="19753" y="790"/>
                </a:cubicBezTo>
                <a:cubicBezTo>
                  <a:pt x="19617" y="790"/>
                  <a:pt x="19472" y="875"/>
                  <a:pt x="19419" y="1016"/>
                </a:cubicBezTo>
                <a:cubicBezTo>
                  <a:pt x="18475" y="3727"/>
                  <a:pt x="18671" y="6632"/>
                  <a:pt x="17874" y="9377"/>
                </a:cubicBezTo>
                <a:lnTo>
                  <a:pt x="17874" y="9377"/>
                </a:lnTo>
                <a:cubicBezTo>
                  <a:pt x="17384" y="8063"/>
                  <a:pt x="17658" y="6452"/>
                  <a:pt x="17884" y="5152"/>
                </a:cubicBezTo>
                <a:cubicBezTo>
                  <a:pt x="18088" y="3870"/>
                  <a:pt x="18419" y="2589"/>
                  <a:pt x="18611" y="1285"/>
                </a:cubicBezTo>
                <a:lnTo>
                  <a:pt x="18611" y="1285"/>
                </a:lnTo>
                <a:cubicBezTo>
                  <a:pt x="18635" y="1228"/>
                  <a:pt x="18660" y="1172"/>
                  <a:pt x="18685" y="1116"/>
                </a:cubicBezTo>
                <a:cubicBezTo>
                  <a:pt x="18669" y="1111"/>
                  <a:pt x="18653" y="1107"/>
                  <a:pt x="18637" y="1102"/>
                </a:cubicBezTo>
                <a:lnTo>
                  <a:pt x="18637" y="1102"/>
                </a:lnTo>
                <a:cubicBezTo>
                  <a:pt x="18655" y="973"/>
                  <a:pt x="18671" y="845"/>
                  <a:pt x="18685" y="716"/>
                </a:cubicBezTo>
                <a:cubicBezTo>
                  <a:pt x="18706" y="529"/>
                  <a:pt x="18520" y="420"/>
                  <a:pt x="18345" y="420"/>
                </a:cubicBezTo>
                <a:cubicBezTo>
                  <a:pt x="18238" y="420"/>
                  <a:pt x="18135" y="460"/>
                  <a:pt x="18084" y="549"/>
                </a:cubicBezTo>
                <a:cubicBezTo>
                  <a:pt x="17788" y="1221"/>
                  <a:pt x="17598" y="1944"/>
                  <a:pt x="17460" y="2691"/>
                </a:cubicBezTo>
                <a:lnTo>
                  <a:pt x="17460" y="2691"/>
                </a:lnTo>
                <a:cubicBezTo>
                  <a:pt x="17571" y="1987"/>
                  <a:pt x="17626" y="1275"/>
                  <a:pt x="17584" y="549"/>
                </a:cubicBezTo>
                <a:cubicBezTo>
                  <a:pt x="17584" y="389"/>
                  <a:pt x="17428" y="230"/>
                  <a:pt x="17266" y="230"/>
                </a:cubicBezTo>
                <a:cubicBezTo>
                  <a:pt x="17191" y="230"/>
                  <a:pt x="17114" y="264"/>
                  <a:pt x="17050" y="349"/>
                </a:cubicBezTo>
                <a:cubicBezTo>
                  <a:pt x="14827" y="2998"/>
                  <a:pt x="15329" y="6648"/>
                  <a:pt x="14113" y="9700"/>
                </a:cubicBezTo>
                <a:lnTo>
                  <a:pt x="14113" y="9700"/>
                </a:lnTo>
                <a:cubicBezTo>
                  <a:pt x="13837" y="7103"/>
                  <a:pt x="14943" y="4493"/>
                  <a:pt x="15322" y="1949"/>
                </a:cubicBezTo>
                <a:lnTo>
                  <a:pt x="15322" y="1949"/>
                </a:lnTo>
                <a:cubicBezTo>
                  <a:pt x="15342" y="1916"/>
                  <a:pt x="15362" y="1883"/>
                  <a:pt x="15383" y="1850"/>
                </a:cubicBezTo>
                <a:cubicBezTo>
                  <a:pt x="15367" y="1847"/>
                  <a:pt x="15352" y="1844"/>
                  <a:pt x="15337" y="1841"/>
                </a:cubicBezTo>
                <a:lnTo>
                  <a:pt x="15337" y="1841"/>
                </a:lnTo>
                <a:cubicBezTo>
                  <a:pt x="15354" y="1721"/>
                  <a:pt x="15369" y="1602"/>
                  <a:pt x="15383" y="1483"/>
                </a:cubicBezTo>
                <a:cubicBezTo>
                  <a:pt x="15403" y="1280"/>
                  <a:pt x="15238" y="1163"/>
                  <a:pt x="15068" y="1163"/>
                </a:cubicBezTo>
                <a:cubicBezTo>
                  <a:pt x="14959" y="1163"/>
                  <a:pt x="14847" y="1212"/>
                  <a:pt x="14782" y="1316"/>
                </a:cubicBezTo>
                <a:cubicBezTo>
                  <a:pt x="14110" y="2385"/>
                  <a:pt x="13744" y="3540"/>
                  <a:pt x="13490" y="4727"/>
                </a:cubicBezTo>
                <a:lnTo>
                  <a:pt x="13490" y="4727"/>
                </a:lnTo>
                <a:cubicBezTo>
                  <a:pt x="13645" y="3841"/>
                  <a:pt x="13781" y="2951"/>
                  <a:pt x="13851" y="2051"/>
                </a:cubicBezTo>
                <a:lnTo>
                  <a:pt x="13851" y="2051"/>
                </a:lnTo>
                <a:cubicBezTo>
                  <a:pt x="13861" y="2028"/>
                  <a:pt x="13871" y="2006"/>
                  <a:pt x="13881" y="1983"/>
                </a:cubicBezTo>
                <a:cubicBezTo>
                  <a:pt x="13873" y="1982"/>
                  <a:pt x="13865" y="1980"/>
                  <a:pt x="13857" y="1979"/>
                </a:cubicBezTo>
                <a:lnTo>
                  <a:pt x="13857" y="1979"/>
                </a:lnTo>
                <a:cubicBezTo>
                  <a:pt x="13866" y="1847"/>
                  <a:pt x="13875" y="1715"/>
                  <a:pt x="13881" y="1583"/>
                </a:cubicBezTo>
                <a:cubicBezTo>
                  <a:pt x="13881" y="1411"/>
                  <a:pt x="13688" y="1281"/>
                  <a:pt x="13515" y="1281"/>
                </a:cubicBezTo>
                <a:cubicBezTo>
                  <a:pt x="13419" y="1281"/>
                  <a:pt x="13329" y="1321"/>
                  <a:pt x="13281" y="1416"/>
                </a:cubicBezTo>
                <a:cubicBezTo>
                  <a:pt x="12614" y="2984"/>
                  <a:pt x="12347" y="4652"/>
                  <a:pt x="11947" y="6253"/>
                </a:cubicBezTo>
                <a:cubicBezTo>
                  <a:pt x="11635" y="7670"/>
                  <a:pt x="11323" y="9304"/>
                  <a:pt x="10439" y="10540"/>
                </a:cubicBezTo>
                <a:lnTo>
                  <a:pt x="10439" y="10540"/>
                </a:lnTo>
                <a:cubicBezTo>
                  <a:pt x="10557" y="7823"/>
                  <a:pt x="12012" y="5293"/>
                  <a:pt x="12334" y="2587"/>
                </a:cubicBezTo>
                <a:lnTo>
                  <a:pt x="12334" y="2587"/>
                </a:lnTo>
                <a:cubicBezTo>
                  <a:pt x="12350" y="2564"/>
                  <a:pt x="12365" y="2540"/>
                  <a:pt x="12380" y="2517"/>
                </a:cubicBezTo>
                <a:cubicBezTo>
                  <a:pt x="12368" y="2515"/>
                  <a:pt x="12355" y="2512"/>
                  <a:pt x="12343" y="2510"/>
                </a:cubicBezTo>
                <a:lnTo>
                  <a:pt x="12343" y="2510"/>
                </a:lnTo>
                <a:cubicBezTo>
                  <a:pt x="12359" y="2368"/>
                  <a:pt x="12371" y="2226"/>
                  <a:pt x="12380" y="2083"/>
                </a:cubicBezTo>
                <a:cubicBezTo>
                  <a:pt x="12400" y="1889"/>
                  <a:pt x="12249" y="1785"/>
                  <a:pt x="12088" y="1785"/>
                </a:cubicBezTo>
                <a:cubicBezTo>
                  <a:pt x="11972" y="1785"/>
                  <a:pt x="11850" y="1838"/>
                  <a:pt x="11780" y="1950"/>
                </a:cubicBezTo>
                <a:cubicBezTo>
                  <a:pt x="10152" y="4289"/>
                  <a:pt x="10074" y="7521"/>
                  <a:pt x="8444" y="9875"/>
                </a:cubicBezTo>
                <a:lnTo>
                  <a:pt x="8444" y="9875"/>
                </a:lnTo>
                <a:cubicBezTo>
                  <a:pt x="8953" y="7362"/>
                  <a:pt x="10238" y="5093"/>
                  <a:pt x="11136" y="2675"/>
                </a:cubicBezTo>
                <a:lnTo>
                  <a:pt x="11136" y="2675"/>
                </a:lnTo>
                <a:cubicBezTo>
                  <a:pt x="11226" y="2554"/>
                  <a:pt x="11318" y="2435"/>
                  <a:pt x="11413" y="2317"/>
                </a:cubicBezTo>
                <a:cubicBezTo>
                  <a:pt x="11373" y="2292"/>
                  <a:pt x="11332" y="2268"/>
                  <a:pt x="11291" y="2244"/>
                </a:cubicBezTo>
                <a:lnTo>
                  <a:pt x="11291" y="2244"/>
                </a:lnTo>
                <a:cubicBezTo>
                  <a:pt x="11333" y="2124"/>
                  <a:pt x="11374" y="2004"/>
                  <a:pt x="11413" y="1883"/>
                </a:cubicBezTo>
                <a:cubicBezTo>
                  <a:pt x="11484" y="1694"/>
                  <a:pt x="11288" y="1506"/>
                  <a:pt x="11096" y="1506"/>
                </a:cubicBezTo>
                <a:cubicBezTo>
                  <a:pt x="11017" y="1506"/>
                  <a:pt x="10938" y="1538"/>
                  <a:pt x="10879" y="1616"/>
                </a:cubicBezTo>
                <a:cubicBezTo>
                  <a:pt x="10470" y="2132"/>
                  <a:pt x="10105" y="2678"/>
                  <a:pt x="9765" y="3242"/>
                </a:cubicBezTo>
                <a:lnTo>
                  <a:pt x="9765" y="3242"/>
                </a:lnTo>
                <a:cubicBezTo>
                  <a:pt x="10035" y="2712"/>
                  <a:pt x="10284" y="2172"/>
                  <a:pt x="10493" y="1616"/>
                </a:cubicBezTo>
                <a:lnTo>
                  <a:pt x="10493" y="1616"/>
                </a:lnTo>
                <a:cubicBezTo>
                  <a:pt x="10565" y="1526"/>
                  <a:pt x="10638" y="1437"/>
                  <a:pt x="10713" y="1349"/>
                </a:cubicBezTo>
                <a:cubicBezTo>
                  <a:pt x="10678" y="1335"/>
                  <a:pt x="10643" y="1319"/>
                  <a:pt x="10608" y="1300"/>
                </a:cubicBezTo>
                <a:lnTo>
                  <a:pt x="10608" y="1300"/>
                </a:lnTo>
                <a:cubicBezTo>
                  <a:pt x="10644" y="1195"/>
                  <a:pt x="10679" y="1089"/>
                  <a:pt x="10713" y="982"/>
                </a:cubicBezTo>
                <a:cubicBezTo>
                  <a:pt x="10760" y="768"/>
                  <a:pt x="10569" y="587"/>
                  <a:pt x="10383" y="587"/>
                </a:cubicBezTo>
                <a:cubicBezTo>
                  <a:pt x="10309" y="587"/>
                  <a:pt x="10236" y="616"/>
                  <a:pt x="10179" y="682"/>
                </a:cubicBezTo>
                <a:cubicBezTo>
                  <a:pt x="7901" y="3355"/>
                  <a:pt x="7199" y="7217"/>
                  <a:pt x="4801" y="9750"/>
                </a:cubicBezTo>
                <a:lnTo>
                  <a:pt x="4801" y="9750"/>
                </a:lnTo>
                <a:cubicBezTo>
                  <a:pt x="5559" y="6936"/>
                  <a:pt x="7120" y="4404"/>
                  <a:pt x="8281" y="1740"/>
                </a:cubicBezTo>
                <a:lnTo>
                  <a:pt x="8281" y="1740"/>
                </a:lnTo>
                <a:cubicBezTo>
                  <a:pt x="8366" y="1653"/>
                  <a:pt x="8454" y="1567"/>
                  <a:pt x="8544" y="1483"/>
                </a:cubicBezTo>
                <a:cubicBezTo>
                  <a:pt x="8504" y="1459"/>
                  <a:pt x="8464" y="1434"/>
                  <a:pt x="8423" y="1410"/>
                </a:cubicBezTo>
                <a:lnTo>
                  <a:pt x="8423" y="1410"/>
                </a:lnTo>
                <a:cubicBezTo>
                  <a:pt x="8464" y="1312"/>
                  <a:pt x="8504" y="1214"/>
                  <a:pt x="8544" y="1116"/>
                </a:cubicBezTo>
                <a:cubicBezTo>
                  <a:pt x="8641" y="899"/>
                  <a:pt x="8442" y="735"/>
                  <a:pt x="8236" y="735"/>
                </a:cubicBezTo>
                <a:cubicBezTo>
                  <a:pt x="8157" y="735"/>
                  <a:pt x="8076" y="760"/>
                  <a:pt x="8011" y="816"/>
                </a:cubicBezTo>
                <a:cubicBezTo>
                  <a:pt x="7215" y="1543"/>
                  <a:pt x="6648" y="2412"/>
                  <a:pt x="6178" y="3337"/>
                </a:cubicBezTo>
                <a:lnTo>
                  <a:pt x="6178" y="3337"/>
                </a:lnTo>
                <a:cubicBezTo>
                  <a:pt x="6147" y="3324"/>
                  <a:pt x="6117" y="3308"/>
                  <a:pt x="6086" y="3291"/>
                </a:cubicBezTo>
                <a:lnTo>
                  <a:pt x="6086" y="3291"/>
                </a:lnTo>
                <a:cubicBezTo>
                  <a:pt x="6128" y="3189"/>
                  <a:pt x="6169" y="3086"/>
                  <a:pt x="6209" y="2984"/>
                </a:cubicBezTo>
                <a:cubicBezTo>
                  <a:pt x="6304" y="2770"/>
                  <a:pt x="6096" y="2574"/>
                  <a:pt x="5895" y="2574"/>
                </a:cubicBezTo>
                <a:cubicBezTo>
                  <a:pt x="5814" y="2574"/>
                  <a:pt x="5734" y="2606"/>
                  <a:pt x="5676" y="2684"/>
                </a:cubicBezTo>
                <a:cubicBezTo>
                  <a:pt x="3965" y="4688"/>
                  <a:pt x="2961" y="7185"/>
                  <a:pt x="1377" y="9265"/>
                </a:cubicBezTo>
                <a:lnTo>
                  <a:pt x="1377" y="9265"/>
                </a:lnTo>
                <a:cubicBezTo>
                  <a:pt x="2706" y="6463"/>
                  <a:pt x="4406" y="3832"/>
                  <a:pt x="6176" y="1316"/>
                </a:cubicBezTo>
                <a:cubicBezTo>
                  <a:pt x="6368" y="1252"/>
                  <a:pt x="6206" y="1120"/>
                  <a:pt x="6011" y="1120"/>
                </a:cubicBezTo>
                <a:cubicBezTo>
                  <a:pt x="5901" y="1120"/>
                  <a:pt x="5781" y="1162"/>
                  <a:pt x="5709" y="1283"/>
                </a:cubicBezTo>
                <a:cubicBezTo>
                  <a:pt x="3679" y="4156"/>
                  <a:pt x="1737" y="7204"/>
                  <a:pt x="348" y="10455"/>
                </a:cubicBezTo>
                <a:lnTo>
                  <a:pt x="348" y="10455"/>
                </a:lnTo>
                <a:cubicBezTo>
                  <a:pt x="258" y="10546"/>
                  <a:pt x="166" y="10635"/>
                  <a:pt x="72" y="10723"/>
                </a:cubicBezTo>
                <a:cubicBezTo>
                  <a:pt x="115" y="10749"/>
                  <a:pt x="157" y="10776"/>
                  <a:pt x="201" y="10805"/>
                </a:cubicBezTo>
                <a:lnTo>
                  <a:pt x="201" y="10805"/>
                </a:lnTo>
                <a:cubicBezTo>
                  <a:pt x="157" y="10911"/>
                  <a:pt x="114" y="11017"/>
                  <a:pt x="72" y="11123"/>
                </a:cubicBezTo>
                <a:cubicBezTo>
                  <a:pt x="0" y="11313"/>
                  <a:pt x="199" y="11486"/>
                  <a:pt x="404" y="11486"/>
                </a:cubicBezTo>
                <a:cubicBezTo>
                  <a:pt x="487" y="11486"/>
                  <a:pt x="571" y="11457"/>
                  <a:pt x="639" y="11390"/>
                </a:cubicBezTo>
                <a:cubicBezTo>
                  <a:pt x="2351" y="9773"/>
                  <a:pt x="3368" y="7648"/>
                  <a:pt x="4584" y="5654"/>
                </a:cubicBezTo>
                <a:lnTo>
                  <a:pt x="4584" y="5654"/>
                </a:lnTo>
                <a:cubicBezTo>
                  <a:pt x="3996" y="6991"/>
                  <a:pt x="3387" y="8316"/>
                  <a:pt x="2819" y="9656"/>
                </a:cubicBezTo>
                <a:lnTo>
                  <a:pt x="2819" y="9656"/>
                </a:lnTo>
                <a:cubicBezTo>
                  <a:pt x="2729" y="9747"/>
                  <a:pt x="2636" y="9836"/>
                  <a:pt x="2540" y="9922"/>
                </a:cubicBezTo>
                <a:cubicBezTo>
                  <a:pt x="2584" y="9948"/>
                  <a:pt x="2627" y="9977"/>
                  <a:pt x="2671" y="10006"/>
                </a:cubicBezTo>
                <a:lnTo>
                  <a:pt x="2671" y="10006"/>
                </a:lnTo>
                <a:cubicBezTo>
                  <a:pt x="2627" y="10111"/>
                  <a:pt x="2584" y="10217"/>
                  <a:pt x="2540" y="10322"/>
                </a:cubicBezTo>
                <a:cubicBezTo>
                  <a:pt x="2444" y="10539"/>
                  <a:pt x="2660" y="10703"/>
                  <a:pt x="2863" y="10703"/>
                </a:cubicBezTo>
                <a:cubicBezTo>
                  <a:pt x="2941" y="10703"/>
                  <a:pt x="3018" y="10679"/>
                  <a:pt x="3074" y="10623"/>
                </a:cubicBezTo>
                <a:cubicBezTo>
                  <a:pt x="3741" y="10020"/>
                  <a:pt x="4248" y="9317"/>
                  <a:pt x="4671" y="8561"/>
                </a:cubicBezTo>
                <a:lnTo>
                  <a:pt x="4671" y="8561"/>
                </a:lnTo>
                <a:cubicBezTo>
                  <a:pt x="4460" y="9156"/>
                  <a:pt x="4277" y="9760"/>
                  <a:pt x="4135" y="10378"/>
                </a:cubicBezTo>
                <a:lnTo>
                  <a:pt x="4135" y="10378"/>
                </a:lnTo>
                <a:cubicBezTo>
                  <a:pt x="4104" y="10404"/>
                  <a:pt x="4073" y="10430"/>
                  <a:pt x="4041" y="10456"/>
                </a:cubicBezTo>
                <a:cubicBezTo>
                  <a:pt x="4064" y="10465"/>
                  <a:pt x="4087" y="10476"/>
                  <a:pt x="4111" y="10487"/>
                </a:cubicBezTo>
                <a:lnTo>
                  <a:pt x="4111" y="10487"/>
                </a:lnTo>
                <a:cubicBezTo>
                  <a:pt x="4086" y="10599"/>
                  <a:pt x="4063" y="10711"/>
                  <a:pt x="4041" y="10823"/>
                </a:cubicBezTo>
                <a:cubicBezTo>
                  <a:pt x="4018" y="11057"/>
                  <a:pt x="4176" y="11210"/>
                  <a:pt x="4353" y="11210"/>
                </a:cubicBezTo>
                <a:cubicBezTo>
                  <a:pt x="4427" y="11210"/>
                  <a:pt x="4506" y="11182"/>
                  <a:pt x="4575" y="11123"/>
                </a:cubicBezTo>
                <a:cubicBezTo>
                  <a:pt x="5239" y="10582"/>
                  <a:pt x="5786" y="9954"/>
                  <a:pt x="6261" y="9274"/>
                </a:cubicBezTo>
                <a:lnTo>
                  <a:pt x="6261" y="9274"/>
                </a:lnTo>
                <a:cubicBezTo>
                  <a:pt x="6201" y="9467"/>
                  <a:pt x="6147" y="9663"/>
                  <a:pt x="6099" y="9861"/>
                </a:cubicBezTo>
                <a:lnTo>
                  <a:pt x="6099" y="9861"/>
                </a:lnTo>
                <a:cubicBezTo>
                  <a:pt x="6037" y="9949"/>
                  <a:pt x="5974" y="10036"/>
                  <a:pt x="5909" y="10122"/>
                </a:cubicBezTo>
                <a:cubicBezTo>
                  <a:pt x="5951" y="10136"/>
                  <a:pt x="5991" y="10152"/>
                  <a:pt x="6031" y="10168"/>
                </a:cubicBezTo>
                <a:lnTo>
                  <a:pt x="6031" y="10168"/>
                </a:lnTo>
                <a:cubicBezTo>
                  <a:pt x="6011" y="10263"/>
                  <a:pt x="5993" y="10359"/>
                  <a:pt x="5976" y="10456"/>
                </a:cubicBezTo>
                <a:cubicBezTo>
                  <a:pt x="5912" y="10691"/>
                  <a:pt x="6081" y="10845"/>
                  <a:pt x="6264" y="10845"/>
                </a:cubicBezTo>
                <a:cubicBezTo>
                  <a:pt x="6365" y="10845"/>
                  <a:pt x="6471" y="10797"/>
                  <a:pt x="6543" y="10689"/>
                </a:cubicBezTo>
                <a:cubicBezTo>
                  <a:pt x="7893" y="8850"/>
                  <a:pt x="8740" y="6735"/>
                  <a:pt x="9820" y="4763"/>
                </a:cubicBezTo>
                <a:lnTo>
                  <a:pt x="9820" y="4763"/>
                </a:lnTo>
                <a:cubicBezTo>
                  <a:pt x="8996" y="6697"/>
                  <a:pt x="8119" y="8607"/>
                  <a:pt x="7785" y="10681"/>
                </a:cubicBezTo>
                <a:lnTo>
                  <a:pt x="7785" y="10681"/>
                </a:lnTo>
                <a:cubicBezTo>
                  <a:pt x="7771" y="10695"/>
                  <a:pt x="7757" y="10709"/>
                  <a:pt x="7744" y="10723"/>
                </a:cubicBezTo>
                <a:cubicBezTo>
                  <a:pt x="7754" y="10729"/>
                  <a:pt x="7765" y="10735"/>
                  <a:pt x="7775" y="10741"/>
                </a:cubicBezTo>
                <a:lnTo>
                  <a:pt x="7775" y="10741"/>
                </a:lnTo>
                <a:cubicBezTo>
                  <a:pt x="7750" y="10901"/>
                  <a:pt x="7729" y="11061"/>
                  <a:pt x="7710" y="11223"/>
                </a:cubicBezTo>
                <a:cubicBezTo>
                  <a:pt x="7688" y="11425"/>
                  <a:pt x="7862" y="11552"/>
                  <a:pt x="8029" y="11552"/>
                </a:cubicBezTo>
                <a:cubicBezTo>
                  <a:pt x="8110" y="11552"/>
                  <a:pt x="8190" y="11522"/>
                  <a:pt x="8244" y="11457"/>
                </a:cubicBezTo>
                <a:cubicBezTo>
                  <a:pt x="10137" y="9510"/>
                  <a:pt x="10475" y="6732"/>
                  <a:pt x="11471" y="4282"/>
                </a:cubicBezTo>
                <a:lnTo>
                  <a:pt x="11471" y="4282"/>
                </a:lnTo>
                <a:cubicBezTo>
                  <a:pt x="10883" y="6711"/>
                  <a:pt x="9720" y="9031"/>
                  <a:pt x="9879" y="11623"/>
                </a:cubicBezTo>
                <a:cubicBezTo>
                  <a:pt x="9879" y="11784"/>
                  <a:pt x="10036" y="11913"/>
                  <a:pt x="10200" y="11913"/>
                </a:cubicBezTo>
                <a:cubicBezTo>
                  <a:pt x="10274" y="11913"/>
                  <a:pt x="10350" y="11886"/>
                  <a:pt x="10412" y="11824"/>
                </a:cubicBezTo>
                <a:cubicBezTo>
                  <a:pt x="11580" y="10689"/>
                  <a:pt x="12047" y="9022"/>
                  <a:pt x="12414" y="7487"/>
                </a:cubicBezTo>
                <a:cubicBezTo>
                  <a:pt x="12464" y="7291"/>
                  <a:pt x="12511" y="7094"/>
                  <a:pt x="12556" y="6896"/>
                </a:cubicBezTo>
                <a:lnTo>
                  <a:pt x="12556" y="6896"/>
                </a:lnTo>
                <a:cubicBezTo>
                  <a:pt x="12284" y="8403"/>
                  <a:pt x="12049" y="9915"/>
                  <a:pt x="12080" y="11457"/>
                </a:cubicBezTo>
                <a:cubicBezTo>
                  <a:pt x="12080" y="11628"/>
                  <a:pt x="12274" y="11759"/>
                  <a:pt x="12447" y="11759"/>
                </a:cubicBezTo>
                <a:cubicBezTo>
                  <a:pt x="12543" y="11759"/>
                  <a:pt x="12633" y="11719"/>
                  <a:pt x="12681" y="11623"/>
                </a:cubicBezTo>
                <a:cubicBezTo>
                  <a:pt x="13064" y="10722"/>
                  <a:pt x="13299" y="9773"/>
                  <a:pt x="13482" y="8809"/>
                </a:cubicBezTo>
                <a:lnTo>
                  <a:pt x="13482" y="8809"/>
                </a:lnTo>
                <a:cubicBezTo>
                  <a:pt x="13457" y="9546"/>
                  <a:pt x="13518" y="10283"/>
                  <a:pt x="13715" y="11023"/>
                </a:cubicBezTo>
                <a:cubicBezTo>
                  <a:pt x="13754" y="11178"/>
                  <a:pt x="13905" y="11266"/>
                  <a:pt x="14045" y="11266"/>
                </a:cubicBezTo>
                <a:cubicBezTo>
                  <a:pt x="14146" y="11266"/>
                  <a:pt x="14240" y="11221"/>
                  <a:pt x="14282" y="11123"/>
                </a:cubicBezTo>
                <a:cubicBezTo>
                  <a:pt x="15800" y="8269"/>
                  <a:pt x="15301" y="4560"/>
                  <a:pt x="16959" y="1803"/>
                </a:cubicBezTo>
                <a:lnTo>
                  <a:pt x="16959" y="1803"/>
                </a:lnTo>
                <a:cubicBezTo>
                  <a:pt x="16812" y="4922"/>
                  <a:pt x="15138" y="7819"/>
                  <a:pt x="15349" y="10990"/>
                </a:cubicBezTo>
                <a:cubicBezTo>
                  <a:pt x="15349" y="11149"/>
                  <a:pt x="15505" y="11309"/>
                  <a:pt x="15667" y="11309"/>
                </a:cubicBezTo>
                <a:cubicBezTo>
                  <a:pt x="15743" y="11309"/>
                  <a:pt x="15820" y="11274"/>
                  <a:pt x="15883" y="11190"/>
                </a:cubicBezTo>
                <a:cubicBezTo>
                  <a:pt x="16474" y="10462"/>
                  <a:pt x="16851" y="9653"/>
                  <a:pt x="17111" y="8798"/>
                </a:cubicBezTo>
                <a:lnTo>
                  <a:pt x="17111" y="8798"/>
                </a:lnTo>
                <a:cubicBezTo>
                  <a:pt x="17189" y="9426"/>
                  <a:pt x="17369" y="10026"/>
                  <a:pt x="17718" y="10556"/>
                </a:cubicBezTo>
                <a:cubicBezTo>
                  <a:pt x="17788" y="10668"/>
                  <a:pt x="17887" y="10715"/>
                  <a:pt x="17984" y="10715"/>
                </a:cubicBezTo>
                <a:cubicBezTo>
                  <a:pt x="18117" y="10715"/>
                  <a:pt x="18246" y="10625"/>
                  <a:pt x="18285" y="10489"/>
                </a:cubicBezTo>
                <a:cubicBezTo>
                  <a:pt x="19171" y="8025"/>
                  <a:pt x="19091" y="5400"/>
                  <a:pt x="19649" y="2881"/>
                </a:cubicBezTo>
                <a:lnTo>
                  <a:pt x="19649" y="2881"/>
                </a:lnTo>
                <a:cubicBezTo>
                  <a:pt x="19690" y="5289"/>
                  <a:pt x="19079" y="7712"/>
                  <a:pt x="19567" y="10115"/>
                </a:cubicBezTo>
                <a:lnTo>
                  <a:pt x="19567" y="10115"/>
                </a:lnTo>
                <a:cubicBezTo>
                  <a:pt x="19562" y="10129"/>
                  <a:pt x="19557" y="10142"/>
                  <a:pt x="19552" y="10156"/>
                </a:cubicBezTo>
                <a:lnTo>
                  <a:pt x="19575" y="10156"/>
                </a:lnTo>
                <a:cubicBezTo>
                  <a:pt x="19599" y="10267"/>
                  <a:pt x="19624" y="10378"/>
                  <a:pt x="19652" y="10489"/>
                </a:cubicBezTo>
                <a:cubicBezTo>
                  <a:pt x="19685" y="10652"/>
                  <a:pt x="19804" y="10727"/>
                  <a:pt x="19926" y="10727"/>
                </a:cubicBezTo>
                <a:cubicBezTo>
                  <a:pt x="20054" y="10727"/>
                  <a:pt x="20185" y="10643"/>
                  <a:pt x="20219" y="10489"/>
                </a:cubicBezTo>
                <a:cubicBezTo>
                  <a:pt x="21163" y="7998"/>
                  <a:pt x="20912" y="5301"/>
                  <a:pt x="21263" y="2673"/>
                </a:cubicBezTo>
                <a:lnTo>
                  <a:pt x="21263" y="2673"/>
                </a:lnTo>
                <a:cubicBezTo>
                  <a:pt x="21194" y="5664"/>
                  <a:pt x="20428" y="8772"/>
                  <a:pt x="21854" y="11490"/>
                </a:cubicBezTo>
                <a:cubicBezTo>
                  <a:pt x="21914" y="11580"/>
                  <a:pt x="22028" y="11629"/>
                  <a:pt x="22138" y="11629"/>
                </a:cubicBezTo>
                <a:cubicBezTo>
                  <a:pt x="22273" y="11629"/>
                  <a:pt x="22403" y="11555"/>
                  <a:pt x="22421" y="11390"/>
                </a:cubicBezTo>
                <a:cubicBezTo>
                  <a:pt x="22810" y="9157"/>
                  <a:pt x="22634" y="6904"/>
                  <a:pt x="22710" y="4646"/>
                </a:cubicBezTo>
                <a:lnTo>
                  <a:pt x="22710" y="4646"/>
                </a:lnTo>
                <a:cubicBezTo>
                  <a:pt x="22994" y="6599"/>
                  <a:pt x="22707" y="8649"/>
                  <a:pt x="23188" y="10623"/>
                </a:cubicBezTo>
                <a:cubicBezTo>
                  <a:pt x="23221" y="10756"/>
                  <a:pt x="23355" y="10823"/>
                  <a:pt x="23484" y="10823"/>
                </a:cubicBezTo>
                <a:cubicBezTo>
                  <a:pt x="23613" y="10823"/>
                  <a:pt x="23739" y="10756"/>
                  <a:pt x="23755" y="10623"/>
                </a:cubicBezTo>
                <a:cubicBezTo>
                  <a:pt x="23853" y="10192"/>
                  <a:pt x="23921" y="9761"/>
                  <a:pt x="23967" y="9328"/>
                </a:cubicBezTo>
                <a:lnTo>
                  <a:pt x="23967" y="9328"/>
                </a:lnTo>
                <a:cubicBezTo>
                  <a:pt x="24169" y="10126"/>
                  <a:pt x="24447" y="10897"/>
                  <a:pt x="24823" y="11623"/>
                </a:cubicBezTo>
                <a:cubicBezTo>
                  <a:pt x="24866" y="11726"/>
                  <a:pt x="24968" y="11777"/>
                  <a:pt x="25073" y="11777"/>
                </a:cubicBezTo>
                <a:cubicBezTo>
                  <a:pt x="25209" y="11777"/>
                  <a:pt x="25352" y="11692"/>
                  <a:pt x="25390" y="11523"/>
                </a:cubicBezTo>
                <a:cubicBezTo>
                  <a:pt x="25625" y="10395"/>
                  <a:pt x="25686" y="9255"/>
                  <a:pt x="25683" y="8111"/>
                </a:cubicBezTo>
                <a:lnTo>
                  <a:pt x="25683" y="8111"/>
                </a:lnTo>
                <a:cubicBezTo>
                  <a:pt x="25816" y="9224"/>
                  <a:pt x="26064" y="10315"/>
                  <a:pt x="26591" y="11357"/>
                </a:cubicBezTo>
                <a:cubicBezTo>
                  <a:pt x="26652" y="11468"/>
                  <a:pt x="26751" y="11515"/>
                  <a:pt x="26850" y="11515"/>
                </a:cubicBezTo>
                <a:cubicBezTo>
                  <a:pt x="27019" y="11515"/>
                  <a:pt x="27191" y="11379"/>
                  <a:pt x="27191" y="11190"/>
                </a:cubicBezTo>
                <a:cubicBezTo>
                  <a:pt x="27211" y="10572"/>
                  <a:pt x="27212" y="9953"/>
                  <a:pt x="27204" y="9334"/>
                </a:cubicBezTo>
                <a:lnTo>
                  <a:pt x="27204" y="9334"/>
                </a:lnTo>
                <a:cubicBezTo>
                  <a:pt x="27359" y="10161"/>
                  <a:pt x="27618" y="10964"/>
                  <a:pt x="28058" y="11723"/>
                </a:cubicBezTo>
                <a:cubicBezTo>
                  <a:pt x="28120" y="11835"/>
                  <a:pt x="28209" y="11882"/>
                  <a:pt x="28299" y="11882"/>
                </a:cubicBezTo>
                <a:cubicBezTo>
                  <a:pt x="28451" y="11882"/>
                  <a:pt x="28604" y="11746"/>
                  <a:pt x="28625" y="11557"/>
                </a:cubicBezTo>
                <a:cubicBezTo>
                  <a:pt x="28857" y="8890"/>
                  <a:pt x="28686" y="6198"/>
                  <a:pt x="28725" y="3525"/>
                </a:cubicBezTo>
                <a:lnTo>
                  <a:pt x="28725" y="3525"/>
                </a:lnTo>
                <a:cubicBezTo>
                  <a:pt x="29586" y="6129"/>
                  <a:pt x="28243" y="10013"/>
                  <a:pt x="30894" y="11557"/>
                </a:cubicBezTo>
                <a:cubicBezTo>
                  <a:pt x="30944" y="11590"/>
                  <a:pt x="30998" y="11605"/>
                  <a:pt x="31051" y="11605"/>
                </a:cubicBezTo>
                <a:cubicBezTo>
                  <a:pt x="31211" y="11605"/>
                  <a:pt x="31361" y="11473"/>
                  <a:pt x="31361" y="11323"/>
                </a:cubicBezTo>
                <a:cubicBezTo>
                  <a:pt x="31539" y="8765"/>
                  <a:pt x="30471" y="6312"/>
                  <a:pt x="30285" y="3777"/>
                </a:cubicBezTo>
                <a:lnTo>
                  <a:pt x="30285" y="3777"/>
                </a:lnTo>
                <a:cubicBezTo>
                  <a:pt x="31585" y="5889"/>
                  <a:pt x="30983" y="8765"/>
                  <a:pt x="32561" y="10789"/>
                </a:cubicBezTo>
                <a:cubicBezTo>
                  <a:pt x="32632" y="10874"/>
                  <a:pt x="32757" y="10923"/>
                  <a:pt x="32873" y="10923"/>
                </a:cubicBezTo>
                <a:cubicBezTo>
                  <a:pt x="33029" y="10923"/>
                  <a:pt x="33167" y="10834"/>
                  <a:pt x="33129" y="10623"/>
                </a:cubicBezTo>
                <a:cubicBezTo>
                  <a:pt x="33123" y="10535"/>
                  <a:pt x="33116" y="10447"/>
                  <a:pt x="33107" y="10360"/>
                </a:cubicBezTo>
                <a:lnTo>
                  <a:pt x="33107" y="10360"/>
                </a:lnTo>
                <a:cubicBezTo>
                  <a:pt x="33114" y="10358"/>
                  <a:pt x="33122" y="10357"/>
                  <a:pt x="33129" y="10356"/>
                </a:cubicBezTo>
                <a:cubicBezTo>
                  <a:pt x="33120" y="10345"/>
                  <a:pt x="33112" y="10334"/>
                  <a:pt x="33104" y="10323"/>
                </a:cubicBezTo>
                <a:lnTo>
                  <a:pt x="33104" y="10323"/>
                </a:lnTo>
                <a:cubicBezTo>
                  <a:pt x="32975" y="8960"/>
                  <a:pt x="32612" y="7625"/>
                  <a:pt x="32395" y="6320"/>
                </a:cubicBezTo>
                <a:cubicBezTo>
                  <a:pt x="32135" y="5049"/>
                  <a:pt x="31750" y="3403"/>
                  <a:pt x="32171" y="2097"/>
                </a:cubicBezTo>
                <a:lnTo>
                  <a:pt x="32171" y="2097"/>
                </a:lnTo>
                <a:cubicBezTo>
                  <a:pt x="33394" y="5022"/>
                  <a:pt x="32479" y="8508"/>
                  <a:pt x="34229" y="11290"/>
                </a:cubicBezTo>
                <a:cubicBezTo>
                  <a:pt x="34289" y="11380"/>
                  <a:pt x="34396" y="11429"/>
                  <a:pt x="34502" y="11429"/>
                </a:cubicBezTo>
                <a:cubicBezTo>
                  <a:pt x="34632" y="11429"/>
                  <a:pt x="34760" y="11355"/>
                  <a:pt x="34796" y="11190"/>
                </a:cubicBezTo>
                <a:cubicBezTo>
                  <a:pt x="34919" y="10675"/>
                  <a:pt x="34963" y="10163"/>
                  <a:pt x="34953" y="9654"/>
                </a:cubicBezTo>
                <a:lnTo>
                  <a:pt x="34953" y="9654"/>
                </a:lnTo>
                <a:cubicBezTo>
                  <a:pt x="35283" y="10422"/>
                  <a:pt x="35711" y="11128"/>
                  <a:pt x="36297" y="11723"/>
                </a:cubicBezTo>
                <a:cubicBezTo>
                  <a:pt x="36355" y="11796"/>
                  <a:pt x="36438" y="11830"/>
                  <a:pt x="36521" y="11830"/>
                </a:cubicBezTo>
                <a:cubicBezTo>
                  <a:pt x="36630" y="11830"/>
                  <a:pt x="36741" y="11770"/>
                  <a:pt x="36798" y="11657"/>
                </a:cubicBezTo>
                <a:cubicBezTo>
                  <a:pt x="37274" y="10875"/>
                  <a:pt x="37325" y="9955"/>
                  <a:pt x="37187" y="9038"/>
                </a:cubicBezTo>
                <a:lnTo>
                  <a:pt x="37187" y="9038"/>
                </a:lnTo>
                <a:cubicBezTo>
                  <a:pt x="37462" y="9560"/>
                  <a:pt x="37819" y="10026"/>
                  <a:pt x="38299" y="10389"/>
                </a:cubicBezTo>
                <a:cubicBezTo>
                  <a:pt x="38363" y="10445"/>
                  <a:pt x="38425" y="10469"/>
                  <a:pt x="38482" y="10469"/>
                </a:cubicBezTo>
                <a:cubicBezTo>
                  <a:pt x="38662" y="10469"/>
                  <a:pt x="38791" y="10233"/>
                  <a:pt x="38766" y="10056"/>
                </a:cubicBezTo>
                <a:cubicBezTo>
                  <a:pt x="38653" y="9327"/>
                  <a:pt x="38447" y="8626"/>
                  <a:pt x="38198" y="7938"/>
                </a:cubicBezTo>
                <a:lnTo>
                  <a:pt x="38198" y="7938"/>
                </a:lnTo>
                <a:cubicBezTo>
                  <a:pt x="38200" y="7942"/>
                  <a:pt x="38203" y="7947"/>
                  <a:pt x="38206" y="7951"/>
                </a:cubicBezTo>
                <a:lnTo>
                  <a:pt x="38206" y="7951"/>
                </a:lnTo>
                <a:cubicBezTo>
                  <a:pt x="38686" y="8899"/>
                  <a:pt x="39285" y="9780"/>
                  <a:pt x="40134" y="10523"/>
                </a:cubicBezTo>
                <a:cubicBezTo>
                  <a:pt x="40202" y="10584"/>
                  <a:pt x="40278" y="10610"/>
                  <a:pt x="40351" y="10610"/>
                </a:cubicBezTo>
                <a:cubicBezTo>
                  <a:pt x="40596" y="10610"/>
                  <a:pt x="40806" y="10313"/>
                  <a:pt x="40601" y="10056"/>
                </a:cubicBezTo>
                <a:cubicBezTo>
                  <a:pt x="39922" y="9299"/>
                  <a:pt x="39306" y="8483"/>
                  <a:pt x="38743" y="7627"/>
                </a:cubicBezTo>
                <a:lnTo>
                  <a:pt x="38743" y="7627"/>
                </a:lnTo>
                <a:cubicBezTo>
                  <a:pt x="37697" y="5606"/>
                  <a:pt x="37231" y="3245"/>
                  <a:pt x="36031" y="1283"/>
                </a:cubicBezTo>
                <a:cubicBezTo>
                  <a:pt x="35965" y="1178"/>
                  <a:pt x="35854" y="1130"/>
                  <a:pt x="35745" y="1130"/>
                </a:cubicBezTo>
                <a:cubicBezTo>
                  <a:pt x="35634" y="1130"/>
                  <a:pt x="35524" y="1180"/>
                  <a:pt x="35468" y="1271"/>
                </a:cubicBezTo>
                <a:lnTo>
                  <a:pt x="35468" y="1271"/>
                </a:lnTo>
                <a:cubicBezTo>
                  <a:pt x="35166" y="849"/>
                  <a:pt x="34777" y="501"/>
                  <a:pt x="34263" y="282"/>
                </a:cubicBezTo>
                <a:cubicBezTo>
                  <a:pt x="34210" y="256"/>
                  <a:pt x="34151" y="243"/>
                  <a:pt x="34094" y="243"/>
                </a:cubicBezTo>
                <a:cubicBezTo>
                  <a:pt x="33931" y="243"/>
                  <a:pt x="33780" y="343"/>
                  <a:pt x="33829" y="515"/>
                </a:cubicBezTo>
                <a:cubicBezTo>
                  <a:pt x="33929" y="2317"/>
                  <a:pt x="34863" y="4018"/>
                  <a:pt x="35530" y="5686"/>
                </a:cubicBezTo>
                <a:cubicBezTo>
                  <a:pt x="36110" y="7150"/>
                  <a:pt x="37079" y="9283"/>
                  <a:pt x="36528" y="10887"/>
                </a:cubicBezTo>
                <a:lnTo>
                  <a:pt x="36528" y="10887"/>
                </a:lnTo>
                <a:cubicBezTo>
                  <a:pt x="34761" y="8750"/>
                  <a:pt x="34718" y="5347"/>
                  <a:pt x="33896" y="2784"/>
                </a:cubicBezTo>
                <a:cubicBezTo>
                  <a:pt x="33834" y="2629"/>
                  <a:pt x="33693" y="2553"/>
                  <a:pt x="33559" y="2553"/>
                </a:cubicBezTo>
                <a:cubicBezTo>
                  <a:pt x="33406" y="2553"/>
                  <a:pt x="33262" y="2654"/>
                  <a:pt x="33262" y="2850"/>
                </a:cubicBezTo>
                <a:cubicBezTo>
                  <a:pt x="33261" y="2904"/>
                  <a:pt x="33260" y="2958"/>
                  <a:pt x="33260" y="3012"/>
                </a:cubicBezTo>
                <a:lnTo>
                  <a:pt x="33260" y="3012"/>
                </a:lnTo>
                <a:cubicBezTo>
                  <a:pt x="33250" y="3014"/>
                  <a:pt x="33239" y="3015"/>
                  <a:pt x="33229" y="3017"/>
                </a:cubicBezTo>
                <a:cubicBezTo>
                  <a:pt x="33240" y="3051"/>
                  <a:pt x="33250" y="3085"/>
                  <a:pt x="33261" y="3120"/>
                </a:cubicBezTo>
                <a:lnTo>
                  <a:pt x="33261" y="3120"/>
                </a:lnTo>
                <a:cubicBezTo>
                  <a:pt x="33264" y="3295"/>
                  <a:pt x="33274" y="3470"/>
                  <a:pt x="33289" y="3645"/>
                </a:cubicBezTo>
                <a:lnTo>
                  <a:pt x="33289" y="3645"/>
                </a:lnTo>
                <a:cubicBezTo>
                  <a:pt x="33135" y="2771"/>
                  <a:pt x="32894" y="1919"/>
                  <a:pt x="32461" y="1116"/>
                </a:cubicBezTo>
                <a:cubicBezTo>
                  <a:pt x="32411" y="999"/>
                  <a:pt x="32311" y="941"/>
                  <a:pt x="32207" y="941"/>
                </a:cubicBezTo>
                <a:cubicBezTo>
                  <a:pt x="32103" y="941"/>
                  <a:pt x="31994" y="999"/>
                  <a:pt x="31928" y="1116"/>
                </a:cubicBezTo>
                <a:cubicBezTo>
                  <a:pt x="31227" y="2350"/>
                  <a:pt x="31427" y="3885"/>
                  <a:pt x="31627" y="5286"/>
                </a:cubicBezTo>
                <a:cubicBezTo>
                  <a:pt x="31805" y="6438"/>
                  <a:pt x="32100" y="7577"/>
                  <a:pt x="32317" y="8739"/>
                </a:cubicBezTo>
                <a:lnTo>
                  <a:pt x="32317" y="8739"/>
                </a:lnTo>
                <a:cubicBezTo>
                  <a:pt x="31644" y="6656"/>
                  <a:pt x="31848" y="4217"/>
                  <a:pt x="30226" y="2517"/>
                </a:cubicBezTo>
                <a:cubicBezTo>
                  <a:pt x="30164" y="2454"/>
                  <a:pt x="30088" y="2428"/>
                  <a:pt x="30014" y="2428"/>
                </a:cubicBezTo>
                <a:cubicBezTo>
                  <a:pt x="29850" y="2428"/>
                  <a:pt x="29693" y="2557"/>
                  <a:pt x="29693" y="2717"/>
                </a:cubicBezTo>
                <a:cubicBezTo>
                  <a:pt x="29600" y="5418"/>
                  <a:pt x="30778" y="7946"/>
                  <a:pt x="30780" y="10596"/>
                </a:cubicBezTo>
                <a:lnTo>
                  <a:pt x="30780" y="10596"/>
                </a:lnTo>
                <a:cubicBezTo>
                  <a:pt x="29779" y="9552"/>
                  <a:pt x="29844" y="7652"/>
                  <a:pt x="29726" y="6353"/>
                </a:cubicBezTo>
                <a:cubicBezTo>
                  <a:pt x="29626" y="4952"/>
                  <a:pt x="29626" y="3217"/>
                  <a:pt x="28725" y="2050"/>
                </a:cubicBezTo>
                <a:cubicBezTo>
                  <a:pt x="28659" y="1957"/>
                  <a:pt x="28556" y="1912"/>
                  <a:pt x="28456" y="1912"/>
                </a:cubicBezTo>
                <a:cubicBezTo>
                  <a:pt x="28304" y="1912"/>
                  <a:pt x="28158" y="2016"/>
                  <a:pt x="28158" y="2217"/>
                </a:cubicBezTo>
                <a:cubicBezTo>
                  <a:pt x="28043" y="4905"/>
                  <a:pt x="28203" y="7568"/>
                  <a:pt x="28095" y="10250"/>
                </a:cubicBezTo>
                <a:lnTo>
                  <a:pt x="28095" y="10250"/>
                </a:lnTo>
                <a:cubicBezTo>
                  <a:pt x="27142" y="7588"/>
                  <a:pt x="27844" y="4472"/>
                  <a:pt x="27258" y="1716"/>
                </a:cubicBezTo>
                <a:cubicBezTo>
                  <a:pt x="27230" y="1562"/>
                  <a:pt x="27125" y="1497"/>
                  <a:pt x="27009" y="1497"/>
                </a:cubicBezTo>
                <a:cubicBezTo>
                  <a:pt x="26848" y="1497"/>
                  <a:pt x="26663" y="1623"/>
                  <a:pt x="26624" y="1816"/>
                </a:cubicBezTo>
                <a:cubicBezTo>
                  <a:pt x="26320" y="4354"/>
                  <a:pt x="26519" y="6915"/>
                  <a:pt x="26540" y="9461"/>
                </a:cubicBezTo>
                <a:lnTo>
                  <a:pt x="26540" y="9461"/>
                </a:lnTo>
                <a:cubicBezTo>
                  <a:pt x="25863" y="7020"/>
                  <a:pt x="26266" y="4339"/>
                  <a:pt x="25685" y="1863"/>
                </a:cubicBezTo>
                <a:lnTo>
                  <a:pt x="25685" y="1863"/>
                </a:lnTo>
                <a:cubicBezTo>
                  <a:pt x="25686" y="1847"/>
                  <a:pt x="25688" y="1832"/>
                  <a:pt x="25690" y="1816"/>
                </a:cubicBezTo>
                <a:lnTo>
                  <a:pt x="25690" y="1816"/>
                </a:lnTo>
                <a:cubicBezTo>
                  <a:pt x="25685" y="1817"/>
                  <a:pt x="25679" y="1818"/>
                  <a:pt x="25674" y="1819"/>
                </a:cubicBezTo>
                <a:lnTo>
                  <a:pt x="25674" y="1819"/>
                </a:lnTo>
                <a:cubicBezTo>
                  <a:pt x="25658" y="1751"/>
                  <a:pt x="25641" y="1684"/>
                  <a:pt x="25623" y="1616"/>
                </a:cubicBezTo>
                <a:cubicBezTo>
                  <a:pt x="25594" y="1443"/>
                  <a:pt x="25484" y="1369"/>
                  <a:pt x="25365" y="1369"/>
                </a:cubicBezTo>
                <a:cubicBezTo>
                  <a:pt x="25210" y="1369"/>
                  <a:pt x="25042" y="1494"/>
                  <a:pt x="25023" y="1683"/>
                </a:cubicBezTo>
                <a:cubicBezTo>
                  <a:pt x="24667" y="4496"/>
                  <a:pt x="25232" y="7387"/>
                  <a:pt x="24920" y="10171"/>
                </a:cubicBezTo>
                <a:lnTo>
                  <a:pt x="24920" y="10171"/>
                </a:lnTo>
                <a:cubicBezTo>
                  <a:pt x="23965" y="7627"/>
                  <a:pt x="24032" y="4595"/>
                  <a:pt x="24169" y="1905"/>
                </a:cubicBezTo>
                <a:lnTo>
                  <a:pt x="24169" y="1905"/>
                </a:lnTo>
                <a:cubicBezTo>
                  <a:pt x="24175" y="1864"/>
                  <a:pt x="24182" y="1824"/>
                  <a:pt x="24189" y="1783"/>
                </a:cubicBezTo>
                <a:cubicBezTo>
                  <a:pt x="24184" y="1781"/>
                  <a:pt x="24180" y="1780"/>
                  <a:pt x="24175" y="1779"/>
                </a:cubicBezTo>
                <a:lnTo>
                  <a:pt x="24175" y="1779"/>
                </a:lnTo>
                <a:cubicBezTo>
                  <a:pt x="24180" y="1691"/>
                  <a:pt x="24184" y="1603"/>
                  <a:pt x="24189" y="1516"/>
                </a:cubicBezTo>
                <a:cubicBezTo>
                  <a:pt x="24189" y="1333"/>
                  <a:pt x="24018" y="1230"/>
                  <a:pt x="23852" y="1230"/>
                </a:cubicBezTo>
                <a:cubicBezTo>
                  <a:pt x="23717" y="1230"/>
                  <a:pt x="23585" y="1299"/>
                  <a:pt x="23555" y="1449"/>
                </a:cubicBezTo>
                <a:cubicBezTo>
                  <a:pt x="23209" y="3459"/>
                  <a:pt x="23454" y="5516"/>
                  <a:pt x="23416" y="7566"/>
                </a:cubicBezTo>
                <a:lnTo>
                  <a:pt x="23416" y="7566"/>
                </a:lnTo>
                <a:cubicBezTo>
                  <a:pt x="23368" y="5930"/>
                  <a:pt x="23424" y="4296"/>
                  <a:pt x="22852" y="2735"/>
                </a:cubicBezTo>
                <a:lnTo>
                  <a:pt x="22852" y="2735"/>
                </a:lnTo>
                <a:cubicBezTo>
                  <a:pt x="22853" y="2729"/>
                  <a:pt x="22854" y="2723"/>
                  <a:pt x="22855" y="2717"/>
                </a:cubicBezTo>
                <a:lnTo>
                  <a:pt x="22855" y="2717"/>
                </a:lnTo>
                <a:cubicBezTo>
                  <a:pt x="22852" y="2718"/>
                  <a:pt x="22849" y="2719"/>
                  <a:pt x="22847" y="2720"/>
                </a:cubicBezTo>
                <a:lnTo>
                  <a:pt x="22847" y="2720"/>
                </a:lnTo>
                <a:cubicBezTo>
                  <a:pt x="22818" y="2641"/>
                  <a:pt x="22787" y="2562"/>
                  <a:pt x="22754" y="2484"/>
                </a:cubicBezTo>
                <a:cubicBezTo>
                  <a:pt x="22693" y="2329"/>
                  <a:pt x="22566" y="2253"/>
                  <a:pt x="22441" y="2253"/>
                </a:cubicBezTo>
                <a:cubicBezTo>
                  <a:pt x="22297" y="2253"/>
                  <a:pt x="22156" y="2354"/>
                  <a:pt x="22121" y="2550"/>
                </a:cubicBezTo>
                <a:cubicBezTo>
                  <a:pt x="21800" y="5031"/>
                  <a:pt x="22143" y="7538"/>
                  <a:pt x="21876" y="10003"/>
                </a:cubicBezTo>
                <a:lnTo>
                  <a:pt x="21876" y="10003"/>
                </a:lnTo>
                <a:cubicBezTo>
                  <a:pt x="20929" y="7080"/>
                  <a:pt x="22016" y="3688"/>
                  <a:pt x="21683" y="671"/>
                </a:cubicBezTo>
                <a:lnTo>
                  <a:pt x="21683" y="671"/>
                </a:lnTo>
                <a:cubicBezTo>
                  <a:pt x="21695" y="630"/>
                  <a:pt x="21708" y="590"/>
                  <a:pt x="21720" y="549"/>
                </a:cubicBezTo>
                <a:lnTo>
                  <a:pt x="21668" y="549"/>
                </a:lnTo>
                <a:cubicBezTo>
                  <a:pt x="21654" y="437"/>
                  <a:pt x="21638" y="326"/>
                  <a:pt x="21620" y="215"/>
                </a:cubicBezTo>
                <a:cubicBezTo>
                  <a:pt x="21605" y="63"/>
                  <a:pt x="21499" y="1"/>
                  <a:pt x="213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9"/>
          <p:cNvSpPr/>
          <p:nvPr/>
        </p:nvSpPr>
        <p:spPr>
          <a:xfrm rot="5400000">
            <a:off x="5921347" y="1802062"/>
            <a:ext cx="4822003" cy="1450404"/>
          </a:xfrm>
          <a:custGeom>
            <a:avLst/>
            <a:gdLst/>
            <a:ahLst/>
            <a:cxnLst/>
            <a:rect l="l" t="t" r="r" b="b"/>
            <a:pathLst>
              <a:path w="41468" h="11223" extrusionOk="0">
                <a:moveTo>
                  <a:pt x="10818" y="3338"/>
                </a:moveTo>
                <a:cubicBezTo>
                  <a:pt x="10845" y="3466"/>
                  <a:pt x="10872" y="3595"/>
                  <a:pt x="10896" y="3724"/>
                </a:cubicBezTo>
                <a:lnTo>
                  <a:pt x="10896" y="3724"/>
                </a:lnTo>
                <a:cubicBezTo>
                  <a:pt x="10889" y="3725"/>
                  <a:pt x="10882" y="3727"/>
                  <a:pt x="10875" y="3728"/>
                </a:cubicBezTo>
                <a:cubicBezTo>
                  <a:pt x="10907" y="3850"/>
                  <a:pt x="10936" y="3973"/>
                  <a:pt x="10963" y="4097"/>
                </a:cubicBezTo>
                <a:lnTo>
                  <a:pt x="10963" y="4097"/>
                </a:lnTo>
                <a:cubicBezTo>
                  <a:pt x="11220" y="5614"/>
                  <a:pt x="11277" y="7134"/>
                  <a:pt x="11241" y="8664"/>
                </a:cubicBezTo>
                <a:lnTo>
                  <a:pt x="11241" y="8664"/>
                </a:lnTo>
                <a:cubicBezTo>
                  <a:pt x="10779" y="6951"/>
                  <a:pt x="10891" y="5131"/>
                  <a:pt x="10818" y="3338"/>
                </a:cubicBezTo>
                <a:close/>
                <a:moveTo>
                  <a:pt x="10046" y="0"/>
                </a:moveTo>
                <a:cubicBezTo>
                  <a:pt x="9916" y="0"/>
                  <a:pt x="9791" y="76"/>
                  <a:pt x="9774" y="226"/>
                </a:cubicBezTo>
                <a:cubicBezTo>
                  <a:pt x="9083" y="2991"/>
                  <a:pt x="9692" y="5810"/>
                  <a:pt x="9551" y="8635"/>
                </a:cubicBezTo>
                <a:lnTo>
                  <a:pt x="9551" y="8635"/>
                </a:lnTo>
                <a:cubicBezTo>
                  <a:pt x="8316" y="6334"/>
                  <a:pt x="8707" y="3455"/>
                  <a:pt x="7540" y="1060"/>
                </a:cubicBezTo>
                <a:cubicBezTo>
                  <a:pt x="7478" y="948"/>
                  <a:pt x="7389" y="901"/>
                  <a:pt x="7299" y="901"/>
                </a:cubicBezTo>
                <a:cubicBezTo>
                  <a:pt x="7147" y="901"/>
                  <a:pt x="6993" y="1037"/>
                  <a:pt x="6972" y="1226"/>
                </a:cubicBezTo>
                <a:cubicBezTo>
                  <a:pt x="6805" y="3684"/>
                  <a:pt x="7362" y="6071"/>
                  <a:pt x="7705" y="8506"/>
                </a:cubicBezTo>
                <a:lnTo>
                  <a:pt x="7705" y="8506"/>
                </a:lnTo>
                <a:cubicBezTo>
                  <a:pt x="6835" y="6559"/>
                  <a:pt x="6900" y="4192"/>
                  <a:pt x="6272" y="2227"/>
                </a:cubicBezTo>
                <a:cubicBezTo>
                  <a:pt x="6210" y="2072"/>
                  <a:pt x="6069" y="1996"/>
                  <a:pt x="5936" y="1996"/>
                </a:cubicBezTo>
                <a:cubicBezTo>
                  <a:pt x="5782" y="1996"/>
                  <a:pt x="5638" y="2097"/>
                  <a:pt x="5638" y="2294"/>
                </a:cubicBezTo>
                <a:cubicBezTo>
                  <a:pt x="5650" y="3165"/>
                  <a:pt x="5705" y="4032"/>
                  <a:pt x="5788" y="4894"/>
                </a:cubicBezTo>
                <a:lnTo>
                  <a:pt x="5788" y="4894"/>
                </a:lnTo>
                <a:cubicBezTo>
                  <a:pt x="5504" y="4037"/>
                  <a:pt x="5161" y="3197"/>
                  <a:pt x="4704" y="2394"/>
                </a:cubicBezTo>
                <a:cubicBezTo>
                  <a:pt x="4640" y="2278"/>
                  <a:pt x="4540" y="2227"/>
                  <a:pt x="4443" y="2227"/>
                </a:cubicBezTo>
                <a:cubicBezTo>
                  <a:pt x="4288" y="2227"/>
                  <a:pt x="4137" y="2356"/>
                  <a:pt x="4137" y="2561"/>
                </a:cubicBezTo>
                <a:cubicBezTo>
                  <a:pt x="4147" y="3295"/>
                  <a:pt x="4194" y="4037"/>
                  <a:pt x="4286" y="4776"/>
                </a:cubicBezTo>
                <a:lnTo>
                  <a:pt x="4286" y="4776"/>
                </a:lnTo>
                <a:cubicBezTo>
                  <a:pt x="3714" y="3679"/>
                  <a:pt x="3068" y="2620"/>
                  <a:pt x="2302" y="1627"/>
                </a:cubicBezTo>
                <a:cubicBezTo>
                  <a:pt x="2250" y="1564"/>
                  <a:pt x="2172" y="1537"/>
                  <a:pt x="2091" y="1537"/>
                </a:cubicBezTo>
                <a:cubicBezTo>
                  <a:pt x="1913" y="1537"/>
                  <a:pt x="1723" y="1666"/>
                  <a:pt x="1769" y="1827"/>
                </a:cubicBezTo>
                <a:cubicBezTo>
                  <a:pt x="1874" y="2717"/>
                  <a:pt x="2064" y="3585"/>
                  <a:pt x="2316" y="4435"/>
                </a:cubicBezTo>
                <a:lnTo>
                  <a:pt x="2316" y="4435"/>
                </a:lnTo>
                <a:cubicBezTo>
                  <a:pt x="1776" y="3506"/>
                  <a:pt x="1221" y="2581"/>
                  <a:pt x="635" y="1660"/>
                </a:cubicBezTo>
                <a:cubicBezTo>
                  <a:pt x="535" y="1860"/>
                  <a:pt x="1" y="2127"/>
                  <a:pt x="201" y="2527"/>
                </a:cubicBezTo>
                <a:cubicBezTo>
                  <a:pt x="1802" y="5062"/>
                  <a:pt x="3270" y="7698"/>
                  <a:pt x="4704" y="10300"/>
                </a:cubicBezTo>
                <a:cubicBezTo>
                  <a:pt x="4779" y="10427"/>
                  <a:pt x="4880" y="10480"/>
                  <a:pt x="4979" y="10480"/>
                </a:cubicBezTo>
                <a:cubicBezTo>
                  <a:pt x="5189" y="10480"/>
                  <a:pt x="5385" y="10239"/>
                  <a:pt x="5271" y="9966"/>
                </a:cubicBezTo>
                <a:cubicBezTo>
                  <a:pt x="5197" y="9821"/>
                  <a:pt x="5122" y="9676"/>
                  <a:pt x="5048" y="9530"/>
                </a:cubicBezTo>
                <a:lnTo>
                  <a:pt x="5048" y="9530"/>
                </a:lnTo>
                <a:cubicBezTo>
                  <a:pt x="5079" y="9510"/>
                  <a:pt x="5109" y="9489"/>
                  <a:pt x="5138" y="9466"/>
                </a:cubicBezTo>
                <a:cubicBezTo>
                  <a:pt x="4809" y="8875"/>
                  <a:pt x="4483" y="8285"/>
                  <a:pt x="4157" y="7698"/>
                </a:cubicBezTo>
                <a:lnTo>
                  <a:pt x="4157" y="7698"/>
                </a:lnTo>
                <a:cubicBezTo>
                  <a:pt x="3550" y="6372"/>
                  <a:pt x="3027" y="5005"/>
                  <a:pt x="2716" y="3578"/>
                </a:cubicBezTo>
                <a:lnTo>
                  <a:pt x="2716" y="3578"/>
                </a:lnTo>
                <a:cubicBezTo>
                  <a:pt x="3618" y="4912"/>
                  <a:pt x="4324" y="6369"/>
                  <a:pt x="4945" y="7852"/>
                </a:cubicBezTo>
                <a:lnTo>
                  <a:pt x="4945" y="7852"/>
                </a:lnTo>
                <a:cubicBezTo>
                  <a:pt x="5155" y="8515"/>
                  <a:pt x="5410" y="9162"/>
                  <a:pt x="5713" y="9785"/>
                </a:cubicBezTo>
                <a:lnTo>
                  <a:pt x="5713" y="9785"/>
                </a:lnTo>
                <a:cubicBezTo>
                  <a:pt x="5800" y="10012"/>
                  <a:pt x="5886" y="10240"/>
                  <a:pt x="5972" y="10466"/>
                </a:cubicBezTo>
                <a:cubicBezTo>
                  <a:pt x="6172" y="10400"/>
                  <a:pt x="6339" y="10300"/>
                  <a:pt x="6539" y="10233"/>
                </a:cubicBezTo>
                <a:cubicBezTo>
                  <a:pt x="6510" y="10177"/>
                  <a:pt x="6481" y="10121"/>
                  <a:pt x="6453" y="10066"/>
                </a:cubicBezTo>
                <a:lnTo>
                  <a:pt x="6453" y="10066"/>
                </a:lnTo>
                <a:cubicBezTo>
                  <a:pt x="6494" y="10000"/>
                  <a:pt x="6507" y="9920"/>
                  <a:pt x="6472" y="9833"/>
                </a:cubicBezTo>
                <a:cubicBezTo>
                  <a:pt x="6110" y="8890"/>
                  <a:pt x="5742" y="7948"/>
                  <a:pt x="5342" y="7019"/>
                </a:cubicBezTo>
                <a:lnTo>
                  <a:pt x="5342" y="7019"/>
                </a:lnTo>
                <a:cubicBezTo>
                  <a:pt x="5137" y="6179"/>
                  <a:pt x="5003" y="5320"/>
                  <a:pt x="4932" y="4458"/>
                </a:cubicBezTo>
                <a:lnTo>
                  <a:pt x="4932" y="4458"/>
                </a:lnTo>
                <a:cubicBezTo>
                  <a:pt x="5635" y="6212"/>
                  <a:pt x="5975" y="8104"/>
                  <a:pt x="6505" y="9933"/>
                </a:cubicBezTo>
                <a:cubicBezTo>
                  <a:pt x="6558" y="10076"/>
                  <a:pt x="6671" y="10138"/>
                  <a:pt x="6786" y="10138"/>
                </a:cubicBezTo>
                <a:cubicBezTo>
                  <a:pt x="6965" y="10138"/>
                  <a:pt x="7147" y="9989"/>
                  <a:pt x="7106" y="9766"/>
                </a:cubicBezTo>
                <a:cubicBezTo>
                  <a:pt x="7025" y="9293"/>
                  <a:pt x="6945" y="8820"/>
                  <a:pt x="6869" y="8348"/>
                </a:cubicBezTo>
                <a:lnTo>
                  <a:pt x="6869" y="8348"/>
                </a:lnTo>
                <a:cubicBezTo>
                  <a:pt x="7119" y="9153"/>
                  <a:pt x="7468" y="9916"/>
                  <a:pt x="8007" y="10600"/>
                </a:cubicBezTo>
                <a:cubicBezTo>
                  <a:pt x="8059" y="10662"/>
                  <a:pt x="8130" y="10689"/>
                  <a:pt x="8204" y="10689"/>
                </a:cubicBezTo>
                <a:cubicBezTo>
                  <a:pt x="8367" y="10689"/>
                  <a:pt x="8540" y="10560"/>
                  <a:pt x="8540" y="10400"/>
                </a:cubicBezTo>
                <a:cubicBezTo>
                  <a:pt x="8326" y="8048"/>
                  <a:pt x="7706" y="5739"/>
                  <a:pt x="7605" y="3421"/>
                </a:cubicBezTo>
                <a:lnTo>
                  <a:pt x="7605" y="3421"/>
                </a:lnTo>
                <a:cubicBezTo>
                  <a:pt x="8188" y="5695"/>
                  <a:pt x="8058" y="8231"/>
                  <a:pt x="9541" y="10199"/>
                </a:cubicBezTo>
                <a:cubicBezTo>
                  <a:pt x="9634" y="10292"/>
                  <a:pt x="9743" y="10338"/>
                  <a:pt x="9842" y="10338"/>
                </a:cubicBezTo>
                <a:cubicBezTo>
                  <a:pt x="9992" y="10338"/>
                  <a:pt x="10121" y="10234"/>
                  <a:pt x="10141" y="10033"/>
                </a:cubicBezTo>
                <a:cubicBezTo>
                  <a:pt x="10422" y="7448"/>
                  <a:pt x="9875" y="4839"/>
                  <a:pt x="10134" y="2287"/>
                </a:cubicBezTo>
                <a:lnTo>
                  <a:pt x="10134" y="2287"/>
                </a:lnTo>
                <a:cubicBezTo>
                  <a:pt x="10562" y="5129"/>
                  <a:pt x="9911" y="8147"/>
                  <a:pt x="11309" y="10800"/>
                </a:cubicBezTo>
                <a:cubicBezTo>
                  <a:pt x="11371" y="10911"/>
                  <a:pt x="11465" y="10958"/>
                  <a:pt x="11558" y="10958"/>
                </a:cubicBezTo>
                <a:cubicBezTo>
                  <a:pt x="11717" y="10958"/>
                  <a:pt x="11876" y="10822"/>
                  <a:pt x="11876" y="10633"/>
                </a:cubicBezTo>
                <a:cubicBezTo>
                  <a:pt x="11907" y="10091"/>
                  <a:pt x="11930" y="9548"/>
                  <a:pt x="11942" y="9006"/>
                </a:cubicBezTo>
                <a:lnTo>
                  <a:pt x="11942" y="9006"/>
                </a:lnTo>
                <a:cubicBezTo>
                  <a:pt x="12020" y="9207"/>
                  <a:pt x="12109" y="9405"/>
                  <a:pt x="12210" y="9599"/>
                </a:cubicBezTo>
                <a:cubicBezTo>
                  <a:pt x="12266" y="9711"/>
                  <a:pt x="12363" y="9758"/>
                  <a:pt x="12464" y="9758"/>
                </a:cubicBezTo>
                <a:cubicBezTo>
                  <a:pt x="12604" y="9758"/>
                  <a:pt x="12752" y="9668"/>
                  <a:pt x="12810" y="9532"/>
                </a:cubicBezTo>
                <a:cubicBezTo>
                  <a:pt x="12823" y="9489"/>
                  <a:pt x="12837" y="9445"/>
                  <a:pt x="12850" y="9401"/>
                </a:cubicBezTo>
                <a:lnTo>
                  <a:pt x="12850" y="9401"/>
                </a:lnTo>
                <a:cubicBezTo>
                  <a:pt x="12985" y="9929"/>
                  <a:pt x="13179" y="10433"/>
                  <a:pt x="13444" y="10900"/>
                </a:cubicBezTo>
                <a:cubicBezTo>
                  <a:pt x="13488" y="11002"/>
                  <a:pt x="13589" y="11053"/>
                  <a:pt x="13694" y="11053"/>
                </a:cubicBezTo>
                <a:cubicBezTo>
                  <a:pt x="13830" y="11053"/>
                  <a:pt x="13973" y="10969"/>
                  <a:pt x="14011" y="10800"/>
                </a:cubicBezTo>
                <a:cubicBezTo>
                  <a:pt x="14179" y="10047"/>
                  <a:pt x="14296" y="9286"/>
                  <a:pt x="14391" y="8523"/>
                </a:cubicBezTo>
                <a:lnTo>
                  <a:pt x="14391" y="8523"/>
                </a:lnTo>
                <a:cubicBezTo>
                  <a:pt x="14428" y="9107"/>
                  <a:pt x="14523" y="9688"/>
                  <a:pt x="14711" y="10266"/>
                </a:cubicBezTo>
                <a:cubicBezTo>
                  <a:pt x="14769" y="10419"/>
                  <a:pt x="14902" y="10495"/>
                  <a:pt x="15037" y="10495"/>
                </a:cubicBezTo>
                <a:cubicBezTo>
                  <a:pt x="15138" y="10495"/>
                  <a:pt x="15240" y="10452"/>
                  <a:pt x="15312" y="10366"/>
                </a:cubicBezTo>
                <a:cubicBezTo>
                  <a:pt x="15740" y="9686"/>
                  <a:pt x="16010" y="8957"/>
                  <a:pt x="16202" y="8203"/>
                </a:cubicBezTo>
                <a:lnTo>
                  <a:pt x="16202" y="8203"/>
                </a:lnTo>
                <a:cubicBezTo>
                  <a:pt x="16251" y="8801"/>
                  <a:pt x="16385" y="9391"/>
                  <a:pt x="16646" y="9966"/>
                </a:cubicBezTo>
                <a:cubicBezTo>
                  <a:pt x="16679" y="10083"/>
                  <a:pt x="16796" y="10141"/>
                  <a:pt x="16913" y="10141"/>
                </a:cubicBezTo>
                <a:cubicBezTo>
                  <a:pt x="17030" y="10141"/>
                  <a:pt x="17146" y="10083"/>
                  <a:pt x="17180" y="9966"/>
                </a:cubicBezTo>
                <a:cubicBezTo>
                  <a:pt x="17388" y="9480"/>
                  <a:pt x="17560" y="8984"/>
                  <a:pt x="17709" y="8480"/>
                </a:cubicBezTo>
                <a:lnTo>
                  <a:pt x="17709" y="8480"/>
                </a:lnTo>
                <a:cubicBezTo>
                  <a:pt x="17720" y="8909"/>
                  <a:pt x="17755" y="9337"/>
                  <a:pt x="17820" y="9763"/>
                </a:cubicBezTo>
                <a:lnTo>
                  <a:pt x="17820" y="9763"/>
                </a:lnTo>
                <a:cubicBezTo>
                  <a:pt x="17807" y="9786"/>
                  <a:pt x="17793" y="9809"/>
                  <a:pt x="17780" y="9833"/>
                </a:cubicBezTo>
                <a:cubicBezTo>
                  <a:pt x="17798" y="9838"/>
                  <a:pt x="17816" y="9844"/>
                  <a:pt x="17833" y="9849"/>
                </a:cubicBezTo>
                <a:lnTo>
                  <a:pt x="17833" y="9849"/>
                </a:lnTo>
                <a:cubicBezTo>
                  <a:pt x="17864" y="10044"/>
                  <a:pt x="17902" y="10239"/>
                  <a:pt x="17947" y="10433"/>
                </a:cubicBezTo>
                <a:cubicBezTo>
                  <a:pt x="17966" y="10585"/>
                  <a:pt x="18105" y="10662"/>
                  <a:pt x="18245" y="10662"/>
                </a:cubicBezTo>
                <a:cubicBezTo>
                  <a:pt x="18351" y="10662"/>
                  <a:pt x="18457" y="10619"/>
                  <a:pt x="18514" y="10533"/>
                </a:cubicBezTo>
                <a:cubicBezTo>
                  <a:pt x="18860" y="9926"/>
                  <a:pt x="19105" y="9285"/>
                  <a:pt x="19293" y="8625"/>
                </a:cubicBezTo>
                <a:lnTo>
                  <a:pt x="19293" y="8625"/>
                </a:lnTo>
                <a:cubicBezTo>
                  <a:pt x="19342" y="9433"/>
                  <a:pt x="19540" y="10203"/>
                  <a:pt x="19982" y="10900"/>
                </a:cubicBezTo>
                <a:cubicBezTo>
                  <a:pt x="20048" y="11000"/>
                  <a:pt x="20149" y="11050"/>
                  <a:pt x="20249" y="11050"/>
                </a:cubicBezTo>
                <a:cubicBezTo>
                  <a:pt x="20349" y="11050"/>
                  <a:pt x="20449" y="11000"/>
                  <a:pt x="20515" y="10900"/>
                </a:cubicBezTo>
                <a:cubicBezTo>
                  <a:pt x="20726" y="10503"/>
                  <a:pt x="20911" y="10097"/>
                  <a:pt x="21077" y="9684"/>
                </a:cubicBezTo>
                <a:lnTo>
                  <a:pt x="21077" y="9684"/>
                </a:lnTo>
                <a:cubicBezTo>
                  <a:pt x="21140" y="9701"/>
                  <a:pt x="21207" y="9712"/>
                  <a:pt x="21274" y="9721"/>
                </a:cubicBezTo>
                <a:lnTo>
                  <a:pt x="21274" y="9721"/>
                </a:lnTo>
                <a:cubicBezTo>
                  <a:pt x="21276" y="9836"/>
                  <a:pt x="21278" y="9951"/>
                  <a:pt x="21283" y="10066"/>
                </a:cubicBezTo>
                <a:cubicBezTo>
                  <a:pt x="21283" y="10263"/>
                  <a:pt x="21426" y="10363"/>
                  <a:pt x="21575" y="10363"/>
                </a:cubicBezTo>
                <a:cubicBezTo>
                  <a:pt x="21704" y="10363"/>
                  <a:pt x="21837" y="10288"/>
                  <a:pt x="21883" y="10133"/>
                </a:cubicBezTo>
                <a:cubicBezTo>
                  <a:pt x="21963" y="9921"/>
                  <a:pt x="22038" y="9709"/>
                  <a:pt x="22109" y="9495"/>
                </a:cubicBezTo>
                <a:lnTo>
                  <a:pt x="22109" y="9495"/>
                </a:lnTo>
                <a:cubicBezTo>
                  <a:pt x="22141" y="9505"/>
                  <a:pt x="22173" y="9515"/>
                  <a:pt x="22204" y="9527"/>
                </a:cubicBezTo>
                <a:lnTo>
                  <a:pt x="22204" y="9527"/>
                </a:lnTo>
                <a:cubicBezTo>
                  <a:pt x="22195" y="9662"/>
                  <a:pt x="22188" y="9797"/>
                  <a:pt x="22183" y="9933"/>
                </a:cubicBezTo>
                <a:cubicBezTo>
                  <a:pt x="22183" y="10120"/>
                  <a:pt x="22353" y="10243"/>
                  <a:pt x="22521" y="10243"/>
                </a:cubicBezTo>
                <a:cubicBezTo>
                  <a:pt x="22622" y="10243"/>
                  <a:pt x="22721" y="10199"/>
                  <a:pt x="22784" y="10099"/>
                </a:cubicBezTo>
                <a:cubicBezTo>
                  <a:pt x="22996" y="9717"/>
                  <a:pt x="23176" y="9324"/>
                  <a:pt x="23333" y="8923"/>
                </a:cubicBezTo>
                <a:lnTo>
                  <a:pt x="23333" y="8923"/>
                </a:lnTo>
                <a:cubicBezTo>
                  <a:pt x="23392" y="9278"/>
                  <a:pt x="23495" y="9626"/>
                  <a:pt x="23651" y="9966"/>
                </a:cubicBezTo>
                <a:cubicBezTo>
                  <a:pt x="23684" y="10083"/>
                  <a:pt x="23784" y="10141"/>
                  <a:pt x="23893" y="10141"/>
                </a:cubicBezTo>
                <a:cubicBezTo>
                  <a:pt x="24001" y="10141"/>
                  <a:pt x="24118" y="10083"/>
                  <a:pt x="24185" y="9966"/>
                </a:cubicBezTo>
                <a:cubicBezTo>
                  <a:pt x="24324" y="9706"/>
                  <a:pt x="24454" y="9442"/>
                  <a:pt x="24574" y="9175"/>
                </a:cubicBezTo>
                <a:lnTo>
                  <a:pt x="24574" y="9175"/>
                </a:lnTo>
                <a:cubicBezTo>
                  <a:pt x="24612" y="9646"/>
                  <a:pt x="24710" y="10111"/>
                  <a:pt x="24885" y="10566"/>
                </a:cubicBezTo>
                <a:cubicBezTo>
                  <a:pt x="24945" y="10686"/>
                  <a:pt x="25101" y="10783"/>
                  <a:pt x="25246" y="10783"/>
                </a:cubicBezTo>
                <a:cubicBezTo>
                  <a:pt x="25342" y="10783"/>
                  <a:pt x="25432" y="10740"/>
                  <a:pt x="25486" y="10633"/>
                </a:cubicBezTo>
                <a:cubicBezTo>
                  <a:pt x="25732" y="10117"/>
                  <a:pt x="25949" y="9589"/>
                  <a:pt x="26148" y="9053"/>
                </a:cubicBezTo>
                <a:lnTo>
                  <a:pt x="26148" y="9053"/>
                </a:lnTo>
                <a:cubicBezTo>
                  <a:pt x="26154" y="9223"/>
                  <a:pt x="26167" y="9394"/>
                  <a:pt x="26186" y="9566"/>
                </a:cubicBezTo>
                <a:cubicBezTo>
                  <a:pt x="26209" y="9725"/>
                  <a:pt x="26356" y="9885"/>
                  <a:pt x="26511" y="9885"/>
                </a:cubicBezTo>
                <a:cubicBezTo>
                  <a:pt x="26583" y="9885"/>
                  <a:pt x="26657" y="9850"/>
                  <a:pt x="26720" y="9766"/>
                </a:cubicBezTo>
                <a:cubicBezTo>
                  <a:pt x="26983" y="9449"/>
                  <a:pt x="27216" y="9118"/>
                  <a:pt x="27427" y="8775"/>
                </a:cubicBezTo>
                <a:lnTo>
                  <a:pt x="27427" y="8775"/>
                </a:lnTo>
                <a:cubicBezTo>
                  <a:pt x="27397" y="9000"/>
                  <a:pt x="27375" y="9226"/>
                  <a:pt x="27363" y="9455"/>
                </a:cubicBezTo>
                <a:lnTo>
                  <a:pt x="27363" y="9455"/>
                </a:lnTo>
                <a:cubicBezTo>
                  <a:pt x="27360" y="9458"/>
                  <a:pt x="27357" y="9462"/>
                  <a:pt x="27354" y="9466"/>
                </a:cubicBezTo>
                <a:cubicBezTo>
                  <a:pt x="27357" y="9467"/>
                  <a:pt x="27360" y="9469"/>
                  <a:pt x="27363" y="9471"/>
                </a:cubicBezTo>
                <a:lnTo>
                  <a:pt x="27363" y="9471"/>
                </a:lnTo>
                <a:cubicBezTo>
                  <a:pt x="27355" y="9624"/>
                  <a:pt x="27352" y="9778"/>
                  <a:pt x="27354" y="9933"/>
                </a:cubicBezTo>
                <a:cubicBezTo>
                  <a:pt x="27354" y="10110"/>
                  <a:pt x="27502" y="10244"/>
                  <a:pt x="27660" y="10244"/>
                </a:cubicBezTo>
                <a:cubicBezTo>
                  <a:pt x="27739" y="10244"/>
                  <a:pt x="27821" y="10211"/>
                  <a:pt x="27887" y="10133"/>
                </a:cubicBezTo>
                <a:cubicBezTo>
                  <a:pt x="28501" y="9451"/>
                  <a:pt x="28996" y="8700"/>
                  <a:pt x="29425" y="7913"/>
                </a:cubicBezTo>
                <a:lnTo>
                  <a:pt x="29425" y="7913"/>
                </a:lnTo>
                <a:cubicBezTo>
                  <a:pt x="29314" y="8617"/>
                  <a:pt x="29303" y="9325"/>
                  <a:pt x="29489" y="9966"/>
                </a:cubicBezTo>
                <a:cubicBezTo>
                  <a:pt x="29510" y="10096"/>
                  <a:pt x="29659" y="10198"/>
                  <a:pt x="29807" y="10198"/>
                </a:cubicBezTo>
                <a:cubicBezTo>
                  <a:pt x="29886" y="10198"/>
                  <a:pt x="29964" y="10169"/>
                  <a:pt x="30022" y="10099"/>
                </a:cubicBezTo>
                <a:cubicBezTo>
                  <a:pt x="30291" y="9799"/>
                  <a:pt x="30530" y="9481"/>
                  <a:pt x="30746" y="9150"/>
                </a:cubicBezTo>
                <a:lnTo>
                  <a:pt x="30746" y="9150"/>
                </a:lnTo>
                <a:cubicBezTo>
                  <a:pt x="30622" y="9734"/>
                  <a:pt x="30542" y="10328"/>
                  <a:pt x="30523" y="10933"/>
                </a:cubicBezTo>
                <a:cubicBezTo>
                  <a:pt x="30523" y="11126"/>
                  <a:pt x="30660" y="11223"/>
                  <a:pt x="30812" y="11223"/>
                </a:cubicBezTo>
                <a:cubicBezTo>
                  <a:pt x="30896" y="11223"/>
                  <a:pt x="30985" y="11193"/>
                  <a:pt x="31056" y="11133"/>
                </a:cubicBezTo>
                <a:cubicBezTo>
                  <a:pt x="31522" y="10735"/>
                  <a:pt x="31923" y="10284"/>
                  <a:pt x="32279" y="9797"/>
                </a:cubicBezTo>
                <a:lnTo>
                  <a:pt x="32279" y="9797"/>
                </a:lnTo>
                <a:cubicBezTo>
                  <a:pt x="32333" y="9858"/>
                  <a:pt x="32420" y="9888"/>
                  <a:pt x="32514" y="9888"/>
                </a:cubicBezTo>
                <a:cubicBezTo>
                  <a:pt x="32607" y="9888"/>
                  <a:pt x="32708" y="9859"/>
                  <a:pt x="32791" y="9799"/>
                </a:cubicBezTo>
                <a:cubicBezTo>
                  <a:pt x="32884" y="9726"/>
                  <a:pt x="32976" y="9650"/>
                  <a:pt x="33065" y="9573"/>
                </a:cubicBezTo>
                <a:lnTo>
                  <a:pt x="33065" y="9573"/>
                </a:lnTo>
                <a:cubicBezTo>
                  <a:pt x="33003" y="9758"/>
                  <a:pt x="32945" y="9945"/>
                  <a:pt x="32891" y="10133"/>
                </a:cubicBezTo>
                <a:cubicBezTo>
                  <a:pt x="32840" y="10337"/>
                  <a:pt x="33004" y="10522"/>
                  <a:pt x="33189" y="10522"/>
                </a:cubicBezTo>
                <a:cubicBezTo>
                  <a:pt x="33245" y="10522"/>
                  <a:pt x="33304" y="10505"/>
                  <a:pt x="33358" y="10466"/>
                </a:cubicBezTo>
                <a:cubicBezTo>
                  <a:pt x="33733" y="10228"/>
                  <a:pt x="34072" y="9960"/>
                  <a:pt x="34382" y="9669"/>
                </a:cubicBezTo>
                <a:lnTo>
                  <a:pt x="34382" y="9669"/>
                </a:lnTo>
                <a:cubicBezTo>
                  <a:pt x="34438" y="9778"/>
                  <a:pt x="34555" y="9855"/>
                  <a:pt x="34671" y="9855"/>
                </a:cubicBezTo>
                <a:cubicBezTo>
                  <a:pt x="34725" y="9855"/>
                  <a:pt x="34779" y="9838"/>
                  <a:pt x="34826" y="9799"/>
                </a:cubicBezTo>
                <a:cubicBezTo>
                  <a:pt x="34957" y="9722"/>
                  <a:pt x="35085" y="9642"/>
                  <a:pt x="35209" y="9558"/>
                </a:cubicBezTo>
                <a:lnTo>
                  <a:pt x="35209" y="9558"/>
                </a:lnTo>
                <a:cubicBezTo>
                  <a:pt x="35275" y="9645"/>
                  <a:pt x="35384" y="9704"/>
                  <a:pt x="35491" y="9704"/>
                </a:cubicBezTo>
                <a:cubicBezTo>
                  <a:pt x="35580" y="9704"/>
                  <a:pt x="35668" y="9663"/>
                  <a:pt x="35726" y="9566"/>
                </a:cubicBezTo>
                <a:cubicBezTo>
                  <a:pt x="35906" y="9277"/>
                  <a:pt x="36084" y="8986"/>
                  <a:pt x="36262" y="8694"/>
                </a:cubicBezTo>
                <a:lnTo>
                  <a:pt x="36262" y="8694"/>
                </a:lnTo>
                <a:cubicBezTo>
                  <a:pt x="38212" y="6796"/>
                  <a:pt x="39262" y="4008"/>
                  <a:pt x="41230" y="2094"/>
                </a:cubicBezTo>
                <a:cubicBezTo>
                  <a:pt x="41468" y="1856"/>
                  <a:pt x="41267" y="1557"/>
                  <a:pt x="41008" y="1557"/>
                </a:cubicBezTo>
                <a:cubicBezTo>
                  <a:pt x="40939" y="1557"/>
                  <a:pt x="40867" y="1578"/>
                  <a:pt x="40797" y="1627"/>
                </a:cubicBezTo>
                <a:cubicBezTo>
                  <a:pt x="40797" y="1627"/>
                  <a:pt x="40797" y="1627"/>
                  <a:pt x="40797" y="1627"/>
                </a:cubicBezTo>
                <a:lnTo>
                  <a:pt x="40797" y="1627"/>
                </a:lnTo>
                <a:cubicBezTo>
                  <a:pt x="38732" y="3514"/>
                  <a:pt x="37241" y="5923"/>
                  <a:pt x="35771" y="8301"/>
                </a:cubicBezTo>
                <a:lnTo>
                  <a:pt x="35771" y="8301"/>
                </a:lnTo>
                <a:cubicBezTo>
                  <a:pt x="35632" y="8431"/>
                  <a:pt x="35489" y="8556"/>
                  <a:pt x="35341" y="8676"/>
                </a:cubicBezTo>
                <a:lnTo>
                  <a:pt x="35341" y="8676"/>
                </a:lnTo>
                <a:cubicBezTo>
                  <a:pt x="35371" y="8608"/>
                  <a:pt x="35402" y="8540"/>
                  <a:pt x="35434" y="8471"/>
                </a:cubicBezTo>
                <a:lnTo>
                  <a:pt x="35434" y="8471"/>
                </a:lnTo>
                <a:cubicBezTo>
                  <a:pt x="36435" y="7112"/>
                  <a:pt x="37132" y="5504"/>
                  <a:pt x="37997" y="4038"/>
                </a:cubicBezTo>
                <a:lnTo>
                  <a:pt x="37997" y="4038"/>
                </a:lnTo>
                <a:cubicBezTo>
                  <a:pt x="38268" y="3624"/>
                  <a:pt x="38541" y="3211"/>
                  <a:pt x="38812" y="2798"/>
                </a:cubicBezTo>
                <a:lnTo>
                  <a:pt x="38812" y="2798"/>
                </a:lnTo>
                <a:cubicBezTo>
                  <a:pt x="38914" y="2661"/>
                  <a:pt x="39020" y="2526"/>
                  <a:pt x="39129" y="2394"/>
                </a:cubicBezTo>
                <a:lnTo>
                  <a:pt x="39094" y="2366"/>
                </a:lnTo>
                <a:lnTo>
                  <a:pt x="39094" y="2366"/>
                </a:lnTo>
                <a:cubicBezTo>
                  <a:pt x="39117" y="2331"/>
                  <a:pt x="39139" y="2296"/>
                  <a:pt x="39162" y="2260"/>
                </a:cubicBezTo>
                <a:cubicBezTo>
                  <a:pt x="39310" y="2039"/>
                  <a:pt x="39095" y="1782"/>
                  <a:pt x="38878" y="1782"/>
                </a:cubicBezTo>
                <a:cubicBezTo>
                  <a:pt x="38801" y="1782"/>
                  <a:pt x="38723" y="1815"/>
                  <a:pt x="38662" y="1893"/>
                </a:cubicBezTo>
                <a:cubicBezTo>
                  <a:pt x="38107" y="2587"/>
                  <a:pt x="37645" y="3373"/>
                  <a:pt x="37205" y="4184"/>
                </a:cubicBezTo>
                <a:lnTo>
                  <a:pt x="37205" y="4184"/>
                </a:lnTo>
                <a:cubicBezTo>
                  <a:pt x="36402" y="5434"/>
                  <a:pt x="35631" y="6695"/>
                  <a:pt x="34991" y="8017"/>
                </a:cubicBezTo>
                <a:lnTo>
                  <a:pt x="34991" y="8017"/>
                </a:lnTo>
                <a:cubicBezTo>
                  <a:pt x="34631" y="8501"/>
                  <a:pt x="34232" y="8949"/>
                  <a:pt x="33774" y="9342"/>
                </a:cubicBezTo>
                <a:lnTo>
                  <a:pt x="33774" y="9342"/>
                </a:lnTo>
                <a:cubicBezTo>
                  <a:pt x="33876" y="9057"/>
                  <a:pt x="33988" y="8777"/>
                  <a:pt x="34107" y="8500"/>
                </a:cubicBezTo>
                <a:lnTo>
                  <a:pt x="34107" y="8500"/>
                </a:lnTo>
                <a:cubicBezTo>
                  <a:pt x="35583" y="6714"/>
                  <a:pt x="36482" y="4410"/>
                  <a:pt x="37694" y="2461"/>
                </a:cubicBezTo>
                <a:cubicBezTo>
                  <a:pt x="37685" y="2453"/>
                  <a:pt x="37676" y="2446"/>
                  <a:pt x="37667" y="2439"/>
                </a:cubicBezTo>
                <a:lnTo>
                  <a:pt x="37667" y="2439"/>
                </a:lnTo>
                <a:cubicBezTo>
                  <a:pt x="37676" y="2424"/>
                  <a:pt x="37685" y="2409"/>
                  <a:pt x="37694" y="2394"/>
                </a:cubicBezTo>
                <a:cubicBezTo>
                  <a:pt x="37836" y="2158"/>
                  <a:pt x="37611" y="1922"/>
                  <a:pt x="37396" y="1922"/>
                </a:cubicBezTo>
                <a:cubicBezTo>
                  <a:pt x="37307" y="1922"/>
                  <a:pt x="37219" y="1963"/>
                  <a:pt x="37161" y="2060"/>
                </a:cubicBezTo>
                <a:cubicBezTo>
                  <a:pt x="36952" y="2387"/>
                  <a:pt x="36753" y="2725"/>
                  <a:pt x="36559" y="3069"/>
                </a:cubicBezTo>
                <a:lnTo>
                  <a:pt x="36559" y="3069"/>
                </a:lnTo>
                <a:cubicBezTo>
                  <a:pt x="35590" y="4574"/>
                  <a:pt x="34593" y="6104"/>
                  <a:pt x="33822" y="7720"/>
                </a:cubicBezTo>
                <a:lnTo>
                  <a:pt x="33822" y="7720"/>
                </a:lnTo>
                <a:cubicBezTo>
                  <a:pt x="33570" y="8047"/>
                  <a:pt x="33301" y="8358"/>
                  <a:pt x="33009" y="8651"/>
                </a:cubicBezTo>
                <a:lnTo>
                  <a:pt x="33009" y="8651"/>
                </a:lnTo>
                <a:cubicBezTo>
                  <a:pt x="33011" y="8644"/>
                  <a:pt x="33012" y="8638"/>
                  <a:pt x="33014" y="8631"/>
                </a:cubicBezTo>
                <a:lnTo>
                  <a:pt x="33014" y="8631"/>
                </a:lnTo>
                <a:cubicBezTo>
                  <a:pt x="33587" y="7590"/>
                  <a:pt x="34034" y="6449"/>
                  <a:pt x="34480" y="5312"/>
                </a:cubicBezTo>
                <a:lnTo>
                  <a:pt x="34480" y="5312"/>
                </a:lnTo>
                <a:cubicBezTo>
                  <a:pt x="35158" y="4095"/>
                  <a:pt x="35864" y="2885"/>
                  <a:pt x="36216" y="1550"/>
                </a:cubicBezTo>
                <a:lnTo>
                  <a:pt x="36216" y="1550"/>
                </a:lnTo>
                <a:cubicBezTo>
                  <a:pt x="36241" y="1509"/>
                  <a:pt x="36267" y="1468"/>
                  <a:pt x="36293" y="1426"/>
                </a:cubicBezTo>
                <a:cubicBezTo>
                  <a:pt x="36279" y="1420"/>
                  <a:pt x="36265" y="1414"/>
                  <a:pt x="36252" y="1409"/>
                </a:cubicBezTo>
                <a:lnTo>
                  <a:pt x="36252" y="1409"/>
                </a:lnTo>
                <a:cubicBezTo>
                  <a:pt x="36266" y="1348"/>
                  <a:pt x="36280" y="1287"/>
                  <a:pt x="36293" y="1226"/>
                </a:cubicBezTo>
                <a:cubicBezTo>
                  <a:pt x="36339" y="1001"/>
                  <a:pt x="36140" y="821"/>
                  <a:pt x="35944" y="821"/>
                </a:cubicBezTo>
                <a:cubicBezTo>
                  <a:pt x="35851" y="821"/>
                  <a:pt x="35758" y="862"/>
                  <a:pt x="35693" y="959"/>
                </a:cubicBezTo>
                <a:cubicBezTo>
                  <a:pt x="34726" y="2494"/>
                  <a:pt x="34058" y="4262"/>
                  <a:pt x="33358" y="5963"/>
                </a:cubicBezTo>
                <a:cubicBezTo>
                  <a:pt x="32797" y="7337"/>
                  <a:pt x="32189" y="8829"/>
                  <a:pt x="31177" y="9963"/>
                </a:cubicBezTo>
                <a:lnTo>
                  <a:pt x="31177" y="9963"/>
                </a:lnTo>
                <a:cubicBezTo>
                  <a:pt x="31465" y="7419"/>
                  <a:pt x="32794" y="5115"/>
                  <a:pt x="33721" y="2731"/>
                </a:cubicBezTo>
                <a:lnTo>
                  <a:pt x="33721" y="2731"/>
                </a:lnTo>
                <a:cubicBezTo>
                  <a:pt x="33817" y="2571"/>
                  <a:pt x="33918" y="2414"/>
                  <a:pt x="34025" y="2260"/>
                </a:cubicBezTo>
                <a:cubicBezTo>
                  <a:pt x="33988" y="2242"/>
                  <a:pt x="33952" y="2224"/>
                  <a:pt x="33916" y="2208"/>
                </a:cubicBezTo>
                <a:lnTo>
                  <a:pt x="33916" y="2208"/>
                </a:lnTo>
                <a:cubicBezTo>
                  <a:pt x="33942" y="2136"/>
                  <a:pt x="33967" y="2065"/>
                  <a:pt x="33992" y="1994"/>
                </a:cubicBezTo>
                <a:cubicBezTo>
                  <a:pt x="34079" y="1775"/>
                  <a:pt x="33894" y="1628"/>
                  <a:pt x="33691" y="1628"/>
                </a:cubicBezTo>
                <a:cubicBezTo>
                  <a:pt x="33584" y="1628"/>
                  <a:pt x="33472" y="1668"/>
                  <a:pt x="33391" y="1760"/>
                </a:cubicBezTo>
                <a:cubicBezTo>
                  <a:pt x="31911" y="3980"/>
                  <a:pt x="31514" y="6827"/>
                  <a:pt x="29908" y="8958"/>
                </a:cubicBezTo>
                <a:lnTo>
                  <a:pt x="29908" y="8958"/>
                </a:lnTo>
                <a:cubicBezTo>
                  <a:pt x="29814" y="7830"/>
                  <a:pt x="30220" y="6631"/>
                  <a:pt x="30556" y="5596"/>
                </a:cubicBezTo>
                <a:cubicBezTo>
                  <a:pt x="30619" y="5416"/>
                  <a:pt x="30685" y="5237"/>
                  <a:pt x="30752" y="5059"/>
                </a:cubicBezTo>
                <a:lnTo>
                  <a:pt x="30752" y="5059"/>
                </a:lnTo>
                <a:cubicBezTo>
                  <a:pt x="31196" y="4016"/>
                  <a:pt x="31639" y="2973"/>
                  <a:pt x="32190" y="1994"/>
                </a:cubicBezTo>
                <a:cubicBezTo>
                  <a:pt x="32138" y="1976"/>
                  <a:pt x="32088" y="1959"/>
                  <a:pt x="32039" y="1940"/>
                </a:cubicBezTo>
                <a:lnTo>
                  <a:pt x="32039" y="1940"/>
                </a:lnTo>
                <a:cubicBezTo>
                  <a:pt x="32067" y="1869"/>
                  <a:pt x="32096" y="1798"/>
                  <a:pt x="32124" y="1727"/>
                </a:cubicBezTo>
                <a:cubicBezTo>
                  <a:pt x="32191" y="1501"/>
                  <a:pt x="31969" y="1321"/>
                  <a:pt x="31767" y="1321"/>
                </a:cubicBezTo>
                <a:cubicBezTo>
                  <a:pt x="31670" y="1321"/>
                  <a:pt x="31577" y="1363"/>
                  <a:pt x="31523" y="1460"/>
                </a:cubicBezTo>
                <a:cubicBezTo>
                  <a:pt x="30205" y="3828"/>
                  <a:pt x="29532" y="6545"/>
                  <a:pt x="27933" y="8742"/>
                </a:cubicBezTo>
                <a:lnTo>
                  <a:pt x="27933" y="8742"/>
                </a:lnTo>
                <a:cubicBezTo>
                  <a:pt x="27992" y="8202"/>
                  <a:pt x="28104" y="7674"/>
                  <a:pt x="28252" y="7154"/>
                </a:cubicBezTo>
                <a:lnTo>
                  <a:pt x="28252" y="7154"/>
                </a:lnTo>
                <a:cubicBezTo>
                  <a:pt x="28673" y="6174"/>
                  <a:pt x="29010" y="5151"/>
                  <a:pt x="29399" y="4151"/>
                </a:cubicBezTo>
                <a:lnTo>
                  <a:pt x="29399" y="4151"/>
                </a:lnTo>
                <a:cubicBezTo>
                  <a:pt x="29590" y="3713"/>
                  <a:pt x="29781" y="3274"/>
                  <a:pt x="29961" y="2833"/>
                </a:cubicBezTo>
                <a:lnTo>
                  <a:pt x="29961" y="2833"/>
                </a:lnTo>
                <a:cubicBezTo>
                  <a:pt x="30158" y="2420"/>
                  <a:pt x="30375" y="2016"/>
                  <a:pt x="30623" y="1627"/>
                </a:cubicBezTo>
                <a:cubicBezTo>
                  <a:pt x="30556" y="1608"/>
                  <a:pt x="30494" y="1586"/>
                  <a:pt x="30436" y="1563"/>
                </a:cubicBezTo>
                <a:lnTo>
                  <a:pt x="30436" y="1563"/>
                </a:lnTo>
                <a:cubicBezTo>
                  <a:pt x="30466" y="1473"/>
                  <a:pt x="30495" y="1383"/>
                  <a:pt x="30523" y="1293"/>
                </a:cubicBezTo>
                <a:cubicBezTo>
                  <a:pt x="30610" y="1074"/>
                  <a:pt x="30424" y="912"/>
                  <a:pt x="30230" y="912"/>
                </a:cubicBezTo>
                <a:cubicBezTo>
                  <a:pt x="30128" y="912"/>
                  <a:pt x="30024" y="957"/>
                  <a:pt x="29956" y="1060"/>
                </a:cubicBezTo>
                <a:cubicBezTo>
                  <a:pt x="28503" y="3328"/>
                  <a:pt x="28121" y="6173"/>
                  <a:pt x="26645" y="8400"/>
                </a:cubicBezTo>
                <a:lnTo>
                  <a:pt x="26645" y="8400"/>
                </a:lnTo>
                <a:cubicBezTo>
                  <a:pt x="26651" y="8016"/>
                  <a:pt x="26689" y="7635"/>
                  <a:pt x="26751" y="7257"/>
                </a:cubicBezTo>
                <a:lnTo>
                  <a:pt x="26751" y="7257"/>
                </a:lnTo>
                <a:cubicBezTo>
                  <a:pt x="27363" y="5285"/>
                  <a:pt x="27883" y="3266"/>
                  <a:pt x="28788" y="1393"/>
                </a:cubicBezTo>
                <a:cubicBezTo>
                  <a:pt x="28714" y="1361"/>
                  <a:pt x="28646" y="1333"/>
                  <a:pt x="28582" y="1306"/>
                </a:cubicBezTo>
                <a:lnTo>
                  <a:pt x="28582" y="1306"/>
                </a:lnTo>
                <a:cubicBezTo>
                  <a:pt x="28608" y="1202"/>
                  <a:pt x="28632" y="1097"/>
                  <a:pt x="28655" y="993"/>
                </a:cubicBezTo>
                <a:cubicBezTo>
                  <a:pt x="28699" y="773"/>
                  <a:pt x="28497" y="597"/>
                  <a:pt x="28307" y="597"/>
                </a:cubicBezTo>
                <a:cubicBezTo>
                  <a:pt x="28208" y="597"/>
                  <a:pt x="28111" y="645"/>
                  <a:pt x="28054" y="759"/>
                </a:cubicBezTo>
                <a:cubicBezTo>
                  <a:pt x="26772" y="3477"/>
                  <a:pt x="26272" y="6501"/>
                  <a:pt x="25122" y="9245"/>
                </a:cubicBezTo>
                <a:lnTo>
                  <a:pt x="25122" y="9245"/>
                </a:lnTo>
                <a:cubicBezTo>
                  <a:pt x="25050" y="8776"/>
                  <a:pt x="25055" y="8299"/>
                  <a:pt x="25106" y="7820"/>
                </a:cubicBezTo>
                <a:lnTo>
                  <a:pt x="25106" y="7820"/>
                </a:lnTo>
                <a:cubicBezTo>
                  <a:pt x="25852" y="5657"/>
                  <a:pt x="26215" y="3360"/>
                  <a:pt x="26987" y="1193"/>
                </a:cubicBezTo>
                <a:cubicBezTo>
                  <a:pt x="26916" y="1169"/>
                  <a:pt x="26841" y="1154"/>
                  <a:pt x="26765" y="1143"/>
                </a:cubicBezTo>
                <a:lnTo>
                  <a:pt x="26765" y="1143"/>
                </a:lnTo>
                <a:cubicBezTo>
                  <a:pt x="26786" y="1027"/>
                  <a:pt x="26804" y="910"/>
                  <a:pt x="26820" y="793"/>
                </a:cubicBezTo>
                <a:cubicBezTo>
                  <a:pt x="26838" y="600"/>
                  <a:pt x="26699" y="509"/>
                  <a:pt x="26544" y="509"/>
                </a:cubicBezTo>
                <a:cubicBezTo>
                  <a:pt x="26403" y="509"/>
                  <a:pt x="26250" y="583"/>
                  <a:pt x="26186" y="726"/>
                </a:cubicBezTo>
                <a:cubicBezTo>
                  <a:pt x="25232" y="3343"/>
                  <a:pt x="24902" y="6160"/>
                  <a:pt x="23755" y="8702"/>
                </a:cubicBezTo>
                <a:lnTo>
                  <a:pt x="23755" y="8702"/>
                </a:lnTo>
                <a:cubicBezTo>
                  <a:pt x="23699" y="8480"/>
                  <a:pt x="23665" y="8253"/>
                  <a:pt x="23649" y="8021"/>
                </a:cubicBezTo>
                <a:lnTo>
                  <a:pt x="23649" y="8021"/>
                </a:lnTo>
                <a:cubicBezTo>
                  <a:pt x="24254" y="6091"/>
                  <a:pt x="24509" y="4045"/>
                  <a:pt x="25386" y="2194"/>
                </a:cubicBezTo>
                <a:cubicBezTo>
                  <a:pt x="25293" y="2147"/>
                  <a:pt x="25208" y="2108"/>
                  <a:pt x="25123" y="2070"/>
                </a:cubicBezTo>
                <a:lnTo>
                  <a:pt x="25123" y="2070"/>
                </a:lnTo>
                <a:cubicBezTo>
                  <a:pt x="25146" y="1977"/>
                  <a:pt x="25167" y="1884"/>
                  <a:pt x="25185" y="1793"/>
                </a:cubicBezTo>
                <a:cubicBezTo>
                  <a:pt x="25251" y="1574"/>
                  <a:pt x="25057" y="1398"/>
                  <a:pt x="24870" y="1398"/>
                </a:cubicBezTo>
                <a:cubicBezTo>
                  <a:pt x="24772" y="1398"/>
                  <a:pt x="24676" y="1446"/>
                  <a:pt x="24618" y="1560"/>
                </a:cubicBezTo>
                <a:cubicBezTo>
                  <a:pt x="23664" y="3521"/>
                  <a:pt x="23428" y="5701"/>
                  <a:pt x="22737" y="7730"/>
                </a:cubicBezTo>
                <a:lnTo>
                  <a:pt x="22737" y="7730"/>
                </a:lnTo>
                <a:cubicBezTo>
                  <a:pt x="22985" y="6199"/>
                  <a:pt x="23424" y="4689"/>
                  <a:pt x="23725" y="3159"/>
                </a:cubicBezTo>
                <a:lnTo>
                  <a:pt x="23725" y="3159"/>
                </a:lnTo>
                <a:cubicBezTo>
                  <a:pt x="23888" y="2575"/>
                  <a:pt x="24070" y="1997"/>
                  <a:pt x="24285" y="1426"/>
                </a:cubicBezTo>
                <a:cubicBezTo>
                  <a:pt x="24181" y="1412"/>
                  <a:pt x="24084" y="1403"/>
                  <a:pt x="23990" y="1396"/>
                </a:cubicBezTo>
                <a:lnTo>
                  <a:pt x="23990" y="1396"/>
                </a:lnTo>
                <a:cubicBezTo>
                  <a:pt x="24001" y="1284"/>
                  <a:pt x="24010" y="1172"/>
                  <a:pt x="24018" y="1060"/>
                </a:cubicBezTo>
                <a:cubicBezTo>
                  <a:pt x="24036" y="845"/>
                  <a:pt x="23891" y="745"/>
                  <a:pt x="23732" y="745"/>
                </a:cubicBezTo>
                <a:cubicBezTo>
                  <a:pt x="23594" y="745"/>
                  <a:pt x="23446" y="820"/>
                  <a:pt x="23384" y="959"/>
                </a:cubicBezTo>
                <a:cubicBezTo>
                  <a:pt x="22946" y="2160"/>
                  <a:pt x="22640" y="3397"/>
                  <a:pt x="22354" y="4640"/>
                </a:cubicBezTo>
                <a:lnTo>
                  <a:pt x="22354" y="4640"/>
                </a:lnTo>
                <a:cubicBezTo>
                  <a:pt x="22504" y="3787"/>
                  <a:pt x="22647" y="2934"/>
                  <a:pt x="22817" y="2094"/>
                </a:cubicBezTo>
                <a:cubicBezTo>
                  <a:pt x="22721" y="2078"/>
                  <a:pt x="22618" y="2069"/>
                  <a:pt x="22514" y="2061"/>
                </a:cubicBezTo>
                <a:lnTo>
                  <a:pt x="22514" y="2061"/>
                </a:lnTo>
                <a:cubicBezTo>
                  <a:pt x="22527" y="1950"/>
                  <a:pt x="22539" y="1838"/>
                  <a:pt x="22550" y="1727"/>
                </a:cubicBezTo>
                <a:cubicBezTo>
                  <a:pt x="22589" y="1535"/>
                  <a:pt x="22407" y="1421"/>
                  <a:pt x="22233" y="1421"/>
                </a:cubicBezTo>
                <a:cubicBezTo>
                  <a:pt x="22104" y="1421"/>
                  <a:pt x="21978" y="1484"/>
                  <a:pt x="21950" y="1627"/>
                </a:cubicBezTo>
                <a:cubicBezTo>
                  <a:pt x="21392" y="4293"/>
                  <a:pt x="21180" y="7189"/>
                  <a:pt x="20001" y="9700"/>
                </a:cubicBezTo>
                <a:lnTo>
                  <a:pt x="20001" y="9700"/>
                </a:lnTo>
                <a:cubicBezTo>
                  <a:pt x="19520" y="8450"/>
                  <a:pt x="19751" y="6932"/>
                  <a:pt x="19982" y="5663"/>
                </a:cubicBezTo>
                <a:cubicBezTo>
                  <a:pt x="20145" y="4685"/>
                  <a:pt x="20389" y="3724"/>
                  <a:pt x="20556" y="2733"/>
                </a:cubicBezTo>
                <a:lnTo>
                  <a:pt x="20556" y="2733"/>
                </a:lnTo>
                <a:cubicBezTo>
                  <a:pt x="20651" y="2460"/>
                  <a:pt x="20759" y="2191"/>
                  <a:pt x="20882" y="1927"/>
                </a:cubicBezTo>
                <a:cubicBezTo>
                  <a:pt x="20810" y="1915"/>
                  <a:pt x="20743" y="1894"/>
                  <a:pt x="20676" y="1871"/>
                </a:cubicBezTo>
                <a:lnTo>
                  <a:pt x="20676" y="1871"/>
                </a:lnTo>
                <a:cubicBezTo>
                  <a:pt x="20692" y="1724"/>
                  <a:pt x="20705" y="1576"/>
                  <a:pt x="20716" y="1426"/>
                </a:cubicBezTo>
                <a:cubicBezTo>
                  <a:pt x="20757" y="1239"/>
                  <a:pt x="20577" y="1116"/>
                  <a:pt x="20404" y="1116"/>
                </a:cubicBezTo>
                <a:cubicBezTo>
                  <a:pt x="20300" y="1116"/>
                  <a:pt x="20198" y="1160"/>
                  <a:pt x="20149" y="1260"/>
                </a:cubicBezTo>
                <a:cubicBezTo>
                  <a:pt x="18983" y="3680"/>
                  <a:pt x="19210" y="6556"/>
                  <a:pt x="18191" y="8999"/>
                </a:cubicBezTo>
                <a:lnTo>
                  <a:pt x="18191" y="8999"/>
                </a:lnTo>
                <a:cubicBezTo>
                  <a:pt x="18093" y="8134"/>
                  <a:pt x="18121" y="7265"/>
                  <a:pt x="18218" y="6395"/>
                </a:cubicBezTo>
                <a:lnTo>
                  <a:pt x="18218" y="6395"/>
                </a:lnTo>
                <a:cubicBezTo>
                  <a:pt x="18536" y="4879"/>
                  <a:pt x="18797" y="3339"/>
                  <a:pt x="19315" y="1860"/>
                </a:cubicBezTo>
                <a:cubicBezTo>
                  <a:pt x="19242" y="1836"/>
                  <a:pt x="19166" y="1812"/>
                  <a:pt x="19090" y="1789"/>
                </a:cubicBezTo>
                <a:lnTo>
                  <a:pt x="19090" y="1789"/>
                </a:lnTo>
                <a:cubicBezTo>
                  <a:pt x="19109" y="1691"/>
                  <a:pt x="19129" y="1592"/>
                  <a:pt x="19148" y="1493"/>
                </a:cubicBezTo>
                <a:cubicBezTo>
                  <a:pt x="19188" y="1255"/>
                  <a:pt x="19015" y="1111"/>
                  <a:pt x="18840" y="1111"/>
                </a:cubicBezTo>
                <a:cubicBezTo>
                  <a:pt x="18721" y="1111"/>
                  <a:pt x="18601" y="1178"/>
                  <a:pt x="18547" y="1326"/>
                </a:cubicBezTo>
                <a:cubicBezTo>
                  <a:pt x="17734" y="3678"/>
                  <a:pt x="17573" y="6220"/>
                  <a:pt x="16762" y="8558"/>
                </a:cubicBezTo>
                <a:lnTo>
                  <a:pt x="16762" y="8558"/>
                </a:lnTo>
                <a:cubicBezTo>
                  <a:pt x="16312" y="6706"/>
                  <a:pt x="17030" y="4660"/>
                  <a:pt x="17357" y="2739"/>
                </a:cubicBezTo>
                <a:lnTo>
                  <a:pt x="17357" y="2739"/>
                </a:lnTo>
                <a:cubicBezTo>
                  <a:pt x="17415" y="2589"/>
                  <a:pt x="17478" y="2441"/>
                  <a:pt x="17547" y="2294"/>
                </a:cubicBezTo>
                <a:cubicBezTo>
                  <a:pt x="17506" y="2287"/>
                  <a:pt x="17467" y="2279"/>
                  <a:pt x="17428" y="2270"/>
                </a:cubicBezTo>
                <a:lnTo>
                  <a:pt x="17428" y="2270"/>
                </a:lnTo>
                <a:cubicBezTo>
                  <a:pt x="17449" y="2110"/>
                  <a:pt x="17467" y="1951"/>
                  <a:pt x="17480" y="1793"/>
                </a:cubicBezTo>
                <a:cubicBezTo>
                  <a:pt x="17501" y="1607"/>
                  <a:pt x="17315" y="1498"/>
                  <a:pt x="17140" y="1498"/>
                </a:cubicBezTo>
                <a:cubicBezTo>
                  <a:pt x="17033" y="1498"/>
                  <a:pt x="16930" y="1538"/>
                  <a:pt x="16880" y="1627"/>
                </a:cubicBezTo>
                <a:cubicBezTo>
                  <a:pt x="15787" y="3933"/>
                  <a:pt x="16103" y="6736"/>
                  <a:pt x="15013" y="9006"/>
                </a:cubicBezTo>
                <a:lnTo>
                  <a:pt x="15013" y="9006"/>
                </a:lnTo>
                <a:cubicBezTo>
                  <a:pt x="14596" y="6883"/>
                  <a:pt x="15244" y="4741"/>
                  <a:pt x="15245" y="2596"/>
                </a:cubicBezTo>
                <a:lnTo>
                  <a:pt x="15245" y="2596"/>
                </a:lnTo>
                <a:cubicBezTo>
                  <a:pt x="15277" y="2473"/>
                  <a:pt x="15310" y="2350"/>
                  <a:pt x="15345" y="2227"/>
                </a:cubicBezTo>
                <a:cubicBezTo>
                  <a:pt x="15309" y="2221"/>
                  <a:pt x="15274" y="2216"/>
                  <a:pt x="15238" y="2212"/>
                </a:cubicBezTo>
                <a:lnTo>
                  <a:pt x="15238" y="2212"/>
                </a:lnTo>
                <a:cubicBezTo>
                  <a:pt x="15232" y="2072"/>
                  <a:pt x="15224" y="1933"/>
                  <a:pt x="15212" y="1793"/>
                </a:cubicBezTo>
                <a:cubicBezTo>
                  <a:pt x="15193" y="1605"/>
                  <a:pt x="15035" y="1480"/>
                  <a:pt x="14883" y="1480"/>
                </a:cubicBezTo>
                <a:cubicBezTo>
                  <a:pt x="14767" y="1480"/>
                  <a:pt x="14655" y="1553"/>
                  <a:pt x="14611" y="1727"/>
                </a:cubicBezTo>
                <a:cubicBezTo>
                  <a:pt x="13929" y="4189"/>
                  <a:pt x="13933" y="6810"/>
                  <a:pt x="13472" y="9355"/>
                </a:cubicBezTo>
                <a:lnTo>
                  <a:pt x="13472" y="9355"/>
                </a:lnTo>
                <a:cubicBezTo>
                  <a:pt x="13343" y="8959"/>
                  <a:pt x="13253" y="8543"/>
                  <a:pt x="13195" y="8114"/>
                </a:cubicBezTo>
                <a:lnTo>
                  <a:pt x="13195" y="8114"/>
                </a:lnTo>
                <a:cubicBezTo>
                  <a:pt x="13635" y="6256"/>
                  <a:pt x="13851" y="4310"/>
                  <a:pt x="13877" y="2427"/>
                </a:cubicBezTo>
                <a:cubicBezTo>
                  <a:pt x="13877" y="2326"/>
                  <a:pt x="13829" y="2250"/>
                  <a:pt x="13759" y="2202"/>
                </a:cubicBezTo>
                <a:lnTo>
                  <a:pt x="13759" y="2202"/>
                </a:lnTo>
                <a:cubicBezTo>
                  <a:pt x="13765" y="2177"/>
                  <a:pt x="13771" y="2152"/>
                  <a:pt x="13777" y="2127"/>
                </a:cubicBezTo>
                <a:cubicBezTo>
                  <a:pt x="13544" y="2094"/>
                  <a:pt x="13344" y="2094"/>
                  <a:pt x="13144" y="2060"/>
                </a:cubicBezTo>
                <a:cubicBezTo>
                  <a:pt x="13144" y="2372"/>
                  <a:pt x="13138" y="2685"/>
                  <a:pt x="13126" y="2998"/>
                </a:cubicBezTo>
                <a:lnTo>
                  <a:pt x="13126" y="2998"/>
                </a:lnTo>
                <a:cubicBezTo>
                  <a:pt x="12832" y="4289"/>
                  <a:pt x="12582" y="5756"/>
                  <a:pt x="12589" y="7186"/>
                </a:cubicBezTo>
                <a:lnTo>
                  <a:pt x="12589" y="7186"/>
                </a:lnTo>
                <a:cubicBezTo>
                  <a:pt x="12515" y="7517"/>
                  <a:pt x="12433" y="7846"/>
                  <a:pt x="12344" y="8172"/>
                </a:cubicBezTo>
                <a:lnTo>
                  <a:pt x="12344" y="8172"/>
                </a:lnTo>
                <a:cubicBezTo>
                  <a:pt x="12109" y="7549"/>
                  <a:pt x="11976" y="6899"/>
                  <a:pt x="11875" y="6238"/>
                </a:cubicBezTo>
                <a:lnTo>
                  <a:pt x="11875" y="6238"/>
                </a:lnTo>
                <a:cubicBezTo>
                  <a:pt x="11806" y="5364"/>
                  <a:pt x="11685" y="4493"/>
                  <a:pt x="11490" y="3626"/>
                </a:cubicBezTo>
                <a:lnTo>
                  <a:pt x="11490" y="3626"/>
                </a:lnTo>
                <a:cubicBezTo>
                  <a:pt x="11456" y="3459"/>
                  <a:pt x="11418" y="3293"/>
                  <a:pt x="11376" y="3128"/>
                </a:cubicBezTo>
                <a:cubicBezTo>
                  <a:pt x="11350" y="2984"/>
                  <a:pt x="11236" y="2922"/>
                  <a:pt x="11116" y="2922"/>
                </a:cubicBezTo>
                <a:cubicBezTo>
                  <a:pt x="10989" y="2922"/>
                  <a:pt x="10854" y="2992"/>
                  <a:pt x="10807" y="3107"/>
                </a:cubicBezTo>
                <a:lnTo>
                  <a:pt x="10807" y="3107"/>
                </a:lnTo>
                <a:cubicBezTo>
                  <a:pt x="10758" y="2130"/>
                  <a:pt x="10644" y="1162"/>
                  <a:pt x="10342" y="226"/>
                </a:cubicBezTo>
                <a:cubicBezTo>
                  <a:pt x="10308" y="76"/>
                  <a:pt x="10175" y="0"/>
                  <a:pt x="10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9"/>
          <p:cNvSpPr/>
          <p:nvPr/>
        </p:nvSpPr>
        <p:spPr>
          <a:xfrm rot="5400000">
            <a:off x="2295792" y="-1384440"/>
            <a:ext cx="4503048" cy="7961679"/>
          </a:xfrm>
          <a:custGeom>
            <a:avLst/>
            <a:gdLst/>
            <a:ahLst/>
            <a:cxnLst/>
            <a:rect l="l" t="t" r="r" b="b"/>
            <a:pathLst>
              <a:path w="35593" h="45356" extrusionOk="0">
                <a:moveTo>
                  <a:pt x="17738" y="0"/>
                </a:moveTo>
                <a:cubicBezTo>
                  <a:pt x="9515" y="0"/>
                  <a:pt x="1284" y="226"/>
                  <a:pt x="1001" y="676"/>
                </a:cubicBezTo>
                <a:cubicBezTo>
                  <a:pt x="0" y="2210"/>
                  <a:pt x="234" y="43873"/>
                  <a:pt x="1001" y="44674"/>
                </a:cubicBezTo>
                <a:cubicBezTo>
                  <a:pt x="1401" y="45074"/>
                  <a:pt x="10951" y="45355"/>
                  <a:pt x="19746" y="45355"/>
                </a:cubicBezTo>
                <a:cubicBezTo>
                  <a:pt x="27083" y="45355"/>
                  <a:pt x="33894" y="45160"/>
                  <a:pt x="34425" y="44674"/>
                </a:cubicBezTo>
                <a:cubicBezTo>
                  <a:pt x="35592" y="43540"/>
                  <a:pt x="34892" y="1610"/>
                  <a:pt x="34425" y="676"/>
                </a:cubicBezTo>
                <a:cubicBezTo>
                  <a:pt x="34174" y="226"/>
                  <a:pt x="25960" y="0"/>
                  <a:pt x="1773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9"/>
          <p:cNvSpPr/>
          <p:nvPr/>
        </p:nvSpPr>
        <p:spPr>
          <a:xfrm rot="5400000">
            <a:off x="2293468" y="-1413949"/>
            <a:ext cx="4532565" cy="8030513"/>
          </a:xfrm>
          <a:custGeom>
            <a:avLst/>
            <a:gdLst/>
            <a:ahLst/>
            <a:cxnLst/>
            <a:rect l="l" t="t" r="r" b="b"/>
            <a:pathLst>
              <a:path w="35392" h="46106" extrusionOk="0">
                <a:moveTo>
                  <a:pt x="21485" y="833"/>
                </a:moveTo>
                <a:cubicBezTo>
                  <a:pt x="25253" y="833"/>
                  <a:pt x="29038" y="917"/>
                  <a:pt x="32757" y="1254"/>
                </a:cubicBezTo>
                <a:cubicBezTo>
                  <a:pt x="33090" y="1287"/>
                  <a:pt x="34024" y="1320"/>
                  <a:pt x="34124" y="1454"/>
                </a:cubicBezTo>
                <a:cubicBezTo>
                  <a:pt x="34098" y="1436"/>
                  <a:pt x="34083" y="1427"/>
                  <a:pt x="34076" y="1427"/>
                </a:cubicBezTo>
                <a:cubicBezTo>
                  <a:pt x="34058" y="1427"/>
                  <a:pt x="34100" y="1489"/>
                  <a:pt x="34124" y="1587"/>
                </a:cubicBezTo>
                <a:cubicBezTo>
                  <a:pt x="34191" y="1821"/>
                  <a:pt x="34191" y="2087"/>
                  <a:pt x="34224" y="2321"/>
                </a:cubicBezTo>
                <a:cubicBezTo>
                  <a:pt x="34358" y="4322"/>
                  <a:pt x="34391" y="6391"/>
                  <a:pt x="34458" y="8392"/>
                </a:cubicBezTo>
                <a:cubicBezTo>
                  <a:pt x="34625" y="14997"/>
                  <a:pt x="34725" y="21668"/>
                  <a:pt x="34758" y="28306"/>
                </a:cubicBezTo>
                <a:cubicBezTo>
                  <a:pt x="34758" y="33510"/>
                  <a:pt x="34925" y="38814"/>
                  <a:pt x="34391" y="43984"/>
                </a:cubicBezTo>
                <a:cubicBezTo>
                  <a:pt x="34358" y="44251"/>
                  <a:pt x="34358" y="44484"/>
                  <a:pt x="34258" y="44685"/>
                </a:cubicBezTo>
                <a:cubicBezTo>
                  <a:pt x="34230" y="44826"/>
                  <a:pt x="34154" y="44967"/>
                  <a:pt x="34191" y="44967"/>
                </a:cubicBezTo>
                <a:cubicBezTo>
                  <a:pt x="34196" y="44967"/>
                  <a:pt x="34204" y="44964"/>
                  <a:pt x="34213" y="44958"/>
                </a:cubicBezTo>
                <a:lnTo>
                  <a:pt x="34213" y="44958"/>
                </a:lnTo>
                <a:cubicBezTo>
                  <a:pt x="33841" y="45185"/>
                  <a:pt x="33052" y="45186"/>
                  <a:pt x="32590" y="45252"/>
                </a:cubicBezTo>
                <a:cubicBezTo>
                  <a:pt x="29955" y="45485"/>
                  <a:pt x="27353" y="45519"/>
                  <a:pt x="24718" y="45519"/>
                </a:cubicBezTo>
                <a:cubicBezTo>
                  <a:pt x="22392" y="45554"/>
                  <a:pt x="20062" y="45577"/>
                  <a:pt x="17733" y="45577"/>
                </a:cubicBezTo>
                <a:cubicBezTo>
                  <a:pt x="13480" y="45577"/>
                  <a:pt x="9228" y="45501"/>
                  <a:pt x="5004" y="45285"/>
                </a:cubicBezTo>
                <a:cubicBezTo>
                  <a:pt x="4036" y="45252"/>
                  <a:pt x="3036" y="45185"/>
                  <a:pt x="2068" y="45085"/>
                </a:cubicBezTo>
                <a:cubicBezTo>
                  <a:pt x="1835" y="45018"/>
                  <a:pt x="1568" y="45018"/>
                  <a:pt x="1334" y="44951"/>
                </a:cubicBezTo>
                <a:cubicBezTo>
                  <a:pt x="1285" y="44939"/>
                  <a:pt x="1251" y="44931"/>
                  <a:pt x="1227" y="44927"/>
                </a:cubicBezTo>
                <a:lnTo>
                  <a:pt x="1227" y="44927"/>
                </a:lnTo>
                <a:cubicBezTo>
                  <a:pt x="869" y="43631"/>
                  <a:pt x="1001" y="42074"/>
                  <a:pt x="967" y="40682"/>
                </a:cubicBezTo>
                <a:cubicBezTo>
                  <a:pt x="701" y="34411"/>
                  <a:pt x="667" y="28073"/>
                  <a:pt x="667" y="21735"/>
                </a:cubicBezTo>
                <a:cubicBezTo>
                  <a:pt x="667" y="15797"/>
                  <a:pt x="634" y="9826"/>
                  <a:pt x="967" y="3922"/>
                </a:cubicBezTo>
                <a:cubicBezTo>
                  <a:pt x="996" y="3321"/>
                  <a:pt x="926" y="2204"/>
                  <a:pt x="1117" y="1562"/>
                </a:cubicBezTo>
                <a:lnTo>
                  <a:pt x="1117" y="1562"/>
                </a:lnTo>
                <a:cubicBezTo>
                  <a:pt x="1147" y="1545"/>
                  <a:pt x="1175" y="1520"/>
                  <a:pt x="1201" y="1487"/>
                </a:cubicBezTo>
                <a:lnTo>
                  <a:pt x="1201" y="1487"/>
                </a:lnTo>
                <a:cubicBezTo>
                  <a:pt x="1193" y="1503"/>
                  <a:pt x="1198" y="1509"/>
                  <a:pt x="1213" y="1509"/>
                </a:cubicBezTo>
                <a:cubicBezTo>
                  <a:pt x="1260" y="1509"/>
                  <a:pt x="1400" y="1446"/>
                  <a:pt x="1501" y="1420"/>
                </a:cubicBezTo>
                <a:cubicBezTo>
                  <a:pt x="1835" y="1320"/>
                  <a:pt x="2135" y="1320"/>
                  <a:pt x="2468" y="1287"/>
                </a:cubicBezTo>
                <a:cubicBezTo>
                  <a:pt x="3503" y="1220"/>
                  <a:pt x="4537" y="1120"/>
                  <a:pt x="5537" y="1087"/>
                </a:cubicBezTo>
                <a:cubicBezTo>
                  <a:pt x="8606" y="953"/>
                  <a:pt x="11742" y="920"/>
                  <a:pt x="14877" y="887"/>
                </a:cubicBezTo>
                <a:cubicBezTo>
                  <a:pt x="17063" y="862"/>
                  <a:pt x="19271" y="833"/>
                  <a:pt x="21485" y="833"/>
                </a:cubicBezTo>
                <a:close/>
                <a:moveTo>
                  <a:pt x="18547" y="1"/>
                </a:moveTo>
                <a:cubicBezTo>
                  <a:pt x="15945" y="1"/>
                  <a:pt x="13343" y="33"/>
                  <a:pt x="10741" y="86"/>
                </a:cubicBezTo>
                <a:cubicBezTo>
                  <a:pt x="8406" y="119"/>
                  <a:pt x="6038" y="153"/>
                  <a:pt x="3703" y="320"/>
                </a:cubicBezTo>
                <a:cubicBezTo>
                  <a:pt x="3036" y="353"/>
                  <a:pt x="2335" y="420"/>
                  <a:pt x="1668" y="486"/>
                </a:cubicBezTo>
                <a:cubicBezTo>
                  <a:pt x="1368" y="520"/>
                  <a:pt x="901" y="520"/>
                  <a:pt x="701" y="787"/>
                </a:cubicBezTo>
                <a:cubicBezTo>
                  <a:pt x="678" y="869"/>
                  <a:pt x="666" y="947"/>
                  <a:pt x="664" y="1020"/>
                </a:cubicBezTo>
                <a:lnTo>
                  <a:pt x="664" y="1020"/>
                </a:lnTo>
                <a:cubicBezTo>
                  <a:pt x="500" y="1348"/>
                  <a:pt x="496" y="1778"/>
                  <a:pt x="434" y="2121"/>
                </a:cubicBezTo>
                <a:cubicBezTo>
                  <a:pt x="367" y="2955"/>
                  <a:pt x="334" y="3755"/>
                  <a:pt x="267" y="4589"/>
                </a:cubicBezTo>
                <a:cubicBezTo>
                  <a:pt x="167" y="7258"/>
                  <a:pt x="133" y="9960"/>
                  <a:pt x="67" y="12628"/>
                </a:cubicBezTo>
                <a:cubicBezTo>
                  <a:pt x="0" y="19500"/>
                  <a:pt x="0" y="26405"/>
                  <a:pt x="133" y="33276"/>
                </a:cubicBezTo>
                <a:cubicBezTo>
                  <a:pt x="167" y="35978"/>
                  <a:pt x="200" y="38680"/>
                  <a:pt x="334" y="41416"/>
                </a:cubicBezTo>
                <a:cubicBezTo>
                  <a:pt x="367" y="42516"/>
                  <a:pt x="200" y="44118"/>
                  <a:pt x="667" y="45152"/>
                </a:cubicBezTo>
                <a:cubicBezTo>
                  <a:pt x="801" y="45485"/>
                  <a:pt x="1334" y="45485"/>
                  <a:pt x="1635" y="45519"/>
                </a:cubicBezTo>
                <a:cubicBezTo>
                  <a:pt x="2468" y="45652"/>
                  <a:pt x="3302" y="45685"/>
                  <a:pt x="4170" y="45719"/>
                </a:cubicBezTo>
                <a:cubicBezTo>
                  <a:pt x="7072" y="45885"/>
                  <a:pt x="10041" y="45952"/>
                  <a:pt x="12976" y="46019"/>
                </a:cubicBezTo>
                <a:cubicBezTo>
                  <a:pt x="15691" y="46062"/>
                  <a:pt x="18432" y="46106"/>
                  <a:pt x="21173" y="46106"/>
                </a:cubicBezTo>
                <a:cubicBezTo>
                  <a:pt x="24762" y="46106"/>
                  <a:pt x="28353" y="46031"/>
                  <a:pt x="31889" y="45785"/>
                </a:cubicBezTo>
                <a:cubicBezTo>
                  <a:pt x="32657" y="45719"/>
                  <a:pt x="34525" y="45852"/>
                  <a:pt x="34758" y="44885"/>
                </a:cubicBezTo>
                <a:cubicBezTo>
                  <a:pt x="35192" y="43484"/>
                  <a:pt x="35092" y="41816"/>
                  <a:pt x="35159" y="40348"/>
                </a:cubicBezTo>
                <a:cubicBezTo>
                  <a:pt x="35392" y="34044"/>
                  <a:pt x="35292" y="27706"/>
                  <a:pt x="35259" y="21368"/>
                </a:cubicBezTo>
                <a:cubicBezTo>
                  <a:pt x="35225" y="15497"/>
                  <a:pt x="35159" y="9660"/>
                  <a:pt x="34892" y="3789"/>
                </a:cubicBezTo>
                <a:lnTo>
                  <a:pt x="34758" y="1654"/>
                </a:lnTo>
                <a:cubicBezTo>
                  <a:pt x="34725" y="1420"/>
                  <a:pt x="34758" y="953"/>
                  <a:pt x="34558" y="787"/>
                </a:cubicBezTo>
                <a:cubicBezTo>
                  <a:pt x="34224" y="486"/>
                  <a:pt x="33591" y="486"/>
                  <a:pt x="33190" y="453"/>
                </a:cubicBezTo>
                <a:cubicBezTo>
                  <a:pt x="32223" y="320"/>
                  <a:pt x="31256" y="286"/>
                  <a:pt x="30255" y="253"/>
                </a:cubicBezTo>
                <a:cubicBezTo>
                  <a:pt x="26352" y="73"/>
                  <a:pt x="22449" y="1"/>
                  <a:pt x="185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9"/>
          <p:cNvSpPr/>
          <p:nvPr/>
        </p:nvSpPr>
        <p:spPr>
          <a:xfrm rot="5400000">
            <a:off x="2000237" y="-2000214"/>
            <a:ext cx="5143524" cy="9144052"/>
          </a:xfrm>
          <a:custGeom>
            <a:avLst/>
            <a:gdLst/>
            <a:ahLst/>
            <a:cxnLst/>
            <a:rect l="l" t="t" r="r" b="b"/>
            <a:pathLst>
              <a:path w="44233" h="57433" extrusionOk="0">
                <a:moveTo>
                  <a:pt x="42698" y="1302"/>
                </a:moveTo>
                <a:cubicBezTo>
                  <a:pt x="42701" y="1317"/>
                  <a:pt x="42705" y="1332"/>
                  <a:pt x="42708" y="1347"/>
                </a:cubicBezTo>
                <a:lnTo>
                  <a:pt x="42708" y="1347"/>
                </a:lnTo>
                <a:cubicBezTo>
                  <a:pt x="42702" y="1335"/>
                  <a:pt x="42698" y="1320"/>
                  <a:pt x="42698" y="1302"/>
                </a:cubicBezTo>
                <a:close/>
                <a:moveTo>
                  <a:pt x="1358" y="55979"/>
                </a:moveTo>
                <a:cubicBezTo>
                  <a:pt x="1361" y="55987"/>
                  <a:pt x="1364" y="55996"/>
                  <a:pt x="1368" y="56008"/>
                </a:cubicBezTo>
                <a:cubicBezTo>
                  <a:pt x="1368" y="56015"/>
                  <a:pt x="1368" y="56019"/>
                  <a:pt x="1367" y="56019"/>
                </a:cubicBezTo>
                <a:cubicBezTo>
                  <a:pt x="1366" y="56019"/>
                  <a:pt x="1362" y="56004"/>
                  <a:pt x="1358" y="55979"/>
                </a:cubicBezTo>
                <a:close/>
                <a:moveTo>
                  <a:pt x="23070" y="639"/>
                </a:moveTo>
                <a:cubicBezTo>
                  <a:pt x="26635" y="639"/>
                  <a:pt x="30201" y="681"/>
                  <a:pt x="33758" y="769"/>
                </a:cubicBezTo>
                <a:cubicBezTo>
                  <a:pt x="36160" y="802"/>
                  <a:pt x="38528" y="902"/>
                  <a:pt x="40897" y="1102"/>
                </a:cubicBezTo>
                <a:cubicBezTo>
                  <a:pt x="41497" y="1135"/>
                  <a:pt x="42064" y="1202"/>
                  <a:pt x="42598" y="1369"/>
                </a:cubicBezTo>
                <a:cubicBezTo>
                  <a:pt x="42659" y="1378"/>
                  <a:pt x="42695" y="1384"/>
                  <a:pt x="42715" y="1387"/>
                </a:cubicBezTo>
                <a:lnTo>
                  <a:pt x="42715" y="1387"/>
                </a:lnTo>
                <a:cubicBezTo>
                  <a:pt x="42731" y="1492"/>
                  <a:pt x="42731" y="1597"/>
                  <a:pt x="42731" y="1703"/>
                </a:cubicBezTo>
                <a:cubicBezTo>
                  <a:pt x="43198" y="5806"/>
                  <a:pt x="43098" y="10042"/>
                  <a:pt x="43198" y="14145"/>
                </a:cubicBezTo>
                <a:cubicBezTo>
                  <a:pt x="43365" y="21050"/>
                  <a:pt x="43432" y="27855"/>
                  <a:pt x="43432" y="34760"/>
                </a:cubicBezTo>
                <a:cubicBezTo>
                  <a:pt x="43432" y="40530"/>
                  <a:pt x="43498" y="46301"/>
                  <a:pt x="43198" y="52105"/>
                </a:cubicBezTo>
                <a:cubicBezTo>
                  <a:pt x="43098" y="53306"/>
                  <a:pt x="43198" y="54774"/>
                  <a:pt x="42765" y="55941"/>
                </a:cubicBezTo>
                <a:cubicBezTo>
                  <a:pt x="42748" y="55975"/>
                  <a:pt x="42748" y="55983"/>
                  <a:pt x="42748" y="55983"/>
                </a:cubicBezTo>
                <a:cubicBezTo>
                  <a:pt x="42748" y="55983"/>
                  <a:pt x="42748" y="55975"/>
                  <a:pt x="42731" y="55975"/>
                </a:cubicBezTo>
                <a:cubicBezTo>
                  <a:pt x="42531" y="56075"/>
                  <a:pt x="42264" y="56108"/>
                  <a:pt x="42064" y="56142"/>
                </a:cubicBezTo>
                <a:cubicBezTo>
                  <a:pt x="41263" y="56275"/>
                  <a:pt x="40430" y="56342"/>
                  <a:pt x="39596" y="56408"/>
                </a:cubicBezTo>
                <a:cubicBezTo>
                  <a:pt x="35136" y="56698"/>
                  <a:pt x="30642" y="56760"/>
                  <a:pt x="26163" y="56760"/>
                </a:cubicBezTo>
                <a:cubicBezTo>
                  <a:pt x="24444" y="56760"/>
                  <a:pt x="22727" y="56751"/>
                  <a:pt x="21016" y="56742"/>
                </a:cubicBezTo>
                <a:cubicBezTo>
                  <a:pt x="15178" y="56675"/>
                  <a:pt x="9241" y="56675"/>
                  <a:pt x="3403" y="56242"/>
                </a:cubicBezTo>
                <a:cubicBezTo>
                  <a:pt x="2803" y="56175"/>
                  <a:pt x="2169" y="56142"/>
                  <a:pt x="1535" y="56008"/>
                </a:cubicBezTo>
                <a:cubicBezTo>
                  <a:pt x="1413" y="55988"/>
                  <a:pt x="1366" y="55955"/>
                  <a:pt x="1354" y="55955"/>
                </a:cubicBezTo>
                <a:cubicBezTo>
                  <a:pt x="1354" y="55955"/>
                  <a:pt x="1354" y="55955"/>
                  <a:pt x="1354" y="55955"/>
                </a:cubicBezTo>
                <a:lnTo>
                  <a:pt x="1354" y="55955"/>
                </a:lnTo>
                <a:cubicBezTo>
                  <a:pt x="1341" y="55880"/>
                  <a:pt x="1321" y="55754"/>
                  <a:pt x="1302" y="55675"/>
                </a:cubicBezTo>
                <a:cubicBezTo>
                  <a:pt x="1035" y="54240"/>
                  <a:pt x="1035" y="52739"/>
                  <a:pt x="1001" y="51271"/>
                </a:cubicBezTo>
                <a:cubicBezTo>
                  <a:pt x="468" y="38496"/>
                  <a:pt x="501" y="25653"/>
                  <a:pt x="701" y="12844"/>
                </a:cubicBezTo>
                <a:cubicBezTo>
                  <a:pt x="734" y="10242"/>
                  <a:pt x="835" y="7573"/>
                  <a:pt x="968" y="4938"/>
                </a:cubicBezTo>
                <a:cubicBezTo>
                  <a:pt x="1035" y="4038"/>
                  <a:pt x="968" y="2203"/>
                  <a:pt x="1402" y="1402"/>
                </a:cubicBezTo>
                <a:lnTo>
                  <a:pt x="1402" y="1402"/>
                </a:lnTo>
                <a:cubicBezTo>
                  <a:pt x="1380" y="1445"/>
                  <a:pt x="1383" y="1460"/>
                  <a:pt x="1402" y="1460"/>
                </a:cubicBezTo>
                <a:cubicBezTo>
                  <a:pt x="1442" y="1460"/>
                  <a:pt x="1555" y="1392"/>
                  <a:pt x="1668" y="1369"/>
                </a:cubicBezTo>
                <a:cubicBezTo>
                  <a:pt x="1902" y="1302"/>
                  <a:pt x="2202" y="1269"/>
                  <a:pt x="2502" y="1236"/>
                </a:cubicBezTo>
                <a:cubicBezTo>
                  <a:pt x="3370" y="1102"/>
                  <a:pt x="4304" y="1069"/>
                  <a:pt x="5171" y="1002"/>
                </a:cubicBezTo>
                <a:cubicBezTo>
                  <a:pt x="7973" y="869"/>
                  <a:pt x="10708" y="802"/>
                  <a:pt x="13510" y="735"/>
                </a:cubicBezTo>
                <a:cubicBezTo>
                  <a:pt x="16692" y="672"/>
                  <a:pt x="19880" y="639"/>
                  <a:pt x="23070" y="639"/>
                </a:cubicBezTo>
                <a:close/>
                <a:moveTo>
                  <a:pt x="25207" y="1"/>
                </a:moveTo>
                <a:cubicBezTo>
                  <a:pt x="24477" y="1"/>
                  <a:pt x="23747" y="1"/>
                  <a:pt x="23017" y="1"/>
                </a:cubicBezTo>
                <a:cubicBezTo>
                  <a:pt x="18013" y="1"/>
                  <a:pt x="12943" y="68"/>
                  <a:pt x="7940" y="235"/>
                </a:cubicBezTo>
                <a:cubicBezTo>
                  <a:pt x="6338" y="268"/>
                  <a:pt x="4671" y="335"/>
                  <a:pt x="3036" y="502"/>
                </a:cubicBezTo>
                <a:cubicBezTo>
                  <a:pt x="2502" y="568"/>
                  <a:pt x="1335" y="502"/>
                  <a:pt x="901" y="1002"/>
                </a:cubicBezTo>
                <a:cubicBezTo>
                  <a:pt x="880" y="1034"/>
                  <a:pt x="864" y="1065"/>
                  <a:pt x="852" y="1096"/>
                </a:cubicBezTo>
                <a:lnTo>
                  <a:pt x="852" y="1096"/>
                </a:lnTo>
                <a:cubicBezTo>
                  <a:pt x="370" y="1932"/>
                  <a:pt x="500" y="3313"/>
                  <a:pt x="401" y="4204"/>
                </a:cubicBezTo>
                <a:cubicBezTo>
                  <a:pt x="234" y="6539"/>
                  <a:pt x="201" y="8808"/>
                  <a:pt x="167" y="11143"/>
                </a:cubicBezTo>
                <a:cubicBezTo>
                  <a:pt x="1" y="17814"/>
                  <a:pt x="1" y="24552"/>
                  <a:pt x="34" y="31224"/>
                </a:cubicBezTo>
                <a:cubicBezTo>
                  <a:pt x="67" y="37461"/>
                  <a:pt x="101" y="43666"/>
                  <a:pt x="368" y="49937"/>
                </a:cubicBezTo>
                <a:cubicBezTo>
                  <a:pt x="401" y="51672"/>
                  <a:pt x="501" y="53440"/>
                  <a:pt x="668" y="55174"/>
                </a:cubicBezTo>
                <a:cubicBezTo>
                  <a:pt x="734" y="56008"/>
                  <a:pt x="734" y="56508"/>
                  <a:pt x="1668" y="56675"/>
                </a:cubicBezTo>
                <a:cubicBezTo>
                  <a:pt x="3436" y="56975"/>
                  <a:pt x="5271" y="57009"/>
                  <a:pt x="7106" y="57109"/>
                </a:cubicBezTo>
                <a:cubicBezTo>
                  <a:pt x="10208" y="57242"/>
                  <a:pt x="13310" y="57309"/>
                  <a:pt x="16379" y="57342"/>
                </a:cubicBezTo>
                <a:cubicBezTo>
                  <a:pt x="19265" y="57400"/>
                  <a:pt x="22146" y="57433"/>
                  <a:pt x="25025" y="57433"/>
                </a:cubicBezTo>
                <a:cubicBezTo>
                  <a:pt x="28834" y="57433"/>
                  <a:pt x="32642" y="57375"/>
                  <a:pt x="36460" y="57242"/>
                </a:cubicBezTo>
                <a:cubicBezTo>
                  <a:pt x="38395" y="57142"/>
                  <a:pt x="40396" y="57109"/>
                  <a:pt x="42298" y="56775"/>
                </a:cubicBezTo>
                <a:cubicBezTo>
                  <a:pt x="43265" y="56609"/>
                  <a:pt x="43432" y="56175"/>
                  <a:pt x="43598" y="55274"/>
                </a:cubicBezTo>
                <a:cubicBezTo>
                  <a:pt x="44232" y="50804"/>
                  <a:pt x="44065" y="46134"/>
                  <a:pt x="44099" y="41598"/>
                </a:cubicBezTo>
                <a:cubicBezTo>
                  <a:pt x="44232" y="29156"/>
                  <a:pt x="44166" y="16713"/>
                  <a:pt x="43565" y="4304"/>
                </a:cubicBezTo>
                <a:cubicBezTo>
                  <a:pt x="43532" y="3304"/>
                  <a:pt x="43598" y="2136"/>
                  <a:pt x="43298" y="1135"/>
                </a:cubicBezTo>
                <a:cubicBezTo>
                  <a:pt x="43098" y="402"/>
                  <a:pt x="41063" y="468"/>
                  <a:pt x="40530" y="435"/>
                </a:cubicBezTo>
                <a:cubicBezTo>
                  <a:pt x="35451" y="26"/>
                  <a:pt x="30321" y="1"/>
                  <a:pt x="25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9"/>
          <p:cNvSpPr txBox="1">
            <a:spLocks noGrp="1"/>
          </p:cNvSpPr>
          <p:nvPr>
            <p:ph type="title"/>
          </p:nvPr>
        </p:nvSpPr>
        <p:spPr>
          <a:xfrm>
            <a:off x="2135550" y="1602550"/>
            <a:ext cx="4872900" cy="1435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9500"/>
            </a:lvl1pPr>
            <a:lvl2pPr lvl="1" algn="ctr" rtl="0">
              <a:spcBef>
                <a:spcPts val="0"/>
              </a:spcBef>
              <a:spcAft>
                <a:spcPts val="0"/>
              </a:spcAft>
              <a:buSzPts val="2500"/>
              <a:buNone/>
              <a:defRPr/>
            </a:lvl2pPr>
            <a:lvl3pPr lvl="2" algn="ctr" rtl="0">
              <a:spcBef>
                <a:spcPts val="0"/>
              </a:spcBef>
              <a:spcAft>
                <a:spcPts val="0"/>
              </a:spcAft>
              <a:buSzPts val="2500"/>
              <a:buNone/>
              <a:defRPr/>
            </a:lvl3pPr>
            <a:lvl4pPr lvl="3" algn="ctr" rtl="0">
              <a:spcBef>
                <a:spcPts val="0"/>
              </a:spcBef>
              <a:spcAft>
                <a:spcPts val="0"/>
              </a:spcAft>
              <a:buSzPts val="2500"/>
              <a:buNone/>
              <a:defRPr/>
            </a:lvl4pPr>
            <a:lvl5pPr lvl="4" algn="ctr" rtl="0">
              <a:spcBef>
                <a:spcPts val="0"/>
              </a:spcBef>
              <a:spcAft>
                <a:spcPts val="0"/>
              </a:spcAft>
              <a:buSzPts val="2500"/>
              <a:buNone/>
              <a:defRPr/>
            </a:lvl5pPr>
            <a:lvl6pPr lvl="5" algn="ctr" rtl="0">
              <a:spcBef>
                <a:spcPts val="0"/>
              </a:spcBef>
              <a:spcAft>
                <a:spcPts val="0"/>
              </a:spcAft>
              <a:buSzPts val="2500"/>
              <a:buNone/>
              <a:defRPr/>
            </a:lvl6pPr>
            <a:lvl7pPr lvl="6" algn="ctr" rtl="0">
              <a:spcBef>
                <a:spcPts val="0"/>
              </a:spcBef>
              <a:spcAft>
                <a:spcPts val="0"/>
              </a:spcAft>
              <a:buSzPts val="2500"/>
              <a:buNone/>
              <a:defRPr/>
            </a:lvl7pPr>
            <a:lvl8pPr lvl="7" algn="ctr" rtl="0">
              <a:spcBef>
                <a:spcPts val="0"/>
              </a:spcBef>
              <a:spcAft>
                <a:spcPts val="0"/>
              </a:spcAft>
              <a:buSzPts val="2500"/>
              <a:buNone/>
              <a:defRPr/>
            </a:lvl8pPr>
            <a:lvl9pPr lvl="8" algn="ctr" rtl="0">
              <a:spcBef>
                <a:spcPts val="0"/>
              </a:spcBef>
              <a:spcAft>
                <a:spcPts val="0"/>
              </a:spcAft>
              <a:buSzPts val="2500"/>
              <a:buNone/>
              <a:defRPr/>
            </a:lvl9pPr>
          </a:lstStyle>
          <a:p>
            <a:endParaRPr/>
          </a:p>
        </p:txBody>
      </p:sp>
      <p:sp>
        <p:nvSpPr>
          <p:cNvPr id="89" name="Google Shape;89;p9"/>
          <p:cNvSpPr txBox="1">
            <a:spLocks noGrp="1"/>
          </p:cNvSpPr>
          <p:nvPr>
            <p:ph type="subTitle" idx="1"/>
          </p:nvPr>
        </p:nvSpPr>
        <p:spPr>
          <a:xfrm>
            <a:off x="2135550" y="3038350"/>
            <a:ext cx="4872900" cy="6711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700">
                <a:solidFill>
                  <a:schemeClr val="lt1"/>
                </a:solidFill>
                <a:latin typeface="Darker Grotesque Medium"/>
                <a:ea typeface="Darker Grotesque Medium"/>
                <a:cs typeface="Darker Grotesque Medium"/>
                <a:sym typeface="Darker Grotesque Medium"/>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transition spd="slow">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2"/>
        </a:solidFill>
        <a:effectLst/>
      </p:bgPr>
    </p:bg>
    <p:spTree>
      <p:nvGrpSpPr>
        <p:cNvPr id="1" name="Shape 92"/>
        <p:cNvGrpSpPr/>
        <p:nvPr/>
      </p:nvGrpSpPr>
      <p:grpSpPr>
        <a:xfrm>
          <a:off x="0" y="0"/>
          <a:ext cx="0" cy="0"/>
          <a:chOff x="0" y="0"/>
          <a:chExt cx="0" cy="0"/>
        </a:xfrm>
      </p:grpSpPr>
      <p:sp>
        <p:nvSpPr>
          <p:cNvPr id="93" name="Google Shape;93;p11"/>
          <p:cNvSpPr/>
          <p:nvPr/>
        </p:nvSpPr>
        <p:spPr>
          <a:xfrm rot="5400000">
            <a:off x="6268228" y="2221241"/>
            <a:ext cx="4927238" cy="675906"/>
          </a:xfrm>
          <a:custGeom>
            <a:avLst/>
            <a:gdLst/>
            <a:ahLst/>
            <a:cxnLst/>
            <a:rect l="l" t="t" r="r" b="b"/>
            <a:pathLst>
              <a:path w="42373" h="7759" extrusionOk="0">
                <a:moveTo>
                  <a:pt x="21584" y="525"/>
                </a:moveTo>
                <a:cubicBezTo>
                  <a:pt x="25613" y="525"/>
                  <a:pt x="29646" y="573"/>
                  <a:pt x="33691" y="691"/>
                </a:cubicBezTo>
                <a:cubicBezTo>
                  <a:pt x="35459" y="724"/>
                  <a:pt x="37260" y="824"/>
                  <a:pt x="39095" y="924"/>
                </a:cubicBezTo>
                <a:cubicBezTo>
                  <a:pt x="39810" y="981"/>
                  <a:pt x="40794" y="989"/>
                  <a:pt x="41481" y="1159"/>
                </a:cubicBezTo>
                <a:lnTo>
                  <a:pt x="41481" y="1159"/>
                </a:lnTo>
                <a:cubicBezTo>
                  <a:pt x="39937" y="2985"/>
                  <a:pt x="38369" y="4840"/>
                  <a:pt x="36860" y="6695"/>
                </a:cubicBezTo>
                <a:cubicBezTo>
                  <a:pt x="36775" y="6809"/>
                  <a:pt x="36665" y="6923"/>
                  <a:pt x="36593" y="6995"/>
                </a:cubicBezTo>
                <a:lnTo>
                  <a:pt x="5311" y="6995"/>
                </a:lnTo>
                <a:cubicBezTo>
                  <a:pt x="4821" y="6374"/>
                  <a:pt x="4362" y="5783"/>
                  <a:pt x="3870" y="5160"/>
                </a:cubicBezTo>
                <a:cubicBezTo>
                  <a:pt x="2824" y="3838"/>
                  <a:pt x="1779" y="2515"/>
                  <a:pt x="759" y="1193"/>
                </a:cubicBezTo>
                <a:lnTo>
                  <a:pt x="759" y="1193"/>
                </a:lnTo>
                <a:cubicBezTo>
                  <a:pt x="762" y="1192"/>
                  <a:pt x="765" y="1192"/>
                  <a:pt x="768" y="1191"/>
                </a:cubicBezTo>
                <a:cubicBezTo>
                  <a:pt x="1068" y="1091"/>
                  <a:pt x="1368" y="1091"/>
                  <a:pt x="1602" y="1057"/>
                </a:cubicBezTo>
                <a:cubicBezTo>
                  <a:pt x="2536" y="924"/>
                  <a:pt x="3436" y="891"/>
                  <a:pt x="4404" y="857"/>
                </a:cubicBezTo>
                <a:cubicBezTo>
                  <a:pt x="7272" y="691"/>
                  <a:pt x="10174" y="657"/>
                  <a:pt x="13043" y="590"/>
                </a:cubicBezTo>
                <a:cubicBezTo>
                  <a:pt x="15890" y="549"/>
                  <a:pt x="18736" y="525"/>
                  <a:pt x="21584" y="525"/>
                </a:cubicBezTo>
                <a:close/>
                <a:moveTo>
                  <a:pt x="21656" y="0"/>
                </a:moveTo>
                <a:cubicBezTo>
                  <a:pt x="17358" y="0"/>
                  <a:pt x="13056" y="53"/>
                  <a:pt x="8740" y="157"/>
                </a:cubicBezTo>
                <a:cubicBezTo>
                  <a:pt x="6705" y="190"/>
                  <a:pt x="4704" y="290"/>
                  <a:pt x="2669" y="457"/>
                </a:cubicBezTo>
                <a:cubicBezTo>
                  <a:pt x="2002" y="490"/>
                  <a:pt x="534" y="390"/>
                  <a:pt x="67" y="991"/>
                </a:cubicBezTo>
                <a:cubicBezTo>
                  <a:pt x="1" y="1124"/>
                  <a:pt x="34" y="1291"/>
                  <a:pt x="134" y="1358"/>
                </a:cubicBezTo>
                <a:cubicBezTo>
                  <a:pt x="1668" y="3359"/>
                  <a:pt x="3236" y="5327"/>
                  <a:pt x="4804" y="7329"/>
                </a:cubicBezTo>
                <a:cubicBezTo>
                  <a:pt x="5065" y="7671"/>
                  <a:pt x="5588" y="7758"/>
                  <a:pt x="6152" y="7758"/>
                </a:cubicBezTo>
                <a:cubicBezTo>
                  <a:pt x="6743" y="7758"/>
                  <a:pt x="7379" y="7662"/>
                  <a:pt x="7806" y="7662"/>
                </a:cubicBezTo>
                <a:lnTo>
                  <a:pt x="36460" y="7662"/>
                </a:lnTo>
                <a:cubicBezTo>
                  <a:pt x="37394" y="7662"/>
                  <a:pt x="38028" y="6361"/>
                  <a:pt x="38528" y="5728"/>
                </a:cubicBezTo>
                <a:cubicBezTo>
                  <a:pt x="39762" y="4226"/>
                  <a:pt x="41030" y="2759"/>
                  <a:pt x="42231" y="1291"/>
                </a:cubicBezTo>
                <a:cubicBezTo>
                  <a:pt x="42249" y="1267"/>
                  <a:pt x="42264" y="1242"/>
                  <a:pt x="42275" y="1217"/>
                </a:cubicBezTo>
                <a:lnTo>
                  <a:pt x="42275" y="1217"/>
                </a:lnTo>
                <a:cubicBezTo>
                  <a:pt x="42373" y="1096"/>
                  <a:pt x="42370" y="910"/>
                  <a:pt x="42197" y="824"/>
                </a:cubicBezTo>
                <a:cubicBezTo>
                  <a:pt x="42193" y="822"/>
                  <a:pt x="42188" y="820"/>
                  <a:pt x="42183" y="818"/>
                </a:cubicBezTo>
                <a:lnTo>
                  <a:pt x="42183" y="818"/>
                </a:lnTo>
                <a:cubicBezTo>
                  <a:pt x="42126" y="762"/>
                  <a:pt x="42052" y="727"/>
                  <a:pt x="41975" y="727"/>
                </a:cubicBezTo>
                <a:cubicBezTo>
                  <a:pt x="41969" y="727"/>
                  <a:pt x="41963" y="727"/>
                  <a:pt x="41957" y="728"/>
                </a:cubicBezTo>
                <a:lnTo>
                  <a:pt x="41957" y="728"/>
                </a:lnTo>
                <a:cubicBezTo>
                  <a:pt x="40773" y="303"/>
                  <a:pt x="39182" y="386"/>
                  <a:pt x="38028" y="324"/>
                </a:cubicBezTo>
                <a:cubicBezTo>
                  <a:pt x="35159" y="157"/>
                  <a:pt x="32257" y="123"/>
                  <a:pt x="29388" y="57"/>
                </a:cubicBezTo>
                <a:cubicBezTo>
                  <a:pt x="26811" y="19"/>
                  <a:pt x="24235" y="0"/>
                  <a:pt x="21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1"/>
          <p:cNvSpPr/>
          <p:nvPr/>
        </p:nvSpPr>
        <p:spPr>
          <a:xfrm rot="5400000">
            <a:off x="-1819213" y="1913509"/>
            <a:ext cx="4935960" cy="1291373"/>
          </a:xfrm>
          <a:custGeom>
            <a:avLst/>
            <a:gdLst/>
            <a:ahLst/>
            <a:cxnLst/>
            <a:rect l="l" t="t" r="r" b="b"/>
            <a:pathLst>
              <a:path w="42448" h="8111" extrusionOk="0">
                <a:moveTo>
                  <a:pt x="37077" y="634"/>
                </a:moveTo>
                <a:cubicBezTo>
                  <a:pt x="37540" y="1257"/>
                  <a:pt x="37978" y="1879"/>
                  <a:pt x="38445" y="2502"/>
                </a:cubicBezTo>
                <a:lnTo>
                  <a:pt x="41509" y="6723"/>
                </a:lnTo>
                <a:lnTo>
                  <a:pt x="41509" y="6723"/>
                </a:lnTo>
                <a:cubicBezTo>
                  <a:pt x="41153" y="6821"/>
                  <a:pt x="40709" y="6847"/>
                  <a:pt x="40379" y="6872"/>
                </a:cubicBezTo>
                <a:cubicBezTo>
                  <a:pt x="39379" y="7005"/>
                  <a:pt x="38378" y="7039"/>
                  <a:pt x="37377" y="7105"/>
                </a:cubicBezTo>
                <a:cubicBezTo>
                  <a:pt x="34408" y="7272"/>
                  <a:pt x="31406" y="7306"/>
                  <a:pt x="28437" y="7339"/>
                </a:cubicBezTo>
                <a:cubicBezTo>
                  <a:pt x="26596" y="7366"/>
                  <a:pt x="24755" y="7378"/>
                  <a:pt x="22914" y="7378"/>
                </a:cubicBezTo>
                <a:cubicBezTo>
                  <a:pt x="17886" y="7378"/>
                  <a:pt x="12862" y="7285"/>
                  <a:pt x="7856" y="7139"/>
                </a:cubicBezTo>
                <a:cubicBezTo>
                  <a:pt x="6122" y="7105"/>
                  <a:pt x="4420" y="7005"/>
                  <a:pt x="2719" y="6872"/>
                </a:cubicBezTo>
                <a:cubicBezTo>
                  <a:pt x="2247" y="6846"/>
                  <a:pt x="1385" y="6861"/>
                  <a:pt x="826" y="6739"/>
                </a:cubicBezTo>
                <a:lnTo>
                  <a:pt x="826" y="6739"/>
                </a:lnTo>
                <a:cubicBezTo>
                  <a:pt x="2321" y="4823"/>
                  <a:pt x="3788" y="2880"/>
                  <a:pt x="5254" y="968"/>
                </a:cubicBezTo>
                <a:cubicBezTo>
                  <a:pt x="5334" y="862"/>
                  <a:pt x="5413" y="756"/>
                  <a:pt x="5492" y="634"/>
                </a:cubicBezTo>
                <a:close/>
                <a:moveTo>
                  <a:pt x="5755" y="0"/>
                </a:moveTo>
                <a:cubicBezTo>
                  <a:pt x="4787" y="0"/>
                  <a:pt x="4354" y="1168"/>
                  <a:pt x="3787" y="1835"/>
                </a:cubicBezTo>
                <a:cubicBezTo>
                  <a:pt x="2552" y="3469"/>
                  <a:pt x="1351" y="5037"/>
                  <a:pt x="84" y="6672"/>
                </a:cubicBezTo>
                <a:cubicBezTo>
                  <a:pt x="1" y="6790"/>
                  <a:pt x="15" y="6905"/>
                  <a:pt x="78" y="6989"/>
                </a:cubicBezTo>
                <a:lnTo>
                  <a:pt x="78" y="6989"/>
                </a:lnTo>
                <a:cubicBezTo>
                  <a:pt x="86" y="7073"/>
                  <a:pt x="127" y="7151"/>
                  <a:pt x="217" y="7205"/>
                </a:cubicBezTo>
                <a:cubicBezTo>
                  <a:pt x="551" y="7439"/>
                  <a:pt x="1051" y="7439"/>
                  <a:pt x="1418" y="7472"/>
                </a:cubicBezTo>
                <a:cubicBezTo>
                  <a:pt x="2285" y="7606"/>
                  <a:pt x="3119" y="7639"/>
                  <a:pt x="4020" y="7672"/>
                </a:cubicBezTo>
                <a:cubicBezTo>
                  <a:pt x="6789" y="7839"/>
                  <a:pt x="9624" y="7939"/>
                  <a:pt x="12426" y="7973"/>
                </a:cubicBezTo>
                <a:cubicBezTo>
                  <a:pt x="16052" y="8060"/>
                  <a:pt x="19678" y="8111"/>
                  <a:pt x="23304" y="8111"/>
                </a:cubicBezTo>
                <a:cubicBezTo>
                  <a:pt x="26616" y="8111"/>
                  <a:pt x="29929" y="8068"/>
                  <a:pt x="33241" y="7973"/>
                </a:cubicBezTo>
                <a:cubicBezTo>
                  <a:pt x="35276" y="7939"/>
                  <a:pt x="37310" y="7839"/>
                  <a:pt x="39312" y="7672"/>
                </a:cubicBezTo>
                <a:cubicBezTo>
                  <a:pt x="40246" y="7606"/>
                  <a:pt x="41447" y="7639"/>
                  <a:pt x="42247" y="7172"/>
                </a:cubicBezTo>
                <a:cubicBezTo>
                  <a:pt x="42381" y="7105"/>
                  <a:pt x="42448" y="6872"/>
                  <a:pt x="42381" y="6772"/>
                </a:cubicBezTo>
                <a:cubicBezTo>
                  <a:pt x="40880" y="4704"/>
                  <a:pt x="39412" y="2636"/>
                  <a:pt x="37911" y="601"/>
                </a:cubicBezTo>
                <a:cubicBezTo>
                  <a:pt x="37644" y="200"/>
                  <a:pt x="37544" y="0"/>
                  <a:pt x="370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1"/>
          <p:cNvSpPr/>
          <p:nvPr/>
        </p:nvSpPr>
        <p:spPr>
          <a:xfrm rot="5400000">
            <a:off x="-1433153" y="1637176"/>
            <a:ext cx="4745140" cy="1780189"/>
          </a:xfrm>
          <a:custGeom>
            <a:avLst/>
            <a:gdLst/>
            <a:ahLst/>
            <a:cxnLst/>
            <a:rect l="l" t="t" r="r" b="b"/>
            <a:pathLst>
              <a:path w="40807" h="11913" extrusionOk="0">
                <a:moveTo>
                  <a:pt x="34473" y="1130"/>
                </a:moveTo>
                <a:cubicBezTo>
                  <a:pt x="34806" y="1407"/>
                  <a:pt x="35065" y="1761"/>
                  <a:pt x="35270" y="2159"/>
                </a:cubicBezTo>
                <a:lnTo>
                  <a:pt x="35270" y="2159"/>
                </a:lnTo>
                <a:cubicBezTo>
                  <a:pt x="35263" y="2206"/>
                  <a:pt x="35270" y="2259"/>
                  <a:pt x="35297" y="2317"/>
                </a:cubicBezTo>
                <a:cubicBezTo>
                  <a:pt x="35420" y="2606"/>
                  <a:pt x="35546" y="2895"/>
                  <a:pt x="35674" y="3184"/>
                </a:cubicBezTo>
                <a:lnTo>
                  <a:pt x="35674" y="3184"/>
                </a:lnTo>
                <a:cubicBezTo>
                  <a:pt x="35947" y="4091"/>
                  <a:pt x="36074" y="5071"/>
                  <a:pt x="36231" y="5853"/>
                </a:cubicBezTo>
                <a:cubicBezTo>
                  <a:pt x="36240" y="5899"/>
                  <a:pt x="36250" y="5945"/>
                  <a:pt x="36259" y="5992"/>
                </a:cubicBezTo>
                <a:lnTo>
                  <a:pt x="36259" y="5992"/>
                </a:lnTo>
                <a:cubicBezTo>
                  <a:pt x="35628" y="4437"/>
                  <a:pt x="34761" y="2816"/>
                  <a:pt x="34473" y="1130"/>
                </a:cubicBezTo>
                <a:close/>
                <a:moveTo>
                  <a:pt x="8719" y="5152"/>
                </a:moveTo>
                <a:cubicBezTo>
                  <a:pt x="8215" y="6139"/>
                  <a:pt x="7732" y="7142"/>
                  <a:pt x="7194" y="8108"/>
                </a:cubicBezTo>
                <a:lnTo>
                  <a:pt x="7194" y="8108"/>
                </a:lnTo>
                <a:cubicBezTo>
                  <a:pt x="7620" y="7094"/>
                  <a:pt x="8168" y="6124"/>
                  <a:pt x="8719" y="5152"/>
                </a:cubicBezTo>
                <a:close/>
                <a:moveTo>
                  <a:pt x="6115" y="3463"/>
                </a:moveTo>
                <a:cubicBezTo>
                  <a:pt x="5350" y="5005"/>
                  <a:pt x="4832" y="6694"/>
                  <a:pt x="3963" y="8149"/>
                </a:cubicBezTo>
                <a:lnTo>
                  <a:pt x="3963" y="8149"/>
                </a:lnTo>
                <a:cubicBezTo>
                  <a:pt x="4619" y="6669"/>
                  <a:pt x="5298" y="5199"/>
                  <a:pt x="5915" y="3709"/>
                </a:cubicBezTo>
                <a:lnTo>
                  <a:pt x="5915" y="3709"/>
                </a:lnTo>
                <a:cubicBezTo>
                  <a:pt x="5981" y="3626"/>
                  <a:pt x="6047" y="3544"/>
                  <a:pt x="6115" y="3463"/>
                </a:cubicBezTo>
                <a:close/>
                <a:moveTo>
                  <a:pt x="13203" y="6296"/>
                </a:moveTo>
                <a:cubicBezTo>
                  <a:pt x="13096" y="6957"/>
                  <a:pt x="12996" y="7619"/>
                  <a:pt x="12872" y="8276"/>
                </a:cubicBezTo>
                <a:lnTo>
                  <a:pt x="12872" y="8276"/>
                </a:lnTo>
                <a:cubicBezTo>
                  <a:pt x="12965" y="7615"/>
                  <a:pt x="13082" y="6956"/>
                  <a:pt x="13203" y="6296"/>
                </a:cubicBezTo>
                <a:close/>
                <a:moveTo>
                  <a:pt x="36927" y="6350"/>
                </a:moveTo>
                <a:cubicBezTo>
                  <a:pt x="37318" y="7273"/>
                  <a:pt x="37702" y="8201"/>
                  <a:pt x="37966" y="9166"/>
                </a:cubicBezTo>
                <a:lnTo>
                  <a:pt x="37966" y="9166"/>
                </a:lnTo>
                <a:cubicBezTo>
                  <a:pt x="37406" y="8383"/>
                  <a:pt x="37125" y="7362"/>
                  <a:pt x="36927" y="6350"/>
                </a:cubicBezTo>
                <a:close/>
                <a:moveTo>
                  <a:pt x="17392" y="3088"/>
                </a:moveTo>
                <a:cubicBezTo>
                  <a:pt x="17026" y="5362"/>
                  <a:pt x="17044" y="7815"/>
                  <a:pt x="15949" y="9742"/>
                </a:cubicBezTo>
                <a:lnTo>
                  <a:pt x="15949" y="9742"/>
                </a:lnTo>
                <a:cubicBezTo>
                  <a:pt x="16068" y="7470"/>
                  <a:pt x="16976" y="5316"/>
                  <a:pt x="17392" y="3088"/>
                </a:cubicBezTo>
                <a:close/>
                <a:moveTo>
                  <a:pt x="33435" y="4663"/>
                </a:moveTo>
                <a:cubicBezTo>
                  <a:pt x="33773" y="6439"/>
                  <a:pt x="34474" y="8219"/>
                  <a:pt x="34375" y="9976"/>
                </a:cubicBezTo>
                <a:lnTo>
                  <a:pt x="34375" y="9976"/>
                </a:lnTo>
                <a:cubicBezTo>
                  <a:pt x="33666" y="8310"/>
                  <a:pt x="33646" y="6463"/>
                  <a:pt x="33435" y="4663"/>
                </a:cubicBezTo>
                <a:close/>
                <a:moveTo>
                  <a:pt x="21383" y="1"/>
                </a:moveTo>
                <a:cubicBezTo>
                  <a:pt x="21244" y="1"/>
                  <a:pt x="21090" y="88"/>
                  <a:pt x="21053" y="215"/>
                </a:cubicBezTo>
                <a:cubicBezTo>
                  <a:pt x="20148" y="3020"/>
                  <a:pt x="20598" y="6081"/>
                  <a:pt x="19917" y="8949"/>
                </a:cubicBezTo>
                <a:lnTo>
                  <a:pt x="19917" y="8949"/>
                </a:lnTo>
                <a:cubicBezTo>
                  <a:pt x="19671" y="6450"/>
                  <a:pt x="20381" y="3898"/>
                  <a:pt x="20072" y="1387"/>
                </a:cubicBezTo>
                <a:lnTo>
                  <a:pt x="20072" y="1387"/>
                </a:lnTo>
                <a:cubicBezTo>
                  <a:pt x="20077" y="1374"/>
                  <a:pt x="20081" y="1362"/>
                  <a:pt x="20086" y="1349"/>
                </a:cubicBezTo>
                <a:lnTo>
                  <a:pt x="20068" y="1349"/>
                </a:lnTo>
                <a:cubicBezTo>
                  <a:pt x="20054" y="1238"/>
                  <a:pt x="20038" y="1127"/>
                  <a:pt x="20019" y="1016"/>
                </a:cubicBezTo>
                <a:cubicBezTo>
                  <a:pt x="19988" y="858"/>
                  <a:pt x="19874" y="790"/>
                  <a:pt x="19753" y="790"/>
                </a:cubicBezTo>
                <a:cubicBezTo>
                  <a:pt x="19617" y="790"/>
                  <a:pt x="19472" y="875"/>
                  <a:pt x="19419" y="1016"/>
                </a:cubicBezTo>
                <a:cubicBezTo>
                  <a:pt x="18475" y="3727"/>
                  <a:pt x="18671" y="6632"/>
                  <a:pt x="17874" y="9377"/>
                </a:cubicBezTo>
                <a:lnTo>
                  <a:pt x="17874" y="9377"/>
                </a:lnTo>
                <a:cubicBezTo>
                  <a:pt x="17384" y="8063"/>
                  <a:pt x="17658" y="6452"/>
                  <a:pt x="17884" y="5152"/>
                </a:cubicBezTo>
                <a:cubicBezTo>
                  <a:pt x="18088" y="3870"/>
                  <a:pt x="18419" y="2589"/>
                  <a:pt x="18611" y="1285"/>
                </a:cubicBezTo>
                <a:lnTo>
                  <a:pt x="18611" y="1285"/>
                </a:lnTo>
                <a:cubicBezTo>
                  <a:pt x="18635" y="1228"/>
                  <a:pt x="18660" y="1172"/>
                  <a:pt x="18685" y="1116"/>
                </a:cubicBezTo>
                <a:cubicBezTo>
                  <a:pt x="18669" y="1111"/>
                  <a:pt x="18653" y="1107"/>
                  <a:pt x="18637" y="1102"/>
                </a:cubicBezTo>
                <a:lnTo>
                  <a:pt x="18637" y="1102"/>
                </a:lnTo>
                <a:cubicBezTo>
                  <a:pt x="18655" y="973"/>
                  <a:pt x="18671" y="845"/>
                  <a:pt x="18685" y="716"/>
                </a:cubicBezTo>
                <a:cubicBezTo>
                  <a:pt x="18706" y="529"/>
                  <a:pt x="18520" y="420"/>
                  <a:pt x="18345" y="420"/>
                </a:cubicBezTo>
                <a:cubicBezTo>
                  <a:pt x="18238" y="420"/>
                  <a:pt x="18135" y="460"/>
                  <a:pt x="18084" y="549"/>
                </a:cubicBezTo>
                <a:cubicBezTo>
                  <a:pt x="17788" y="1221"/>
                  <a:pt x="17598" y="1944"/>
                  <a:pt x="17460" y="2691"/>
                </a:cubicBezTo>
                <a:lnTo>
                  <a:pt x="17460" y="2691"/>
                </a:lnTo>
                <a:cubicBezTo>
                  <a:pt x="17571" y="1987"/>
                  <a:pt x="17626" y="1275"/>
                  <a:pt x="17584" y="549"/>
                </a:cubicBezTo>
                <a:cubicBezTo>
                  <a:pt x="17584" y="389"/>
                  <a:pt x="17428" y="230"/>
                  <a:pt x="17266" y="230"/>
                </a:cubicBezTo>
                <a:cubicBezTo>
                  <a:pt x="17191" y="230"/>
                  <a:pt x="17114" y="264"/>
                  <a:pt x="17050" y="349"/>
                </a:cubicBezTo>
                <a:cubicBezTo>
                  <a:pt x="14827" y="2998"/>
                  <a:pt x="15329" y="6648"/>
                  <a:pt x="14113" y="9700"/>
                </a:cubicBezTo>
                <a:lnTo>
                  <a:pt x="14113" y="9700"/>
                </a:lnTo>
                <a:cubicBezTo>
                  <a:pt x="13837" y="7103"/>
                  <a:pt x="14943" y="4493"/>
                  <a:pt x="15322" y="1949"/>
                </a:cubicBezTo>
                <a:lnTo>
                  <a:pt x="15322" y="1949"/>
                </a:lnTo>
                <a:cubicBezTo>
                  <a:pt x="15342" y="1916"/>
                  <a:pt x="15362" y="1883"/>
                  <a:pt x="15383" y="1850"/>
                </a:cubicBezTo>
                <a:cubicBezTo>
                  <a:pt x="15367" y="1847"/>
                  <a:pt x="15352" y="1844"/>
                  <a:pt x="15337" y="1841"/>
                </a:cubicBezTo>
                <a:lnTo>
                  <a:pt x="15337" y="1841"/>
                </a:lnTo>
                <a:cubicBezTo>
                  <a:pt x="15354" y="1721"/>
                  <a:pt x="15369" y="1602"/>
                  <a:pt x="15383" y="1483"/>
                </a:cubicBezTo>
                <a:cubicBezTo>
                  <a:pt x="15403" y="1280"/>
                  <a:pt x="15238" y="1163"/>
                  <a:pt x="15068" y="1163"/>
                </a:cubicBezTo>
                <a:cubicBezTo>
                  <a:pt x="14959" y="1163"/>
                  <a:pt x="14847" y="1212"/>
                  <a:pt x="14782" y="1316"/>
                </a:cubicBezTo>
                <a:cubicBezTo>
                  <a:pt x="14110" y="2385"/>
                  <a:pt x="13744" y="3540"/>
                  <a:pt x="13490" y="4727"/>
                </a:cubicBezTo>
                <a:lnTo>
                  <a:pt x="13490" y="4727"/>
                </a:lnTo>
                <a:cubicBezTo>
                  <a:pt x="13645" y="3841"/>
                  <a:pt x="13781" y="2951"/>
                  <a:pt x="13851" y="2051"/>
                </a:cubicBezTo>
                <a:lnTo>
                  <a:pt x="13851" y="2051"/>
                </a:lnTo>
                <a:cubicBezTo>
                  <a:pt x="13861" y="2028"/>
                  <a:pt x="13871" y="2006"/>
                  <a:pt x="13881" y="1983"/>
                </a:cubicBezTo>
                <a:cubicBezTo>
                  <a:pt x="13873" y="1982"/>
                  <a:pt x="13865" y="1980"/>
                  <a:pt x="13857" y="1979"/>
                </a:cubicBezTo>
                <a:lnTo>
                  <a:pt x="13857" y="1979"/>
                </a:lnTo>
                <a:cubicBezTo>
                  <a:pt x="13866" y="1847"/>
                  <a:pt x="13875" y="1715"/>
                  <a:pt x="13881" y="1583"/>
                </a:cubicBezTo>
                <a:cubicBezTo>
                  <a:pt x="13881" y="1411"/>
                  <a:pt x="13688" y="1281"/>
                  <a:pt x="13515" y="1281"/>
                </a:cubicBezTo>
                <a:cubicBezTo>
                  <a:pt x="13419" y="1281"/>
                  <a:pt x="13329" y="1321"/>
                  <a:pt x="13281" y="1416"/>
                </a:cubicBezTo>
                <a:cubicBezTo>
                  <a:pt x="12614" y="2984"/>
                  <a:pt x="12347" y="4652"/>
                  <a:pt x="11947" y="6253"/>
                </a:cubicBezTo>
                <a:cubicBezTo>
                  <a:pt x="11635" y="7670"/>
                  <a:pt x="11323" y="9304"/>
                  <a:pt x="10439" y="10540"/>
                </a:cubicBezTo>
                <a:lnTo>
                  <a:pt x="10439" y="10540"/>
                </a:lnTo>
                <a:cubicBezTo>
                  <a:pt x="10557" y="7823"/>
                  <a:pt x="12012" y="5293"/>
                  <a:pt x="12334" y="2587"/>
                </a:cubicBezTo>
                <a:lnTo>
                  <a:pt x="12334" y="2587"/>
                </a:lnTo>
                <a:cubicBezTo>
                  <a:pt x="12350" y="2564"/>
                  <a:pt x="12365" y="2540"/>
                  <a:pt x="12380" y="2517"/>
                </a:cubicBezTo>
                <a:cubicBezTo>
                  <a:pt x="12368" y="2515"/>
                  <a:pt x="12355" y="2512"/>
                  <a:pt x="12343" y="2510"/>
                </a:cubicBezTo>
                <a:lnTo>
                  <a:pt x="12343" y="2510"/>
                </a:lnTo>
                <a:cubicBezTo>
                  <a:pt x="12359" y="2368"/>
                  <a:pt x="12371" y="2226"/>
                  <a:pt x="12380" y="2083"/>
                </a:cubicBezTo>
                <a:cubicBezTo>
                  <a:pt x="12400" y="1889"/>
                  <a:pt x="12249" y="1785"/>
                  <a:pt x="12088" y="1785"/>
                </a:cubicBezTo>
                <a:cubicBezTo>
                  <a:pt x="11972" y="1785"/>
                  <a:pt x="11850" y="1838"/>
                  <a:pt x="11780" y="1950"/>
                </a:cubicBezTo>
                <a:cubicBezTo>
                  <a:pt x="10152" y="4289"/>
                  <a:pt x="10074" y="7521"/>
                  <a:pt x="8444" y="9875"/>
                </a:cubicBezTo>
                <a:lnTo>
                  <a:pt x="8444" y="9875"/>
                </a:lnTo>
                <a:cubicBezTo>
                  <a:pt x="8953" y="7362"/>
                  <a:pt x="10238" y="5093"/>
                  <a:pt x="11136" y="2675"/>
                </a:cubicBezTo>
                <a:lnTo>
                  <a:pt x="11136" y="2675"/>
                </a:lnTo>
                <a:cubicBezTo>
                  <a:pt x="11226" y="2554"/>
                  <a:pt x="11318" y="2435"/>
                  <a:pt x="11413" y="2317"/>
                </a:cubicBezTo>
                <a:cubicBezTo>
                  <a:pt x="11373" y="2292"/>
                  <a:pt x="11332" y="2268"/>
                  <a:pt x="11291" y="2244"/>
                </a:cubicBezTo>
                <a:lnTo>
                  <a:pt x="11291" y="2244"/>
                </a:lnTo>
                <a:cubicBezTo>
                  <a:pt x="11333" y="2124"/>
                  <a:pt x="11374" y="2004"/>
                  <a:pt x="11413" y="1883"/>
                </a:cubicBezTo>
                <a:cubicBezTo>
                  <a:pt x="11484" y="1694"/>
                  <a:pt x="11288" y="1506"/>
                  <a:pt x="11096" y="1506"/>
                </a:cubicBezTo>
                <a:cubicBezTo>
                  <a:pt x="11017" y="1506"/>
                  <a:pt x="10938" y="1538"/>
                  <a:pt x="10879" y="1616"/>
                </a:cubicBezTo>
                <a:cubicBezTo>
                  <a:pt x="10470" y="2132"/>
                  <a:pt x="10105" y="2678"/>
                  <a:pt x="9765" y="3242"/>
                </a:cubicBezTo>
                <a:lnTo>
                  <a:pt x="9765" y="3242"/>
                </a:lnTo>
                <a:cubicBezTo>
                  <a:pt x="10035" y="2712"/>
                  <a:pt x="10284" y="2172"/>
                  <a:pt x="10493" y="1616"/>
                </a:cubicBezTo>
                <a:lnTo>
                  <a:pt x="10493" y="1616"/>
                </a:lnTo>
                <a:cubicBezTo>
                  <a:pt x="10565" y="1526"/>
                  <a:pt x="10638" y="1437"/>
                  <a:pt x="10713" y="1349"/>
                </a:cubicBezTo>
                <a:cubicBezTo>
                  <a:pt x="10678" y="1335"/>
                  <a:pt x="10643" y="1319"/>
                  <a:pt x="10608" y="1300"/>
                </a:cubicBezTo>
                <a:lnTo>
                  <a:pt x="10608" y="1300"/>
                </a:lnTo>
                <a:cubicBezTo>
                  <a:pt x="10644" y="1195"/>
                  <a:pt x="10679" y="1089"/>
                  <a:pt x="10713" y="982"/>
                </a:cubicBezTo>
                <a:cubicBezTo>
                  <a:pt x="10760" y="768"/>
                  <a:pt x="10569" y="587"/>
                  <a:pt x="10383" y="587"/>
                </a:cubicBezTo>
                <a:cubicBezTo>
                  <a:pt x="10309" y="587"/>
                  <a:pt x="10236" y="616"/>
                  <a:pt x="10179" y="682"/>
                </a:cubicBezTo>
                <a:cubicBezTo>
                  <a:pt x="7901" y="3355"/>
                  <a:pt x="7199" y="7217"/>
                  <a:pt x="4801" y="9750"/>
                </a:cubicBezTo>
                <a:lnTo>
                  <a:pt x="4801" y="9750"/>
                </a:lnTo>
                <a:cubicBezTo>
                  <a:pt x="5559" y="6936"/>
                  <a:pt x="7120" y="4404"/>
                  <a:pt x="8281" y="1740"/>
                </a:cubicBezTo>
                <a:lnTo>
                  <a:pt x="8281" y="1740"/>
                </a:lnTo>
                <a:cubicBezTo>
                  <a:pt x="8366" y="1653"/>
                  <a:pt x="8454" y="1567"/>
                  <a:pt x="8544" y="1483"/>
                </a:cubicBezTo>
                <a:cubicBezTo>
                  <a:pt x="8504" y="1459"/>
                  <a:pt x="8464" y="1434"/>
                  <a:pt x="8423" y="1410"/>
                </a:cubicBezTo>
                <a:lnTo>
                  <a:pt x="8423" y="1410"/>
                </a:lnTo>
                <a:cubicBezTo>
                  <a:pt x="8464" y="1312"/>
                  <a:pt x="8504" y="1214"/>
                  <a:pt x="8544" y="1116"/>
                </a:cubicBezTo>
                <a:cubicBezTo>
                  <a:pt x="8641" y="899"/>
                  <a:pt x="8442" y="735"/>
                  <a:pt x="8236" y="735"/>
                </a:cubicBezTo>
                <a:cubicBezTo>
                  <a:pt x="8157" y="735"/>
                  <a:pt x="8076" y="760"/>
                  <a:pt x="8011" y="816"/>
                </a:cubicBezTo>
                <a:cubicBezTo>
                  <a:pt x="7215" y="1543"/>
                  <a:pt x="6648" y="2412"/>
                  <a:pt x="6178" y="3337"/>
                </a:cubicBezTo>
                <a:lnTo>
                  <a:pt x="6178" y="3337"/>
                </a:lnTo>
                <a:cubicBezTo>
                  <a:pt x="6147" y="3324"/>
                  <a:pt x="6117" y="3308"/>
                  <a:pt x="6086" y="3291"/>
                </a:cubicBezTo>
                <a:lnTo>
                  <a:pt x="6086" y="3291"/>
                </a:lnTo>
                <a:cubicBezTo>
                  <a:pt x="6128" y="3189"/>
                  <a:pt x="6169" y="3086"/>
                  <a:pt x="6209" y="2984"/>
                </a:cubicBezTo>
                <a:cubicBezTo>
                  <a:pt x="6304" y="2770"/>
                  <a:pt x="6096" y="2574"/>
                  <a:pt x="5895" y="2574"/>
                </a:cubicBezTo>
                <a:cubicBezTo>
                  <a:pt x="5814" y="2574"/>
                  <a:pt x="5734" y="2606"/>
                  <a:pt x="5676" y="2684"/>
                </a:cubicBezTo>
                <a:cubicBezTo>
                  <a:pt x="3965" y="4688"/>
                  <a:pt x="2961" y="7185"/>
                  <a:pt x="1377" y="9265"/>
                </a:cubicBezTo>
                <a:lnTo>
                  <a:pt x="1377" y="9265"/>
                </a:lnTo>
                <a:cubicBezTo>
                  <a:pt x="2706" y="6463"/>
                  <a:pt x="4406" y="3832"/>
                  <a:pt x="6176" y="1316"/>
                </a:cubicBezTo>
                <a:cubicBezTo>
                  <a:pt x="6368" y="1252"/>
                  <a:pt x="6206" y="1120"/>
                  <a:pt x="6011" y="1120"/>
                </a:cubicBezTo>
                <a:cubicBezTo>
                  <a:pt x="5901" y="1120"/>
                  <a:pt x="5781" y="1162"/>
                  <a:pt x="5709" y="1283"/>
                </a:cubicBezTo>
                <a:cubicBezTo>
                  <a:pt x="3679" y="4156"/>
                  <a:pt x="1737" y="7204"/>
                  <a:pt x="348" y="10455"/>
                </a:cubicBezTo>
                <a:lnTo>
                  <a:pt x="348" y="10455"/>
                </a:lnTo>
                <a:cubicBezTo>
                  <a:pt x="258" y="10546"/>
                  <a:pt x="166" y="10635"/>
                  <a:pt x="72" y="10723"/>
                </a:cubicBezTo>
                <a:cubicBezTo>
                  <a:pt x="115" y="10749"/>
                  <a:pt x="157" y="10776"/>
                  <a:pt x="201" y="10805"/>
                </a:cubicBezTo>
                <a:lnTo>
                  <a:pt x="201" y="10805"/>
                </a:lnTo>
                <a:cubicBezTo>
                  <a:pt x="157" y="10911"/>
                  <a:pt x="114" y="11017"/>
                  <a:pt x="72" y="11123"/>
                </a:cubicBezTo>
                <a:cubicBezTo>
                  <a:pt x="0" y="11313"/>
                  <a:pt x="199" y="11486"/>
                  <a:pt x="404" y="11486"/>
                </a:cubicBezTo>
                <a:cubicBezTo>
                  <a:pt x="487" y="11486"/>
                  <a:pt x="571" y="11457"/>
                  <a:pt x="639" y="11390"/>
                </a:cubicBezTo>
                <a:cubicBezTo>
                  <a:pt x="2351" y="9773"/>
                  <a:pt x="3368" y="7648"/>
                  <a:pt x="4584" y="5654"/>
                </a:cubicBezTo>
                <a:lnTo>
                  <a:pt x="4584" y="5654"/>
                </a:lnTo>
                <a:cubicBezTo>
                  <a:pt x="3996" y="6991"/>
                  <a:pt x="3387" y="8316"/>
                  <a:pt x="2819" y="9656"/>
                </a:cubicBezTo>
                <a:lnTo>
                  <a:pt x="2819" y="9656"/>
                </a:lnTo>
                <a:cubicBezTo>
                  <a:pt x="2729" y="9747"/>
                  <a:pt x="2636" y="9836"/>
                  <a:pt x="2540" y="9922"/>
                </a:cubicBezTo>
                <a:cubicBezTo>
                  <a:pt x="2584" y="9948"/>
                  <a:pt x="2627" y="9977"/>
                  <a:pt x="2671" y="10006"/>
                </a:cubicBezTo>
                <a:lnTo>
                  <a:pt x="2671" y="10006"/>
                </a:lnTo>
                <a:cubicBezTo>
                  <a:pt x="2627" y="10111"/>
                  <a:pt x="2584" y="10217"/>
                  <a:pt x="2540" y="10322"/>
                </a:cubicBezTo>
                <a:cubicBezTo>
                  <a:pt x="2444" y="10539"/>
                  <a:pt x="2660" y="10703"/>
                  <a:pt x="2863" y="10703"/>
                </a:cubicBezTo>
                <a:cubicBezTo>
                  <a:pt x="2941" y="10703"/>
                  <a:pt x="3018" y="10679"/>
                  <a:pt x="3074" y="10623"/>
                </a:cubicBezTo>
                <a:cubicBezTo>
                  <a:pt x="3741" y="10020"/>
                  <a:pt x="4248" y="9317"/>
                  <a:pt x="4671" y="8561"/>
                </a:cubicBezTo>
                <a:lnTo>
                  <a:pt x="4671" y="8561"/>
                </a:lnTo>
                <a:cubicBezTo>
                  <a:pt x="4460" y="9156"/>
                  <a:pt x="4277" y="9760"/>
                  <a:pt x="4135" y="10378"/>
                </a:cubicBezTo>
                <a:lnTo>
                  <a:pt x="4135" y="10378"/>
                </a:lnTo>
                <a:cubicBezTo>
                  <a:pt x="4104" y="10404"/>
                  <a:pt x="4073" y="10430"/>
                  <a:pt x="4041" y="10456"/>
                </a:cubicBezTo>
                <a:cubicBezTo>
                  <a:pt x="4064" y="10465"/>
                  <a:pt x="4087" y="10476"/>
                  <a:pt x="4111" y="10487"/>
                </a:cubicBezTo>
                <a:lnTo>
                  <a:pt x="4111" y="10487"/>
                </a:lnTo>
                <a:cubicBezTo>
                  <a:pt x="4086" y="10599"/>
                  <a:pt x="4063" y="10711"/>
                  <a:pt x="4041" y="10823"/>
                </a:cubicBezTo>
                <a:cubicBezTo>
                  <a:pt x="4018" y="11057"/>
                  <a:pt x="4176" y="11210"/>
                  <a:pt x="4353" y="11210"/>
                </a:cubicBezTo>
                <a:cubicBezTo>
                  <a:pt x="4427" y="11210"/>
                  <a:pt x="4506" y="11182"/>
                  <a:pt x="4575" y="11123"/>
                </a:cubicBezTo>
                <a:cubicBezTo>
                  <a:pt x="5239" y="10582"/>
                  <a:pt x="5786" y="9954"/>
                  <a:pt x="6261" y="9274"/>
                </a:cubicBezTo>
                <a:lnTo>
                  <a:pt x="6261" y="9274"/>
                </a:lnTo>
                <a:cubicBezTo>
                  <a:pt x="6201" y="9467"/>
                  <a:pt x="6147" y="9663"/>
                  <a:pt x="6099" y="9861"/>
                </a:cubicBezTo>
                <a:lnTo>
                  <a:pt x="6099" y="9861"/>
                </a:lnTo>
                <a:cubicBezTo>
                  <a:pt x="6037" y="9949"/>
                  <a:pt x="5974" y="10036"/>
                  <a:pt x="5909" y="10122"/>
                </a:cubicBezTo>
                <a:cubicBezTo>
                  <a:pt x="5951" y="10136"/>
                  <a:pt x="5991" y="10152"/>
                  <a:pt x="6031" y="10168"/>
                </a:cubicBezTo>
                <a:lnTo>
                  <a:pt x="6031" y="10168"/>
                </a:lnTo>
                <a:cubicBezTo>
                  <a:pt x="6011" y="10263"/>
                  <a:pt x="5993" y="10359"/>
                  <a:pt x="5976" y="10456"/>
                </a:cubicBezTo>
                <a:cubicBezTo>
                  <a:pt x="5912" y="10691"/>
                  <a:pt x="6081" y="10845"/>
                  <a:pt x="6264" y="10845"/>
                </a:cubicBezTo>
                <a:cubicBezTo>
                  <a:pt x="6365" y="10845"/>
                  <a:pt x="6471" y="10797"/>
                  <a:pt x="6543" y="10689"/>
                </a:cubicBezTo>
                <a:cubicBezTo>
                  <a:pt x="7893" y="8850"/>
                  <a:pt x="8740" y="6735"/>
                  <a:pt x="9820" y="4763"/>
                </a:cubicBezTo>
                <a:lnTo>
                  <a:pt x="9820" y="4763"/>
                </a:lnTo>
                <a:cubicBezTo>
                  <a:pt x="8996" y="6697"/>
                  <a:pt x="8119" y="8607"/>
                  <a:pt x="7785" y="10681"/>
                </a:cubicBezTo>
                <a:lnTo>
                  <a:pt x="7785" y="10681"/>
                </a:lnTo>
                <a:cubicBezTo>
                  <a:pt x="7771" y="10695"/>
                  <a:pt x="7757" y="10709"/>
                  <a:pt x="7744" y="10723"/>
                </a:cubicBezTo>
                <a:cubicBezTo>
                  <a:pt x="7754" y="10729"/>
                  <a:pt x="7765" y="10735"/>
                  <a:pt x="7775" y="10741"/>
                </a:cubicBezTo>
                <a:lnTo>
                  <a:pt x="7775" y="10741"/>
                </a:lnTo>
                <a:cubicBezTo>
                  <a:pt x="7750" y="10901"/>
                  <a:pt x="7729" y="11061"/>
                  <a:pt x="7710" y="11223"/>
                </a:cubicBezTo>
                <a:cubicBezTo>
                  <a:pt x="7688" y="11425"/>
                  <a:pt x="7862" y="11552"/>
                  <a:pt x="8029" y="11552"/>
                </a:cubicBezTo>
                <a:cubicBezTo>
                  <a:pt x="8110" y="11552"/>
                  <a:pt x="8190" y="11522"/>
                  <a:pt x="8244" y="11457"/>
                </a:cubicBezTo>
                <a:cubicBezTo>
                  <a:pt x="10137" y="9510"/>
                  <a:pt x="10475" y="6732"/>
                  <a:pt x="11471" y="4282"/>
                </a:cubicBezTo>
                <a:lnTo>
                  <a:pt x="11471" y="4282"/>
                </a:lnTo>
                <a:cubicBezTo>
                  <a:pt x="10883" y="6711"/>
                  <a:pt x="9720" y="9031"/>
                  <a:pt x="9879" y="11623"/>
                </a:cubicBezTo>
                <a:cubicBezTo>
                  <a:pt x="9879" y="11784"/>
                  <a:pt x="10036" y="11913"/>
                  <a:pt x="10200" y="11913"/>
                </a:cubicBezTo>
                <a:cubicBezTo>
                  <a:pt x="10274" y="11913"/>
                  <a:pt x="10350" y="11886"/>
                  <a:pt x="10412" y="11824"/>
                </a:cubicBezTo>
                <a:cubicBezTo>
                  <a:pt x="11580" y="10689"/>
                  <a:pt x="12047" y="9022"/>
                  <a:pt x="12414" y="7487"/>
                </a:cubicBezTo>
                <a:cubicBezTo>
                  <a:pt x="12464" y="7291"/>
                  <a:pt x="12511" y="7094"/>
                  <a:pt x="12556" y="6896"/>
                </a:cubicBezTo>
                <a:lnTo>
                  <a:pt x="12556" y="6896"/>
                </a:lnTo>
                <a:cubicBezTo>
                  <a:pt x="12284" y="8403"/>
                  <a:pt x="12049" y="9915"/>
                  <a:pt x="12080" y="11457"/>
                </a:cubicBezTo>
                <a:cubicBezTo>
                  <a:pt x="12080" y="11628"/>
                  <a:pt x="12274" y="11759"/>
                  <a:pt x="12447" y="11759"/>
                </a:cubicBezTo>
                <a:cubicBezTo>
                  <a:pt x="12543" y="11759"/>
                  <a:pt x="12633" y="11719"/>
                  <a:pt x="12681" y="11623"/>
                </a:cubicBezTo>
                <a:cubicBezTo>
                  <a:pt x="13064" y="10722"/>
                  <a:pt x="13299" y="9773"/>
                  <a:pt x="13482" y="8809"/>
                </a:cubicBezTo>
                <a:lnTo>
                  <a:pt x="13482" y="8809"/>
                </a:lnTo>
                <a:cubicBezTo>
                  <a:pt x="13457" y="9546"/>
                  <a:pt x="13518" y="10283"/>
                  <a:pt x="13715" y="11023"/>
                </a:cubicBezTo>
                <a:cubicBezTo>
                  <a:pt x="13754" y="11178"/>
                  <a:pt x="13905" y="11266"/>
                  <a:pt x="14045" y="11266"/>
                </a:cubicBezTo>
                <a:cubicBezTo>
                  <a:pt x="14146" y="11266"/>
                  <a:pt x="14240" y="11221"/>
                  <a:pt x="14282" y="11123"/>
                </a:cubicBezTo>
                <a:cubicBezTo>
                  <a:pt x="15800" y="8269"/>
                  <a:pt x="15301" y="4560"/>
                  <a:pt x="16959" y="1803"/>
                </a:cubicBezTo>
                <a:lnTo>
                  <a:pt x="16959" y="1803"/>
                </a:lnTo>
                <a:cubicBezTo>
                  <a:pt x="16812" y="4922"/>
                  <a:pt x="15138" y="7819"/>
                  <a:pt x="15349" y="10990"/>
                </a:cubicBezTo>
                <a:cubicBezTo>
                  <a:pt x="15349" y="11149"/>
                  <a:pt x="15505" y="11309"/>
                  <a:pt x="15667" y="11309"/>
                </a:cubicBezTo>
                <a:cubicBezTo>
                  <a:pt x="15743" y="11309"/>
                  <a:pt x="15820" y="11274"/>
                  <a:pt x="15883" y="11190"/>
                </a:cubicBezTo>
                <a:cubicBezTo>
                  <a:pt x="16474" y="10462"/>
                  <a:pt x="16851" y="9653"/>
                  <a:pt x="17111" y="8798"/>
                </a:cubicBezTo>
                <a:lnTo>
                  <a:pt x="17111" y="8798"/>
                </a:lnTo>
                <a:cubicBezTo>
                  <a:pt x="17189" y="9426"/>
                  <a:pt x="17369" y="10026"/>
                  <a:pt x="17718" y="10556"/>
                </a:cubicBezTo>
                <a:cubicBezTo>
                  <a:pt x="17788" y="10668"/>
                  <a:pt x="17887" y="10715"/>
                  <a:pt x="17984" y="10715"/>
                </a:cubicBezTo>
                <a:cubicBezTo>
                  <a:pt x="18117" y="10715"/>
                  <a:pt x="18246" y="10625"/>
                  <a:pt x="18285" y="10489"/>
                </a:cubicBezTo>
                <a:cubicBezTo>
                  <a:pt x="19171" y="8025"/>
                  <a:pt x="19091" y="5400"/>
                  <a:pt x="19649" y="2881"/>
                </a:cubicBezTo>
                <a:lnTo>
                  <a:pt x="19649" y="2881"/>
                </a:lnTo>
                <a:cubicBezTo>
                  <a:pt x="19690" y="5289"/>
                  <a:pt x="19079" y="7712"/>
                  <a:pt x="19567" y="10115"/>
                </a:cubicBezTo>
                <a:lnTo>
                  <a:pt x="19567" y="10115"/>
                </a:lnTo>
                <a:cubicBezTo>
                  <a:pt x="19562" y="10129"/>
                  <a:pt x="19557" y="10142"/>
                  <a:pt x="19552" y="10156"/>
                </a:cubicBezTo>
                <a:lnTo>
                  <a:pt x="19575" y="10156"/>
                </a:lnTo>
                <a:cubicBezTo>
                  <a:pt x="19599" y="10267"/>
                  <a:pt x="19624" y="10378"/>
                  <a:pt x="19652" y="10489"/>
                </a:cubicBezTo>
                <a:cubicBezTo>
                  <a:pt x="19685" y="10652"/>
                  <a:pt x="19804" y="10727"/>
                  <a:pt x="19926" y="10727"/>
                </a:cubicBezTo>
                <a:cubicBezTo>
                  <a:pt x="20054" y="10727"/>
                  <a:pt x="20185" y="10643"/>
                  <a:pt x="20219" y="10489"/>
                </a:cubicBezTo>
                <a:cubicBezTo>
                  <a:pt x="21163" y="7998"/>
                  <a:pt x="20912" y="5301"/>
                  <a:pt x="21263" y="2673"/>
                </a:cubicBezTo>
                <a:lnTo>
                  <a:pt x="21263" y="2673"/>
                </a:lnTo>
                <a:cubicBezTo>
                  <a:pt x="21194" y="5664"/>
                  <a:pt x="20428" y="8772"/>
                  <a:pt x="21854" y="11490"/>
                </a:cubicBezTo>
                <a:cubicBezTo>
                  <a:pt x="21914" y="11580"/>
                  <a:pt x="22028" y="11629"/>
                  <a:pt x="22138" y="11629"/>
                </a:cubicBezTo>
                <a:cubicBezTo>
                  <a:pt x="22273" y="11629"/>
                  <a:pt x="22403" y="11555"/>
                  <a:pt x="22421" y="11390"/>
                </a:cubicBezTo>
                <a:cubicBezTo>
                  <a:pt x="22810" y="9157"/>
                  <a:pt x="22634" y="6904"/>
                  <a:pt x="22710" y="4646"/>
                </a:cubicBezTo>
                <a:lnTo>
                  <a:pt x="22710" y="4646"/>
                </a:lnTo>
                <a:cubicBezTo>
                  <a:pt x="22994" y="6599"/>
                  <a:pt x="22707" y="8649"/>
                  <a:pt x="23188" y="10623"/>
                </a:cubicBezTo>
                <a:cubicBezTo>
                  <a:pt x="23221" y="10756"/>
                  <a:pt x="23355" y="10823"/>
                  <a:pt x="23484" y="10823"/>
                </a:cubicBezTo>
                <a:cubicBezTo>
                  <a:pt x="23613" y="10823"/>
                  <a:pt x="23739" y="10756"/>
                  <a:pt x="23755" y="10623"/>
                </a:cubicBezTo>
                <a:cubicBezTo>
                  <a:pt x="23853" y="10192"/>
                  <a:pt x="23921" y="9761"/>
                  <a:pt x="23967" y="9328"/>
                </a:cubicBezTo>
                <a:lnTo>
                  <a:pt x="23967" y="9328"/>
                </a:lnTo>
                <a:cubicBezTo>
                  <a:pt x="24169" y="10126"/>
                  <a:pt x="24447" y="10897"/>
                  <a:pt x="24823" y="11623"/>
                </a:cubicBezTo>
                <a:cubicBezTo>
                  <a:pt x="24866" y="11726"/>
                  <a:pt x="24968" y="11777"/>
                  <a:pt x="25073" y="11777"/>
                </a:cubicBezTo>
                <a:cubicBezTo>
                  <a:pt x="25209" y="11777"/>
                  <a:pt x="25352" y="11692"/>
                  <a:pt x="25390" y="11523"/>
                </a:cubicBezTo>
                <a:cubicBezTo>
                  <a:pt x="25625" y="10395"/>
                  <a:pt x="25686" y="9255"/>
                  <a:pt x="25683" y="8111"/>
                </a:cubicBezTo>
                <a:lnTo>
                  <a:pt x="25683" y="8111"/>
                </a:lnTo>
                <a:cubicBezTo>
                  <a:pt x="25816" y="9224"/>
                  <a:pt x="26064" y="10315"/>
                  <a:pt x="26591" y="11357"/>
                </a:cubicBezTo>
                <a:cubicBezTo>
                  <a:pt x="26652" y="11468"/>
                  <a:pt x="26751" y="11515"/>
                  <a:pt x="26850" y="11515"/>
                </a:cubicBezTo>
                <a:cubicBezTo>
                  <a:pt x="27019" y="11515"/>
                  <a:pt x="27191" y="11379"/>
                  <a:pt x="27191" y="11190"/>
                </a:cubicBezTo>
                <a:cubicBezTo>
                  <a:pt x="27211" y="10572"/>
                  <a:pt x="27212" y="9953"/>
                  <a:pt x="27204" y="9334"/>
                </a:cubicBezTo>
                <a:lnTo>
                  <a:pt x="27204" y="9334"/>
                </a:lnTo>
                <a:cubicBezTo>
                  <a:pt x="27359" y="10161"/>
                  <a:pt x="27618" y="10964"/>
                  <a:pt x="28058" y="11723"/>
                </a:cubicBezTo>
                <a:cubicBezTo>
                  <a:pt x="28120" y="11835"/>
                  <a:pt x="28209" y="11882"/>
                  <a:pt x="28299" y="11882"/>
                </a:cubicBezTo>
                <a:cubicBezTo>
                  <a:pt x="28451" y="11882"/>
                  <a:pt x="28604" y="11746"/>
                  <a:pt x="28625" y="11557"/>
                </a:cubicBezTo>
                <a:cubicBezTo>
                  <a:pt x="28857" y="8890"/>
                  <a:pt x="28686" y="6198"/>
                  <a:pt x="28725" y="3525"/>
                </a:cubicBezTo>
                <a:lnTo>
                  <a:pt x="28725" y="3525"/>
                </a:lnTo>
                <a:cubicBezTo>
                  <a:pt x="29586" y="6129"/>
                  <a:pt x="28243" y="10013"/>
                  <a:pt x="30894" y="11557"/>
                </a:cubicBezTo>
                <a:cubicBezTo>
                  <a:pt x="30944" y="11590"/>
                  <a:pt x="30998" y="11605"/>
                  <a:pt x="31051" y="11605"/>
                </a:cubicBezTo>
                <a:cubicBezTo>
                  <a:pt x="31211" y="11605"/>
                  <a:pt x="31361" y="11473"/>
                  <a:pt x="31361" y="11323"/>
                </a:cubicBezTo>
                <a:cubicBezTo>
                  <a:pt x="31539" y="8765"/>
                  <a:pt x="30471" y="6312"/>
                  <a:pt x="30285" y="3777"/>
                </a:cubicBezTo>
                <a:lnTo>
                  <a:pt x="30285" y="3777"/>
                </a:lnTo>
                <a:cubicBezTo>
                  <a:pt x="31585" y="5889"/>
                  <a:pt x="30983" y="8765"/>
                  <a:pt x="32561" y="10789"/>
                </a:cubicBezTo>
                <a:cubicBezTo>
                  <a:pt x="32632" y="10874"/>
                  <a:pt x="32757" y="10923"/>
                  <a:pt x="32873" y="10923"/>
                </a:cubicBezTo>
                <a:cubicBezTo>
                  <a:pt x="33029" y="10923"/>
                  <a:pt x="33167" y="10834"/>
                  <a:pt x="33129" y="10623"/>
                </a:cubicBezTo>
                <a:cubicBezTo>
                  <a:pt x="33123" y="10535"/>
                  <a:pt x="33116" y="10447"/>
                  <a:pt x="33107" y="10360"/>
                </a:cubicBezTo>
                <a:lnTo>
                  <a:pt x="33107" y="10360"/>
                </a:lnTo>
                <a:cubicBezTo>
                  <a:pt x="33114" y="10358"/>
                  <a:pt x="33122" y="10357"/>
                  <a:pt x="33129" y="10356"/>
                </a:cubicBezTo>
                <a:cubicBezTo>
                  <a:pt x="33120" y="10345"/>
                  <a:pt x="33112" y="10334"/>
                  <a:pt x="33104" y="10323"/>
                </a:cubicBezTo>
                <a:lnTo>
                  <a:pt x="33104" y="10323"/>
                </a:lnTo>
                <a:cubicBezTo>
                  <a:pt x="32975" y="8960"/>
                  <a:pt x="32612" y="7625"/>
                  <a:pt x="32395" y="6320"/>
                </a:cubicBezTo>
                <a:cubicBezTo>
                  <a:pt x="32135" y="5049"/>
                  <a:pt x="31750" y="3403"/>
                  <a:pt x="32171" y="2097"/>
                </a:cubicBezTo>
                <a:lnTo>
                  <a:pt x="32171" y="2097"/>
                </a:lnTo>
                <a:cubicBezTo>
                  <a:pt x="33394" y="5022"/>
                  <a:pt x="32479" y="8508"/>
                  <a:pt x="34229" y="11290"/>
                </a:cubicBezTo>
                <a:cubicBezTo>
                  <a:pt x="34289" y="11380"/>
                  <a:pt x="34396" y="11429"/>
                  <a:pt x="34502" y="11429"/>
                </a:cubicBezTo>
                <a:cubicBezTo>
                  <a:pt x="34632" y="11429"/>
                  <a:pt x="34760" y="11355"/>
                  <a:pt x="34796" y="11190"/>
                </a:cubicBezTo>
                <a:cubicBezTo>
                  <a:pt x="34919" y="10675"/>
                  <a:pt x="34963" y="10163"/>
                  <a:pt x="34953" y="9654"/>
                </a:cubicBezTo>
                <a:lnTo>
                  <a:pt x="34953" y="9654"/>
                </a:lnTo>
                <a:cubicBezTo>
                  <a:pt x="35283" y="10422"/>
                  <a:pt x="35711" y="11128"/>
                  <a:pt x="36297" y="11723"/>
                </a:cubicBezTo>
                <a:cubicBezTo>
                  <a:pt x="36355" y="11796"/>
                  <a:pt x="36438" y="11830"/>
                  <a:pt x="36521" y="11830"/>
                </a:cubicBezTo>
                <a:cubicBezTo>
                  <a:pt x="36630" y="11830"/>
                  <a:pt x="36741" y="11770"/>
                  <a:pt x="36798" y="11657"/>
                </a:cubicBezTo>
                <a:cubicBezTo>
                  <a:pt x="37274" y="10875"/>
                  <a:pt x="37325" y="9955"/>
                  <a:pt x="37187" y="9038"/>
                </a:cubicBezTo>
                <a:lnTo>
                  <a:pt x="37187" y="9038"/>
                </a:lnTo>
                <a:cubicBezTo>
                  <a:pt x="37462" y="9560"/>
                  <a:pt x="37819" y="10026"/>
                  <a:pt x="38299" y="10389"/>
                </a:cubicBezTo>
                <a:cubicBezTo>
                  <a:pt x="38363" y="10445"/>
                  <a:pt x="38425" y="10469"/>
                  <a:pt x="38482" y="10469"/>
                </a:cubicBezTo>
                <a:cubicBezTo>
                  <a:pt x="38662" y="10469"/>
                  <a:pt x="38791" y="10233"/>
                  <a:pt x="38766" y="10056"/>
                </a:cubicBezTo>
                <a:cubicBezTo>
                  <a:pt x="38653" y="9327"/>
                  <a:pt x="38447" y="8626"/>
                  <a:pt x="38198" y="7938"/>
                </a:cubicBezTo>
                <a:lnTo>
                  <a:pt x="38198" y="7938"/>
                </a:lnTo>
                <a:cubicBezTo>
                  <a:pt x="38200" y="7942"/>
                  <a:pt x="38203" y="7947"/>
                  <a:pt x="38206" y="7951"/>
                </a:cubicBezTo>
                <a:lnTo>
                  <a:pt x="38206" y="7951"/>
                </a:lnTo>
                <a:cubicBezTo>
                  <a:pt x="38686" y="8899"/>
                  <a:pt x="39285" y="9780"/>
                  <a:pt x="40134" y="10523"/>
                </a:cubicBezTo>
                <a:cubicBezTo>
                  <a:pt x="40202" y="10584"/>
                  <a:pt x="40278" y="10610"/>
                  <a:pt x="40351" y="10610"/>
                </a:cubicBezTo>
                <a:cubicBezTo>
                  <a:pt x="40596" y="10610"/>
                  <a:pt x="40806" y="10313"/>
                  <a:pt x="40601" y="10056"/>
                </a:cubicBezTo>
                <a:cubicBezTo>
                  <a:pt x="39922" y="9299"/>
                  <a:pt x="39306" y="8483"/>
                  <a:pt x="38743" y="7627"/>
                </a:cubicBezTo>
                <a:lnTo>
                  <a:pt x="38743" y="7627"/>
                </a:lnTo>
                <a:cubicBezTo>
                  <a:pt x="37697" y="5606"/>
                  <a:pt x="37231" y="3245"/>
                  <a:pt x="36031" y="1283"/>
                </a:cubicBezTo>
                <a:cubicBezTo>
                  <a:pt x="35965" y="1178"/>
                  <a:pt x="35854" y="1130"/>
                  <a:pt x="35745" y="1130"/>
                </a:cubicBezTo>
                <a:cubicBezTo>
                  <a:pt x="35634" y="1130"/>
                  <a:pt x="35524" y="1180"/>
                  <a:pt x="35468" y="1271"/>
                </a:cubicBezTo>
                <a:lnTo>
                  <a:pt x="35468" y="1271"/>
                </a:lnTo>
                <a:cubicBezTo>
                  <a:pt x="35166" y="849"/>
                  <a:pt x="34777" y="501"/>
                  <a:pt x="34263" y="282"/>
                </a:cubicBezTo>
                <a:cubicBezTo>
                  <a:pt x="34210" y="256"/>
                  <a:pt x="34151" y="243"/>
                  <a:pt x="34094" y="243"/>
                </a:cubicBezTo>
                <a:cubicBezTo>
                  <a:pt x="33931" y="243"/>
                  <a:pt x="33780" y="343"/>
                  <a:pt x="33829" y="515"/>
                </a:cubicBezTo>
                <a:cubicBezTo>
                  <a:pt x="33929" y="2317"/>
                  <a:pt x="34863" y="4018"/>
                  <a:pt x="35530" y="5686"/>
                </a:cubicBezTo>
                <a:cubicBezTo>
                  <a:pt x="36110" y="7150"/>
                  <a:pt x="37079" y="9283"/>
                  <a:pt x="36528" y="10887"/>
                </a:cubicBezTo>
                <a:lnTo>
                  <a:pt x="36528" y="10887"/>
                </a:lnTo>
                <a:cubicBezTo>
                  <a:pt x="34761" y="8750"/>
                  <a:pt x="34718" y="5347"/>
                  <a:pt x="33896" y="2784"/>
                </a:cubicBezTo>
                <a:cubicBezTo>
                  <a:pt x="33834" y="2629"/>
                  <a:pt x="33693" y="2553"/>
                  <a:pt x="33559" y="2553"/>
                </a:cubicBezTo>
                <a:cubicBezTo>
                  <a:pt x="33406" y="2553"/>
                  <a:pt x="33262" y="2654"/>
                  <a:pt x="33262" y="2850"/>
                </a:cubicBezTo>
                <a:cubicBezTo>
                  <a:pt x="33261" y="2904"/>
                  <a:pt x="33260" y="2958"/>
                  <a:pt x="33260" y="3012"/>
                </a:cubicBezTo>
                <a:lnTo>
                  <a:pt x="33260" y="3012"/>
                </a:lnTo>
                <a:cubicBezTo>
                  <a:pt x="33250" y="3014"/>
                  <a:pt x="33239" y="3015"/>
                  <a:pt x="33229" y="3017"/>
                </a:cubicBezTo>
                <a:cubicBezTo>
                  <a:pt x="33240" y="3051"/>
                  <a:pt x="33250" y="3085"/>
                  <a:pt x="33261" y="3120"/>
                </a:cubicBezTo>
                <a:lnTo>
                  <a:pt x="33261" y="3120"/>
                </a:lnTo>
                <a:cubicBezTo>
                  <a:pt x="33264" y="3295"/>
                  <a:pt x="33274" y="3470"/>
                  <a:pt x="33289" y="3645"/>
                </a:cubicBezTo>
                <a:lnTo>
                  <a:pt x="33289" y="3645"/>
                </a:lnTo>
                <a:cubicBezTo>
                  <a:pt x="33135" y="2771"/>
                  <a:pt x="32894" y="1919"/>
                  <a:pt x="32461" y="1116"/>
                </a:cubicBezTo>
                <a:cubicBezTo>
                  <a:pt x="32411" y="999"/>
                  <a:pt x="32311" y="941"/>
                  <a:pt x="32207" y="941"/>
                </a:cubicBezTo>
                <a:cubicBezTo>
                  <a:pt x="32103" y="941"/>
                  <a:pt x="31994" y="999"/>
                  <a:pt x="31928" y="1116"/>
                </a:cubicBezTo>
                <a:cubicBezTo>
                  <a:pt x="31227" y="2350"/>
                  <a:pt x="31427" y="3885"/>
                  <a:pt x="31627" y="5286"/>
                </a:cubicBezTo>
                <a:cubicBezTo>
                  <a:pt x="31805" y="6438"/>
                  <a:pt x="32100" y="7577"/>
                  <a:pt x="32317" y="8739"/>
                </a:cubicBezTo>
                <a:lnTo>
                  <a:pt x="32317" y="8739"/>
                </a:lnTo>
                <a:cubicBezTo>
                  <a:pt x="31644" y="6656"/>
                  <a:pt x="31848" y="4217"/>
                  <a:pt x="30226" y="2517"/>
                </a:cubicBezTo>
                <a:cubicBezTo>
                  <a:pt x="30164" y="2454"/>
                  <a:pt x="30088" y="2428"/>
                  <a:pt x="30014" y="2428"/>
                </a:cubicBezTo>
                <a:cubicBezTo>
                  <a:pt x="29850" y="2428"/>
                  <a:pt x="29693" y="2557"/>
                  <a:pt x="29693" y="2717"/>
                </a:cubicBezTo>
                <a:cubicBezTo>
                  <a:pt x="29600" y="5418"/>
                  <a:pt x="30778" y="7946"/>
                  <a:pt x="30780" y="10596"/>
                </a:cubicBezTo>
                <a:lnTo>
                  <a:pt x="30780" y="10596"/>
                </a:lnTo>
                <a:cubicBezTo>
                  <a:pt x="29779" y="9552"/>
                  <a:pt x="29844" y="7652"/>
                  <a:pt x="29726" y="6353"/>
                </a:cubicBezTo>
                <a:cubicBezTo>
                  <a:pt x="29626" y="4952"/>
                  <a:pt x="29626" y="3217"/>
                  <a:pt x="28725" y="2050"/>
                </a:cubicBezTo>
                <a:cubicBezTo>
                  <a:pt x="28659" y="1957"/>
                  <a:pt x="28556" y="1912"/>
                  <a:pt x="28456" y="1912"/>
                </a:cubicBezTo>
                <a:cubicBezTo>
                  <a:pt x="28304" y="1912"/>
                  <a:pt x="28158" y="2016"/>
                  <a:pt x="28158" y="2217"/>
                </a:cubicBezTo>
                <a:cubicBezTo>
                  <a:pt x="28043" y="4905"/>
                  <a:pt x="28203" y="7568"/>
                  <a:pt x="28095" y="10250"/>
                </a:cubicBezTo>
                <a:lnTo>
                  <a:pt x="28095" y="10250"/>
                </a:lnTo>
                <a:cubicBezTo>
                  <a:pt x="27142" y="7588"/>
                  <a:pt x="27844" y="4472"/>
                  <a:pt x="27258" y="1716"/>
                </a:cubicBezTo>
                <a:cubicBezTo>
                  <a:pt x="27230" y="1562"/>
                  <a:pt x="27125" y="1497"/>
                  <a:pt x="27009" y="1497"/>
                </a:cubicBezTo>
                <a:cubicBezTo>
                  <a:pt x="26848" y="1497"/>
                  <a:pt x="26663" y="1623"/>
                  <a:pt x="26624" y="1816"/>
                </a:cubicBezTo>
                <a:cubicBezTo>
                  <a:pt x="26320" y="4354"/>
                  <a:pt x="26519" y="6915"/>
                  <a:pt x="26540" y="9461"/>
                </a:cubicBezTo>
                <a:lnTo>
                  <a:pt x="26540" y="9461"/>
                </a:lnTo>
                <a:cubicBezTo>
                  <a:pt x="25863" y="7020"/>
                  <a:pt x="26266" y="4339"/>
                  <a:pt x="25685" y="1863"/>
                </a:cubicBezTo>
                <a:lnTo>
                  <a:pt x="25685" y="1863"/>
                </a:lnTo>
                <a:cubicBezTo>
                  <a:pt x="25686" y="1847"/>
                  <a:pt x="25688" y="1832"/>
                  <a:pt x="25690" y="1816"/>
                </a:cubicBezTo>
                <a:lnTo>
                  <a:pt x="25690" y="1816"/>
                </a:lnTo>
                <a:cubicBezTo>
                  <a:pt x="25685" y="1817"/>
                  <a:pt x="25679" y="1818"/>
                  <a:pt x="25674" y="1819"/>
                </a:cubicBezTo>
                <a:lnTo>
                  <a:pt x="25674" y="1819"/>
                </a:lnTo>
                <a:cubicBezTo>
                  <a:pt x="25658" y="1751"/>
                  <a:pt x="25641" y="1684"/>
                  <a:pt x="25623" y="1616"/>
                </a:cubicBezTo>
                <a:cubicBezTo>
                  <a:pt x="25594" y="1443"/>
                  <a:pt x="25484" y="1369"/>
                  <a:pt x="25365" y="1369"/>
                </a:cubicBezTo>
                <a:cubicBezTo>
                  <a:pt x="25210" y="1369"/>
                  <a:pt x="25042" y="1494"/>
                  <a:pt x="25023" y="1683"/>
                </a:cubicBezTo>
                <a:cubicBezTo>
                  <a:pt x="24667" y="4496"/>
                  <a:pt x="25232" y="7387"/>
                  <a:pt x="24920" y="10171"/>
                </a:cubicBezTo>
                <a:lnTo>
                  <a:pt x="24920" y="10171"/>
                </a:lnTo>
                <a:cubicBezTo>
                  <a:pt x="23965" y="7627"/>
                  <a:pt x="24032" y="4595"/>
                  <a:pt x="24169" y="1905"/>
                </a:cubicBezTo>
                <a:lnTo>
                  <a:pt x="24169" y="1905"/>
                </a:lnTo>
                <a:cubicBezTo>
                  <a:pt x="24175" y="1864"/>
                  <a:pt x="24182" y="1824"/>
                  <a:pt x="24189" y="1783"/>
                </a:cubicBezTo>
                <a:cubicBezTo>
                  <a:pt x="24184" y="1781"/>
                  <a:pt x="24180" y="1780"/>
                  <a:pt x="24175" y="1779"/>
                </a:cubicBezTo>
                <a:lnTo>
                  <a:pt x="24175" y="1779"/>
                </a:lnTo>
                <a:cubicBezTo>
                  <a:pt x="24180" y="1691"/>
                  <a:pt x="24184" y="1603"/>
                  <a:pt x="24189" y="1516"/>
                </a:cubicBezTo>
                <a:cubicBezTo>
                  <a:pt x="24189" y="1333"/>
                  <a:pt x="24018" y="1230"/>
                  <a:pt x="23852" y="1230"/>
                </a:cubicBezTo>
                <a:cubicBezTo>
                  <a:pt x="23717" y="1230"/>
                  <a:pt x="23585" y="1299"/>
                  <a:pt x="23555" y="1449"/>
                </a:cubicBezTo>
                <a:cubicBezTo>
                  <a:pt x="23209" y="3459"/>
                  <a:pt x="23454" y="5516"/>
                  <a:pt x="23416" y="7566"/>
                </a:cubicBezTo>
                <a:lnTo>
                  <a:pt x="23416" y="7566"/>
                </a:lnTo>
                <a:cubicBezTo>
                  <a:pt x="23368" y="5930"/>
                  <a:pt x="23424" y="4296"/>
                  <a:pt x="22852" y="2735"/>
                </a:cubicBezTo>
                <a:lnTo>
                  <a:pt x="22852" y="2735"/>
                </a:lnTo>
                <a:cubicBezTo>
                  <a:pt x="22853" y="2729"/>
                  <a:pt x="22854" y="2723"/>
                  <a:pt x="22855" y="2717"/>
                </a:cubicBezTo>
                <a:lnTo>
                  <a:pt x="22855" y="2717"/>
                </a:lnTo>
                <a:cubicBezTo>
                  <a:pt x="22852" y="2718"/>
                  <a:pt x="22849" y="2719"/>
                  <a:pt x="22847" y="2720"/>
                </a:cubicBezTo>
                <a:lnTo>
                  <a:pt x="22847" y="2720"/>
                </a:lnTo>
                <a:cubicBezTo>
                  <a:pt x="22818" y="2641"/>
                  <a:pt x="22787" y="2562"/>
                  <a:pt x="22754" y="2484"/>
                </a:cubicBezTo>
                <a:cubicBezTo>
                  <a:pt x="22693" y="2329"/>
                  <a:pt x="22566" y="2253"/>
                  <a:pt x="22441" y="2253"/>
                </a:cubicBezTo>
                <a:cubicBezTo>
                  <a:pt x="22297" y="2253"/>
                  <a:pt x="22156" y="2354"/>
                  <a:pt x="22121" y="2550"/>
                </a:cubicBezTo>
                <a:cubicBezTo>
                  <a:pt x="21800" y="5031"/>
                  <a:pt x="22143" y="7538"/>
                  <a:pt x="21876" y="10003"/>
                </a:cubicBezTo>
                <a:lnTo>
                  <a:pt x="21876" y="10003"/>
                </a:lnTo>
                <a:cubicBezTo>
                  <a:pt x="20929" y="7080"/>
                  <a:pt x="22016" y="3688"/>
                  <a:pt x="21683" y="671"/>
                </a:cubicBezTo>
                <a:lnTo>
                  <a:pt x="21683" y="671"/>
                </a:lnTo>
                <a:cubicBezTo>
                  <a:pt x="21695" y="630"/>
                  <a:pt x="21708" y="590"/>
                  <a:pt x="21720" y="549"/>
                </a:cubicBezTo>
                <a:lnTo>
                  <a:pt x="21668" y="549"/>
                </a:lnTo>
                <a:cubicBezTo>
                  <a:pt x="21654" y="437"/>
                  <a:pt x="21638" y="326"/>
                  <a:pt x="21620" y="215"/>
                </a:cubicBezTo>
                <a:cubicBezTo>
                  <a:pt x="21605" y="63"/>
                  <a:pt x="21499" y="1"/>
                  <a:pt x="213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1"/>
          <p:cNvSpPr/>
          <p:nvPr/>
        </p:nvSpPr>
        <p:spPr>
          <a:xfrm rot="5400000">
            <a:off x="5933597" y="1802062"/>
            <a:ext cx="4822003" cy="1450404"/>
          </a:xfrm>
          <a:custGeom>
            <a:avLst/>
            <a:gdLst/>
            <a:ahLst/>
            <a:cxnLst/>
            <a:rect l="l" t="t" r="r" b="b"/>
            <a:pathLst>
              <a:path w="41468" h="11223" extrusionOk="0">
                <a:moveTo>
                  <a:pt x="10818" y="3338"/>
                </a:moveTo>
                <a:cubicBezTo>
                  <a:pt x="10845" y="3466"/>
                  <a:pt x="10872" y="3595"/>
                  <a:pt x="10896" y="3724"/>
                </a:cubicBezTo>
                <a:lnTo>
                  <a:pt x="10896" y="3724"/>
                </a:lnTo>
                <a:cubicBezTo>
                  <a:pt x="10889" y="3725"/>
                  <a:pt x="10882" y="3727"/>
                  <a:pt x="10875" y="3728"/>
                </a:cubicBezTo>
                <a:cubicBezTo>
                  <a:pt x="10907" y="3850"/>
                  <a:pt x="10936" y="3973"/>
                  <a:pt x="10963" y="4097"/>
                </a:cubicBezTo>
                <a:lnTo>
                  <a:pt x="10963" y="4097"/>
                </a:lnTo>
                <a:cubicBezTo>
                  <a:pt x="11220" y="5614"/>
                  <a:pt x="11277" y="7134"/>
                  <a:pt x="11241" y="8664"/>
                </a:cubicBezTo>
                <a:lnTo>
                  <a:pt x="11241" y="8664"/>
                </a:lnTo>
                <a:cubicBezTo>
                  <a:pt x="10779" y="6951"/>
                  <a:pt x="10891" y="5131"/>
                  <a:pt x="10818" y="3338"/>
                </a:cubicBezTo>
                <a:close/>
                <a:moveTo>
                  <a:pt x="10046" y="0"/>
                </a:moveTo>
                <a:cubicBezTo>
                  <a:pt x="9916" y="0"/>
                  <a:pt x="9791" y="76"/>
                  <a:pt x="9774" y="226"/>
                </a:cubicBezTo>
                <a:cubicBezTo>
                  <a:pt x="9083" y="2991"/>
                  <a:pt x="9692" y="5810"/>
                  <a:pt x="9551" y="8635"/>
                </a:cubicBezTo>
                <a:lnTo>
                  <a:pt x="9551" y="8635"/>
                </a:lnTo>
                <a:cubicBezTo>
                  <a:pt x="8316" y="6334"/>
                  <a:pt x="8707" y="3455"/>
                  <a:pt x="7540" y="1060"/>
                </a:cubicBezTo>
                <a:cubicBezTo>
                  <a:pt x="7478" y="948"/>
                  <a:pt x="7389" y="901"/>
                  <a:pt x="7299" y="901"/>
                </a:cubicBezTo>
                <a:cubicBezTo>
                  <a:pt x="7147" y="901"/>
                  <a:pt x="6993" y="1037"/>
                  <a:pt x="6972" y="1226"/>
                </a:cubicBezTo>
                <a:cubicBezTo>
                  <a:pt x="6805" y="3684"/>
                  <a:pt x="7362" y="6071"/>
                  <a:pt x="7705" y="8506"/>
                </a:cubicBezTo>
                <a:lnTo>
                  <a:pt x="7705" y="8506"/>
                </a:lnTo>
                <a:cubicBezTo>
                  <a:pt x="6835" y="6559"/>
                  <a:pt x="6900" y="4192"/>
                  <a:pt x="6272" y="2227"/>
                </a:cubicBezTo>
                <a:cubicBezTo>
                  <a:pt x="6210" y="2072"/>
                  <a:pt x="6069" y="1996"/>
                  <a:pt x="5936" y="1996"/>
                </a:cubicBezTo>
                <a:cubicBezTo>
                  <a:pt x="5782" y="1996"/>
                  <a:pt x="5638" y="2097"/>
                  <a:pt x="5638" y="2294"/>
                </a:cubicBezTo>
                <a:cubicBezTo>
                  <a:pt x="5650" y="3165"/>
                  <a:pt x="5705" y="4032"/>
                  <a:pt x="5788" y="4894"/>
                </a:cubicBezTo>
                <a:lnTo>
                  <a:pt x="5788" y="4894"/>
                </a:lnTo>
                <a:cubicBezTo>
                  <a:pt x="5504" y="4037"/>
                  <a:pt x="5161" y="3197"/>
                  <a:pt x="4704" y="2394"/>
                </a:cubicBezTo>
                <a:cubicBezTo>
                  <a:pt x="4640" y="2278"/>
                  <a:pt x="4540" y="2227"/>
                  <a:pt x="4443" y="2227"/>
                </a:cubicBezTo>
                <a:cubicBezTo>
                  <a:pt x="4288" y="2227"/>
                  <a:pt x="4137" y="2356"/>
                  <a:pt x="4137" y="2561"/>
                </a:cubicBezTo>
                <a:cubicBezTo>
                  <a:pt x="4147" y="3295"/>
                  <a:pt x="4194" y="4037"/>
                  <a:pt x="4286" y="4776"/>
                </a:cubicBezTo>
                <a:lnTo>
                  <a:pt x="4286" y="4776"/>
                </a:lnTo>
                <a:cubicBezTo>
                  <a:pt x="3714" y="3679"/>
                  <a:pt x="3068" y="2620"/>
                  <a:pt x="2302" y="1627"/>
                </a:cubicBezTo>
                <a:cubicBezTo>
                  <a:pt x="2250" y="1564"/>
                  <a:pt x="2172" y="1537"/>
                  <a:pt x="2091" y="1537"/>
                </a:cubicBezTo>
                <a:cubicBezTo>
                  <a:pt x="1913" y="1537"/>
                  <a:pt x="1723" y="1666"/>
                  <a:pt x="1769" y="1827"/>
                </a:cubicBezTo>
                <a:cubicBezTo>
                  <a:pt x="1874" y="2717"/>
                  <a:pt x="2064" y="3585"/>
                  <a:pt x="2316" y="4435"/>
                </a:cubicBezTo>
                <a:lnTo>
                  <a:pt x="2316" y="4435"/>
                </a:lnTo>
                <a:cubicBezTo>
                  <a:pt x="1776" y="3506"/>
                  <a:pt x="1221" y="2581"/>
                  <a:pt x="635" y="1660"/>
                </a:cubicBezTo>
                <a:cubicBezTo>
                  <a:pt x="535" y="1860"/>
                  <a:pt x="1" y="2127"/>
                  <a:pt x="201" y="2527"/>
                </a:cubicBezTo>
                <a:cubicBezTo>
                  <a:pt x="1802" y="5062"/>
                  <a:pt x="3270" y="7698"/>
                  <a:pt x="4704" y="10300"/>
                </a:cubicBezTo>
                <a:cubicBezTo>
                  <a:pt x="4779" y="10427"/>
                  <a:pt x="4880" y="10480"/>
                  <a:pt x="4979" y="10480"/>
                </a:cubicBezTo>
                <a:cubicBezTo>
                  <a:pt x="5189" y="10480"/>
                  <a:pt x="5385" y="10239"/>
                  <a:pt x="5271" y="9966"/>
                </a:cubicBezTo>
                <a:cubicBezTo>
                  <a:pt x="5197" y="9821"/>
                  <a:pt x="5122" y="9676"/>
                  <a:pt x="5048" y="9530"/>
                </a:cubicBezTo>
                <a:lnTo>
                  <a:pt x="5048" y="9530"/>
                </a:lnTo>
                <a:cubicBezTo>
                  <a:pt x="5079" y="9510"/>
                  <a:pt x="5109" y="9489"/>
                  <a:pt x="5138" y="9466"/>
                </a:cubicBezTo>
                <a:cubicBezTo>
                  <a:pt x="4809" y="8875"/>
                  <a:pt x="4483" y="8285"/>
                  <a:pt x="4157" y="7698"/>
                </a:cubicBezTo>
                <a:lnTo>
                  <a:pt x="4157" y="7698"/>
                </a:lnTo>
                <a:cubicBezTo>
                  <a:pt x="3550" y="6372"/>
                  <a:pt x="3027" y="5005"/>
                  <a:pt x="2716" y="3578"/>
                </a:cubicBezTo>
                <a:lnTo>
                  <a:pt x="2716" y="3578"/>
                </a:lnTo>
                <a:cubicBezTo>
                  <a:pt x="3618" y="4912"/>
                  <a:pt x="4324" y="6369"/>
                  <a:pt x="4945" y="7852"/>
                </a:cubicBezTo>
                <a:lnTo>
                  <a:pt x="4945" y="7852"/>
                </a:lnTo>
                <a:cubicBezTo>
                  <a:pt x="5155" y="8515"/>
                  <a:pt x="5410" y="9162"/>
                  <a:pt x="5713" y="9785"/>
                </a:cubicBezTo>
                <a:lnTo>
                  <a:pt x="5713" y="9785"/>
                </a:lnTo>
                <a:cubicBezTo>
                  <a:pt x="5800" y="10012"/>
                  <a:pt x="5886" y="10240"/>
                  <a:pt x="5972" y="10466"/>
                </a:cubicBezTo>
                <a:cubicBezTo>
                  <a:pt x="6172" y="10400"/>
                  <a:pt x="6339" y="10300"/>
                  <a:pt x="6539" y="10233"/>
                </a:cubicBezTo>
                <a:cubicBezTo>
                  <a:pt x="6510" y="10177"/>
                  <a:pt x="6481" y="10121"/>
                  <a:pt x="6453" y="10066"/>
                </a:cubicBezTo>
                <a:lnTo>
                  <a:pt x="6453" y="10066"/>
                </a:lnTo>
                <a:cubicBezTo>
                  <a:pt x="6494" y="10000"/>
                  <a:pt x="6507" y="9920"/>
                  <a:pt x="6472" y="9833"/>
                </a:cubicBezTo>
                <a:cubicBezTo>
                  <a:pt x="6110" y="8890"/>
                  <a:pt x="5742" y="7948"/>
                  <a:pt x="5342" y="7019"/>
                </a:cubicBezTo>
                <a:lnTo>
                  <a:pt x="5342" y="7019"/>
                </a:lnTo>
                <a:cubicBezTo>
                  <a:pt x="5137" y="6179"/>
                  <a:pt x="5003" y="5320"/>
                  <a:pt x="4932" y="4458"/>
                </a:cubicBezTo>
                <a:lnTo>
                  <a:pt x="4932" y="4458"/>
                </a:lnTo>
                <a:cubicBezTo>
                  <a:pt x="5635" y="6212"/>
                  <a:pt x="5975" y="8104"/>
                  <a:pt x="6505" y="9933"/>
                </a:cubicBezTo>
                <a:cubicBezTo>
                  <a:pt x="6558" y="10076"/>
                  <a:pt x="6671" y="10138"/>
                  <a:pt x="6786" y="10138"/>
                </a:cubicBezTo>
                <a:cubicBezTo>
                  <a:pt x="6965" y="10138"/>
                  <a:pt x="7147" y="9989"/>
                  <a:pt x="7106" y="9766"/>
                </a:cubicBezTo>
                <a:cubicBezTo>
                  <a:pt x="7025" y="9293"/>
                  <a:pt x="6945" y="8820"/>
                  <a:pt x="6869" y="8348"/>
                </a:cubicBezTo>
                <a:lnTo>
                  <a:pt x="6869" y="8348"/>
                </a:lnTo>
                <a:cubicBezTo>
                  <a:pt x="7119" y="9153"/>
                  <a:pt x="7468" y="9916"/>
                  <a:pt x="8007" y="10600"/>
                </a:cubicBezTo>
                <a:cubicBezTo>
                  <a:pt x="8059" y="10662"/>
                  <a:pt x="8130" y="10689"/>
                  <a:pt x="8204" y="10689"/>
                </a:cubicBezTo>
                <a:cubicBezTo>
                  <a:pt x="8367" y="10689"/>
                  <a:pt x="8540" y="10560"/>
                  <a:pt x="8540" y="10400"/>
                </a:cubicBezTo>
                <a:cubicBezTo>
                  <a:pt x="8326" y="8048"/>
                  <a:pt x="7706" y="5739"/>
                  <a:pt x="7605" y="3421"/>
                </a:cubicBezTo>
                <a:lnTo>
                  <a:pt x="7605" y="3421"/>
                </a:lnTo>
                <a:cubicBezTo>
                  <a:pt x="8188" y="5695"/>
                  <a:pt x="8058" y="8231"/>
                  <a:pt x="9541" y="10199"/>
                </a:cubicBezTo>
                <a:cubicBezTo>
                  <a:pt x="9634" y="10292"/>
                  <a:pt x="9743" y="10338"/>
                  <a:pt x="9842" y="10338"/>
                </a:cubicBezTo>
                <a:cubicBezTo>
                  <a:pt x="9992" y="10338"/>
                  <a:pt x="10121" y="10234"/>
                  <a:pt x="10141" y="10033"/>
                </a:cubicBezTo>
                <a:cubicBezTo>
                  <a:pt x="10422" y="7448"/>
                  <a:pt x="9875" y="4839"/>
                  <a:pt x="10134" y="2287"/>
                </a:cubicBezTo>
                <a:lnTo>
                  <a:pt x="10134" y="2287"/>
                </a:lnTo>
                <a:cubicBezTo>
                  <a:pt x="10562" y="5129"/>
                  <a:pt x="9911" y="8147"/>
                  <a:pt x="11309" y="10800"/>
                </a:cubicBezTo>
                <a:cubicBezTo>
                  <a:pt x="11371" y="10911"/>
                  <a:pt x="11465" y="10958"/>
                  <a:pt x="11558" y="10958"/>
                </a:cubicBezTo>
                <a:cubicBezTo>
                  <a:pt x="11717" y="10958"/>
                  <a:pt x="11876" y="10822"/>
                  <a:pt x="11876" y="10633"/>
                </a:cubicBezTo>
                <a:cubicBezTo>
                  <a:pt x="11907" y="10091"/>
                  <a:pt x="11930" y="9548"/>
                  <a:pt x="11942" y="9006"/>
                </a:cubicBezTo>
                <a:lnTo>
                  <a:pt x="11942" y="9006"/>
                </a:lnTo>
                <a:cubicBezTo>
                  <a:pt x="12020" y="9207"/>
                  <a:pt x="12109" y="9405"/>
                  <a:pt x="12210" y="9599"/>
                </a:cubicBezTo>
                <a:cubicBezTo>
                  <a:pt x="12266" y="9711"/>
                  <a:pt x="12363" y="9758"/>
                  <a:pt x="12464" y="9758"/>
                </a:cubicBezTo>
                <a:cubicBezTo>
                  <a:pt x="12604" y="9758"/>
                  <a:pt x="12752" y="9668"/>
                  <a:pt x="12810" y="9532"/>
                </a:cubicBezTo>
                <a:cubicBezTo>
                  <a:pt x="12823" y="9489"/>
                  <a:pt x="12837" y="9445"/>
                  <a:pt x="12850" y="9401"/>
                </a:cubicBezTo>
                <a:lnTo>
                  <a:pt x="12850" y="9401"/>
                </a:lnTo>
                <a:cubicBezTo>
                  <a:pt x="12985" y="9929"/>
                  <a:pt x="13179" y="10433"/>
                  <a:pt x="13444" y="10900"/>
                </a:cubicBezTo>
                <a:cubicBezTo>
                  <a:pt x="13488" y="11002"/>
                  <a:pt x="13589" y="11053"/>
                  <a:pt x="13694" y="11053"/>
                </a:cubicBezTo>
                <a:cubicBezTo>
                  <a:pt x="13830" y="11053"/>
                  <a:pt x="13973" y="10969"/>
                  <a:pt x="14011" y="10800"/>
                </a:cubicBezTo>
                <a:cubicBezTo>
                  <a:pt x="14179" y="10047"/>
                  <a:pt x="14296" y="9286"/>
                  <a:pt x="14391" y="8523"/>
                </a:cubicBezTo>
                <a:lnTo>
                  <a:pt x="14391" y="8523"/>
                </a:lnTo>
                <a:cubicBezTo>
                  <a:pt x="14428" y="9107"/>
                  <a:pt x="14523" y="9688"/>
                  <a:pt x="14711" y="10266"/>
                </a:cubicBezTo>
                <a:cubicBezTo>
                  <a:pt x="14769" y="10419"/>
                  <a:pt x="14902" y="10495"/>
                  <a:pt x="15037" y="10495"/>
                </a:cubicBezTo>
                <a:cubicBezTo>
                  <a:pt x="15138" y="10495"/>
                  <a:pt x="15240" y="10452"/>
                  <a:pt x="15312" y="10366"/>
                </a:cubicBezTo>
                <a:cubicBezTo>
                  <a:pt x="15740" y="9686"/>
                  <a:pt x="16010" y="8957"/>
                  <a:pt x="16202" y="8203"/>
                </a:cubicBezTo>
                <a:lnTo>
                  <a:pt x="16202" y="8203"/>
                </a:lnTo>
                <a:cubicBezTo>
                  <a:pt x="16251" y="8801"/>
                  <a:pt x="16385" y="9391"/>
                  <a:pt x="16646" y="9966"/>
                </a:cubicBezTo>
                <a:cubicBezTo>
                  <a:pt x="16679" y="10083"/>
                  <a:pt x="16796" y="10141"/>
                  <a:pt x="16913" y="10141"/>
                </a:cubicBezTo>
                <a:cubicBezTo>
                  <a:pt x="17030" y="10141"/>
                  <a:pt x="17146" y="10083"/>
                  <a:pt x="17180" y="9966"/>
                </a:cubicBezTo>
                <a:cubicBezTo>
                  <a:pt x="17388" y="9480"/>
                  <a:pt x="17560" y="8984"/>
                  <a:pt x="17709" y="8480"/>
                </a:cubicBezTo>
                <a:lnTo>
                  <a:pt x="17709" y="8480"/>
                </a:lnTo>
                <a:cubicBezTo>
                  <a:pt x="17720" y="8909"/>
                  <a:pt x="17755" y="9337"/>
                  <a:pt x="17820" y="9763"/>
                </a:cubicBezTo>
                <a:lnTo>
                  <a:pt x="17820" y="9763"/>
                </a:lnTo>
                <a:cubicBezTo>
                  <a:pt x="17807" y="9786"/>
                  <a:pt x="17793" y="9809"/>
                  <a:pt x="17780" y="9833"/>
                </a:cubicBezTo>
                <a:cubicBezTo>
                  <a:pt x="17798" y="9838"/>
                  <a:pt x="17816" y="9844"/>
                  <a:pt x="17833" y="9849"/>
                </a:cubicBezTo>
                <a:lnTo>
                  <a:pt x="17833" y="9849"/>
                </a:lnTo>
                <a:cubicBezTo>
                  <a:pt x="17864" y="10044"/>
                  <a:pt x="17902" y="10239"/>
                  <a:pt x="17947" y="10433"/>
                </a:cubicBezTo>
                <a:cubicBezTo>
                  <a:pt x="17966" y="10585"/>
                  <a:pt x="18105" y="10662"/>
                  <a:pt x="18245" y="10662"/>
                </a:cubicBezTo>
                <a:cubicBezTo>
                  <a:pt x="18351" y="10662"/>
                  <a:pt x="18457" y="10619"/>
                  <a:pt x="18514" y="10533"/>
                </a:cubicBezTo>
                <a:cubicBezTo>
                  <a:pt x="18860" y="9926"/>
                  <a:pt x="19105" y="9285"/>
                  <a:pt x="19293" y="8625"/>
                </a:cubicBezTo>
                <a:lnTo>
                  <a:pt x="19293" y="8625"/>
                </a:lnTo>
                <a:cubicBezTo>
                  <a:pt x="19342" y="9433"/>
                  <a:pt x="19540" y="10203"/>
                  <a:pt x="19982" y="10900"/>
                </a:cubicBezTo>
                <a:cubicBezTo>
                  <a:pt x="20048" y="11000"/>
                  <a:pt x="20149" y="11050"/>
                  <a:pt x="20249" y="11050"/>
                </a:cubicBezTo>
                <a:cubicBezTo>
                  <a:pt x="20349" y="11050"/>
                  <a:pt x="20449" y="11000"/>
                  <a:pt x="20515" y="10900"/>
                </a:cubicBezTo>
                <a:cubicBezTo>
                  <a:pt x="20726" y="10503"/>
                  <a:pt x="20911" y="10097"/>
                  <a:pt x="21077" y="9684"/>
                </a:cubicBezTo>
                <a:lnTo>
                  <a:pt x="21077" y="9684"/>
                </a:lnTo>
                <a:cubicBezTo>
                  <a:pt x="21140" y="9701"/>
                  <a:pt x="21207" y="9712"/>
                  <a:pt x="21274" y="9721"/>
                </a:cubicBezTo>
                <a:lnTo>
                  <a:pt x="21274" y="9721"/>
                </a:lnTo>
                <a:cubicBezTo>
                  <a:pt x="21276" y="9836"/>
                  <a:pt x="21278" y="9951"/>
                  <a:pt x="21283" y="10066"/>
                </a:cubicBezTo>
                <a:cubicBezTo>
                  <a:pt x="21283" y="10263"/>
                  <a:pt x="21426" y="10363"/>
                  <a:pt x="21575" y="10363"/>
                </a:cubicBezTo>
                <a:cubicBezTo>
                  <a:pt x="21704" y="10363"/>
                  <a:pt x="21837" y="10288"/>
                  <a:pt x="21883" y="10133"/>
                </a:cubicBezTo>
                <a:cubicBezTo>
                  <a:pt x="21963" y="9921"/>
                  <a:pt x="22038" y="9709"/>
                  <a:pt x="22109" y="9495"/>
                </a:cubicBezTo>
                <a:lnTo>
                  <a:pt x="22109" y="9495"/>
                </a:lnTo>
                <a:cubicBezTo>
                  <a:pt x="22141" y="9505"/>
                  <a:pt x="22173" y="9515"/>
                  <a:pt x="22204" y="9527"/>
                </a:cubicBezTo>
                <a:lnTo>
                  <a:pt x="22204" y="9527"/>
                </a:lnTo>
                <a:cubicBezTo>
                  <a:pt x="22195" y="9662"/>
                  <a:pt x="22188" y="9797"/>
                  <a:pt x="22183" y="9933"/>
                </a:cubicBezTo>
                <a:cubicBezTo>
                  <a:pt x="22183" y="10120"/>
                  <a:pt x="22353" y="10243"/>
                  <a:pt x="22521" y="10243"/>
                </a:cubicBezTo>
                <a:cubicBezTo>
                  <a:pt x="22622" y="10243"/>
                  <a:pt x="22721" y="10199"/>
                  <a:pt x="22784" y="10099"/>
                </a:cubicBezTo>
                <a:cubicBezTo>
                  <a:pt x="22996" y="9717"/>
                  <a:pt x="23176" y="9324"/>
                  <a:pt x="23333" y="8923"/>
                </a:cubicBezTo>
                <a:lnTo>
                  <a:pt x="23333" y="8923"/>
                </a:lnTo>
                <a:cubicBezTo>
                  <a:pt x="23392" y="9278"/>
                  <a:pt x="23495" y="9626"/>
                  <a:pt x="23651" y="9966"/>
                </a:cubicBezTo>
                <a:cubicBezTo>
                  <a:pt x="23684" y="10083"/>
                  <a:pt x="23784" y="10141"/>
                  <a:pt x="23893" y="10141"/>
                </a:cubicBezTo>
                <a:cubicBezTo>
                  <a:pt x="24001" y="10141"/>
                  <a:pt x="24118" y="10083"/>
                  <a:pt x="24185" y="9966"/>
                </a:cubicBezTo>
                <a:cubicBezTo>
                  <a:pt x="24324" y="9706"/>
                  <a:pt x="24454" y="9442"/>
                  <a:pt x="24574" y="9175"/>
                </a:cubicBezTo>
                <a:lnTo>
                  <a:pt x="24574" y="9175"/>
                </a:lnTo>
                <a:cubicBezTo>
                  <a:pt x="24612" y="9646"/>
                  <a:pt x="24710" y="10111"/>
                  <a:pt x="24885" y="10566"/>
                </a:cubicBezTo>
                <a:cubicBezTo>
                  <a:pt x="24945" y="10686"/>
                  <a:pt x="25101" y="10783"/>
                  <a:pt x="25246" y="10783"/>
                </a:cubicBezTo>
                <a:cubicBezTo>
                  <a:pt x="25342" y="10783"/>
                  <a:pt x="25432" y="10740"/>
                  <a:pt x="25486" y="10633"/>
                </a:cubicBezTo>
                <a:cubicBezTo>
                  <a:pt x="25732" y="10117"/>
                  <a:pt x="25949" y="9589"/>
                  <a:pt x="26148" y="9053"/>
                </a:cubicBezTo>
                <a:lnTo>
                  <a:pt x="26148" y="9053"/>
                </a:lnTo>
                <a:cubicBezTo>
                  <a:pt x="26154" y="9223"/>
                  <a:pt x="26167" y="9394"/>
                  <a:pt x="26186" y="9566"/>
                </a:cubicBezTo>
                <a:cubicBezTo>
                  <a:pt x="26209" y="9725"/>
                  <a:pt x="26356" y="9885"/>
                  <a:pt x="26511" y="9885"/>
                </a:cubicBezTo>
                <a:cubicBezTo>
                  <a:pt x="26583" y="9885"/>
                  <a:pt x="26657" y="9850"/>
                  <a:pt x="26720" y="9766"/>
                </a:cubicBezTo>
                <a:cubicBezTo>
                  <a:pt x="26983" y="9449"/>
                  <a:pt x="27216" y="9118"/>
                  <a:pt x="27427" y="8775"/>
                </a:cubicBezTo>
                <a:lnTo>
                  <a:pt x="27427" y="8775"/>
                </a:lnTo>
                <a:cubicBezTo>
                  <a:pt x="27397" y="9000"/>
                  <a:pt x="27375" y="9226"/>
                  <a:pt x="27363" y="9455"/>
                </a:cubicBezTo>
                <a:lnTo>
                  <a:pt x="27363" y="9455"/>
                </a:lnTo>
                <a:cubicBezTo>
                  <a:pt x="27360" y="9458"/>
                  <a:pt x="27357" y="9462"/>
                  <a:pt x="27354" y="9466"/>
                </a:cubicBezTo>
                <a:cubicBezTo>
                  <a:pt x="27357" y="9467"/>
                  <a:pt x="27360" y="9469"/>
                  <a:pt x="27363" y="9471"/>
                </a:cubicBezTo>
                <a:lnTo>
                  <a:pt x="27363" y="9471"/>
                </a:lnTo>
                <a:cubicBezTo>
                  <a:pt x="27355" y="9624"/>
                  <a:pt x="27352" y="9778"/>
                  <a:pt x="27354" y="9933"/>
                </a:cubicBezTo>
                <a:cubicBezTo>
                  <a:pt x="27354" y="10110"/>
                  <a:pt x="27502" y="10244"/>
                  <a:pt x="27660" y="10244"/>
                </a:cubicBezTo>
                <a:cubicBezTo>
                  <a:pt x="27739" y="10244"/>
                  <a:pt x="27821" y="10211"/>
                  <a:pt x="27887" y="10133"/>
                </a:cubicBezTo>
                <a:cubicBezTo>
                  <a:pt x="28501" y="9451"/>
                  <a:pt x="28996" y="8700"/>
                  <a:pt x="29425" y="7913"/>
                </a:cubicBezTo>
                <a:lnTo>
                  <a:pt x="29425" y="7913"/>
                </a:lnTo>
                <a:cubicBezTo>
                  <a:pt x="29314" y="8617"/>
                  <a:pt x="29303" y="9325"/>
                  <a:pt x="29489" y="9966"/>
                </a:cubicBezTo>
                <a:cubicBezTo>
                  <a:pt x="29510" y="10096"/>
                  <a:pt x="29659" y="10198"/>
                  <a:pt x="29807" y="10198"/>
                </a:cubicBezTo>
                <a:cubicBezTo>
                  <a:pt x="29886" y="10198"/>
                  <a:pt x="29964" y="10169"/>
                  <a:pt x="30022" y="10099"/>
                </a:cubicBezTo>
                <a:cubicBezTo>
                  <a:pt x="30291" y="9799"/>
                  <a:pt x="30530" y="9481"/>
                  <a:pt x="30746" y="9150"/>
                </a:cubicBezTo>
                <a:lnTo>
                  <a:pt x="30746" y="9150"/>
                </a:lnTo>
                <a:cubicBezTo>
                  <a:pt x="30622" y="9734"/>
                  <a:pt x="30542" y="10328"/>
                  <a:pt x="30523" y="10933"/>
                </a:cubicBezTo>
                <a:cubicBezTo>
                  <a:pt x="30523" y="11126"/>
                  <a:pt x="30660" y="11223"/>
                  <a:pt x="30812" y="11223"/>
                </a:cubicBezTo>
                <a:cubicBezTo>
                  <a:pt x="30896" y="11223"/>
                  <a:pt x="30985" y="11193"/>
                  <a:pt x="31056" y="11133"/>
                </a:cubicBezTo>
                <a:cubicBezTo>
                  <a:pt x="31522" y="10735"/>
                  <a:pt x="31923" y="10284"/>
                  <a:pt x="32279" y="9797"/>
                </a:cubicBezTo>
                <a:lnTo>
                  <a:pt x="32279" y="9797"/>
                </a:lnTo>
                <a:cubicBezTo>
                  <a:pt x="32333" y="9858"/>
                  <a:pt x="32420" y="9888"/>
                  <a:pt x="32514" y="9888"/>
                </a:cubicBezTo>
                <a:cubicBezTo>
                  <a:pt x="32607" y="9888"/>
                  <a:pt x="32708" y="9859"/>
                  <a:pt x="32791" y="9799"/>
                </a:cubicBezTo>
                <a:cubicBezTo>
                  <a:pt x="32884" y="9726"/>
                  <a:pt x="32976" y="9650"/>
                  <a:pt x="33065" y="9573"/>
                </a:cubicBezTo>
                <a:lnTo>
                  <a:pt x="33065" y="9573"/>
                </a:lnTo>
                <a:cubicBezTo>
                  <a:pt x="33003" y="9758"/>
                  <a:pt x="32945" y="9945"/>
                  <a:pt x="32891" y="10133"/>
                </a:cubicBezTo>
                <a:cubicBezTo>
                  <a:pt x="32840" y="10337"/>
                  <a:pt x="33004" y="10522"/>
                  <a:pt x="33189" y="10522"/>
                </a:cubicBezTo>
                <a:cubicBezTo>
                  <a:pt x="33245" y="10522"/>
                  <a:pt x="33304" y="10505"/>
                  <a:pt x="33358" y="10466"/>
                </a:cubicBezTo>
                <a:cubicBezTo>
                  <a:pt x="33733" y="10228"/>
                  <a:pt x="34072" y="9960"/>
                  <a:pt x="34382" y="9669"/>
                </a:cubicBezTo>
                <a:lnTo>
                  <a:pt x="34382" y="9669"/>
                </a:lnTo>
                <a:cubicBezTo>
                  <a:pt x="34438" y="9778"/>
                  <a:pt x="34555" y="9855"/>
                  <a:pt x="34671" y="9855"/>
                </a:cubicBezTo>
                <a:cubicBezTo>
                  <a:pt x="34725" y="9855"/>
                  <a:pt x="34779" y="9838"/>
                  <a:pt x="34826" y="9799"/>
                </a:cubicBezTo>
                <a:cubicBezTo>
                  <a:pt x="34957" y="9722"/>
                  <a:pt x="35085" y="9642"/>
                  <a:pt x="35209" y="9558"/>
                </a:cubicBezTo>
                <a:lnTo>
                  <a:pt x="35209" y="9558"/>
                </a:lnTo>
                <a:cubicBezTo>
                  <a:pt x="35275" y="9645"/>
                  <a:pt x="35384" y="9704"/>
                  <a:pt x="35491" y="9704"/>
                </a:cubicBezTo>
                <a:cubicBezTo>
                  <a:pt x="35580" y="9704"/>
                  <a:pt x="35668" y="9663"/>
                  <a:pt x="35726" y="9566"/>
                </a:cubicBezTo>
                <a:cubicBezTo>
                  <a:pt x="35906" y="9277"/>
                  <a:pt x="36084" y="8986"/>
                  <a:pt x="36262" y="8694"/>
                </a:cubicBezTo>
                <a:lnTo>
                  <a:pt x="36262" y="8694"/>
                </a:lnTo>
                <a:cubicBezTo>
                  <a:pt x="38212" y="6796"/>
                  <a:pt x="39262" y="4008"/>
                  <a:pt x="41230" y="2094"/>
                </a:cubicBezTo>
                <a:cubicBezTo>
                  <a:pt x="41468" y="1856"/>
                  <a:pt x="41267" y="1557"/>
                  <a:pt x="41008" y="1557"/>
                </a:cubicBezTo>
                <a:cubicBezTo>
                  <a:pt x="40939" y="1557"/>
                  <a:pt x="40867" y="1578"/>
                  <a:pt x="40797" y="1627"/>
                </a:cubicBezTo>
                <a:cubicBezTo>
                  <a:pt x="40797" y="1627"/>
                  <a:pt x="40797" y="1627"/>
                  <a:pt x="40797" y="1627"/>
                </a:cubicBezTo>
                <a:lnTo>
                  <a:pt x="40797" y="1627"/>
                </a:lnTo>
                <a:cubicBezTo>
                  <a:pt x="38732" y="3514"/>
                  <a:pt x="37241" y="5923"/>
                  <a:pt x="35771" y="8301"/>
                </a:cubicBezTo>
                <a:lnTo>
                  <a:pt x="35771" y="8301"/>
                </a:lnTo>
                <a:cubicBezTo>
                  <a:pt x="35632" y="8431"/>
                  <a:pt x="35489" y="8556"/>
                  <a:pt x="35341" y="8676"/>
                </a:cubicBezTo>
                <a:lnTo>
                  <a:pt x="35341" y="8676"/>
                </a:lnTo>
                <a:cubicBezTo>
                  <a:pt x="35371" y="8608"/>
                  <a:pt x="35402" y="8540"/>
                  <a:pt x="35434" y="8471"/>
                </a:cubicBezTo>
                <a:lnTo>
                  <a:pt x="35434" y="8471"/>
                </a:lnTo>
                <a:cubicBezTo>
                  <a:pt x="36435" y="7112"/>
                  <a:pt x="37132" y="5504"/>
                  <a:pt x="37997" y="4038"/>
                </a:cubicBezTo>
                <a:lnTo>
                  <a:pt x="37997" y="4038"/>
                </a:lnTo>
                <a:cubicBezTo>
                  <a:pt x="38268" y="3624"/>
                  <a:pt x="38541" y="3211"/>
                  <a:pt x="38812" y="2798"/>
                </a:cubicBezTo>
                <a:lnTo>
                  <a:pt x="38812" y="2798"/>
                </a:lnTo>
                <a:cubicBezTo>
                  <a:pt x="38914" y="2661"/>
                  <a:pt x="39020" y="2526"/>
                  <a:pt x="39129" y="2394"/>
                </a:cubicBezTo>
                <a:lnTo>
                  <a:pt x="39094" y="2366"/>
                </a:lnTo>
                <a:lnTo>
                  <a:pt x="39094" y="2366"/>
                </a:lnTo>
                <a:cubicBezTo>
                  <a:pt x="39117" y="2331"/>
                  <a:pt x="39139" y="2296"/>
                  <a:pt x="39162" y="2260"/>
                </a:cubicBezTo>
                <a:cubicBezTo>
                  <a:pt x="39310" y="2039"/>
                  <a:pt x="39095" y="1782"/>
                  <a:pt x="38878" y="1782"/>
                </a:cubicBezTo>
                <a:cubicBezTo>
                  <a:pt x="38801" y="1782"/>
                  <a:pt x="38723" y="1815"/>
                  <a:pt x="38662" y="1893"/>
                </a:cubicBezTo>
                <a:cubicBezTo>
                  <a:pt x="38107" y="2587"/>
                  <a:pt x="37645" y="3373"/>
                  <a:pt x="37205" y="4184"/>
                </a:cubicBezTo>
                <a:lnTo>
                  <a:pt x="37205" y="4184"/>
                </a:lnTo>
                <a:cubicBezTo>
                  <a:pt x="36402" y="5434"/>
                  <a:pt x="35631" y="6695"/>
                  <a:pt x="34991" y="8017"/>
                </a:cubicBezTo>
                <a:lnTo>
                  <a:pt x="34991" y="8017"/>
                </a:lnTo>
                <a:cubicBezTo>
                  <a:pt x="34631" y="8501"/>
                  <a:pt x="34232" y="8949"/>
                  <a:pt x="33774" y="9342"/>
                </a:cubicBezTo>
                <a:lnTo>
                  <a:pt x="33774" y="9342"/>
                </a:lnTo>
                <a:cubicBezTo>
                  <a:pt x="33876" y="9057"/>
                  <a:pt x="33988" y="8777"/>
                  <a:pt x="34107" y="8500"/>
                </a:cubicBezTo>
                <a:lnTo>
                  <a:pt x="34107" y="8500"/>
                </a:lnTo>
                <a:cubicBezTo>
                  <a:pt x="35583" y="6714"/>
                  <a:pt x="36482" y="4410"/>
                  <a:pt x="37694" y="2461"/>
                </a:cubicBezTo>
                <a:cubicBezTo>
                  <a:pt x="37685" y="2453"/>
                  <a:pt x="37676" y="2446"/>
                  <a:pt x="37667" y="2439"/>
                </a:cubicBezTo>
                <a:lnTo>
                  <a:pt x="37667" y="2439"/>
                </a:lnTo>
                <a:cubicBezTo>
                  <a:pt x="37676" y="2424"/>
                  <a:pt x="37685" y="2409"/>
                  <a:pt x="37694" y="2394"/>
                </a:cubicBezTo>
                <a:cubicBezTo>
                  <a:pt x="37836" y="2158"/>
                  <a:pt x="37611" y="1922"/>
                  <a:pt x="37396" y="1922"/>
                </a:cubicBezTo>
                <a:cubicBezTo>
                  <a:pt x="37307" y="1922"/>
                  <a:pt x="37219" y="1963"/>
                  <a:pt x="37161" y="2060"/>
                </a:cubicBezTo>
                <a:cubicBezTo>
                  <a:pt x="36952" y="2387"/>
                  <a:pt x="36753" y="2725"/>
                  <a:pt x="36559" y="3069"/>
                </a:cubicBezTo>
                <a:lnTo>
                  <a:pt x="36559" y="3069"/>
                </a:lnTo>
                <a:cubicBezTo>
                  <a:pt x="35590" y="4574"/>
                  <a:pt x="34593" y="6104"/>
                  <a:pt x="33822" y="7720"/>
                </a:cubicBezTo>
                <a:lnTo>
                  <a:pt x="33822" y="7720"/>
                </a:lnTo>
                <a:cubicBezTo>
                  <a:pt x="33570" y="8047"/>
                  <a:pt x="33301" y="8358"/>
                  <a:pt x="33009" y="8651"/>
                </a:cubicBezTo>
                <a:lnTo>
                  <a:pt x="33009" y="8651"/>
                </a:lnTo>
                <a:cubicBezTo>
                  <a:pt x="33011" y="8644"/>
                  <a:pt x="33012" y="8638"/>
                  <a:pt x="33014" y="8631"/>
                </a:cubicBezTo>
                <a:lnTo>
                  <a:pt x="33014" y="8631"/>
                </a:lnTo>
                <a:cubicBezTo>
                  <a:pt x="33587" y="7590"/>
                  <a:pt x="34034" y="6449"/>
                  <a:pt x="34480" y="5312"/>
                </a:cubicBezTo>
                <a:lnTo>
                  <a:pt x="34480" y="5312"/>
                </a:lnTo>
                <a:cubicBezTo>
                  <a:pt x="35158" y="4095"/>
                  <a:pt x="35864" y="2885"/>
                  <a:pt x="36216" y="1550"/>
                </a:cubicBezTo>
                <a:lnTo>
                  <a:pt x="36216" y="1550"/>
                </a:lnTo>
                <a:cubicBezTo>
                  <a:pt x="36241" y="1509"/>
                  <a:pt x="36267" y="1468"/>
                  <a:pt x="36293" y="1426"/>
                </a:cubicBezTo>
                <a:cubicBezTo>
                  <a:pt x="36279" y="1420"/>
                  <a:pt x="36265" y="1414"/>
                  <a:pt x="36252" y="1409"/>
                </a:cubicBezTo>
                <a:lnTo>
                  <a:pt x="36252" y="1409"/>
                </a:lnTo>
                <a:cubicBezTo>
                  <a:pt x="36266" y="1348"/>
                  <a:pt x="36280" y="1287"/>
                  <a:pt x="36293" y="1226"/>
                </a:cubicBezTo>
                <a:cubicBezTo>
                  <a:pt x="36339" y="1001"/>
                  <a:pt x="36140" y="821"/>
                  <a:pt x="35944" y="821"/>
                </a:cubicBezTo>
                <a:cubicBezTo>
                  <a:pt x="35851" y="821"/>
                  <a:pt x="35758" y="862"/>
                  <a:pt x="35693" y="959"/>
                </a:cubicBezTo>
                <a:cubicBezTo>
                  <a:pt x="34726" y="2494"/>
                  <a:pt x="34058" y="4262"/>
                  <a:pt x="33358" y="5963"/>
                </a:cubicBezTo>
                <a:cubicBezTo>
                  <a:pt x="32797" y="7337"/>
                  <a:pt x="32189" y="8829"/>
                  <a:pt x="31177" y="9963"/>
                </a:cubicBezTo>
                <a:lnTo>
                  <a:pt x="31177" y="9963"/>
                </a:lnTo>
                <a:cubicBezTo>
                  <a:pt x="31465" y="7419"/>
                  <a:pt x="32794" y="5115"/>
                  <a:pt x="33721" y="2731"/>
                </a:cubicBezTo>
                <a:lnTo>
                  <a:pt x="33721" y="2731"/>
                </a:lnTo>
                <a:cubicBezTo>
                  <a:pt x="33817" y="2571"/>
                  <a:pt x="33918" y="2414"/>
                  <a:pt x="34025" y="2260"/>
                </a:cubicBezTo>
                <a:cubicBezTo>
                  <a:pt x="33988" y="2242"/>
                  <a:pt x="33952" y="2224"/>
                  <a:pt x="33916" y="2208"/>
                </a:cubicBezTo>
                <a:lnTo>
                  <a:pt x="33916" y="2208"/>
                </a:lnTo>
                <a:cubicBezTo>
                  <a:pt x="33942" y="2136"/>
                  <a:pt x="33967" y="2065"/>
                  <a:pt x="33992" y="1994"/>
                </a:cubicBezTo>
                <a:cubicBezTo>
                  <a:pt x="34079" y="1775"/>
                  <a:pt x="33894" y="1628"/>
                  <a:pt x="33691" y="1628"/>
                </a:cubicBezTo>
                <a:cubicBezTo>
                  <a:pt x="33584" y="1628"/>
                  <a:pt x="33472" y="1668"/>
                  <a:pt x="33391" y="1760"/>
                </a:cubicBezTo>
                <a:cubicBezTo>
                  <a:pt x="31911" y="3980"/>
                  <a:pt x="31514" y="6827"/>
                  <a:pt x="29908" y="8958"/>
                </a:cubicBezTo>
                <a:lnTo>
                  <a:pt x="29908" y="8958"/>
                </a:lnTo>
                <a:cubicBezTo>
                  <a:pt x="29814" y="7830"/>
                  <a:pt x="30220" y="6631"/>
                  <a:pt x="30556" y="5596"/>
                </a:cubicBezTo>
                <a:cubicBezTo>
                  <a:pt x="30619" y="5416"/>
                  <a:pt x="30685" y="5237"/>
                  <a:pt x="30752" y="5059"/>
                </a:cubicBezTo>
                <a:lnTo>
                  <a:pt x="30752" y="5059"/>
                </a:lnTo>
                <a:cubicBezTo>
                  <a:pt x="31196" y="4016"/>
                  <a:pt x="31639" y="2973"/>
                  <a:pt x="32190" y="1994"/>
                </a:cubicBezTo>
                <a:cubicBezTo>
                  <a:pt x="32138" y="1976"/>
                  <a:pt x="32088" y="1959"/>
                  <a:pt x="32039" y="1940"/>
                </a:cubicBezTo>
                <a:lnTo>
                  <a:pt x="32039" y="1940"/>
                </a:lnTo>
                <a:cubicBezTo>
                  <a:pt x="32067" y="1869"/>
                  <a:pt x="32096" y="1798"/>
                  <a:pt x="32124" y="1727"/>
                </a:cubicBezTo>
                <a:cubicBezTo>
                  <a:pt x="32191" y="1501"/>
                  <a:pt x="31969" y="1321"/>
                  <a:pt x="31767" y="1321"/>
                </a:cubicBezTo>
                <a:cubicBezTo>
                  <a:pt x="31670" y="1321"/>
                  <a:pt x="31577" y="1363"/>
                  <a:pt x="31523" y="1460"/>
                </a:cubicBezTo>
                <a:cubicBezTo>
                  <a:pt x="30205" y="3828"/>
                  <a:pt x="29532" y="6545"/>
                  <a:pt x="27933" y="8742"/>
                </a:cubicBezTo>
                <a:lnTo>
                  <a:pt x="27933" y="8742"/>
                </a:lnTo>
                <a:cubicBezTo>
                  <a:pt x="27992" y="8202"/>
                  <a:pt x="28104" y="7674"/>
                  <a:pt x="28252" y="7154"/>
                </a:cubicBezTo>
                <a:lnTo>
                  <a:pt x="28252" y="7154"/>
                </a:lnTo>
                <a:cubicBezTo>
                  <a:pt x="28673" y="6174"/>
                  <a:pt x="29010" y="5151"/>
                  <a:pt x="29399" y="4151"/>
                </a:cubicBezTo>
                <a:lnTo>
                  <a:pt x="29399" y="4151"/>
                </a:lnTo>
                <a:cubicBezTo>
                  <a:pt x="29590" y="3713"/>
                  <a:pt x="29781" y="3274"/>
                  <a:pt x="29961" y="2833"/>
                </a:cubicBezTo>
                <a:lnTo>
                  <a:pt x="29961" y="2833"/>
                </a:lnTo>
                <a:cubicBezTo>
                  <a:pt x="30158" y="2420"/>
                  <a:pt x="30375" y="2016"/>
                  <a:pt x="30623" y="1627"/>
                </a:cubicBezTo>
                <a:cubicBezTo>
                  <a:pt x="30556" y="1608"/>
                  <a:pt x="30494" y="1586"/>
                  <a:pt x="30436" y="1563"/>
                </a:cubicBezTo>
                <a:lnTo>
                  <a:pt x="30436" y="1563"/>
                </a:lnTo>
                <a:cubicBezTo>
                  <a:pt x="30466" y="1473"/>
                  <a:pt x="30495" y="1383"/>
                  <a:pt x="30523" y="1293"/>
                </a:cubicBezTo>
                <a:cubicBezTo>
                  <a:pt x="30610" y="1074"/>
                  <a:pt x="30424" y="912"/>
                  <a:pt x="30230" y="912"/>
                </a:cubicBezTo>
                <a:cubicBezTo>
                  <a:pt x="30128" y="912"/>
                  <a:pt x="30024" y="957"/>
                  <a:pt x="29956" y="1060"/>
                </a:cubicBezTo>
                <a:cubicBezTo>
                  <a:pt x="28503" y="3328"/>
                  <a:pt x="28121" y="6173"/>
                  <a:pt x="26645" y="8400"/>
                </a:cubicBezTo>
                <a:lnTo>
                  <a:pt x="26645" y="8400"/>
                </a:lnTo>
                <a:cubicBezTo>
                  <a:pt x="26651" y="8016"/>
                  <a:pt x="26689" y="7635"/>
                  <a:pt x="26751" y="7257"/>
                </a:cubicBezTo>
                <a:lnTo>
                  <a:pt x="26751" y="7257"/>
                </a:lnTo>
                <a:cubicBezTo>
                  <a:pt x="27363" y="5285"/>
                  <a:pt x="27883" y="3266"/>
                  <a:pt x="28788" y="1393"/>
                </a:cubicBezTo>
                <a:cubicBezTo>
                  <a:pt x="28714" y="1361"/>
                  <a:pt x="28646" y="1333"/>
                  <a:pt x="28582" y="1306"/>
                </a:cubicBezTo>
                <a:lnTo>
                  <a:pt x="28582" y="1306"/>
                </a:lnTo>
                <a:cubicBezTo>
                  <a:pt x="28608" y="1202"/>
                  <a:pt x="28632" y="1097"/>
                  <a:pt x="28655" y="993"/>
                </a:cubicBezTo>
                <a:cubicBezTo>
                  <a:pt x="28699" y="773"/>
                  <a:pt x="28497" y="597"/>
                  <a:pt x="28307" y="597"/>
                </a:cubicBezTo>
                <a:cubicBezTo>
                  <a:pt x="28208" y="597"/>
                  <a:pt x="28111" y="645"/>
                  <a:pt x="28054" y="759"/>
                </a:cubicBezTo>
                <a:cubicBezTo>
                  <a:pt x="26772" y="3477"/>
                  <a:pt x="26272" y="6501"/>
                  <a:pt x="25122" y="9245"/>
                </a:cubicBezTo>
                <a:lnTo>
                  <a:pt x="25122" y="9245"/>
                </a:lnTo>
                <a:cubicBezTo>
                  <a:pt x="25050" y="8776"/>
                  <a:pt x="25055" y="8299"/>
                  <a:pt x="25106" y="7820"/>
                </a:cubicBezTo>
                <a:lnTo>
                  <a:pt x="25106" y="7820"/>
                </a:lnTo>
                <a:cubicBezTo>
                  <a:pt x="25852" y="5657"/>
                  <a:pt x="26215" y="3360"/>
                  <a:pt x="26987" y="1193"/>
                </a:cubicBezTo>
                <a:cubicBezTo>
                  <a:pt x="26916" y="1169"/>
                  <a:pt x="26841" y="1154"/>
                  <a:pt x="26765" y="1143"/>
                </a:cubicBezTo>
                <a:lnTo>
                  <a:pt x="26765" y="1143"/>
                </a:lnTo>
                <a:cubicBezTo>
                  <a:pt x="26786" y="1027"/>
                  <a:pt x="26804" y="910"/>
                  <a:pt x="26820" y="793"/>
                </a:cubicBezTo>
                <a:cubicBezTo>
                  <a:pt x="26838" y="600"/>
                  <a:pt x="26699" y="509"/>
                  <a:pt x="26544" y="509"/>
                </a:cubicBezTo>
                <a:cubicBezTo>
                  <a:pt x="26403" y="509"/>
                  <a:pt x="26250" y="583"/>
                  <a:pt x="26186" y="726"/>
                </a:cubicBezTo>
                <a:cubicBezTo>
                  <a:pt x="25232" y="3343"/>
                  <a:pt x="24902" y="6160"/>
                  <a:pt x="23755" y="8702"/>
                </a:cubicBezTo>
                <a:lnTo>
                  <a:pt x="23755" y="8702"/>
                </a:lnTo>
                <a:cubicBezTo>
                  <a:pt x="23699" y="8480"/>
                  <a:pt x="23665" y="8253"/>
                  <a:pt x="23649" y="8021"/>
                </a:cubicBezTo>
                <a:lnTo>
                  <a:pt x="23649" y="8021"/>
                </a:lnTo>
                <a:cubicBezTo>
                  <a:pt x="24254" y="6091"/>
                  <a:pt x="24509" y="4045"/>
                  <a:pt x="25386" y="2194"/>
                </a:cubicBezTo>
                <a:cubicBezTo>
                  <a:pt x="25293" y="2147"/>
                  <a:pt x="25208" y="2108"/>
                  <a:pt x="25123" y="2070"/>
                </a:cubicBezTo>
                <a:lnTo>
                  <a:pt x="25123" y="2070"/>
                </a:lnTo>
                <a:cubicBezTo>
                  <a:pt x="25146" y="1977"/>
                  <a:pt x="25167" y="1884"/>
                  <a:pt x="25185" y="1793"/>
                </a:cubicBezTo>
                <a:cubicBezTo>
                  <a:pt x="25251" y="1574"/>
                  <a:pt x="25057" y="1398"/>
                  <a:pt x="24870" y="1398"/>
                </a:cubicBezTo>
                <a:cubicBezTo>
                  <a:pt x="24772" y="1398"/>
                  <a:pt x="24676" y="1446"/>
                  <a:pt x="24618" y="1560"/>
                </a:cubicBezTo>
                <a:cubicBezTo>
                  <a:pt x="23664" y="3521"/>
                  <a:pt x="23428" y="5701"/>
                  <a:pt x="22737" y="7730"/>
                </a:cubicBezTo>
                <a:lnTo>
                  <a:pt x="22737" y="7730"/>
                </a:lnTo>
                <a:cubicBezTo>
                  <a:pt x="22985" y="6199"/>
                  <a:pt x="23424" y="4689"/>
                  <a:pt x="23725" y="3159"/>
                </a:cubicBezTo>
                <a:lnTo>
                  <a:pt x="23725" y="3159"/>
                </a:lnTo>
                <a:cubicBezTo>
                  <a:pt x="23888" y="2575"/>
                  <a:pt x="24070" y="1997"/>
                  <a:pt x="24285" y="1426"/>
                </a:cubicBezTo>
                <a:cubicBezTo>
                  <a:pt x="24181" y="1412"/>
                  <a:pt x="24084" y="1403"/>
                  <a:pt x="23990" y="1396"/>
                </a:cubicBezTo>
                <a:lnTo>
                  <a:pt x="23990" y="1396"/>
                </a:lnTo>
                <a:cubicBezTo>
                  <a:pt x="24001" y="1284"/>
                  <a:pt x="24010" y="1172"/>
                  <a:pt x="24018" y="1060"/>
                </a:cubicBezTo>
                <a:cubicBezTo>
                  <a:pt x="24036" y="845"/>
                  <a:pt x="23891" y="745"/>
                  <a:pt x="23732" y="745"/>
                </a:cubicBezTo>
                <a:cubicBezTo>
                  <a:pt x="23594" y="745"/>
                  <a:pt x="23446" y="820"/>
                  <a:pt x="23384" y="959"/>
                </a:cubicBezTo>
                <a:cubicBezTo>
                  <a:pt x="22946" y="2160"/>
                  <a:pt x="22640" y="3397"/>
                  <a:pt x="22354" y="4640"/>
                </a:cubicBezTo>
                <a:lnTo>
                  <a:pt x="22354" y="4640"/>
                </a:lnTo>
                <a:cubicBezTo>
                  <a:pt x="22504" y="3787"/>
                  <a:pt x="22647" y="2934"/>
                  <a:pt x="22817" y="2094"/>
                </a:cubicBezTo>
                <a:cubicBezTo>
                  <a:pt x="22721" y="2078"/>
                  <a:pt x="22618" y="2069"/>
                  <a:pt x="22514" y="2061"/>
                </a:cubicBezTo>
                <a:lnTo>
                  <a:pt x="22514" y="2061"/>
                </a:lnTo>
                <a:cubicBezTo>
                  <a:pt x="22527" y="1950"/>
                  <a:pt x="22539" y="1838"/>
                  <a:pt x="22550" y="1727"/>
                </a:cubicBezTo>
                <a:cubicBezTo>
                  <a:pt x="22589" y="1535"/>
                  <a:pt x="22407" y="1421"/>
                  <a:pt x="22233" y="1421"/>
                </a:cubicBezTo>
                <a:cubicBezTo>
                  <a:pt x="22104" y="1421"/>
                  <a:pt x="21978" y="1484"/>
                  <a:pt x="21950" y="1627"/>
                </a:cubicBezTo>
                <a:cubicBezTo>
                  <a:pt x="21392" y="4293"/>
                  <a:pt x="21180" y="7189"/>
                  <a:pt x="20001" y="9700"/>
                </a:cubicBezTo>
                <a:lnTo>
                  <a:pt x="20001" y="9700"/>
                </a:lnTo>
                <a:cubicBezTo>
                  <a:pt x="19520" y="8450"/>
                  <a:pt x="19751" y="6932"/>
                  <a:pt x="19982" y="5663"/>
                </a:cubicBezTo>
                <a:cubicBezTo>
                  <a:pt x="20145" y="4685"/>
                  <a:pt x="20389" y="3724"/>
                  <a:pt x="20556" y="2733"/>
                </a:cubicBezTo>
                <a:lnTo>
                  <a:pt x="20556" y="2733"/>
                </a:lnTo>
                <a:cubicBezTo>
                  <a:pt x="20651" y="2460"/>
                  <a:pt x="20759" y="2191"/>
                  <a:pt x="20882" y="1927"/>
                </a:cubicBezTo>
                <a:cubicBezTo>
                  <a:pt x="20810" y="1915"/>
                  <a:pt x="20743" y="1894"/>
                  <a:pt x="20676" y="1871"/>
                </a:cubicBezTo>
                <a:lnTo>
                  <a:pt x="20676" y="1871"/>
                </a:lnTo>
                <a:cubicBezTo>
                  <a:pt x="20692" y="1724"/>
                  <a:pt x="20705" y="1576"/>
                  <a:pt x="20716" y="1426"/>
                </a:cubicBezTo>
                <a:cubicBezTo>
                  <a:pt x="20757" y="1239"/>
                  <a:pt x="20577" y="1116"/>
                  <a:pt x="20404" y="1116"/>
                </a:cubicBezTo>
                <a:cubicBezTo>
                  <a:pt x="20300" y="1116"/>
                  <a:pt x="20198" y="1160"/>
                  <a:pt x="20149" y="1260"/>
                </a:cubicBezTo>
                <a:cubicBezTo>
                  <a:pt x="18983" y="3680"/>
                  <a:pt x="19210" y="6556"/>
                  <a:pt x="18191" y="8999"/>
                </a:cubicBezTo>
                <a:lnTo>
                  <a:pt x="18191" y="8999"/>
                </a:lnTo>
                <a:cubicBezTo>
                  <a:pt x="18093" y="8134"/>
                  <a:pt x="18121" y="7265"/>
                  <a:pt x="18218" y="6395"/>
                </a:cubicBezTo>
                <a:lnTo>
                  <a:pt x="18218" y="6395"/>
                </a:lnTo>
                <a:cubicBezTo>
                  <a:pt x="18536" y="4879"/>
                  <a:pt x="18797" y="3339"/>
                  <a:pt x="19315" y="1860"/>
                </a:cubicBezTo>
                <a:cubicBezTo>
                  <a:pt x="19242" y="1836"/>
                  <a:pt x="19166" y="1812"/>
                  <a:pt x="19090" y="1789"/>
                </a:cubicBezTo>
                <a:lnTo>
                  <a:pt x="19090" y="1789"/>
                </a:lnTo>
                <a:cubicBezTo>
                  <a:pt x="19109" y="1691"/>
                  <a:pt x="19129" y="1592"/>
                  <a:pt x="19148" y="1493"/>
                </a:cubicBezTo>
                <a:cubicBezTo>
                  <a:pt x="19188" y="1255"/>
                  <a:pt x="19015" y="1111"/>
                  <a:pt x="18840" y="1111"/>
                </a:cubicBezTo>
                <a:cubicBezTo>
                  <a:pt x="18721" y="1111"/>
                  <a:pt x="18601" y="1178"/>
                  <a:pt x="18547" y="1326"/>
                </a:cubicBezTo>
                <a:cubicBezTo>
                  <a:pt x="17734" y="3678"/>
                  <a:pt x="17573" y="6220"/>
                  <a:pt x="16762" y="8558"/>
                </a:cubicBezTo>
                <a:lnTo>
                  <a:pt x="16762" y="8558"/>
                </a:lnTo>
                <a:cubicBezTo>
                  <a:pt x="16312" y="6706"/>
                  <a:pt x="17030" y="4660"/>
                  <a:pt x="17357" y="2739"/>
                </a:cubicBezTo>
                <a:lnTo>
                  <a:pt x="17357" y="2739"/>
                </a:lnTo>
                <a:cubicBezTo>
                  <a:pt x="17415" y="2589"/>
                  <a:pt x="17478" y="2441"/>
                  <a:pt x="17547" y="2294"/>
                </a:cubicBezTo>
                <a:cubicBezTo>
                  <a:pt x="17506" y="2287"/>
                  <a:pt x="17467" y="2279"/>
                  <a:pt x="17428" y="2270"/>
                </a:cubicBezTo>
                <a:lnTo>
                  <a:pt x="17428" y="2270"/>
                </a:lnTo>
                <a:cubicBezTo>
                  <a:pt x="17449" y="2110"/>
                  <a:pt x="17467" y="1951"/>
                  <a:pt x="17480" y="1793"/>
                </a:cubicBezTo>
                <a:cubicBezTo>
                  <a:pt x="17501" y="1607"/>
                  <a:pt x="17315" y="1498"/>
                  <a:pt x="17140" y="1498"/>
                </a:cubicBezTo>
                <a:cubicBezTo>
                  <a:pt x="17033" y="1498"/>
                  <a:pt x="16930" y="1538"/>
                  <a:pt x="16880" y="1627"/>
                </a:cubicBezTo>
                <a:cubicBezTo>
                  <a:pt x="15787" y="3933"/>
                  <a:pt x="16103" y="6736"/>
                  <a:pt x="15013" y="9006"/>
                </a:cubicBezTo>
                <a:lnTo>
                  <a:pt x="15013" y="9006"/>
                </a:lnTo>
                <a:cubicBezTo>
                  <a:pt x="14596" y="6883"/>
                  <a:pt x="15244" y="4741"/>
                  <a:pt x="15245" y="2596"/>
                </a:cubicBezTo>
                <a:lnTo>
                  <a:pt x="15245" y="2596"/>
                </a:lnTo>
                <a:cubicBezTo>
                  <a:pt x="15277" y="2473"/>
                  <a:pt x="15310" y="2350"/>
                  <a:pt x="15345" y="2227"/>
                </a:cubicBezTo>
                <a:cubicBezTo>
                  <a:pt x="15309" y="2221"/>
                  <a:pt x="15274" y="2216"/>
                  <a:pt x="15238" y="2212"/>
                </a:cubicBezTo>
                <a:lnTo>
                  <a:pt x="15238" y="2212"/>
                </a:lnTo>
                <a:cubicBezTo>
                  <a:pt x="15232" y="2072"/>
                  <a:pt x="15224" y="1933"/>
                  <a:pt x="15212" y="1793"/>
                </a:cubicBezTo>
                <a:cubicBezTo>
                  <a:pt x="15193" y="1605"/>
                  <a:pt x="15035" y="1480"/>
                  <a:pt x="14883" y="1480"/>
                </a:cubicBezTo>
                <a:cubicBezTo>
                  <a:pt x="14767" y="1480"/>
                  <a:pt x="14655" y="1553"/>
                  <a:pt x="14611" y="1727"/>
                </a:cubicBezTo>
                <a:cubicBezTo>
                  <a:pt x="13929" y="4189"/>
                  <a:pt x="13933" y="6810"/>
                  <a:pt x="13472" y="9355"/>
                </a:cubicBezTo>
                <a:lnTo>
                  <a:pt x="13472" y="9355"/>
                </a:lnTo>
                <a:cubicBezTo>
                  <a:pt x="13343" y="8959"/>
                  <a:pt x="13253" y="8543"/>
                  <a:pt x="13195" y="8114"/>
                </a:cubicBezTo>
                <a:lnTo>
                  <a:pt x="13195" y="8114"/>
                </a:lnTo>
                <a:cubicBezTo>
                  <a:pt x="13635" y="6256"/>
                  <a:pt x="13851" y="4310"/>
                  <a:pt x="13877" y="2427"/>
                </a:cubicBezTo>
                <a:cubicBezTo>
                  <a:pt x="13877" y="2326"/>
                  <a:pt x="13829" y="2250"/>
                  <a:pt x="13759" y="2202"/>
                </a:cubicBezTo>
                <a:lnTo>
                  <a:pt x="13759" y="2202"/>
                </a:lnTo>
                <a:cubicBezTo>
                  <a:pt x="13765" y="2177"/>
                  <a:pt x="13771" y="2152"/>
                  <a:pt x="13777" y="2127"/>
                </a:cubicBezTo>
                <a:cubicBezTo>
                  <a:pt x="13544" y="2094"/>
                  <a:pt x="13344" y="2094"/>
                  <a:pt x="13144" y="2060"/>
                </a:cubicBezTo>
                <a:cubicBezTo>
                  <a:pt x="13144" y="2372"/>
                  <a:pt x="13138" y="2685"/>
                  <a:pt x="13126" y="2998"/>
                </a:cubicBezTo>
                <a:lnTo>
                  <a:pt x="13126" y="2998"/>
                </a:lnTo>
                <a:cubicBezTo>
                  <a:pt x="12832" y="4289"/>
                  <a:pt x="12582" y="5756"/>
                  <a:pt x="12589" y="7186"/>
                </a:cubicBezTo>
                <a:lnTo>
                  <a:pt x="12589" y="7186"/>
                </a:lnTo>
                <a:cubicBezTo>
                  <a:pt x="12515" y="7517"/>
                  <a:pt x="12433" y="7846"/>
                  <a:pt x="12344" y="8172"/>
                </a:cubicBezTo>
                <a:lnTo>
                  <a:pt x="12344" y="8172"/>
                </a:lnTo>
                <a:cubicBezTo>
                  <a:pt x="12109" y="7549"/>
                  <a:pt x="11976" y="6899"/>
                  <a:pt x="11875" y="6238"/>
                </a:cubicBezTo>
                <a:lnTo>
                  <a:pt x="11875" y="6238"/>
                </a:lnTo>
                <a:cubicBezTo>
                  <a:pt x="11806" y="5364"/>
                  <a:pt x="11685" y="4493"/>
                  <a:pt x="11490" y="3626"/>
                </a:cubicBezTo>
                <a:lnTo>
                  <a:pt x="11490" y="3626"/>
                </a:lnTo>
                <a:cubicBezTo>
                  <a:pt x="11456" y="3459"/>
                  <a:pt x="11418" y="3293"/>
                  <a:pt x="11376" y="3128"/>
                </a:cubicBezTo>
                <a:cubicBezTo>
                  <a:pt x="11350" y="2984"/>
                  <a:pt x="11236" y="2922"/>
                  <a:pt x="11116" y="2922"/>
                </a:cubicBezTo>
                <a:cubicBezTo>
                  <a:pt x="10989" y="2922"/>
                  <a:pt x="10854" y="2992"/>
                  <a:pt x="10807" y="3107"/>
                </a:cubicBezTo>
                <a:lnTo>
                  <a:pt x="10807" y="3107"/>
                </a:lnTo>
                <a:cubicBezTo>
                  <a:pt x="10758" y="2130"/>
                  <a:pt x="10644" y="1162"/>
                  <a:pt x="10342" y="226"/>
                </a:cubicBezTo>
                <a:cubicBezTo>
                  <a:pt x="10308" y="76"/>
                  <a:pt x="10175" y="0"/>
                  <a:pt x="10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1"/>
          <p:cNvSpPr/>
          <p:nvPr/>
        </p:nvSpPr>
        <p:spPr>
          <a:xfrm rot="5400000">
            <a:off x="2295792" y="-1384440"/>
            <a:ext cx="4503048" cy="7961679"/>
          </a:xfrm>
          <a:custGeom>
            <a:avLst/>
            <a:gdLst/>
            <a:ahLst/>
            <a:cxnLst/>
            <a:rect l="l" t="t" r="r" b="b"/>
            <a:pathLst>
              <a:path w="35593" h="45356" extrusionOk="0">
                <a:moveTo>
                  <a:pt x="17738" y="0"/>
                </a:moveTo>
                <a:cubicBezTo>
                  <a:pt x="9515" y="0"/>
                  <a:pt x="1284" y="226"/>
                  <a:pt x="1001" y="676"/>
                </a:cubicBezTo>
                <a:cubicBezTo>
                  <a:pt x="0" y="2210"/>
                  <a:pt x="234" y="43873"/>
                  <a:pt x="1001" y="44674"/>
                </a:cubicBezTo>
                <a:cubicBezTo>
                  <a:pt x="1401" y="45074"/>
                  <a:pt x="10951" y="45355"/>
                  <a:pt x="19746" y="45355"/>
                </a:cubicBezTo>
                <a:cubicBezTo>
                  <a:pt x="27083" y="45355"/>
                  <a:pt x="33894" y="45160"/>
                  <a:pt x="34425" y="44674"/>
                </a:cubicBezTo>
                <a:cubicBezTo>
                  <a:pt x="35592" y="43540"/>
                  <a:pt x="34892" y="1610"/>
                  <a:pt x="34425" y="676"/>
                </a:cubicBezTo>
                <a:cubicBezTo>
                  <a:pt x="34174" y="226"/>
                  <a:pt x="25960" y="0"/>
                  <a:pt x="1773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1"/>
          <p:cNvSpPr/>
          <p:nvPr/>
        </p:nvSpPr>
        <p:spPr>
          <a:xfrm rot="5400000">
            <a:off x="2305718" y="-1413949"/>
            <a:ext cx="4532565" cy="8030513"/>
          </a:xfrm>
          <a:custGeom>
            <a:avLst/>
            <a:gdLst/>
            <a:ahLst/>
            <a:cxnLst/>
            <a:rect l="l" t="t" r="r" b="b"/>
            <a:pathLst>
              <a:path w="35392" h="46106" extrusionOk="0">
                <a:moveTo>
                  <a:pt x="21485" y="833"/>
                </a:moveTo>
                <a:cubicBezTo>
                  <a:pt x="25253" y="833"/>
                  <a:pt x="29038" y="917"/>
                  <a:pt x="32757" y="1254"/>
                </a:cubicBezTo>
                <a:cubicBezTo>
                  <a:pt x="33090" y="1287"/>
                  <a:pt x="34024" y="1320"/>
                  <a:pt x="34124" y="1454"/>
                </a:cubicBezTo>
                <a:cubicBezTo>
                  <a:pt x="34098" y="1436"/>
                  <a:pt x="34083" y="1427"/>
                  <a:pt x="34076" y="1427"/>
                </a:cubicBezTo>
                <a:cubicBezTo>
                  <a:pt x="34058" y="1427"/>
                  <a:pt x="34100" y="1489"/>
                  <a:pt x="34124" y="1587"/>
                </a:cubicBezTo>
                <a:cubicBezTo>
                  <a:pt x="34191" y="1821"/>
                  <a:pt x="34191" y="2087"/>
                  <a:pt x="34224" y="2321"/>
                </a:cubicBezTo>
                <a:cubicBezTo>
                  <a:pt x="34358" y="4322"/>
                  <a:pt x="34391" y="6391"/>
                  <a:pt x="34458" y="8392"/>
                </a:cubicBezTo>
                <a:cubicBezTo>
                  <a:pt x="34625" y="14997"/>
                  <a:pt x="34725" y="21668"/>
                  <a:pt x="34758" y="28306"/>
                </a:cubicBezTo>
                <a:cubicBezTo>
                  <a:pt x="34758" y="33510"/>
                  <a:pt x="34925" y="38814"/>
                  <a:pt x="34391" y="43984"/>
                </a:cubicBezTo>
                <a:cubicBezTo>
                  <a:pt x="34358" y="44251"/>
                  <a:pt x="34358" y="44484"/>
                  <a:pt x="34258" y="44685"/>
                </a:cubicBezTo>
                <a:cubicBezTo>
                  <a:pt x="34230" y="44826"/>
                  <a:pt x="34154" y="44967"/>
                  <a:pt x="34191" y="44967"/>
                </a:cubicBezTo>
                <a:cubicBezTo>
                  <a:pt x="34196" y="44967"/>
                  <a:pt x="34204" y="44964"/>
                  <a:pt x="34213" y="44958"/>
                </a:cubicBezTo>
                <a:lnTo>
                  <a:pt x="34213" y="44958"/>
                </a:lnTo>
                <a:cubicBezTo>
                  <a:pt x="33841" y="45185"/>
                  <a:pt x="33052" y="45186"/>
                  <a:pt x="32590" y="45252"/>
                </a:cubicBezTo>
                <a:cubicBezTo>
                  <a:pt x="29955" y="45485"/>
                  <a:pt x="27353" y="45519"/>
                  <a:pt x="24718" y="45519"/>
                </a:cubicBezTo>
                <a:cubicBezTo>
                  <a:pt x="22392" y="45554"/>
                  <a:pt x="20062" y="45577"/>
                  <a:pt x="17733" y="45577"/>
                </a:cubicBezTo>
                <a:cubicBezTo>
                  <a:pt x="13480" y="45577"/>
                  <a:pt x="9228" y="45501"/>
                  <a:pt x="5004" y="45285"/>
                </a:cubicBezTo>
                <a:cubicBezTo>
                  <a:pt x="4036" y="45252"/>
                  <a:pt x="3036" y="45185"/>
                  <a:pt x="2068" y="45085"/>
                </a:cubicBezTo>
                <a:cubicBezTo>
                  <a:pt x="1835" y="45018"/>
                  <a:pt x="1568" y="45018"/>
                  <a:pt x="1334" y="44951"/>
                </a:cubicBezTo>
                <a:cubicBezTo>
                  <a:pt x="1285" y="44939"/>
                  <a:pt x="1251" y="44931"/>
                  <a:pt x="1227" y="44927"/>
                </a:cubicBezTo>
                <a:lnTo>
                  <a:pt x="1227" y="44927"/>
                </a:lnTo>
                <a:cubicBezTo>
                  <a:pt x="869" y="43631"/>
                  <a:pt x="1001" y="42074"/>
                  <a:pt x="967" y="40682"/>
                </a:cubicBezTo>
                <a:cubicBezTo>
                  <a:pt x="701" y="34411"/>
                  <a:pt x="667" y="28073"/>
                  <a:pt x="667" y="21735"/>
                </a:cubicBezTo>
                <a:cubicBezTo>
                  <a:pt x="667" y="15797"/>
                  <a:pt x="634" y="9826"/>
                  <a:pt x="967" y="3922"/>
                </a:cubicBezTo>
                <a:cubicBezTo>
                  <a:pt x="996" y="3321"/>
                  <a:pt x="926" y="2204"/>
                  <a:pt x="1117" y="1562"/>
                </a:cubicBezTo>
                <a:lnTo>
                  <a:pt x="1117" y="1562"/>
                </a:lnTo>
                <a:cubicBezTo>
                  <a:pt x="1147" y="1545"/>
                  <a:pt x="1175" y="1520"/>
                  <a:pt x="1201" y="1487"/>
                </a:cubicBezTo>
                <a:lnTo>
                  <a:pt x="1201" y="1487"/>
                </a:lnTo>
                <a:cubicBezTo>
                  <a:pt x="1193" y="1503"/>
                  <a:pt x="1198" y="1509"/>
                  <a:pt x="1213" y="1509"/>
                </a:cubicBezTo>
                <a:cubicBezTo>
                  <a:pt x="1260" y="1509"/>
                  <a:pt x="1400" y="1446"/>
                  <a:pt x="1501" y="1420"/>
                </a:cubicBezTo>
                <a:cubicBezTo>
                  <a:pt x="1835" y="1320"/>
                  <a:pt x="2135" y="1320"/>
                  <a:pt x="2468" y="1287"/>
                </a:cubicBezTo>
                <a:cubicBezTo>
                  <a:pt x="3503" y="1220"/>
                  <a:pt x="4537" y="1120"/>
                  <a:pt x="5537" y="1087"/>
                </a:cubicBezTo>
                <a:cubicBezTo>
                  <a:pt x="8606" y="953"/>
                  <a:pt x="11742" y="920"/>
                  <a:pt x="14877" y="887"/>
                </a:cubicBezTo>
                <a:cubicBezTo>
                  <a:pt x="17063" y="862"/>
                  <a:pt x="19271" y="833"/>
                  <a:pt x="21485" y="833"/>
                </a:cubicBezTo>
                <a:close/>
                <a:moveTo>
                  <a:pt x="18547" y="1"/>
                </a:moveTo>
                <a:cubicBezTo>
                  <a:pt x="15945" y="1"/>
                  <a:pt x="13343" y="33"/>
                  <a:pt x="10741" y="86"/>
                </a:cubicBezTo>
                <a:cubicBezTo>
                  <a:pt x="8406" y="119"/>
                  <a:pt x="6038" y="153"/>
                  <a:pt x="3703" y="320"/>
                </a:cubicBezTo>
                <a:cubicBezTo>
                  <a:pt x="3036" y="353"/>
                  <a:pt x="2335" y="420"/>
                  <a:pt x="1668" y="486"/>
                </a:cubicBezTo>
                <a:cubicBezTo>
                  <a:pt x="1368" y="520"/>
                  <a:pt x="901" y="520"/>
                  <a:pt x="701" y="787"/>
                </a:cubicBezTo>
                <a:cubicBezTo>
                  <a:pt x="678" y="869"/>
                  <a:pt x="666" y="947"/>
                  <a:pt x="664" y="1020"/>
                </a:cubicBezTo>
                <a:lnTo>
                  <a:pt x="664" y="1020"/>
                </a:lnTo>
                <a:cubicBezTo>
                  <a:pt x="500" y="1348"/>
                  <a:pt x="496" y="1778"/>
                  <a:pt x="434" y="2121"/>
                </a:cubicBezTo>
                <a:cubicBezTo>
                  <a:pt x="367" y="2955"/>
                  <a:pt x="334" y="3755"/>
                  <a:pt x="267" y="4589"/>
                </a:cubicBezTo>
                <a:cubicBezTo>
                  <a:pt x="167" y="7258"/>
                  <a:pt x="133" y="9960"/>
                  <a:pt x="67" y="12628"/>
                </a:cubicBezTo>
                <a:cubicBezTo>
                  <a:pt x="0" y="19500"/>
                  <a:pt x="0" y="26405"/>
                  <a:pt x="133" y="33276"/>
                </a:cubicBezTo>
                <a:cubicBezTo>
                  <a:pt x="167" y="35978"/>
                  <a:pt x="200" y="38680"/>
                  <a:pt x="334" y="41416"/>
                </a:cubicBezTo>
                <a:cubicBezTo>
                  <a:pt x="367" y="42516"/>
                  <a:pt x="200" y="44118"/>
                  <a:pt x="667" y="45152"/>
                </a:cubicBezTo>
                <a:cubicBezTo>
                  <a:pt x="801" y="45485"/>
                  <a:pt x="1334" y="45485"/>
                  <a:pt x="1635" y="45519"/>
                </a:cubicBezTo>
                <a:cubicBezTo>
                  <a:pt x="2468" y="45652"/>
                  <a:pt x="3302" y="45685"/>
                  <a:pt x="4170" y="45719"/>
                </a:cubicBezTo>
                <a:cubicBezTo>
                  <a:pt x="7072" y="45885"/>
                  <a:pt x="10041" y="45952"/>
                  <a:pt x="12976" y="46019"/>
                </a:cubicBezTo>
                <a:cubicBezTo>
                  <a:pt x="15691" y="46062"/>
                  <a:pt x="18432" y="46106"/>
                  <a:pt x="21173" y="46106"/>
                </a:cubicBezTo>
                <a:cubicBezTo>
                  <a:pt x="24762" y="46106"/>
                  <a:pt x="28353" y="46031"/>
                  <a:pt x="31889" y="45785"/>
                </a:cubicBezTo>
                <a:cubicBezTo>
                  <a:pt x="32657" y="45719"/>
                  <a:pt x="34525" y="45852"/>
                  <a:pt x="34758" y="44885"/>
                </a:cubicBezTo>
                <a:cubicBezTo>
                  <a:pt x="35192" y="43484"/>
                  <a:pt x="35092" y="41816"/>
                  <a:pt x="35159" y="40348"/>
                </a:cubicBezTo>
                <a:cubicBezTo>
                  <a:pt x="35392" y="34044"/>
                  <a:pt x="35292" y="27706"/>
                  <a:pt x="35259" y="21368"/>
                </a:cubicBezTo>
                <a:cubicBezTo>
                  <a:pt x="35225" y="15497"/>
                  <a:pt x="35159" y="9660"/>
                  <a:pt x="34892" y="3789"/>
                </a:cubicBezTo>
                <a:lnTo>
                  <a:pt x="34758" y="1654"/>
                </a:lnTo>
                <a:cubicBezTo>
                  <a:pt x="34725" y="1420"/>
                  <a:pt x="34758" y="953"/>
                  <a:pt x="34558" y="787"/>
                </a:cubicBezTo>
                <a:cubicBezTo>
                  <a:pt x="34224" y="486"/>
                  <a:pt x="33591" y="486"/>
                  <a:pt x="33190" y="453"/>
                </a:cubicBezTo>
                <a:cubicBezTo>
                  <a:pt x="32223" y="320"/>
                  <a:pt x="31256" y="286"/>
                  <a:pt x="30255" y="253"/>
                </a:cubicBezTo>
                <a:cubicBezTo>
                  <a:pt x="26352" y="73"/>
                  <a:pt x="22449" y="1"/>
                  <a:pt x="185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1"/>
          <p:cNvSpPr/>
          <p:nvPr/>
        </p:nvSpPr>
        <p:spPr>
          <a:xfrm rot="5400000">
            <a:off x="2000237" y="-2000214"/>
            <a:ext cx="5143524" cy="9144052"/>
          </a:xfrm>
          <a:custGeom>
            <a:avLst/>
            <a:gdLst/>
            <a:ahLst/>
            <a:cxnLst/>
            <a:rect l="l" t="t" r="r" b="b"/>
            <a:pathLst>
              <a:path w="44233" h="57433" extrusionOk="0">
                <a:moveTo>
                  <a:pt x="42698" y="1302"/>
                </a:moveTo>
                <a:cubicBezTo>
                  <a:pt x="42701" y="1317"/>
                  <a:pt x="42705" y="1332"/>
                  <a:pt x="42708" y="1347"/>
                </a:cubicBezTo>
                <a:lnTo>
                  <a:pt x="42708" y="1347"/>
                </a:lnTo>
                <a:cubicBezTo>
                  <a:pt x="42702" y="1335"/>
                  <a:pt x="42698" y="1320"/>
                  <a:pt x="42698" y="1302"/>
                </a:cubicBezTo>
                <a:close/>
                <a:moveTo>
                  <a:pt x="1358" y="55979"/>
                </a:moveTo>
                <a:cubicBezTo>
                  <a:pt x="1361" y="55987"/>
                  <a:pt x="1364" y="55996"/>
                  <a:pt x="1368" y="56008"/>
                </a:cubicBezTo>
                <a:cubicBezTo>
                  <a:pt x="1368" y="56015"/>
                  <a:pt x="1368" y="56019"/>
                  <a:pt x="1367" y="56019"/>
                </a:cubicBezTo>
                <a:cubicBezTo>
                  <a:pt x="1366" y="56019"/>
                  <a:pt x="1362" y="56004"/>
                  <a:pt x="1358" y="55979"/>
                </a:cubicBezTo>
                <a:close/>
                <a:moveTo>
                  <a:pt x="23070" y="639"/>
                </a:moveTo>
                <a:cubicBezTo>
                  <a:pt x="26635" y="639"/>
                  <a:pt x="30201" y="681"/>
                  <a:pt x="33758" y="769"/>
                </a:cubicBezTo>
                <a:cubicBezTo>
                  <a:pt x="36160" y="802"/>
                  <a:pt x="38528" y="902"/>
                  <a:pt x="40897" y="1102"/>
                </a:cubicBezTo>
                <a:cubicBezTo>
                  <a:pt x="41497" y="1135"/>
                  <a:pt x="42064" y="1202"/>
                  <a:pt x="42598" y="1369"/>
                </a:cubicBezTo>
                <a:cubicBezTo>
                  <a:pt x="42659" y="1378"/>
                  <a:pt x="42695" y="1384"/>
                  <a:pt x="42715" y="1387"/>
                </a:cubicBezTo>
                <a:lnTo>
                  <a:pt x="42715" y="1387"/>
                </a:lnTo>
                <a:cubicBezTo>
                  <a:pt x="42731" y="1492"/>
                  <a:pt x="42731" y="1597"/>
                  <a:pt x="42731" y="1703"/>
                </a:cubicBezTo>
                <a:cubicBezTo>
                  <a:pt x="43198" y="5806"/>
                  <a:pt x="43098" y="10042"/>
                  <a:pt x="43198" y="14145"/>
                </a:cubicBezTo>
                <a:cubicBezTo>
                  <a:pt x="43365" y="21050"/>
                  <a:pt x="43432" y="27855"/>
                  <a:pt x="43432" y="34760"/>
                </a:cubicBezTo>
                <a:cubicBezTo>
                  <a:pt x="43432" y="40530"/>
                  <a:pt x="43498" y="46301"/>
                  <a:pt x="43198" y="52105"/>
                </a:cubicBezTo>
                <a:cubicBezTo>
                  <a:pt x="43098" y="53306"/>
                  <a:pt x="43198" y="54774"/>
                  <a:pt x="42765" y="55941"/>
                </a:cubicBezTo>
                <a:cubicBezTo>
                  <a:pt x="42748" y="55975"/>
                  <a:pt x="42748" y="55983"/>
                  <a:pt x="42748" y="55983"/>
                </a:cubicBezTo>
                <a:cubicBezTo>
                  <a:pt x="42748" y="55983"/>
                  <a:pt x="42748" y="55975"/>
                  <a:pt x="42731" y="55975"/>
                </a:cubicBezTo>
                <a:cubicBezTo>
                  <a:pt x="42531" y="56075"/>
                  <a:pt x="42264" y="56108"/>
                  <a:pt x="42064" y="56142"/>
                </a:cubicBezTo>
                <a:cubicBezTo>
                  <a:pt x="41263" y="56275"/>
                  <a:pt x="40430" y="56342"/>
                  <a:pt x="39596" y="56408"/>
                </a:cubicBezTo>
                <a:cubicBezTo>
                  <a:pt x="35136" y="56698"/>
                  <a:pt x="30642" y="56760"/>
                  <a:pt x="26163" y="56760"/>
                </a:cubicBezTo>
                <a:cubicBezTo>
                  <a:pt x="24444" y="56760"/>
                  <a:pt x="22727" y="56751"/>
                  <a:pt x="21016" y="56742"/>
                </a:cubicBezTo>
                <a:cubicBezTo>
                  <a:pt x="15178" y="56675"/>
                  <a:pt x="9241" y="56675"/>
                  <a:pt x="3403" y="56242"/>
                </a:cubicBezTo>
                <a:cubicBezTo>
                  <a:pt x="2803" y="56175"/>
                  <a:pt x="2169" y="56142"/>
                  <a:pt x="1535" y="56008"/>
                </a:cubicBezTo>
                <a:cubicBezTo>
                  <a:pt x="1413" y="55988"/>
                  <a:pt x="1366" y="55955"/>
                  <a:pt x="1354" y="55955"/>
                </a:cubicBezTo>
                <a:cubicBezTo>
                  <a:pt x="1354" y="55955"/>
                  <a:pt x="1354" y="55955"/>
                  <a:pt x="1354" y="55955"/>
                </a:cubicBezTo>
                <a:lnTo>
                  <a:pt x="1354" y="55955"/>
                </a:lnTo>
                <a:cubicBezTo>
                  <a:pt x="1341" y="55880"/>
                  <a:pt x="1321" y="55754"/>
                  <a:pt x="1302" y="55675"/>
                </a:cubicBezTo>
                <a:cubicBezTo>
                  <a:pt x="1035" y="54240"/>
                  <a:pt x="1035" y="52739"/>
                  <a:pt x="1001" y="51271"/>
                </a:cubicBezTo>
                <a:cubicBezTo>
                  <a:pt x="468" y="38496"/>
                  <a:pt x="501" y="25653"/>
                  <a:pt x="701" y="12844"/>
                </a:cubicBezTo>
                <a:cubicBezTo>
                  <a:pt x="734" y="10242"/>
                  <a:pt x="835" y="7573"/>
                  <a:pt x="968" y="4938"/>
                </a:cubicBezTo>
                <a:cubicBezTo>
                  <a:pt x="1035" y="4038"/>
                  <a:pt x="968" y="2203"/>
                  <a:pt x="1402" y="1402"/>
                </a:cubicBezTo>
                <a:lnTo>
                  <a:pt x="1402" y="1402"/>
                </a:lnTo>
                <a:cubicBezTo>
                  <a:pt x="1380" y="1445"/>
                  <a:pt x="1383" y="1460"/>
                  <a:pt x="1402" y="1460"/>
                </a:cubicBezTo>
                <a:cubicBezTo>
                  <a:pt x="1442" y="1460"/>
                  <a:pt x="1555" y="1392"/>
                  <a:pt x="1668" y="1369"/>
                </a:cubicBezTo>
                <a:cubicBezTo>
                  <a:pt x="1902" y="1302"/>
                  <a:pt x="2202" y="1269"/>
                  <a:pt x="2502" y="1236"/>
                </a:cubicBezTo>
                <a:cubicBezTo>
                  <a:pt x="3370" y="1102"/>
                  <a:pt x="4304" y="1069"/>
                  <a:pt x="5171" y="1002"/>
                </a:cubicBezTo>
                <a:cubicBezTo>
                  <a:pt x="7973" y="869"/>
                  <a:pt x="10708" y="802"/>
                  <a:pt x="13510" y="735"/>
                </a:cubicBezTo>
                <a:cubicBezTo>
                  <a:pt x="16692" y="672"/>
                  <a:pt x="19880" y="639"/>
                  <a:pt x="23070" y="639"/>
                </a:cubicBezTo>
                <a:close/>
                <a:moveTo>
                  <a:pt x="25207" y="1"/>
                </a:moveTo>
                <a:cubicBezTo>
                  <a:pt x="24477" y="1"/>
                  <a:pt x="23747" y="1"/>
                  <a:pt x="23017" y="1"/>
                </a:cubicBezTo>
                <a:cubicBezTo>
                  <a:pt x="18013" y="1"/>
                  <a:pt x="12943" y="68"/>
                  <a:pt x="7940" y="235"/>
                </a:cubicBezTo>
                <a:cubicBezTo>
                  <a:pt x="6338" y="268"/>
                  <a:pt x="4671" y="335"/>
                  <a:pt x="3036" y="502"/>
                </a:cubicBezTo>
                <a:cubicBezTo>
                  <a:pt x="2502" y="568"/>
                  <a:pt x="1335" y="502"/>
                  <a:pt x="901" y="1002"/>
                </a:cubicBezTo>
                <a:cubicBezTo>
                  <a:pt x="880" y="1034"/>
                  <a:pt x="864" y="1065"/>
                  <a:pt x="852" y="1096"/>
                </a:cubicBezTo>
                <a:lnTo>
                  <a:pt x="852" y="1096"/>
                </a:lnTo>
                <a:cubicBezTo>
                  <a:pt x="370" y="1932"/>
                  <a:pt x="500" y="3313"/>
                  <a:pt x="401" y="4204"/>
                </a:cubicBezTo>
                <a:cubicBezTo>
                  <a:pt x="234" y="6539"/>
                  <a:pt x="201" y="8808"/>
                  <a:pt x="167" y="11143"/>
                </a:cubicBezTo>
                <a:cubicBezTo>
                  <a:pt x="1" y="17814"/>
                  <a:pt x="1" y="24552"/>
                  <a:pt x="34" y="31224"/>
                </a:cubicBezTo>
                <a:cubicBezTo>
                  <a:pt x="67" y="37461"/>
                  <a:pt x="101" y="43666"/>
                  <a:pt x="368" y="49937"/>
                </a:cubicBezTo>
                <a:cubicBezTo>
                  <a:pt x="401" y="51672"/>
                  <a:pt x="501" y="53440"/>
                  <a:pt x="668" y="55174"/>
                </a:cubicBezTo>
                <a:cubicBezTo>
                  <a:pt x="734" y="56008"/>
                  <a:pt x="734" y="56508"/>
                  <a:pt x="1668" y="56675"/>
                </a:cubicBezTo>
                <a:cubicBezTo>
                  <a:pt x="3436" y="56975"/>
                  <a:pt x="5271" y="57009"/>
                  <a:pt x="7106" y="57109"/>
                </a:cubicBezTo>
                <a:cubicBezTo>
                  <a:pt x="10208" y="57242"/>
                  <a:pt x="13310" y="57309"/>
                  <a:pt x="16379" y="57342"/>
                </a:cubicBezTo>
                <a:cubicBezTo>
                  <a:pt x="19265" y="57400"/>
                  <a:pt x="22146" y="57433"/>
                  <a:pt x="25025" y="57433"/>
                </a:cubicBezTo>
                <a:cubicBezTo>
                  <a:pt x="28834" y="57433"/>
                  <a:pt x="32642" y="57375"/>
                  <a:pt x="36460" y="57242"/>
                </a:cubicBezTo>
                <a:cubicBezTo>
                  <a:pt x="38395" y="57142"/>
                  <a:pt x="40396" y="57109"/>
                  <a:pt x="42298" y="56775"/>
                </a:cubicBezTo>
                <a:cubicBezTo>
                  <a:pt x="43265" y="56609"/>
                  <a:pt x="43432" y="56175"/>
                  <a:pt x="43598" y="55274"/>
                </a:cubicBezTo>
                <a:cubicBezTo>
                  <a:pt x="44232" y="50804"/>
                  <a:pt x="44065" y="46134"/>
                  <a:pt x="44099" y="41598"/>
                </a:cubicBezTo>
                <a:cubicBezTo>
                  <a:pt x="44232" y="29156"/>
                  <a:pt x="44166" y="16713"/>
                  <a:pt x="43565" y="4304"/>
                </a:cubicBezTo>
                <a:cubicBezTo>
                  <a:pt x="43532" y="3304"/>
                  <a:pt x="43598" y="2136"/>
                  <a:pt x="43298" y="1135"/>
                </a:cubicBezTo>
                <a:cubicBezTo>
                  <a:pt x="43098" y="402"/>
                  <a:pt x="41063" y="468"/>
                  <a:pt x="40530" y="435"/>
                </a:cubicBezTo>
                <a:cubicBezTo>
                  <a:pt x="35451" y="26"/>
                  <a:pt x="30321" y="1"/>
                  <a:pt x="25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1"/>
          <p:cNvSpPr txBox="1">
            <a:spLocks noGrp="1"/>
          </p:cNvSpPr>
          <p:nvPr>
            <p:ph type="title" hasCustomPrompt="1"/>
          </p:nvPr>
        </p:nvSpPr>
        <p:spPr>
          <a:xfrm>
            <a:off x="1284000" y="1691900"/>
            <a:ext cx="6576000" cy="1515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600"/>
              <a:buNone/>
              <a:defRPr sz="7000">
                <a:solidFill>
                  <a:schemeClr val="lt2"/>
                </a:solidFill>
              </a:defRPr>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101" name="Google Shape;101;p11"/>
          <p:cNvSpPr txBox="1">
            <a:spLocks noGrp="1"/>
          </p:cNvSpPr>
          <p:nvPr>
            <p:ph type="subTitle" idx="1"/>
          </p:nvPr>
        </p:nvSpPr>
        <p:spPr>
          <a:xfrm>
            <a:off x="1284000" y="3207856"/>
            <a:ext cx="6576000" cy="3825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500">
                <a:solidFill>
                  <a:schemeClr val="lt1"/>
                </a:solidFill>
                <a:latin typeface="Darker Grotesque Medium"/>
                <a:ea typeface="Darker Grotesque Medium"/>
                <a:cs typeface="Darker Grotesque Medium"/>
                <a:sym typeface="Darker Grotesque Medium"/>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transition spd="slow">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dk1"/>
        </a:solidFill>
        <a:effectLst/>
      </p:bgPr>
    </p:bg>
    <p:spTree>
      <p:nvGrpSpPr>
        <p:cNvPr id="1" name="Shape 102"/>
        <p:cNvGrpSpPr/>
        <p:nvPr/>
      </p:nvGrpSpPr>
      <p:grpSpPr>
        <a:xfrm>
          <a:off x="0" y="0"/>
          <a:ext cx="0" cy="0"/>
          <a:chOff x="0" y="0"/>
          <a:chExt cx="0" cy="0"/>
        </a:xfrm>
      </p:grpSpPr>
    </p:spTree>
  </p:cSld>
  <p:clrMapOvr>
    <a:masterClrMapping/>
  </p:clrMapOvr>
  <p:transition spd="slow">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CUSTOM_1">
    <p:spTree>
      <p:nvGrpSpPr>
        <p:cNvPr id="1" name="Shape 141"/>
        <p:cNvGrpSpPr/>
        <p:nvPr/>
      </p:nvGrpSpPr>
      <p:grpSpPr>
        <a:xfrm>
          <a:off x="0" y="0"/>
          <a:ext cx="0" cy="0"/>
          <a:chOff x="0" y="0"/>
          <a:chExt cx="0" cy="0"/>
        </a:xfrm>
      </p:grpSpPr>
      <p:sp>
        <p:nvSpPr>
          <p:cNvPr id="142" name="Google Shape;142;p15"/>
          <p:cNvSpPr/>
          <p:nvPr/>
        </p:nvSpPr>
        <p:spPr>
          <a:xfrm rot="5400000">
            <a:off x="6249141" y="2202154"/>
            <a:ext cx="4927238" cy="714080"/>
          </a:xfrm>
          <a:custGeom>
            <a:avLst/>
            <a:gdLst/>
            <a:ahLst/>
            <a:cxnLst/>
            <a:rect l="l" t="t" r="r" b="b"/>
            <a:pathLst>
              <a:path w="42373" h="7759" extrusionOk="0">
                <a:moveTo>
                  <a:pt x="21584" y="525"/>
                </a:moveTo>
                <a:cubicBezTo>
                  <a:pt x="25613" y="525"/>
                  <a:pt x="29646" y="573"/>
                  <a:pt x="33691" y="691"/>
                </a:cubicBezTo>
                <a:cubicBezTo>
                  <a:pt x="35459" y="724"/>
                  <a:pt x="37260" y="824"/>
                  <a:pt x="39095" y="924"/>
                </a:cubicBezTo>
                <a:cubicBezTo>
                  <a:pt x="39810" y="981"/>
                  <a:pt x="40794" y="989"/>
                  <a:pt x="41481" y="1159"/>
                </a:cubicBezTo>
                <a:lnTo>
                  <a:pt x="41481" y="1159"/>
                </a:lnTo>
                <a:cubicBezTo>
                  <a:pt x="39937" y="2985"/>
                  <a:pt x="38369" y="4840"/>
                  <a:pt x="36860" y="6695"/>
                </a:cubicBezTo>
                <a:cubicBezTo>
                  <a:pt x="36775" y="6809"/>
                  <a:pt x="36665" y="6923"/>
                  <a:pt x="36593" y="6995"/>
                </a:cubicBezTo>
                <a:lnTo>
                  <a:pt x="5311" y="6995"/>
                </a:lnTo>
                <a:cubicBezTo>
                  <a:pt x="4821" y="6374"/>
                  <a:pt x="4362" y="5783"/>
                  <a:pt x="3870" y="5160"/>
                </a:cubicBezTo>
                <a:cubicBezTo>
                  <a:pt x="2824" y="3838"/>
                  <a:pt x="1779" y="2515"/>
                  <a:pt x="759" y="1193"/>
                </a:cubicBezTo>
                <a:lnTo>
                  <a:pt x="759" y="1193"/>
                </a:lnTo>
                <a:cubicBezTo>
                  <a:pt x="762" y="1192"/>
                  <a:pt x="765" y="1192"/>
                  <a:pt x="768" y="1191"/>
                </a:cubicBezTo>
                <a:cubicBezTo>
                  <a:pt x="1068" y="1091"/>
                  <a:pt x="1368" y="1091"/>
                  <a:pt x="1602" y="1057"/>
                </a:cubicBezTo>
                <a:cubicBezTo>
                  <a:pt x="2536" y="924"/>
                  <a:pt x="3436" y="891"/>
                  <a:pt x="4404" y="857"/>
                </a:cubicBezTo>
                <a:cubicBezTo>
                  <a:pt x="7272" y="691"/>
                  <a:pt x="10174" y="657"/>
                  <a:pt x="13043" y="590"/>
                </a:cubicBezTo>
                <a:cubicBezTo>
                  <a:pt x="15890" y="549"/>
                  <a:pt x="18736" y="525"/>
                  <a:pt x="21584" y="525"/>
                </a:cubicBezTo>
                <a:close/>
                <a:moveTo>
                  <a:pt x="21656" y="0"/>
                </a:moveTo>
                <a:cubicBezTo>
                  <a:pt x="17358" y="0"/>
                  <a:pt x="13056" y="53"/>
                  <a:pt x="8740" y="157"/>
                </a:cubicBezTo>
                <a:cubicBezTo>
                  <a:pt x="6705" y="190"/>
                  <a:pt x="4704" y="290"/>
                  <a:pt x="2669" y="457"/>
                </a:cubicBezTo>
                <a:cubicBezTo>
                  <a:pt x="2002" y="490"/>
                  <a:pt x="534" y="390"/>
                  <a:pt x="67" y="991"/>
                </a:cubicBezTo>
                <a:cubicBezTo>
                  <a:pt x="1" y="1124"/>
                  <a:pt x="34" y="1291"/>
                  <a:pt x="134" y="1358"/>
                </a:cubicBezTo>
                <a:cubicBezTo>
                  <a:pt x="1668" y="3359"/>
                  <a:pt x="3236" y="5327"/>
                  <a:pt x="4804" y="7329"/>
                </a:cubicBezTo>
                <a:cubicBezTo>
                  <a:pt x="5065" y="7671"/>
                  <a:pt x="5588" y="7758"/>
                  <a:pt x="6152" y="7758"/>
                </a:cubicBezTo>
                <a:cubicBezTo>
                  <a:pt x="6743" y="7758"/>
                  <a:pt x="7379" y="7662"/>
                  <a:pt x="7806" y="7662"/>
                </a:cubicBezTo>
                <a:lnTo>
                  <a:pt x="36460" y="7662"/>
                </a:lnTo>
                <a:cubicBezTo>
                  <a:pt x="37394" y="7662"/>
                  <a:pt x="38028" y="6361"/>
                  <a:pt x="38528" y="5728"/>
                </a:cubicBezTo>
                <a:cubicBezTo>
                  <a:pt x="39762" y="4226"/>
                  <a:pt x="41030" y="2759"/>
                  <a:pt x="42231" y="1291"/>
                </a:cubicBezTo>
                <a:cubicBezTo>
                  <a:pt x="42249" y="1267"/>
                  <a:pt x="42264" y="1242"/>
                  <a:pt x="42275" y="1217"/>
                </a:cubicBezTo>
                <a:lnTo>
                  <a:pt x="42275" y="1217"/>
                </a:lnTo>
                <a:cubicBezTo>
                  <a:pt x="42373" y="1096"/>
                  <a:pt x="42370" y="910"/>
                  <a:pt x="42197" y="824"/>
                </a:cubicBezTo>
                <a:cubicBezTo>
                  <a:pt x="42193" y="822"/>
                  <a:pt x="42188" y="820"/>
                  <a:pt x="42183" y="818"/>
                </a:cubicBezTo>
                <a:lnTo>
                  <a:pt x="42183" y="818"/>
                </a:lnTo>
                <a:cubicBezTo>
                  <a:pt x="42126" y="762"/>
                  <a:pt x="42052" y="727"/>
                  <a:pt x="41975" y="727"/>
                </a:cubicBezTo>
                <a:cubicBezTo>
                  <a:pt x="41969" y="727"/>
                  <a:pt x="41963" y="727"/>
                  <a:pt x="41957" y="728"/>
                </a:cubicBezTo>
                <a:lnTo>
                  <a:pt x="41957" y="728"/>
                </a:lnTo>
                <a:cubicBezTo>
                  <a:pt x="40773" y="303"/>
                  <a:pt x="39182" y="386"/>
                  <a:pt x="38028" y="324"/>
                </a:cubicBezTo>
                <a:cubicBezTo>
                  <a:pt x="35159" y="157"/>
                  <a:pt x="32257" y="123"/>
                  <a:pt x="29388" y="57"/>
                </a:cubicBezTo>
                <a:cubicBezTo>
                  <a:pt x="26811" y="19"/>
                  <a:pt x="24235" y="0"/>
                  <a:pt x="216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5"/>
          <p:cNvSpPr/>
          <p:nvPr/>
        </p:nvSpPr>
        <p:spPr>
          <a:xfrm rot="5400000">
            <a:off x="-1819213" y="1913509"/>
            <a:ext cx="4935960" cy="1291373"/>
          </a:xfrm>
          <a:custGeom>
            <a:avLst/>
            <a:gdLst/>
            <a:ahLst/>
            <a:cxnLst/>
            <a:rect l="l" t="t" r="r" b="b"/>
            <a:pathLst>
              <a:path w="42448" h="8111" extrusionOk="0">
                <a:moveTo>
                  <a:pt x="37077" y="634"/>
                </a:moveTo>
                <a:cubicBezTo>
                  <a:pt x="37540" y="1257"/>
                  <a:pt x="37978" y="1879"/>
                  <a:pt x="38445" y="2502"/>
                </a:cubicBezTo>
                <a:lnTo>
                  <a:pt x="41509" y="6723"/>
                </a:lnTo>
                <a:lnTo>
                  <a:pt x="41509" y="6723"/>
                </a:lnTo>
                <a:cubicBezTo>
                  <a:pt x="41153" y="6821"/>
                  <a:pt x="40709" y="6847"/>
                  <a:pt x="40379" y="6872"/>
                </a:cubicBezTo>
                <a:cubicBezTo>
                  <a:pt x="39379" y="7005"/>
                  <a:pt x="38378" y="7039"/>
                  <a:pt x="37377" y="7105"/>
                </a:cubicBezTo>
                <a:cubicBezTo>
                  <a:pt x="34408" y="7272"/>
                  <a:pt x="31406" y="7306"/>
                  <a:pt x="28437" y="7339"/>
                </a:cubicBezTo>
                <a:cubicBezTo>
                  <a:pt x="26596" y="7366"/>
                  <a:pt x="24755" y="7378"/>
                  <a:pt x="22914" y="7378"/>
                </a:cubicBezTo>
                <a:cubicBezTo>
                  <a:pt x="17886" y="7378"/>
                  <a:pt x="12862" y="7285"/>
                  <a:pt x="7856" y="7139"/>
                </a:cubicBezTo>
                <a:cubicBezTo>
                  <a:pt x="6122" y="7105"/>
                  <a:pt x="4420" y="7005"/>
                  <a:pt x="2719" y="6872"/>
                </a:cubicBezTo>
                <a:cubicBezTo>
                  <a:pt x="2247" y="6846"/>
                  <a:pt x="1385" y="6861"/>
                  <a:pt x="826" y="6739"/>
                </a:cubicBezTo>
                <a:lnTo>
                  <a:pt x="826" y="6739"/>
                </a:lnTo>
                <a:cubicBezTo>
                  <a:pt x="2321" y="4823"/>
                  <a:pt x="3788" y="2880"/>
                  <a:pt x="5254" y="968"/>
                </a:cubicBezTo>
                <a:cubicBezTo>
                  <a:pt x="5334" y="862"/>
                  <a:pt x="5413" y="756"/>
                  <a:pt x="5492" y="634"/>
                </a:cubicBezTo>
                <a:close/>
                <a:moveTo>
                  <a:pt x="5755" y="0"/>
                </a:moveTo>
                <a:cubicBezTo>
                  <a:pt x="4787" y="0"/>
                  <a:pt x="4354" y="1168"/>
                  <a:pt x="3787" y="1835"/>
                </a:cubicBezTo>
                <a:cubicBezTo>
                  <a:pt x="2552" y="3469"/>
                  <a:pt x="1351" y="5037"/>
                  <a:pt x="84" y="6672"/>
                </a:cubicBezTo>
                <a:cubicBezTo>
                  <a:pt x="1" y="6790"/>
                  <a:pt x="15" y="6905"/>
                  <a:pt x="78" y="6989"/>
                </a:cubicBezTo>
                <a:lnTo>
                  <a:pt x="78" y="6989"/>
                </a:lnTo>
                <a:cubicBezTo>
                  <a:pt x="86" y="7073"/>
                  <a:pt x="127" y="7151"/>
                  <a:pt x="217" y="7205"/>
                </a:cubicBezTo>
                <a:cubicBezTo>
                  <a:pt x="551" y="7439"/>
                  <a:pt x="1051" y="7439"/>
                  <a:pt x="1418" y="7472"/>
                </a:cubicBezTo>
                <a:cubicBezTo>
                  <a:pt x="2285" y="7606"/>
                  <a:pt x="3119" y="7639"/>
                  <a:pt x="4020" y="7672"/>
                </a:cubicBezTo>
                <a:cubicBezTo>
                  <a:pt x="6789" y="7839"/>
                  <a:pt x="9624" y="7939"/>
                  <a:pt x="12426" y="7973"/>
                </a:cubicBezTo>
                <a:cubicBezTo>
                  <a:pt x="16052" y="8060"/>
                  <a:pt x="19678" y="8111"/>
                  <a:pt x="23304" y="8111"/>
                </a:cubicBezTo>
                <a:cubicBezTo>
                  <a:pt x="26616" y="8111"/>
                  <a:pt x="29929" y="8068"/>
                  <a:pt x="33241" y="7973"/>
                </a:cubicBezTo>
                <a:cubicBezTo>
                  <a:pt x="35276" y="7939"/>
                  <a:pt x="37310" y="7839"/>
                  <a:pt x="39312" y="7672"/>
                </a:cubicBezTo>
                <a:cubicBezTo>
                  <a:pt x="40246" y="7606"/>
                  <a:pt x="41447" y="7639"/>
                  <a:pt x="42247" y="7172"/>
                </a:cubicBezTo>
                <a:cubicBezTo>
                  <a:pt x="42381" y="7105"/>
                  <a:pt x="42448" y="6872"/>
                  <a:pt x="42381" y="6772"/>
                </a:cubicBezTo>
                <a:cubicBezTo>
                  <a:pt x="40880" y="4704"/>
                  <a:pt x="39412" y="2636"/>
                  <a:pt x="37911" y="601"/>
                </a:cubicBezTo>
                <a:cubicBezTo>
                  <a:pt x="37644" y="200"/>
                  <a:pt x="37544" y="0"/>
                  <a:pt x="370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5"/>
          <p:cNvSpPr/>
          <p:nvPr/>
        </p:nvSpPr>
        <p:spPr>
          <a:xfrm rot="5400000">
            <a:off x="-1433153" y="1637176"/>
            <a:ext cx="4745140" cy="1780189"/>
          </a:xfrm>
          <a:custGeom>
            <a:avLst/>
            <a:gdLst/>
            <a:ahLst/>
            <a:cxnLst/>
            <a:rect l="l" t="t" r="r" b="b"/>
            <a:pathLst>
              <a:path w="40807" h="11913" extrusionOk="0">
                <a:moveTo>
                  <a:pt x="34473" y="1130"/>
                </a:moveTo>
                <a:cubicBezTo>
                  <a:pt x="34806" y="1407"/>
                  <a:pt x="35065" y="1761"/>
                  <a:pt x="35270" y="2159"/>
                </a:cubicBezTo>
                <a:lnTo>
                  <a:pt x="35270" y="2159"/>
                </a:lnTo>
                <a:cubicBezTo>
                  <a:pt x="35263" y="2206"/>
                  <a:pt x="35270" y="2259"/>
                  <a:pt x="35297" y="2317"/>
                </a:cubicBezTo>
                <a:cubicBezTo>
                  <a:pt x="35420" y="2606"/>
                  <a:pt x="35546" y="2895"/>
                  <a:pt x="35674" y="3184"/>
                </a:cubicBezTo>
                <a:lnTo>
                  <a:pt x="35674" y="3184"/>
                </a:lnTo>
                <a:cubicBezTo>
                  <a:pt x="35947" y="4091"/>
                  <a:pt x="36074" y="5071"/>
                  <a:pt x="36231" y="5853"/>
                </a:cubicBezTo>
                <a:cubicBezTo>
                  <a:pt x="36240" y="5899"/>
                  <a:pt x="36250" y="5945"/>
                  <a:pt x="36259" y="5992"/>
                </a:cubicBezTo>
                <a:lnTo>
                  <a:pt x="36259" y="5992"/>
                </a:lnTo>
                <a:cubicBezTo>
                  <a:pt x="35628" y="4437"/>
                  <a:pt x="34761" y="2816"/>
                  <a:pt x="34473" y="1130"/>
                </a:cubicBezTo>
                <a:close/>
                <a:moveTo>
                  <a:pt x="8719" y="5152"/>
                </a:moveTo>
                <a:cubicBezTo>
                  <a:pt x="8215" y="6139"/>
                  <a:pt x="7732" y="7142"/>
                  <a:pt x="7194" y="8108"/>
                </a:cubicBezTo>
                <a:lnTo>
                  <a:pt x="7194" y="8108"/>
                </a:lnTo>
                <a:cubicBezTo>
                  <a:pt x="7620" y="7094"/>
                  <a:pt x="8168" y="6124"/>
                  <a:pt x="8719" y="5152"/>
                </a:cubicBezTo>
                <a:close/>
                <a:moveTo>
                  <a:pt x="6115" y="3463"/>
                </a:moveTo>
                <a:cubicBezTo>
                  <a:pt x="5350" y="5005"/>
                  <a:pt x="4832" y="6694"/>
                  <a:pt x="3963" y="8149"/>
                </a:cubicBezTo>
                <a:lnTo>
                  <a:pt x="3963" y="8149"/>
                </a:lnTo>
                <a:cubicBezTo>
                  <a:pt x="4619" y="6669"/>
                  <a:pt x="5298" y="5199"/>
                  <a:pt x="5915" y="3709"/>
                </a:cubicBezTo>
                <a:lnTo>
                  <a:pt x="5915" y="3709"/>
                </a:lnTo>
                <a:cubicBezTo>
                  <a:pt x="5981" y="3626"/>
                  <a:pt x="6047" y="3544"/>
                  <a:pt x="6115" y="3463"/>
                </a:cubicBezTo>
                <a:close/>
                <a:moveTo>
                  <a:pt x="13203" y="6296"/>
                </a:moveTo>
                <a:cubicBezTo>
                  <a:pt x="13096" y="6957"/>
                  <a:pt x="12996" y="7619"/>
                  <a:pt x="12872" y="8276"/>
                </a:cubicBezTo>
                <a:lnTo>
                  <a:pt x="12872" y="8276"/>
                </a:lnTo>
                <a:cubicBezTo>
                  <a:pt x="12965" y="7615"/>
                  <a:pt x="13082" y="6956"/>
                  <a:pt x="13203" y="6296"/>
                </a:cubicBezTo>
                <a:close/>
                <a:moveTo>
                  <a:pt x="36927" y="6350"/>
                </a:moveTo>
                <a:cubicBezTo>
                  <a:pt x="37318" y="7273"/>
                  <a:pt x="37702" y="8201"/>
                  <a:pt x="37966" y="9166"/>
                </a:cubicBezTo>
                <a:lnTo>
                  <a:pt x="37966" y="9166"/>
                </a:lnTo>
                <a:cubicBezTo>
                  <a:pt x="37406" y="8383"/>
                  <a:pt x="37125" y="7362"/>
                  <a:pt x="36927" y="6350"/>
                </a:cubicBezTo>
                <a:close/>
                <a:moveTo>
                  <a:pt x="17392" y="3088"/>
                </a:moveTo>
                <a:cubicBezTo>
                  <a:pt x="17026" y="5362"/>
                  <a:pt x="17044" y="7815"/>
                  <a:pt x="15949" y="9742"/>
                </a:cubicBezTo>
                <a:lnTo>
                  <a:pt x="15949" y="9742"/>
                </a:lnTo>
                <a:cubicBezTo>
                  <a:pt x="16068" y="7470"/>
                  <a:pt x="16976" y="5316"/>
                  <a:pt x="17392" y="3088"/>
                </a:cubicBezTo>
                <a:close/>
                <a:moveTo>
                  <a:pt x="33435" y="4663"/>
                </a:moveTo>
                <a:cubicBezTo>
                  <a:pt x="33773" y="6439"/>
                  <a:pt x="34474" y="8219"/>
                  <a:pt x="34375" y="9976"/>
                </a:cubicBezTo>
                <a:lnTo>
                  <a:pt x="34375" y="9976"/>
                </a:lnTo>
                <a:cubicBezTo>
                  <a:pt x="33666" y="8310"/>
                  <a:pt x="33646" y="6463"/>
                  <a:pt x="33435" y="4663"/>
                </a:cubicBezTo>
                <a:close/>
                <a:moveTo>
                  <a:pt x="21383" y="1"/>
                </a:moveTo>
                <a:cubicBezTo>
                  <a:pt x="21244" y="1"/>
                  <a:pt x="21090" y="88"/>
                  <a:pt x="21053" y="215"/>
                </a:cubicBezTo>
                <a:cubicBezTo>
                  <a:pt x="20148" y="3020"/>
                  <a:pt x="20598" y="6081"/>
                  <a:pt x="19917" y="8949"/>
                </a:cubicBezTo>
                <a:lnTo>
                  <a:pt x="19917" y="8949"/>
                </a:lnTo>
                <a:cubicBezTo>
                  <a:pt x="19671" y="6450"/>
                  <a:pt x="20381" y="3898"/>
                  <a:pt x="20072" y="1387"/>
                </a:cubicBezTo>
                <a:lnTo>
                  <a:pt x="20072" y="1387"/>
                </a:lnTo>
                <a:cubicBezTo>
                  <a:pt x="20077" y="1374"/>
                  <a:pt x="20081" y="1362"/>
                  <a:pt x="20086" y="1349"/>
                </a:cubicBezTo>
                <a:lnTo>
                  <a:pt x="20068" y="1349"/>
                </a:lnTo>
                <a:cubicBezTo>
                  <a:pt x="20054" y="1238"/>
                  <a:pt x="20038" y="1127"/>
                  <a:pt x="20019" y="1016"/>
                </a:cubicBezTo>
                <a:cubicBezTo>
                  <a:pt x="19988" y="858"/>
                  <a:pt x="19874" y="790"/>
                  <a:pt x="19753" y="790"/>
                </a:cubicBezTo>
                <a:cubicBezTo>
                  <a:pt x="19617" y="790"/>
                  <a:pt x="19472" y="875"/>
                  <a:pt x="19419" y="1016"/>
                </a:cubicBezTo>
                <a:cubicBezTo>
                  <a:pt x="18475" y="3727"/>
                  <a:pt x="18671" y="6632"/>
                  <a:pt x="17874" y="9377"/>
                </a:cubicBezTo>
                <a:lnTo>
                  <a:pt x="17874" y="9377"/>
                </a:lnTo>
                <a:cubicBezTo>
                  <a:pt x="17384" y="8063"/>
                  <a:pt x="17658" y="6452"/>
                  <a:pt x="17884" y="5152"/>
                </a:cubicBezTo>
                <a:cubicBezTo>
                  <a:pt x="18088" y="3870"/>
                  <a:pt x="18419" y="2589"/>
                  <a:pt x="18611" y="1285"/>
                </a:cubicBezTo>
                <a:lnTo>
                  <a:pt x="18611" y="1285"/>
                </a:lnTo>
                <a:cubicBezTo>
                  <a:pt x="18635" y="1228"/>
                  <a:pt x="18660" y="1172"/>
                  <a:pt x="18685" y="1116"/>
                </a:cubicBezTo>
                <a:cubicBezTo>
                  <a:pt x="18669" y="1111"/>
                  <a:pt x="18653" y="1107"/>
                  <a:pt x="18637" y="1102"/>
                </a:cubicBezTo>
                <a:lnTo>
                  <a:pt x="18637" y="1102"/>
                </a:lnTo>
                <a:cubicBezTo>
                  <a:pt x="18655" y="973"/>
                  <a:pt x="18671" y="845"/>
                  <a:pt x="18685" y="716"/>
                </a:cubicBezTo>
                <a:cubicBezTo>
                  <a:pt x="18706" y="529"/>
                  <a:pt x="18520" y="420"/>
                  <a:pt x="18345" y="420"/>
                </a:cubicBezTo>
                <a:cubicBezTo>
                  <a:pt x="18238" y="420"/>
                  <a:pt x="18135" y="460"/>
                  <a:pt x="18084" y="549"/>
                </a:cubicBezTo>
                <a:cubicBezTo>
                  <a:pt x="17788" y="1221"/>
                  <a:pt x="17598" y="1944"/>
                  <a:pt x="17460" y="2691"/>
                </a:cubicBezTo>
                <a:lnTo>
                  <a:pt x="17460" y="2691"/>
                </a:lnTo>
                <a:cubicBezTo>
                  <a:pt x="17571" y="1987"/>
                  <a:pt x="17626" y="1275"/>
                  <a:pt x="17584" y="549"/>
                </a:cubicBezTo>
                <a:cubicBezTo>
                  <a:pt x="17584" y="389"/>
                  <a:pt x="17428" y="230"/>
                  <a:pt x="17266" y="230"/>
                </a:cubicBezTo>
                <a:cubicBezTo>
                  <a:pt x="17191" y="230"/>
                  <a:pt x="17114" y="264"/>
                  <a:pt x="17050" y="349"/>
                </a:cubicBezTo>
                <a:cubicBezTo>
                  <a:pt x="14827" y="2998"/>
                  <a:pt x="15329" y="6648"/>
                  <a:pt x="14113" y="9700"/>
                </a:cubicBezTo>
                <a:lnTo>
                  <a:pt x="14113" y="9700"/>
                </a:lnTo>
                <a:cubicBezTo>
                  <a:pt x="13837" y="7103"/>
                  <a:pt x="14943" y="4493"/>
                  <a:pt x="15322" y="1949"/>
                </a:cubicBezTo>
                <a:lnTo>
                  <a:pt x="15322" y="1949"/>
                </a:lnTo>
                <a:cubicBezTo>
                  <a:pt x="15342" y="1916"/>
                  <a:pt x="15362" y="1883"/>
                  <a:pt x="15383" y="1850"/>
                </a:cubicBezTo>
                <a:cubicBezTo>
                  <a:pt x="15367" y="1847"/>
                  <a:pt x="15352" y="1844"/>
                  <a:pt x="15337" y="1841"/>
                </a:cubicBezTo>
                <a:lnTo>
                  <a:pt x="15337" y="1841"/>
                </a:lnTo>
                <a:cubicBezTo>
                  <a:pt x="15354" y="1721"/>
                  <a:pt x="15369" y="1602"/>
                  <a:pt x="15383" y="1483"/>
                </a:cubicBezTo>
                <a:cubicBezTo>
                  <a:pt x="15403" y="1280"/>
                  <a:pt x="15238" y="1163"/>
                  <a:pt x="15068" y="1163"/>
                </a:cubicBezTo>
                <a:cubicBezTo>
                  <a:pt x="14959" y="1163"/>
                  <a:pt x="14847" y="1212"/>
                  <a:pt x="14782" y="1316"/>
                </a:cubicBezTo>
                <a:cubicBezTo>
                  <a:pt x="14110" y="2385"/>
                  <a:pt x="13744" y="3540"/>
                  <a:pt x="13490" y="4727"/>
                </a:cubicBezTo>
                <a:lnTo>
                  <a:pt x="13490" y="4727"/>
                </a:lnTo>
                <a:cubicBezTo>
                  <a:pt x="13645" y="3841"/>
                  <a:pt x="13781" y="2951"/>
                  <a:pt x="13851" y="2051"/>
                </a:cubicBezTo>
                <a:lnTo>
                  <a:pt x="13851" y="2051"/>
                </a:lnTo>
                <a:cubicBezTo>
                  <a:pt x="13861" y="2028"/>
                  <a:pt x="13871" y="2006"/>
                  <a:pt x="13881" y="1983"/>
                </a:cubicBezTo>
                <a:cubicBezTo>
                  <a:pt x="13873" y="1982"/>
                  <a:pt x="13865" y="1980"/>
                  <a:pt x="13857" y="1979"/>
                </a:cubicBezTo>
                <a:lnTo>
                  <a:pt x="13857" y="1979"/>
                </a:lnTo>
                <a:cubicBezTo>
                  <a:pt x="13866" y="1847"/>
                  <a:pt x="13875" y="1715"/>
                  <a:pt x="13881" y="1583"/>
                </a:cubicBezTo>
                <a:cubicBezTo>
                  <a:pt x="13881" y="1411"/>
                  <a:pt x="13688" y="1281"/>
                  <a:pt x="13515" y="1281"/>
                </a:cubicBezTo>
                <a:cubicBezTo>
                  <a:pt x="13419" y="1281"/>
                  <a:pt x="13329" y="1321"/>
                  <a:pt x="13281" y="1416"/>
                </a:cubicBezTo>
                <a:cubicBezTo>
                  <a:pt x="12614" y="2984"/>
                  <a:pt x="12347" y="4652"/>
                  <a:pt x="11947" y="6253"/>
                </a:cubicBezTo>
                <a:cubicBezTo>
                  <a:pt x="11635" y="7670"/>
                  <a:pt x="11323" y="9304"/>
                  <a:pt x="10439" y="10540"/>
                </a:cubicBezTo>
                <a:lnTo>
                  <a:pt x="10439" y="10540"/>
                </a:lnTo>
                <a:cubicBezTo>
                  <a:pt x="10557" y="7823"/>
                  <a:pt x="12012" y="5293"/>
                  <a:pt x="12334" y="2587"/>
                </a:cubicBezTo>
                <a:lnTo>
                  <a:pt x="12334" y="2587"/>
                </a:lnTo>
                <a:cubicBezTo>
                  <a:pt x="12350" y="2564"/>
                  <a:pt x="12365" y="2540"/>
                  <a:pt x="12380" y="2517"/>
                </a:cubicBezTo>
                <a:cubicBezTo>
                  <a:pt x="12368" y="2515"/>
                  <a:pt x="12355" y="2512"/>
                  <a:pt x="12343" y="2510"/>
                </a:cubicBezTo>
                <a:lnTo>
                  <a:pt x="12343" y="2510"/>
                </a:lnTo>
                <a:cubicBezTo>
                  <a:pt x="12359" y="2368"/>
                  <a:pt x="12371" y="2226"/>
                  <a:pt x="12380" y="2083"/>
                </a:cubicBezTo>
                <a:cubicBezTo>
                  <a:pt x="12400" y="1889"/>
                  <a:pt x="12249" y="1785"/>
                  <a:pt x="12088" y="1785"/>
                </a:cubicBezTo>
                <a:cubicBezTo>
                  <a:pt x="11972" y="1785"/>
                  <a:pt x="11850" y="1838"/>
                  <a:pt x="11780" y="1950"/>
                </a:cubicBezTo>
                <a:cubicBezTo>
                  <a:pt x="10152" y="4289"/>
                  <a:pt x="10074" y="7521"/>
                  <a:pt x="8444" y="9875"/>
                </a:cubicBezTo>
                <a:lnTo>
                  <a:pt x="8444" y="9875"/>
                </a:lnTo>
                <a:cubicBezTo>
                  <a:pt x="8953" y="7362"/>
                  <a:pt x="10238" y="5093"/>
                  <a:pt x="11136" y="2675"/>
                </a:cubicBezTo>
                <a:lnTo>
                  <a:pt x="11136" y="2675"/>
                </a:lnTo>
                <a:cubicBezTo>
                  <a:pt x="11226" y="2554"/>
                  <a:pt x="11318" y="2435"/>
                  <a:pt x="11413" y="2317"/>
                </a:cubicBezTo>
                <a:cubicBezTo>
                  <a:pt x="11373" y="2292"/>
                  <a:pt x="11332" y="2268"/>
                  <a:pt x="11291" y="2244"/>
                </a:cubicBezTo>
                <a:lnTo>
                  <a:pt x="11291" y="2244"/>
                </a:lnTo>
                <a:cubicBezTo>
                  <a:pt x="11333" y="2124"/>
                  <a:pt x="11374" y="2004"/>
                  <a:pt x="11413" y="1883"/>
                </a:cubicBezTo>
                <a:cubicBezTo>
                  <a:pt x="11484" y="1694"/>
                  <a:pt x="11288" y="1506"/>
                  <a:pt x="11096" y="1506"/>
                </a:cubicBezTo>
                <a:cubicBezTo>
                  <a:pt x="11017" y="1506"/>
                  <a:pt x="10938" y="1538"/>
                  <a:pt x="10879" y="1616"/>
                </a:cubicBezTo>
                <a:cubicBezTo>
                  <a:pt x="10470" y="2132"/>
                  <a:pt x="10105" y="2678"/>
                  <a:pt x="9765" y="3242"/>
                </a:cubicBezTo>
                <a:lnTo>
                  <a:pt x="9765" y="3242"/>
                </a:lnTo>
                <a:cubicBezTo>
                  <a:pt x="10035" y="2712"/>
                  <a:pt x="10284" y="2172"/>
                  <a:pt x="10493" y="1616"/>
                </a:cubicBezTo>
                <a:lnTo>
                  <a:pt x="10493" y="1616"/>
                </a:lnTo>
                <a:cubicBezTo>
                  <a:pt x="10565" y="1526"/>
                  <a:pt x="10638" y="1437"/>
                  <a:pt x="10713" y="1349"/>
                </a:cubicBezTo>
                <a:cubicBezTo>
                  <a:pt x="10678" y="1335"/>
                  <a:pt x="10643" y="1319"/>
                  <a:pt x="10608" y="1300"/>
                </a:cubicBezTo>
                <a:lnTo>
                  <a:pt x="10608" y="1300"/>
                </a:lnTo>
                <a:cubicBezTo>
                  <a:pt x="10644" y="1195"/>
                  <a:pt x="10679" y="1089"/>
                  <a:pt x="10713" y="982"/>
                </a:cubicBezTo>
                <a:cubicBezTo>
                  <a:pt x="10760" y="768"/>
                  <a:pt x="10569" y="587"/>
                  <a:pt x="10383" y="587"/>
                </a:cubicBezTo>
                <a:cubicBezTo>
                  <a:pt x="10309" y="587"/>
                  <a:pt x="10236" y="616"/>
                  <a:pt x="10179" y="682"/>
                </a:cubicBezTo>
                <a:cubicBezTo>
                  <a:pt x="7901" y="3355"/>
                  <a:pt x="7199" y="7217"/>
                  <a:pt x="4801" y="9750"/>
                </a:cubicBezTo>
                <a:lnTo>
                  <a:pt x="4801" y="9750"/>
                </a:lnTo>
                <a:cubicBezTo>
                  <a:pt x="5559" y="6936"/>
                  <a:pt x="7120" y="4404"/>
                  <a:pt x="8281" y="1740"/>
                </a:cubicBezTo>
                <a:lnTo>
                  <a:pt x="8281" y="1740"/>
                </a:lnTo>
                <a:cubicBezTo>
                  <a:pt x="8366" y="1653"/>
                  <a:pt x="8454" y="1567"/>
                  <a:pt x="8544" y="1483"/>
                </a:cubicBezTo>
                <a:cubicBezTo>
                  <a:pt x="8504" y="1459"/>
                  <a:pt x="8464" y="1434"/>
                  <a:pt x="8423" y="1410"/>
                </a:cubicBezTo>
                <a:lnTo>
                  <a:pt x="8423" y="1410"/>
                </a:lnTo>
                <a:cubicBezTo>
                  <a:pt x="8464" y="1312"/>
                  <a:pt x="8504" y="1214"/>
                  <a:pt x="8544" y="1116"/>
                </a:cubicBezTo>
                <a:cubicBezTo>
                  <a:pt x="8641" y="899"/>
                  <a:pt x="8442" y="735"/>
                  <a:pt x="8236" y="735"/>
                </a:cubicBezTo>
                <a:cubicBezTo>
                  <a:pt x="8157" y="735"/>
                  <a:pt x="8076" y="760"/>
                  <a:pt x="8011" y="816"/>
                </a:cubicBezTo>
                <a:cubicBezTo>
                  <a:pt x="7215" y="1543"/>
                  <a:pt x="6648" y="2412"/>
                  <a:pt x="6178" y="3337"/>
                </a:cubicBezTo>
                <a:lnTo>
                  <a:pt x="6178" y="3337"/>
                </a:lnTo>
                <a:cubicBezTo>
                  <a:pt x="6147" y="3324"/>
                  <a:pt x="6117" y="3308"/>
                  <a:pt x="6086" y="3291"/>
                </a:cubicBezTo>
                <a:lnTo>
                  <a:pt x="6086" y="3291"/>
                </a:lnTo>
                <a:cubicBezTo>
                  <a:pt x="6128" y="3189"/>
                  <a:pt x="6169" y="3086"/>
                  <a:pt x="6209" y="2984"/>
                </a:cubicBezTo>
                <a:cubicBezTo>
                  <a:pt x="6304" y="2770"/>
                  <a:pt x="6096" y="2574"/>
                  <a:pt x="5895" y="2574"/>
                </a:cubicBezTo>
                <a:cubicBezTo>
                  <a:pt x="5814" y="2574"/>
                  <a:pt x="5734" y="2606"/>
                  <a:pt x="5676" y="2684"/>
                </a:cubicBezTo>
                <a:cubicBezTo>
                  <a:pt x="3965" y="4688"/>
                  <a:pt x="2961" y="7185"/>
                  <a:pt x="1377" y="9265"/>
                </a:cubicBezTo>
                <a:lnTo>
                  <a:pt x="1377" y="9265"/>
                </a:lnTo>
                <a:cubicBezTo>
                  <a:pt x="2706" y="6463"/>
                  <a:pt x="4406" y="3832"/>
                  <a:pt x="6176" y="1316"/>
                </a:cubicBezTo>
                <a:cubicBezTo>
                  <a:pt x="6368" y="1252"/>
                  <a:pt x="6206" y="1120"/>
                  <a:pt x="6011" y="1120"/>
                </a:cubicBezTo>
                <a:cubicBezTo>
                  <a:pt x="5901" y="1120"/>
                  <a:pt x="5781" y="1162"/>
                  <a:pt x="5709" y="1283"/>
                </a:cubicBezTo>
                <a:cubicBezTo>
                  <a:pt x="3679" y="4156"/>
                  <a:pt x="1737" y="7204"/>
                  <a:pt x="348" y="10455"/>
                </a:cubicBezTo>
                <a:lnTo>
                  <a:pt x="348" y="10455"/>
                </a:lnTo>
                <a:cubicBezTo>
                  <a:pt x="258" y="10546"/>
                  <a:pt x="166" y="10635"/>
                  <a:pt x="72" y="10723"/>
                </a:cubicBezTo>
                <a:cubicBezTo>
                  <a:pt x="115" y="10749"/>
                  <a:pt x="157" y="10776"/>
                  <a:pt x="201" y="10805"/>
                </a:cubicBezTo>
                <a:lnTo>
                  <a:pt x="201" y="10805"/>
                </a:lnTo>
                <a:cubicBezTo>
                  <a:pt x="157" y="10911"/>
                  <a:pt x="114" y="11017"/>
                  <a:pt x="72" y="11123"/>
                </a:cubicBezTo>
                <a:cubicBezTo>
                  <a:pt x="0" y="11313"/>
                  <a:pt x="199" y="11486"/>
                  <a:pt x="404" y="11486"/>
                </a:cubicBezTo>
                <a:cubicBezTo>
                  <a:pt x="487" y="11486"/>
                  <a:pt x="571" y="11457"/>
                  <a:pt x="639" y="11390"/>
                </a:cubicBezTo>
                <a:cubicBezTo>
                  <a:pt x="2351" y="9773"/>
                  <a:pt x="3368" y="7648"/>
                  <a:pt x="4584" y="5654"/>
                </a:cubicBezTo>
                <a:lnTo>
                  <a:pt x="4584" y="5654"/>
                </a:lnTo>
                <a:cubicBezTo>
                  <a:pt x="3996" y="6991"/>
                  <a:pt x="3387" y="8316"/>
                  <a:pt x="2819" y="9656"/>
                </a:cubicBezTo>
                <a:lnTo>
                  <a:pt x="2819" y="9656"/>
                </a:lnTo>
                <a:cubicBezTo>
                  <a:pt x="2729" y="9747"/>
                  <a:pt x="2636" y="9836"/>
                  <a:pt x="2540" y="9922"/>
                </a:cubicBezTo>
                <a:cubicBezTo>
                  <a:pt x="2584" y="9948"/>
                  <a:pt x="2627" y="9977"/>
                  <a:pt x="2671" y="10006"/>
                </a:cubicBezTo>
                <a:lnTo>
                  <a:pt x="2671" y="10006"/>
                </a:lnTo>
                <a:cubicBezTo>
                  <a:pt x="2627" y="10111"/>
                  <a:pt x="2584" y="10217"/>
                  <a:pt x="2540" y="10322"/>
                </a:cubicBezTo>
                <a:cubicBezTo>
                  <a:pt x="2444" y="10539"/>
                  <a:pt x="2660" y="10703"/>
                  <a:pt x="2863" y="10703"/>
                </a:cubicBezTo>
                <a:cubicBezTo>
                  <a:pt x="2941" y="10703"/>
                  <a:pt x="3018" y="10679"/>
                  <a:pt x="3074" y="10623"/>
                </a:cubicBezTo>
                <a:cubicBezTo>
                  <a:pt x="3741" y="10020"/>
                  <a:pt x="4248" y="9317"/>
                  <a:pt x="4671" y="8561"/>
                </a:cubicBezTo>
                <a:lnTo>
                  <a:pt x="4671" y="8561"/>
                </a:lnTo>
                <a:cubicBezTo>
                  <a:pt x="4460" y="9156"/>
                  <a:pt x="4277" y="9760"/>
                  <a:pt x="4135" y="10378"/>
                </a:cubicBezTo>
                <a:lnTo>
                  <a:pt x="4135" y="10378"/>
                </a:lnTo>
                <a:cubicBezTo>
                  <a:pt x="4104" y="10404"/>
                  <a:pt x="4073" y="10430"/>
                  <a:pt x="4041" y="10456"/>
                </a:cubicBezTo>
                <a:cubicBezTo>
                  <a:pt x="4064" y="10465"/>
                  <a:pt x="4087" y="10476"/>
                  <a:pt x="4111" y="10487"/>
                </a:cubicBezTo>
                <a:lnTo>
                  <a:pt x="4111" y="10487"/>
                </a:lnTo>
                <a:cubicBezTo>
                  <a:pt x="4086" y="10599"/>
                  <a:pt x="4063" y="10711"/>
                  <a:pt x="4041" y="10823"/>
                </a:cubicBezTo>
                <a:cubicBezTo>
                  <a:pt x="4018" y="11057"/>
                  <a:pt x="4176" y="11210"/>
                  <a:pt x="4353" y="11210"/>
                </a:cubicBezTo>
                <a:cubicBezTo>
                  <a:pt x="4427" y="11210"/>
                  <a:pt x="4506" y="11182"/>
                  <a:pt x="4575" y="11123"/>
                </a:cubicBezTo>
                <a:cubicBezTo>
                  <a:pt x="5239" y="10582"/>
                  <a:pt x="5786" y="9954"/>
                  <a:pt x="6261" y="9274"/>
                </a:cubicBezTo>
                <a:lnTo>
                  <a:pt x="6261" y="9274"/>
                </a:lnTo>
                <a:cubicBezTo>
                  <a:pt x="6201" y="9467"/>
                  <a:pt x="6147" y="9663"/>
                  <a:pt x="6099" y="9861"/>
                </a:cubicBezTo>
                <a:lnTo>
                  <a:pt x="6099" y="9861"/>
                </a:lnTo>
                <a:cubicBezTo>
                  <a:pt x="6037" y="9949"/>
                  <a:pt x="5974" y="10036"/>
                  <a:pt x="5909" y="10122"/>
                </a:cubicBezTo>
                <a:cubicBezTo>
                  <a:pt x="5951" y="10136"/>
                  <a:pt x="5991" y="10152"/>
                  <a:pt x="6031" y="10168"/>
                </a:cubicBezTo>
                <a:lnTo>
                  <a:pt x="6031" y="10168"/>
                </a:lnTo>
                <a:cubicBezTo>
                  <a:pt x="6011" y="10263"/>
                  <a:pt x="5993" y="10359"/>
                  <a:pt x="5976" y="10456"/>
                </a:cubicBezTo>
                <a:cubicBezTo>
                  <a:pt x="5912" y="10691"/>
                  <a:pt x="6081" y="10845"/>
                  <a:pt x="6264" y="10845"/>
                </a:cubicBezTo>
                <a:cubicBezTo>
                  <a:pt x="6365" y="10845"/>
                  <a:pt x="6471" y="10797"/>
                  <a:pt x="6543" y="10689"/>
                </a:cubicBezTo>
                <a:cubicBezTo>
                  <a:pt x="7893" y="8850"/>
                  <a:pt x="8740" y="6735"/>
                  <a:pt x="9820" y="4763"/>
                </a:cubicBezTo>
                <a:lnTo>
                  <a:pt x="9820" y="4763"/>
                </a:lnTo>
                <a:cubicBezTo>
                  <a:pt x="8996" y="6697"/>
                  <a:pt x="8119" y="8607"/>
                  <a:pt x="7785" y="10681"/>
                </a:cubicBezTo>
                <a:lnTo>
                  <a:pt x="7785" y="10681"/>
                </a:lnTo>
                <a:cubicBezTo>
                  <a:pt x="7771" y="10695"/>
                  <a:pt x="7757" y="10709"/>
                  <a:pt x="7744" y="10723"/>
                </a:cubicBezTo>
                <a:cubicBezTo>
                  <a:pt x="7754" y="10729"/>
                  <a:pt x="7765" y="10735"/>
                  <a:pt x="7775" y="10741"/>
                </a:cubicBezTo>
                <a:lnTo>
                  <a:pt x="7775" y="10741"/>
                </a:lnTo>
                <a:cubicBezTo>
                  <a:pt x="7750" y="10901"/>
                  <a:pt x="7729" y="11061"/>
                  <a:pt x="7710" y="11223"/>
                </a:cubicBezTo>
                <a:cubicBezTo>
                  <a:pt x="7688" y="11425"/>
                  <a:pt x="7862" y="11552"/>
                  <a:pt x="8029" y="11552"/>
                </a:cubicBezTo>
                <a:cubicBezTo>
                  <a:pt x="8110" y="11552"/>
                  <a:pt x="8190" y="11522"/>
                  <a:pt x="8244" y="11457"/>
                </a:cubicBezTo>
                <a:cubicBezTo>
                  <a:pt x="10137" y="9510"/>
                  <a:pt x="10475" y="6732"/>
                  <a:pt x="11471" y="4282"/>
                </a:cubicBezTo>
                <a:lnTo>
                  <a:pt x="11471" y="4282"/>
                </a:lnTo>
                <a:cubicBezTo>
                  <a:pt x="10883" y="6711"/>
                  <a:pt x="9720" y="9031"/>
                  <a:pt x="9879" y="11623"/>
                </a:cubicBezTo>
                <a:cubicBezTo>
                  <a:pt x="9879" y="11784"/>
                  <a:pt x="10036" y="11913"/>
                  <a:pt x="10200" y="11913"/>
                </a:cubicBezTo>
                <a:cubicBezTo>
                  <a:pt x="10274" y="11913"/>
                  <a:pt x="10350" y="11886"/>
                  <a:pt x="10412" y="11824"/>
                </a:cubicBezTo>
                <a:cubicBezTo>
                  <a:pt x="11580" y="10689"/>
                  <a:pt x="12047" y="9022"/>
                  <a:pt x="12414" y="7487"/>
                </a:cubicBezTo>
                <a:cubicBezTo>
                  <a:pt x="12464" y="7291"/>
                  <a:pt x="12511" y="7094"/>
                  <a:pt x="12556" y="6896"/>
                </a:cubicBezTo>
                <a:lnTo>
                  <a:pt x="12556" y="6896"/>
                </a:lnTo>
                <a:cubicBezTo>
                  <a:pt x="12284" y="8403"/>
                  <a:pt x="12049" y="9915"/>
                  <a:pt x="12080" y="11457"/>
                </a:cubicBezTo>
                <a:cubicBezTo>
                  <a:pt x="12080" y="11628"/>
                  <a:pt x="12274" y="11759"/>
                  <a:pt x="12447" y="11759"/>
                </a:cubicBezTo>
                <a:cubicBezTo>
                  <a:pt x="12543" y="11759"/>
                  <a:pt x="12633" y="11719"/>
                  <a:pt x="12681" y="11623"/>
                </a:cubicBezTo>
                <a:cubicBezTo>
                  <a:pt x="13064" y="10722"/>
                  <a:pt x="13299" y="9773"/>
                  <a:pt x="13482" y="8809"/>
                </a:cubicBezTo>
                <a:lnTo>
                  <a:pt x="13482" y="8809"/>
                </a:lnTo>
                <a:cubicBezTo>
                  <a:pt x="13457" y="9546"/>
                  <a:pt x="13518" y="10283"/>
                  <a:pt x="13715" y="11023"/>
                </a:cubicBezTo>
                <a:cubicBezTo>
                  <a:pt x="13754" y="11178"/>
                  <a:pt x="13905" y="11266"/>
                  <a:pt x="14045" y="11266"/>
                </a:cubicBezTo>
                <a:cubicBezTo>
                  <a:pt x="14146" y="11266"/>
                  <a:pt x="14240" y="11221"/>
                  <a:pt x="14282" y="11123"/>
                </a:cubicBezTo>
                <a:cubicBezTo>
                  <a:pt x="15800" y="8269"/>
                  <a:pt x="15301" y="4560"/>
                  <a:pt x="16959" y="1803"/>
                </a:cubicBezTo>
                <a:lnTo>
                  <a:pt x="16959" y="1803"/>
                </a:lnTo>
                <a:cubicBezTo>
                  <a:pt x="16812" y="4922"/>
                  <a:pt x="15138" y="7819"/>
                  <a:pt x="15349" y="10990"/>
                </a:cubicBezTo>
                <a:cubicBezTo>
                  <a:pt x="15349" y="11149"/>
                  <a:pt x="15505" y="11309"/>
                  <a:pt x="15667" y="11309"/>
                </a:cubicBezTo>
                <a:cubicBezTo>
                  <a:pt x="15743" y="11309"/>
                  <a:pt x="15820" y="11274"/>
                  <a:pt x="15883" y="11190"/>
                </a:cubicBezTo>
                <a:cubicBezTo>
                  <a:pt x="16474" y="10462"/>
                  <a:pt x="16851" y="9653"/>
                  <a:pt x="17111" y="8798"/>
                </a:cubicBezTo>
                <a:lnTo>
                  <a:pt x="17111" y="8798"/>
                </a:lnTo>
                <a:cubicBezTo>
                  <a:pt x="17189" y="9426"/>
                  <a:pt x="17369" y="10026"/>
                  <a:pt x="17718" y="10556"/>
                </a:cubicBezTo>
                <a:cubicBezTo>
                  <a:pt x="17788" y="10668"/>
                  <a:pt x="17887" y="10715"/>
                  <a:pt x="17984" y="10715"/>
                </a:cubicBezTo>
                <a:cubicBezTo>
                  <a:pt x="18117" y="10715"/>
                  <a:pt x="18246" y="10625"/>
                  <a:pt x="18285" y="10489"/>
                </a:cubicBezTo>
                <a:cubicBezTo>
                  <a:pt x="19171" y="8025"/>
                  <a:pt x="19091" y="5400"/>
                  <a:pt x="19649" y="2881"/>
                </a:cubicBezTo>
                <a:lnTo>
                  <a:pt x="19649" y="2881"/>
                </a:lnTo>
                <a:cubicBezTo>
                  <a:pt x="19690" y="5289"/>
                  <a:pt x="19079" y="7712"/>
                  <a:pt x="19567" y="10115"/>
                </a:cubicBezTo>
                <a:lnTo>
                  <a:pt x="19567" y="10115"/>
                </a:lnTo>
                <a:cubicBezTo>
                  <a:pt x="19562" y="10129"/>
                  <a:pt x="19557" y="10142"/>
                  <a:pt x="19552" y="10156"/>
                </a:cubicBezTo>
                <a:lnTo>
                  <a:pt x="19575" y="10156"/>
                </a:lnTo>
                <a:cubicBezTo>
                  <a:pt x="19599" y="10267"/>
                  <a:pt x="19624" y="10378"/>
                  <a:pt x="19652" y="10489"/>
                </a:cubicBezTo>
                <a:cubicBezTo>
                  <a:pt x="19685" y="10652"/>
                  <a:pt x="19804" y="10727"/>
                  <a:pt x="19926" y="10727"/>
                </a:cubicBezTo>
                <a:cubicBezTo>
                  <a:pt x="20054" y="10727"/>
                  <a:pt x="20185" y="10643"/>
                  <a:pt x="20219" y="10489"/>
                </a:cubicBezTo>
                <a:cubicBezTo>
                  <a:pt x="21163" y="7998"/>
                  <a:pt x="20912" y="5301"/>
                  <a:pt x="21263" y="2673"/>
                </a:cubicBezTo>
                <a:lnTo>
                  <a:pt x="21263" y="2673"/>
                </a:lnTo>
                <a:cubicBezTo>
                  <a:pt x="21194" y="5664"/>
                  <a:pt x="20428" y="8772"/>
                  <a:pt x="21854" y="11490"/>
                </a:cubicBezTo>
                <a:cubicBezTo>
                  <a:pt x="21914" y="11580"/>
                  <a:pt x="22028" y="11629"/>
                  <a:pt x="22138" y="11629"/>
                </a:cubicBezTo>
                <a:cubicBezTo>
                  <a:pt x="22273" y="11629"/>
                  <a:pt x="22403" y="11555"/>
                  <a:pt x="22421" y="11390"/>
                </a:cubicBezTo>
                <a:cubicBezTo>
                  <a:pt x="22810" y="9157"/>
                  <a:pt x="22634" y="6904"/>
                  <a:pt x="22710" y="4646"/>
                </a:cubicBezTo>
                <a:lnTo>
                  <a:pt x="22710" y="4646"/>
                </a:lnTo>
                <a:cubicBezTo>
                  <a:pt x="22994" y="6599"/>
                  <a:pt x="22707" y="8649"/>
                  <a:pt x="23188" y="10623"/>
                </a:cubicBezTo>
                <a:cubicBezTo>
                  <a:pt x="23221" y="10756"/>
                  <a:pt x="23355" y="10823"/>
                  <a:pt x="23484" y="10823"/>
                </a:cubicBezTo>
                <a:cubicBezTo>
                  <a:pt x="23613" y="10823"/>
                  <a:pt x="23739" y="10756"/>
                  <a:pt x="23755" y="10623"/>
                </a:cubicBezTo>
                <a:cubicBezTo>
                  <a:pt x="23853" y="10192"/>
                  <a:pt x="23921" y="9761"/>
                  <a:pt x="23967" y="9328"/>
                </a:cubicBezTo>
                <a:lnTo>
                  <a:pt x="23967" y="9328"/>
                </a:lnTo>
                <a:cubicBezTo>
                  <a:pt x="24169" y="10126"/>
                  <a:pt x="24447" y="10897"/>
                  <a:pt x="24823" y="11623"/>
                </a:cubicBezTo>
                <a:cubicBezTo>
                  <a:pt x="24866" y="11726"/>
                  <a:pt x="24968" y="11777"/>
                  <a:pt x="25073" y="11777"/>
                </a:cubicBezTo>
                <a:cubicBezTo>
                  <a:pt x="25209" y="11777"/>
                  <a:pt x="25352" y="11692"/>
                  <a:pt x="25390" y="11523"/>
                </a:cubicBezTo>
                <a:cubicBezTo>
                  <a:pt x="25625" y="10395"/>
                  <a:pt x="25686" y="9255"/>
                  <a:pt x="25683" y="8111"/>
                </a:cubicBezTo>
                <a:lnTo>
                  <a:pt x="25683" y="8111"/>
                </a:lnTo>
                <a:cubicBezTo>
                  <a:pt x="25816" y="9224"/>
                  <a:pt x="26064" y="10315"/>
                  <a:pt x="26591" y="11357"/>
                </a:cubicBezTo>
                <a:cubicBezTo>
                  <a:pt x="26652" y="11468"/>
                  <a:pt x="26751" y="11515"/>
                  <a:pt x="26850" y="11515"/>
                </a:cubicBezTo>
                <a:cubicBezTo>
                  <a:pt x="27019" y="11515"/>
                  <a:pt x="27191" y="11379"/>
                  <a:pt x="27191" y="11190"/>
                </a:cubicBezTo>
                <a:cubicBezTo>
                  <a:pt x="27211" y="10572"/>
                  <a:pt x="27212" y="9953"/>
                  <a:pt x="27204" y="9334"/>
                </a:cubicBezTo>
                <a:lnTo>
                  <a:pt x="27204" y="9334"/>
                </a:lnTo>
                <a:cubicBezTo>
                  <a:pt x="27359" y="10161"/>
                  <a:pt x="27618" y="10964"/>
                  <a:pt x="28058" y="11723"/>
                </a:cubicBezTo>
                <a:cubicBezTo>
                  <a:pt x="28120" y="11835"/>
                  <a:pt x="28209" y="11882"/>
                  <a:pt x="28299" y="11882"/>
                </a:cubicBezTo>
                <a:cubicBezTo>
                  <a:pt x="28451" y="11882"/>
                  <a:pt x="28604" y="11746"/>
                  <a:pt x="28625" y="11557"/>
                </a:cubicBezTo>
                <a:cubicBezTo>
                  <a:pt x="28857" y="8890"/>
                  <a:pt x="28686" y="6198"/>
                  <a:pt x="28725" y="3525"/>
                </a:cubicBezTo>
                <a:lnTo>
                  <a:pt x="28725" y="3525"/>
                </a:lnTo>
                <a:cubicBezTo>
                  <a:pt x="29586" y="6129"/>
                  <a:pt x="28243" y="10013"/>
                  <a:pt x="30894" y="11557"/>
                </a:cubicBezTo>
                <a:cubicBezTo>
                  <a:pt x="30944" y="11590"/>
                  <a:pt x="30998" y="11605"/>
                  <a:pt x="31051" y="11605"/>
                </a:cubicBezTo>
                <a:cubicBezTo>
                  <a:pt x="31211" y="11605"/>
                  <a:pt x="31361" y="11473"/>
                  <a:pt x="31361" y="11323"/>
                </a:cubicBezTo>
                <a:cubicBezTo>
                  <a:pt x="31539" y="8765"/>
                  <a:pt x="30471" y="6312"/>
                  <a:pt x="30285" y="3777"/>
                </a:cubicBezTo>
                <a:lnTo>
                  <a:pt x="30285" y="3777"/>
                </a:lnTo>
                <a:cubicBezTo>
                  <a:pt x="31585" y="5889"/>
                  <a:pt x="30983" y="8765"/>
                  <a:pt x="32561" y="10789"/>
                </a:cubicBezTo>
                <a:cubicBezTo>
                  <a:pt x="32632" y="10874"/>
                  <a:pt x="32757" y="10923"/>
                  <a:pt x="32873" y="10923"/>
                </a:cubicBezTo>
                <a:cubicBezTo>
                  <a:pt x="33029" y="10923"/>
                  <a:pt x="33167" y="10834"/>
                  <a:pt x="33129" y="10623"/>
                </a:cubicBezTo>
                <a:cubicBezTo>
                  <a:pt x="33123" y="10535"/>
                  <a:pt x="33116" y="10447"/>
                  <a:pt x="33107" y="10360"/>
                </a:cubicBezTo>
                <a:lnTo>
                  <a:pt x="33107" y="10360"/>
                </a:lnTo>
                <a:cubicBezTo>
                  <a:pt x="33114" y="10358"/>
                  <a:pt x="33122" y="10357"/>
                  <a:pt x="33129" y="10356"/>
                </a:cubicBezTo>
                <a:cubicBezTo>
                  <a:pt x="33120" y="10345"/>
                  <a:pt x="33112" y="10334"/>
                  <a:pt x="33104" y="10323"/>
                </a:cubicBezTo>
                <a:lnTo>
                  <a:pt x="33104" y="10323"/>
                </a:lnTo>
                <a:cubicBezTo>
                  <a:pt x="32975" y="8960"/>
                  <a:pt x="32612" y="7625"/>
                  <a:pt x="32395" y="6320"/>
                </a:cubicBezTo>
                <a:cubicBezTo>
                  <a:pt x="32135" y="5049"/>
                  <a:pt x="31750" y="3403"/>
                  <a:pt x="32171" y="2097"/>
                </a:cubicBezTo>
                <a:lnTo>
                  <a:pt x="32171" y="2097"/>
                </a:lnTo>
                <a:cubicBezTo>
                  <a:pt x="33394" y="5022"/>
                  <a:pt x="32479" y="8508"/>
                  <a:pt x="34229" y="11290"/>
                </a:cubicBezTo>
                <a:cubicBezTo>
                  <a:pt x="34289" y="11380"/>
                  <a:pt x="34396" y="11429"/>
                  <a:pt x="34502" y="11429"/>
                </a:cubicBezTo>
                <a:cubicBezTo>
                  <a:pt x="34632" y="11429"/>
                  <a:pt x="34760" y="11355"/>
                  <a:pt x="34796" y="11190"/>
                </a:cubicBezTo>
                <a:cubicBezTo>
                  <a:pt x="34919" y="10675"/>
                  <a:pt x="34963" y="10163"/>
                  <a:pt x="34953" y="9654"/>
                </a:cubicBezTo>
                <a:lnTo>
                  <a:pt x="34953" y="9654"/>
                </a:lnTo>
                <a:cubicBezTo>
                  <a:pt x="35283" y="10422"/>
                  <a:pt x="35711" y="11128"/>
                  <a:pt x="36297" y="11723"/>
                </a:cubicBezTo>
                <a:cubicBezTo>
                  <a:pt x="36355" y="11796"/>
                  <a:pt x="36438" y="11830"/>
                  <a:pt x="36521" y="11830"/>
                </a:cubicBezTo>
                <a:cubicBezTo>
                  <a:pt x="36630" y="11830"/>
                  <a:pt x="36741" y="11770"/>
                  <a:pt x="36798" y="11657"/>
                </a:cubicBezTo>
                <a:cubicBezTo>
                  <a:pt x="37274" y="10875"/>
                  <a:pt x="37325" y="9955"/>
                  <a:pt x="37187" y="9038"/>
                </a:cubicBezTo>
                <a:lnTo>
                  <a:pt x="37187" y="9038"/>
                </a:lnTo>
                <a:cubicBezTo>
                  <a:pt x="37462" y="9560"/>
                  <a:pt x="37819" y="10026"/>
                  <a:pt x="38299" y="10389"/>
                </a:cubicBezTo>
                <a:cubicBezTo>
                  <a:pt x="38363" y="10445"/>
                  <a:pt x="38425" y="10469"/>
                  <a:pt x="38482" y="10469"/>
                </a:cubicBezTo>
                <a:cubicBezTo>
                  <a:pt x="38662" y="10469"/>
                  <a:pt x="38791" y="10233"/>
                  <a:pt x="38766" y="10056"/>
                </a:cubicBezTo>
                <a:cubicBezTo>
                  <a:pt x="38653" y="9327"/>
                  <a:pt x="38447" y="8626"/>
                  <a:pt x="38198" y="7938"/>
                </a:cubicBezTo>
                <a:lnTo>
                  <a:pt x="38198" y="7938"/>
                </a:lnTo>
                <a:cubicBezTo>
                  <a:pt x="38200" y="7942"/>
                  <a:pt x="38203" y="7947"/>
                  <a:pt x="38206" y="7951"/>
                </a:cubicBezTo>
                <a:lnTo>
                  <a:pt x="38206" y="7951"/>
                </a:lnTo>
                <a:cubicBezTo>
                  <a:pt x="38686" y="8899"/>
                  <a:pt x="39285" y="9780"/>
                  <a:pt x="40134" y="10523"/>
                </a:cubicBezTo>
                <a:cubicBezTo>
                  <a:pt x="40202" y="10584"/>
                  <a:pt x="40278" y="10610"/>
                  <a:pt x="40351" y="10610"/>
                </a:cubicBezTo>
                <a:cubicBezTo>
                  <a:pt x="40596" y="10610"/>
                  <a:pt x="40806" y="10313"/>
                  <a:pt x="40601" y="10056"/>
                </a:cubicBezTo>
                <a:cubicBezTo>
                  <a:pt x="39922" y="9299"/>
                  <a:pt x="39306" y="8483"/>
                  <a:pt x="38743" y="7627"/>
                </a:cubicBezTo>
                <a:lnTo>
                  <a:pt x="38743" y="7627"/>
                </a:lnTo>
                <a:cubicBezTo>
                  <a:pt x="37697" y="5606"/>
                  <a:pt x="37231" y="3245"/>
                  <a:pt x="36031" y="1283"/>
                </a:cubicBezTo>
                <a:cubicBezTo>
                  <a:pt x="35965" y="1178"/>
                  <a:pt x="35854" y="1130"/>
                  <a:pt x="35745" y="1130"/>
                </a:cubicBezTo>
                <a:cubicBezTo>
                  <a:pt x="35634" y="1130"/>
                  <a:pt x="35524" y="1180"/>
                  <a:pt x="35468" y="1271"/>
                </a:cubicBezTo>
                <a:lnTo>
                  <a:pt x="35468" y="1271"/>
                </a:lnTo>
                <a:cubicBezTo>
                  <a:pt x="35166" y="849"/>
                  <a:pt x="34777" y="501"/>
                  <a:pt x="34263" y="282"/>
                </a:cubicBezTo>
                <a:cubicBezTo>
                  <a:pt x="34210" y="256"/>
                  <a:pt x="34151" y="243"/>
                  <a:pt x="34094" y="243"/>
                </a:cubicBezTo>
                <a:cubicBezTo>
                  <a:pt x="33931" y="243"/>
                  <a:pt x="33780" y="343"/>
                  <a:pt x="33829" y="515"/>
                </a:cubicBezTo>
                <a:cubicBezTo>
                  <a:pt x="33929" y="2317"/>
                  <a:pt x="34863" y="4018"/>
                  <a:pt x="35530" y="5686"/>
                </a:cubicBezTo>
                <a:cubicBezTo>
                  <a:pt x="36110" y="7150"/>
                  <a:pt x="37079" y="9283"/>
                  <a:pt x="36528" y="10887"/>
                </a:cubicBezTo>
                <a:lnTo>
                  <a:pt x="36528" y="10887"/>
                </a:lnTo>
                <a:cubicBezTo>
                  <a:pt x="34761" y="8750"/>
                  <a:pt x="34718" y="5347"/>
                  <a:pt x="33896" y="2784"/>
                </a:cubicBezTo>
                <a:cubicBezTo>
                  <a:pt x="33834" y="2629"/>
                  <a:pt x="33693" y="2553"/>
                  <a:pt x="33559" y="2553"/>
                </a:cubicBezTo>
                <a:cubicBezTo>
                  <a:pt x="33406" y="2553"/>
                  <a:pt x="33262" y="2654"/>
                  <a:pt x="33262" y="2850"/>
                </a:cubicBezTo>
                <a:cubicBezTo>
                  <a:pt x="33261" y="2904"/>
                  <a:pt x="33260" y="2958"/>
                  <a:pt x="33260" y="3012"/>
                </a:cubicBezTo>
                <a:lnTo>
                  <a:pt x="33260" y="3012"/>
                </a:lnTo>
                <a:cubicBezTo>
                  <a:pt x="33250" y="3014"/>
                  <a:pt x="33239" y="3015"/>
                  <a:pt x="33229" y="3017"/>
                </a:cubicBezTo>
                <a:cubicBezTo>
                  <a:pt x="33240" y="3051"/>
                  <a:pt x="33250" y="3085"/>
                  <a:pt x="33261" y="3120"/>
                </a:cubicBezTo>
                <a:lnTo>
                  <a:pt x="33261" y="3120"/>
                </a:lnTo>
                <a:cubicBezTo>
                  <a:pt x="33264" y="3295"/>
                  <a:pt x="33274" y="3470"/>
                  <a:pt x="33289" y="3645"/>
                </a:cubicBezTo>
                <a:lnTo>
                  <a:pt x="33289" y="3645"/>
                </a:lnTo>
                <a:cubicBezTo>
                  <a:pt x="33135" y="2771"/>
                  <a:pt x="32894" y="1919"/>
                  <a:pt x="32461" y="1116"/>
                </a:cubicBezTo>
                <a:cubicBezTo>
                  <a:pt x="32411" y="999"/>
                  <a:pt x="32311" y="941"/>
                  <a:pt x="32207" y="941"/>
                </a:cubicBezTo>
                <a:cubicBezTo>
                  <a:pt x="32103" y="941"/>
                  <a:pt x="31994" y="999"/>
                  <a:pt x="31928" y="1116"/>
                </a:cubicBezTo>
                <a:cubicBezTo>
                  <a:pt x="31227" y="2350"/>
                  <a:pt x="31427" y="3885"/>
                  <a:pt x="31627" y="5286"/>
                </a:cubicBezTo>
                <a:cubicBezTo>
                  <a:pt x="31805" y="6438"/>
                  <a:pt x="32100" y="7577"/>
                  <a:pt x="32317" y="8739"/>
                </a:cubicBezTo>
                <a:lnTo>
                  <a:pt x="32317" y="8739"/>
                </a:lnTo>
                <a:cubicBezTo>
                  <a:pt x="31644" y="6656"/>
                  <a:pt x="31848" y="4217"/>
                  <a:pt x="30226" y="2517"/>
                </a:cubicBezTo>
                <a:cubicBezTo>
                  <a:pt x="30164" y="2454"/>
                  <a:pt x="30088" y="2428"/>
                  <a:pt x="30014" y="2428"/>
                </a:cubicBezTo>
                <a:cubicBezTo>
                  <a:pt x="29850" y="2428"/>
                  <a:pt x="29693" y="2557"/>
                  <a:pt x="29693" y="2717"/>
                </a:cubicBezTo>
                <a:cubicBezTo>
                  <a:pt x="29600" y="5418"/>
                  <a:pt x="30778" y="7946"/>
                  <a:pt x="30780" y="10596"/>
                </a:cubicBezTo>
                <a:lnTo>
                  <a:pt x="30780" y="10596"/>
                </a:lnTo>
                <a:cubicBezTo>
                  <a:pt x="29779" y="9552"/>
                  <a:pt x="29844" y="7652"/>
                  <a:pt x="29726" y="6353"/>
                </a:cubicBezTo>
                <a:cubicBezTo>
                  <a:pt x="29626" y="4952"/>
                  <a:pt x="29626" y="3217"/>
                  <a:pt x="28725" y="2050"/>
                </a:cubicBezTo>
                <a:cubicBezTo>
                  <a:pt x="28659" y="1957"/>
                  <a:pt x="28556" y="1912"/>
                  <a:pt x="28456" y="1912"/>
                </a:cubicBezTo>
                <a:cubicBezTo>
                  <a:pt x="28304" y="1912"/>
                  <a:pt x="28158" y="2016"/>
                  <a:pt x="28158" y="2217"/>
                </a:cubicBezTo>
                <a:cubicBezTo>
                  <a:pt x="28043" y="4905"/>
                  <a:pt x="28203" y="7568"/>
                  <a:pt x="28095" y="10250"/>
                </a:cubicBezTo>
                <a:lnTo>
                  <a:pt x="28095" y="10250"/>
                </a:lnTo>
                <a:cubicBezTo>
                  <a:pt x="27142" y="7588"/>
                  <a:pt x="27844" y="4472"/>
                  <a:pt x="27258" y="1716"/>
                </a:cubicBezTo>
                <a:cubicBezTo>
                  <a:pt x="27230" y="1562"/>
                  <a:pt x="27125" y="1497"/>
                  <a:pt x="27009" y="1497"/>
                </a:cubicBezTo>
                <a:cubicBezTo>
                  <a:pt x="26848" y="1497"/>
                  <a:pt x="26663" y="1623"/>
                  <a:pt x="26624" y="1816"/>
                </a:cubicBezTo>
                <a:cubicBezTo>
                  <a:pt x="26320" y="4354"/>
                  <a:pt x="26519" y="6915"/>
                  <a:pt x="26540" y="9461"/>
                </a:cubicBezTo>
                <a:lnTo>
                  <a:pt x="26540" y="9461"/>
                </a:lnTo>
                <a:cubicBezTo>
                  <a:pt x="25863" y="7020"/>
                  <a:pt x="26266" y="4339"/>
                  <a:pt x="25685" y="1863"/>
                </a:cubicBezTo>
                <a:lnTo>
                  <a:pt x="25685" y="1863"/>
                </a:lnTo>
                <a:cubicBezTo>
                  <a:pt x="25686" y="1847"/>
                  <a:pt x="25688" y="1832"/>
                  <a:pt x="25690" y="1816"/>
                </a:cubicBezTo>
                <a:lnTo>
                  <a:pt x="25690" y="1816"/>
                </a:lnTo>
                <a:cubicBezTo>
                  <a:pt x="25685" y="1817"/>
                  <a:pt x="25679" y="1818"/>
                  <a:pt x="25674" y="1819"/>
                </a:cubicBezTo>
                <a:lnTo>
                  <a:pt x="25674" y="1819"/>
                </a:lnTo>
                <a:cubicBezTo>
                  <a:pt x="25658" y="1751"/>
                  <a:pt x="25641" y="1684"/>
                  <a:pt x="25623" y="1616"/>
                </a:cubicBezTo>
                <a:cubicBezTo>
                  <a:pt x="25594" y="1443"/>
                  <a:pt x="25484" y="1369"/>
                  <a:pt x="25365" y="1369"/>
                </a:cubicBezTo>
                <a:cubicBezTo>
                  <a:pt x="25210" y="1369"/>
                  <a:pt x="25042" y="1494"/>
                  <a:pt x="25023" y="1683"/>
                </a:cubicBezTo>
                <a:cubicBezTo>
                  <a:pt x="24667" y="4496"/>
                  <a:pt x="25232" y="7387"/>
                  <a:pt x="24920" y="10171"/>
                </a:cubicBezTo>
                <a:lnTo>
                  <a:pt x="24920" y="10171"/>
                </a:lnTo>
                <a:cubicBezTo>
                  <a:pt x="23965" y="7627"/>
                  <a:pt x="24032" y="4595"/>
                  <a:pt x="24169" y="1905"/>
                </a:cubicBezTo>
                <a:lnTo>
                  <a:pt x="24169" y="1905"/>
                </a:lnTo>
                <a:cubicBezTo>
                  <a:pt x="24175" y="1864"/>
                  <a:pt x="24182" y="1824"/>
                  <a:pt x="24189" y="1783"/>
                </a:cubicBezTo>
                <a:cubicBezTo>
                  <a:pt x="24184" y="1781"/>
                  <a:pt x="24180" y="1780"/>
                  <a:pt x="24175" y="1779"/>
                </a:cubicBezTo>
                <a:lnTo>
                  <a:pt x="24175" y="1779"/>
                </a:lnTo>
                <a:cubicBezTo>
                  <a:pt x="24180" y="1691"/>
                  <a:pt x="24184" y="1603"/>
                  <a:pt x="24189" y="1516"/>
                </a:cubicBezTo>
                <a:cubicBezTo>
                  <a:pt x="24189" y="1333"/>
                  <a:pt x="24018" y="1230"/>
                  <a:pt x="23852" y="1230"/>
                </a:cubicBezTo>
                <a:cubicBezTo>
                  <a:pt x="23717" y="1230"/>
                  <a:pt x="23585" y="1299"/>
                  <a:pt x="23555" y="1449"/>
                </a:cubicBezTo>
                <a:cubicBezTo>
                  <a:pt x="23209" y="3459"/>
                  <a:pt x="23454" y="5516"/>
                  <a:pt x="23416" y="7566"/>
                </a:cubicBezTo>
                <a:lnTo>
                  <a:pt x="23416" y="7566"/>
                </a:lnTo>
                <a:cubicBezTo>
                  <a:pt x="23368" y="5930"/>
                  <a:pt x="23424" y="4296"/>
                  <a:pt x="22852" y="2735"/>
                </a:cubicBezTo>
                <a:lnTo>
                  <a:pt x="22852" y="2735"/>
                </a:lnTo>
                <a:cubicBezTo>
                  <a:pt x="22853" y="2729"/>
                  <a:pt x="22854" y="2723"/>
                  <a:pt x="22855" y="2717"/>
                </a:cubicBezTo>
                <a:lnTo>
                  <a:pt x="22855" y="2717"/>
                </a:lnTo>
                <a:cubicBezTo>
                  <a:pt x="22852" y="2718"/>
                  <a:pt x="22849" y="2719"/>
                  <a:pt x="22847" y="2720"/>
                </a:cubicBezTo>
                <a:lnTo>
                  <a:pt x="22847" y="2720"/>
                </a:lnTo>
                <a:cubicBezTo>
                  <a:pt x="22818" y="2641"/>
                  <a:pt x="22787" y="2562"/>
                  <a:pt x="22754" y="2484"/>
                </a:cubicBezTo>
                <a:cubicBezTo>
                  <a:pt x="22693" y="2329"/>
                  <a:pt x="22566" y="2253"/>
                  <a:pt x="22441" y="2253"/>
                </a:cubicBezTo>
                <a:cubicBezTo>
                  <a:pt x="22297" y="2253"/>
                  <a:pt x="22156" y="2354"/>
                  <a:pt x="22121" y="2550"/>
                </a:cubicBezTo>
                <a:cubicBezTo>
                  <a:pt x="21800" y="5031"/>
                  <a:pt x="22143" y="7538"/>
                  <a:pt x="21876" y="10003"/>
                </a:cubicBezTo>
                <a:lnTo>
                  <a:pt x="21876" y="10003"/>
                </a:lnTo>
                <a:cubicBezTo>
                  <a:pt x="20929" y="7080"/>
                  <a:pt x="22016" y="3688"/>
                  <a:pt x="21683" y="671"/>
                </a:cubicBezTo>
                <a:lnTo>
                  <a:pt x="21683" y="671"/>
                </a:lnTo>
                <a:cubicBezTo>
                  <a:pt x="21695" y="630"/>
                  <a:pt x="21708" y="590"/>
                  <a:pt x="21720" y="549"/>
                </a:cubicBezTo>
                <a:lnTo>
                  <a:pt x="21668" y="549"/>
                </a:lnTo>
                <a:cubicBezTo>
                  <a:pt x="21654" y="437"/>
                  <a:pt x="21638" y="326"/>
                  <a:pt x="21620" y="215"/>
                </a:cubicBezTo>
                <a:cubicBezTo>
                  <a:pt x="21605" y="63"/>
                  <a:pt x="21499" y="1"/>
                  <a:pt x="213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5"/>
          <p:cNvSpPr/>
          <p:nvPr/>
        </p:nvSpPr>
        <p:spPr>
          <a:xfrm rot="5400000">
            <a:off x="5933597" y="1802062"/>
            <a:ext cx="4822003" cy="1450404"/>
          </a:xfrm>
          <a:custGeom>
            <a:avLst/>
            <a:gdLst/>
            <a:ahLst/>
            <a:cxnLst/>
            <a:rect l="l" t="t" r="r" b="b"/>
            <a:pathLst>
              <a:path w="41468" h="11223" extrusionOk="0">
                <a:moveTo>
                  <a:pt x="10818" y="3338"/>
                </a:moveTo>
                <a:cubicBezTo>
                  <a:pt x="10845" y="3466"/>
                  <a:pt x="10872" y="3595"/>
                  <a:pt x="10896" y="3724"/>
                </a:cubicBezTo>
                <a:lnTo>
                  <a:pt x="10896" y="3724"/>
                </a:lnTo>
                <a:cubicBezTo>
                  <a:pt x="10889" y="3725"/>
                  <a:pt x="10882" y="3727"/>
                  <a:pt x="10875" y="3728"/>
                </a:cubicBezTo>
                <a:cubicBezTo>
                  <a:pt x="10907" y="3850"/>
                  <a:pt x="10936" y="3973"/>
                  <a:pt x="10963" y="4097"/>
                </a:cubicBezTo>
                <a:lnTo>
                  <a:pt x="10963" y="4097"/>
                </a:lnTo>
                <a:cubicBezTo>
                  <a:pt x="11220" y="5614"/>
                  <a:pt x="11277" y="7134"/>
                  <a:pt x="11241" y="8664"/>
                </a:cubicBezTo>
                <a:lnTo>
                  <a:pt x="11241" y="8664"/>
                </a:lnTo>
                <a:cubicBezTo>
                  <a:pt x="10779" y="6951"/>
                  <a:pt x="10891" y="5131"/>
                  <a:pt x="10818" y="3338"/>
                </a:cubicBezTo>
                <a:close/>
                <a:moveTo>
                  <a:pt x="10046" y="0"/>
                </a:moveTo>
                <a:cubicBezTo>
                  <a:pt x="9916" y="0"/>
                  <a:pt x="9791" y="76"/>
                  <a:pt x="9774" y="226"/>
                </a:cubicBezTo>
                <a:cubicBezTo>
                  <a:pt x="9083" y="2991"/>
                  <a:pt x="9692" y="5810"/>
                  <a:pt x="9551" y="8635"/>
                </a:cubicBezTo>
                <a:lnTo>
                  <a:pt x="9551" y="8635"/>
                </a:lnTo>
                <a:cubicBezTo>
                  <a:pt x="8316" y="6334"/>
                  <a:pt x="8707" y="3455"/>
                  <a:pt x="7540" y="1060"/>
                </a:cubicBezTo>
                <a:cubicBezTo>
                  <a:pt x="7478" y="948"/>
                  <a:pt x="7389" y="901"/>
                  <a:pt x="7299" y="901"/>
                </a:cubicBezTo>
                <a:cubicBezTo>
                  <a:pt x="7147" y="901"/>
                  <a:pt x="6993" y="1037"/>
                  <a:pt x="6972" y="1226"/>
                </a:cubicBezTo>
                <a:cubicBezTo>
                  <a:pt x="6805" y="3684"/>
                  <a:pt x="7362" y="6071"/>
                  <a:pt x="7705" y="8506"/>
                </a:cubicBezTo>
                <a:lnTo>
                  <a:pt x="7705" y="8506"/>
                </a:lnTo>
                <a:cubicBezTo>
                  <a:pt x="6835" y="6559"/>
                  <a:pt x="6900" y="4192"/>
                  <a:pt x="6272" y="2227"/>
                </a:cubicBezTo>
                <a:cubicBezTo>
                  <a:pt x="6210" y="2072"/>
                  <a:pt x="6069" y="1996"/>
                  <a:pt x="5936" y="1996"/>
                </a:cubicBezTo>
                <a:cubicBezTo>
                  <a:pt x="5782" y="1996"/>
                  <a:pt x="5638" y="2097"/>
                  <a:pt x="5638" y="2294"/>
                </a:cubicBezTo>
                <a:cubicBezTo>
                  <a:pt x="5650" y="3165"/>
                  <a:pt x="5705" y="4032"/>
                  <a:pt x="5788" y="4894"/>
                </a:cubicBezTo>
                <a:lnTo>
                  <a:pt x="5788" y="4894"/>
                </a:lnTo>
                <a:cubicBezTo>
                  <a:pt x="5504" y="4037"/>
                  <a:pt x="5161" y="3197"/>
                  <a:pt x="4704" y="2394"/>
                </a:cubicBezTo>
                <a:cubicBezTo>
                  <a:pt x="4640" y="2278"/>
                  <a:pt x="4540" y="2227"/>
                  <a:pt x="4443" y="2227"/>
                </a:cubicBezTo>
                <a:cubicBezTo>
                  <a:pt x="4288" y="2227"/>
                  <a:pt x="4137" y="2356"/>
                  <a:pt x="4137" y="2561"/>
                </a:cubicBezTo>
                <a:cubicBezTo>
                  <a:pt x="4147" y="3295"/>
                  <a:pt x="4194" y="4037"/>
                  <a:pt x="4286" y="4776"/>
                </a:cubicBezTo>
                <a:lnTo>
                  <a:pt x="4286" y="4776"/>
                </a:lnTo>
                <a:cubicBezTo>
                  <a:pt x="3714" y="3679"/>
                  <a:pt x="3068" y="2620"/>
                  <a:pt x="2302" y="1627"/>
                </a:cubicBezTo>
                <a:cubicBezTo>
                  <a:pt x="2250" y="1564"/>
                  <a:pt x="2172" y="1537"/>
                  <a:pt x="2091" y="1537"/>
                </a:cubicBezTo>
                <a:cubicBezTo>
                  <a:pt x="1913" y="1537"/>
                  <a:pt x="1723" y="1666"/>
                  <a:pt x="1769" y="1827"/>
                </a:cubicBezTo>
                <a:cubicBezTo>
                  <a:pt x="1874" y="2717"/>
                  <a:pt x="2064" y="3585"/>
                  <a:pt x="2316" y="4435"/>
                </a:cubicBezTo>
                <a:lnTo>
                  <a:pt x="2316" y="4435"/>
                </a:lnTo>
                <a:cubicBezTo>
                  <a:pt x="1776" y="3506"/>
                  <a:pt x="1221" y="2581"/>
                  <a:pt x="635" y="1660"/>
                </a:cubicBezTo>
                <a:cubicBezTo>
                  <a:pt x="535" y="1860"/>
                  <a:pt x="1" y="2127"/>
                  <a:pt x="201" y="2527"/>
                </a:cubicBezTo>
                <a:cubicBezTo>
                  <a:pt x="1802" y="5062"/>
                  <a:pt x="3270" y="7698"/>
                  <a:pt x="4704" y="10300"/>
                </a:cubicBezTo>
                <a:cubicBezTo>
                  <a:pt x="4779" y="10427"/>
                  <a:pt x="4880" y="10480"/>
                  <a:pt x="4979" y="10480"/>
                </a:cubicBezTo>
                <a:cubicBezTo>
                  <a:pt x="5189" y="10480"/>
                  <a:pt x="5385" y="10239"/>
                  <a:pt x="5271" y="9966"/>
                </a:cubicBezTo>
                <a:cubicBezTo>
                  <a:pt x="5197" y="9821"/>
                  <a:pt x="5122" y="9676"/>
                  <a:pt x="5048" y="9530"/>
                </a:cubicBezTo>
                <a:lnTo>
                  <a:pt x="5048" y="9530"/>
                </a:lnTo>
                <a:cubicBezTo>
                  <a:pt x="5079" y="9510"/>
                  <a:pt x="5109" y="9489"/>
                  <a:pt x="5138" y="9466"/>
                </a:cubicBezTo>
                <a:cubicBezTo>
                  <a:pt x="4809" y="8875"/>
                  <a:pt x="4483" y="8285"/>
                  <a:pt x="4157" y="7698"/>
                </a:cubicBezTo>
                <a:lnTo>
                  <a:pt x="4157" y="7698"/>
                </a:lnTo>
                <a:cubicBezTo>
                  <a:pt x="3550" y="6372"/>
                  <a:pt x="3027" y="5005"/>
                  <a:pt x="2716" y="3578"/>
                </a:cubicBezTo>
                <a:lnTo>
                  <a:pt x="2716" y="3578"/>
                </a:lnTo>
                <a:cubicBezTo>
                  <a:pt x="3618" y="4912"/>
                  <a:pt x="4324" y="6369"/>
                  <a:pt x="4945" y="7852"/>
                </a:cubicBezTo>
                <a:lnTo>
                  <a:pt x="4945" y="7852"/>
                </a:lnTo>
                <a:cubicBezTo>
                  <a:pt x="5155" y="8515"/>
                  <a:pt x="5410" y="9162"/>
                  <a:pt x="5713" y="9785"/>
                </a:cubicBezTo>
                <a:lnTo>
                  <a:pt x="5713" y="9785"/>
                </a:lnTo>
                <a:cubicBezTo>
                  <a:pt x="5800" y="10012"/>
                  <a:pt x="5886" y="10240"/>
                  <a:pt x="5972" y="10466"/>
                </a:cubicBezTo>
                <a:cubicBezTo>
                  <a:pt x="6172" y="10400"/>
                  <a:pt x="6339" y="10300"/>
                  <a:pt x="6539" y="10233"/>
                </a:cubicBezTo>
                <a:cubicBezTo>
                  <a:pt x="6510" y="10177"/>
                  <a:pt x="6481" y="10121"/>
                  <a:pt x="6453" y="10066"/>
                </a:cubicBezTo>
                <a:lnTo>
                  <a:pt x="6453" y="10066"/>
                </a:lnTo>
                <a:cubicBezTo>
                  <a:pt x="6494" y="10000"/>
                  <a:pt x="6507" y="9920"/>
                  <a:pt x="6472" y="9833"/>
                </a:cubicBezTo>
                <a:cubicBezTo>
                  <a:pt x="6110" y="8890"/>
                  <a:pt x="5742" y="7948"/>
                  <a:pt x="5342" y="7019"/>
                </a:cubicBezTo>
                <a:lnTo>
                  <a:pt x="5342" y="7019"/>
                </a:lnTo>
                <a:cubicBezTo>
                  <a:pt x="5137" y="6179"/>
                  <a:pt x="5003" y="5320"/>
                  <a:pt x="4932" y="4458"/>
                </a:cubicBezTo>
                <a:lnTo>
                  <a:pt x="4932" y="4458"/>
                </a:lnTo>
                <a:cubicBezTo>
                  <a:pt x="5635" y="6212"/>
                  <a:pt x="5975" y="8104"/>
                  <a:pt x="6505" y="9933"/>
                </a:cubicBezTo>
                <a:cubicBezTo>
                  <a:pt x="6558" y="10076"/>
                  <a:pt x="6671" y="10138"/>
                  <a:pt x="6786" y="10138"/>
                </a:cubicBezTo>
                <a:cubicBezTo>
                  <a:pt x="6965" y="10138"/>
                  <a:pt x="7147" y="9989"/>
                  <a:pt x="7106" y="9766"/>
                </a:cubicBezTo>
                <a:cubicBezTo>
                  <a:pt x="7025" y="9293"/>
                  <a:pt x="6945" y="8820"/>
                  <a:pt x="6869" y="8348"/>
                </a:cubicBezTo>
                <a:lnTo>
                  <a:pt x="6869" y="8348"/>
                </a:lnTo>
                <a:cubicBezTo>
                  <a:pt x="7119" y="9153"/>
                  <a:pt x="7468" y="9916"/>
                  <a:pt x="8007" y="10600"/>
                </a:cubicBezTo>
                <a:cubicBezTo>
                  <a:pt x="8059" y="10662"/>
                  <a:pt x="8130" y="10689"/>
                  <a:pt x="8204" y="10689"/>
                </a:cubicBezTo>
                <a:cubicBezTo>
                  <a:pt x="8367" y="10689"/>
                  <a:pt x="8540" y="10560"/>
                  <a:pt x="8540" y="10400"/>
                </a:cubicBezTo>
                <a:cubicBezTo>
                  <a:pt x="8326" y="8048"/>
                  <a:pt x="7706" y="5739"/>
                  <a:pt x="7605" y="3421"/>
                </a:cubicBezTo>
                <a:lnTo>
                  <a:pt x="7605" y="3421"/>
                </a:lnTo>
                <a:cubicBezTo>
                  <a:pt x="8188" y="5695"/>
                  <a:pt x="8058" y="8231"/>
                  <a:pt x="9541" y="10199"/>
                </a:cubicBezTo>
                <a:cubicBezTo>
                  <a:pt x="9634" y="10292"/>
                  <a:pt x="9743" y="10338"/>
                  <a:pt x="9842" y="10338"/>
                </a:cubicBezTo>
                <a:cubicBezTo>
                  <a:pt x="9992" y="10338"/>
                  <a:pt x="10121" y="10234"/>
                  <a:pt x="10141" y="10033"/>
                </a:cubicBezTo>
                <a:cubicBezTo>
                  <a:pt x="10422" y="7448"/>
                  <a:pt x="9875" y="4839"/>
                  <a:pt x="10134" y="2287"/>
                </a:cubicBezTo>
                <a:lnTo>
                  <a:pt x="10134" y="2287"/>
                </a:lnTo>
                <a:cubicBezTo>
                  <a:pt x="10562" y="5129"/>
                  <a:pt x="9911" y="8147"/>
                  <a:pt x="11309" y="10800"/>
                </a:cubicBezTo>
                <a:cubicBezTo>
                  <a:pt x="11371" y="10911"/>
                  <a:pt x="11465" y="10958"/>
                  <a:pt x="11558" y="10958"/>
                </a:cubicBezTo>
                <a:cubicBezTo>
                  <a:pt x="11717" y="10958"/>
                  <a:pt x="11876" y="10822"/>
                  <a:pt x="11876" y="10633"/>
                </a:cubicBezTo>
                <a:cubicBezTo>
                  <a:pt x="11907" y="10091"/>
                  <a:pt x="11930" y="9548"/>
                  <a:pt x="11942" y="9006"/>
                </a:cubicBezTo>
                <a:lnTo>
                  <a:pt x="11942" y="9006"/>
                </a:lnTo>
                <a:cubicBezTo>
                  <a:pt x="12020" y="9207"/>
                  <a:pt x="12109" y="9405"/>
                  <a:pt x="12210" y="9599"/>
                </a:cubicBezTo>
                <a:cubicBezTo>
                  <a:pt x="12266" y="9711"/>
                  <a:pt x="12363" y="9758"/>
                  <a:pt x="12464" y="9758"/>
                </a:cubicBezTo>
                <a:cubicBezTo>
                  <a:pt x="12604" y="9758"/>
                  <a:pt x="12752" y="9668"/>
                  <a:pt x="12810" y="9532"/>
                </a:cubicBezTo>
                <a:cubicBezTo>
                  <a:pt x="12823" y="9489"/>
                  <a:pt x="12837" y="9445"/>
                  <a:pt x="12850" y="9401"/>
                </a:cubicBezTo>
                <a:lnTo>
                  <a:pt x="12850" y="9401"/>
                </a:lnTo>
                <a:cubicBezTo>
                  <a:pt x="12985" y="9929"/>
                  <a:pt x="13179" y="10433"/>
                  <a:pt x="13444" y="10900"/>
                </a:cubicBezTo>
                <a:cubicBezTo>
                  <a:pt x="13488" y="11002"/>
                  <a:pt x="13589" y="11053"/>
                  <a:pt x="13694" y="11053"/>
                </a:cubicBezTo>
                <a:cubicBezTo>
                  <a:pt x="13830" y="11053"/>
                  <a:pt x="13973" y="10969"/>
                  <a:pt x="14011" y="10800"/>
                </a:cubicBezTo>
                <a:cubicBezTo>
                  <a:pt x="14179" y="10047"/>
                  <a:pt x="14296" y="9286"/>
                  <a:pt x="14391" y="8523"/>
                </a:cubicBezTo>
                <a:lnTo>
                  <a:pt x="14391" y="8523"/>
                </a:lnTo>
                <a:cubicBezTo>
                  <a:pt x="14428" y="9107"/>
                  <a:pt x="14523" y="9688"/>
                  <a:pt x="14711" y="10266"/>
                </a:cubicBezTo>
                <a:cubicBezTo>
                  <a:pt x="14769" y="10419"/>
                  <a:pt x="14902" y="10495"/>
                  <a:pt x="15037" y="10495"/>
                </a:cubicBezTo>
                <a:cubicBezTo>
                  <a:pt x="15138" y="10495"/>
                  <a:pt x="15240" y="10452"/>
                  <a:pt x="15312" y="10366"/>
                </a:cubicBezTo>
                <a:cubicBezTo>
                  <a:pt x="15740" y="9686"/>
                  <a:pt x="16010" y="8957"/>
                  <a:pt x="16202" y="8203"/>
                </a:cubicBezTo>
                <a:lnTo>
                  <a:pt x="16202" y="8203"/>
                </a:lnTo>
                <a:cubicBezTo>
                  <a:pt x="16251" y="8801"/>
                  <a:pt x="16385" y="9391"/>
                  <a:pt x="16646" y="9966"/>
                </a:cubicBezTo>
                <a:cubicBezTo>
                  <a:pt x="16679" y="10083"/>
                  <a:pt x="16796" y="10141"/>
                  <a:pt x="16913" y="10141"/>
                </a:cubicBezTo>
                <a:cubicBezTo>
                  <a:pt x="17030" y="10141"/>
                  <a:pt x="17146" y="10083"/>
                  <a:pt x="17180" y="9966"/>
                </a:cubicBezTo>
                <a:cubicBezTo>
                  <a:pt x="17388" y="9480"/>
                  <a:pt x="17560" y="8984"/>
                  <a:pt x="17709" y="8480"/>
                </a:cubicBezTo>
                <a:lnTo>
                  <a:pt x="17709" y="8480"/>
                </a:lnTo>
                <a:cubicBezTo>
                  <a:pt x="17720" y="8909"/>
                  <a:pt x="17755" y="9337"/>
                  <a:pt x="17820" y="9763"/>
                </a:cubicBezTo>
                <a:lnTo>
                  <a:pt x="17820" y="9763"/>
                </a:lnTo>
                <a:cubicBezTo>
                  <a:pt x="17807" y="9786"/>
                  <a:pt x="17793" y="9809"/>
                  <a:pt x="17780" y="9833"/>
                </a:cubicBezTo>
                <a:cubicBezTo>
                  <a:pt x="17798" y="9838"/>
                  <a:pt x="17816" y="9844"/>
                  <a:pt x="17833" y="9849"/>
                </a:cubicBezTo>
                <a:lnTo>
                  <a:pt x="17833" y="9849"/>
                </a:lnTo>
                <a:cubicBezTo>
                  <a:pt x="17864" y="10044"/>
                  <a:pt x="17902" y="10239"/>
                  <a:pt x="17947" y="10433"/>
                </a:cubicBezTo>
                <a:cubicBezTo>
                  <a:pt x="17966" y="10585"/>
                  <a:pt x="18105" y="10662"/>
                  <a:pt x="18245" y="10662"/>
                </a:cubicBezTo>
                <a:cubicBezTo>
                  <a:pt x="18351" y="10662"/>
                  <a:pt x="18457" y="10619"/>
                  <a:pt x="18514" y="10533"/>
                </a:cubicBezTo>
                <a:cubicBezTo>
                  <a:pt x="18860" y="9926"/>
                  <a:pt x="19105" y="9285"/>
                  <a:pt x="19293" y="8625"/>
                </a:cubicBezTo>
                <a:lnTo>
                  <a:pt x="19293" y="8625"/>
                </a:lnTo>
                <a:cubicBezTo>
                  <a:pt x="19342" y="9433"/>
                  <a:pt x="19540" y="10203"/>
                  <a:pt x="19982" y="10900"/>
                </a:cubicBezTo>
                <a:cubicBezTo>
                  <a:pt x="20048" y="11000"/>
                  <a:pt x="20149" y="11050"/>
                  <a:pt x="20249" y="11050"/>
                </a:cubicBezTo>
                <a:cubicBezTo>
                  <a:pt x="20349" y="11050"/>
                  <a:pt x="20449" y="11000"/>
                  <a:pt x="20515" y="10900"/>
                </a:cubicBezTo>
                <a:cubicBezTo>
                  <a:pt x="20726" y="10503"/>
                  <a:pt x="20911" y="10097"/>
                  <a:pt x="21077" y="9684"/>
                </a:cubicBezTo>
                <a:lnTo>
                  <a:pt x="21077" y="9684"/>
                </a:lnTo>
                <a:cubicBezTo>
                  <a:pt x="21140" y="9701"/>
                  <a:pt x="21207" y="9712"/>
                  <a:pt x="21274" y="9721"/>
                </a:cubicBezTo>
                <a:lnTo>
                  <a:pt x="21274" y="9721"/>
                </a:lnTo>
                <a:cubicBezTo>
                  <a:pt x="21276" y="9836"/>
                  <a:pt x="21278" y="9951"/>
                  <a:pt x="21283" y="10066"/>
                </a:cubicBezTo>
                <a:cubicBezTo>
                  <a:pt x="21283" y="10263"/>
                  <a:pt x="21426" y="10363"/>
                  <a:pt x="21575" y="10363"/>
                </a:cubicBezTo>
                <a:cubicBezTo>
                  <a:pt x="21704" y="10363"/>
                  <a:pt x="21837" y="10288"/>
                  <a:pt x="21883" y="10133"/>
                </a:cubicBezTo>
                <a:cubicBezTo>
                  <a:pt x="21963" y="9921"/>
                  <a:pt x="22038" y="9709"/>
                  <a:pt x="22109" y="9495"/>
                </a:cubicBezTo>
                <a:lnTo>
                  <a:pt x="22109" y="9495"/>
                </a:lnTo>
                <a:cubicBezTo>
                  <a:pt x="22141" y="9505"/>
                  <a:pt x="22173" y="9515"/>
                  <a:pt x="22204" y="9527"/>
                </a:cubicBezTo>
                <a:lnTo>
                  <a:pt x="22204" y="9527"/>
                </a:lnTo>
                <a:cubicBezTo>
                  <a:pt x="22195" y="9662"/>
                  <a:pt x="22188" y="9797"/>
                  <a:pt x="22183" y="9933"/>
                </a:cubicBezTo>
                <a:cubicBezTo>
                  <a:pt x="22183" y="10120"/>
                  <a:pt x="22353" y="10243"/>
                  <a:pt x="22521" y="10243"/>
                </a:cubicBezTo>
                <a:cubicBezTo>
                  <a:pt x="22622" y="10243"/>
                  <a:pt x="22721" y="10199"/>
                  <a:pt x="22784" y="10099"/>
                </a:cubicBezTo>
                <a:cubicBezTo>
                  <a:pt x="22996" y="9717"/>
                  <a:pt x="23176" y="9324"/>
                  <a:pt x="23333" y="8923"/>
                </a:cubicBezTo>
                <a:lnTo>
                  <a:pt x="23333" y="8923"/>
                </a:lnTo>
                <a:cubicBezTo>
                  <a:pt x="23392" y="9278"/>
                  <a:pt x="23495" y="9626"/>
                  <a:pt x="23651" y="9966"/>
                </a:cubicBezTo>
                <a:cubicBezTo>
                  <a:pt x="23684" y="10083"/>
                  <a:pt x="23784" y="10141"/>
                  <a:pt x="23893" y="10141"/>
                </a:cubicBezTo>
                <a:cubicBezTo>
                  <a:pt x="24001" y="10141"/>
                  <a:pt x="24118" y="10083"/>
                  <a:pt x="24185" y="9966"/>
                </a:cubicBezTo>
                <a:cubicBezTo>
                  <a:pt x="24324" y="9706"/>
                  <a:pt x="24454" y="9442"/>
                  <a:pt x="24574" y="9175"/>
                </a:cubicBezTo>
                <a:lnTo>
                  <a:pt x="24574" y="9175"/>
                </a:lnTo>
                <a:cubicBezTo>
                  <a:pt x="24612" y="9646"/>
                  <a:pt x="24710" y="10111"/>
                  <a:pt x="24885" y="10566"/>
                </a:cubicBezTo>
                <a:cubicBezTo>
                  <a:pt x="24945" y="10686"/>
                  <a:pt x="25101" y="10783"/>
                  <a:pt x="25246" y="10783"/>
                </a:cubicBezTo>
                <a:cubicBezTo>
                  <a:pt x="25342" y="10783"/>
                  <a:pt x="25432" y="10740"/>
                  <a:pt x="25486" y="10633"/>
                </a:cubicBezTo>
                <a:cubicBezTo>
                  <a:pt x="25732" y="10117"/>
                  <a:pt x="25949" y="9589"/>
                  <a:pt x="26148" y="9053"/>
                </a:cubicBezTo>
                <a:lnTo>
                  <a:pt x="26148" y="9053"/>
                </a:lnTo>
                <a:cubicBezTo>
                  <a:pt x="26154" y="9223"/>
                  <a:pt x="26167" y="9394"/>
                  <a:pt x="26186" y="9566"/>
                </a:cubicBezTo>
                <a:cubicBezTo>
                  <a:pt x="26209" y="9725"/>
                  <a:pt x="26356" y="9885"/>
                  <a:pt x="26511" y="9885"/>
                </a:cubicBezTo>
                <a:cubicBezTo>
                  <a:pt x="26583" y="9885"/>
                  <a:pt x="26657" y="9850"/>
                  <a:pt x="26720" y="9766"/>
                </a:cubicBezTo>
                <a:cubicBezTo>
                  <a:pt x="26983" y="9449"/>
                  <a:pt x="27216" y="9118"/>
                  <a:pt x="27427" y="8775"/>
                </a:cubicBezTo>
                <a:lnTo>
                  <a:pt x="27427" y="8775"/>
                </a:lnTo>
                <a:cubicBezTo>
                  <a:pt x="27397" y="9000"/>
                  <a:pt x="27375" y="9226"/>
                  <a:pt x="27363" y="9455"/>
                </a:cubicBezTo>
                <a:lnTo>
                  <a:pt x="27363" y="9455"/>
                </a:lnTo>
                <a:cubicBezTo>
                  <a:pt x="27360" y="9458"/>
                  <a:pt x="27357" y="9462"/>
                  <a:pt x="27354" y="9466"/>
                </a:cubicBezTo>
                <a:cubicBezTo>
                  <a:pt x="27357" y="9467"/>
                  <a:pt x="27360" y="9469"/>
                  <a:pt x="27363" y="9471"/>
                </a:cubicBezTo>
                <a:lnTo>
                  <a:pt x="27363" y="9471"/>
                </a:lnTo>
                <a:cubicBezTo>
                  <a:pt x="27355" y="9624"/>
                  <a:pt x="27352" y="9778"/>
                  <a:pt x="27354" y="9933"/>
                </a:cubicBezTo>
                <a:cubicBezTo>
                  <a:pt x="27354" y="10110"/>
                  <a:pt x="27502" y="10244"/>
                  <a:pt x="27660" y="10244"/>
                </a:cubicBezTo>
                <a:cubicBezTo>
                  <a:pt x="27739" y="10244"/>
                  <a:pt x="27821" y="10211"/>
                  <a:pt x="27887" y="10133"/>
                </a:cubicBezTo>
                <a:cubicBezTo>
                  <a:pt x="28501" y="9451"/>
                  <a:pt x="28996" y="8700"/>
                  <a:pt x="29425" y="7913"/>
                </a:cubicBezTo>
                <a:lnTo>
                  <a:pt x="29425" y="7913"/>
                </a:lnTo>
                <a:cubicBezTo>
                  <a:pt x="29314" y="8617"/>
                  <a:pt x="29303" y="9325"/>
                  <a:pt x="29489" y="9966"/>
                </a:cubicBezTo>
                <a:cubicBezTo>
                  <a:pt x="29510" y="10096"/>
                  <a:pt x="29659" y="10198"/>
                  <a:pt x="29807" y="10198"/>
                </a:cubicBezTo>
                <a:cubicBezTo>
                  <a:pt x="29886" y="10198"/>
                  <a:pt x="29964" y="10169"/>
                  <a:pt x="30022" y="10099"/>
                </a:cubicBezTo>
                <a:cubicBezTo>
                  <a:pt x="30291" y="9799"/>
                  <a:pt x="30530" y="9481"/>
                  <a:pt x="30746" y="9150"/>
                </a:cubicBezTo>
                <a:lnTo>
                  <a:pt x="30746" y="9150"/>
                </a:lnTo>
                <a:cubicBezTo>
                  <a:pt x="30622" y="9734"/>
                  <a:pt x="30542" y="10328"/>
                  <a:pt x="30523" y="10933"/>
                </a:cubicBezTo>
                <a:cubicBezTo>
                  <a:pt x="30523" y="11126"/>
                  <a:pt x="30660" y="11223"/>
                  <a:pt x="30812" y="11223"/>
                </a:cubicBezTo>
                <a:cubicBezTo>
                  <a:pt x="30896" y="11223"/>
                  <a:pt x="30985" y="11193"/>
                  <a:pt x="31056" y="11133"/>
                </a:cubicBezTo>
                <a:cubicBezTo>
                  <a:pt x="31522" y="10735"/>
                  <a:pt x="31923" y="10284"/>
                  <a:pt x="32279" y="9797"/>
                </a:cubicBezTo>
                <a:lnTo>
                  <a:pt x="32279" y="9797"/>
                </a:lnTo>
                <a:cubicBezTo>
                  <a:pt x="32333" y="9858"/>
                  <a:pt x="32420" y="9888"/>
                  <a:pt x="32514" y="9888"/>
                </a:cubicBezTo>
                <a:cubicBezTo>
                  <a:pt x="32607" y="9888"/>
                  <a:pt x="32708" y="9859"/>
                  <a:pt x="32791" y="9799"/>
                </a:cubicBezTo>
                <a:cubicBezTo>
                  <a:pt x="32884" y="9726"/>
                  <a:pt x="32976" y="9650"/>
                  <a:pt x="33065" y="9573"/>
                </a:cubicBezTo>
                <a:lnTo>
                  <a:pt x="33065" y="9573"/>
                </a:lnTo>
                <a:cubicBezTo>
                  <a:pt x="33003" y="9758"/>
                  <a:pt x="32945" y="9945"/>
                  <a:pt x="32891" y="10133"/>
                </a:cubicBezTo>
                <a:cubicBezTo>
                  <a:pt x="32840" y="10337"/>
                  <a:pt x="33004" y="10522"/>
                  <a:pt x="33189" y="10522"/>
                </a:cubicBezTo>
                <a:cubicBezTo>
                  <a:pt x="33245" y="10522"/>
                  <a:pt x="33304" y="10505"/>
                  <a:pt x="33358" y="10466"/>
                </a:cubicBezTo>
                <a:cubicBezTo>
                  <a:pt x="33733" y="10228"/>
                  <a:pt x="34072" y="9960"/>
                  <a:pt x="34382" y="9669"/>
                </a:cubicBezTo>
                <a:lnTo>
                  <a:pt x="34382" y="9669"/>
                </a:lnTo>
                <a:cubicBezTo>
                  <a:pt x="34438" y="9778"/>
                  <a:pt x="34555" y="9855"/>
                  <a:pt x="34671" y="9855"/>
                </a:cubicBezTo>
                <a:cubicBezTo>
                  <a:pt x="34725" y="9855"/>
                  <a:pt x="34779" y="9838"/>
                  <a:pt x="34826" y="9799"/>
                </a:cubicBezTo>
                <a:cubicBezTo>
                  <a:pt x="34957" y="9722"/>
                  <a:pt x="35085" y="9642"/>
                  <a:pt x="35209" y="9558"/>
                </a:cubicBezTo>
                <a:lnTo>
                  <a:pt x="35209" y="9558"/>
                </a:lnTo>
                <a:cubicBezTo>
                  <a:pt x="35275" y="9645"/>
                  <a:pt x="35384" y="9704"/>
                  <a:pt x="35491" y="9704"/>
                </a:cubicBezTo>
                <a:cubicBezTo>
                  <a:pt x="35580" y="9704"/>
                  <a:pt x="35668" y="9663"/>
                  <a:pt x="35726" y="9566"/>
                </a:cubicBezTo>
                <a:cubicBezTo>
                  <a:pt x="35906" y="9277"/>
                  <a:pt x="36084" y="8986"/>
                  <a:pt x="36262" y="8694"/>
                </a:cubicBezTo>
                <a:lnTo>
                  <a:pt x="36262" y="8694"/>
                </a:lnTo>
                <a:cubicBezTo>
                  <a:pt x="38212" y="6796"/>
                  <a:pt x="39262" y="4008"/>
                  <a:pt x="41230" y="2094"/>
                </a:cubicBezTo>
                <a:cubicBezTo>
                  <a:pt x="41468" y="1856"/>
                  <a:pt x="41267" y="1557"/>
                  <a:pt x="41008" y="1557"/>
                </a:cubicBezTo>
                <a:cubicBezTo>
                  <a:pt x="40939" y="1557"/>
                  <a:pt x="40867" y="1578"/>
                  <a:pt x="40797" y="1627"/>
                </a:cubicBezTo>
                <a:cubicBezTo>
                  <a:pt x="40797" y="1627"/>
                  <a:pt x="40797" y="1627"/>
                  <a:pt x="40797" y="1627"/>
                </a:cubicBezTo>
                <a:lnTo>
                  <a:pt x="40797" y="1627"/>
                </a:lnTo>
                <a:cubicBezTo>
                  <a:pt x="38732" y="3514"/>
                  <a:pt x="37241" y="5923"/>
                  <a:pt x="35771" y="8301"/>
                </a:cubicBezTo>
                <a:lnTo>
                  <a:pt x="35771" y="8301"/>
                </a:lnTo>
                <a:cubicBezTo>
                  <a:pt x="35632" y="8431"/>
                  <a:pt x="35489" y="8556"/>
                  <a:pt x="35341" y="8676"/>
                </a:cubicBezTo>
                <a:lnTo>
                  <a:pt x="35341" y="8676"/>
                </a:lnTo>
                <a:cubicBezTo>
                  <a:pt x="35371" y="8608"/>
                  <a:pt x="35402" y="8540"/>
                  <a:pt x="35434" y="8471"/>
                </a:cubicBezTo>
                <a:lnTo>
                  <a:pt x="35434" y="8471"/>
                </a:lnTo>
                <a:cubicBezTo>
                  <a:pt x="36435" y="7112"/>
                  <a:pt x="37132" y="5504"/>
                  <a:pt x="37997" y="4038"/>
                </a:cubicBezTo>
                <a:lnTo>
                  <a:pt x="37997" y="4038"/>
                </a:lnTo>
                <a:cubicBezTo>
                  <a:pt x="38268" y="3624"/>
                  <a:pt x="38541" y="3211"/>
                  <a:pt x="38812" y="2798"/>
                </a:cubicBezTo>
                <a:lnTo>
                  <a:pt x="38812" y="2798"/>
                </a:lnTo>
                <a:cubicBezTo>
                  <a:pt x="38914" y="2661"/>
                  <a:pt x="39020" y="2526"/>
                  <a:pt x="39129" y="2394"/>
                </a:cubicBezTo>
                <a:lnTo>
                  <a:pt x="39094" y="2366"/>
                </a:lnTo>
                <a:lnTo>
                  <a:pt x="39094" y="2366"/>
                </a:lnTo>
                <a:cubicBezTo>
                  <a:pt x="39117" y="2331"/>
                  <a:pt x="39139" y="2296"/>
                  <a:pt x="39162" y="2260"/>
                </a:cubicBezTo>
                <a:cubicBezTo>
                  <a:pt x="39310" y="2039"/>
                  <a:pt x="39095" y="1782"/>
                  <a:pt x="38878" y="1782"/>
                </a:cubicBezTo>
                <a:cubicBezTo>
                  <a:pt x="38801" y="1782"/>
                  <a:pt x="38723" y="1815"/>
                  <a:pt x="38662" y="1893"/>
                </a:cubicBezTo>
                <a:cubicBezTo>
                  <a:pt x="38107" y="2587"/>
                  <a:pt x="37645" y="3373"/>
                  <a:pt x="37205" y="4184"/>
                </a:cubicBezTo>
                <a:lnTo>
                  <a:pt x="37205" y="4184"/>
                </a:lnTo>
                <a:cubicBezTo>
                  <a:pt x="36402" y="5434"/>
                  <a:pt x="35631" y="6695"/>
                  <a:pt x="34991" y="8017"/>
                </a:cubicBezTo>
                <a:lnTo>
                  <a:pt x="34991" y="8017"/>
                </a:lnTo>
                <a:cubicBezTo>
                  <a:pt x="34631" y="8501"/>
                  <a:pt x="34232" y="8949"/>
                  <a:pt x="33774" y="9342"/>
                </a:cubicBezTo>
                <a:lnTo>
                  <a:pt x="33774" y="9342"/>
                </a:lnTo>
                <a:cubicBezTo>
                  <a:pt x="33876" y="9057"/>
                  <a:pt x="33988" y="8777"/>
                  <a:pt x="34107" y="8500"/>
                </a:cubicBezTo>
                <a:lnTo>
                  <a:pt x="34107" y="8500"/>
                </a:lnTo>
                <a:cubicBezTo>
                  <a:pt x="35583" y="6714"/>
                  <a:pt x="36482" y="4410"/>
                  <a:pt x="37694" y="2461"/>
                </a:cubicBezTo>
                <a:cubicBezTo>
                  <a:pt x="37685" y="2453"/>
                  <a:pt x="37676" y="2446"/>
                  <a:pt x="37667" y="2439"/>
                </a:cubicBezTo>
                <a:lnTo>
                  <a:pt x="37667" y="2439"/>
                </a:lnTo>
                <a:cubicBezTo>
                  <a:pt x="37676" y="2424"/>
                  <a:pt x="37685" y="2409"/>
                  <a:pt x="37694" y="2394"/>
                </a:cubicBezTo>
                <a:cubicBezTo>
                  <a:pt x="37836" y="2158"/>
                  <a:pt x="37611" y="1922"/>
                  <a:pt x="37396" y="1922"/>
                </a:cubicBezTo>
                <a:cubicBezTo>
                  <a:pt x="37307" y="1922"/>
                  <a:pt x="37219" y="1963"/>
                  <a:pt x="37161" y="2060"/>
                </a:cubicBezTo>
                <a:cubicBezTo>
                  <a:pt x="36952" y="2387"/>
                  <a:pt x="36753" y="2725"/>
                  <a:pt x="36559" y="3069"/>
                </a:cubicBezTo>
                <a:lnTo>
                  <a:pt x="36559" y="3069"/>
                </a:lnTo>
                <a:cubicBezTo>
                  <a:pt x="35590" y="4574"/>
                  <a:pt x="34593" y="6104"/>
                  <a:pt x="33822" y="7720"/>
                </a:cubicBezTo>
                <a:lnTo>
                  <a:pt x="33822" y="7720"/>
                </a:lnTo>
                <a:cubicBezTo>
                  <a:pt x="33570" y="8047"/>
                  <a:pt x="33301" y="8358"/>
                  <a:pt x="33009" y="8651"/>
                </a:cubicBezTo>
                <a:lnTo>
                  <a:pt x="33009" y="8651"/>
                </a:lnTo>
                <a:cubicBezTo>
                  <a:pt x="33011" y="8644"/>
                  <a:pt x="33012" y="8638"/>
                  <a:pt x="33014" y="8631"/>
                </a:cubicBezTo>
                <a:lnTo>
                  <a:pt x="33014" y="8631"/>
                </a:lnTo>
                <a:cubicBezTo>
                  <a:pt x="33587" y="7590"/>
                  <a:pt x="34034" y="6449"/>
                  <a:pt x="34480" y="5312"/>
                </a:cubicBezTo>
                <a:lnTo>
                  <a:pt x="34480" y="5312"/>
                </a:lnTo>
                <a:cubicBezTo>
                  <a:pt x="35158" y="4095"/>
                  <a:pt x="35864" y="2885"/>
                  <a:pt x="36216" y="1550"/>
                </a:cubicBezTo>
                <a:lnTo>
                  <a:pt x="36216" y="1550"/>
                </a:lnTo>
                <a:cubicBezTo>
                  <a:pt x="36241" y="1509"/>
                  <a:pt x="36267" y="1468"/>
                  <a:pt x="36293" y="1426"/>
                </a:cubicBezTo>
                <a:cubicBezTo>
                  <a:pt x="36279" y="1420"/>
                  <a:pt x="36265" y="1414"/>
                  <a:pt x="36252" y="1409"/>
                </a:cubicBezTo>
                <a:lnTo>
                  <a:pt x="36252" y="1409"/>
                </a:lnTo>
                <a:cubicBezTo>
                  <a:pt x="36266" y="1348"/>
                  <a:pt x="36280" y="1287"/>
                  <a:pt x="36293" y="1226"/>
                </a:cubicBezTo>
                <a:cubicBezTo>
                  <a:pt x="36339" y="1001"/>
                  <a:pt x="36140" y="821"/>
                  <a:pt x="35944" y="821"/>
                </a:cubicBezTo>
                <a:cubicBezTo>
                  <a:pt x="35851" y="821"/>
                  <a:pt x="35758" y="862"/>
                  <a:pt x="35693" y="959"/>
                </a:cubicBezTo>
                <a:cubicBezTo>
                  <a:pt x="34726" y="2494"/>
                  <a:pt x="34058" y="4262"/>
                  <a:pt x="33358" y="5963"/>
                </a:cubicBezTo>
                <a:cubicBezTo>
                  <a:pt x="32797" y="7337"/>
                  <a:pt x="32189" y="8829"/>
                  <a:pt x="31177" y="9963"/>
                </a:cubicBezTo>
                <a:lnTo>
                  <a:pt x="31177" y="9963"/>
                </a:lnTo>
                <a:cubicBezTo>
                  <a:pt x="31465" y="7419"/>
                  <a:pt x="32794" y="5115"/>
                  <a:pt x="33721" y="2731"/>
                </a:cubicBezTo>
                <a:lnTo>
                  <a:pt x="33721" y="2731"/>
                </a:lnTo>
                <a:cubicBezTo>
                  <a:pt x="33817" y="2571"/>
                  <a:pt x="33918" y="2414"/>
                  <a:pt x="34025" y="2260"/>
                </a:cubicBezTo>
                <a:cubicBezTo>
                  <a:pt x="33988" y="2242"/>
                  <a:pt x="33952" y="2224"/>
                  <a:pt x="33916" y="2208"/>
                </a:cubicBezTo>
                <a:lnTo>
                  <a:pt x="33916" y="2208"/>
                </a:lnTo>
                <a:cubicBezTo>
                  <a:pt x="33942" y="2136"/>
                  <a:pt x="33967" y="2065"/>
                  <a:pt x="33992" y="1994"/>
                </a:cubicBezTo>
                <a:cubicBezTo>
                  <a:pt x="34079" y="1775"/>
                  <a:pt x="33894" y="1628"/>
                  <a:pt x="33691" y="1628"/>
                </a:cubicBezTo>
                <a:cubicBezTo>
                  <a:pt x="33584" y="1628"/>
                  <a:pt x="33472" y="1668"/>
                  <a:pt x="33391" y="1760"/>
                </a:cubicBezTo>
                <a:cubicBezTo>
                  <a:pt x="31911" y="3980"/>
                  <a:pt x="31514" y="6827"/>
                  <a:pt x="29908" y="8958"/>
                </a:cubicBezTo>
                <a:lnTo>
                  <a:pt x="29908" y="8958"/>
                </a:lnTo>
                <a:cubicBezTo>
                  <a:pt x="29814" y="7830"/>
                  <a:pt x="30220" y="6631"/>
                  <a:pt x="30556" y="5596"/>
                </a:cubicBezTo>
                <a:cubicBezTo>
                  <a:pt x="30619" y="5416"/>
                  <a:pt x="30685" y="5237"/>
                  <a:pt x="30752" y="5059"/>
                </a:cubicBezTo>
                <a:lnTo>
                  <a:pt x="30752" y="5059"/>
                </a:lnTo>
                <a:cubicBezTo>
                  <a:pt x="31196" y="4016"/>
                  <a:pt x="31639" y="2973"/>
                  <a:pt x="32190" y="1994"/>
                </a:cubicBezTo>
                <a:cubicBezTo>
                  <a:pt x="32138" y="1976"/>
                  <a:pt x="32088" y="1959"/>
                  <a:pt x="32039" y="1940"/>
                </a:cubicBezTo>
                <a:lnTo>
                  <a:pt x="32039" y="1940"/>
                </a:lnTo>
                <a:cubicBezTo>
                  <a:pt x="32067" y="1869"/>
                  <a:pt x="32096" y="1798"/>
                  <a:pt x="32124" y="1727"/>
                </a:cubicBezTo>
                <a:cubicBezTo>
                  <a:pt x="32191" y="1501"/>
                  <a:pt x="31969" y="1321"/>
                  <a:pt x="31767" y="1321"/>
                </a:cubicBezTo>
                <a:cubicBezTo>
                  <a:pt x="31670" y="1321"/>
                  <a:pt x="31577" y="1363"/>
                  <a:pt x="31523" y="1460"/>
                </a:cubicBezTo>
                <a:cubicBezTo>
                  <a:pt x="30205" y="3828"/>
                  <a:pt x="29532" y="6545"/>
                  <a:pt x="27933" y="8742"/>
                </a:cubicBezTo>
                <a:lnTo>
                  <a:pt x="27933" y="8742"/>
                </a:lnTo>
                <a:cubicBezTo>
                  <a:pt x="27992" y="8202"/>
                  <a:pt x="28104" y="7674"/>
                  <a:pt x="28252" y="7154"/>
                </a:cubicBezTo>
                <a:lnTo>
                  <a:pt x="28252" y="7154"/>
                </a:lnTo>
                <a:cubicBezTo>
                  <a:pt x="28673" y="6174"/>
                  <a:pt x="29010" y="5151"/>
                  <a:pt x="29399" y="4151"/>
                </a:cubicBezTo>
                <a:lnTo>
                  <a:pt x="29399" y="4151"/>
                </a:lnTo>
                <a:cubicBezTo>
                  <a:pt x="29590" y="3713"/>
                  <a:pt x="29781" y="3274"/>
                  <a:pt x="29961" y="2833"/>
                </a:cubicBezTo>
                <a:lnTo>
                  <a:pt x="29961" y="2833"/>
                </a:lnTo>
                <a:cubicBezTo>
                  <a:pt x="30158" y="2420"/>
                  <a:pt x="30375" y="2016"/>
                  <a:pt x="30623" y="1627"/>
                </a:cubicBezTo>
                <a:cubicBezTo>
                  <a:pt x="30556" y="1608"/>
                  <a:pt x="30494" y="1586"/>
                  <a:pt x="30436" y="1563"/>
                </a:cubicBezTo>
                <a:lnTo>
                  <a:pt x="30436" y="1563"/>
                </a:lnTo>
                <a:cubicBezTo>
                  <a:pt x="30466" y="1473"/>
                  <a:pt x="30495" y="1383"/>
                  <a:pt x="30523" y="1293"/>
                </a:cubicBezTo>
                <a:cubicBezTo>
                  <a:pt x="30610" y="1074"/>
                  <a:pt x="30424" y="912"/>
                  <a:pt x="30230" y="912"/>
                </a:cubicBezTo>
                <a:cubicBezTo>
                  <a:pt x="30128" y="912"/>
                  <a:pt x="30024" y="957"/>
                  <a:pt x="29956" y="1060"/>
                </a:cubicBezTo>
                <a:cubicBezTo>
                  <a:pt x="28503" y="3328"/>
                  <a:pt x="28121" y="6173"/>
                  <a:pt x="26645" y="8400"/>
                </a:cubicBezTo>
                <a:lnTo>
                  <a:pt x="26645" y="8400"/>
                </a:lnTo>
                <a:cubicBezTo>
                  <a:pt x="26651" y="8016"/>
                  <a:pt x="26689" y="7635"/>
                  <a:pt x="26751" y="7257"/>
                </a:cubicBezTo>
                <a:lnTo>
                  <a:pt x="26751" y="7257"/>
                </a:lnTo>
                <a:cubicBezTo>
                  <a:pt x="27363" y="5285"/>
                  <a:pt x="27883" y="3266"/>
                  <a:pt x="28788" y="1393"/>
                </a:cubicBezTo>
                <a:cubicBezTo>
                  <a:pt x="28714" y="1361"/>
                  <a:pt x="28646" y="1333"/>
                  <a:pt x="28582" y="1306"/>
                </a:cubicBezTo>
                <a:lnTo>
                  <a:pt x="28582" y="1306"/>
                </a:lnTo>
                <a:cubicBezTo>
                  <a:pt x="28608" y="1202"/>
                  <a:pt x="28632" y="1097"/>
                  <a:pt x="28655" y="993"/>
                </a:cubicBezTo>
                <a:cubicBezTo>
                  <a:pt x="28699" y="773"/>
                  <a:pt x="28497" y="597"/>
                  <a:pt x="28307" y="597"/>
                </a:cubicBezTo>
                <a:cubicBezTo>
                  <a:pt x="28208" y="597"/>
                  <a:pt x="28111" y="645"/>
                  <a:pt x="28054" y="759"/>
                </a:cubicBezTo>
                <a:cubicBezTo>
                  <a:pt x="26772" y="3477"/>
                  <a:pt x="26272" y="6501"/>
                  <a:pt x="25122" y="9245"/>
                </a:cubicBezTo>
                <a:lnTo>
                  <a:pt x="25122" y="9245"/>
                </a:lnTo>
                <a:cubicBezTo>
                  <a:pt x="25050" y="8776"/>
                  <a:pt x="25055" y="8299"/>
                  <a:pt x="25106" y="7820"/>
                </a:cubicBezTo>
                <a:lnTo>
                  <a:pt x="25106" y="7820"/>
                </a:lnTo>
                <a:cubicBezTo>
                  <a:pt x="25852" y="5657"/>
                  <a:pt x="26215" y="3360"/>
                  <a:pt x="26987" y="1193"/>
                </a:cubicBezTo>
                <a:cubicBezTo>
                  <a:pt x="26916" y="1169"/>
                  <a:pt x="26841" y="1154"/>
                  <a:pt x="26765" y="1143"/>
                </a:cubicBezTo>
                <a:lnTo>
                  <a:pt x="26765" y="1143"/>
                </a:lnTo>
                <a:cubicBezTo>
                  <a:pt x="26786" y="1027"/>
                  <a:pt x="26804" y="910"/>
                  <a:pt x="26820" y="793"/>
                </a:cubicBezTo>
                <a:cubicBezTo>
                  <a:pt x="26838" y="600"/>
                  <a:pt x="26699" y="509"/>
                  <a:pt x="26544" y="509"/>
                </a:cubicBezTo>
                <a:cubicBezTo>
                  <a:pt x="26403" y="509"/>
                  <a:pt x="26250" y="583"/>
                  <a:pt x="26186" y="726"/>
                </a:cubicBezTo>
                <a:cubicBezTo>
                  <a:pt x="25232" y="3343"/>
                  <a:pt x="24902" y="6160"/>
                  <a:pt x="23755" y="8702"/>
                </a:cubicBezTo>
                <a:lnTo>
                  <a:pt x="23755" y="8702"/>
                </a:lnTo>
                <a:cubicBezTo>
                  <a:pt x="23699" y="8480"/>
                  <a:pt x="23665" y="8253"/>
                  <a:pt x="23649" y="8021"/>
                </a:cubicBezTo>
                <a:lnTo>
                  <a:pt x="23649" y="8021"/>
                </a:lnTo>
                <a:cubicBezTo>
                  <a:pt x="24254" y="6091"/>
                  <a:pt x="24509" y="4045"/>
                  <a:pt x="25386" y="2194"/>
                </a:cubicBezTo>
                <a:cubicBezTo>
                  <a:pt x="25293" y="2147"/>
                  <a:pt x="25208" y="2108"/>
                  <a:pt x="25123" y="2070"/>
                </a:cubicBezTo>
                <a:lnTo>
                  <a:pt x="25123" y="2070"/>
                </a:lnTo>
                <a:cubicBezTo>
                  <a:pt x="25146" y="1977"/>
                  <a:pt x="25167" y="1884"/>
                  <a:pt x="25185" y="1793"/>
                </a:cubicBezTo>
                <a:cubicBezTo>
                  <a:pt x="25251" y="1574"/>
                  <a:pt x="25057" y="1398"/>
                  <a:pt x="24870" y="1398"/>
                </a:cubicBezTo>
                <a:cubicBezTo>
                  <a:pt x="24772" y="1398"/>
                  <a:pt x="24676" y="1446"/>
                  <a:pt x="24618" y="1560"/>
                </a:cubicBezTo>
                <a:cubicBezTo>
                  <a:pt x="23664" y="3521"/>
                  <a:pt x="23428" y="5701"/>
                  <a:pt x="22737" y="7730"/>
                </a:cubicBezTo>
                <a:lnTo>
                  <a:pt x="22737" y="7730"/>
                </a:lnTo>
                <a:cubicBezTo>
                  <a:pt x="22985" y="6199"/>
                  <a:pt x="23424" y="4689"/>
                  <a:pt x="23725" y="3159"/>
                </a:cubicBezTo>
                <a:lnTo>
                  <a:pt x="23725" y="3159"/>
                </a:lnTo>
                <a:cubicBezTo>
                  <a:pt x="23888" y="2575"/>
                  <a:pt x="24070" y="1997"/>
                  <a:pt x="24285" y="1426"/>
                </a:cubicBezTo>
                <a:cubicBezTo>
                  <a:pt x="24181" y="1412"/>
                  <a:pt x="24084" y="1403"/>
                  <a:pt x="23990" y="1396"/>
                </a:cubicBezTo>
                <a:lnTo>
                  <a:pt x="23990" y="1396"/>
                </a:lnTo>
                <a:cubicBezTo>
                  <a:pt x="24001" y="1284"/>
                  <a:pt x="24010" y="1172"/>
                  <a:pt x="24018" y="1060"/>
                </a:cubicBezTo>
                <a:cubicBezTo>
                  <a:pt x="24036" y="845"/>
                  <a:pt x="23891" y="745"/>
                  <a:pt x="23732" y="745"/>
                </a:cubicBezTo>
                <a:cubicBezTo>
                  <a:pt x="23594" y="745"/>
                  <a:pt x="23446" y="820"/>
                  <a:pt x="23384" y="959"/>
                </a:cubicBezTo>
                <a:cubicBezTo>
                  <a:pt x="22946" y="2160"/>
                  <a:pt x="22640" y="3397"/>
                  <a:pt x="22354" y="4640"/>
                </a:cubicBezTo>
                <a:lnTo>
                  <a:pt x="22354" y="4640"/>
                </a:lnTo>
                <a:cubicBezTo>
                  <a:pt x="22504" y="3787"/>
                  <a:pt x="22647" y="2934"/>
                  <a:pt x="22817" y="2094"/>
                </a:cubicBezTo>
                <a:cubicBezTo>
                  <a:pt x="22721" y="2078"/>
                  <a:pt x="22618" y="2069"/>
                  <a:pt x="22514" y="2061"/>
                </a:cubicBezTo>
                <a:lnTo>
                  <a:pt x="22514" y="2061"/>
                </a:lnTo>
                <a:cubicBezTo>
                  <a:pt x="22527" y="1950"/>
                  <a:pt x="22539" y="1838"/>
                  <a:pt x="22550" y="1727"/>
                </a:cubicBezTo>
                <a:cubicBezTo>
                  <a:pt x="22589" y="1535"/>
                  <a:pt x="22407" y="1421"/>
                  <a:pt x="22233" y="1421"/>
                </a:cubicBezTo>
                <a:cubicBezTo>
                  <a:pt x="22104" y="1421"/>
                  <a:pt x="21978" y="1484"/>
                  <a:pt x="21950" y="1627"/>
                </a:cubicBezTo>
                <a:cubicBezTo>
                  <a:pt x="21392" y="4293"/>
                  <a:pt x="21180" y="7189"/>
                  <a:pt x="20001" y="9700"/>
                </a:cubicBezTo>
                <a:lnTo>
                  <a:pt x="20001" y="9700"/>
                </a:lnTo>
                <a:cubicBezTo>
                  <a:pt x="19520" y="8450"/>
                  <a:pt x="19751" y="6932"/>
                  <a:pt x="19982" y="5663"/>
                </a:cubicBezTo>
                <a:cubicBezTo>
                  <a:pt x="20145" y="4685"/>
                  <a:pt x="20389" y="3724"/>
                  <a:pt x="20556" y="2733"/>
                </a:cubicBezTo>
                <a:lnTo>
                  <a:pt x="20556" y="2733"/>
                </a:lnTo>
                <a:cubicBezTo>
                  <a:pt x="20651" y="2460"/>
                  <a:pt x="20759" y="2191"/>
                  <a:pt x="20882" y="1927"/>
                </a:cubicBezTo>
                <a:cubicBezTo>
                  <a:pt x="20810" y="1915"/>
                  <a:pt x="20743" y="1894"/>
                  <a:pt x="20676" y="1871"/>
                </a:cubicBezTo>
                <a:lnTo>
                  <a:pt x="20676" y="1871"/>
                </a:lnTo>
                <a:cubicBezTo>
                  <a:pt x="20692" y="1724"/>
                  <a:pt x="20705" y="1576"/>
                  <a:pt x="20716" y="1426"/>
                </a:cubicBezTo>
                <a:cubicBezTo>
                  <a:pt x="20757" y="1239"/>
                  <a:pt x="20577" y="1116"/>
                  <a:pt x="20404" y="1116"/>
                </a:cubicBezTo>
                <a:cubicBezTo>
                  <a:pt x="20300" y="1116"/>
                  <a:pt x="20198" y="1160"/>
                  <a:pt x="20149" y="1260"/>
                </a:cubicBezTo>
                <a:cubicBezTo>
                  <a:pt x="18983" y="3680"/>
                  <a:pt x="19210" y="6556"/>
                  <a:pt x="18191" y="8999"/>
                </a:cubicBezTo>
                <a:lnTo>
                  <a:pt x="18191" y="8999"/>
                </a:lnTo>
                <a:cubicBezTo>
                  <a:pt x="18093" y="8134"/>
                  <a:pt x="18121" y="7265"/>
                  <a:pt x="18218" y="6395"/>
                </a:cubicBezTo>
                <a:lnTo>
                  <a:pt x="18218" y="6395"/>
                </a:lnTo>
                <a:cubicBezTo>
                  <a:pt x="18536" y="4879"/>
                  <a:pt x="18797" y="3339"/>
                  <a:pt x="19315" y="1860"/>
                </a:cubicBezTo>
                <a:cubicBezTo>
                  <a:pt x="19242" y="1836"/>
                  <a:pt x="19166" y="1812"/>
                  <a:pt x="19090" y="1789"/>
                </a:cubicBezTo>
                <a:lnTo>
                  <a:pt x="19090" y="1789"/>
                </a:lnTo>
                <a:cubicBezTo>
                  <a:pt x="19109" y="1691"/>
                  <a:pt x="19129" y="1592"/>
                  <a:pt x="19148" y="1493"/>
                </a:cubicBezTo>
                <a:cubicBezTo>
                  <a:pt x="19188" y="1255"/>
                  <a:pt x="19015" y="1111"/>
                  <a:pt x="18840" y="1111"/>
                </a:cubicBezTo>
                <a:cubicBezTo>
                  <a:pt x="18721" y="1111"/>
                  <a:pt x="18601" y="1178"/>
                  <a:pt x="18547" y="1326"/>
                </a:cubicBezTo>
                <a:cubicBezTo>
                  <a:pt x="17734" y="3678"/>
                  <a:pt x="17573" y="6220"/>
                  <a:pt x="16762" y="8558"/>
                </a:cubicBezTo>
                <a:lnTo>
                  <a:pt x="16762" y="8558"/>
                </a:lnTo>
                <a:cubicBezTo>
                  <a:pt x="16312" y="6706"/>
                  <a:pt x="17030" y="4660"/>
                  <a:pt x="17357" y="2739"/>
                </a:cubicBezTo>
                <a:lnTo>
                  <a:pt x="17357" y="2739"/>
                </a:lnTo>
                <a:cubicBezTo>
                  <a:pt x="17415" y="2589"/>
                  <a:pt x="17478" y="2441"/>
                  <a:pt x="17547" y="2294"/>
                </a:cubicBezTo>
                <a:cubicBezTo>
                  <a:pt x="17506" y="2287"/>
                  <a:pt x="17467" y="2279"/>
                  <a:pt x="17428" y="2270"/>
                </a:cubicBezTo>
                <a:lnTo>
                  <a:pt x="17428" y="2270"/>
                </a:lnTo>
                <a:cubicBezTo>
                  <a:pt x="17449" y="2110"/>
                  <a:pt x="17467" y="1951"/>
                  <a:pt x="17480" y="1793"/>
                </a:cubicBezTo>
                <a:cubicBezTo>
                  <a:pt x="17501" y="1607"/>
                  <a:pt x="17315" y="1498"/>
                  <a:pt x="17140" y="1498"/>
                </a:cubicBezTo>
                <a:cubicBezTo>
                  <a:pt x="17033" y="1498"/>
                  <a:pt x="16930" y="1538"/>
                  <a:pt x="16880" y="1627"/>
                </a:cubicBezTo>
                <a:cubicBezTo>
                  <a:pt x="15787" y="3933"/>
                  <a:pt x="16103" y="6736"/>
                  <a:pt x="15013" y="9006"/>
                </a:cubicBezTo>
                <a:lnTo>
                  <a:pt x="15013" y="9006"/>
                </a:lnTo>
                <a:cubicBezTo>
                  <a:pt x="14596" y="6883"/>
                  <a:pt x="15244" y="4741"/>
                  <a:pt x="15245" y="2596"/>
                </a:cubicBezTo>
                <a:lnTo>
                  <a:pt x="15245" y="2596"/>
                </a:lnTo>
                <a:cubicBezTo>
                  <a:pt x="15277" y="2473"/>
                  <a:pt x="15310" y="2350"/>
                  <a:pt x="15345" y="2227"/>
                </a:cubicBezTo>
                <a:cubicBezTo>
                  <a:pt x="15309" y="2221"/>
                  <a:pt x="15274" y="2216"/>
                  <a:pt x="15238" y="2212"/>
                </a:cubicBezTo>
                <a:lnTo>
                  <a:pt x="15238" y="2212"/>
                </a:lnTo>
                <a:cubicBezTo>
                  <a:pt x="15232" y="2072"/>
                  <a:pt x="15224" y="1933"/>
                  <a:pt x="15212" y="1793"/>
                </a:cubicBezTo>
                <a:cubicBezTo>
                  <a:pt x="15193" y="1605"/>
                  <a:pt x="15035" y="1480"/>
                  <a:pt x="14883" y="1480"/>
                </a:cubicBezTo>
                <a:cubicBezTo>
                  <a:pt x="14767" y="1480"/>
                  <a:pt x="14655" y="1553"/>
                  <a:pt x="14611" y="1727"/>
                </a:cubicBezTo>
                <a:cubicBezTo>
                  <a:pt x="13929" y="4189"/>
                  <a:pt x="13933" y="6810"/>
                  <a:pt x="13472" y="9355"/>
                </a:cubicBezTo>
                <a:lnTo>
                  <a:pt x="13472" y="9355"/>
                </a:lnTo>
                <a:cubicBezTo>
                  <a:pt x="13343" y="8959"/>
                  <a:pt x="13253" y="8543"/>
                  <a:pt x="13195" y="8114"/>
                </a:cubicBezTo>
                <a:lnTo>
                  <a:pt x="13195" y="8114"/>
                </a:lnTo>
                <a:cubicBezTo>
                  <a:pt x="13635" y="6256"/>
                  <a:pt x="13851" y="4310"/>
                  <a:pt x="13877" y="2427"/>
                </a:cubicBezTo>
                <a:cubicBezTo>
                  <a:pt x="13877" y="2326"/>
                  <a:pt x="13829" y="2250"/>
                  <a:pt x="13759" y="2202"/>
                </a:cubicBezTo>
                <a:lnTo>
                  <a:pt x="13759" y="2202"/>
                </a:lnTo>
                <a:cubicBezTo>
                  <a:pt x="13765" y="2177"/>
                  <a:pt x="13771" y="2152"/>
                  <a:pt x="13777" y="2127"/>
                </a:cubicBezTo>
                <a:cubicBezTo>
                  <a:pt x="13544" y="2094"/>
                  <a:pt x="13344" y="2094"/>
                  <a:pt x="13144" y="2060"/>
                </a:cubicBezTo>
                <a:cubicBezTo>
                  <a:pt x="13144" y="2372"/>
                  <a:pt x="13138" y="2685"/>
                  <a:pt x="13126" y="2998"/>
                </a:cubicBezTo>
                <a:lnTo>
                  <a:pt x="13126" y="2998"/>
                </a:lnTo>
                <a:cubicBezTo>
                  <a:pt x="12832" y="4289"/>
                  <a:pt x="12582" y="5756"/>
                  <a:pt x="12589" y="7186"/>
                </a:cubicBezTo>
                <a:lnTo>
                  <a:pt x="12589" y="7186"/>
                </a:lnTo>
                <a:cubicBezTo>
                  <a:pt x="12515" y="7517"/>
                  <a:pt x="12433" y="7846"/>
                  <a:pt x="12344" y="8172"/>
                </a:cubicBezTo>
                <a:lnTo>
                  <a:pt x="12344" y="8172"/>
                </a:lnTo>
                <a:cubicBezTo>
                  <a:pt x="12109" y="7549"/>
                  <a:pt x="11976" y="6899"/>
                  <a:pt x="11875" y="6238"/>
                </a:cubicBezTo>
                <a:lnTo>
                  <a:pt x="11875" y="6238"/>
                </a:lnTo>
                <a:cubicBezTo>
                  <a:pt x="11806" y="5364"/>
                  <a:pt x="11685" y="4493"/>
                  <a:pt x="11490" y="3626"/>
                </a:cubicBezTo>
                <a:lnTo>
                  <a:pt x="11490" y="3626"/>
                </a:lnTo>
                <a:cubicBezTo>
                  <a:pt x="11456" y="3459"/>
                  <a:pt x="11418" y="3293"/>
                  <a:pt x="11376" y="3128"/>
                </a:cubicBezTo>
                <a:cubicBezTo>
                  <a:pt x="11350" y="2984"/>
                  <a:pt x="11236" y="2922"/>
                  <a:pt x="11116" y="2922"/>
                </a:cubicBezTo>
                <a:cubicBezTo>
                  <a:pt x="10989" y="2922"/>
                  <a:pt x="10854" y="2992"/>
                  <a:pt x="10807" y="3107"/>
                </a:cubicBezTo>
                <a:lnTo>
                  <a:pt x="10807" y="3107"/>
                </a:lnTo>
                <a:cubicBezTo>
                  <a:pt x="10758" y="2130"/>
                  <a:pt x="10644" y="1162"/>
                  <a:pt x="10342" y="226"/>
                </a:cubicBezTo>
                <a:cubicBezTo>
                  <a:pt x="10308" y="76"/>
                  <a:pt x="10175" y="0"/>
                  <a:pt x="100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5"/>
          <p:cNvSpPr/>
          <p:nvPr/>
        </p:nvSpPr>
        <p:spPr>
          <a:xfrm rot="5400000">
            <a:off x="2295792" y="-1384440"/>
            <a:ext cx="4503048" cy="7961679"/>
          </a:xfrm>
          <a:custGeom>
            <a:avLst/>
            <a:gdLst/>
            <a:ahLst/>
            <a:cxnLst/>
            <a:rect l="l" t="t" r="r" b="b"/>
            <a:pathLst>
              <a:path w="35593" h="45356" extrusionOk="0">
                <a:moveTo>
                  <a:pt x="17738" y="0"/>
                </a:moveTo>
                <a:cubicBezTo>
                  <a:pt x="9515" y="0"/>
                  <a:pt x="1284" y="226"/>
                  <a:pt x="1001" y="676"/>
                </a:cubicBezTo>
                <a:cubicBezTo>
                  <a:pt x="0" y="2210"/>
                  <a:pt x="234" y="43873"/>
                  <a:pt x="1001" y="44674"/>
                </a:cubicBezTo>
                <a:cubicBezTo>
                  <a:pt x="1401" y="45074"/>
                  <a:pt x="10951" y="45355"/>
                  <a:pt x="19746" y="45355"/>
                </a:cubicBezTo>
                <a:cubicBezTo>
                  <a:pt x="27083" y="45355"/>
                  <a:pt x="33894" y="45160"/>
                  <a:pt x="34425" y="44674"/>
                </a:cubicBezTo>
                <a:cubicBezTo>
                  <a:pt x="35592" y="43540"/>
                  <a:pt x="34892" y="1610"/>
                  <a:pt x="34425" y="676"/>
                </a:cubicBezTo>
                <a:cubicBezTo>
                  <a:pt x="34174" y="226"/>
                  <a:pt x="25960" y="0"/>
                  <a:pt x="1773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5"/>
          <p:cNvSpPr/>
          <p:nvPr/>
        </p:nvSpPr>
        <p:spPr>
          <a:xfrm rot="5400000">
            <a:off x="2305718" y="-1413949"/>
            <a:ext cx="4532565" cy="8030513"/>
          </a:xfrm>
          <a:custGeom>
            <a:avLst/>
            <a:gdLst/>
            <a:ahLst/>
            <a:cxnLst/>
            <a:rect l="l" t="t" r="r" b="b"/>
            <a:pathLst>
              <a:path w="35392" h="46106" extrusionOk="0">
                <a:moveTo>
                  <a:pt x="21485" y="833"/>
                </a:moveTo>
                <a:cubicBezTo>
                  <a:pt x="25253" y="833"/>
                  <a:pt x="29038" y="917"/>
                  <a:pt x="32757" y="1254"/>
                </a:cubicBezTo>
                <a:cubicBezTo>
                  <a:pt x="33090" y="1287"/>
                  <a:pt x="34024" y="1320"/>
                  <a:pt x="34124" y="1454"/>
                </a:cubicBezTo>
                <a:cubicBezTo>
                  <a:pt x="34098" y="1436"/>
                  <a:pt x="34083" y="1427"/>
                  <a:pt x="34076" y="1427"/>
                </a:cubicBezTo>
                <a:cubicBezTo>
                  <a:pt x="34058" y="1427"/>
                  <a:pt x="34100" y="1489"/>
                  <a:pt x="34124" y="1587"/>
                </a:cubicBezTo>
                <a:cubicBezTo>
                  <a:pt x="34191" y="1821"/>
                  <a:pt x="34191" y="2087"/>
                  <a:pt x="34224" y="2321"/>
                </a:cubicBezTo>
                <a:cubicBezTo>
                  <a:pt x="34358" y="4322"/>
                  <a:pt x="34391" y="6391"/>
                  <a:pt x="34458" y="8392"/>
                </a:cubicBezTo>
                <a:cubicBezTo>
                  <a:pt x="34625" y="14997"/>
                  <a:pt x="34725" y="21668"/>
                  <a:pt x="34758" y="28306"/>
                </a:cubicBezTo>
                <a:cubicBezTo>
                  <a:pt x="34758" y="33510"/>
                  <a:pt x="34925" y="38814"/>
                  <a:pt x="34391" y="43984"/>
                </a:cubicBezTo>
                <a:cubicBezTo>
                  <a:pt x="34358" y="44251"/>
                  <a:pt x="34358" y="44484"/>
                  <a:pt x="34258" y="44685"/>
                </a:cubicBezTo>
                <a:cubicBezTo>
                  <a:pt x="34230" y="44826"/>
                  <a:pt x="34154" y="44967"/>
                  <a:pt x="34191" y="44967"/>
                </a:cubicBezTo>
                <a:cubicBezTo>
                  <a:pt x="34196" y="44967"/>
                  <a:pt x="34204" y="44964"/>
                  <a:pt x="34213" y="44958"/>
                </a:cubicBezTo>
                <a:lnTo>
                  <a:pt x="34213" y="44958"/>
                </a:lnTo>
                <a:cubicBezTo>
                  <a:pt x="33841" y="45185"/>
                  <a:pt x="33052" y="45186"/>
                  <a:pt x="32590" y="45252"/>
                </a:cubicBezTo>
                <a:cubicBezTo>
                  <a:pt x="29955" y="45485"/>
                  <a:pt x="27353" y="45519"/>
                  <a:pt x="24718" y="45519"/>
                </a:cubicBezTo>
                <a:cubicBezTo>
                  <a:pt x="22392" y="45554"/>
                  <a:pt x="20062" y="45577"/>
                  <a:pt x="17733" y="45577"/>
                </a:cubicBezTo>
                <a:cubicBezTo>
                  <a:pt x="13480" y="45577"/>
                  <a:pt x="9228" y="45501"/>
                  <a:pt x="5004" y="45285"/>
                </a:cubicBezTo>
                <a:cubicBezTo>
                  <a:pt x="4036" y="45252"/>
                  <a:pt x="3036" y="45185"/>
                  <a:pt x="2068" y="45085"/>
                </a:cubicBezTo>
                <a:cubicBezTo>
                  <a:pt x="1835" y="45018"/>
                  <a:pt x="1568" y="45018"/>
                  <a:pt x="1334" y="44951"/>
                </a:cubicBezTo>
                <a:cubicBezTo>
                  <a:pt x="1285" y="44939"/>
                  <a:pt x="1251" y="44931"/>
                  <a:pt x="1227" y="44927"/>
                </a:cubicBezTo>
                <a:lnTo>
                  <a:pt x="1227" y="44927"/>
                </a:lnTo>
                <a:cubicBezTo>
                  <a:pt x="869" y="43631"/>
                  <a:pt x="1001" y="42074"/>
                  <a:pt x="967" y="40682"/>
                </a:cubicBezTo>
                <a:cubicBezTo>
                  <a:pt x="701" y="34411"/>
                  <a:pt x="667" y="28073"/>
                  <a:pt x="667" y="21735"/>
                </a:cubicBezTo>
                <a:cubicBezTo>
                  <a:pt x="667" y="15797"/>
                  <a:pt x="634" y="9826"/>
                  <a:pt x="967" y="3922"/>
                </a:cubicBezTo>
                <a:cubicBezTo>
                  <a:pt x="996" y="3321"/>
                  <a:pt x="926" y="2204"/>
                  <a:pt x="1117" y="1562"/>
                </a:cubicBezTo>
                <a:lnTo>
                  <a:pt x="1117" y="1562"/>
                </a:lnTo>
                <a:cubicBezTo>
                  <a:pt x="1147" y="1545"/>
                  <a:pt x="1175" y="1520"/>
                  <a:pt x="1201" y="1487"/>
                </a:cubicBezTo>
                <a:lnTo>
                  <a:pt x="1201" y="1487"/>
                </a:lnTo>
                <a:cubicBezTo>
                  <a:pt x="1193" y="1503"/>
                  <a:pt x="1198" y="1509"/>
                  <a:pt x="1213" y="1509"/>
                </a:cubicBezTo>
                <a:cubicBezTo>
                  <a:pt x="1260" y="1509"/>
                  <a:pt x="1400" y="1446"/>
                  <a:pt x="1501" y="1420"/>
                </a:cubicBezTo>
                <a:cubicBezTo>
                  <a:pt x="1835" y="1320"/>
                  <a:pt x="2135" y="1320"/>
                  <a:pt x="2468" y="1287"/>
                </a:cubicBezTo>
                <a:cubicBezTo>
                  <a:pt x="3503" y="1220"/>
                  <a:pt x="4537" y="1120"/>
                  <a:pt x="5537" y="1087"/>
                </a:cubicBezTo>
                <a:cubicBezTo>
                  <a:pt x="8606" y="953"/>
                  <a:pt x="11742" y="920"/>
                  <a:pt x="14877" y="887"/>
                </a:cubicBezTo>
                <a:cubicBezTo>
                  <a:pt x="17063" y="862"/>
                  <a:pt x="19271" y="833"/>
                  <a:pt x="21485" y="833"/>
                </a:cubicBezTo>
                <a:close/>
                <a:moveTo>
                  <a:pt x="18547" y="1"/>
                </a:moveTo>
                <a:cubicBezTo>
                  <a:pt x="15945" y="1"/>
                  <a:pt x="13343" y="33"/>
                  <a:pt x="10741" y="86"/>
                </a:cubicBezTo>
                <a:cubicBezTo>
                  <a:pt x="8406" y="119"/>
                  <a:pt x="6038" y="153"/>
                  <a:pt x="3703" y="320"/>
                </a:cubicBezTo>
                <a:cubicBezTo>
                  <a:pt x="3036" y="353"/>
                  <a:pt x="2335" y="420"/>
                  <a:pt x="1668" y="486"/>
                </a:cubicBezTo>
                <a:cubicBezTo>
                  <a:pt x="1368" y="520"/>
                  <a:pt x="901" y="520"/>
                  <a:pt x="701" y="787"/>
                </a:cubicBezTo>
                <a:cubicBezTo>
                  <a:pt x="678" y="869"/>
                  <a:pt x="666" y="947"/>
                  <a:pt x="664" y="1020"/>
                </a:cubicBezTo>
                <a:lnTo>
                  <a:pt x="664" y="1020"/>
                </a:lnTo>
                <a:cubicBezTo>
                  <a:pt x="500" y="1348"/>
                  <a:pt x="496" y="1778"/>
                  <a:pt x="434" y="2121"/>
                </a:cubicBezTo>
                <a:cubicBezTo>
                  <a:pt x="367" y="2955"/>
                  <a:pt x="334" y="3755"/>
                  <a:pt x="267" y="4589"/>
                </a:cubicBezTo>
                <a:cubicBezTo>
                  <a:pt x="167" y="7258"/>
                  <a:pt x="133" y="9960"/>
                  <a:pt x="67" y="12628"/>
                </a:cubicBezTo>
                <a:cubicBezTo>
                  <a:pt x="0" y="19500"/>
                  <a:pt x="0" y="26405"/>
                  <a:pt x="133" y="33276"/>
                </a:cubicBezTo>
                <a:cubicBezTo>
                  <a:pt x="167" y="35978"/>
                  <a:pt x="200" y="38680"/>
                  <a:pt x="334" y="41416"/>
                </a:cubicBezTo>
                <a:cubicBezTo>
                  <a:pt x="367" y="42516"/>
                  <a:pt x="200" y="44118"/>
                  <a:pt x="667" y="45152"/>
                </a:cubicBezTo>
                <a:cubicBezTo>
                  <a:pt x="801" y="45485"/>
                  <a:pt x="1334" y="45485"/>
                  <a:pt x="1635" y="45519"/>
                </a:cubicBezTo>
                <a:cubicBezTo>
                  <a:pt x="2468" y="45652"/>
                  <a:pt x="3302" y="45685"/>
                  <a:pt x="4170" y="45719"/>
                </a:cubicBezTo>
                <a:cubicBezTo>
                  <a:pt x="7072" y="45885"/>
                  <a:pt x="10041" y="45952"/>
                  <a:pt x="12976" y="46019"/>
                </a:cubicBezTo>
                <a:cubicBezTo>
                  <a:pt x="15691" y="46062"/>
                  <a:pt x="18432" y="46106"/>
                  <a:pt x="21173" y="46106"/>
                </a:cubicBezTo>
                <a:cubicBezTo>
                  <a:pt x="24762" y="46106"/>
                  <a:pt x="28353" y="46031"/>
                  <a:pt x="31889" y="45785"/>
                </a:cubicBezTo>
                <a:cubicBezTo>
                  <a:pt x="32657" y="45719"/>
                  <a:pt x="34525" y="45852"/>
                  <a:pt x="34758" y="44885"/>
                </a:cubicBezTo>
                <a:cubicBezTo>
                  <a:pt x="35192" y="43484"/>
                  <a:pt x="35092" y="41816"/>
                  <a:pt x="35159" y="40348"/>
                </a:cubicBezTo>
                <a:cubicBezTo>
                  <a:pt x="35392" y="34044"/>
                  <a:pt x="35292" y="27706"/>
                  <a:pt x="35259" y="21368"/>
                </a:cubicBezTo>
                <a:cubicBezTo>
                  <a:pt x="35225" y="15497"/>
                  <a:pt x="35159" y="9660"/>
                  <a:pt x="34892" y="3789"/>
                </a:cubicBezTo>
                <a:lnTo>
                  <a:pt x="34758" y="1654"/>
                </a:lnTo>
                <a:cubicBezTo>
                  <a:pt x="34725" y="1420"/>
                  <a:pt x="34758" y="953"/>
                  <a:pt x="34558" y="787"/>
                </a:cubicBezTo>
                <a:cubicBezTo>
                  <a:pt x="34224" y="486"/>
                  <a:pt x="33591" y="486"/>
                  <a:pt x="33190" y="453"/>
                </a:cubicBezTo>
                <a:cubicBezTo>
                  <a:pt x="32223" y="320"/>
                  <a:pt x="31256" y="286"/>
                  <a:pt x="30255" y="253"/>
                </a:cubicBezTo>
                <a:cubicBezTo>
                  <a:pt x="26352" y="73"/>
                  <a:pt x="22449" y="1"/>
                  <a:pt x="185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5"/>
          <p:cNvSpPr/>
          <p:nvPr/>
        </p:nvSpPr>
        <p:spPr>
          <a:xfrm rot="5400000">
            <a:off x="2000237" y="-2000214"/>
            <a:ext cx="5143524" cy="9144052"/>
          </a:xfrm>
          <a:custGeom>
            <a:avLst/>
            <a:gdLst/>
            <a:ahLst/>
            <a:cxnLst/>
            <a:rect l="l" t="t" r="r" b="b"/>
            <a:pathLst>
              <a:path w="44233" h="57433" extrusionOk="0">
                <a:moveTo>
                  <a:pt x="42698" y="1302"/>
                </a:moveTo>
                <a:cubicBezTo>
                  <a:pt x="42701" y="1317"/>
                  <a:pt x="42705" y="1332"/>
                  <a:pt x="42708" y="1347"/>
                </a:cubicBezTo>
                <a:lnTo>
                  <a:pt x="42708" y="1347"/>
                </a:lnTo>
                <a:cubicBezTo>
                  <a:pt x="42702" y="1335"/>
                  <a:pt x="42698" y="1320"/>
                  <a:pt x="42698" y="1302"/>
                </a:cubicBezTo>
                <a:close/>
                <a:moveTo>
                  <a:pt x="1358" y="55979"/>
                </a:moveTo>
                <a:cubicBezTo>
                  <a:pt x="1361" y="55987"/>
                  <a:pt x="1364" y="55996"/>
                  <a:pt x="1368" y="56008"/>
                </a:cubicBezTo>
                <a:cubicBezTo>
                  <a:pt x="1368" y="56015"/>
                  <a:pt x="1368" y="56019"/>
                  <a:pt x="1367" y="56019"/>
                </a:cubicBezTo>
                <a:cubicBezTo>
                  <a:pt x="1366" y="56019"/>
                  <a:pt x="1362" y="56004"/>
                  <a:pt x="1358" y="55979"/>
                </a:cubicBezTo>
                <a:close/>
                <a:moveTo>
                  <a:pt x="23070" y="639"/>
                </a:moveTo>
                <a:cubicBezTo>
                  <a:pt x="26635" y="639"/>
                  <a:pt x="30201" y="681"/>
                  <a:pt x="33758" y="769"/>
                </a:cubicBezTo>
                <a:cubicBezTo>
                  <a:pt x="36160" y="802"/>
                  <a:pt x="38528" y="902"/>
                  <a:pt x="40897" y="1102"/>
                </a:cubicBezTo>
                <a:cubicBezTo>
                  <a:pt x="41497" y="1135"/>
                  <a:pt x="42064" y="1202"/>
                  <a:pt x="42598" y="1369"/>
                </a:cubicBezTo>
                <a:cubicBezTo>
                  <a:pt x="42659" y="1378"/>
                  <a:pt x="42695" y="1384"/>
                  <a:pt x="42715" y="1387"/>
                </a:cubicBezTo>
                <a:lnTo>
                  <a:pt x="42715" y="1387"/>
                </a:lnTo>
                <a:cubicBezTo>
                  <a:pt x="42731" y="1492"/>
                  <a:pt x="42731" y="1597"/>
                  <a:pt x="42731" y="1703"/>
                </a:cubicBezTo>
                <a:cubicBezTo>
                  <a:pt x="43198" y="5806"/>
                  <a:pt x="43098" y="10042"/>
                  <a:pt x="43198" y="14145"/>
                </a:cubicBezTo>
                <a:cubicBezTo>
                  <a:pt x="43365" y="21050"/>
                  <a:pt x="43432" y="27855"/>
                  <a:pt x="43432" y="34760"/>
                </a:cubicBezTo>
                <a:cubicBezTo>
                  <a:pt x="43432" y="40530"/>
                  <a:pt x="43498" y="46301"/>
                  <a:pt x="43198" y="52105"/>
                </a:cubicBezTo>
                <a:cubicBezTo>
                  <a:pt x="43098" y="53306"/>
                  <a:pt x="43198" y="54774"/>
                  <a:pt x="42765" y="55941"/>
                </a:cubicBezTo>
                <a:cubicBezTo>
                  <a:pt x="42748" y="55975"/>
                  <a:pt x="42748" y="55983"/>
                  <a:pt x="42748" y="55983"/>
                </a:cubicBezTo>
                <a:cubicBezTo>
                  <a:pt x="42748" y="55983"/>
                  <a:pt x="42748" y="55975"/>
                  <a:pt x="42731" y="55975"/>
                </a:cubicBezTo>
                <a:cubicBezTo>
                  <a:pt x="42531" y="56075"/>
                  <a:pt x="42264" y="56108"/>
                  <a:pt x="42064" y="56142"/>
                </a:cubicBezTo>
                <a:cubicBezTo>
                  <a:pt x="41263" y="56275"/>
                  <a:pt x="40430" y="56342"/>
                  <a:pt x="39596" y="56408"/>
                </a:cubicBezTo>
                <a:cubicBezTo>
                  <a:pt x="35136" y="56698"/>
                  <a:pt x="30642" y="56760"/>
                  <a:pt x="26163" y="56760"/>
                </a:cubicBezTo>
                <a:cubicBezTo>
                  <a:pt x="24444" y="56760"/>
                  <a:pt x="22727" y="56751"/>
                  <a:pt x="21016" y="56742"/>
                </a:cubicBezTo>
                <a:cubicBezTo>
                  <a:pt x="15178" y="56675"/>
                  <a:pt x="9241" y="56675"/>
                  <a:pt x="3403" y="56242"/>
                </a:cubicBezTo>
                <a:cubicBezTo>
                  <a:pt x="2803" y="56175"/>
                  <a:pt x="2169" y="56142"/>
                  <a:pt x="1535" y="56008"/>
                </a:cubicBezTo>
                <a:cubicBezTo>
                  <a:pt x="1413" y="55988"/>
                  <a:pt x="1366" y="55955"/>
                  <a:pt x="1354" y="55955"/>
                </a:cubicBezTo>
                <a:cubicBezTo>
                  <a:pt x="1354" y="55955"/>
                  <a:pt x="1354" y="55955"/>
                  <a:pt x="1354" y="55955"/>
                </a:cubicBezTo>
                <a:lnTo>
                  <a:pt x="1354" y="55955"/>
                </a:lnTo>
                <a:cubicBezTo>
                  <a:pt x="1341" y="55880"/>
                  <a:pt x="1321" y="55754"/>
                  <a:pt x="1302" y="55675"/>
                </a:cubicBezTo>
                <a:cubicBezTo>
                  <a:pt x="1035" y="54240"/>
                  <a:pt x="1035" y="52739"/>
                  <a:pt x="1001" y="51271"/>
                </a:cubicBezTo>
                <a:cubicBezTo>
                  <a:pt x="468" y="38496"/>
                  <a:pt x="501" y="25653"/>
                  <a:pt x="701" y="12844"/>
                </a:cubicBezTo>
                <a:cubicBezTo>
                  <a:pt x="734" y="10242"/>
                  <a:pt x="835" y="7573"/>
                  <a:pt x="968" y="4938"/>
                </a:cubicBezTo>
                <a:cubicBezTo>
                  <a:pt x="1035" y="4038"/>
                  <a:pt x="968" y="2203"/>
                  <a:pt x="1402" y="1402"/>
                </a:cubicBezTo>
                <a:lnTo>
                  <a:pt x="1402" y="1402"/>
                </a:lnTo>
                <a:cubicBezTo>
                  <a:pt x="1380" y="1445"/>
                  <a:pt x="1383" y="1460"/>
                  <a:pt x="1402" y="1460"/>
                </a:cubicBezTo>
                <a:cubicBezTo>
                  <a:pt x="1442" y="1460"/>
                  <a:pt x="1555" y="1392"/>
                  <a:pt x="1668" y="1369"/>
                </a:cubicBezTo>
                <a:cubicBezTo>
                  <a:pt x="1902" y="1302"/>
                  <a:pt x="2202" y="1269"/>
                  <a:pt x="2502" y="1236"/>
                </a:cubicBezTo>
                <a:cubicBezTo>
                  <a:pt x="3370" y="1102"/>
                  <a:pt x="4304" y="1069"/>
                  <a:pt x="5171" y="1002"/>
                </a:cubicBezTo>
                <a:cubicBezTo>
                  <a:pt x="7973" y="869"/>
                  <a:pt x="10708" y="802"/>
                  <a:pt x="13510" y="735"/>
                </a:cubicBezTo>
                <a:cubicBezTo>
                  <a:pt x="16692" y="672"/>
                  <a:pt x="19880" y="639"/>
                  <a:pt x="23070" y="639"/>
                </a:cubicBezTo>
                <a:close/>
                <a:moveTo>
                  <a:pt x="25207" y="1"/>
                </a:moveTo>
                <a:cubicBezTo>
                  <a:pt x="24477" y="1"/>
                  <a:pt x="23747" y="1"/>
                  <a:pt x="23017" y="1"/>
                </a:cubicBezTo>
                <a:cubicBezTo>
                  <a:pt x="18013" y="1"/>
                  <a:pt x="12943" y="68"/>
                  <a:pt x="7940" y="235"/>
                </a:cubicBezTo>
                <a:cubicBezTo>
                  <a:pt x="6338" y="268"/>
                  <a:pt x="4671" y="335"/>
                  <a:pt x="3036" y="502"/>
                </a:cubicBezTo>
                <a:cubicBezTo>
                  <a:pt x="2502" y="568"/>
                  <a:pt x="1335" y="502"/>
                  <a:pt x="901" y="1002"/>
                </a:cubicBezTo>
                <a:cubicBezTo>
                  <a:pt x="880" y="1034"/>
                  <a:pt x="864" y="1065"/>
                  <a:pt x="852" y="1096"/>
                </a:cubicBezTo>
                <a:lnTo>
                  <a:pt x="852" y="1096"/>
                </a:lnTo>
                <a:cubicBezTo>
                  <a:pt x="370" y="1932"/>
                  <a:pt x="500" y="3313"/>
                  <a:pt x="401" y="4204"/>
                </a:cubicBezTo>
                <a:cubicBezTo>
                  <a:pt x="234" y="6539"/>
                  <a:pt x="201" y="8808"/>
                  <a:pt x="167" y="11143"/>
                </a:cubicBezTo>
                <a:cubicBezTo>
                  <a:pt x="1" y="17814"/>
                  <a:pt x="1" y="24552"/>
                  <a:pt x="34" y="31224"/>
                </a:cubicBezTo>
                <a:cubicBezTo>
                  <a:pt x="67" y="37461"/>
                  <a:pt x="101" y="43666"/>
                  <a:pt x="368" y="49937"/>
                </a:cubicBezTo>
                <a:cubicBezTo>
                  <a:pt x="401" y="51672"/>
                  <a:pt x="501" y="53440"/>
                  <a:pt x="668" y="55174"/>
                </a:cubicBezTo>
                <a:cubicBezTo>
                  <a:pt x="734" y="56008"/>
                  <a:pt x="734" y="56508"/>
                  <a:pt x="1668" y="56675"/>
                </a:cubicBezTo>
                <a:cubicBezTo>
                  <a:pt x="3436" y="56975"/>
                  <a:pt x="5271" y="57009"/>
                  <a:pt x="7106" y="57109"/>
                </a:cubicBezTo>
                <a:cubicBezTo>
                  <a:pt x="10208" y="57242"/>
                  <a:pt x="13310" y="57309"/>
                  <a:pt x="16379" y="57342"/>
                </a:cubicBezTo>
                <a:cubicBezTo>
                  <a:pt x="19265" y="57400"/>
                  <a:pt x="22146" y="57433"/>
                  <a:pt x="25025" y="57433"/>
                </a:cubicBezTo>
                <a:cubicBezTo>
                  <a:pt x="28834" y="57433"/>
                  <a:pt x="32642" y="57375"/>
                  <a:pt x="36460" y="57242"/>
                </a:cubicBezTo>
                <a:cubicBezTo>
                  <a:pt x="38395" y="57142"/>
                  <a:pt x="40396" y="57109"/>
                  <a:pt x="42298" y="56775"/>
                </a:cubicBezTo>
                <a:cubicBezTo>
                  <a:pt x="43265" y="56609"/>
                  <a:pt x="43432" y="56175"/>
                  <a:pt x="43598" y="55274"/>
                </a:cubicBezTo>
                <a:cubicBezTo>
                  <a:pt x="44232" y="50804"/>
                  <a:pt x="44065" y="46134"/>
                  <a:pt x="44099" y="41598"/>
                </a:cubicBezTo>
                <a:cubicBezTo>
                  <a:pt x="44232" y="29156"/>
                  <a:pt x="44166" y="16713"/>
                  <a:pt x="43565" y="4304"/>
                </a:cubicBezTo>
                <a:cubicBezTo>
                  <a:pt x="43532" y="3304"/>
                  <a:pt x="43598" y="2136"/>
                  <a:pt x="43298" y="1135"/>
                </a:cubicBezTo>
                <a:cubicBezTo>
                  <a:pt x="43098" y="402"/>
                  <a:pt x="41063" y="468"/>
                  <a:pt x="40530" y="435"/>
                </a:cubicBezTo>
                <a:cubicBezTo>
                  <a:pt x="35451" y="26"/>
                  <a:pt x="30321" y="1"/>
                  <a:pt x="252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5"/>
          <p:cNvSpPr txBox="1">
            <a:spLocks noGrp="1"/>
          </p:cNvSpPr>
          <p:nvPr>
            <p:ph type="title"/>
          </p:nvPr>
        </p:nvSpPr>
        <p:spPr>
          <a:xfrm>
            <a:off x="2213700" y="3235975"/>
            <a:ext cx="4716600" cy="531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solidFill>
                  <a:schemeClr val="accent3"/>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50" name="Google Shape;150;p15"/>
          <p:cNvSpPr txBox="1">
            <a:spLocks noGrp="1"/>
          </p:cNvSpPr>
          <p:nvPr>
            <p:ph type="subTitle" idx="1"/>
          </p:nvPr>
        </p:nvSpPr>
        <p:spPr>
          <a:xfrm>
            <a:off x="2213700" y="1546875"/>
            <a:ext cx="4716600" cy="1689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2500">
                <a:solidFill>
                  <a:schemeClr val="lt1"/>
                </a:solidFill>
                <a:latin typeface="Darker Grotesque Medium"/>
                <a:ea typeface="Darker Grotesque Medium"/>
                <a:cs typeface="Darker Grotesque Medium"/>
                <a:sym typeface="Darker Grotesque Medium"/>
              </a:defRPr>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Tree>
  </p:cSld>
  <p:clrMapOvr>
    <a:masterClrMapping/>
  </p:clrMapOvr>
  <p:transition spd="slow">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1">
  <p:cSld name="CUSTOM_5">
    <p:spTree>
      <p:nvGrpSpPr>
        <p:cNvPr id="1" name="Shape 192"/>
        <p:cNvGrpSpPr/>
        <p:nvPr/>
      </p:nvGrpSpPr>
      <p:grpSpPr>
        <a:xfrm>
          <a:off x="0" y="0"/>
          <a:ext cx="0" cy="0"/>
          <a:chOff x="0" y="0"/>
          <a:chExt cx="0" cy="0"/>
        </a:xfrm>
      </p:grpSpPr>
      <p:sp>
        <p:nvSpPr>
          <p:cNvPr id="193" name="Google Shape;193;p20"/>
          <p:cNvSpPr/>
          <p:nvPr/>
        </p:nvSpPr>
        <p:spPr>
          <a:xfrm rot="5400000">
            <a:off x="6249141" y="2202154"/>
            <a:ext cx="4927238" cy="714080"/>
          </a:xfrm>
          <a:custGeom>
            <a:avLst/>
            <a:gdLst/>
            <a:ahLst/>
            <a:cxnLst/>
            <a:rect l="l" t="t" r="r" b="b"/>
            <a:pathLst>
              <a:path w="42373" h="7759" extrusionOk="0">
                <a:moveTo>
                  <a:pt x="21584" y="525"/>
                </a:moveTo>
                <a:cubicBezTo>
                  <a:pt x="25613" y="525"/>
                  <a:pt x="29646" y="573"/>
                  <a:pt x="33691" y="691"/>
                </a:cubicBezTo>
                <a:cubicBezTo>
                  <a:pt x="35459" y="724"/>
                  <a:pt x="37260" y="824"/>
                  <a:pt x="39095" y="924"/>
                </a:cubicBezTo>
                <a:cubicBezTo>
                  <a:pt x="39810" y="981"/>
                  <a:pt x="40794" y="989"/>
                  <a:pt x="41481" y="1159"/>
                </a:cubicBezTo>
                <a:lnTo>
                  <a:pt x="41481" y="1159"/>
                </a:lnTo>
                <a:cubicBezTo>
                  <a:pt x="39937" y="2985"/>
                  <a:pt x="38369" y="4840"/>
                  <a:pt x="36860" y="6695"/>
                </a:cubicBezTo>
                <a:cubicBezTo>
                  <a:pt x="36775" y="6809"/>
                  <a:pt x="36665" y="6923"/>
                  <a:pt x="36593" y="6995"/>
                </a:cubicBezTo>
                <a:lnTo>
                  <a:pt x="5311" y="6995"/>
                </a:lnTo>
                <a:cubicBezTo>
                  <a:pt x="4821" y="6374"/>
                  <a:pt x="4362" y="5783"/>
                  <a:pt x="3870" y="5160"/>
                </a:cubicBezTo>
                <a:cubicBezTo>
                  <a:pt x="2824" y="3838"/>
                  <a:pt x="1779" y="2515"/>
                  <a:pt x="759" y="1193"/>
                </a:cubicBezTo>
                <a:lnTo>
                  <a:pt x="759" y="1193"/>
                </a:lnTo>
                <a:cubicBezTo>
                  <a:pt x="762" y="1192"/>
                  <a:pt x="765" y="1192"/>
                  <a:pt x="768" y="1191"/>
                </a:cubicBezTo>
                <a:cubicBezTo>
                  <a:pt x="1068" y="1091"/>
                  <a:pt x="1368" y="1091"/>
                  <a:pt x="1602" y="1057"/>
                </a:cubicBezTo>
                <a:cubicBezTo>
                  <a:pt x="2536" y="924"/>
                  <a:pt x="3436" y="891"/>
                  <a:pt x="4404" y="857"/>
                </a:cubicBezTo>
                <a:cubicBezTo>
                  <a:pt x="7272" y="691"/>
                  <a:pt x="10174" y="657"/>
                  <a:pt x="13043" y="590"/>
                </a:cubicBezTo>
                <a:cubicBezTo>
                  <a:pt x="15890" y="549"/>
                  <a:pt x="18736" y="525"/>
                  <a:pt x="21584" y="525"/>
                </a:cubicBezTo>
                <a:close/>
                <a:moveTo>
                  <a:pt x="21656" y="0"/>
                </a:moveTo>
                <a:cubicBezTo>
                  <a:pt x="17358" y="0"/>
                  <a:pt x="13056" y="53"/>
                  <a:pt x="8740" y="157"/>
                </a:cubicBezTo>
                <a:cubicBezTo>
                  <a:pt x="6705" y="190"/>
                  <a:pt x="4704" y="290"/>
                  <a:pt x="2669" y="457"/>
                </a:cubicBezTo>
                <a:cubicBezTo>
                  <a:pt x="2002" y="490"/>
                  <a:pt x="534" y="390"/>
                  <a:pt x="67" y="991"/>
                </a:cubicBezTo>
                <a:cubicBezTo>
                  <a:pt x="1" y="1124"/>
                  <a:pt x="34" y="1291"/>
                  <a:pt x="134" y="1358"/>
                </a:cubicBezTo>
                <a:cubicBezTo>
                  <a:pt x="1668" y="3359"/>
                  <a:pt x="3236" y="5327"/>
                  <a:pt x="4804" y="7329"/>
                </a:cubicBezTo>
                <a:cubicBezTo>
                  <a:pt x="5065" y="7671"/>
                  <a:pt x="5588" y="7758"/>
                  <a:pt x="6152" y="7758"/>
                </a:cubicBezTo>
                <a:cubicBezTo>
                  <a:pt x="6743" y="7758"/>
                  <a:pt x="7379" y="7662"/>
                  <a:pt x="7806" y="7662"/>
                </a:cubicBezTo>
                <a:lnTo>
                  <a:pt x="36460" y="7662"/>
                </a:lnTo>
                <a:cubicBezTo>
                  <a:pt x="37394" y="7662"/>
                  <a:pt x="38028" y="6361"/>
                  <a:pt x="38528" y="5728"/>
                </a:cubicBezTo>
                <a:cubicBezTo>
                  <a:pt x="39762" y="4226"/>
                  <a:pt x="41030" y="2759"/>
                  <a:pt x="42231" y="1291"/>
                </a:cubicBezTo>
                <a:cubicBezTo>
                  <a:pt x="42249" y="1267"/>
                  <a:pt x="42264" y="1242"/>
                  <a:pt x="42275" y="1217"/>
                </a:cubicBezTo>
                <a:lnTo>
                  <a:pt x="42275" y="1217"/>
                </a:lnTo>
                <a:cubicBezTo>
                  <a:pt x="42373" y="1096"/>
                  <a:pt x="42370" y="910"/>
                  <a:pt x="42197" y="824"/>
                </a:cubicBezTo>
                <a:cubicBezTo>
                  <a:pt x="42193" y="822"/>
                  <a:pt x="42188" y="820"/>
                  <a:pt x="42183" y="818"/>
                </a:cubicBezTo>
                <a:lnTo>
                  <a:pt x="42183" y="818"/>
                </a:lnTo>
                <a:cubicBezTo>
                  <a:pt x="42126" y="762"/>
                  <a:pt x="42052" y="727"/>
                  <a:pt x="41975" y="727"/>
                </a:cubicBezTo>
                <a:cubicBezTo>
                  <a:pt x="41969" y="727"/>
                  <a:pt x="41963" y="727"/>
                  <a:pt x="41957" y="728"/>
                </a:cubicBezTo>
                <a:lnTo>
                  <a:pt x="41957" y="728"/>
                </a:lnTo>
                <a:cubicBezTo>
                  <a:pt x="40773" y="303"/>
                  <a:pt x="39182" y="386"/>
                  <a:pt x="38028" y="324"/>
                </a:cubicBezTo>
                <a:cubicBezTo>
                  <a:pt x="35159" y="157"/>
                  <a:pt x="32257" y="123"/>
                  <a:pt x="29388" y="57"/>
                </a:cubicBezTo>
                <a:cubicBezTo>
                  <a:pt x="26811" y="19"/>
                  <a:pt x="24235" y="0"/>
                  <a:pt x="216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0"/>
          <p:cNvSpPr/>
          <p:nvPr/>
        </p:nvSpPr>
        <p:spPr>
          <a:xfrm rot="5400000">
            <a:off x="-1819213" y="1913509"/>
            <a:ext cx="4935960" cy="1291373"/>
          </a:xfrm>
          <a:custGeom>
            <a:avLst/>
            <a:gdLst/>
            <a:ahLst/>
            <a:cxnLst/>
            <a:rect l="l" t="t" r="r" b="b"/>
            <a:pathLst>
              <a:path w="42448" h="8111" extrusionOk="0">
                <a:moveTo>
                  <a:pt x="37077" y="634"/>
                </a:moveTo>
                <a:cubicBezTo>
                  <a:pt x="37540" y="1257"/>
                  <a:pt x="37978" y="1879"/>
                  <a:pt x="38445" y="2502"/>
                </a:cubicBezTo>
                <a:lnTo>
                  <a:pt x="41509" y="6723"/>
                </a:lnTo>
                <a:lnTo>
                  <a:pt x="41509" y="6723"/>
                </a:lnTo>
                <a:cubicBezTo>
                  <a:pt x="41153" y="6821"/>
                  <a:pt x="40709" y="6847"/>
                  <a:pt x="40379" y="6872"/>
                </a:cubicBezTo>
                <a:cubicBezTo>
                  <a:pt x="39379" y="7005"/>
                  <a:pt x="38378" y="7039"/>
                  <a:pt x="37377" y="7105"/>
                </a:cubicBezTo>
                <a:cubicBezTo>
                  <a:pt x="34408" y="7272"/>
                  <a:pt x="31406" y="7306"/>
                  <a:pt x="28437" y="7339"/>
                </a:cubicBezTo>
                <a:cubicBezTo>
                  <a:pt x="26596" y="7366"/>
                  <a:pt x="24755" y="7378"/>
                  <a:pt x="22914" y="7378"/>
                </a:cubicBezTo>
                <a:cubicBezTo>
                  <a:pt x="17886" y="7378"/>
                  <a:pt x="12862" y="7285"/>
                  <a:pt x="7856" y="7139"/>
                </a:cubicBezTo>
                <a:cubicBezTo>
                  <a:pt x="6122" y="7105"/>
                  <a:pt x="4420" y="7005"/>
                  <a:pt x="2719" y="6872"/>
                </a:cubicBezTo>
                <a:cubicBezTo>
                  <a:pt x="2247" y="6846"/>
                  <a:pt x="1385" y="6861"/>
                  <a:pt x="826" y="6739"/>
                </a:cubicBezTo>
                <a:lnTo>
                  <a:pt x="826" y="6739"/>
                </a:lnTo>
                <a:cubicBezTo>
                  <a:pt x="2321" y="4823"/>
                  <a:pt x="3788" y="2880"/>
                  <a:pt x="5254" y="968"/>
                </a:cubicBezTo>
                <a:cubicBezTo>
                  <a:pt x="5334" y="862"/>
                  <a:pt x="5413" y="756"/>
                  <a:pt x="5492" y="634"/>
                </a:cubicBezTo>
                <a:close/>
                <a:moveTo>
                  <a:pt x="5755" y="0"/>
                </a:moveTo>
                <a:cubicBezTo>
                  <a:pt x="4787" y="0"/>
                  <a:pt x="4354" y="1168"/>
                  <a:pt x="3787" y="1835"/>
                </a:cubicBezTo>
                <a:cubicBezTo>
                  <a:pt x="2552" y="3469"/>
                  <a:pt x="1351" y="5037"/>
                  <a:pt x="84" y="6672"/>
                </a:cubicBezTo>
                <a:cubicBezTo>
                  <a:pt x="1" y="6790"/>
                  <a:pt x="15" y="6905"/>
                  <a:pt x="78" y="6989"/>
                </a:cubicBezTo>
                <a:lnTo>
                  <a:pt x="78" y="6989"/>
                </a:lnTo>
                <a:cubicBezTo>
                  <a:pt x="86" y="7073"/>
                  <a:pt x="127" y="7151"/>
                  <a:pt x="217" y="7205"/>
                </a:cubicBezTo>
                <a:cubicBezTo>
                  <a:pt x="551" y="7439"/>
                  <a:pt x="1051" y="7439"/>
                  <a:pt x="1418" y="7472"/>
                </a:cubicBezTo>
                <a:cubicBezTo>
                  <a:pt x="2285" y="7606"/>
                  <a:pt x="3119" y="7639"/>
                  <a:pt x="4020" y="7672"/>
                </a:cubicBezTo>
                <a:cubicBezTo>
                  <a:pt x="6789" y="7839"/>
                  <a:pt x="9624" y="7939"/>
                  <a:pt x="12426" y="7973"/>
                </a:cubicBezTo>
                <a:cubicBezTo>
                  <a:pt x="16052" y="8060"/>
                  <a:pt x="19678" y="8111"/>
                  <a:pt x="23304" y="8111"/>
                </a:cubicBezTo>
                <a:cubicBezTo>
                  <a:pt x="26616" y="8111"/>
                  <a:pt x="29929" y="8068"/>
                  <a:pt x="33241" y="7973"/>
                </a:cubicBezTo>
                <a:cubicBezTo>
                  <a:pt x="35276" y="7939"/>
                  <a:pt x="37310" y="7839"/>
                  <a:pt x="39312" y="7672"/>
                </a:cubicBezTo>
                <a:cubicBezTo>
                  <a:pt x="40246" y="7606"/>
                  <a:pt x="41447" y="7639"/>
                  <a:pt x="42247" y="7172"/>
                </a:cubicBezTo>
                <a:cubicBezTo>
                  <a:pt x="42381" y="7105"/>
                  <a:pt x="42448" y="6872"/>
                  <a:pt x="42381" y="6772"/>
                </a:cubicBezTo>
                <a:cubicBezTo>
                  <a:pt x="40880" y="4704"/>
                  <a:pt x="39412" y="2636"/>
                  <a:pt x="37911" y="601"/>
                </a:cubicBezTo>
                <a:cubicBezTo>
                  <a:pt x="37644" y="200"/>
                  <a:pt x="37544" y="0"/>
                  <a:pt x="370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0"/>
          <p:cNvSpPr/>
          <p:nvPr/>
        </p:nvSpPr>
        <p:spPr>
          <a:xfrm rot="5400000">
            <a:off x="-1433153" y="1637176"/>
            <a:ext cx="4745140" cy="1780189"/>
          </a:xfrm>
          <a:custGeom>
            <a:avLst/>
            <a:gdLst/>
            <a:ahLst/>
            <a:cxnLst/>
            <a:rect l="l" t="t" r="r" b="b"/>
            <a:pathLst>
              <a:path w="40807" h="11913" extrusionOk="0">
                <a:moveTo>
                  <a:pt x="34473" y="1130"/>
                </a:moveTo>
                <a:cubicBezTo>
                  <a:pt x="34806" y="1407"/>
                  <a:pt x="35065" y="1761"/>
                  <a:pt x="35270" y="2159"/>
                </a:cubicBezTo>
                <a:lnTo>
                  <a:pt x="35270" y="2159"/>
                </a:lnTo>
                <a:cubicBezTo>
                  <a:pt x="35263" y="2206"/>
                  <a:pt x="35270" y="2259"/>
                  <a:pt x="35297" y="2317"/>
                </a:cubicBezTo>
                <a:cubicBezTo>
                  <a:pt x="35420" y="2606"/>
                  <a:pt x="35546" y="2895"/>
                  <a:pt x="35674" y="3184"/>
                </a:cubicBezTo>
                <a:lnTo>
                  <a:pt x="35674" y="3184"/>
                </a:lnTo>
                <a:cubicBezTo>
                  <a:pt x="35947" y="4091"/>
                  <a:pt x="36074" y="5071"/>
                  <a:pt x="36231" y="5853"/>
                </a:cubicBezTo>
                <a:cubicBezTo>
                  <a:pt x="36240" y="5899"/>
                  <a:pt x="36250" y="5945"/>
                  <a:pt x="36259" y="5992"/>
                </a:cubicBezTo>
                <a:lnTo>
                  <a:pt x="36259" y="5992"/>
                </a:lnTo>
                <a:cubicBezTo>
                  <a:pt x="35628" y="4437"/>
                  <a:pt x="34761" y="2816"/>
                  <a:pt x="34473" y="1130"/>
                </a:cubicBezTo>
                <a:close/>
                <a:moveTo>
                  <a:pt x="8719" y="5152"/>
                </a:moveTo>
                <a:cubicBezTo>
                  <a:pt x="8215" y="6139"/>
                  <a:pt x="7732" y="7142"/>
                  <a:pt x="7194" y="8108"/>
                </a:cubicBezTo>
                <a:lnTo>
                  <a:pt x="7194" y="8108"/>
                </a:lnTo>
                <a:cubicBezTo>
                  <a:pt x="7620" y="7094"/>
                  <a:pt x="8168" y="6124"/>
                  <a:pt x="8719" y="5152"/>
                </a:cubicBezTo>
                <a:close/>
                <a:moveTo>
                  <a:pt x="6115" y="3463"/>
                </a:moveTo>
                <a:cubicBezTo>
                  <a:pt x="5350" y="5005"/>
                  <a:pt x="4832" y="6694"/>
                  <a:pt x="3963" y="8149"/>
                </a:cubicBezTo>
                <a:lnTo>
                  <a:pt x="3963" y="8149"/>
                </a:lnTo>
                <a:cubicBezTo>
                  <a:pt x="4619" y="6669"/>
                  <a:pt x="5298" y="5199"/>
                  <a:pt x="5915" y="3709"/>
                </a:cubicBezTo>
                <a:lnTo>
                  <a:pt x="5915" y="3709"/>
                </a:lnTo>
                <a:cubicBezTo>
                  <a:pt x="5981" y="3626"/>
                  <a:pt x="6047" y="3544"/>
                  <a:pt x="6115" y="3463"/>
                </a:cubicBezTo>
                <a:close/>
                <a:moveTo>
                  <a:pt x="13203" y="6296"/>
                </a:moveTo>
                <a:cubicBezTo>
                  <a:pt x="13096" y="6957"/>
                  <a:pt x="12996" y="7619"/>
                  <a:pt x="12872" y="8276"/>
                </a:cubicBezTo>
                <a:lnTo>
                  <a:pt x="12872" y="8276"/>
                </a:lnTo>
                <a:cubicBezTo>
                  <a:pt x="12965" y="7615"/>
                  <a:pt x="13082" y="6956"/>
                  <a:pt x="13203" y="6296"/>
                </a:cubicBezTo>
                <a:close/>
                <a:moveTo>
                  <a:pt x="36927" y="6350"/>
                </a:moveTo>
                <a:cubicBezTo>
                  <a:pt x="37318" y="7273"/>
                  <a:pt x="37702" y="8201"/>
                  <a:pt x="37966" y="9166"/>
                </a:cubicBezTo>
                <a:lnTo>
                  <a:pt x="37966" y="9166"/>
                </a:lnTo>
                <a:cubicBezTo>
                  <a:pt x="37406" y="8383"/>
                  <a:pt x="37125" y="7362"/>
                  <a:pt x="36927" y="6350"/>
                </a:cubicBezTo>
                <a:close/>
                <a:moveTo>
                  <a:pt x="17392" y="3088"/>
                </a:moveTo>
                <a:cubicBezTo>
                  <a:pt x="17026" y="5362"/>
                  <a:pt x="17044" y="7815"/>
                  <a:pt x="15949" y="9742"/>
                </a:cubicBezTo>
                <a:lnTo>
                  <a:pt x="15949" y="9742"/>
                </a:lnTo>
                <a:cubicBezTo>
                  <a:pt x="16068" y="7470"/>
                  <a:pt x="16976" y="5316"/>
                  <a:pt x="17392" y="3088"/>
                </a:cubicBezTo>
                <a:close/>
                <a:moveTo>
                  <a:pt x="33435" y="4663"/>
                </a:moveTo>
                <a:cubicBezTo>
                  <a:pt x="33773" y="6439"/>
                  <a:pt x="34474" y="8219"/>
                  <a:pt x="34375" y="9976"/>
                </a:cubicBezTo>
                <a:lnTo>
                  <a:pt x="34375" y="9976"/>
                </a:lnTo>
                <a:cubicBezTo>
                  <a:pt x="33666" y="8310"/>
                  <a:pt x="33646" y="6463"/>
                  <a:pt x="33435" y="4663"/>
                </a:cubicBezTo>
                <a:close/>
                <a:moveTo>
                  <a:pt x="21383" y="1"/>
                </a:moveTo>
                <a:cubicBezTo>
                  <a:pt x="21244" y="1"/>
                  <a:pt x="21090" y="88"/>
                  <a:pt x="21053" y="215"/>
                </a:cubicBezTo>
                <a:cubicBezTo>
                  <a:pt x="20148" y="3020"/>
                  <a:pt x="20598" y="6081"/>
                  <a:pt x="19917" y="8949"/>
                </a:cubicBezTo>
                <a:lnTo>
                  <a:pt x="19917" y="8949"/>
                </a:lnTo>
                <a:cubicBezTo>
                  <a:pt x="19671" y="6450"/>
                  <a:pt x="20381" y="3898"/>
                  <a:pt x="20072" y="1387"/>
                </a:cubicBezTo>
                <a:lnTo>
                  <a:pt x="20072" y="1387"/>
                </a:lnTo>
                <a:cubicBezTo>
                  <a:pt x="20077" y="1374"/>
                  <a:pt x="20081" y="1362"/>
                  <a:pt x="20086" y="1349"/>
                </a:cubicBezTo>
                <a:lnTo>
                  <a:pt x="20068" y="1349"/>
                </a:lnTo>
                <a:cubicBezTo>
                  <a:pt x="20054" y="1238"/>
                  <a:pt x="20038" y="1127"/>
                  <a:pt x="20019" y="1016"/>
                </a:cubicBezTo>
                <a:cubicBezTo>
                  <a:pt x="19988" y="858"/>
                  <a:pt x="19874" y="790"/>
                  <a:pt x="19753" y="790"/>
                </a:cubicBezTo>
                <a:cubicBezTo>
                  <a:pt x="19617" y="790"/>
                  <a:pt x="19472" y="875"/>
                  <a:pt x="19419" y="1016"/>
                </a:cubicBezTo>
                <a:cubicBezTo>
                  <a:pt x="18475" y="3727"/>
                  <a:pt x="18671" y="6632"/>
                  <a:pt x="17874" y="9377"/>
                </a:cubicBezTo>
                <a:lnTo>
                  <a:pt x="17874" y="9377"/>
                </a:lnTo>
                <a:cubicBezTo>
                  <a:pt x="17384" y="8063"/>
                  <a:pt x="17658" y="6452"/>
                  <a:pt x="17884" y="5152"/>
                </a:cubicBezTo>
                <a:cubicBezTo>
                  <a:pt x="18088" y="3870"/>
                  <a:pt x="18419" y="2589"/>
                  <a:pt x="18611" y="1285"/>
                </a:cubicBezTo>
                <a:lnTo>
                  <a:pt x="18611" y="1285"/>
                </a:lnTo>
                <a:cubicBezTo>
                  <a:pt x="18635" y="1228"/>
                  <a:pt x="18660" y="1172"/>
                  <a:pt x="18685" y="1116"/>
                </a:cubicBezTo>
                <a:cubicBezTo>
                  <a:pt x="18669" y="1111"/>
                  <a:pt x="18653" y="1107"/>
                  <a:pt x="18637" y="1102"/>
                </a:cubicBezTo>
                <a:lnTo>
                  <a:pt x="18637" y="1102"/>
                </a:lnTo>
                <a:cubicBezTo>
                  <a:pt x="18655" y="973"/>
                  <a:pt x="18671" y="845"/>
                  <a:pt x="18685" y="716"/>
                </a:cubicBezTo>
                <a:cubicBezTo>
                  <a:pt x="18706" y="529"/>
                  <a:pt x="18520" y="420"/>
                  <a:pt x="18345" y="420"/>
                </a:cubicBezTo>
                <a:cubicBezTo>
                  <a:pt x="18238" y="420"/>
                  <a:pt x="18135" y="460"/>
                  <a:pt x="18084" y="549"/>
                </a:cubicBezTo>
                <a:cubicBezTo>
                  <a:pt x="17788" y="1221"/>
                  <a:pt x="17598" y="1944"/>
                  <a:pt x="17460" y="2691"/>
                </a:cubicBezTo>
                <a:lnTo>
                  <a:pt x="17460" y="2691"/>
                </a:lnTo>
                <a:cubicBezTo>
                  <a:pt x="17571" y="1987"/>
                  <a:pt x="17626" y="1275"/>
                  <a:pt x="17584" y="549"/>
                </a:cubicBezTo>
                <a:cubicBezTo>
                  <a:pt x="17584" y="389"/>
                  <a:pt x="17428" y="230"/>
                  <a:pt x="17266" y="230"/>
                </a:cubicBezTo>
                <a:cubicBezTo>
                  <a:pt x="17191" y="230"/>
                  <a:pt x="17114" y="264"/>
                  <a:pt x="17050" y="349"/>
                </a:cubicBezTo>
                <a:cubicBezTo>
                  <a:pt x="14827" y="2998"/>
                  <a:pt x="15329" y="6648"/>
                  <a:pt x="14113" y="9700"/>
                </a:cubicBezTo>
                <a:lnTo>
                  <a:pt x="14113" y="9700"/>
                </a:lnTo>
                <a:cubicBezTo>
                  <a:pt x="13837" y="7103"/>
                  <a:pt x="14943" y="4493"/>
                  <a:pt x="15322" y="1949"/>
                </a:cubicBezTo>
                <a:lnTo>
                  <a:pt x="15322" y="1949"/>
                </a:lnTo>
                <a:cubicBezTo>
                  <a:pt x="15342" y="1916"/>
                  <a:pt x="15362" y="1883"/>
                  <a:pt x="15383" y="1850"/>
                </a:cubicBezTo>
                <a:cubicBezTo>
                  <a:pt x="15367" y="1847"/>
                  <a:pt x="15352" y="1844"/>
                  <a:pt x="15337" y="1841"/>
                </a:cubicBezTo>
                <a:lnTo>
                  <a:pt x="15337" y="1841"/>
                </a:lnTo>
                <a:cubicBezTo>
                  <a:pt x="15354" y="1721"/>
                  <a:pt x="15369" y="1602"/>
                  <a:pt x="15383" y="1483"/>
                </a:cubicBezTo>
                <a:cubicBezTo>
                  <a:pt x="15403" y="1280"/>
                  <a:pt x="15238" y="1163"/>
                  <a:pt x="15068" y="1163"/>
                </a:cubicBezTo>
                <a:cubicBezTo>
                  <a:pt x="14959" y="1163"/>
                  <a:pt x="14847" y="1212"/>
                  <a:pt x="14782" y="1316"/>
                </a:cubicBezTo>
                <a:cubicBezTo>
                  <a:pt x="14110" y="2385"/>
                  <a:pt x="13744" y="3540"/>
                  <a:pt x="13490" y="4727"/>
                </a:cubicBezTo>
                <a:lnTo>
                  <a:pt x="13490" y="4727"/>
                </a:lnTo>
                <a:cubicBezTo>
                  <a:pt x="13645" y="3841"/>
                  <a:pt x="13781" y="2951"/>
                  <a:pt x="13851" y="2051"/>
                </a:cubicBezTo>
                <a:lnTo>
                  <a:pt x="13851" y="2051"/>
                </a:lnTo>
                <a:cubicBezTo>
                  <a:pt x="13861" y="2028"/>
                  <a:pt x="13871" y="2006"/>
                  <a:pt x="13881" y="1983"/>
                </a:cubicBezTo>
                <a:cubicBezTo>
                  <a:pt x="13873" y="1982"/>
                  <a:pt x="13865" y="1980"/>
                  <a:pt x="13857" y="1979"/>
                </a:cubicBezTo>
                <a:lnTo>
                  <a:pt x="13857" y="1979"/>
                </a:lnTo>
                <a:cubicBezTo>
                  <a:pt x="13866" y="1847"/>
                  <a:pt x="13875" y="1715"/>
                  <a:pt x="13881" y="1583"/>
                </a:cubicBezTo>
                <a:cubicBezTo>
                  <a:pt x="13881" y="1411"/>
                  <a:pt x="13688" y="1281"/>
                  <a:pt x="13515" y="1281"/>
                </a:cubicBezTo>
                <a:cubicBezTo>
                  <a:pt x="13419" y="1281"/>
                  <a:pt x="13329" y="1321"/>
                  <a:pt x="13281" y="1416"/>
                </a:cubicBezTo>
                <a:cubicBezTo>
                  <a:pt x="12614" y="2984"/>
                  <a:pt x="12347" y="4652"/>
                  <a:pt x="11947" y="6253"/>
                </a:cubicBezTo>
                <a:cubicBezTo>
                  <a:pt x="11635" y="7670"/>
                  <a:pt x="11323" y="9304"/>
                  <a:pt x="10439" y="10540"/>
                </a:cubicBezTo>
                <a:lnTo>
                  <a:pt x="10439" y="10540"/>
                </a:lnTo>
                <a:cubicBezTo>
                  <a:pt x="10557" y="7823"/>
                  <a:pt x="12012" y="5293"/>
                  <a:pt x="12334" y="2587"/>
                </a:cubicBezTo>
                <a:lnTo>
                  <a:pt x="12334" y="2587"/>
                </a:lnTo>
                <a:cubicBezTo>
                  <a:pt x="12350" y="2564"/>
                  <a:pt x="12365" y="2540"/>
                  <a:pt x="12380" y="2517"/>
                </a:cubicBezTo>
                <a:cubicBezTo>
                  <a:pt x="12368" y="2515"/>
                  <a:pt x="12355" y="2512"/>
                  <a:pt x="12343" y="2510"/>
                </a:cubicBezTo>
                <a:lnTo>
                  <a:pt x="12343" y="2510"/>
                </a:lnTo>
                <a:cubicBezTo>
                  <a:pt x="12359" y="2368"/>
                  <a:pt x="12371" y="2226"/>
                  <a:pt x="12380" y="2083"/>
                </a:cubicBezTo>
                <a:cubicBezTo>
                  <a:pt x="12400" y="1889"/>
                  <a:pt x="12249" y="1785"/>
                  <a:pt x="12088" y="1785"/>
                </a:cubicBezTo>
                <a:cubicBezTo>
                  <a:pt x="11972" y="1785"/>
                  <a:pt x="11850" y="1838"/>
                  <a:pt x="11780" y="1950"/>
                </a:cubicBezTo>
                <a:cubicBezTo>
                  <a:pt x="10152" y="4289"/>
                  <a:pt x="10074" y="7521"/>
                  <a:pt x="8444" y="9875"/>
                </a:cubicBezTo>
                <a:lnTo>
                  <a:pt x="8444" y="9875"/>
                </a:lnTo>
                <a:cubicBezTo>
                  <a:pt x="8953" y="7362"/>
                  <a:pt x="10238" y="5093"/>
                  <a:pt x="11136" y="2675"/>
                </a:cubicBezTo>
                <a:lnTo>
                  <a:pt x="11136" y="2675"/>
                </a:lnTo>
                <a:cubicBezTo>
                  <a:pt x="11226" y="2554"/>
                  <a:pt x="11318" y="2435"/>
                  <a:pt x="11413" y="2317"/>
                </a:cubicBezTo>
                <a:cubicBezTo>
                  <a:pt x="11373" y="2292"/>
                  <a:pt x="11332" y="2268"/>
                  <a:pt x="11291" y="2244"/>
                </a:cubicBezTo>
                <a:lnTo>
                  <a:pt x="11291" y="2244"/>
                </a:lnTo>
                <a:cubicBezTo>
                  <a:pt x="11333" y="2124"/>
                  <a:pt x="11374" y="2004"/>
                  <a:pt x="11413" y="1883"/>
                </a:cubicBezTo>
                <a:cubicBezTo>
                  <a:pt x="11484" y="1694"/>
                  <a:pt x="11288" y="1506"/>
                  <a:pt x="11096" y="1506"/>
                </a:cubicBezTo>
                <a:cubicBezTo>
                  <a:pt x="11017" y="1506"/>
                  <a:pt x="10938" y="1538"/>
                  <a:pt x="10879" y="1616"/>
                </a:cubicBezTo>
                <a:cubicBezTo>
                  <a:pt x="10470" y="2132"/>
                  <a:pt x="10105" y="2678"/>
                  <a:pt x="9765" y="3242"/>
                </a:cubicBezTo>
                <a:lnTo>
                  <a:pt x="9765" y="3242"/>
                </a:lnTo>
                <a:cubicBezTo>
                  <a:pt x="10035" y="2712"/>
                  <a:pt x="10284" y="2172"/>
                  <a:pt x="10493" y="1616"/>
                </a:cubicBezTo>
                <a:lnTo>
                  <a:pt x="10493" y="1616"/>
                </a:lnTo>
                <a:cubicBezTo>
                  <a:pt x="10565" y="1526"/>
                  <a:pt x="10638" y="1437"/>
                  <a:pt x="10713" y="1349"/>
                </a:cubicBezTo>
                <a:cubicBezTo>
                  <a:pt x="10678" y="1335"/>
                  <a:pt x="10643" y="1319"/>
                  <a:pt x="10608" y="1300"/>
                </a:cubicBezTo>
                <a:lnTo>
                  <a:pt x="10608" y="1300"/>
                </a:lnTo>
                <a:cubicBezTo>
                  <a:pt x="10644" y="1195"/>
                  <a:pt x="10679" y="1089"/>
                  <a:pt x="10713" y="982"/>
                </a:cubicBezTo>
                <a:cubicBezTo>
                  <a:pt x="10760" y="768"/>
                  <a:pt x="10569" y="587"/>
                  <a:pt x="10383" y="587"/>
                </a:cubicBezTo>
                <a:cubicBezTo>
                  <a:pt x="10309" y="587"/>
                  <a:pt x="10236" y="616"/>
                  <a:pt x="10179" y="682"/>
                </a:cubicBezTo>
                <a:cubicBezTo>
                  <a:pt x="7901" y="3355"/>
                  <a:pt x="7199" y="7217"/>
                  <a:pt x="4801" y="9750"/>
                </a:cubicBezTo>
                <a:lnTo>
                  <a:pt x="4801" y="9750"/>
                </a:lnTo>
                <a:cubicBezTo>
                  <a:pt x="5559" y="6936"/>
                  <a:pt x="7120" y="4404"/>
                  <a:pt x="8281" y="1740"/>
                </a:cubicBezTo>
                <a:lnTo>
                  <a:pt x="8281" y="1740"/>
                </a:lnTo>
                <a:cubicBezTo>
                  <a:pt x="8366" y="1653"/>
                  <a:pt x="8454" y="1567"/>
                  <a:pt x="8544" y="1483"/>
                </a:cubicBezTo>
                <a:cubicBezTo>
                  <a:pt x="8504" y="1459"/>
                  <a:pt x="8464" y="1434"/>
                  <a:pt x="8423" y="1410"/>
                </a:cubicBezTo>
                <a:lnTo>
                  <a:pt x="8423" y="1410"/>
                </a:lnTo>
                <a:cubicBezTo>
                  <a:pt x="8464" y="1312"/>
                  <a:pt x="8504" y="1214"/>
                  <a:pt x="8544" y="1116"/>
                </a:cubicBezTo>
                <a:cubicBezTo>
                  <a:pt x="8641" y="899"/>
                  <a:pt x="8442" y="735"/>
                  <a:pt x="8236" y="735"/>
                </a:cubicBezTo>
                <a:cubicBezTo>
                  <a:pt x="8157" y="735"/>
                  <a:pt x="8076" y="760"/>
                  <a:pt x="8011" y="816"/>
                </a:cubicBezTo>
                <a:cubicBezTo>
                  <a:pt x="7215" y="1543"/>
                  <a:pt x="6648" y="2412"/>
                  <a:pt x="6178" y="3337"/>
                </a:cubicBezTo>
                <a:lnTo>
                  <a:pt x="6178" y="3337"/>
                </a:lnTo>
                <a:cubicBezTo>
                  <a:pt x="6147" y="3324"/>
                  <a:pt x="6117" y="3308"/>
                  <a:pt x="6086" y="3291"/>
                </a:cubicBezTo>
                <a:lnTo>
                  <a:pt x="6086" y="3291"/>
                </a:lnTo>
                <a:cubicBezTo>
                  <a:pt x="6128" y="3189"/>
                  <a:pt x="6169" y="3086"/>
                  <a:pt x="6209" y="2984"/>
                </a:cubicBezTo>
                <a:cubicBezTo>
                  <a:pt x="6304" y="2770"/>
                  <a:pt x="6096" y="2574"/>
                  <a:pt x="5895" y="2574"/>
                </a:cubicBezTo>
                <a:cubicBezTo>
                  <a:pt x="5814" y="2574"/>
                  <a:pt x="5734" y="2606"/>
                  <a:pt x="5676" y="2684"/>
                </a:cubicBezTo>
                <a:cubicBezTo>
                  <a:pt x="3965" y="4688"/>
                  <a:pt x="2961" y="7185"/>
                  <a:pt x="1377" y="9265"/>
                </a:cubicBezTo>
                <a:lnTo>
                  <a:pt x="1377" y="9265"/>
                </a:lnTo>
                <a:cubicBezTo>
                  <a:pt x="2706" y="6463"/>
                  <a:pt x="4406" y="3832"/>
                  <a:pt x="6176" y="1316"/>
                </a:cubicBezTo>
                <a:cubicBezTo>
                  <a:pt x="6368" y="1252"/>
                  <a:pt x="6206" y="1120"/>
                  <a:pt x="6011" y="1120"/>
                </a:cubicBezTo>
                <a:cubicBezTo>
                  <a:pt x="5901" y="1120"/>
                  <a:pt x="5781" y="1162"/>
                  <a:pt x="5709" y="1283"/>
                </a:cubicBezTo>
                <a:cubicBezTo>
                  <a:pt x="3679" y="4156"/>
                  <a:pt x="1737" y="7204"/>
                  <a:pt x="348" y="10455"/>
                </a:cubicBezTo>
                <a:lnTo>
                  <a:pt x="348" y="10455"/>
                </a:lnTo>
                <a:cubicBezTo>
                  <a:pt x="258" y="10546"/>
                  <a:pt x="166" y="10635"/>
                  <a:pt x="72" y="10723"/>
                </a:cubicBezTo>
                <a:cubicBezTo>
                  <a:pt x="115" y="10749"/>
                  <a:pt x="157" y="10776"/>
                  <a:pt x="201" y="10805"/>
                </a:cubicBezTo>
                <a:lnTo>
                  <a:pt x="201" y="10805"/>
                </a:lnTo>
                <a:cubicBezTo>
                  <a:pt x="157" y="10911"/>
                  <a:pt x="114" y="11017"/>
                  <a:pt x="72" y="11123"/>
                </a:cubicBezTo>
                <a:cubicBezTo>
                  <a:pt x="0" y="11313"/>
                  <a:pt x="199" y="11486"/>
                  <a:pt x="404" y="11486"/>
                </a:cubicBezTo>
                <a:cubicBezTo>
                  <a:pt x="487" y="11486"/>
                  <a:pt x="571" y="11457"/>
                  <a:pt x="639" y="11390"/>
                </a:cubicBezTo>
                <a:cubicBezTo>
                  <a:pt x="2351" y="9773"/>
                  <a:pt x="3368" y="7648"/>
                  <a:pt x="4584" y="5654"/>
                </a:cubicBezTo>
                <a:lnTo>
                  <a:pt x="4584" y="5654"/>
                </a:lnTo>
                <a:cubicBezTo>
                  <a:pt x="3996" y="6991"/>
                  <a:pt x="3387" y="8316"/>
                  <a:pt x="2819" y="9656"/>
                </a:cubicBezTo>
                <a:lnTo>
                  <a:pt x="2819" y="9656"/>
                </a:lnTo>
                <a:cubicBezTo>
                  <a:pt x="2729" y="9747"/>
                  <a:pt x="2636" y="9836"/>
                  <a:pt x="2540" y="9922"/>
                </a:cubicBezTo>
                <a:cubicBezTo>
                  <a:pt x="2584" y="9948"/>
                  <a:pt x="2627" y="9977"/>
                  <a:pt x="2671" y="10006"/>
                </a:cubicBezTo>
                <a:lnTo>
                  <a:pt x="2671" y="10006"/>
                </a:lnTo>
                <a:cubicBezTo>
                  <a:pt x="2627" y="10111"/>
                  <a:pt x="2584" y="10217"/>
                  <a:pt x="2540" y="10322"/>
                </a:cubicBezTo>
                <a:cubicBezTo>
                  <a:pt x="2444" y="10539"/>
                  <a:pt x="2660" y="10703"/>
                  <a:pt x="2863" y="10703"/>
                </a:cubicBezTo>
                <a:cubicBezTo>
                  <a:pt x="2941" y="10703"/>
                  <a:pt x="3018" y="10679"/>
                  <a:pt x="3074" y="10623"/>
                </a:cubicBezTo>
                <a:cubicBezTo>
                  <a:pt x="3741" y="10020"/>
                  <a:pt x="4248" y="9317"/>
                  <a:pt x="4671" y="8561"/>
                </a:cubicBezTo>
                <a:lnTo>
                  <a:pt x="4671" y="8561"/>
                </a:lnTo>
                <a:cubicBezTo>
                  <a:pt x="4460" y="9156"/>
                  <a:pt x="4277" y="9760"/>
                  <a:pt x="4135" y="10378"/>
                </a:cubicBezTo>
                <a:lnTo>
                  <a:pt x="4135" y="10378"/>
                </a:lnTo>
                <a:cubicBezTo>
                  <a:pt x="4104" y="10404"/>
                  <a:pt x="4073" y="10430"/>
                  <a:pt x="4041" y="10456"/>
                </a:cubicBezTo>
                <a:cubicBezTo>
                  <a:pt x="4064" y="10465"/>
                  <a:pt x="4087" y="10476"/>
                  <a:pt x="4111" y="10487"/>
                </a:cubicBezTo>
                <a:lnTo>
                  <a:pt x="4111" y="10487"/>
                </a:lnTo>
                <a:cubicBezTo>
                  <a:pt x="4086" y="10599"/>
                  <a:pt x="4063" y="10711"/>
                  <a:pt x="4041" y="10823"/>
                </a:cubicBezTo>
                <a:cubicBezTo>
                  <a:pt x="4018" y="11057"/>
                  <a:pt x="4176" y="11210"/>
                  <a:pt x="4353" y="11210"/>
                </a:cubicBezTo>
                <a:cubicBezTo>
                  <a:pt x="4427" y="11210"/>
                  <a:pt x="4506" y="11182"/>
                  <a:pt x="4575" y="11123"/>
                </a:cubicBezTo>
                <a:cubicBezTo>
                  <a:pt x="5239" y="10582"/>
                  <a:pt x="5786" y="9954"/>
                  <a:pt x="6261" y="9274"/>
                </a:cubicBezTo>
                <a:lnTo>
                  <a:pt x="6261" y="9274"/>
                </a:lnTo>
                <a:cubicBezTo>
                  <a:pt x="6201" y="9467"/>
                  <a:pt x="6147" y="9663"/>
                  <a:pt x="6099" y="9861"/>
                </a:cubicBezTo>
                <a:lnTo>
                  <a:pt x="6099" y="9861"/>
                </a:lnTo>
                <a:cubicBezTo>
                  <a:pt x="6037" y="9949"/>
                  <a:pt x="5974" y="10036"/>
                  <a:pt x="5909" y="10122"/>
                </a:cubicBezTo>
                <a:cubicBezTo>
                  <a:pt x="5951" y="10136"/>
                  <a:pt x="5991" y="10152"/>
                  <a:pt x="6031" y="10168"/>
                </a:cubicBezTo>
                <a:lnTo>
                  <a:pt x="6031" y="10168"/>
                </a:lnTo>
                <a:cubicBezTo>
                  <a:pt x="6011" y="10263"/>
                  <a:pt x="5993" y="10359"/>
                  <a:pt x="5976" y="10456"/>
                </a:cubicBezTo>
                <a:cubicBezTo>
                  <a:pt x="5912" y="10691"/>
                  <a:pt x="6081" y="10845"/>
                  <a:pt x="6264" y="10845"/>
                </a:cubicBezTo>
                <a:cubicBezTo>
                  <a:pt x="6365" y="10845"/>
                  <a:pt x="6471" y="10797"/>
                  <a:pt x="6543" y="10689"/>
                </a:cubicBezTo>
                <a:cubicBezTo>
                  <a:pt x="7893" y="8850"/>
                  <a:pt x="8740" y="6735"/>
                  <a:pt x="9820" y="4763"/>
                </a:cubicBezTo>
                <a:lnTo>
                  <a:pt x="9820" y="4763"/>
                </a:lnTo>
                <a:cubicBezTo>
                  <a:pt x="8996" y="6697"/>
                  <a:pt x="8119" y="8607"/>
                  <a:pt x="7785" y="10681"/>
                </a:cubicBezTo>
                <a:lnTo>
                  <a:pt x="7785" y="10681"/>
                </a:lnTo>
                <a:cubicBezTo>
                  <a:pt x="7771" y="10695"/>
                  <a:pt x="7757" y="10709"/>
                  <a:pt x="7744" y="10723"/>
                </a:cubicBezTo>
                <a:cubicBezTo>
                  <a:pt x="7754" y="10729"/>
                  <a:pt x="7765" y="10735"/>
                  <a:pt x="7775" y="10741"/>
                </a:cubicBezTo>
                <a:lnTo>
                  <a:pt x="7775" y="10741"/>
                </a:lnTo>
                <a:cubicBezTo>
                  <a:pt x="7750" y="10901"/>
                  <a:pt x="7729" y="11061"/>
                  <a:pt x="7710" y="11223"/>
                </a:cubicBezTo>
                <a:cubicBezTo>
                  <a:pt x="7688" y="11425"/>
                  <a:pt x="7862" y="11552"/>
                  <a:pt x="8029" y="11552"/>
                </a:cubicBezTo>
                <a:cubicBezTo>
                  <a:pt x="8110" y="11552"/>
                  <a:pt x="8190" y="11522"/>
                  <a:pt x="8244" y="11457"/>
                </a:cubicBezTo>
                <a:cubicBezTo>
                  <a:pt x="10137" y="9510"/>
                  <a:pt x="10475" y="6732"/>
                  <a:pt x="11471" y="4282"/>
                </a:cubicBezTo>
                <a:lnTo>
                  <a:pt x="11471" y="4282"/>
                </a:lnTo>
                <a:cubicBezTo>
                  <a:pt x="10883" y="6711"/>
                  <a:pt x="9720" y="9031"/>
                  <a:pt x="9879" y="11623"/>
                </a:cubicBezTo>
                <a:cubicBezTo>
                  <a:pt x="9879" y="11784"/>
                  <a:pt x="10036" y="11913"/>
                  <a:pt x="10200" y="11913"/>
                </a:cubicBezTo>
                <a:cubicBezTo>
                  <a:pt x="10274" y="11913"/>
                  <a:pt x="10350" y="11886"/>
                  <a:pt x="10412" y="11824"/>
                </a:cubicBezTo>
                <a:cubicBezTo>
                  <a:pt x="11580" y="10689"/>
                  <a:pt x="12047" y="9022"/>
                  <a:pt x="12414" y="7487"/>
                </a:cubicBezTo>
                <a:cubicBezTo>
                  <a:pt x="12464" y="7291"/>
                  <a:pt x="12511" y="7094"/>
                  <a:pt x="12556" y="6896"/>
                </a:cubicBezTo>
                <a:lnTo>
                  <a:pt x="12556" y="6896"/>
                </a:lnTo>
                <a:cubicBezTo>
                  <a:pt x="12284" y="8403"/>
                  <a:pt x="12049" y="9915"/>
                  <a:pt x="12080" y="11457"/>
                </a:cubicBezTo>
                <a:cubicBezTo>
                  <a:pt x="12080" y="11628"/>
                  <a:pt x="12274" y="11759"/>
                  <a:pt x="12447" y="11759"/>
                </a:cubicBezTo>
                <a:cubicBezTo>
                  <a:pt x="12543" y="11759"/>
                  <a:pt x="12633" y="11719"/>
                  <a:pt x="12681" y="11623"/>
                </a:cubicBezTo>
                <a:cubicBezTo>
                  <a:pt x="13064" y="10722"/>
                  <a:pt x="13299" y="9773"/>
                  <a:pt x="13482" y="8809"/>
                </a:cubicBezTo>
                <a:lnTo>
                  <a:pt x="13482" y="8809"/>
                </a:lnTo>
                <a:cubicBezTo>
                  <a:pt x="13457" y="9546"/>
                  <a:pt x="13518" y="10283"/>
                  <a:pt x="13715" y="11023"/>
                </a:cubicBezTo>
                <a:cubicBezTo>
                  <a:pt x="13754" y="11178"/>
                  <a:pt x="13905" y="11266"/>
                  <a:pt x="14045" y="11266"/>
                </a:cubicBezTo>
                <a:cubicBezTo>
                  <a:pt x="14146" y="11266"/>
                  <a:pt x="14240" y="11221"/>
                  <a:pt x="14282" y="11123"/>
                </a:cubicBezTo>
                <a:cubicBezTo>
                  <a:pt x="15800" y="8269"/>
                  <a:pt x="15301" y="4560"/>
                  <a:pt x="16959" y="1803"/>
                </a:cubicBezTo>
                <a:lnTo>
                  <a:pt x="16959" y="1803"/>
                </a:lnTo>
                <a:cubicBezTo>
                  <a:pt x="16812" y="4922"/>
                  <a:pt x="15138" y="7819"/>
                  <a:pt x="15349" y="10990"/>
                </a:cubicBezTo>
                <a:cubicBezTo>
                  <a:pt x="15349" y="11149"/>
                  <a:pt x="15505" y="11309"/>
                  <a:pt x="15667" y="11309"/>
                </a:cubicBezTo>
                <a:cubicBezTo>
                  <a:pt x="15743" y="11309"/>
                  <a:pt x="15820" y="11274"/>
                  <a:pt x="15883" y="11190"/>
                </a:cubicBezTo>
                <a:cubicBezTo>
                  <a:pt x="16474" y="10462"/>
                  <a:pt x="16851" y="9653"/>
                  <a:pt x="17111" y="8798"/>
                </a:cubicBezTo>
                <a:lnTo>
                  <a:pt x="17111" y="8798"/>
                </a:lnTo>
                <a:cubicBezTo>
                  <a:pt x="17189" y="9426"/>
                  <a:pt x="17369" y="10026"/>
                  <a:pt x="17718" y="10556"/>
                </a:cubicBezTo>
                <a:cubicBezTo>
                  <a:pt x="17788" y="10668"/>
                  <a:pt x="17887" y="10715"/>
                  <a:pt x="17984" y="10715"/>
                </a:cubicBezTo>
                <a:cubicBezTo>
                  <a:pt x="18117" y="10715"/>
                  <a:pt x="18246" y="10625"/>
                  <a:pt x="18285" y="10489"/>
                </a:cubicBezTo>
                <a:cubicBezTo>
                  <a:pt x="19171" y="8025"/>
                  <a:pt x="19091" y="5400"/>
                  <a:pt x="19649" y="2881"/>
                </a:cubicBezTo>
                <a:lnTo>
                  <a:pt x="19649" y="2881"/>
                </a:lnTo>
                <a:cubicBezTo>
                  <a:pt x="19690" y="5289"/>
                  <a:pt x="19079" y="7712"/>
                  <a:pt x="19567" y="10115"/>
                </a:cubicBezTo>
                <a:lnTo>
                  <a:pt x="19567" y="10115"/>
                </a:lnTo>
                <a:cubicBezTo>
                  <a:pt x="19562" y="10129"/>
                  <a:pt x="19557" y="10142"/>
                  <a:pt x="19552" y="10156"/>
                </a:cubicBezTo>
                <a:lnTo>
                  <a:pt x="19575" y="10156"/>
                </a:lnTo>
                <a:cubicBezTo>
                  <a:pt x="19599" y="10267"/>
                  <a:pt x="19624" y="10378"/>
                  <a:pt x="19652" y="10489"/>
                </a:cubicBezTo>
                <a:cubicBezTo>
                  <a:pt x="19685" y="10652"/>
                  <a:pt x="19804" y="10727"/>
                  <a:pt x="19926" y="10727"/>
                </a:cubicBezTo>
                <a:cubicBezTo>
                  <a:pt x="20054" y="10727"/>
                  <a:pt x="20185" y="10643"/>
                  <a:pt x="20219" y="10489"/>
                </a:cubicBezTo>
                <a:cubicBezTo>
                  <a:pt x="21163" y="7998"/>
                  <a:pt x="20912" y="5301"/>
                  <a:pt x="21263" y="2673"/>
                </a:cubicBezTo>
                <a:lnTo>
                  <a:pt x="21263" y="2673"/>
                </a:lnTo>
                <a:cubicBezTo>
                  <a:pt x="21194" y="5664"/>
                  <a:pt x="20428" y="8772"/>
                  <a:pt x="21854" y="11490"/>
                </a:cubicBezTo>
                <a:cubicBezTo>
                  <a:pt x="21914" y="11580"/>
                  <a:pt x="22028" y="11629"/>
                  <a:pt x="22138" y="11629"/>
                </a:cubicBezTo>
                <a:cubicBezTo>
                  <a:pt x="22273" y="11629"/>
                  <a:pt x="22403" y="11555"/>
                  <a:pt x="22421" y="11390"/>
                </a:cubicBezTo>
                <a:cubicBezTo>
                  <a:pt x="22810" y="9157"/>
                  <a:pt x="22634" y="6904"/>
                  <a:pt x="22710" y="4646"/>
                </a:cubicBezTo>
                <a:lnTo>
                  <a:pt x="22710" y="4646"/>
                </a:lnTo>
                <a:cubicBezTo>
                  <a:pt x="22994" y="6599"/>
                  <a:pt x="22707" y="8649"/>
                  <a:pt x="23188" y="10623"/>
                </a:cubicBezTo>
                <a:cubicBezTo>
                  <a:pt x="23221" y="10756"/>
                  <a:pt x="23355" y="10823"/>
                  <a:pt x="23484" y="10823"/>
                </a:cubicBezTo>
                <a:cubicBezTo>
                  <a:pt x="23613" y="10823"/>
                  <a:pt x="23739" y="10756"/>
                  <a:pt x="23755" y="10623"/>
                </a:cubicBezTo>
                <a:cubicBezTo>
                  <a:pt x="23853" y="10192"/>
                  <a:pt x="23921" y="9761"/>
                  <a:pt x="23967" y="9328"/>
                </a:cubicBezTo>
                <a:lnTo>
                  <a:pt x="23967" y="9328"/>
                </a:lnTo>
                <a:cubicBezTo>
                  <a:pt x="24169" y="10126"/>
                  <a:pt x="24447" y="10897"/>
                  <a:pt x="24823" y="11623"/>
                </a:cubicBezTo>
                <a:cubicBezTo>
                  <a:pt x="24866" y="11726"/>
                  <a:pt x="24968" y="11777"/>
                  <a:pt x="25073" y="11777"/>
                </a:cubicBezTo>
                <a:cubicBezTo>
                  <a:pt x="25209" y="11777"/>
                  <a:pt x="25352" y="11692"/>
                  <a:pt x="25390" y="11523"/>
                </a:cubicBezTo>
                <a:cubicBezTo>
                  <a:pt x="25625" y="10395"/>
                  <a:pt x="25686" y="9255"/>
                  <a:pt x="25683" y="8111"/>
                </a:cubicBezTo>
                <a:lnTo>
                  <a:pt x="25683" y="8111"/>
                </a:lnTo>
                <a:cubicBezTo>
                  <a:pt x="25816" y="9224"/>
                  <a:pt x="26064" y="10315"/>
                  <a:pt x="26591" y="11357"/>
                </a:cubicBezTo>
                <a:cubicBezTo>
                  <a:pt x="26652" y="11468"/>
                  <a:pt x="26751" y="11515"/>
                  <a:pt x="26850" y="11515"/>
                </a:cubicBezTo>
                <a:cubicBezTo>
                  <a:pt x="27019" y="11515"/>
                  <a:pt x="27191" y="11379"/>
                  <a:pt x="27191" y="11190"/>
                </a:cubicBezTo>
                <a:cubicBezTo>
                  <a:pt x="27211" y="10572"/>
                  <a:pt x="27212" y="9953"/>
                  <a:pt x="27204" y="9334"/>
                </a:cubicBezTo>
                <a:lnTo>
                  <a:pt x="27204" y="9334"/>
                </a:lnTo>
                <a:cubicBezTo>
                  <a:pt x="27359" y="10161"/>
                  <a:pt x="27618" y="10964"/>
                  <a:pt x="28058" y="11723"/>
                </a:cubicBezTo>
                <a:cubicBezTo>
                  <a:pt x="28120" y="11835"/>
                  <a:pt x="28209" y="11882"/>
                  <a:pt x="28299" y="11882"/>
                </a:cubicBezTo>
                <a:cubicBezTo>
                  <a:pt x="28451" y="11882"/>
                  <a:pt x="28604" y="11746"/>
                  <a:pt x="28625" y="11557"/>
                </a:cubicBezTo>
                <a:cubicBezTo>
                  <a:pt x="28857" y="8890"/>
                  <a:pt x="28686" y="6198"/>
                  <a:pt x="28725" y="3525"/>
                </a:cubicBezTo>
                <a:lnTo>
                  <a:pt x="28725" y="3525"/>
                </a:lnTo>
                <a:cubicBezTo>
                  <a:pt x="29586" y="6129"/>
                  <a:pt x="28243" y="10013"/>
                  <a:pt x="30894" y="11557"/>
                </a:cubicBezTo>
                <a:cubicBezTo>
                  <a:pt x="30944" y="11590"/>
                  <a:pt x="30998" y="11605"/>
                  <a:pt x="31051" y="11605"/>
                </a:cubicBezTo>
                <a:cubicBezTo>
                  <a:pt x="31211" y="11605"/>
                  <a:pt x="31361" y="11473"/>
                  <a:pt x="31361" y="11323"/>
                </a:cubicBezTo>
                <a:cubicBezTo>
                  <a:pt x="31539" y="8765"/>
                  <a:pt x="30471" y="6312"/>
                  <a:pt x="30285" y="3777"/>
                </a:cubicBezTo>
                <a:lnTo>
                  <a:pt x="30285" y="3777"/>
                </a:lnTo>
                <a:cubicBezTo>
                  <a:pt x="31585" y="5889"/>
                  <a:pt x="30983" y="8765"/>
                  <a:pt x="32561" y="10789"/>
                </a:cubicBezTo>
                <a:cubicBezTo>
                  <a:pt x="32632" y="10874"/>
                  <a:pt x="32757" y="10923"/>
                  <a:pt x="32873" y="10923"/>
                </a:cubicBezTo>
                <a:cubicBezTo>
                  <a:pt x="33029" y="10923"/>
                  <a:pt x="33167" y="10834"/>
                  <a:pt x="33129" y="10623"/>
                </a:cubicBezTo>
                <a:cubicBezTo>
                  <a:pt x="33123" y="10535"/>
                  <a:pt x="33116" y="10447"/>
                  <a:pt x="33107" y="10360"/>
                </a:cubicBezTo>
                <a:lnTo>
                  <a:pt x="33107" y="10360"/>
                </a:lnTo>
                <a:cubicBezTo>
                  <a:pt x="33114" y="10358"/>
                  <a:pt x="33122" y="10357"/>
                  <a:pt x="33129" y="10356"/>
                </a:cubicBezTo>
                <a:cubicBezTo>
                  <a:pt x="33120" y="10345"/>
                  <a:pt x="33112" y="10334"/>
                  <a:pt x="33104" y="10323"/>
                </a:cubicBezTo>
                <a:lnTo>
                  <a:pt x="33104" y="10323"/>
                </a:lnTo>
                <a:cubicBezTo>
                  <a:pt x="32975" y="8960"/>
                  <a:pt x="32612" y="7625"/>
                  <a:pt x="32395" y="6320"/>
                </a:cubicBezTo>
                <a:cubicBezTo>
                  <a:pt x="32135" y="5049"/>
                  <a:pt x="31750" y="3403"/>
                  <a:pt x="32171" y="2097"/>
                </a:cubicBezTo>
                <a:lnTo>
                  <a:pt x="32171" y="2097"/>
                </a:lnTo>
                <a:cubicBezTo>
                  <a:pt x="33394" y="5022"/>
                  <a:pt x="32479" y="8508"/>
                  <a:pt x="34229" y="11290"/>
                </a:cubicBezTo>
                <a:cubicBezTo>
                  <a:pt x="34289" y="11380"/>
                  <a:pt x="34396" y="11429"/>
                  <a:pt x="34502" y="11429"/>
                </a:cubicBezTo>
                <a:cubicBezTo>
                  <a:pt x="34632" y="11429"/>
                  <a:pt x="34760" y="11355"/>
                  <a:pt x="34796" y="11190"/>
                </a:cubicBezTo>
                <a:cubicBezTo>
                  <a:pt x="34919" y="10675"/>
                  <a:pt x="34963" y="10163"/>
                  <a:pt x="34953" y="9654"/>
                </a:cubicBezTo>
                <a:lnTo>
                  <a:pt x="34953" y="9654"/>
                </a:lnTo>
                <a:cubicBezTo>
                  <a:pt x="35283" y="10422"/>
                  <a:pt x="35711" y="11128"/>
                  <a:pt x="36297" y="11723"/>
                </a:cubicBezTo>
                <a:cubicBezTo>
                  <a:pt x="36355" y="11796"/>
                  <a:pt x="36438" y="11830"/>
                  <a:pt x="36521" y="11830"/>
                </a:cubicBezTo>
                <a:cubicBezTo>
                  <a:pt x="36630" y="11830"/>
                  <a:pt x="36741" y="11770"/>
                  <a:pt x="36798" y="11657"/>
                </a:cubicBezTo>
                <a:cubicBezTo>
                  <a:pt x="37274" y="10875"/>
                  <a:pt x="37325" y="9955"/>
                  <a:pt x="37187" y="9038"/>
                </a:cubicBezTo>
                <a:lnTo>
                  <a:pt x="37187" y="9038"/>
                </a:lnTo>
                <a:cubicBezTo>
                  <a:pt x="37462" y="9560"/>
                  <a:pt x="37819" y="10026"/>
                  <a:pt x="38299" y="10389"/>
                </a:cubicBezTo>
                <a:cubicBezTo>
                  <a:pt x="38363" y="10445"/>
                  <a:pt x="38425" y="10469"/>
                  <a:pt x="38482" y="10469"/>
                </a:cubicBezTo>
                <a:cubicBezTo>
                  <a:pt x="38662" y="10469"/>
                  <a:pt x="38791" y="10233"/>
                  <a:pt x="38766" y="10056"/>
                </a:cubicBezTo>
                <a:cubicBezTo>
                  <a:pt x="38653" y="9327"/>
                  <a:pt x="38447" y="8626"/>
                  <a:pt x="38198" y="7938"/>
                </a:cubicBezTo>
                <a:lnTo>
                  <a:pt x="38198" y="7938"/>
                </a:lnTo>
                <a:cubicBezTo>
                  <a:pt x="38200" y="7942"/>
                  <a:pt x="38203" y="7947"/>
                  <a:pt x="38206" y="7951"/>
                </a:cubicBezTo>
                <a:lnTo>
                  <a:pt x="38206" y="7951"/>
                </a:lnTo>
                <a:cubicBezTo>
                  <a:pt x="38686" y="8899"/>
                  <a:pt x="39285" y="9780"/>
                  <a:pt x="40134" y="10523"/>
                </a:cubicBezTo>
                <a:cubicBezTo>
                  <a:pt x="40202" y="10584"/>
                  <a:pt x="40278" y="10610"/>
                  <a:pt x="40351" y="10610"/>
                </a:cubicBezTo>
                <a:cubicBezTo>
                  <a:pt x="40596" y="10610"/>
                  <a:pt x="40806" y="10313"/>
                  <a:pt x="40601" y="10056"/>
                </a:cubicBezTo>
                <a:cubicBezTo>
                  <a:pt x="39922" y="9299"/>
                  <a:pt x="39306" y="8483"/>
                  <a:pt x="38743" y="7627"/>
                </a:cubicBezTo>
                <a:lnTo>
                  <a:pt x="38743" y="7627"/>
                </a:lnTo>
                <a:cubicBezTo>
                  <a:pt x="37697" y="5606"/>
                  <a:pt x="37231" y="3245"/>
                  <a:pt x="36031" y="1283"/>
                </a:cubicBezTo>
                <a:cubicBezTo>
                  <a:pt x="35965" y="1178"/>
                  <a:pt x="35854" y="1130"/>
                  <a:pt x="35745" y="1130"/>
                </a:cubicBezTo>
                <a:cubicBezTo>
                  <a:pt x="35634" y="1130"/>
                  <a:pt x="35524" y="1180"/>
                  <a:pt x="35468" y="1271"/>
                </a:cubicBezTo>
                <a:lnTo>
                  <a:pt x="35468" y="1271"/>
                </a:lnTo>
                <a:cubicBezTo>
                  <a:pt x="35166" y="849"/>
                  <a:pt x="34777" y="501"/>
                  <a:pt x="34263" y="282"/>
                </a:cubicBezTo>
                <a:cubicBezTo>
                  <a:pt x="34210" y="256"/>
                  <a:pt x="34151" y="243"/>
                  <a:pt x="34094" y="243"/>
                </a:cubicBezTo>
                <a:cubicBezTo>
                  <a:pt x="33931" y="243"/>
                  <a:pt x="33780" y="343"/>
                  <a:pt x="33829" y="515"/>
                </a:cubicBezTo>
                <a:cubicBezTo>
                  <a:pt x="33929" y="2317"/>
                  <a:pt x="34863" y="4018"/>
                  <a:pt x="35530" y="5686"/>
                </a:cubicBezTo>
                <a:cubicBezTo>
                  <a:pt x="36110" y="7150"/>
                  <a:pt x="37079" y="9283"/>
                  <a:pt x="36528" y="10887"/>
                </a:cubicBezTo>
                <a:lnTo>
                  <a:pt x="36528" y="10887"/>
                </a:lnTo>
                <a:cubicBezTo>
                  <a:pt x="34761" y="8750"/>
                  <a:pt x="34718" y="5347"/>
                  <a:pt x="33896" y="2784"/>
                </a:cubicBezTo>
                <a:cubicBezTo>
                  <a:pt x="33834" y="2629"/>
                  <a:pt x="33693" y="2553"/>
                  <a:pt x="33559" y="2553"/>
                </a:cubicBezTo>
                <a:cubicBezTo>
                  <a:pt x="33406" y="2553"/>
                  <a:pt x="33262" y="2654"/>
                  <a:pt x="33262" y="2850"/>
                </a:cubicBezTo>
                <a:cubicBezTo>
                  <a:pt x="33261" y="2904"/>
                  <a:pt x="33260" y="2958"/>
                  <a:pt x="33260" y="3012"/>
                </a:cubicBezTo>
                <a:lnTo>
                  <a:pt x="33260" y="3012"/>
                </a:lnTo>
                <a:cubicBezTo>
                  <a:pt x="33250" y="3014"/>
                  <a:pt x="33239" y="3015"/>
                  <a:pt x="33229" y="3017"/>
                </a:cubicBezTo>
                <a:cubicBezTo>
                  <a:pt x="33240" y="3051"/>
                  <a:pt x="33250" y="3085"/>
                  <a:pt x="33261" y="3120"/>
                </a:cubicBezTo>
                <a:lnTo>
                  <a:pt x="33261" y="3120"/>
                </a:lnTo>
                <a:cubicBezTo>
                  <a:pt x="33264" y="3295"/>
                  <a:pt x="33274" y="3470"/>
                  <a:pt x="33289" y="3645"/>
                </a:cubicBezTo>
                <a:lnTo>
                  <a:pt x="33289" y="3645"/>
                </a:lnTo>
                <a:cubicBezTo>
                  <a:pt x="33135" y="2771"/>
                  <a:pt x="32894" y="1919"/>
                  <a:pt x="32461" y="1116"/>
                </a:cubicBezTo>
                <a:cubicBezTo>
                  <a:pt x="32411" y="999"/>
                  <a:pt x="32311" y="941"/>
                  <a:pt x="32207" y="941"/>
                </a:cubicBezTo>
                <a:cubicBezTo>
                  <a:pt x="32103" y="941"/>
                  <a:pt x="31994" y="999"/>
                  <a:pt x="31928" y="1116"/>
                </a:cubicBezTo>
                <a:cubicBezTo>
                  <a:pt x="31227" y="2350"/>
                  <a:pt x="31427" y="3885"/>
                  <a:pt x="31627" y="5286"/>
                </a:cubicBezTo>
                <a:cubicBezTo>
                  <a:pt x="31805" y="6438"/>
                  <a:pt x="32100" y="7577"/>
                  <a:pt x="32317" y="8739"/>
                </a:cubicBezTo>
                <a:lnTo>
                  <a:pt x="32317" y="8739"/>
                </a:lnTo>
                <a:cubicBezTo>
                  <a:pt x="31644" y="6656"/>
                  <a:pt x="31848" y="4217"/>
                  <a:pt x="30226" y="2517"/>
                </a:cubicBezTo>
                <a:cubicBezTo>
                  <a:pt x="30164" y="2454"/>
                  <a:pt x="30088" y="2428"/>
                  <a:pt x="30014" y="2428"/>
                </a:cubicBezTo>
                <a:cubicBezTo>
                  <a:pt x="29850" y="2428"/>
                  <a:pt x="29693" y="2557"/>
                  <a:pt x="29693" y="2717"/>
                </a:cubicBezTo>
                <a:cubicBezTo>
                  <a:pt x="29600" y="5418"/>
                  <a:pt x="30778" y="7946"/>
                  <a:pt x="30780" y="10596"/>
                </a:cubicBezTo>
                <a:lnTo>
                  <a:pt x="30780" y="10596"/>
                </a:lnTo>
                <a:cubicBezTo>
                  <a:pt x="29779" y="9552"/>
                  <a:pt x="29844" y="7652"/>
                  <a:pt x="29726" y="6353"/>
                </a:cubicBezTo>
                <a:cubicBezTo>
                  <a:pt x="29626" y="4952"/>
                  <a:pt x="29626" y="3217"/>
                  <a:pt x="28725" y="2050"/>
                </a:cubicBezTo>
                <a:cubicBezTo>
                  <a:pt x="28659" y="1957"/>
                  <a:pt x="28556" y="1912"/>
                  <a:pt x="28456" y="1912"/>
                </a:cubicBezTo>
                <a:cubicBezTo>
                  <a:pt x="28304" y="1912"/>
                  <a:pt x="28158" y="2016"/>
                  <a:pt x="28158" y="2217"/>
                </a:cubicBezTo>
                <a:cubicBezTo>
                  <a:pt x="28043" y="4905"/>
                  <a:pt x="28203" y="7568"/>
                  <a:pt x="28095" y="10250"/>
                </a:cubicBezTo>
                <a:lnTo>
                  <a:pt x="28095" y="10250"/>
                </a:lnTo>
                <a:cubicBezTo>
                  <a:pt x="27142" y="7588"/>
                  <a:pt x="27844" y="4472"/>
                  <a:pt x="27258" y="1716"/>
                </a:cubicBezTo>
                <a:cubicBezTo>
                  <a:pt x="27230" y="1562"/>
                  <a:pt x="27125" y="1497"/>
                  <a:pt x="27009" y="1497"/>
                </a:cubicBezTo>
                <a:cubicBezTo>
                  <a:pt x="26848" y="1497"/>
                  <a:pt x="26663" y="1623"/>
                  <a:pt x="26624" y="1816"/>
                </a:cubicBezTo>
                <a:cubicBezTo>
                  <a:pt x="26320" y="4354"/>
                  <a:pt x="26519" y="6915"/>
                  <a:pt x="26540" y="9461"/>
                </a:cubicBezTo>
                <a:lnTo>
                  <a:pt x="26540" y="9461"/>
                </a:lnTo>
                <a:cubicBezTo>
                  <a:pt x="25863" y="7020"/>
                  <a:pt x="26266" y="4339"/>
                  <a:pt x="25685" y="1863"/>
                </a:cubicBezTo>
                <a:lnTo>
                  <a:pt x="25685" y="1863"/>
                </a:lnTo>
                <a:cubicBezTo>
                  <a:pt x="25686" y="1847"/>
                  <a:pt x="25688" y="1832"/>
                  <a:pt x="25690" y="1816"/>
                </a:cubicBezTo>
                <a:lnTo>
                  <a:pt x="25690" y="1816"/>
                </a:lnTo>
                <a:cubicBezTo>
                  <a:pt x="25685" y="1817"/>
                  <a:pt x="25679" y="1818"/>
                  <a:pt x="25674" y="1819"/>
                </a:cubicBezTo>
                <a:lnTo>
                  <a:pt x="25674" y="1819"/>
                </a:lnTo>
                <a:cubicBezTo>
                  <a:pt x="25658" y="1751"/>
                  <a:pt x="25641" y="1684"/>
                  <a:pt x="25623" y="1616"/>
                </a:cubicBezTo>
                <a:cubicBezTo>
                  <a:pt x="25594" y="1443"/>
                  <a:pt x="25484" y="1369"/>
                  <a:pt x="25365" y="1369"/>
                </a:cubicBezTo>
                <a:cubicBezTo>
                  <a:pt x="25210" y="1369"/>
                  <a:pt x="25042" y="1494"/>
                  <a:pt x="25023" y="1683"/>
                </a:cubicBezTo>
                <a:cubicBezTo>
                  <a:pt x="24667" y="4496"/>
                  <a:pt x="25232" y="7387"/>
                  <a:pt x="24920" y="10171"/>
                </a:cubicBezTo>
                <a:lnTo>
                  <a:pt x="24920" y="10171"/>
                </a:lnTo>
                <a:cubicBezTo>
                  <a:pt x="23965" y="7627"/>
                  <a:pt x="24032" y="4595"/>
                  <a:pt x="24169" y="1905"/>
                </a:cubicBezTo>
                <a:lnTo>
                  <a:pt x="24169" y="1905"/>
                </a:lnTo>
                <a:cubicBezTo>
                  <a:pt x="24175" y="1864"/>
                  <a:pt x="24182" y="1824"/>
                  <a:pt x="24189" y="1783"/>
                </a:cubicBezTo>
                <a:cubicBezTo>
                  <a:pt x="24184" y="1781"/>
                  <a:pt x="24180" y="1780"/>
                  <a:pt x="24175" y="1779"/>
                </a:cubicBezTo>
                <a:lnTo>
                  <a:pt x="24175" y="1779"/>
                </a:lnTo>
                <a:cubicBezTo>
                  <a:pt x="24180" y="1691"/>
                  <a:pt x="24184" y="1603"/>
                  <a:pt x="24189" y="1516"/>
                </a:cubicBezTo>
                <a:cubicBezTo>
                  <a:pt x="24189" y="1333"/>
                  <a:pt x="24018" y="1230"/>
                  <a:pt x="23852" y="1230"/>
                </a:cubicBezTo>
                <a:cubicBezTo>
                  <a:pt x="23717" y="1230"/>
                  <a:pt x="23585" y="1299"/>
                  <a:pt x="23555" y="1449"/>
                </a:cubicBezTo>
                <a:cubicBezTo>
                  <a:pt x="23209" y="3459"/>
                  <a:pt x="23454" y="5516"/>
                  <a:pt x="23416" y="7566"/>
                </a:cubicBezTo>
                <a:lnTo>
                  <a:pt x="23416" y="7566"/>
                </a:lnTo>
                <a:cubicBezTo>
                  <a:pt x="23368" y="5930"/>
                  <a:pt x="23424" y="4296"/>
                  <a:pt x="22852" y="2735"/>
                </a:cubicBezTo>
                <a:lnTo>
                  <a:pt x="22852" y="2735"/>
                </a:lnTo>
                <a:cubicBezTo>
                  <a:pt x="22853" y="2729"/>
                  <a:pt x="22854" y="2723"/>
                  <a:pt x="22855" y="2717"/>
                </a:cubicBezTo>
                <a:lnTo>
                  <a:pt x="22855" y="2717"/>
                </a:lnTo>
                <a:cubicBezTo>
                  <a:pt x="22852" y="2718"/>
                  <a:pt x="22849" y="2719"/>
                  <a:pt x="22847" y="2720"/>
                </a:cubicBezTo>
                <a:lnTo>
                  <a:pt x="22847" y="2720"/>
                </a:lnTo>
                <a:cubicBezTo>
                  <a:pt x="22818" y="2641"/>
                  <a:pt x="22787" y="2562"/>
                  <a:pt x="22754" y="2484"/>
                </a:cubicBezTo>
                <a:cubicBezTo>
                  <a:pt x="22693" y="2329"/>
                  <a:pt x="22566" y="2253"/>
                  <a:pt x="22441" y="2253"/>
                </a:cubicBezTo>
                <a:cubicBezTo>
                  <a:pt x="22297" y="2253"/>
                  <a:pt x="22156" y="2354"/>
                  <a:pt x="22121" y="2550"/>
                </a:cubicBezTo>
                <a:cubicBezTo>
                  <a:pt x="21800" y="5031"/>
                  <a:pt x="22143" y="7538"/>
                  <a:pt x="21876" y="10003"/>
                </a:cubicBezTo>
                <a:lnTo>
                  <a:pt x="21876" y="10003"/>
                </a:lnTo>
                <a:cubicBezTo>
                  <a:pt x="20929" y="7080"/>
                  <a:pt x="22016" y="3688"/>
                  <a:pt x="21683" y="671"/>
                </a:cubicBezTo>
                <a:lnTo>
                  <a:pt x="21683" y="671"/>
                </a:lnTo>
                <a:cubicBezTo>
                  <a:pt x="21695" y="630"/>
                  <a:pt x="21708" y="590"/>
                  <a:pt x="21720" y="549"/>
                </a:cubicBezTo>
                <a:lnTo>
                  <a:pt x="21668" y="549"/>
                </a:lnTo>
                <a:cubicBezTo>
                  <a:pt x="21654" y="437"/>
                  <a:pt x="21638" y="326"/>
                  <a:pt x="21620" y="215"/>
                </a:cubicBezTo>
                <a:cubicBezTo>
                  <a:pt x="21605" y="63"/>
                  <a:pt x="21499" y="1"/>
                  <a:pt x="213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0"/>
          <p:cNvSpPr/>
          <p:nvPr/>
        </p:nvSpPr>
        <p:spPr>
          <a:xfrm rot="5400000">
            <a:off x="5933597" y="1802062"/>
            <a:ext cx="4822003" cy="1450404"/>
          </a:xfrm>
          <a:custGeom>
            <a:avLst/>
            <a:gdLst/>
            <a:ahLst/>
            <a:cxnLst/>
            <a:rect l="l" t="t" r="r" b="b"/>
            <a:pathLst>
              <a:path w="41468" h="11223" extrusionOk="0">
                <a:moveTo>
                  <a:pt x="10818" y="3338"/>
                </a:moveTo>
                <a:cubicBezTo>
                  <a:pt x="10845" y="3466"/>
                  <a:pt x="10872" y="3595"/>
                  <a:pt x="10896" y="3724"/>
                </a:cubicBezTo>
                <a:lnTo>
                  <a:pt x="10896" y="3724"/>
                </a:lnTo>
                <a:cubicBezTo>
                  <a:pt x="10889" y="3725"/>
                  <a:pt x="10882" y="3727"/>
                  <a:pt x="10875" y="3728"/>
                </a:cubicBezTo>
                <a:cubicBezTo>
                  <a:pt x="10907" y="3850"/>
                  <a:pt x="10936" y="3973"/>
                  <a:pt x="10963" y="4097"/>
                </a:cubicBezTo>
                <a:lnTo>
                  <a:pt x="10963" y="4097"/>
                </a:lnTo>
                <a:cubicBezTo>
                  <a:pt x="11220" y="5614"/>
                  <a:pt x="11277" y="7134"/>
                  <a:pt x="11241" y="8664"/>
                </a:cubicBezTo>
                <a:lnTo>
                  <a:pt x="11241" y="8664"/>
                </a:lnTo>
                <a:cubicBezTo>
                  <a:pt x="10779" y="6951"/>
                  <a:pt x="10891" y="5131"/>
                  <a:pt x="10818" y="3338"/>
                </a:cubicBezTo>
                <a:close/>
                <a:moveTo>
                  <a:pt x="10046" y="0"/>
                </a:moveTo>
                <a:cubicBezTo>
                  <a:pt x="9916" y="0"/>
                  <a:pt x="9791" y="76"/>
                  <a:pt x="9774" y="226"/>
                </a:cubicBezTo>
                <a:cubicBezTo>
                  <a:pt x="9083" y="2991"/>
                  <a:pt x="9692" y="5810"/>
                  <a:pt x="9551" y="8635"/>
                </a:cubicBezTo>
                <a:lnTo>
                  <a:pt x="9551" y="8635"/>
                </a:lnTo>
                <a:cubicBezTo>
                  <a:pt x="8316" y="6334"/>
                  <a:pt x="8707" y="3455"/>
                  <a:pt x="7540" y="1060"/>
                </a:cubicBezTo>
                <a:cubicBezTo>
                  <a:pt x="7478" y="948"/>
                  <a:pt x="7389" y="901"/>
                  <a:pt x="7299" y="901"/>
                </a:cubicBezTo>
                <a:cubicBezTo>
                  <a:pt x="7147" y="901"/>
                  <a:pt x="6993" y="1037"/>
                  <a:pt x="6972" y="1226"/>
                </a:cubicBezTo>
                <a:cubicBezTo>
                  <a:pt x="6805" y="3684"/>
                  <a:pt x="7362" y="6071"/>
                  <a:pt x="7705" y="8506"/>
                </a:cubicBezTo>
                <a:lnTo>
                  <a:pt x="7705" y="8506"/>
                </a:lnTo>
                <a:cubicBezTo>
                  <a:pt x="6835" y="6559"/>
                  <a:pt x="6900" y="4192"/>
                  <a:pt x="6272" y="2227"/>
                </a:cubicBezTo>
                <a:cubicBezTo>
                  <a:pt x="6210" y="2072"/>
                  <a:pt x="6069" y="1996"/>
                  <a:pt x="5936" y="1996"/>
                </a:cubicBezTo>
                <a:cubicBezTo>
                  <a:pt x="5782" y="1996"/>
                  <a:pt x="5638" y="2097"/>
                  <a:pt x="5638" y="2294"/>
                </a:cubicBezTo>
                <a:cubicBezTo>
                  <a:pt x="5650" y="3165"/>
                  <a:pt x="5705" y="4032"/>
                  <a:pt x="5788" y="4894"/>
                </a:cubicBezTo>
                <a:lnTo>
                  <a:pt x="5788" y="4894"/>
                </a:lnTo>
                <a:cubicBezTo>
                  <a:pt x="5504" y="4037"/>
                  <a:pt x="5161" y="3197"/>
                  <a:pt x="4704" y="2394"/>
                </a:cubicBezTo>
                <a:cubicBezTo>
                  <a:pt x="4640" y="2278"/>
                  <a:pt x="4540" y="2227"/>
                  <a:pt x="4443" y="2227"/>
                </a:cubicBezTo>
                <a:cubicBezTo>
                  <a:pt x="4288" y="2227"/>
                  <a:pt x="4137" y="2356"/>
                  <a:pt x="4137" y="2561"/>
                </a:cubicBezTo>
                <a:cubicBezTo>
                  <a:pt x="4147" y="3295"/>
                  <a:pt x="4194" y="4037"/>
                  <a:pt x="4286" y="4776"/>
                </a:cubicBezTo>
                <a:lnTo>
                  <a:pt x="4286" y="4776"/>
                </a:lnTo>
                <a:cubicBezTo>
                  <a:pt x="3714" y="3679"/>
                  <a:pt x="3068" y="2620"/>
                  <a:pt x="2302" y="1627"/>
                </a:cubicBezTo>
                <a:cubicBezTo>
                  <a:pt x="2250" y="1564"/>
                  <a:pt x="2172" y="1537"/>
                  <a:pt x="2091" y="1537"/>
                </a:cubicBezTo>
                <a:cubicBezTo>
                  <a:pt x="1913" y="1537"/>
                  <a:pt x="1723" y="1666"/>
                  <a:pt x="1769" y="1827"/>
                </a:cubicBezTo>
                <a:cubicBezTo>
                  <a:pt x="1874" y="2717"/>
                  <a:pt x="2064" y="3585"/>
                  <a:pt x="2316" y="4435"/>
                </a:cubicBezTo>
                <a:lnTo>
                  <a:pt x="2316" y="4435"/>
                </a:lnTo>
                <a:cubicBezTo>
                  <a:pt x="1776" y="3506"/>
                  <a:pt x="1221" y="2581"/>
                  <a:pt x="635" y="1660"/>
                </a:cubicBezTo>
                <a:cubicBezTo>
                  <a:pt x="535" y="1860"/>
                  <a:pt x="1" y="2127"/>
                  <a:pt x="201" y="2527"/>
                </a:cubicBezTo>
                <a:cubicBezTo>
                  <a:pt x="1802" y="5062"/>
                  <a:pt x="3270" y="7698"/>
                  <a:pt x="4704" y="10300"/>
                </a:cubicBezTo>
                <a:cubicBezTo>
                  <a:pt x="4779" y="10427"/>
                  <a:pt x="4880" y="10480"/>
                  <a:pt x="4979" y="10480"/>
                </a:cubicBezTo>
                <a:cubicBezTo>
                  <a:pt x="5189" y="10480"/>
                  <a:pt x="5385" y="10239"/>
                  <a:pt x="5271" y="9966"/>
                </a:cubicBezTo>
                <a:cubicBezTo>
                  <a:pt x="5197" y="9821"/>
                  <a:pt x="5122" y="9676"/>
                  <a:pt x="5048" y="9530"/>
                </a:cubicBezTo>
                <a:lnTo>
                  <a:pt x="5048" y="9530"/>
                </a:lnTo>
                <a:cubicBezTo>
                  <a:pt x="5079" y="9510"/>
                  <a:pt x="5109" y="9489"/>
                  <a:pt x="5138" y="9466"/>
                </a:cubicBezTo>
                <a:cubicBezTo>
                  <a:pt x="4809" y="8875"/>
                  <a:pt x="4483" y="8285"/>
                  <a:pt x="4157" y="7698"/>
                </a:cubicBezTo>
                <a:lnTo>
                  <a:pt x="4157" y="7698"/>
                </a:lnTo>
                <a:cubicBezTo>
                  <a:pt x="3550" y="6372"/>
                  <a:pt x="3027" y="5005"/>
                  <a:pt x="2716" y="3578"/>
                </a:cubicBezTo>
                <a:lnTo>
                  <a:pt x="2716" y="3578"/>
                </a:lnTo>
                <a:cubicBezTo>
                  <a:pt x="3618" y="4912"/>
                  <a:pt x="4324" y="6369"/>
                  <a:pt x="4945" y="7852"/>
                </a:cubicBezTo>
                <a:lnTo>
                  <a:pt x="4945" y="7852"/>
                </a:lnTo>
                <a:cubicBezTo>
                  <a:pt x="5155" y="8515"/>
                  <a:pt x="5410" y="9162"/>
                  <a:pt x="5713" y="9785"/>
                </a:cubicBezTo>
                <a:lnTo>
                  <a:pt x="5713" y="9785"/>
                </a:lnTo>
                <a:cubicBezTo>
                  <a:pt x="5800" y="10012"/>
                  <a:pt x="5886" y="10240"/>
                  <a:pt x="5972" y="10466"/>
                </a:cubicBezTo>
                <a:cubicBezTo>
                  <a:pt x="6172" y="10400"/>
                  <a:pt x="6339" y="10300"/>
                  <a:pt x="6539" y="10233"/>
                </a:cubicBezTo>
                <a:cubicBezTo>
                  <a:pt x="6510" y="10177"/>
                  <a:pt x="6481" y="10121"/>
                  <a:pt x="6453" y="10066"/>
                </a:cubicBezTo>
                <a:lnTo>
                  <a:pt x="6453" y="10066"/>
                </a:lnTo>
                <a:cubicBezTo>
                  <a:pt x="6494" y="10000"/>
                  <a:pt x="6507" y="9920"/>
                  <a:pt x="6472" y="9833"/>
                </a:cubicBezTo>
                <a:cubicBezTo>
                  <a:pt x="6110" y="8890"/>
                  <a:pt x="5742" y="7948"/>
                  <a:pt x="5342" y="7019"/>
                </a:cubicBezTo>
                <a:lnTo>
                  <a:pt x="5342" y="7019"/>
                </a:lnTo>
                <a:cubicBezTo>
                  <a:pt x="5137" y="6179"/>
                  <a:pt x="5003" y="5320"/>
                  <a:pt x="4932" y="4458"/>
                </a:cubicBezTo>
                <a:lnTo>
                  <a:pt x="4932" y="4458"/>
                </a:lnTo>
                <a:cubicBezTo>
                  <a:pt x="5635" y="6212"/>
                  <a:pt x="5975" y="8104"/>
                  <a:pt x="6505" y="9933"/>
                </a:cubicBezTo>
                <a:cubicBezTo>
                  <a:pt x="6558" y="10076"/>
                  <a:pt x="6671" y="10138"/>
                  <a:pt x="6786" y="10138"/>
                </a:cubicBezTo>
                <a:cubicBezTo>
                  <a:pt x="6965" y="10138"/>
                  <a:pt x="7147" y="9989"/>
                  <a:pt x="7106" y="9766"/>
                </a:cubicBezTo>
                <a:cubicBezTo>
                  <a:pt x="7025" y="9293"/>
                  <a:pt x="6945" y="8820"/>
                  <a:pt x="6869" y="8348"/>
                </a:cubicBezTo>
                <a:lnTo>
                  <a:pt x="6869" y="8348"/>
                </a:lnTo>
                <a:cubicBezTo>
                  <a:pt x="7119" y="9153"/>
                  <a:pt x="7468" y="9916"/>
                  <a:pt x="8007" y="10600"/>
                </a:cubicBezTo>
                <a:cubicBezTo>
                  <a:pt x="8059" y="10662"/>
                  <a:pt x="8130" y="10689"/>
                  <a:pt x="8204" y="10689"/>
                </a:cubicBezTo>
                <a:cubicBezTo>
                  <a:pt x="8367" y="10689"/>
                  <a:pt x="8540" y="10560"/>
                  <a:pt x="8540" y="10400"/>
                </a:cubicBezTo>
                <a:cubicBezTo>
                  <a:pt x="8326" y="8048"/>
                  <a:pt x="7706" y="5739"/>
                  <a:pt x="7605" y="3421"/>
                </a:cubicBezTo>
                <a:lnTo>
                  <a:pt x="7605" y="3421"/>
                </a:lnTo>
                <a:cubicBezTo>
                  <a:pt x="8188" y="5695"/>
                  <a:pt x="8058" y="8231"/>
                  <a:pt x="9541" y="10199"/>
                </a:cubicBezTo>
                <a:cubicBezTo>
                  <a:pt x="9634" y="10292"/>
                  <a:pt x="9743" y="10338"/>
                  <a:pt x="9842" y="10338"/>
                </a:cubicBezTo>
                <a:cubicBezTo>
                  <a:pt x="9992" y="10338"/>
                  <a:pt x="10121" y="10234"/>
                  <a:pt x="10141" y="10033"/>
                </a:cubicBezTo>
                <a:cubicBezTo>
                  <a:pt x="10422" y="7448"/>
                  <a:pt x="9875" y="4839"/>
                  <a:pt x="10134" y="2287"/>
                </a:cubicBezTo>
                <a:lnTo>
                  <a:pt x="10134" y="2287"/>
                </a:lnTo>
                <a:cubicBezTo>
                  <a:pt x="10562" y="5129"/>
                  <a:pt x="9911" y="8147"/>
                  <a:pt x="11309" y="10800"/>
                </a:cubicBezTo>
                <a:cubicBezTo>
                  <a:pt x="11371" y="10911"/>
                  <a:pt x="11465" y="10958"/>
                  <a:pt x="11558" y="10958"/>
                </a:cubicBezTo>
                <a:cubicBezTo>
                  <a:pt x="11717" y="10958"/>
                  <a:pt x="11876" y="10822"/>
                  <a:pt x="11876" y="10633"/>
                </a:cubicBezTo>
                <a:cubicBezTo>
                  <a:pt x="11907" y="10091"/>
                  <a:pt x="11930" y="9548"/>
                  <a:pt x="11942" y="9006"/>
                </a:cubicBezTo>
                <a:lnTo>
                  <a:pt x="11942" y="9006"/>
                </a:lnTo>
                <a:cubicBezTo>
                  <a:pt x="12020" y="9207"/>
                  <a:pt x="12109" y="9405"/>
                  <a:pt x="12210" y="9599"/>
                </a:cubicBezTo>
                <a:cubicBezTo>
                  <a:pt x="12266" y="9711"/>
                  <a:pt x="12363" y="9758"/>
                  <a:pt x="12464" y="9758"/>
                </a:cubicBezTo>
                <a:cubicBezTo>
                  <a:pt x="12604" y="9758"/>
                  <a:pt x="12752" y="9668"/>
                  <a:pt x="12810" y="9532"/>
                </a:cubicBezTo>
                <a:cubicBezTo>
                  <a:pt x="12823" y="9489"/>
                  <a:pt x="12837" y="9445"/>
                  <a:pt x="12850" y="9401"/>
                </a:cubicBezTo>
                <a:lnTo>
                  <a:pt x="12850" y="9401"/>
                </a:lnTo>
                <a:cubicBezTo>
                  <a:pt x="12985" y="9929"/>
                  <a:pt x="13179" y="10433"/>
                  <a:pt x="13444" y="10900"/>
                </a:cubicBezTo>
                <a:cubicBezTo>
                  <a:pt x="13488" y="11002"/>
                  <a:pt x="13589" y="11053"/>
                  <a:pt x="13694" y="11053"/>
                </a:cubicBezTo>
                <a:cubicBezTo>
                  <a:pt x="13830" y="11053"/>
                  <a:pt x="13973" y="10969"/>
                  <a:pt x="14011" y="10800"/>
                </a:cubicBezTo>
                <a:cubicBezTo>
                  <a:pt x="14179" y="10047"/>
                  <a:pt x="14296" y="9286"/>
                  <a:pt x="14391" y="8523"/>
                </a:cubicBezTo>
                <a:lnTo>
                  <a:pt x="14391" y="8523"/>
                </a:lnTo>
                <a:cubicBezTo>
                  <a:pt x="14428" y="9107"/>
                  <a:pt x="14523" y="9688"/>
                  <a:pt x="14711" y="10266"/>
                </a:cubicBezTo>
                <a:cubicBezTo>
                  <a:pt x="14769" y="10419"/>
                  <a:pt x="14902" y="10495"/>
                  <a:pt x="15037" y="10495"/>
                </a:cubicBezTo>
                <a:cubicBezTo>
                  <a:pt x="15138" y="10495"/>
                  <a:pt x="15240" y="10452"/>
                  <a:pt x="15312" y="10366"/>
                </a:cubicBezTo>
                <a:cubicBezTo>
                  <a:pt x="15740" y="9686"/>
                  <a:pt x="16010" y="8957"/>
                  <a:pt x="16202" y="8203"/>
                </a:cubicBezTo>
                <a:lnTo>
                  <a:pt x="16202" y="8203"/>
                </a:lnTo>
                <a:cubicBezTo>
                  <a:pt x="16251" y="8801"/>
                  <a:pt x="16385" y="9391"/>
                  <a:pt x="16646" y="9966"/>
                </a:cubicBezTo>
                <a:cubicBezTo>
                  <a:pt x="16679" y="10083"/>
                  <a:pt x="16796" y="10141"/>
                  <a:pt x="16913" y="10141"/>
                </a:cubicBezTo>
                <a:cubicBezTo>
                  <a:pt x="17030" y="10141"/>
                  <a:pt x="17146" y="10083"/>
                  <a:pt x="17180" y="9966"/>
                </a:cubicBezTo>
                <a:cubicBezTo>
                  <a:pt x="17388" y="9480"/>
                  <a:pt x="17560" y="8984"/>
                  <a:pt x="17709" y="8480"/>
                </a:cubicBezTo>
                <a:lnTo>
                  <a:pt x="17709" y="8480"/>
                </a:lnTo>
                <a:cubicBezTo>
                  <a:pt x="17720" y="8909"/>
                  <a:pt x="17755" y="9337"/>
                  <a:pt x="17820" y="9763"/>
                </a:cubicBezTo>
                <a:lnTo>
                  <a:pt x="17820" y="9763"/>
                </a:lnTo>
                <a:cubicBezTo>
                  <a:pt x="17807" y="9786"/>
                  <a:pt x="17793" y="9809"/>
                  <a:pt x="17780" y="9833"/>
                </a:cubicBezTo>
                <a:cubicBezTo>
                  <a:pt x="17798" y="9838"/>
                  <a:pt x="17816" y="9844"/>
                  <a:pt x="17833" y="9849"/>
                </a:cubicBezTo>
                <a:lnTo>
                  <a:pt x="17833" y="9849"/>
                </a:lnTo>
                <a:cubicBezTo>
                  <a:pt x="17864" y="10044"/>
                  <a:pt x="17902" y="10239"/>
                  <a:pt x="17947" y="10433"/>
                </a:cubicBezTo>
                <a:cubicBezTo>
                  <a:pt x="17966" y="10585"/>
                  <a:pt x="18105" y="10662"/>
                  <a:pt x="18245" y="10662"/>
                </a:cubicBezTo>
                <a:cubicBezTo>
                  <a:pt x="18351" y="10662"/>
                  <a:pt x="18457" y="10619"/>
                  <a:pt x="18514" y="10533"/>
                </a:cubicBezTo>
                <a:cubicBezTo>
                  <a:pt x="18860" y="9926"/>
                  <a:pt x="19105" y="9285"/>
                  <a:pt x="19293" y="8625"/>
                </a:cubicBezTo>
                <a:lnTo>
                  <a:pt x="19293" y="8625"/>
                </a:lnTo>
                <a:cubicBezTo>
                  <a:pt x="19342" y="9433"/>
                  <a:pt x="19540" y="10203"/>
                  <a:pt x="19982" y="10900"/>
                </a:cubicBezTo>
                <a:cubicBezTo>
                  <a:pt x="20048" y="11000"/>
                  <a:pt x="20149" y="11050"/>
                  <a:pt x="20249" y="11050"/>
                </a:cubicBezTo>
                <a:cubicBezTo>
                  <a:pt x="20349" y="11050"/>
                  <a:pt x="20449" y="11000"/>
                  <a:pt x="20515" y="10900"/>
                </a:cubicBezTo>
                <a:cubicBezTo>
                  <a:pt x="20726" y="10503"/>
                  <a:pt x="20911" y="10097"/>
                  <a:pt x="21077" y="9684"/>
                </a:cubicBezTo>
                <a:lnTo>
                  <a:pt x="21077" y="9684"/>
                </a:lnTo>
                <a:cubicBezTo>
                  <a:pt x="21140" y="9701"/>
                  <a:pt x="21207" y="9712"/>
                  <a:pt x="21274" y="9721"/>
                </a:cubicBezTo>
                <a:lnTo>
                  <a:pt x="21274" y="9721"/>
                </a:lnTo>
                <a:cubicBezTo>
                  <a:pt x="21276" y="9836"/>
                  <a:pt x="21278" y="9951"/>
                  <a:pt x="21283" y="10066"/>
                </a:cubicBezTo>
                <a:cubicBezTo>
                  <a:pt x="21283" y="10263"/>
                  <a:pt x="21426" y="10363"/>
                  <a:pt x="21575" y="10363"/>
                </a:cubicBezTo>
                <a:cubicBezTo>
                  <a:pt x="21704" y="10363"/>
                  <a:pt x="21837" y="10288"/>
                  <a:pt x="21883" y="10133"/>
                </a:cubicBezTo>
                <a:cubicBezTo>
                  <a:pt x="21963" y="9921"/>
                  <a:pt x="22038" y="9709"/>
                  <a:pt x="22109" y="9495"/>
                </a:cubicBezTo>
                <a:lnTo>
                  <a:pt x="22109" y="9495"/>
                </a:lnTo>
                <a:cubicBezTo>
                  <a:pt x="22141" y="9505"/>
                  <a:pt x="22173" y="9515"/>
                  <a:pt x="22204" y="9527"/>
                </a:cubicBezTo>
                <a:lnTo>
                  <a:pt x="22204" y="9527"/>
                </a:lnTo>
                <a:cubicBezTo>
                  <a:pt x="22195" y="9662"/>
                  <a:pt x="22188" y="9797"/>
                  <a:pt x="22183" y="9933"/>
                </a:cubicBezTo>
                <a:cubicBezTo>
                  <a:pt x="22183" y="10120"/>
                  <a:pt x="22353" y="10243"/>
                  <a:pt x="22521" y="10243"/>
                </a:cubicBezTo>
                <a:cubicBezTo>
                  <a:pt x="22622" y="10243"/>
                  <a:pt x="22721" y="10199"/>
                  <a:pt x="22784" y="10099"/>
                </a:cubicBezTo>
                <a:cubicBezTo>
                  <a:pt x="22996" y="9717"/>
                  <a:pt x="23176" y="9324"/>
                  <a:pt x="23333" y="8923"/>
                </a:cubicBezTo>
                <a:lnTo>
                  <a:pt x="23333" y="8923"/>
                </a:lnTo>
                <a:cubicBezTo>
                  <a:pt x="23392" y="9278"/>
                  <a:pt x="23495" y="9626"/>
                  <a:pt x="23651" y="9966"/>
                </a:cubicBezTo>
                <a:cubicBezTo>
                  <a:pt x="23684" y="10083"/>
                  <a:pt x="23784" y="10141"/>
                  <a:pt x="23893" y="10141"/>
                </a:cubicBezTo>
                <a:cubicBezTo>
                  <a:pt x="24001" y="10141"/>
                  <a:pt x="24118" y="10083"/>
                  <a:pt x="24185" y="9966"/>
                </a:cubicBezTo>
                <a:cubicBezTo>
                  <a:pt x="24324" y="9706"/>
                  <a:pt x="24454" y="9442"/>
                  <a:pt x="24574" y="9175"/>
                </a:cubicBezTo>
                <a:lnTo>
                  <a:pt x="24574" y="9175"/>
                </a:lnTo>
                <a:cubicBezTo>
                  <a:pt x="24612" y="9646"/>
                  <a:pt x="24710" y="10111"/>
                  <a:pt x="24885" y="10566"/>
                </a:cubicBezTo>
                <a:cubicBezTo>
                  <a:pt x="24945" y="10686"/>
                  <a:pt x="25101" y="10783"/>
                  <a:pt x="25246" y="10783"/>
                </a:cubicBezTo>
                <a:cubicBezTo>
                  <a:pt x="25342" y="10783"/>
                  <a:pt x="25432" y="10740"/>
                  <a:pt x="25486" y="10633"/>
                </a:cubicBezTo>
                <a:cubicBezTo>
                  <a:pt x="25732" y="10117"/>
                  <a:pt x="25949" y="9589"/>
                  <a:pt x="26148" y="9053"/>
                </a:cubicBezTo>
                <a:lnTo>
                  <a:pt x="26148" y="9053"/>
                </a:lnTo>
                <a:cubicBezTo>
                  <a:pt x="26154" y="9223"/>
                  <a:pt x="26167" y="9394"/>
                  <a:pt x="26186" y="9566"/>
                </a:cubicBezTo>
                <a:cubicBezTo>
                  <a:pt x="26209" y="9725"/>
                  <a:pt x="26356" y="9885"/>
                  <a:pt x="26511" y="9885"/>
                </a:cubicBezTo>
                <a:cubicBezTo>
                  <a:pt x="26583" y="9885"/>
                  <a:pt x="26657" y="9850"/>
                  <a:pt x="26720" y="9766"/>
                </a:cubicBezTo>
                <a:cubicBezTo>
                  <a:pt x="26983" y="9449"/>
                  <a:pt x="27216" y="9118"/>
                  <a:pt x="27427" y="8775"/>
                </a:cubicBezTo>
                <a:lnTo>
                  <a:pt x="27427" y="8775"/>
                </a:lnTo>
                <a:cubicBezTo>
                  <a:pt x="27397" y="9000"/>
                  <a:pt x="27375" y="9226"/>
                  <a:pt x="27363" y="9455"/>
                </a:cubicBezTo>
                <a:lnTo>
                  <a:pt x="27363" y="9455"/>
                </a:lnTo>
                <a:cubicBezTo>
                  <a:pt x="27360" y="9458"/>
                  <a:pt x="27357" y="9462"/>
                  <a:pt x="27354" y="9466"/>
                </a:cubicBezTo>
                <a:cubicBezTo>
                  <a:pt x="27357" y="9467"/>
                  <a:pt x="27360" y="9469"/>
                  <a:pt x="27363" y="9471"/>
                </a:cubicBezTo>
                <a:lnTo>
                  <a:pt x="27363" y="9471"/>
                </a:lnTo>
                <a:cubicBezTo>
                  <a:pt x="27355" y="9624"/>
                  <a:pt x="27352" y="9778"/>
                  <a:pt x="27354" y="9933"/>
                </a:cubicBezTo>
                <a:cubicBezTo>
                  <a:pt x="27354" y="10110"/>
                  <a:pt x="27502" y="10244"/>
                  <a:pt x="27660" y="10244"/>
                </a:cubicBezTo>
                <a:cubicBezTo>
                  <a:pt x="27739" y="10244"/>
                  <a:pt x="27821" y="10211"/>
                  <a:pt x="27887" y="10133"/>
                </a:cubicBezTo>
                <a:cubicBezTo>
                  <a:pt x="28501" y="9451"/>
                  <a:pt x="28996" y="8700"/>
                  <a:pt x="29425" y="7913"/>
                </a:cubicBezTo>
                <a:lnTo>
                  <a:pt x="29425" y="7913"/>
                </a:lnTo>
                <a:cubicBezTo>
                  <a:pt x="29314" y="8617"/>
                  <a:pt x="29303" y="9325"/>
                  <a:pt x="29489" y="9966"/>
                </a:cubicBezTo>
                <a:cubicBezTo>
                  <a:pt x="29510" y="10096"/>
                  <a:pt x="29659" y="10198"/>
                  <a:pt x="29807" y="10198"/>
                </a:cubicBezTo>
                <a:cubicBezTo>
                  <a:pt x="29886" y="10198"/>
                  <a:pt x="29964" y="10169"/>
                  <a:pt x="30022" y="10099"/>
                </a:cubicBezTo>
                <a:cubicBezTo>
                  <a:pt x="30291" y="9799"/>
                  <a:pt x="30530" y="9481"/>
                  <a:pt x="30746" y="9150"/>
                </a:cubicBezTo>
                <a:lnTo>
                  <a:pt x="30746" y="9150"/>
                </a:lnTo>
                <a:cubicBezTo>
                  <a:pt x="30622" y="9734"/>
                  <a:pt x="30542" y="10328"/>
                  <a:pt x="30523" y="10933"/>
                </a:cubicBezTo>
                <a:cubicBezTo>
                  <a:pt x="30523" y="11126"/>
                  <a:pt x="30660" y="11223"/>
                  <a:pt x="30812" y="11223"/>
                </a:cubicBezTo>
                <a:cubicBezTo>
                  <a:pt x="30896" y="11223"/>
                  <a:pt x="30985" y="11193"/>
                  <a:pt x="31056" y="11133"/>
                </a:cubicBezTo>
                <a:cubicBezTo>
                  <a:pt x="31522" y="10735"/>
                  <a:pt x="31923" y="10284"/>
                  <a:pt x="32279" y="9797"/>
                </a:cubicBezTo>
                <a:lnTo>
                  <a:pt x="32279" y="9797"/>
                </a:lnTo>
                <a:cubicBezTo>
                  <a:pt x="32333" y="9858"/>
                  <a:pt x="32420" y="9888"/>
                  <a:pt x="32514" y="9888"/>
                </a:cubicBezTo>
                <a:cubicBezTo>
                  <a:pt x="32607" y="9888"/>
                  <a:pt x="32708" y="9859"/>
                  <a:pt x="32791" y="9799"/>
                </a:cubicBezTo>
                <a:cubicBezTo>
                  <a:pt x="32884" y="9726"/>
                  <a:pt x="32976" y="9650"/>
                  <a:pt x="33065" y="9573"/>
                </a:cubicBezTo>
                <a:lnTo>
                  <a:pt x="33065" y="9573"/>
                </a:lnTo>
                <a:cubicBezTo>
                  <a:pt x="33003" y="9758"/>
                  <a:pt x="32945" y="9945"/>
                  <a:pt x="32891" y="10133"/>
                </a:cubicBezTo>
                <a:cubicBezTo>
                  <a:pt x="32840" y="10337"/>
                  <a:pt x="33004" y="10522"/>
                  <a:pt x="33189" y="10522"/>
                </a:cubicBezTo>
                <a:cubicBezTo>
                  <a:pt x="33245" y="10522"/>
                  <a:pt x="33304" y="10505"/>
                  <a:pt x="33358" y="10466"/>
                </a:cubicBezTo>
                <a:cubicBezTo>
                  <a:pt x="33733" y="10228"/>
                  <a:pt x="34072" y="9960"/>
                  <a:pt x="34382" y="9669"/>
                </a:cubicBezTo>
                <a:lnTo>
                  <a:pt x="34382" y="9669"/>
                </a:lnTo>
                <a:cubicBezTo>
                  <a:pt x="34438" y="9778"/>
                  <a:pt x="34555" y="9855"/>
                  <a:pt x="34671" y="9855"/>
                </a:cubicBezTo>
                <a:cubicBezTo>
                  <a:pt x="34725" y="9855"/>
                  <a:pt x="34779" y="9838"/>
                  <a:pt x="34826" y="9799"/>
                </a:cubicBezTo>
                <a:cubicBezTo>
                  <a:pt x="34957" y="9722"/>
                  <a:pt x="35085" y="9642"/>
                  <a:pt x="35209" y="9558"/>
                </a:cubicBezTo>
                <a:lnTo>
                  <a:pt x="35209" y="9558"/>
                </a:lnTo>
                <a:cubicBezTo>
                  <a:pt x="35275" y="9645"/>
                  <a:pt x="35384" y="9704"/>
                  <a:pt x="35491" y="9704"/>
                </a:cubicBezTo>
                <a:cubicBezTo>
                  <a:pt x="35580" y="9704"/>
                  <a:pt x="35668" y="9663"/>
                  <a:pt x="35726" y="9566"/>
                </a:cubicBezTo>
                <a:cubicBezTo>
                  <a:pt x="35906" y="9277"/>
                  <a:pt x="36084" y="8986"/>
                  <a:pt x="36262" y="8694"/>
                </a:cubicBezTo>
                <a:lnTo>
                  <a:pt x="36262" y="8694"/>
                </a:lnTo>
                <a:cubicBezTo>
                  <a:pt x="38212" y="6796"/>
                  <a:pt x="39262" y="4008"/>
                  <a:pt x="41230" y="2094"/>
                </a:cubicBezTo>
                <a:cubicBezTo>
                  <a:pt x="41468" y="1856"/>
                  <a:pt x="41267" y="1557"/>
                  <a:pt x="41008" y="1557"/>
                </a:cubicBezTo>
                <a:cubicBezTo>
                  <a:pt x="40939" y="1557"/>
                  <a:pt x="40867" y="1578"/>
                  <a:pt x="40797" y="1627"/>
                </a:cubicBezTo>
                <a:cubicBezTo>
                  <a:pt x="40797" y="1627"/>
                  <a:pt x="40797" y="1627"/>
                  <a:pt x="40797" y="1627"/>
                </a:cubicBezTo>
                <a:lnTo>
                  <a:pt x="40797" y="1627"/>
                </a:lnTo>
                <a:cubicBezTo>
                  <a:pt x="38732" y="3514"/>
                  <a:pt x="37241" y="5923"/>
                  <a:pt x="35771" y="8301"/>
                </a:cubicBezTo>
                <a:lnTo>
                  <a:pt x="35771" y="8301"/>
                </a:lnTo>
                <a:cubicBezTo>
                  <a:pt x="35632" y="8431"/>
                  <a:pt x="35489" y="8556"/>
                  <a:pt x="35341" y="8676"/>
                </a:cubicBezTo>
                <a:lnTo>
                  <a:pt x="35341" y="8676"/>
                </a:lnTo>
                <a:cubicBezTo>
                  <a:pt x="35371" y="8608"/>
                  <a:pt x="35402" y="8540"/>
                  <a:pt x="35434" y="8471"/>
                </a:cubicBezTo>
                <a:lnTo>
                  <a:pt x="35434" y="8471"/>
                </a:lnTo>
                <a:cubicBezTo>
                  <a:pt x="36435" y="7112"/>
                  <a:pt x="37132" y="5504"/>
                  <a:pt x="37997" y="4038"/>
                </a:cubicBezTo>
                <a:lnTo>
                  <a:pt x="37997" y="4038"/>
                </a:lnTo>
                <a:cubicBezTo>
                  <a:pt x="38268" y="3624"/>
                  <a:pt x="38541" y="3211"/>
                  <a:pt x="38812" y="2798"/>
                </a:cubicBezTo>
                <a:lnTo>
                  <a:pt x="38812" y="2798"/>
                </a:lnTo>
                <a:cubicBezTo>
                  <a:pt x="38914" y="2661"/>
                  <a:pt x="39020" y="2526"/>
                  <a:pt x="39129" y="2394"/>
                </a:cubicBezTo>
                <a:lnTo>
                  <a:pt x="39094" y="2366"/>
                </a:lnTo>
                <a:lnTo>
                  <a:pt x="39094" y="2366"/>
                </a:lnTo>
                <a:cubicBezTo>
                  <a:pt x="39117" y="2331"/>
                  <a:pt x="39139" y="2296"/>
                  <a:pt x="39162" y="2260"/>
                </a:cubicBezTo>
                <a:cubicBezTo>
                  <a:pt x="39310" y="2039"/>
                  <a:pt x="39095" y="1782"/>
                  <a:pt x="38878" y="1782"/>
                </a:cubicBezTo>
                <a:cubicBezTo>
                  <a:pt x="38801" y="1782"/>
                  <a:pt x="38723" y="1815"/>
                  <a:pt x="38662" y="1893"/>
                </a:cubicBezTo>
                <a:cubicBezTo>
                  <a:pt x="38107" y="2587"/>
                  <a:pt x="37645" y="3373"/>
                  <a:pt x="37205" y="4184"/>
                </a:cubicBezTo>
                <a:lnTo>
                  <a:pt x="37205" y="4184"/>
                </a:lnTo>
                <a:cubicBezTo>
                  <a:pt x="36402" y="5434"/>
                  <a:pt x="35631" y="6695"/>
                  <a:pt x="34991" y="8017"/>
                </a:cubicBezTo>
                <a:lnTo>
                  <a:pt x="34991" y="8017"/>
                </a:lnTo>
                <a:cubicBezTo>
                  <a:pt x="34631" y="8501"/>
                  <a:pt x="34232" y="8949"/>
                  <a:pt x="33774" y="9342"/>
                </a:cubicBezTo>
                <a:lnTo>
                  <a:pt x="33774" y="9342"/>
                </a:lnTo>
                <a:cubicBezTo>
                  <a:pt x="33876" y="9057"/>
                  <a:pt x="33988" y="8777"/>
                  <a:pt x="34107" y="8500"/>
                </a:cubicBezTo>
                <a:lnTo>
                  <a:pt x="34107" y="8500"/>
                </a:lnTo>
                <a:cubicBezTo>
                  <a:pt x="35583" y="6714"/>
                  <a:pt x="36482" y="4410"/>
                  <a:pt x="37694" y="2461"/>
                </a:cubicBezTo>
                <a:cubicBezTo>
                  <a:pt x="37685" y="2453"/>
                  <a:pt x="37676" y="2446"/>
                  <a:pt x="37667" y="2439"/>
                </a:cubicBezTo>
                <a:lnTo>
                  <a:pt x="37667" y="2439"/>
                </a:lnTo>
                <a:cubicBezTo>
                  <a:pt x="37676" y="2424"/>
                  <a:pt x="37685" y="2409"/>
                  <a:pt x="37694" y="2394"/>
                </a:cubicBezTo>
                <a:cubicBezTo>
                  <a:pt x="37836" y="2158"/>
                  <a:pt x="37611" y="1922"/>
                  <a:pt x="37396" y="1922"/>
                </a:cubicBezTo>
                <a:cubicBezTo>
                  <a:pt x="37307" y="1922"/>
                  <a:pt x="37219" y="1963"/>
                  <a:pt x="37161" y="2060"/>
                </a:cubicBezTo>
                <a:cubicBezTo>
                  <a:pt x="36952" y="2387"/>
                  <a:pt x="36753" y="2725"/>
                  <a:pt x="36559" y="3069"/>
                </a:cubicBezTo>
                <a:lnTo>
                  <a:pt x="36559" y="3069"/>
                </a:lnTo>
                <a:cubicBezTo>
                  <a:pt x="35590" y="4574"/>
                  <a:pt x="34593" y="6104"/>
                  <a:pt x="33822" y="7720"/>
                </a:cubicBezTo>
                <a:lnTo>
                  <a:pt x="33822" y="7720"/>
                </a:lnTo>
                <a:cubicBezTo>
                  <a:pt x="33570" y="8047"/>
                  <a:pt x="33301" y="8358"/>
                  <a:pt x="33009" y="8651"/>
                </a:cubicBezTo>
                <a:lnTo>
                  <a:pt x="33009" y="8651"/>
                </a:lnTo>
                <a:cubicBezTo>
                  <a:pt x="33011" y="8644"/>
                  <a:pt x="33012" y="8638"/>
                  <a:pt x="33014" y="8631"/>
                </a:cubicBezTo>
                <a:lnTo>
                  <a:pt x="33014" y="8631"/>
                </a:lnTo>
                <a:cubicBezTo>
                  <a:pt x="33587" y="7590"/>
                  <a:pt x="34034" y="6449"/>
                  <a:pt x="34480" y="5312"/>
                </a:cubicBezTo>
                <a:lnTo>
                  <a:pt x="34480" y="5312"/>
                </a:lnTo>
                <a:cubicBezTo>
                  <a:pt x="35158" y="4095"/>
                  <a:pt x="35864" y="2885"/>
                  <a:pt x="36216" y="1550"/>
                </a:cubicBezTo>
                <a:lnTo>
                  <a:pt x="36216" y="1550"/>
                </a:lnTo>
                <a:cubicBezTo>
                  <a:pt x="36241" y="1509"/>
                  <a:pt x="36267" y="1468"/>
                  <a:pt x="36293" y="1426"/>
                </a:cubicBezTo>
                <a:cubicBezTo>
                  <a:pt x="36279" y="1420"/>
                  <a:pt x="36265" y="1414"/>
                  <a:pt x="36252" y="1409"/>
                </a:cubicBezTo>
                <a:lnTo>
                  <a:pt x="36252" y="1409"/>
                </a:lnTo>
                <a:cubicBezTo>
                  <a:pt x="36266" y="1348"/>
                  <a:pt x="36280" y="1287"/>
                  <a:pt x="36293" y="1226"/>
                </a:cubicBezTo>
                <a:cubicBezTo>
                  <a:pt x="36339" y="1001"/>
                  <a:pt x="36140" y="821"/>
                  <a:pt x="35944" y="821"/>
                </a:cubicBezTo>
                <a:cubicBezTo>
                  <a:pt x="35851" y="821"/>
                  <a:pt x="35758" y="862"/>
                  <a:pt x="35693" y="959"/>
                </a:cubicBezTo>
                <a:cubicBezTo>
                  <a:pt x="34726" y="2494"/>
                  <a:pt x="34058" y="4262"/>
                  <a:pt x="33358" y="5963"/>
                </a:cubicBezTo>
                <a:cubicBezTo>
                  <a:pt x="32797" y="7337"/>
                  <a:pt x="32189" y="8829"/>
                  <a:pt x="31177" y="9963"/>
                </a:cubicBezTo>
                <a:lnTo>
                  <a:pt x="31177" y="9963"/>
                </a:lnTo>
                <a:cubicBezTo>
                  <a:pt x="31465" y="7419"/>
                  <a:pt x="32794" y="5115"/>
                  <a:pt x="33721" y="2731"/>
                </a:cubicBezTo>
                <a:lnTo>
                  <a:pt x="33721" y="2731"/>
                </a:lnTo>
                <a:cubicBezTo>
                  <a:pt x="33817" y="2571"/>
                  <a:pt x="33918" y="2414"/>
                  <a:pt x="34025" y="2260"/>
                </a:cubicBezTo>
                <a:cubicBezTo>
                  <a:pt x="33988" y="2242"/>
                  <a:pt x="33952" y="2224"/>
                  <a:pt x="33916" y="2208"/>
                </a:cubicBezTo>
                <a:lnTo>
                  <a:pt x="33916" y="2208"/>
                </a:lnTo>
                <a:cubicBezTo>
                  <a:pt x="33942" y="2136"/>
                  <a:pt x="33967" y="2065"/>
                  <a:pt x="33992" y="1994"/>
                </a:cubicBezTo>
                <a:cubicBezTo>
                  <a:pt x="34079" y="1775"/>
                  <a:pt x="33894" y="1628"/>
                  <a:pt x="33691" y="1628"/>
                </a:cubicBezTo>
                <a:cubicBezTo>
                  <a:pt x="33584" y="1628"/>
                  <a:pt x="33472" y="1668"/>
                  <a:pt x="33391" y="1760"/>
                </a:cubicBezTo>
                <a:cubicBezTo>
                  <a:pt x="31911" y="3980"/>
                  <a:pt x="31514" y="6827"/>
                  <a:pt x="29908" y="8958"/>
                </a:cubicBezTo>
                <a:lnTo>
                  <a:pt x="29908" y="8958"/>
                </a:lnTo>
                <a:cubicBezTo>
                  <a:pt x="29814" y="7830"/>
                  <a:pt x="30220" y="6631"/>
                  <a:pt x="30556" y="5596"/>
                </a:cubicBezTo>
                <a:cubicBezTo>
                  <a:pt x="30619" y="5416"/>
                  <a:pt x="30685" y="5237"/>
                  <a:pt x="30752" y="5059"/>
                </a:cubicBezTo>
                <a:lnTo>
                  <a:pt x="30752" y="5059"/>
                </a:lnTo>
                <a:cubicBezTo>
                  <a:pt x="31196" y="4016"/>
                  <a:pt x="31639" y="2973"/>
                  <a:pt x="32190" y="1994"/>
                </a:cubicBezTo>
                <a:cubicBezTo>
                  <a:pt x="32138" y="1976"/>
                  <a:pt x="32088" y="1959"/>
                  <a:pt x="32039" y="1940"/>
                </a:cubicBezTo>
                <a:lnTo>
                  <a:pt x="32039" y="1940"/>
                </a:lnTo>
                <a:cubicBezTo>
                  <a:pt x="32067" y="1869"/>
                  <a:pt x="32096" y="1798"/>
                  <a:pt x="32124" y="1727"/>
                </a:cubicBezTo>
                <a:cubicBezTo>
                  <a:pt x="32191" y="1501"/>
                  <a:pt x="31969" y="1321"/>
                  <a:pt x="31767" y="1321"/>
                </a:cubicBezTo>
                <a:cubicBezTo>
                  <a:pt x="31670" y="1321"/>
                  <a:pt x="31577" y="1363"/>
                  <a:pt x="31523" y="1460"/>
                </a:cubicBezTo>
                <a:cubicBezTo>
                  <a:pt x="30205" y="3828"/>
                  <a:pt x="29532" y="6545"/>
                  <a:pt x="27933" y="8742"/>
                </a:cubicBezTo>
                <a:lnTo>
                  <a:pt x="27933" y="8742"/>
                </a:lnTo>
                <a:cubicBezTo>
                  <a:pt x="27992" y="8202"/>
                  <a:pt x="28104" y="7674"/>
                  <a:pt x="28252" y="7154"/>
                </a:cubicBezTo>
                <a:lnTo>
                  <a:pt x="28252" y="7154"/>
                </a:lnTo>
                <a:cubicBezTo>
                  <a:pt x="28673" y="6174"/>
                  <a:pt x="29010" y="5151"/>
                  <a:pt x="29399" y="4151"/>
                </a:cubicBezTo>
                <a:lnTo>
                  <a:pt x="29399" y="4151"/>
                </a:lnTo>
                <a:cubicBezTo>
                  <a:pt x="29590" y="3713"/>
                  <a:pt x="29781" y="3274"/>
                  <a:pt x="29961" y="2833"/>
                </a:cubicBezTo>
                <a:lnTo>
                  <a:pt x="29961" y="2833"/>
                </a:lnTo>
                <a:cubicBezTo>
                  <a:pt x="30158" y="2420"/>
                  <a:pt x="30375" y="2016"/>
                  <a:pt x="30623" y="1627"/>
                </a:cubicBezTo>
                <a:cubicBezTo>
                  <a:pt x="30556" y="1608"/>
                  <a:pt x="30494" y="1586"/>
                  <a:pt x="30436" y="1563"/>
                </a:cubicBezTo>
                <a:lnTo>
                  <a:pt x="30436" y="1563"/>
                </a:lnTo>
                <a:cubicBezTo>
                  <a:pt x="30466" y="1473"/>
                  <a:pt x="30495" y="1383"/>
                  <a:pt x="30523" y="1293"/>
                </a:cubicBezTo>
                <a:cubicBezTo>
                  <a:pt x="30610" y="1074"/>
                  <a:pt x="30424" y="912"/>
                  <a:pt x="30230" y="912"/>
                </a:cubicBezTo>
                <a:cubicBezTo>
                  <a:pt x="30128" y="912"/>
                  <a:pt x="30024" y="957"/>
                  <a:pt x="29956" y="1060"/>
                </a:cubicBezTo>
                <a:cubicBezTo>
                  <a:pt x="28503" y="3328"/>
                  <a:pt x="28121" y="6173"/>
                  <a:pt x="26645" y="8400"/>
                </a:cubicBezTo>
                <a:lnTo>
                  <a:pt x="26645" y="8400"/>
                </a:lnTo>
                <a:cubicBezTo>
                  <a:pt x="26651" y="8016"/>
                  <a:pt x="26689" y="7635"/>
                  <a:pt x="26751" y="7257"/>
                </a:cubicBezTo>
                <a:lnTo>
                  <a:pt x="26751" y="7257"/>
                </a:lnTo>
                <a:cubicBezTo>
                  <a:pt x="27363" y="5285"/>
                  <a:pt x="27883" y="3266"/>
                  <a:pt x="28788" y="1393"/>
                </a:cubicBezTo>
                <a:cubicBezTo>
                  <a:pt x="28714" y="1361"/>
                  <a:pt x="28646" y="1333"/>
                  <a:pt x="28582" y="1306"/>
                </a:cubicBezTo>
                <a:lnTo>
                  <a:pt x="28582" y="1306"/>
                </a:lnTo>
                <a:cubicBezTo>
                  <a:pt x="28608" y="1202"/>
                  <a:pt x="28632" y="1097"/>
                  <a:pt x="28655" y="993"/>
                </a:cubicBezTo>
                <a:cubicBezTo>
                  <a:pt x="28699" y="773"/>
                  <a:pt x="28497" y="597"/>
                  <a:pt x="28307" y="597"/>
                </a:cubicBezTo>
                <a:cubicBezTo>
                  <a:pt x="28208" y="597"/>
                  <a:pt x="28111" y="645"/>
                  <a:pt x="28054" y="759"/>
                </a:cubicBezTo>
                <a:cubicBezTo>
                  <a:pt x="26772" y="3477"/>
                  <a:pt x="26272" y="6501"/>
                  <a:pt x="25122" y="9245"/>
                </a:cubicBezTo>
                <a:lnTo>
                  <a:pt x="25122" y="9245"/>
                </a:lnTo>
                <a:cubicBezTo>
                  <a:pt x="25050" y="8776"/>
                  <a:pt x="25055" y="8299"/>
                  <a:pt x="25106" y="7820"/>
                </a:cubicBezTo>
                <a:lnTo>
                  <a:pt x="25106" y="7820"/>
                </a:lnTo>
                <a:cubicBezTo>
                  <a:pt x="25852" y="5657"/>
                  <a:pt x="26215" y="3360"/>
                  <a:pt x="26987" y="1193"/>
                </a:cubicBezTo>
                <a:cubicBezTo>
                  <a:pt x="26916" y="1169"/>
                  <a:pt x="26841" y="1154"/>
                  <a:pt x="26765" y="1143"/>
                </a:cubicBezTo>
                <a:lnTo>
                  <a:pt x="26765" y="1143"/>
                </a:lnTo>
                <a:cubicBezTo>
                  <a:pt x="26786" y="1027"/>
                  <a:pt x="26804" y="910"/>
                  <a:pt x="26820" y="793"/>
                </a:cubicBezTo>
                <a:cubicBezTo>
                  <a:pt x="26838" y="600"/>
                  <a:pt x="26699" y="509"/>
                  <a:pt x="26544" y="509"/>
                </a:cubicBezTo>
                <a:cubicBezTo>
                  <a:pt x="26403" y="509"/>
                  <a:pt x="26250" y="583"/>
                  <a:pt x="26186" y="726"/>
                </a:cubicBezTo>
                <a:cubicBezTo>
                  <a:pt x="25232" y="3343"/>
                  <a:pt x="24902" y="6160"/>
                  <a:pt x="23755" y="8702"/>
                </a:cubicBezTo>
                <a:lnTo>
                  <a:pt x="23755" y="8702"/>
                </a:lnTo>
                <a:cubicBezTo>
                  <a:pt x="23699" y="8480"/>
                  <a:pt x="23665" y="8253"/>
                  <a:pt x="23649" y="8021"/>
                </a:cubicBezTo>
                <a:lnTo>
                  <a:pt x="23649" y="8021"/>
                </a:lnTo>
                <a:cubicBezTo>
                  <a:pt x="24254" y="6091"/>
                  <a:pt x="24509" y="4045"/>
                  <a:pt x="25386" y="2194"/>
                </a:cubicBezTo>
                <a:cubicBezTo>
                  <a:pt x="25293" y="2147"/>
                  <a:pt x="25208" y="2108"/>
                  <a:pt x="25123" y="2070"/>
                </a:cubicBezTo>
                <a:lnTo>
                  <a:pt x="25123" y="2070"/>
                </a:lnTo>
                <a:cubicBezTo>
                  <a:pt x="25146" y="1977"/>
                  <a:pt x="25167" y="1884"/>
                  <a:pt x="25185" y="1793"/>
                </a:cubicBezTo>
                <a:cubicBezTo>
                  <a:pt x="25251" y="1574"/>
                  <a:pt x="25057" y="1398"/>
                  <a:pt x="24870" y="1398"/>
                </a:cubicBezTo>
                <a:cubicBezTo>
                  <a:pt x="24772" y="1398"/>
                  <a:pt x="24676" y="1446"/>
                  <a:pt x="24618" y="1560"/>
                </a:cubicBezTo>
                <a:cubicBezTo>
                  <a:pt x="23664" y="3521"/>
                  <a:pt x="23428" y="5701"/>
                  <a:pt x="22737" y="7730"/>
                </a:cubicBezTo>
                <a:lnTo>
                  <a:pt x="22737" y="7730"/>
                </a:lnTo>
                <a:cubicBezTo>
                  <a:pt x="22985" y="6199"/>
                  <a:pt x="23424" y="4689"/>
                  <a:pt x="23725" y="3159"/>
                </a:cubicBezTo>
                <a:lnTo>
                  <a:pt x="23725" y="3159"/>
                </a:lnTo>
                <a:cubicBezTo>
                  <a:pt x="23888" y="2575"/>
                  <a:pt x="24070" y="1997"/>
                  <a:pt x="24285" y="1426"/>
                </a:cubicBezTo>
                <a:cubicBezTo>
                  <a:pt x="24181" y="1412"/>
                  <a:pt x="24084" y="1403"/>
                  <a:pt x="23990" y="1396"/>
                </a:cubicBezTo>
                <a:lnTo>
                  <a:pt x="23990" y="1396"/>
                </a:lnTo>
                <a:cubicBezTo>
                  <a:pt x="24001" y="1284"/>
                  <a:pt x="24010" y="1172"/>
                  <a:pt x="24018" y="1060"/>
                </a:cubicBezTo>
                <a:cubicBezTo>
                  <a:pt x="24036" y="845"/>
                  <a:pt x="23891" y="745"/>
                  <a:pt x="23732" y="745"/>
                </a:cubicBezTo>
                <a:cubicBezTo>
                  <a:pt x="23594" y="745"/>
                  <a:pt x="23446" y="820"/>
                  <a:pt x="23384" y="959"/>
                </a:cubicBezTo>
                <a:cubicBezTo>
                  <a:pt x="22946" y="2160"/>
                  <a:pt x="22640" y="3397"/>
                  <a:pt x="22354" y="4640"/>
                </a:cubicBezTo>
                <a:lnTo>
                  <a:pt x="22354" y="4640"/>
                </a:lnTo>
                <a:cubicBezTo>
                  <a:pt x="22504" y="3787"/>
                  <a:pt x="22647" y="2934"/>
                  <a:pt x="22817" y="2094"/>
                </a:cubicBezTo>
                <a:cubicBezTo>
                  <a:pt x="22721" y="2078"/>
                  <a:pt x="22618" y="2069"/>
                  <a:pt x="22514" y="2061"/>
                </a:cubicBezTo>
                <a:lnTo>
                  <a:pt x="22514" y="2061"/>
                </a:lnTo>
                <a:cubicBezTo>
                  <a:pt x="22527" y="1950"/>
                  <a:pt x="22539" y="1838"/>
                  <a:pt x="22550" y="1727"/>
                </a:cubicBezTo>
                <a:cubicBezTo>
                  <a:pt x="22589" y="1535"/>
                  <a:pt x="22407" y="1421"/>
                  <a:pt x="22233" y="1421"/>
                </a:cubicBezTo>
                <a:cubicBezTo>
                  <a:pt x="22104" y="1421"/>
                  <a:pt x="21978" y="1484"/>
                  <a:pt x="21950" y="1627"/>
                </a:cubicBezTo>
                <a:cubicBezTo>
                  <a:pt x="21392" y="4293"/>
                  <a:pt x="21180" y="7189"/>
                  <a:pt x="20001" y="9700"/>
                </a:cubicBezTo>
                <a:lnTo>
                  <a:pt x="20001" y="9700"/>
                </a:lnTo>
                <a:cubicBezTo>
                  <a:pt x="19520" y="8450"/>
                  <a:pt x="19751" y="6932"/>
                  <a:pt x="19982" y="5663"/>
                </a:cubicBezTo>
                <a:cubicBezTo>
                  <a:pt x="20145" y="4685"/>
                  <a:pt x="20389" y="3724"/>
                  <a:pt x="20556" y="2733"/>
                </a:cubicBezTo>
                <a:lnTo>
                  <a:pt x="20556" y="2733"/>
                </a:lnTo>
                <a:cubicBezTo>
                  <a:pt x="20651" y="2460"/>
                  <a:pt x="20759" y="2191"/>
                  <a:pt x="20882" y="1927"/>
                </a:cubicBezTo>
                <a:cubicBezTo>
                  <a:pt x="20810" y="1915"/>
                  <a:pt x="20743" y="1894"/>
                  <a:pt x="20676" y="1871"/>
                </a:cubicBezTo>
                <a:lnTo>
                  <a:pt x="20676" y="1871"/>
                </a:lnTo>
                <a:cubicBezTo>
                  <a:pt x="20692" y="1724"/>
                  <a:pt x="20705" y="1576"/>
                  <a:pt x="20716" y="1426"/>
                </a:cubicBezTo>
                <a:cubicBezTo>
                  <a:pt x="20757" y="1239"/>
                  <a:pt x="20577" y="1116"/>
                  <a:pt x="20404" y="1116"/>
                </a:cubicBezTo>
                <a:cubicBezTo>
                  <a:pt x="20300" y="1116"/>
                  <a:pt x="20198" y="1160"/>
                  <a:pt x="20149" y="1260"/>
                </a:cubicBezTo>
                <a:cubicBezTo>
                  <a:pt x="18983" y="3680"/>
                  <a:pt x="19210" y="6556"/>
                  <a:pt x="18191" y="8999"/>
                </a:cubicBezTo>
                <a:lnTo>
                  <a:pt x="18191" y="8999"/>
                </a:lnTo>
                <a:cubicBezTo>
                  <a:pt x="18093" y="8134"/>
                  <a:pt x="18121" y="7265"/>
                  <a:pt x="18218" y="6395"/>
                </a:cubicBezTo>
                <a:lnTo>
                  <a:pt x="18218" y="6395"/>
                </a:lnTo>
                <a:cubicBezTo>
                  <a:pt x="18536" y="4879"/>
                  <a:pt x="18797" y="3339"/>
                  <a:pt x="19315" y="1860"/>
                </a:cubicBezTo>
                <a:cubicBezTo>
                  <a:pt x="19242" y="1836"/>
                  <a:pt x="19166" y="1812"/>
                  <a:pt x="19090" y="1789"/>
                </a:cubicBezTo>
                <a:lnTo>
                  <a:pt x="19090" y="1789"/>
                </a:lnTo>
                <a:cubicBezTo>
                  <a:pt x="19109" y="1691"/>
                  <a:pt x="19129" y="1592"/>
                  <a:pt x="19148" y="1493"/>
                </a:cubicBezTo>
                <a:cubicBezTo>
                  <a:pt x="19188" y="1255"/>
                  <a:pt x="19015" y="1111"/>
                  <a:pt x="18840" y="1111"/>
                </a:cubicBezTo>
                <a:cubicBezTo>
                  <a:pt x="18721" y="1111"/>
                  <a:pt x="18601" y="1178"/>
                  <a:pt x="18547" y="1326"/>
                </a:cubicBezTo>
                <a:cubicBezTo>
                  <a:pt x="17734" y="3678"/>
                  <a:pt x="17573" y="6220"/>
                  <a:pt x="16762" y="8558"/>
                </a:cubicBezTo>
                <a:lnTo>
                  <a:pt x="16762" y="8558"/>
                </a:lnTo>
                <a:cubicBezTo>
                  <a:pt x="16312" y="6706"/>
                  <a:pt x="17030" y="4660"/>
                  <a:pt x="17357" y="2739"/>
                </a:cubicBezTo>
                <a:lnTo>
                  <a:pt x="17357" y="2739"/>
                </a:lnTo>
                <a:cubicBezTo>
                  <a:pt x="17415" y="2589"/>
                  <a:pt x="17478" y="2441"/>
                  <a:pt x="17547" y="2294"/>
                </a:cubicBezTo>
                <a:cubicBezTo>
                  <a:pt x="17506" y="2287"/>
                  <a:pt x="17467" y="2279"/>
                  <a:pt x="17428" y="2270"/>
                </a:cubicBezTo>
                <a:lnTo>
                  <a:pt x="17428" y="2270"/>
                </a:lnTo>
                <a:cubicBezTo>
                  <a:pt x="17449" y="2110"/>
                  <a:pt x="17467" y="1951"/>
                  <a:pt x="17480" y="1793"/>
                </a:cubicBezTo>
                <a:cubicBezTo>
                  <a:pt x="17501" y="1607"/>
                  <a:pt x="17315" y="1498"/>
                  <a:pt x="17140" y="1498"/>
                </a:cubicBezTo>
                <a:cubicBezTo>
                  <a:pt x="17033" y="1498"/>
                  <a:pt x="16930" y="1538"/>
                  <a:pt x="16880" y="1627"/>
                </a:cubicBezTo>
                <a:cubicBezTo>
                  <a:pt x="15787" y="3933"/>
                  <a:pt x="16103" y="6736"/>
                  <a:pt x="15013" y="9006"/>
                </a:cubicBezTo>
                <a:lnTo>
                  <a:pt x="15013" y="9006"/>
                </a:lnTo>
                <a:cubicBezTo>
                  <a:pt x="14596" y="6883"/>
                  <a:pt x="15244" y="4741"/>
                  <a:pt x="15245" y="2596"/>
                </a:cubicBezTo>
                <a:lnTo>
                  <a:pt x="15245" y="2596"/>
                </a:lnTo>
                <a:cubicBezTo>
                  <a:pt x="15277" y="2473"/>
                  <a:pt x="15310" y="2350"/>
                  <a:pt x="15345" y="2227"/>
                </a:cubicBezTo>
                <a:cubicBezTo>
                  <a:pt x="15309" y="2221"/>
                  <a:pt x="15274" y="2216"/>
                  <a:pt x="15238" y="2212"/>
                </a:cubicBezTo>
                <a:lnTo>
                  <a:pt x="15238" y="2212"/>
                </a:lnTo>
                <a:cubicBezTo>
                  <a:pt x="15232" y="2072"/>
                  <a:pt x="15224" y="1933"/>
                  <a:pt x="15212" y="1793"/>
                </a:cubicBezTo>
                <a:cubicBezTo>
                  <a:pt x="15193" y="1605"/>
                  <a:pt x="15035" y="1480"/>
                  <a:pt x="14883" y="1480"/>
                </a:cubicBezTo>
                <a:cubicBezTo>
                  <a:pt x="14767" y="1480"/>
                  <a:pt x="14655" y="1553"/>
                  <a:pt x="14611" y="1727"/>
                </a:cubicBezTo>
                <a:cubicBezTo>
                  <a:pt x="13929" y="4189"/>
                  <a:pt x="13933" y="6810"/>
                  <a:pt x="13472" y="9355"/>
                </a:cubicBezTo>
                <a:lnTo>
                  <a:pt x="13472" y="9355"/>
                </a:lnTo>
                <a:cubicBezTo>
                  <a:pt x="13343" y="8959"/>
                  <a:pt x="13253" y="8543"/>
                  <a:pt x="13195" y="8114"/>
                </a:cubicBezTo>
                <a:lnTo>
                  <a:pt x="13195" y="8114"/>
                </a:lnTo>
                <a:cubicBezTo>
                  <a:pt x="13635" y="6256"/>
                  <a:pt x="13851" y="4310"/>
                  <a:pt x="13877" y="2427"/>
                </a:cubicBezTo>
                <a:cubicBezTo>
                  <a:pt x="13877" y="2326"/>
                  <a:pt x="13829" y="2250"/>
                  <a:pt x="13759" y="2202"/>
                </a:cubicBezTo>
                <a:lnTo>
                  <a:pt x="13759" y="2202"/>
                </a:lnTo>
                <a:cubicBezTo>
                  <a:pt x="13765" y="2177"/>
                  <a:pt x="13771" y="2152"/>
                  <a:pt x="13777" y="2127"/>
                </a:cubicBezTo>
                <a:cubicBezTo>
                  <a:pt x="13544" y="2094"/>
                  <a:pt x="13344" y="2094"/>
                  <a:pt x="13144" y="2060"/>
                </a:cubicBezTo>
                <a:cubicBezTo>
                  <a:pt x="13144" y="2372"/>
                  <a:pt x="13138" y="2685"/>
                  <a:pt x="13126" y="2998"/>
                </a:cubicBezTo>
                <a:lnTo>
                  <a:pt x="13126" y="2998"/>
                </a:lnTo>
                <a:cubicBezTo>
                  <a:pt x="12832" y="4289"/>
                  <a:pt x="12582" y="5756"/>
                  <a:pt x="12589" y="7186"/>
                </a:cubicBezTo>
                <a:lnTo>
                  <a:pt x="12589" y="7186"/>
                </a:lnTo>
                <a:cubicBezTo>
                  <a:pt x="12515" y="7517"/>
                  <a:pt x="12433" y="7846"/>
                  <a:pt x="12344" y="8172"/>
                </a:cubicBezTo>
                <a:lnTo>
                  <a:pt x="12344" y="8172"/>
                </a:lnTo>
                <a:cubicBezTo>
                  <a:pt x="12109" y="7549"/>
                  <a:pt x="11976" y="6899"/>
                  <a:pt x="11875" y="6238"/>
                </a:cubicBezTo>
                <a:lnTo>
                  <a:pt x="11875" y="6238"/>
                </a:lnTo>
                <a:cubicBezTo>
                  <a:pt x="11806" y="5364"/>
                  <a:pt x="11685" y="4493"/>
                  <a:pt x="11490" y="3626"/>
                </a:cubicBezTo>
                <a:lnTo>
                  <a:pt x="11490" y="3626"/>
                </a:lnTo>
                <a:cubicBezTo>
                  <a:pt x="11456" y="3459"/>
                  <a:pt x="11418" y="3293"/>
                  <a:pt x="11376" y="3128"/>
                </a:cubicBezTo>
                <a:cubicBezTo>
                  <a:pt x="11350" y="2984"/>
                  <a:pt x="11236" y="2922"/>
                  <a:pt x="11116" y="2922"/>
                </a:cubicBezTo>
                <a:cubicBezTo>
                  <a:pt x="10989" y="2922"/>
                  <a:pt x="10854" y="2992"/>
                  <a:pt x="10807" y="3107"/>
                </a:cubicBezTo>
                <a:lnTo>
                  <a:pt x="10807" y="3107"/>
                </a:lnTo>
                <a:cubicBezTo>
                  <a:pt x="10758" y="2130"/>
                  <a:pt x="10644" y="1162"/>
                  <a:pt x="10342" y="226"/>
                </a:cubicBezTo>
                <a:cubicBezTo>
                  <a:pt x="10308" y="76"/>
                  <a:pt x="10175" y="0"/>
                  <a:pt x="100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0"/>
          <p:cNvSpPr/>
          <p:nvPr/>
        </p:nvSpPr>
        <p:spPr>
          <a:xfrm rot="5400000">
            <a:off x="2295792" y="-1384440"/>
            <a:ext cx="4503048" cy="7961679"/>
          </a:xfrm>
          <a:custGeom>
            <a:avLst/>
            <a:gdLst/>
            <a:ahLst/>
            <a:cxnLst/>
            <a:rect l="l" t="t" r="r" b="b"/>
            <a:pathLst>
              <a:path w="35593" h="45356" extrusionOk="0">
                <a:moveTo>
                  <a:pt x="17738" y="0"/>
                </a:moveTo>
                <a:cubicBezTo>
                  <a:pt x="9515" y="0"/>
                  <a:pt x="1284" y="226"/>
                  <a:pt x="1001" y="676"/>
                </a:cubicBezTo>
                <a:cubicBezTo>
                  <a:pt x="0" y="2210"/>
                  <a:pt x="234" y="43873"/>
                  <a:pt x="1001" y="44674"/>
                </a:cubicBezTo>
                <a:cubicBezTo>
                  <a:pt x="1401" y="45074"/>
                  <a:pt x="10951" y="45355"/>
                  <a:pt x="19746" y="45355"/>
                </a:cubicBezTo>
                <a:cubicBezTo>
                  <a:pt x="27083" y="45355"/>
                  <a:pt x="33894" y="45160"/>
                  <a:pt x="34425" y="44674"/>
                </a:cubicBezTo>
                <a:cubicBezTo>
                  <a:pt x="35592" y="43540"/>
                  <a:pt x="34892" y="1610"/>
                  <a:pt x="34425" y="676"/>
                </a:cubicBezTo>
                <a:cubicBezTo>
                  <a:pt x="34174" y="226"/>
                  <a:pt x="25960" y="0"/>
                  <a:pt x="1773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0"/>
          <p:cNvSpPr/>
          <p:nvPr/>
        </p:nvSpPr>
        <p:spPr>
          <a:xfrm rot="5400000">
            <a:off x="2305718" y="-1413949"/>
            <a:ext cx="4532565" cy="8030513"/>
          </a:xfrm>
          <a:custGeom>
            <a:avLst/>
            <a:gdLst/>
            <a:ahLst/>
            <a:cxnLst/>
            <a:rect l="l" t="t" r="r" b="b"/>
            <a:pathLst>
              <a:path w="35392" h="46106" extrusionOk="0">
                <a:moveTo>
                  <a:pt x="21485" y="833"/>
                </a:moveTo>
                <a:cubicBezTo>
                  <a:pt x="25253" y="833"/>
                  <a:pt x="29038" y="917"/>
                  <a:pt x="32757" y="1254"/>
                </a:cubicBezTo>
                <a:cubicBezTo>
                  <a:pt x="33090" y="1287"/>
                  <a:pt x="34024" y="1320"/>
                  <a:pt x="34124" y="1454"/>
                </a:cubicBezTo>
                <a:cubicBezTo>
                  <a:pt x="34098" y="1436"/>
                  <a:pt x="34083" y="1427"/>
                  <a:pt x="34076" y="1427"/>
                </a:cubicBezTo>
                <a:cubicBezTo>
                  <a:pt x="34058" y="1427"/>
                  <a:pt x="34100" y="1489"/>
                  <a:pt x="34124" y="1587"/>
                </a:cubicBezTo>
                <a:cubicBezTo>
                  <a:pt x="34191" y="1821"/>
                  <a:pt x="34191" y="2087"/>
                  <a:pt x="34224" y="2321"/>
                </a:cubicBezTo>
                <a:cubicBezTo>
                  <a:pt x="34358" y="4322"/>
                  <a:pt x="34391" y="6391"/>
                  <a:pt x="34458" y="8392"/>
                </a:cubicBezTo>
                <a:cubicBezTo>
                  <a:pt x="34625" y="14997"/>
                  <a:pt x="34725" y="21668"/>
                  <a:pt x="34758" y="28306"/>
                </a:cubicBezTo>
                <a:cubicBezTo>
                  <a:pt x="34758" y="33510"/>
                  <a:pt x="34925" y="38814"/>
                  <a:pt x="34391" y="43984"/>
                </a:cubicBezTo>
                <a:cubicBezTo>
                  <a:pt x="34358" y="44251"/>
                  <a:pt x="34358" y="44484"/>
                  <a:pt x="34258" y="44685"/>
                </a:cubicBezTo>
                <a:cubicBezTo>
                  <a:pt x="34230" y="44826"/>
                  <a:pt x="34154" y="44967"/>
                  <a:pt x="34191" y="44967"/>
                </a:cubicBezTo>
                <a:cubicBezTo>
                  <a:pt x="34196" y="44967"/>
                  <a:pt x="34204" y="44964"/>
                  <a:pt x="34213" y="44958"/>
                </a:cubicBezTo>
                <a:lnTo>
                  <a:pt x="34213" y="44958"/>
                </a:lnTo>
                <a:cubicBezTo>
                  <a:pt x="33841" y="45185"/>
                  <a:pt x="33052" y="45186"/>
                  <a:pt x="32590" y="45252"/>
                </a:cubicBezTo>
                <a:cubicBezTo>
                  <a:pt x="29955" y="45485"/>
                  <a:pt x="27353" y="45519"/>
                  <a:pt x="24718" y="45519"/>
                </a:cubicBezTo>
                <a:cubicBezTo>
                  <a:pt x="22392" y="45554"/>
                  <a:pt x="20062" y="45577"/>
                  <a:pt x="17733" y="45577"/>
                </a:cubicBezTo>
                <a:cubicBezTo>
                  <a:pt x="13480" y="45577"/>
                  <a:pt x="9228" y="45501"/>
                  <a:pt x="5004" y="45285"/>
                </a:cubicBezTo>
                <a:cubicBezTo>
                  <a:pt x="4036" y="45252"/>
                  <a:pt x="3036" y="45185"/>
                  <a:pt x="2068" y="45085"/>
                </a:cubicBezTo>
                <a:cubicBezTo>
                  <a:pt x="1835" y="45018"/>
                  <a:pt x="1568" y="45018"/>
                  <a:pt x="1334" y="44951"/>
                </a:cubicBezTo>
                <a:cubicBezTo>
                  <a:pt x="1285" y="44939"/>
                  <a:pt x="1251" y="44931"/>
                  <a:pt x="1227" y="44927"/>
                </a:cubicBezTo>
                <a:lnTo>
                  <a:pt x="1227" y="44927"/>
                </a:lnTo>
                <a:cubicBezTo>
                  <a:pt x="869" y="43631"/>
                  <a:pt x="1001" y="42074"/>
                  <a:pt x="967" y="40682"/>
                </a:cubicBezTo>
                <a:cubicBezTo>
                  <a:pt x="701" y="34411"/>
                  <a:pt x="667" y="28073"/>
                  <a:pt x="667" y="21735"/>
                </a:cubicBezTo>
                <a:cubicBezTo>
                  <a:pt x="667" y="15797"/>
                  <a:pt x="634" y="9826"/>
                  <a:pt x="967" y="3922"/>
                </a:cubicBezTo>
                <a:cubicBezTo>
                  <a:pt x="996" y="3321"/>
                  <a:pt x="926" y="2204"/>
                  <a:pt x="1117" y="1562"/>
                </a:cubicBezTo>
                <a:lnTo>
                  <a:pt x="1117" y="1562"/>
                </a:lnTo>
                <a:cubicBezTo>
                  <a:pt x="1147" y="1545"/>
                  <a:pt x="1175" y="1520"/>
                  <a:pt x="1201" y="1487"/>
                </a:cubicBezTo>
                <a:lnTo>
                  <a:pt x="1201" y="1487"/>
                </a:lnTo>
                <a:cubicBezTo>
                  <a:pt x="1193" y="1503"/>
                  <a:pt x="1198" y="1509"/>
                  <a:pt x="1213" y="1509"/>
                </a:cubicBezTo>
                <a:cubicBezTo>
                  <a:pt x="1260" y="1509"/>
                  <a:pt x="1400" y="1446"/>
                  <a:pt x="1501" y="1420"/>
                </a:cubicBezTo>
                <a:cubicBezTo>
                  <a:pt x="1835" y="1320"/>
                  <a:pt x="2135" y="1320"/>
                  <a:pt x="2468" y="1287"/>
                </a:cubicBezTo>
                <a:cubicBezTo>
                  <a:pt x="3503" y="1220"/>
                  <a:pt x="4537" y="1120"/>
                  <a:pt x="5537" y="1087"/>
                </a:cubicBezTo>
                <a:cubicBezTo>
                  <a:pt x="8606" y="953"/>
                  <a:pt x="11742" y="920"/>
                  <a:pt x="14877" y="887"/>
                </a:cubicBezTo>
                <a:cubicBezTo>
                  <a:pt x="17063" y="862"/>
                  <a:pt x="19271" y="833"/>
                  <a:pt x="21485" y="833"/>
                </a:cubicBezTo>
                <a:close/>
                <a:moveTo>
                  <a:pt x="18547" y="1"/>
                </a:moveTo>
                <a:cubicBezTo>
                  <a:pt x="15945" y="1"/>
                  <a:pt x="13343" y="33"/>
                  <a:pt x="10741" y="86"/>
                </a:cubicBezTo>
                <a:cubicBezTo>
                  <a:pt x="8406" y="119"/>
                  <a:pt x="6038" y="153"/>
                  <a:pt x="3703" y="320"/>
                </a:cubicBezTo>
                <a:cubicBezTo>
                  <a:pt x="3036" y="353"/>
                  <a:pt x="2335" y="420"/>
                  <a:pt x="1668" y="486"/>
                </a:cubicBezTo>
                <a:cubicBezTo>
                  <a:pt x="1368" y="520"/>
                  <a:pt x="901" y="520"/>
                  <a:pt x="701" y="787"/>
                </a:cubicBezTo>
                <a:cubicBezTo>
                  <a:pt x="678" y="869"/>
                  <a:pt x="666" y="947"/>
                  <a:pt x="664" y="1020"/>
                </a:cubicBezTo>
                <a:lnTo>
                  <a:pt x="664" y="1020"/>
                </a:lnTo>
                <a:cubicBezTo>
                  <a:pt x="500" y="1348"/>
                  <a:pt x="496" y="1778"/>
                  <a:pt x="434" y="2121"/>
                </a:cubicBezTo>
                <a:cubicBezTo>
                  <a:pt x="367" y="2955"/>
                  <a:pt x="334" y="3755"/>
                  <a:pt x="267" y="4589"/>
                </a:cubicBezTo>
                <a:cubicBezTo>
                  <a:pt x="167" y="7258"/>
                  <a:pt x="133" y="9960"/>
                  <a:pt x="67" y="12628"/>
                </a:cubicBezTo>
                <a:cubicBezTo>
                  <a:pt x="0" y="19500"/>
                  <a:pt x="0" y="26405"/>
                  <a:pt x="133" y="33276"/>
                </a:cubicBezTo>
                <a:cubicBezTo>
                  <a:pt x="167" y="35978"/>
                  <a:pt x="200" y="38680"/>
                  <a:pt x="334" y="41416"/>
                </a:cubicBezTo>
                <a:cubicBezTo>
                  <a:pt x="367" y="42516"/>
                  <a:pt x="200" y="44118"/>
                  <a:pt x="667" y="45152"/>
                </a:cubicBezTo>
                <a:cubicBezTo>
                  <a:pt x="801" y="45485"/>
                  <a:pt x="1334" y="45485"/>
                  <a:pt x="1635" y="45519"/>
                </a:cubicBezTo>
                <a:cubicBezTo>
                  <a:pt x="2468" y="45652"/>
                  <a:pt x="3302" y="45685"/>
                  <a:pt x="4170" y="45719"/>
                </a:cubicBezTo>
                <a:cubicBezTo>
                  <a:pt x="7072" y="45885"/>
                  <a:pt x="10041" y="45952"/>
                  <a:pt x="12976" y="46019"/>
                </a:cubicBezTo>
                <a:cubicBezTo>
                  <a:pt x="15691" y="46062"/>
                  <a:pt x="18432" y="46106"/>
                  <a:pt x="21173" y="46106"/>
                </a:cubicBezTo>
                <a:cubicBezTo>
                  <a:pt x="24762" y="46106"/>
                  <a:pt x="28353" y="46031"/>
                  <a:pt x="31889" y="45785"/>
                </a:cubicBezTo>
                <a:cubicBezTo>
                  <a:pt x="32657" y="45719"/>
                  <a:pt x="34525" y="45852"/>
                  <a:pt x="34758" y="44885"/>
                </a:cubicBezTo>
                <a:cubicBezTo>
                  <a:pt x="35192" y="43484"/>
                  <a:pt x="35092" y="41816"/>
                  <a:pt x="35159" y="40348"/>
                </a:cubicBezTo>
                <a:cubicBezTo>
                  <a:pt x="35392" y="34044"/>
                  <a:pt x="35292" y="27706"/>
                  <a:pt x="35259" y="21368"/>
                </a:cubicBezTo>
                <a:cubicBezTo>
                  <a:pt x="35225" y="15497"/>
                  <a:pt x="35159" y="9660"/>
                  <a:pt x="34892" y="3789"/>
                </a:cubicBezTo>
                <a:lnTo>
                  <a:pt x="34758" y="1654"/>
                </a:lnTo>
                <a:cubicBezTo>
                  <a:pt x="34725" y="1420"/>
                  <a:pt x="34758" y="953"/>
                  <a:pt x="34558" y="787"/>
                </a:cubicBezTo>
                <a:cubicBezTo>
                  <a:pt x="34224" y="486"/>
                  <a:pt x="33591" y="486"/>
                  <a:pt x="33190" y="453"/>
                </a:cubicBezTo>
                <a:cubicBezTo>
                  <a:pt x="32223" y="320"/>
                  <a:pt x="31256" y="286"/>
                  <a:pt x="30255" y="253"/>
                </a:cubicBezTo>
                <a:cubicBezTo>
                  <a:pt x="26352" y="73"/>
                  <a:pt x="22449" y="1"/>
                  <a:pt x="185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0"/>
          <p:cNvSpPr/>
          <p:nvPr/>
        </p:nvSpPr>
        <p:spPr>
          <a:xfrm rot="5400000">
            <a:off x="2000237" y="-2000214"/>
            <a:ext cx="5143524" cy="9144052"/>
          </a:xfrm>
          <a:custGeom>
            <a:avLst/>
            <a:gdLst/>
            <a:ahLst/>
            <a:cxnLst/>
            <a:rect l="l" t="t" r="r" b="b"/>
            <a:pathLst>
              <a:path w="44233" h="57433" extrusionOk="0">
                <a:moveTo>
                  <a:pt x="42698" y="1302"/>
                </a:moveTo>
                <a:cubicBezTo>
                  <a:pt x="42701" y="1317"/>
                  <a:pt x="42705" y="1332"/>
                  <a:pt x="42708" y="1347"/>
                </a:cubicBezTo>
                <a:lnTo>
                  <a:pt x="42708" y="1347"/>
                </a:lnTo>
                <a:cubicBezTo>
                  <a:pt x="42702" y="1335"/>
                  <a:pt x="42698" y="1320"/>
                  <a:pt x="42698" y="1302"/>
                </a:cubicBezTo>
                <a:close/>
                <a:moveTo>
                  <a:pt x="1358" y="55979"/>
                </a:moveTo>
                <a:cubicBezTo>
                  <a:pt x="1361" y="55987"/>
                  <a:pt x="1364" y="55996"/>
                  <a:pt x="1368" y="56008"/>
                </a:cubicBezTo>
                <a:cubicBezTo>
                  <a:pt x="1368" y="56015"/>
                  <a:pt x="1368" y="56019"/>
                  <a:pt x="1367" y="56019"/>
                </a:cubicBezTo>
                <a:cubicBezTo>
                  <a:pt x="1366" y="56019"/>
                  <a:pt x="1362" y="56004"/>
                  <a:pt x="1358" y="55979"/>
                </a:cubicBezTo>
                <a:close/>
                <a:moveTo>
                  <a:pt x="23070" y="639"/>
                </a:moveTo>
                <a:cubicBezTo>
                  <a:pt x="26635" y="639"/>
                  <a:pt x="30201" y="681"/>
                  <a:pt x="33758" y="769"/>
                </a:cubicBezTo>
                <a:cubicBezTo>
                  <a:pt x="36160" y="802"/>
                  <a:pt x="38528" y="902"/>
                  <a:pt x="40897" y="1102"/>
                </a:cubicBezTo>
                <a:cubicBezTo>
                  <a:pt x="41497" y="1135"/>
                  <a:pt x="42064" y="1202"/>
                  <a:pt x="42598" y="1369"/>
                </a:cubicBezTo>
                <a:cubicBezTo>
                  <a:pt x="42659" y="1378"/>
                  <a:pt x="42695" y="1384"/>
                  <a:pt x="42715" y="1387"/>
                </a:cubicBezTo>
                <a:lnTo>
                  <a:pt x="42715" y="1387"/>
                </a:lnTo>
                <a:cubicBezTo>
                  <a:pt x="42731" y="1492"/>
                  <a:pt x="42731" y="1597"/>
                  <a:pt x="42731" y="1703"/>
                </a:cubicBezTo>
                <a:cubicBezTo>
                  <a:pt x="43198" y="5806"/>
                  <a:pt x="43098" y="10042"/>
                  <a:pt x="43198" y="14145"/>
                </a:cubicBezTo>
                <a:cubicBezTo>
                  <a:pt x="43365" y="21050"/>
                  <a:pt x="43432" y="27855"/>
                  <a:pt x="43432" y="34760"/>
                </a:cubicBezTo>
                <a:cubicBezTo>
                  <a:pt x="43432" y="40530"/>
                  <a:pt x="43498" y="46301"/>
                  <a:pt x="43198" y="52105"/>
                </a:cubicBezTo>
                <a:cubicBezTo>
                  <a:pt x="43098" y="53306"/>
                  <a:pt x="43198" y="54774"/>
                  <a:pt x="42765" y="55941"/>
                </a:cubicBezTo>
                <a:cubicBezTo>
                  <a:pt x="42748" y="55975"/>
                  <a:pt x="42748" y="55983"/>
                  <a:pt x="42748" y="55983"/>
                </a:cubicBezTo>
                <a:cubicBezTo>
                  <a:pt x="42748" y="55983"/>
                  <a:pt x="42748" y="55975"/>
                  <a:pt x="42731" y="55975"/>
                </a:cubicBezTo>
                <a:cubicBezTo>
                  <a:pt x="42531" y="56075"/>
                  <a:pt x="42264" y="56108"/>
                  <a:pt x="42064" y="56142"/>
                </a:cubicBezTo>
                <a:cubicBezTo>
                  <a:pt x="41263" y="56275"/>
                  <a:pt x="40430" y="56342"/>
                  <a:pt x="39596" y="56408"/>
                </a:cubicBezTo>
                <a:cubicBezTo>
                  <a:pt x="35136" y="56698"/>
                  <a:pt x="30642" y="56760"/>
                  <a:pt x="26163" y="56760"/>
                </a:cubicBezTo>
                <a:cubicBezTo>
                  <a:pt x="24444" y="56760"/>
                  <a:pt x="22727" y="56751"/>
                  <a:pt x="21016" y="56742"/>
                </a:cubicBezTo>
                <a:cubicBezTo>
                  <a:pt x="15178" y="56675"/>
                  <a:pt x="9241" y="56675"/>
                  <a:pt x="3403" y="56242"/>
                </a:cubicBezTo>
                <a:cubicBezTo>
                  <a:pt x="2803" y="56175"/>
                  <a:pt x="2169" y="56142"/>
                  <a:pt x="1535" y="56008"/>
                </a:cubicBezTo>
                <a:cubicBezTo>
                  <a:pt x="1413" y="55988"/>
                  <a:pt x="1366" y="55955"/>
                  <a:pt x="1354" y="55955"/>
                </a:cubicBezTo>
                <a:cubicBezTo>
                  <a:pt x="1354" y="55955"/>
                  <a:pt x="1354" y="55955"/>
                  <a:pt x="1354" y="55955"/>
                </a:cubicBezTo>
                <a:lnTo>
                  <a:pt x="1354" y="55955"/>
                </a:lnTo>
                <a:cubicBezTo>
                  <a:pt x="1341" y="55880"/>
                  <a:pt x="1321" y="55754"/>
                  <a:pt x="1302" y="55675"/>
                </a:cubicBezTo>
                <a:cubicBezTo>
                  <a:pt x="1035" y="54240"/>
                  <a:pt x="1035" y="52739"/>
                  <a:pt x="1001" y="51271"/>
                </a:cubicBezTo>
                <a:cubicBezTo>
                  <a:pt x="468" y="38496"/>
                  <a:pt x="501" y="25653"/>
                  <a:pt x="701" y="12844"/>
                </a:cubicBezTo>
                <a:cubicBezTo>
                  <a:pt x="734" y="10242"/>
                  <a:pt x="835" y="7573"/>
                  <a:pt x="968" y="4938"/>
                </a:cubicBezTo>
                <a:cubicBezTo>
                  <a:pt x="1035" y="4038"/>
                  <a:pt x="968" y="2203"/>
                  <a:pt x="1402" y="1402"/>
                </a:cubicBezTo>
                <a:lnTo>
                  <a:pt x="1402" y="1402"/>
                </a:lnTo>
                <a:cubicBezTo>
                  <a:pt x="1380" y="1445"/>
                  <a:pt x="1383" y="1460"/>
                  <a:pt x="1402" y="1460"/>
                </a:cubicBezTo>
                <a:cubicBezTo>
                  <a:pt x="1442" y="1460"/>
                  <a:pt x="1555" y="1392"/>
                  <a:pt x="1668" y="1369"/>
                </a:cubicBezTo>
                <a:cubicBezTo>
                  <a:pt x="1902" y="1302"/>
                  <a:pt x="2202" y="1269"/>
                  <a:pt x="2502" y="1236"/>
                </a:cubicBezTo>
                <a:cubicBezTo>
                  <a:pt x="3370" y="1102"/>
                  <a:pt x="4304" y="1069"/>
                  <a:pt x="5171" y="1002"/>
                </a:cubicBezTo>
                <a:cubicBezTo>
                  <a:pt x="7973" y="869"/>
                  <a:pt x="10708" y="802"/>
                  <a:pt x="13510" y="735"/>
                </a:cubicBezTo>
                <a:cubicBezTo>
                  <a:pt x="16692" y="672"/>
                  <a:pt x="19880" y="639"/>
                  <a:pt x="23070" y="639"/>
                </a:cubicBezTo>
                <a:close/>
                <a:moveTo>
                  <a:pt x="25207" y="1"/>
                </a:moveTo>
                <a:cubicBezTo>
                  <a:pt x="24477" y="1"/>
                  <a:pt x="23747" y="1"/>
                  <a:pt x="23017" y="1"/>
                </a:cubicBezTo>
                <a:cubicBezTo>
                  <a:pt x="18013" y="1"/>
                  <a:pt x="12943" y="68"/>
                  <a:pt x="7940" y="235"/>
                </a:cubicBezTo>
                <a:cubicBezTo>
                  <a:pt x="6338" y="268"/>
                  <a:pt x="4671" y="335"/>
                  <a:pt x="3036" y="502"/>
                </a:cubicBezTo>
                <a:cubicBezTo>
                  <a:pt x="2502" y="568"/>
                  <a:pt x="1335" y="502"/>
                  <a:pt x="901" y="1002"/>
                </a:cubicBezTo>
                <a:cubicBezTo>
                  <a:pt x="880" y="1034"/>
                  <a:pt x="864" y="1065"/>
                  <a:pt x="852" y="1096"/>
                </a:cubicBezTo>
                <a:lnTo>
                  <a:pt x="852" y="1096"/>
                </a:lnTo>
                <a:cubicBezTo>
                  <a:pt x="370" y="1932"/>
                  <a:pt x="500" y="3313"/>
                  <a:pt x="401" y="4204"/>
                </a:cubicBezTo>
                <a:cubicBezTo>
                  <a:pt x="234" y="6539"/>
                  <a:pt x="201" y="8808"/>
                  <a:pt x="167" y="11143"/>
                </a:cubicBezTo>
                <a:cubicBezTo>
                  <a:pt x="1" y="17814"/>
                  <a:pt x="1" y="24552"/>
                  <a:pt x="34" y="31224"/>
                </a:cubicBezTo>
                <a:cubicBezTo>
                  <a:pt x="67" y="37461"/>
                  <a:pt x="101" y="43666"/>
                  <a:pt x="368" y="49937"/>
                </a:cubicBezTo>
                <a:cubicBezTo>
                  <a:pt x="401" y="51672"/>
                  <a:pt x="501" y="53440"/>
                  <a:pt x="668" y="55174"/>
                </a:cubicBezTo>
                <a:cubicBezTo>
                  <a:pt x="734" y="56008"/>
                  <a:pt x="734" y="56508"/>
                  <a:pt x="1668" y="56675"/>
                </a:cubicBezTo>
                <a:cubicBezTo>
                  <a:pt x="3436" y="56975"/>
                  <a:pt x="5271" y="57009"/>
                  <a:pt x="7106" y="57109"/>
                </a:cubicBezTo>
                <a:cubicBezTo>
                  <a:pt x="10208" y="57242"/>
                  <a:pt x="13310" y="57309"/>
                  <a:pt x="16379" y="57342"/>
                </a:cubicBezTo>
                <a:cubicBezTo>
                  <a:pt x="19265" y="57400"/>
                  <a:pt x="22146" y="57433"/>
                  <a:pt x="25025" y="57433"/>
                </a:cubicBezTo>
                <a:cubicBezTo>
                  <a:pt x="28834" y="57433"/>
                  <a:pt x="32642" y="57375"/>
                  <a:pt x="36460" y="57242"/>
                </a:cubicBezTo>
                <a:cubicBezTo>
                  <a:pt x="38395" y="57142"/>
                  <a:pt x="40396" y="57109"/>
                  <a:pt x="42298" y="56775"/>
                </a:cubicBezTo>
                <a:cubicBezTo>
                  <a:pt x="43265" y="56609"/>
                  <a:pt x="43432" y="56175"/>
                  <a:pt x="43598" y="55274"/>
                </a:cubicBezTo>
                <a:cubicBezTo>
                  <a:pt x="44232" y="50804"/>
                  <a:pt x="44065" y="46134"/>
                  <a:pt x="44099" y="41598"/>
                </a:cubicBezTo>
                <a:cubicBezTo>
                  <a:pt x="44232" y="29156"/>
                  <a:pt x="44166" y="16713"/>
                  <a:pt x="43565" y="4304"/>
                </a:cubicBezTo>
                <a:cubicBezTo>
                  <a:pt x="43532" y="3304"/>
                  <a:pt x="43598" y="2136"/>
                  <a:pt x="43298" y="1135"/>
                </a:cubicBezTo>
                <a:cubicBezTo>
                  <a:pt x="43098" y="402"/>
                  <a:pt x="41063" y="468"/>
                  <a:pt x="40530" y="435"/>
                </a:cubicBezTo>
                <a:cubicBezTo>
                  <a:pt x="35451" y="26"/>
                  <a:pt x="30321" y="1"/>
                  <a:pt x="252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2500">
                <a:solidFill>
                  <a:schemeClr val="accent3"/>
                </a:solidFill>
              </a:defRPr>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a:endParaRPr/>
          </a:p>
        </p:txBody>
      </p:sp>
      <p:sp>
        <p:nvSpPr>
          <p:cNvPr id="201" name="Google Shape;201;p20"/>
          <p:cNvSpPr txBox="1">
            <a:spLocks noGrp="1"/>
          </p:cNvSpPr>
          <p:nvPr>
            <p:ph type="subTitle" idx="1"/>
          </p:nvPr>
        </p:nvSpPr>
        <p:spPr>
          <a:xfrm>
            <a:off x="4923067" y="2698450"/>
            <a:ext cx="2505600" cy="1112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500" b="0">
                <a:solidFill>
                  <a:schemeClr val="lt1"/>
                </a:solidFill>
                <a:latin typeface="Darker Grotesque Medium"/>
                <a:ea typeface="Darker Grotesque Medium"/>
                <a:cs typeface="Darker Grotesque Medium"/>
                <a:sym typeface="Darker Grotesque Medium"/>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 name="Google Shape;202;p20"/>
          <p:cNvSpPr txBox="1">
            <a:spLocks noGrp="1"/>
          </p:cNvSpPr>
          <p:nvPr>
            <p:ph type="subTitle" idx="2"/>
          </p:nvPr>
        </p:nvSpPr>
        <p:spPr>
          <a:xfrm>
            <a:off x="1715213" y="2698450"/>
            <a:ext cx="2505600" cy="1112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500" b="0">
                <a:solidFill>
                  <a:schemeClr val="lt1"/>
                </a:solidFill>
                <a:latin typeface="Darker Grotesque Medium"/>
                <a:ea typeface="Darker Grotesque Medium"/>
                <a:cs typeface="Darker Grotesque Medium"/>
                <a:sym typeface="Darker Grotesque Medium"/>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3" name="Google Shape;203;p20"/>
          <p:cNvSpPr txBox="1">
            <a:spLocks noGrp="1"/>
          </p:cNvSpPr>
          <p:nvPr>
            <p:ph type="subTitle" idx="3"/>
          </p:nvPr>
        </p:nvSpPr>
        <p:spPr>
          <a:xfrm>
            <a:off x="1715313" y="2284525"/>
            <a:ext cx="2505600" cy="5589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panose="020B0606020202050201"/>
              <a:buNone/>
              <a:defRPr sz="2000">
                <a:solidFill>
                  <a:schemeClr val="accent3"/>
                </a:solidFill>
                <a:latin typeface="Lilita One" panose="02000000000000000000"/>
                <a:ea typeface="Lilita One" panose="02000000000000000000"/>
                <a:cs typeface="Lilita One" panose="02000000000000000000"/>
                <a:sym typeface="Lilita One" panose="02000000000000000000"/>
              </a:defRPr>
            </a:lvl1pPr>
            <a:lvl2pPr lvl="1"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204" name="Google Shape;204;p20"/>
          <p:cNvSpPr txBox="1">
            <a:spLocks noGrp="1"/>
          </p:cNvSpPr>
          <p:nvPr>
            <p:ph type="subTitle" idx="4"/>
          </p:nvPr>
        </p:nvSpPr>
        <p:spPr>
          <a:xfrm>
            <a:off x="4923188" y="2284525"/>
            <a:ext cx="2505600" cy="5589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panose="020B0606020202050201"/>
              <a:buNone/>
              <a:defRPr sz="2000">
                <a:solidFill>
                  <a:schemeClr val="accent3"/>
                </a:solidFill>
                <a:latin typeface="Lilita One" panose="02000000000000000000"/>
                <a:ea typeface="Lilita One" panose="02000000000000000000"/>
                <a:cs typeface="Lilita One" panose="02000000000000000000"/>
                <a:sym typeface="Lilita One" panose="02000000000000000000"/>
              </a:defRPr>
            </a:lvl1pPr>
            <a:lvl2pPr lvl="1"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9pPr>
          </a:lstStyle>
          <a:p>
            <a:endParaRPr/>
          </a:p>
        </p:txBody>
      </p:sp>
    </p:spTree>
  </p:cSld>
  <p:clrMapOvr>
    <a:masterClrMapping/>
  </p:clrMapOvr>
  <p:transition spd="slow">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1.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2" name="9Slide.vn - 2019"/>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lt1"/>
              </a:buClr>
              <a:buSzPts val="3000"/>
              <a:buFont typeface="Lilita One" panose="02000000000000000000"/>
              <a:buNone/>
              <a:defRPr sz="3000">
                <a:solidFill>
                  <a:schemeClr val="lt1"/>
                </a:solidFill>
                <a:latin typeface="Lilita One" panose="02000000000000000000"/>
                <a:ea typeface="Lilita One" panose="02000000000000000000"/>
                <a:cs typeface="Lilita One" panose="02000000000000000000"/>
                <a:sym typeface="Lilita One" panose="02000000000000000000"/>
              </a:defRPr>
            </a:lvl1pPr>
            <a:lvl2pPr lvl="1" rtl="0">
              <a:spcBef>
                <a:spcPts val="0"/>
              </a:spcBef>
              <a:spcAft>
                <a:spcPts val="0"/>
              </a:spcAft>
              <a:buClr>
                <a:schemeClr val="accent3"/>
              </a:buClr>
              <a:buSzPts val="2500"/>
              <a:buFont typeface="Bebas Neue" panose="020B0606020202050201"/>
              <a:buNone/>
              <a:defRPr sz="2500">
                <a:solidFill>
                  <a:schemeClr val="accent3"/>
                </a:solidFill>
                <a:latin typeface="Bebas Neue" panose="020B0606020202050201"/>
                <a:ea typeface="Bebas Neue" panose="020B0606020202050201"/>
                <a:cs typeface="Bebas Neue" panose="020B0606020202050201"/>
                <a:sym typeface="Bebas Neue" panose="020B0606020202050201"/>
              </a:defRPr>
            </a:lvl2pPr>
            <a:lvl3pPr lvl="2" rtl="0">
              <a:spcBef>
                <a:spcPts val="0"/>
              </a:spcBef>
              <a:spcAft>
                <a:spcPts val="0"/>
              </a:spcAft>
              <a:buClr>
                <a:schemeClr val="accent3"/>
              </a:buClr>
              <a:buSzPts val="2500"/>
              <a:buFont typeface="Bebas Neue" panose="020B0606020202050201"/>
              <a:buNone/>
              <a:defRPr sz="2500">
                <a:solidFill>
                  <a:schemeClr val="accent3"/>
                </a:solidFill>
                <a:latin typeface="Bebas Neue" panose="020B0606020202050201"/>
                <a:ea typeface="Bebas Neue" panose="020B0606020202050201"/>
                <a:cs typeface="Bebas Neue" panose="020B0606020202050201"/>
                <a:sym typeface="Bebas Neue" panose="020B0606020202050201"/>
              </a:defRPr>
            </a:lvl3pPr>
            <a:lvl4pPr lvl="3" rtl="0">
              <a:spcBef>
                <a:spcPts val="0"/>
              </a:spcBef>
              <a:spcAft>
                <a:spcPts val="0"/>
              </a:spcAft>
              <a:buClr>
                <a:schemeClr val="accent3"/>
              </a:buClr>
              <a:buSzPts val="2500"/>
              <a:buFont typeface="Bebas Neue" panose="020B0606020202050201"/>
              <a:buNone/>
              <a:defRPr sz="2500">
                <a:solidFill>
                  <a:schemeClr val="accent3"/>
                </a:solidFill>
                <a:latin typeface="Bebas Neue" panose="020B0606020202050201"/>
                <a:ea typeface="Bebas Neue" panose="020B0606020202050201"/>
                <a:cs typeface="Bebas Neue" panose="020B0606020202050201"/>
                <a:sym typeface="Bebas Neue" panose="020B0606020202050201"/>
              </a:defRPr>
            </a:lvl4pPr>
            <a:lvl5pPr lvl="4" rtl="0">
              <a:spcBef>
                <a:spcPts val="0"/>
              </a:spcBef>
              <a:spcAft>
                <a:spcPts val="0"/>
              </a:spcAft>
              <a:buClr>
                <a:schemeClr val="accent3"/>
              </a:buClr>
              <a:buSzPts val="2500"/>
              <a:buFont typeface="Bebas Neue" panose="020B0606020202050201"/>
              <a:buNone/>
              <a:defRPr sz="2500">
                <a:solidFill>
                  <a:schemeClr val="accent3"/>
                </a:solidFill>
                <a:latin typeface="Bebas Neue" panose="020B0606020202050201"/>
                <a:ea typeface="Bebas Neue" panose="020B0606020202050201"/>
                <a:cs typeface="Bebas Neue" panose="020B0606020202050201"/>
                <a:sym typeface="Bebas Neue" panose="020B0606020202050201"/>
              </a:defRPr>
            </a:lvl5pPr>
            <a:lvl6pPr lvl="5" rtl="0">
              <a:spcBef>
                <a:spcPts val="0"/>
              </a:spcBef>
              <a:spcAft>
                <a:spcPts val="0"/>
              </a:spcAft>
              <a:buClr>
                <a:schemeClr val="accent3"/>
              </a:buClr>
              <a:buSzPts val="2500"/>
              <a:buFont typeface="Bebas Neue" panose="020B0606020202050201"/>
              <a:buNone/>
              <a:defRPr sz="2500">
                <a:solidFill>
                  <a:schemeClr val="accent3"/>
                </a:solidFill>
                <a:latin typeface="Bebas Neue" panose="020B0606020202050201"/>
                <a:ea typeface="Bebas Neue" panose="020B0606020202050201"/>
                <a:cs typeface="Bebas Neue" panose="020B0606020202050201"/>
                <a:sym typeface="Bebas Neue" panose="020B0606020202050201"/>
              </a:defRPr>
            </a:lvl6pPr>
            <a:lvl7pPr lvl="6" rtl="0">
              <a:spcBef>
                <a:spcPts val="0"/>
              </a:spcBef>
              <a:spcAft>
                <a:spcPts val="0"/>
              </a:spcAft>
              <a:buClr>
                <a:schemeClr val="accent3"/>
              </a:buClr>
              <a:buSzPts val="2500"/>
              <a:buFont typeface="Bebas Neue" panose="020B0606020202050201"/>
              <a:buNone/>
              <a:defRPr sz="2500">
                <a:solidFill>
                  <a:schemeClr val="accent3"/>
                </a:solidFill>
                <a:latin typeface="Bebas Neue" panose="020B0606020202050201"/>
                <a:ea typeface="Bebas Neue" panose="020B0606020202050201"/>
                <a:cs typeface="Bebas Neue" panose="020B0606020202050201"/>
                <a:sym typeface="Bebas Neue" panose="020B0606020202050201"/>
              </a:defRPr>
            </a:lvl7pPr>
            <a:lvl8pPr lvl="7" rtl="0">
              <a:spcBef>
                <a:spcPts val="0"/>
              </a:spcBef>
              <a:spcAft>
                <a:spcPts val="0"/>
              </a:spcAft>
              <a:buClr>
                <a:schemeClr val="accent3"/>
              </a:buClr>
              <a:buSzPts val="2500"/>
              <a:buFont typeface="Bebas Neue" panose="020B0606020202050201"/>
              <a:buNone/>
              <a:defRPr sz="2500">
                <a:solidFill>
                  <a:schemeClr val="accent3"/>
                </a:solidFill>
                <a:latin typeface="Bebas Neue" panose="020B0606020202050201"/>
                <a:ea typeface="Bebas Neue" panose="020B0606020202050201"/>
                <a:cs typeface="Bebas Neue" panose="020B0606020202050201"/>
                <a:sym typeface="Bebas Neue" panose="020B0606020202050201"/>
              </a:defRPr>
            </a:lvl8pPr>
            <a:lvl9pPr lvl="8" rtl="0">
              <a:spcBef>
                <a:spcPts val="0"/>
              </a:spcBef>
              <a:spcAft>
                <a:spcPts val="0"/>
              </a:spcAft>
              <a:buClr>
                <a:schemeClr val="accent3"/>
              </a:buClr>
              <a:buSzPts val="2500"/>
              <a:buFont typeface="Bebas Neue" panose="020B0606020202050201"/>
              <a:buNone/>
              <a:defRPr sz="2500">
                <a:solidFill>
                  <a:schemeClr val="accent3"/>
                </a:solidFill>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23850" rtl="0">
              <a:lnSpc>
                <a:spcPct val="100000"/>
              </a:lnSpc>
              <a:spcBef>
                <a:spcPts val="0"/>
              </a:spcBef>
              <a:spcAft>
                <a:spcPts val="0"/>
              </a:spcAft>
              <a:buClr>
                <a:schemeClr val="lt1"/>
              </a:buClr>
              <a:buSzPts val="1500"/>
              <a:buFont typeface="Darker Grotesque Medium"/>
              <a:buChar char="●"/>
              <a:defRPr sz="1500">
                <a:solidFill>
                  <a:schemeClr val="lt1"/>
                </a:solidFill>
                <a:latin typeface="Darker Grotesque Medium"/>
                <a:ea typeface="Darker Grotesque Medium"/>
                <a:cs typeface="Darker Grotesque Medium"/>
                <a:sym typeface="Darker Grotesque Medium"/>
              </a:defRPr>
            </a:lvl1pPr>
            <a:lvl2pPr marL="914400" lvl="1" indent="-323850" rtl="0">
              <a:lnSpc>
                <a:spcPct val="100000"/>
              </a:lnSpc>
              <a:spcBef>
                <a:spcPts val="1600"/>
              </a:spcBef>
              <a:spcAft>
                <a:spcPts val="0"/>
              </a:spcAft>
              <a:buClr>
                <a:schemeClr val="lt1"/>
              </a:buClr>
              <a:buSzPts val="1500"/>
              <a:buFont typeface="Darker Grotesque Medium"/>
              <a:buChar char="○"/>
              <a:defRPr sz="1500">
                <a:solidFill>
                  <a:schemeClr val="lt1"/>
                </a:solidFill>
                <a:latin typeface="Darker Grotesque Medium"/>
                <a:ea typeface="Darker Grotesque Medium"/>
                <a:cs typeface="Darker Grotesque Medium"/>
                <a:sym typeface="Darker Grotesque Medium"/>
              </a:defRPr>
            </a:lvl2pPr>
            <a:lvl3pPr marL="1371600" lvl="2" indent="-323850" rtl="0">
              <a:lnSpc>
                <a:spcPct val="100000"/>
              </a:lnSpc>
              <a:spcBef>
                <a:spcPts val="1600"/>
              </a:spcBef>
              <a:spcAft>
                <a:spcPts val="0"/>
              </a:spcAft>
              <a:buClr>
                <a:schemeClr val="lt1"/>
              </a:buClr>
              <a:buSzPts val="1500"/>
              <a:buFont typeface="Darker Grotesque Medium"/>
              <a:buChar char="■"/>
              <a:defRPr sz="1500">
                <a:solidFill>
                  <a:schemeClr val="lt1"/>
                </a:solidFill>
                <a:latin typeface="Darker Grotesque Medium"/>
                <a:ea typeface="Darker Grotesque Medium"/>
                <a:cs typeface="Darker Grotesque Medium"/>
                <a:sym typeface="Darker Grotesque Medium"/>
              </a:defRPr>
            </a:lvl3pPr>
            <a:lvl4pPr marL="1828800" lvl="3" indent="-323850" rtl="0">
              <a:lnSpc>
                <a:spcPct val="100000"/>
              </a:lnSpc>
              <a:spcBef>
                <a:spcPts val="1600"/>
              </a:spcBef>
              <a:spcAft>
                <a:spcPts val="0"/>
              </a:spcAft>
              <a:buClr>
                <a:schemeClr val="lt1"/>
              </a:buClr>
              <a:buSzPts val="1500"/>
              <a:buFont typeface="Darker Grotesque Medium"/>
              <a:buChar char="●"/>
              <a:defRPr sz="1500">
                <a:solidFill>
                  <a:schemeClr val="lt1"/>
                </a:solidFill>
                <a:latin typeface="Darker Grotesque Medium"/>
                <a:ea typeface="Darker Grotesque Medium"/>
                <a:cs typeface="Darker Grotesque Medium"/>
                <a:sym typeface="Darker Grotesque Medium"/>
              </a:defRPr>
            </a:lvl4pPr>
            <a:lvl5pPr marL="2286000" lvl="4" indent="-323850" rtl="0">
              <a:lnSpc>
                <a:spcPct val="100000"/>
              </a:lnSpc>
              <a:spcBef>
                <a:spcPts val="1600"/>
              </a:spcBef>
              <a:spcAft>
                <a:spcPts val="0"/>
              </a:spcAft>
              <a:buClr>
                <a:schemeClr val="lt1"/>
              </a:buClr>
              <a:buSzPts val="1500"/>
              <a:buFont typeface="Darker Grotesque Medium"/>
              <a:buChar char="○"/>
              <a:defRPr sz="1500">
                <a:solidFill>
                  <a:schemeClr val="lt1"/>
                </a:solidFill>
                <a:latin typeface="Darker Grotesque Medium"/>
                <a:ea typeface="Darker Grotesque Medium"/>
                <a:cs typeface="Darker Grotesque Medium"/>
                <a:sym typeface="Darker Grotesque Medium"/>
              </a:defRPr>
            </a:lvl5pPr>
            <a:lvl6pPr marL="2743200" lvl="5" indent="-323850" rtl="0">
              <a:lnSpc>
                <a:spcPct val="100000"/>
              </a:lnSpc>
              <a:spcBef>
                <a:spcPts val="1600"/>
              </a:spcBef>
              <a:spcAft>
                <a:spcPts val="0"/>
              </a:spcAft>
              <a:buClr>
                <a:schemeClr val="lt1"/>
              </a:buClr>
              <a:buSzPts val="1500"/>
              <a:buFont typeface="Darker Grotesque Medium"/>
              <a:buChar char="■"/>
              <a:defRPr sz="1500">
                <a:solidFill>
                  <a:schemeClr val="lt1"/>
                </a:solidFill>
                <a:latin typeface="Darker Grotesque Medium"/>
                <a:ea typeface="Darker Grotesque Medium"/>
                <a:cs typeface="Darker Grotesque Medium"/>
                <a:sym typeface="Darker Grotesque Medium"/>
              </a:defRPr>
            </a:lvl6pPr>
            <a:lvl7pPr marL="3200400" lvl="6" indent="-323850" rtl="0">
              <a:lnSpc>
                <a:spcPct val="100000"/>
              </a:lnSpc>
              <a:spcBef>
                <a:spcPts val="1600"/>
              </a:spcBef>
              <a:spcAft>
                <a:spcPts val="0"/>
              </a:spcAft>
              <a:buClr>
                <a:schemeClr val="lt1"/>
              </a:buClr>
              <a:buSzPts val="1500"/>
              <a:buFont typeface="Darker Grotesque Medium"/>
              <a:buChar char="●"/>
              <a:defRPr sz="1500">
                <a:solidFill>
                  <a:schemeClr val="lt1"/>
                </a:solidFill>
                <a:latin typeface="Darker Grotesque Medium"/>
                <a:ea typeface="Darker Grotesque Medium"/>
                <a:cs typeface="Darker Grotesque Medium"/>
                <a:sym typeface="Darker Grotesque Medium"/>
              </a:defRPr>
            </a:lvl7pPr>
            <a:lvl8pPr marL="3657600" lvl="7" indent="-323850" rtl="0">
              <a:lnSpc>
                <a:spcPct val="100000"/>
              </a:lnSpc>
              <a:spcBef>
                <a:spcPts val="1600"/>
              </a:spcBef>
              <a:spcAft>
                <a:spcPts val="0"/>
              </a:spcAft>
              <a:buClr>
                <a:schemeClr val="lt1"/>
              </a:buClr>
              <a:buSzPts val="1500"/>
              <a:buFont typeface="Darker Grotesque Medium"/>
              <a:buChar char="○"/>
              <a:defRPr sz="1500">
                <a:solidFill>
                  <a:schemeClr val="lt1"/>
                </a:solidFill>
                <a:latin typeface="Darker Grotesque Medium"/>
                <a:ea typeface="Darker Grotesque Medium"/>
                <a:cs typeface="Darker Grotesque Medium"/>
                <a:sym typeface="Darker Grotesque Medium"/>
              </a:defRPr>
            </a:lvl8pPr>
            <a:lvl9pPr marL="4114800" lvl="8" indent="-323850" rtl="0">
              <a:lnSpc>
                <a:spcPct val="100000"/>
              </a:lnSpc>
              <a:spcBef>
                <a:spcPts val="1600"/>
              </a:spcBef>
              <a:spcAft>
                <a:spcPts val="1600"/>
              </a:spcAft>
              <a:buClr>
                <a:schemeClr val="lt1"/>
              </a:buClr>
              <a:buSzPts val="1500"/>
              <a:buFont typeface="Darker Grotesque Medium"/>
              <a:buChar char="■"/>
              <a:defRPr sz="1500">
                <a:solidFill>
                  <a:schemeClr val="lt1"/>
                </a:solidFill>
                <a:latin typeface="Darker Grotesque Medium"/>
                <a:ea typeface="Darker Grotesque Medium"/>
                <a:cs typeface="Darker Grotesque Medium"/>
                <a:sym typeface="Darker Grotesque Medium"/>
              </a:defRPr>
            </a:lvl9pPr>
          </a:lstStyle>
          <a:p>
            <a:endParaRPr/>
          </a:p>
        </p:txBody>
      </p:sp>
      <p:sp>
        <p:nvSpPr>
          <p:cNvPr id="4" name="Oval 3"/>
          <p:cNvSpPr>
            <a:spLocks noChangeAspect="1"/>
          </p:cNvSpPr>
          <p:nvPr userDrawn="1">
            <p:custDataLst>
              <p:tags r:id="rId17"/>
            </p:custDataLst>
          </p:nvPr>
        </p:nvSpPr>
        <p:spPr>
          <a:xfrm>
            <a:off x="-8838322" y="-3232267"/>
            <a:ext cx="881743" cy="881743"/>
          </a:xfrm>
          <a:prstGeom prst="ellipse">
            <a:avLst/>
          </a:prstGeom>
          <a:blipFill dpi="0" rotWithShape="0">
            <a:blip r:embed="rId19">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 name="Oval 4"/>
          <p:cNvSpPr>
            <a:spLocks noChangeAspect="1"/>
          </p:cNvSpPr>
          <p:nvPr userDrawn="1">
            <p:custDataLst>
              <p:tags r:id="rId18"/>
            </p:custDataLst>
          </p:nvPr>
        </p:nvSpPr>
        <p:spPr>
          <a:xfrm>
            <a:off x="17305653" y="9442742"/>
            <a:ext cx="881743" cy="881743"/>
          </a:xfrm>
          <a:prstGeom prst="ellipse">
            <a:avLst/>
          </a:prstGeom>
          <a:blipFill dpi="0" rotWithShape="0">
            <a:blip r:embed="rId19">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Lst>
  <p:transition spd="slow">
    <p:random/>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16.jpe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3.jpe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18.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microsoft.com/office/2007/relationships/hdphoto" Target="../media/hdphoto3.wdp"/><Relationship Id="rId5" Type="http://schemas.openxmlformats.org/officeDocument/2006/relationships/image" Target="../media/image20.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tags" Target="../tags/tag4.xml"/><Relationship Id="rId1" Type="http://schemas.openxmlformats.org/officeDocument/2006/relationships/tags" Target="../tags/tag3.xml"/><Relationship Id="rId6" Type="http://schemas.microsoft.com/office/2007/relationships/hdphoto" Target="../media/hdphoto1.wdp"/><Relationship Id="rId5" Type="http://schemas.openxmlformats.org/officeDocument/2006/relationships/image" Target="../media/image7.png"/><Relationship Id="rId10" Type="http://schemas.openxmlformats.org/officeDocument/2006/relationships/image" Target="../media/image1.jpeg"/><Relationship Id="rId4" Type="http://schemas.openxmlformats.org/officeDocument/2006/relationships/notesSlide" Target="../notesSlides/notesSlide3.xml"/><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grpSp>
        <p:nvGrpSpPr>
          <p:cNvPr id="480" name="Google Shape;480;p42"/>
          <p:cNvGrpSpPr/>
          <p:nvPr/>
        </p:nvGrpSpPr>
        <p:grpSpPr>
          <a:xfrm>
            <a:off x="458701" y="251358"/>
            <a:ext cx="1820634" cy="1235798"/>
            <a:chOff x="1862838" y="1300125"/>
            <a:chExt cx="1247950" cy="847075"/>
          </a:xfrm>
        </p:grpSpPr>
        <p:sp>
          <p:nvSpPr>
            <p:cNvPr id="481" name="Google Shape;481;p42"/>
            <p:cNvSpPr/>
            <p:nvPr/>
          </p:nvSpPr>
          <p:spPr>
            <a:xfrm>
              <a:off x="1877963" y="2064075"/>
              <a:ext cx="129650" cy="78875"/>
            </a:xfrm>
            <a:custGeom>
              <a:avLst/>
              <a:gdLst/>
              <a:ahLst/>
              <a:cxnLst/>
              <a:rect l="l" t="t" r="r" b="b"/>
              <a:pathLst>
                <a:path w="5186" h="3155" extrusionOk="0">
                  <a:moveTo>
                    <a:pt x="2862" y="1"/>
                  </a:moveTo>
                  <a:cubicBezTo>
                    <a:pt x="2063" y="1"/>
                    <a:pt x="1286" y="131"/>
                    <a:pt x="721" y="530"/>
                  </a:cubicBezTo>
                  <a:cubicBezTo>
                    <a:pt x="490" y="703"/>
                    <a:pt x="260" y="962"/>
                    <a:pt x="116" y="1250"/>
                  </a:cubicBezTo>
                  <a:cubicBezTo>
                    <a:pt x="0" y="1452"/>
                    <a:pt x="0" y="1682"/>
                    <a:pt x="58" y="1913"/>
                  </a:cubicBezTo>
                  <a:cubicBezTo>
                    <a:pt x="87" y="2143"/>
                    <a:pt x="202" y="2345"/>
                    <a:pt x="346" y="2546"/>
                  </a:cubicBezTo>
                  <a:cubicBezTo>
                    <a:pt x="490" y="2719"/>
                    <a:pt x="692" y="2863"/>
                    <a:pt x="951" y="2978"/>
                  </a:cubicBezTo>
                  <a:cubicBezTo>
                    <a:pt x="1237" y="3096"/>
                    <a:pt x="1571" y="3155"/>
                    <a:pt x="1926" y="3155"/>
                  </a:cubicBezTo>
                  <a:cubicBezTo>
                    <a:pt x="2180" y="3155"/>
                    <a:pt x="2444" y="3125"/>
                    <a:pt x="2708" y="3065"/>
                  </a:cubicBezTo>
                  <a:cubicBezTo>
                    <a:pt x="3082" y="3007"/>
                    <a:pt x="3515" y="2863"/>
                    <a:pt x="3975" y="2633"/>
                  </a:cubicBezTo>
                  <a:cubicBezTo>
                    <a:pt x="4321" y="2489"/>
                    <a:pt x="4695" y="2316"/>
                    <a:pt x="5012" y="2143"/>
                  </a:cubicBezTo>
                  <a:cubicBezTo>
                    <a:pt x="5099" y="2114"/>
                    <a:pt x="5128" y="2057"/>
                    <a:pt x="5185" y="2028"/>
                  </a:cubicBezTo>
                  <a:cubicBezTo>
                    <a:pt x="4984" y="1855"/>
                    <a:pt x="4868" y="1682"/>
                    <a:pt x="4839" y="1481"/>
                  </a:cubicBezTo>
                  <a:cubicBezTo>
                    <a:pt x="4724" y="1049"/>
                    <a:pt x="4667" y="588"/>
                    <a:pt x="4580" y="156"/>
                  </a:cubicBezTo>
                  <a:cubicBezTo>
                    <a:pt x="4045" y="70"/>
                    <a:pt x="3447" y="1"/>
                    <a:pt x="28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2" name="Google Shape;482;p42"/>
            <p:cNvGrpSpPr/>
            <p:nvPr/>
          </p:nvGrpSpPr>
          <p:grpSpPr>
            <a:xfrm>
              <a:off x="1862838" y="1300125"/>
              <a:ext cx="1247950" cy="847075"/>
              <a:chOff x="1862838" y="1300125"/>
              <a:chExt cx="1247950" cy="847075"/>
            </a:xfrm>
          </p:grpSpPr>
          <p:sp>
            <p:nvSpPr>
              <p:cNvPr id="483" name="Google Shape;483;p42"/>
              <p:cNvSpPr/>
              <p:nvPr/>
            </p:nvSpPr>
            <p:spPr>
              <a:xfrm>
                <a:off x="2833538" y="1390700"/>
                <a:ext cx="101550" cy="114875"/>
              </a:xfrm>
              <a:custGeom>
                <a:avLst/>
                <a:gdLst/>
                <a:ahLst/>
                <a:cxnLst/>
                <a:rect l="l" t="t" r="r" b="b"/>
                <a:pathLst>
                  <a:path w="4062" h="4595" extrusionOk="0">
                    <a:moveTo>
                      <a:pt x="2545" y="0"/>
                    </a:moveTo>
                    <a:cubicBezTo>
                      <a:pt x="1890" y="0"/>
                      <a:pt x="1123" y="471"/>
                      <a:pt x="605" y="1541"/>
                    </a:cubicBezTo>
                    <a:cubicBezTo>
                      <a:pt x="404" y="2002"/>
                      <a:pt x="144" y="2694"/>
                      <a:pt x="0" y="3414"/>
                    </a:cubicBezTo>
                    <a:cubicBezTo>
                      <a:pt x="144" y="3471"/>
                      <a:pt x="288" y="3558"/>
                      <a:pt x="432" y="3644"/>
                    </a:cubicBezTo>
                    <a:cubicBezTo>
                      <a:pt x="807" y="3875"/>
                      <a:pt x="1181" y="4134"/>
                      <a:pt x="1527" y="4335"/>
                    </a:cubicBezTo>
                    <a:cubicBezTo>
                      <a:pt x="1585" y="4364"/>
                      <a:pt x="1613" y="4364"/>
                      <a:pt x="1642" y="4393"/>
                    </a:cubicBezTo>
                    <a:cubicBezTo>
                      <a:pt x="1729" y="4451"/>
                      <a:pt x="1786" y="4508"/>
                      <a:pt x="1901" y="4595"/>
                    </a:cubicBezTo>
                    <a:cubicBezTo>
                      <a:pt x="3803" y="2809"/>
                      <a:pt x="4062" y="1340"/>
                      <a:pt x="3601" y="591"/>
                    </a:cubicBezTo>
                    <a:cubicBezTo>
                      <a:pt x="3370" y="210"/>
                      <a:pt x="2983" y="0"/>
                      <a:pt x="25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42"/>
              <p:cNvSpPr/>
              <p:nvPr/>
            </p:nvSpPr>
            <p:spPr>
              <a:xfrm>
                <a:off x="2989788" y="1536300"/>
                <a:ext cx="120300" cy="109700"/>
              </a:xfrm>
              <a:custGeom>
                <a:avLst/>
                <a:gdLst/>
                <a:ahLst/>
                <a:cxnLst/>
                <a:rect l="l" t="t" r="r" b="b"/>
                <a:pathLst>
                  <a:path w="4812" h="4388" extrusionOk="0">
                    <a:moveTo>
                      <a:pt x="3258" y="1"/>
                    </a:moveTo>
                    <a:cubicBezTo>
                      <a:pt x="2721" y="1"/>
                      <a:pt x="2078" y="247"/>
                      <a:pt x="1441" y="845"/>
                    </a:cubicBezTo>
                    <a:cubicBezTo>
                      <a:pt x="980" y="1277"/>
                      <a:pt x="433" y="2054"/>
                      <a:pt x="59" y="2717"/>
                    </a:cubicBezTo>
                    <a:cubicBezTo>
                      <a:pt x="59" y="2774"/>
                      <a:pt x="1" y="2774"/>
                      <a:pt x="1" y="2803"/>
                    </a:cubicBezTo>
                    <a:lnTo>
                      <a:pt x="116" y="2803"/>
                    </a:lnTo>
                    <a:cubicBezTo>
                      <a:pt x="203" y="2918"/>
                      <a:pt x="260" y="2976"/>
                      <a:pt x="347" y="3091"/>
                    </a:cubicBezTo>
                    <a:cubicBezTo>
                      <a:pt x="404" y="3206"/>
                      <a:pt x="491" y="3293"/>
                      <a:pt x="577" y="3379"/>
                    </a:cubicBezTo>
                    <a:cubicBezTo>
                      <a:pt x="663" y="3494"/>
                      <a:pt x="721" y="3581"/>
                      <a:pt x="836" y="3696"/>
                    </a:cubicBezTo>
                    <a:lnTo>
                      <a:pt x="865" y="3783"/>
                    </a:lnTo>
                    <a:cubicBezTo>
                      <a:pt x="865" y="3783"/>
                      <a:pt x="894" y="3811"/>
                      <a:pt x="894" y="3840"/>
                    </a:cubicBezTo>
                    <a:cubicBezTo>
                      <a:pt x="1009" y="4013"/>
                      <a:pt x="1038" y="4215"/>
                      <a:pt x="1038" y="4387"/>
                    </a:cubicBezTo>
                    <a:cubicBezTo>
                      <a:pt x="1124" y="4359"/>
                      <a:pt x="1182" y="4359"/>
                      <a:pt x="1239" y="4301"/>
                    </a:cubicBezTo>
                    <a:cubicBezTo>
                      <a:pt x="4005" y="3264"/>
                      <a:pt x="4811" y="1824"/>
                      <a:pt x="4552" y="902"/>
                    </a:cubicBezTo>
                    <a:cubicBezTo>
                      <a:pt x="4410" y="365"/>
                      <a:pt x="3912" y="1"/>
                      <a:pt x="32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42"/>
              <p:cNvSpPr/>
              <p:nvPr/>
            </p:nvSpPr>
            <p:spPr>
              <a:xfrm>
                <a:off x="2739213" y="1342825"/>
                <a:ext cx="90750" cy="112350"/>
              </a:xfrm>
              <a:custGeom>
                <a:avLst/>
                <a:gdLst/>
                <a:ahLst/>
                <a:cxnLst/>
                <a:rect l="l" t="t" r="r" b="b"/>
                <a:pathLst>
                  <a:path w="3630" h="4494" extrusionOk="0">
                    <a:moveTo>
                      <a:pt x="2146" y="1"/>
                    </a:moveTo>
                    <a:cubicBezTo>
                      <a:pt x="2058" y="1"/>
                      <a:pt x="1966" y="10"/>
                      <a:pt x="1872" y="29"/>
                    </a:cubicBezTo>
                    <a:cubicBezTo>
                      <a:pt x="576" y="346"/>
                      <a:pt x="86" y="2103"/>
                      <a:pt x="0" y="3629"/>
                    </a:cubicBezTo>
                    <a:lnTo>
                      <a:pt x="317" y="3716"/>
                    </a:lnTo>
                    <a:cubicBezTo>
                      <a:pt x="951" y="3946"/>
                      <a:pt x="1584" y="4205"/>
                      <a:pt x="2189" y="4493"/>
                    </a:cubicBezTo>
                    <a:cubicBezTo>
                      <a:pt x="2938" y="3485"/>
                      <a:pt x="3629" y="2247"/>
                      <a:pt x="3370" y="1152"/>
                    </a:cubicBezTo>
                    <a:cubicBezTo>
                      <a:pt x="3313" y="806"/>
                      <a:pt x="3169" y="518"/>
                      <a:pt x="2967" y="346"/>
                    </a:cubicBezTo>
                    <a:cubicBezTo>
                      <a:pt x="2742" y="120"/>
                      <a:pt x="2463" y="1"/>
                      <a:pt x="21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42"/>
              <p:cNvSpPr/>
              <p:nvPr/>
            </p:nvSpPr>
            <p:spPr>
              <a:xfrm>
                <a:off x="2917788" y="1456475"/>
                <a:ext cx="108050" cy="112475"/>
              </a:xfrm>
              <a:custGeom>
                <a:avLst/>
                <a:gdLst/>
                <a:ahLst/>
                <a:cxnLst/>
                <a:rect l="l" t="t" r="r" b="b"/>
                <a:pathLst>
                  <a:path w="4322" h="4499" extrusionOk="0">
                    <a:moveTo>
                      <a:pt x="2946" y="1"/>
                    </a:moveTo>
                    <a:cubicBezTo>
                      <a:pt x="2347" y="1"/>
                      <a:pt x="1626" y="343"/>
                      <a:pt x="1009" y="1157"/>
                    </a:cubicBezTo>
                    <a:cubicBezTo>
                      <a:pt x="692" y="1589"/>
                      <a:pt x="289" y="2367"/>
                      <a:pt x="0" y="3087"/>
                    </a:cubicBezTo>
                    <a:cubicBezTo>
                      <a:pt x="116" y="3145"/>
                      <a:pt x="173" y="3231"/>
                      <a:pt x="289" y="3289"/>
                    </a:cubicBezTo>
                    <a:cubicBezTo>
                      <a:pt x="375" y="3317"/>
                      <a:pt x="404" y="3404"/>
                      <a:pt x="461" y="3461"/>
                    </a:cubicBezTo>
                    <a:cubicBezTo>
                      <a:pt x="577" y="3577"/>
                      <a:pt x="692" y="3663"/>
                      <a:pt x="807" y="3749"/>
                    </a:cubicBezTo>
                    <a:lnTo>
                      <a:pt x="836" y="3807"/>
                    </a:lnTo>
                    <a:cubicBezTo>
                      <a:pt x="893" y="3865"/>
                      <a:pt x="980" y="3893"/>
                      <a:pt x="1009" y="3980"/>
                    </a:cubicBezTo>
                    <a:cubicBezTo>
                      <a:pt x="1124" y="4038"/>
                      <a:pt x="1181" y="4153"/>
                      <a:pt x="1297" y="4210"/>
                    </a:cubicBezTo>
                    <a:lnTo>
                      <a:pt x="1527" y="4441"/>
                    </a:lnTo>
                    <a:lnTo>
                      <a:pt x="1585" y="4498"/>
                    </a:lnTo>
                    <a:cubicBezTo>
                      <a:pt x="3716" y="3173"/>
                      <a:pt x="4321" y="1848"/>
                      <a:pt x="4177" y="984"/>
                    </a:cubicBezTo>
                    <a:cubicBezTo>
                      <a:pt x="4074" y="379"/>
                      <a:pt x="3577" y="1"/>
                      <a:pt x="29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7" name="Google Shape;487;p42"/>
              <p:cNvGrpSpPr/>
              <p:nvPr/>
            </p:nvGrpSpPr>
            <p:grpSpPr>
              <a:xfrm>
                <a:off x="1862838" y="1300125"/>
                <a:ext cx="1247950" cy="847075"/>
                <a:chOff x="1862838" y="1300125"/>
                <a:chExt cx="1247950" cy="847075"/>
              </a:xfrm>
            </p:grpSpPr>
            <p:sp>
              <p:nvSpPr>
                <p:cNvPr id="488" name="Google Shape;488;p42"/>
                <p:cNvSpPr/>
                <p:nvPr/>
              </p:nvSpPr>
              <p:spPr>
                <a:xfrm>
                  <a:off x="1985263" y="1399700"/>
                  <a:ext cx="1031925" cy="716650"/>
                </a:xfrm>
                <a:custGeom>
                  <a:avLst/>
                  <a:gdLst/>
                  <a:ahLst/>
                  <a:cxnLst/>
                  <a:rect l="l" t="t" r="r" b="b"/>
                  <a:pathLst>
                    <a:path w="41277" h="28666" extrusionOk="0">
                      <a:moveTo>
                        <a:pt x="22007" y="0"/>
                      </a:moveTo>
                      <a:cubicBezTo>
                        <a:pt x="21459" y="0"/>
                        <a:pt x="20941" y="58"/>
                        <a:pt x="20393" y="116"/>
                      </a:cubicBezTo>
                      <a:cubicBezTo>
                        <a:pt x="19702" y="202"/>
                        <a:pt x="18982" y="317"/>
                        <a:pt x="18291" y="461"/>
                      </a:cubicBezTo>
                      <a:cubicBezTo>
                        <a:pt x="18147" y="490"/>
                        <a:pt x="18060" y="490"/>
                        <a:pt x="17916" y="519"/>
                      </a:cubicBezTo>
                      <a:cubicBezTo>
                        <a:pt x="17369" y="634"/>
                        <a:pt x="16851" y="778"/>
                        <a:pt x="16332" y="922"/>
                      </a:cubicBezTo>
                      <a:cubicBezTo>
                        <a:pt x="15526" y="1153"/>
                        <a:pt x="14748" y="1412"/>
                        <a:pt x="13941" y="1786"/>
                      </a:cubicBezTo>
                      <a:lnTo>
                        <a:pt x="13913" y="1786"/>
                      </a:lnTo>
                      <a:cubicBezTo>
                        <a:pt x="13653" y="1901"/>
                        <a:pt x="13452" y="1988"/>
                        <a:pt x="13192" y="2103"/>
                      </a:cubicBezTo>
                      <a:cubicBezTo>
                        <a:pt x="12933" y="2218"/>
                        <a:pt x="12674" y="2334"/>
                        <a:pt x="12472" y="2478"/>
                      </a:cubicBezTo>
                      <a:cubicBezTo>
                        <a:pt x="11723" y="2852"/>
                        <a:pt x="10946" y="3284"/>
                        <a:pt x="10283" y="3774"/>
                      </a:cubicBezTo>
                      <a:cubicBezTo>
                        <a:pt x="9794" y="4062"/>
                        <a:pt x="9362" y="4379"/>
                        <a:pt x="8929" y="4695"/>
                      </a:cubicBezTo>
                      <a:cubicBezTo>
                        <a:pt x="8267" y="5214"/>
                        <a:pt x="7604" y="5761"/>
                        <a:pt x="7028" y="6337"/>
                      </a:cubicBezTo>
                      <a:cubicBezTo>
                        <a:pt x="6625" y="6712"/>
                        <a:pt x="6280" y="7115"/>
                        <a:pt x="5876" y="7489"/>
                      </a:cubicBezTo>
                      <a:cubicBezTo>
                        <a:pt x="5300" y="8123"/>
                        <a:pt x="4810" y="8757"/>
                        <a:pt x="4321" y="9419"/>
                      </a:cubicBezTo>
                      <a:cubicBezTo>
                        <a:pt x="4004" y="9880"/>
                        <a:pt x="3687" y="10341"/>
                        <a:pt x="3399" y="10802"/>
                      </a:cubicBezTo>
                      <a:cubicBezTo>
                        <a:pt x="2967" y="11493"/>
                        <a:pt x="2564" y="12213"/>
                        <a:pt x="2247" y="12933"/>
                      </a:cubicBezTo>
                      <a:cubicBezTo>
                        <a:pt x="1988" y="13452"/>
                        <a:pt x="1786" y="13999"/>
                        <a:pt x="1556" y="14518"/>
                      </a:cubicBezTo>
                      <a:cubicBezTo>
                        <a:pt x="1268" y="15238"/>
                        <a:pt x="1008" y="16016"/>
                        <a:pt x="836" y="16736"/>
                      </a:cubicBezTo>
                      <a:cubicBezTo>
                        <a:pt x="692" y="17312"/>
                        <a:pt x="547" y="17888"/>
                        <a:pt x="432" y="18464"/>
                      </a:cubicBezTo>
                      <a:cubicBezTo>
                        <a:pt x="288" y="19184"/>
                        <a:pt x="202" y="19933"/>
                        <a:pt x="115" y="20682"/>
                      </a:cubicBezTo>
                      <a:cubicBezTo>
                        <a:pt x="58" y="21287"/>
                        <a:pt x="0" y="21949"/>
                        <a:pt x="0" y="22554"/>
                      </a:cubicBezTo>
                      <a:cubicBezTo>
                        <a:pt x="0" y="23245"/>
                        <a:pt x="0" y="23965"/>
                        <a:pt x="87" y="24657"/>
                      </a:cubicBezTo>
                      <a:cubicBezTo>
                        <a:pt x="115" y="25290"/>
                        <a:pt x="231" y="25953"/>
                        <a:pt x="346" y="26587"/>
                      </a:cubicBezTo>
                      <a:cubicBezTo>
                        <a:pt x="403" y="27019"/>
                        <a:pt x="519" y="27480"/>
                        <a:pt x="576" y="27912"/>
                      </a:cubicBezTo>
                      <a:cubicBezTo>
                        <a:pt x="634" y="28142"/>
                        <a:pt x="720" y="28286"/>
                        <a:pt x="864" y="28430"/>
                      </a:cubicBezTo>
                      <a:cubicBezTo>
                        <a:pt x="1035" y="28579"/>
                        <a:pt x="1268" y="28665"/>
                        <a:pt x="1517" y="28665"/>
                      </a:cubicBezTo>
                      <a:cubicBezTo>
                        <a:pt x="1605" y="28665"/>
                        <a:pt x="1696" y="28654"/>
                        <a:pt x="1786" y="28632"/>
                      </a:cubicBezTo>
                      <a:cubicBezTo>
                        <a:pt x="2852" y="28344"/>
                        <a:pt x="4465" y="27883"/>
                        <a:pt x="4465" y="27883"/>
                      </a:cubicBezTo>
                      <a:lnTo>
                        <a:pt x="8152" y="26875"/>
                      </a:lnTo>
                      <a:lnTo>
                        <a:pt x="9477" y="26529"/>
                      </a:lnTo>
                      <a:lnTo>
                        <a:pt x="14546" y="25118"/>
                      </a:lnTo>
                      <a:cubicBezTo>
                        <a:pt x="15065" y="24974"/>
                        <a:pt x="15382" y="24455"/>
                        <a:pt x="15266" y="23965"/>
                      </a:cubicBezTo>
                      <a:cubicBezTo>
                        <a:pt x="14777" y="20682"/>
                        <a:pt x="16476" y="17369"/>
                        <a:pt x="19587" y="15929"/>
                      </a:cubicBezTo>
                      <a:cubicBezTo>
                        <a:pt x="20619" y="15456"/>
                        <a:pt x="21704" y="15231"/>
                        <a:pt x="22772" y="15231"/>
                      </a:cubicBezTo>
                      <a:cubicBezTo>
                        <a:pt x="24954" y="15231"/>
                        <a:pt x="27066" y="16167"/>
                        <a:pt x="28516" y="17830"/>
                      </a:cubicBezTo>
                      <a:cubicBezTo>
                        <a:pt x="28725" y="18073"/>
                        <a:pt x="29028" y="18201"/>
                        <a:pt x="29330" y="18201"/>
                      </a:cubicBezTo>
                      <a:cubicBezTo>
                        <a:pt x="29529" y="18201"/>
                        <a:pt x="29727" y="18146"/>
                        <a:pt x="29899" y="18032"/>
                      </a:cubicBezTo>
                      <a:lnTo>
                        <a:pt x="35400" y="14316"/>
                      </a:lnTo>
                      <a:lnTo>
                        <a:pt x="38540" y="12185"/>
                      </a:lnTo>
                      <a:lnTo>
                        <a:pt x="39807" y="11320"/>
                      </a:lnTo>
                      <a:lnTo>
                        <a:pt x="40816" y="10629"/>
                      </a:lnTo>
                      <a:cubicBezTo>
                        <a:pt x="41104" y="10428"/>
                        <a:pt x="41248" y="10139"/>
                        <a:pt x="41276" y="9794"/>
                      </a:cubicBezTo>
                      <a:cubicBezTo>
                        <a:pt x="41248" y="9679"/>
                        <a:pt x="41161" y="9477"/>
                        <a:pt x="41046" y="9304"/>
                      </a:cubicBezTo>
                      <a:cubicBezTo>
                        <a:pt x="41046" y="9275"/>
                        <a:pt x="41017" y="9275"/>
                        <a:pt x="41017" y="9247"/>
                      </a:cubicBezTo>
                      <a:lnTo>
                        <a:pt x="40988" y="9160"/>
                      </a:lnTo>
                      <a:cubicBezTo>
                        <a:pt x="40902" y="9045"/>
                        <a:pt x="40844" y="8958"/>
                        <a:pt x="40729" y="8843"/>
                      </a:cubicBezTo>
                      <a:cubicBezTo>
                        <a:pt x="40672" y="8728"/>
                        <a:pt x="40585" y="8613"/>
                        <a:pt x="40470" y="8555"/>
                      </a:cubicBezTo>
                      <a:cubicBezTo>
                        <a:pt x="40412" y="8440"/>
                        <a:pt x="40326" y="8382"/>
                        <a:pt x="40268" y="8267"/>
                      </a:cubicBezTo>
                      <a:cubicBezTo>
                        <a:pt x="40268" y="8267"/>
                        <a:pt x="40240" y="8238"/>
                        <a:pt x="40240" y="8181"/>
                      </a:cubicBezTo>
                      <a:cubicBezTo>
                        <a:pt x="40182" y="8152"/>
                        <a:pt x="40153" y="8123"/>
                        <a:pt x="40124" y="8037"/>
                      </a:cubicBezTo>
                      <a:cubicBezTo>
                        <a:pt x="40038" y="7922"/>
                        <a:pt x="39951" y="7835"/>
                        <a:pt x="39865" y="7749"/>
                      </a:cubicBezTo>
                      <a:cubicBezTo>
                        <a:pt x="39836" y="7720"/>
                        <a:pt x="39807" y="7691"/>
                        <a:pt x="39807" y="7634"/>
                      </a:cubicBezTo>
                      <a:cubicBezTo>
                        <a:pt x="39750" y="7576"/>
                        <a:pt x="39692" y="7547"/>
                        <a:pt x="39606" y="7461"/>
                      </a:cubicBezTo>
                      <a:cubicBezTo>
                        <a:pt x="39548" y="7345"/>
                        <a:pt x="39433" y="7288"/>
                        <a:pt x="39375" y="7173"/>
                      </a:cubicBezTo>
                      <a:lnTo>
                        <a:pt x="39289" y="7115"/>
                      </a:lnTo>
                      <a:cubicBezTo>
                        <a:pt x="39260" y="7057"/>
                        <a:pt x="39231" y="7000"/>
                        <a:pt x="39145" y="6971"/>
                      </a:cubicBezTo>
                      <a:lnTo>
                        <a:pt x="38943" y="6741"/>
                      </a:lnTo>
                      <a:lnTo>
                        <a:pt x="38857" y="6683"/>
                      </a:lnTo>
                      <a:lnTo>
                        <a:pt x="38655" y="6453"/>
                      </a:lnTo>
                      <a:cubicBezTo>
                        <a:pt x="38569" y="6395"/>
                        <a:pt x="38454" y="6280"/>
                        <a:pt x="38367" y="6222"/>
                      </a:cubicBezTo>
                      <a:lnTo>
                        <a:pt x="38166" y="6020"/>
                      </a:lnTo>
                      <a:lnTo>
                        <a:pt x="38137" y="5992"/>
                      </a:lnTo>
                      <a:cubicBezTo>
                        <a:pt x="38022" y="5876"/>
                        <a:pt x="37935" y="5819"/>
                        <a:pt x="37820" y="5704"/>
                      </a:cubicBezTo>
                      <a:cubicBezTo>
                        <a:pt x="37734" y="5675"/>
                        <a:pt x="37705" y="5588"/>
                        <a:pt x="37647" y="5531"/>
                      </a:cubicBezTo>
                      <a:cubicBezTo>
                        <a:pt x="37532" y="5444"/>
                        <a:pt x="37446" y="5387"/>
                        <a:pt x="37359" y="5300"/>
                      </a:cubicBezTo>
                      <a:cubicBezTo>
                        <a:pt x="37273" y="5243"/>
                        <a:pt x="37215" y="5214"/>
                        <a:pt x="37129" y="5128"/>
                      </a:cubicBezTo>
                      <a:cubicBezTo>
                        <a:pt x="36985" y="5012"/>
                        <a:pt x="36869" y="4926"/>
                        <a:pt x="36725" y="4811"/>
                      </a:cubicBezTo>
                      <a:cubicBezTo>
                        <a:pt x="36697" y="4782"/>
                        <a:pt x="36639" y="4724"/>
                        <a:pt x="36581" y="4695"/>
                      </a:cubicBezTo>
                      <a:lnTo>
                        <a:pt x="36149" y="4379"/>
                      </a:lnTo>
                      <a:cubicBezTo>
                        <a:pt x="36121" y="4321"/>
                        <a:pt x="36092" y="4321"/>
                        <a:pt x="36063" y="4292"/>
                      </a:cubicBezTo>
                      <a:cubicBezTo>
                        <a:pt x="35977" y="4263"/>
                        <a:pt x="35919" y="4177"/>
                        <a:pt x="35832" y="4148"/>
                      </a:cubicBezTo>
                      <a:cubicBezTo>
                        <a:pt x="35775" y="4091"/>
                        <a:pt x="35688" y="4033"/>
                        <a:pt x="35573" y="3975"/>
                      </a:cubicBezTo>
                      <a:cubicBezTo>
                        <a:pt x="35544" y="3947"/>
                        <a:pt x="35516" y="3947"/>
                        <a:pt x="35487" y="3918"/>
                      </a:cubicBezTo>
                      <a:cubicBezTo>
                        <a:pt x="35112" y="3659"/>
                        <a:pt x="34767" y="3428"/>
                        <a:pt x="34363" y="3226"/>
                      </a:cubicBezTo>
                      <a:cubicBezTo>
                        <a:pt x="34219" y="3140"/>
                        <a:pt x="34075" y="3054"/>
                        <a:pt x="33931" y="2967"/>
                      </a:cubicBezTo>
                      <a:cubicBezTo>
                        <a:pt x="33903" y="2938"/>
                        <a:pt x="33816" y="2910"/>
                        <a:pt x="33787" y="2852"/>
                      </a:cubicBezTo>
                      <a:cubicBezTo>
                        <a:pt x="33384" y="2650"/>
                        <a:pt x="32981" y="2420"/>
                        <a:pt x="32549" y="2247"/>
                      </a:cubicBezTo>
                      <a:lnTo>
                        <a:pt x="32347" y="2132"/>
                      </a:lnTo>
                      <a:cubicBezTo>
                        <a:pt x="31742" y="1844"/>
                        <a:pt x="31109" y="1613"/>
                        <a:pt x="30504" y="1383"/>
                      </a:cubicBezTo>
                      <a:lnTo>
                        <a:pt x="30187" y="1268"/>
                      </a:lnTo>
                      <a:cubicBezTo>
                        <a:pt x="29640" y="1095"/>
                        <a:pt x="29092" y="922"/>
                        <a:pt x="28574" y="778"/>
                      </a:cubicBezTo>
                      <a:cubicBezTo>
                        <a:pt x="27883" y="576"/>
                        <a:pt x="27162" y="432"/>
                        <a:pt x="26442" y="288"/>
                      </a:cubicBezTo>
                      <a:cubicBezTo>
                        <a:pt x="26327" y="288"/>
                        <a:pt x="26270" y="260"/>
                        <a:pt x="26154" y="260"/>
                      </a:cubicBezTo>
                      <a:cubicBezTo>
                        <a:pt x="25607" y="202"/>
                        <a:pt x="25060" y="116"/>
                        <a:pt x="24484" y="87"/>
                      </a:cubicBezTo>
                      <a:cubicBezTo>
                        <a:pt x="23850" y="58"/>
                        <a:pt x="23187" y="0"/>
                        <a:pt x="225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42"/>
                <p:cNvSpPr/>
                <p:nvPr/>
              </p:nvSpPr>
              <p:spPr>
                <a:xfrm>
                  <a:off x="2139363" y="1592700"/>
                  <a:ext cx="729475" cy="481750"/>
                </a:xfrm>
                <a:custGeom>
                  <a:avLst/>
                  <a:gdLst/>
                  <a:ahLst/>
                  <a:cxnLst/>
                  <a:rect l="l" t="t" r="r" b="b"/>
                  <a:pathLst>
                    <a:path w="29179" h="19270" extrusionOk="0">
                      <a:moveTo>
                        <a:pt x="16661" y="0"/>
                      </a:moveTo>
                      <a:cubicBezTo>
                        <a:pt x="14516" y="0"/>
                        <a:pt x="12333" y="456"/>
                        <a:pt x="10255" y="1411"/>
                      </a:cubicBezTo>
                      <a:cubicBezTo>
                        <a:pt x="3399" y="4580"/>
                        <a:pt x="0" y="12213"/>
                        <a:pt x="1988" y="19270"/>
                      </a:cubicBezTo>
                      <a:lnTo>
                        <a:pt x="3313" y="18895"/>
                      </a:lnTo>
                      <a:lnTo>
                        <a:pt x="9304" y="17254"/>
                      </a:lnTo>
                      <a:cubicBezTo>
                        <a:pt x="8325" y="13711"/>
                        <a:pt x="10024" y="9909"/>
                        <a:pt x="13423" y="8324"/>
                      </a:cubicBezTo>
                      <a:cubicBezTo>
                        <a:pt x="14457" y="7846"/>
                        <a:pt x="15543" y="7620"/>
                        <a:pt x="16612" y="7620"/>
                      </a:cubicBezTo>
                      <a:cubicBezTo>
                        <a:pt x="19088" y="7620"/>
                        <a:pt x="21471" y="8833"/>
                        <a:pt x="22900" y="10945"/>
                      </a:cubicBezTo>
                      <a:lnTo>
                        <a:pt x="29179" y="6654"/>
                      </a:lnTo>
                      <a:cubicBezTo>
                        <a:pt x="28084" y="5041"/>
                        <a:pt x="26673" y="3687"/>
                        <a:pt x="25117" y="2592"/>
                      </a:cubicBezTo>
                      <a:cubicBezTo>
                        <a:pt x="22639" y="907"/>
                        <a:pt x="19688" y="0"/>
                        <a:pt x="166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42"/>
                <p:cNvSpPr/>
                <p:nvPr/>
              </p:nvSpPr>
              <p:spPr>
                <a:xfrm>
                  <a:off x="2503013" y="1944100"/>
                  <a:ext cx="129650" cy="110650"/>
                </a:xfrm>
                <a:custGeom>
                  <a:avLst/>
                  <a:gdLst/>
                  <a:ahLst/>
                  <a:cxnLst/>
                  <a:rect l="l" t="t" r="r" b="b"/>
                  <a:pathLst>
                    <a:path w="5186" h="4426" extrusionOk="0">
                      <a:moveTo>
                        <a:pt x="3774" y="0"/>
                      </a:moveTo>
                      <a:lnTo>
                        <a:pt x="2045" y="1152"/>
                      </a:lnTo>
                      <a:lnTo>
                        <a:pt x="29" y="1671"/>
                      </a:lnTo>
                      <a:cubicBezTo>
                        <a:pt x="0" y="2161"/>
                        <a:pt x="29" y="2593"/>
                        <a:pt x="260" y="3025"/>
                      </a:cubicBezTo>
                      <a:cubicBezTo>
                        <a:pt x="605" y="3831"/>
                        <a:pt x="1383" y="4350"/>
                        <a:pt x="2189" y="4407"/>
                      </a:cubicBezTo>
                      <a:cubicBezTo>
                        <a:pt x="2280" y="4419"/>
                        <a:pt x="2370" y="4425"/>
                        <a:pt x="2460" y="4425"/>
                      </a:cubicBezTo>
                      <a:cubicBezTo>
                        <a:pt x="2801" y="4425"/>
                        <a:pt x="3138" y="4342"/>
                        <a:pt x="3457" y="4206"/>
                      </a:cubicBezTo>
                      <a:cubicBezTo>
                        <a:pt x="4695" y="3630"/>
                        <a:pt x="5185" y="2189"/>
                        <a:pt x="4638" y="1008"/>
                      </a:cubicBezTo>
                      <a:cubicBezTo>
                        <a:pt x="4465" y="576"/>
                        <a:pt x="4148" y="231"/>
                        <a:pt x="37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42"/>
                <p:cNvSpPr/>
                <p:nvPr/>
              </p:nvSpPr>
              <p:spPr>
                <a:xfrm>
                  <a:off x="2243063" y="1687250"/>
                  <a:ext cx="547300" cy="361275"/>
                </a:xfrm>
                <a:custGeom>
                  <a:avLst/>
                  <a:gdLst/>
                  <a:ahLst/>
                  <a:cxnLst/>
                  <a:rect l="l" t="t" r="r" b="b"/>
                  <a:pathLst>
                    <a:path w="21892" h="14451" extrusionOk="0">
                      <a:moveTo>
                        <a:pt x="12432" y="0"/>
                      </a:moveTo>
                      <a:cubicBezTo>
                        <a:pt x="10834" y="0"/>
                        <a:pt x="9210" y="339"/>
                        <a:pt x="7662" y="1057"/>
                      </a:cubicBezTo>
                      <a:cubicBezTo>
                        <a:pt x="2506" y="3419"/>
                        <a:pt x="0" y="9151"/>
                        <a:pt x="1469" y="14451"/>
                      </a:cubicBezTo>
                      <a:lnTo>
                        <a:pt x="5127" y="13414"/>
                      </a:lnTo>
                      <a:cubicBezTo>
                        <a:pt x="4407" y="10879"/>
                        <a:pt x="5098" y="8172"/>
                        <a:pt x="6827" y="6299"/>
                      </a:cubicBezTo>
                      <a:cubicBezTo>
                        <a:pt x="7057" y="6069"/>
                        <a:pt x="7230" y="5867"/>
                        <a:pt x="7489" y="5694"/>
                      </a:cubicBezTo>
                      <a:cubicBezTo>
                        <a:pt x="7547" y="5608"/>
                        <a:pt x="7633" y="5550"/>
                        <a:pt x="7691" y="5493"/>
                      </a:cubicBezTo>
                      <a:cubicBezTo>
                        <a:pt x="7835" y="5349"/>
                        <a:pt x="8008" y="5262"/>
                        <a:pt x="8209" y="5147"/>
                      </a:cubicBezTo>
                      <a:lnTo>
                        <a:pt x="8728" y="4830"/>
                      </a:lnTo>
                      <a:cubicBezTo>
                        <a:pt x="8929" y="4715"/>
                        <a:pt x="9102" y="4600"/>
                        <a:pt x="9304" y="4542"/>
                      </a:cubicBezTo>
                      <a:cubicBezTo>
                        <a:pt x="10346" y="4061"/>
                        <a:pt x="11440" y="3832"/>
                        <a:pt x="12517" y="3832"/>
                      </a:cubicBezTo>
                      <a:cubicBezTo>
                        <a:pt x="14209" y="3832"/>
                        <a:pt x="15858" y="4397"/>
                        <a:pt x="17196" y="5435"/>
                      </a:cubicBezTo>
                      <a:cubicBezTo>
                        <a:pt x="17340" y="5550"/>
                        <a:pt x="17484" y="5637"/>
                        <a:pt x="17599" y="5752"/>
                      </a:cubicBezTo>
                      <a:cubicBezTo>
                        <a:pt x="18060" y="6155"/>
                        <a:pt x="18463" y="6616"/>
                        <a:pt x="18809" y="7163"/>
                      </a:cubicBezTo>
                      <a:lnTo>
                        <a:pt x="21891" y="5003"/>
                      </a:lnTo>
                      <a:cubicBezTo>
                        <a:pt x="19735" y="1839"/>
                        <a:pt x="16154" y="0"/>
                        <a:pt x="124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42"/>
                <p:cNvSpPr/>
                <p:nvPr/>
              </p:nvSpPr>
              <p:spPr>
                <a:xfrm>
                  <a:off x="2451888" y="1877825"/>
                  <a:ext cx="180775" cy="121025"/>
                </a:xfrm>
                <a:custGeom>
                  <a:avLst/>
                  <a:gdLst/>
                  <a:ahLst/>
                  <a:cxnLst/>
                  <a:rect l="l" t="t" r="r" b="b"/>
                  <a:pathLst>
                    <a:path w="7231" h="4841" extrusionOk="0">
                      <a:moveTo>
                        <a:pt x="4121" y="0"/>
                      </a:moveTo>
                      <a:cubicBezTo>
                        <a:pt x="4092" y="0"/>
                        <a:pt x="4062" y="1"/>
                        <a:pt x="4033" y="1"/>
                      </a:cubicBezTo>
                      <a:cubicBezTo>
                        <a:pt x="3486" y="1"/>
                        <a:pt x="2938" y="117"/>
                        <a:pt x="2449" y="376"/>
                      </a:cubicBezTo>
                      <a:cubicBezTo>
                        <a:pt x="836" y="1125"/>
                        <a:pt x="0" y="2853"/>
                        <a:pt x="317" y="4552"/>
                      </a:cubicBezTo>
                      <a:cubicBezTo>
                        <a:pt x="346" y="4610"/>
                        <a:pt x="346" y="4725"/>
                        <a:pt x="404" y="4840"/>
                      </a:cubicBezTo>
                      <a:lnTo>
                        <a:pt x="2045" y="4380"/>
                      </a:lnTo>
                      <a:lnTo>
                        <a:pt x="4062" y="3832"/>
                      </a:lnTo>
                      <a:lnTo>
                        <a:pt x="4522" y="3515"/>
                      </a:lnTo>
                      <a:lnTo>
                        <a:pt x="5790" y="2651"/>
                      </a:lnTo>
                      <a:lnTo>
                        <a:pt x="7230" y="1672"/>
                      </a:lnTo>
                      <a:cubicBezTo>
                        <a:pt x="6526" y="602"/>
                        <a:pt x="5383" y="0"/>
                        <a:pt x="41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42"/>
                <p:cNvSpPr/>
                <p:nvPr/>
              </p:nvSpPr>
              <p:spPr>
                <a:xfrm>
                  <a:off x="1864988" y="1953725"/>
                  <a:ext cx="121725" cy="75200"/>
                </a:xfrm>
                <a:custGeom>
                  <a:avLst/>
                  <a:gdLst/>
                  <a:ahLst/>
                  <a:cxnLst/>
                  <a:rect l="l" t="t" r="r" b="b"/>
                  <a:pathLst>
                    <a:path w="4869" h="3008" extrusionOk="0">
                      <a:moveTo>
                        <a:pt x="2385" y="1"/>
                      </a:moveTo>
                      <a:cubicBezTo>
                        <a:pt x="1861" y="1"/>
                        <a:pt x="1359" y="100"/>
                        <a:pt x="923" y="364"/>
                      </a:cubicBezTo>
                      <a:cubicBezTo>
                        <a:pt x="721" y="479"/>
                        <a:pt x="577" y="595"/>
                        <a:pt x="462" y="767"/>
                      </a:cubicBezTo>
                      <a:cubicBezTo>
                        <a:pt x="1" y="1372"/>
                        <a:pt x="145" y="2150"/>
                        <a:pt x="894" y="2611"/>
                      </a:cubicBezTo>
                      <a:cubicBezTo>
                        <a:pt x="1340" y="2899"/>
                        <a:pt x="1880" y="3007"/>
                        <a:pt x="2449" y="3007"/>
                      </a:cubicBezTo>
                      <a:cubicBezTo>
                        <a:pt x="3018" y="3007"/>
                        <a:pt x="3616" y="2899"/>
                        <a:pt x="4178" y="2755"/>
                      </a:cubicBezTo>
                      <a:cubicBezTo>
                        <a:pt x="4379" y="2697"/>
                        <a:pt x="4638" y="2611"/>
                        <a:pt x="4869" y="2553"/>
                      </a:cubicBezTo>
                      <a:cubicBezTo>
                        <a:pt x="4782" y="1833"/>
                        <a:pt x="4782" y="1142"/>
                        <a:pt x="4782" y="451"/>
                      </a:cubicBezTo>
                      <a:cubicBezTo>
                        <a:pt x="4021" y="226"/>
                        <a:pt x="3176" y="1"/>
                        <a:pt x="23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42"/>
                <p:cNvSpPr/>
                <p:nvPr/>
              </p:nvSpPr>
              <p:spPr>
                <a:xfrm>
                  <a:off x="1901713" y="1733850"/>
                  <a:ext cx="121725" cy="86425"/>
                </a:xfrm>
                <a:custGeom>
                  <a:avLst/>
                  <a:gdLst/>
                  <a:ahLst/>
                  <a:cxnLst/>
                  <a:rect l="l" t="t" r="r" b="b"/>
                  <a:pathLst>
                    <a:path w="4869" h="3457" extrusionOk="0">
                      <a:moveTo>
                        <a:pt x="1900" y="1"/>
                      </a:moveTo>
                      <a:cubicBezTo>
                        <a:pt x="1608" y="1"/>
                        <a:pt x="1357" y="54"/>
                        <a:pt x="1153" y="144"/>
                      </a:cubicBezTo>
                      <a:cubicBezTo>
                        <a:pt x="1" y="691"/>
                        <a:pt x="174" y="2505"/>
                        <a:pt x="2276" y="3139"/>
                      </a:cubicBezTo>
                      <a:cubicBezTo>
                        <a:pt x="2680" y="3254"/>
                        <a:pt x="3169" y="3370"/>
                        <a:pt x="3717" y="3427"/>
                      </a:cubicBezTo>
                      <a:cubicBezTo>
                        <a:pt x="3861" y="3427"/>
                        <a:pt x="4005" y="3456"/>
                        <a:pt x="4149" y="3456"/>
                      </a:cubicBezTo>
                      <a:cubicBezTo>
                        <a:pt x="4350" y="2707"/>
                        <a:pt x="4610" y="1987"/>
                        <a:pt x="4869" y="1267"/>
                      </a:cubicBezTo>
                      <a:cubicBezTo>
                        <a:pt x="3651" y="338"/>
                        <a:pt x="2640" y="1"/>
                        <a:pt x="19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42"/>
                <p:cNvSpPr/>
                <p:nvPr/>
              </p:nvSpPr>
              <p:spPr>
                <a:xfrm>
                  <a:off x="2019113" y="1538150"/>
                  <a:ext cx="111625" cy="99200"/>
                </a:xfrm>
                <a:custGeom>
                  <a:avLst/>
                  <a:gdLst/>
                  <a:ahLst/>
                  <a:cxnLst/>
                  <a:rect l="l" t="t" r="r" b="b"/>
                  <a:pathLst>
                    <a:path w="4465" h="3968" extrusionOk="0">
                      <a:moveTo>
                        <a:pt x="1717" y="0"/>
                      </a:moveTo>
                      <a:cubicBezTo>
                        <a:pt x="1642" y="0"/>
                        <a:pt x="1570" y="7"/>
                        <a:pt x="1498" y="22"/>
                      </a:cubicBezTo>
                      <a:cubicBezTo>
                        <a:pt x="1181" y="50"/>
                        <a:pt x="893" y="194"/>
                        <a:pt x="662" y="454"/>
                      </a:cubicBezTo>
                      <a:cubicBezTo>
                        <a:pt x="0" y="1231"/>
                        <a:pt x="634" y="2499"/>
                        <a:pt x="1527" y="3190"/>
                      </a:cubicBezTo>
                      <a:cubicBezTo>
                        <a:pt x="1728" y="3334"/>
                        <a:pt x="2045" y="3507"/>
                        <a:pt x="2448" y="3737"/>
                      </a:cubicBezTo>
                      <a:cubicBezTo>
                        <a:pt x="2592" y="3795"/>
                        <a:pt x="2765" y="3910"/>
                        <a:pt x="2909" y="3968"/>
                      </a:cubicBezTo>
                      <a:cubicBezTo>
                        <a:pt x="3370" y="3305"/>
                        <a:pt x="3917" y="2672"/>
                        <a:pt x="4465" y="2067"/>
                      </a:cubicBezTo>
                      <a:cubicBezTo>
                        <a:pt x="3889" y="1116"/>
                        <a:pt x="3024" y="194"/>
                        <a:pt x="1959" y="22"/>
                      </a:cubicBezTo>
                      <a:cubicBezTo>
                        <a:pt x="1872" y="7"/>
                        <a:pt x="1793" y="0"/>
                        <a:pt x="17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42"/>
                <p:cNvSpPr/>
                <p:nvPr/>
              </p:nvSpPr>
              <p:spPr>
                <a:xfrm>
                  <a:off x="2204163" y="1392375"/>
                  <a:ext cx="92200" cy="103850"/>
                </a:xfrm>
                <a:custGeom>
                  <a:avLst/>
                  <a:gdLst/>
                  <a:ahLst/>
                  <a:cxnLst/>
                  <a:rect l="l" t="t" r="r" b="b"/>
                  <a:pathLst>
                    <a:path w="3688" h="4154" extrusionOk="0">
                      <a:moveTo>
                        <a:pt x="1285" y="0"/>
                      </a:moveTo>
                      <a:cubicBezTo>
                        <a:pt x="1198" y="0"/>
                        <a:pt x="1115" y="11"/>
                        <a:pt x="1038" y="34"/>
                      </a:cubicBezTo>
                      <a:cubicBezTo>
                        <a:pt x="519" y="121"/>
                        <a:pt x="87" y="610"/>
                        <a:pt x="29" y="1359"/>
                      </a:cubicBezTo>
                      <a:cubicBezTo>
                        <a:pt x="1" y="2367"/>
                        <a:pt x="692" y="3347"/>
                        <a:pt x="1470" y="4153"/>
                      </a:cubicBezTo>
                      <a:cubicBezTo>
                        <a:pt x="2190" y="3692"/>
                        <a:pt x="2910" y="3260"/>
                        <a:pt x="3688" y="2857"/>
                      </a:cubicBezTo>
                      <a:cubicBezTo>
                        <a:pt x="3428" y="1791"/>
                        <a:pt x="2910" y="697"/>
                        <a:pt x="2017" y="207"/>
                      </a:cubicBezTo>
                      <a:cubicBezTo>
                        <a:pt x="1785" y="80"/>
                        <a:pt x="1522" y="0"/>
                        <a:pt x="12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42"/>
                <p:cNvSpPr/>
                <p:nvPr/>
              </p:nvSpPr>
              <p:spPr>
                <a:xfrm>
                  <a:off x="2409463" y="1314250"/>
                  <a:ext cx="89250" cy="101325"/>
                </a:xfrm>
                <a:custGeom>
                  <a:avLst/>
                  <a:gdLst/>
                  <a:ahLst/>
                  <a:cxnLst/>
                  <a:rect l="l" t="t" r="r" b="b"/>
                  <a:pathLst>
                    <a:path w="3570" h="4053" extrusionOk="0">
                      <a:moveTo>
                        <a:pt x="1692" y="1"/>
                      </a:moveTo>
                      <a:cubicBezTo>
                        <a:pt x="814" y="1"/>
                        <a:pt x="0" y="1013"/>
                        <a:pt x="401" y="2670"/>
                      </a:cubicBezTo>
                      <a:cubicBezTo>
                        <a:pt x="459" y="2958"/>
                        <a:pt x="660" y="3505"/>
                        <a:pt x="891" y="4052"/>
                      </a:cubicBezTo>
                      <a:cubicBezTo>
                        <a:pt x="1035" y="4023"/>
                        <a:pt x="1150" y="3966"/>
                        <a:pt x="1294" y="3966"/>
                      </a:cubicBezTo>
                      <a:cubicBezTo>
                        <a:pt x="1985" y="3822"/>
                        <a:pt x="2705" y="3735"/>
                        <a:pt x="3397" y="3649"/>
                      </a:cubicBezTo>
                      <a:cubicBezTo>
                        <a:pt x="3570" y="1287"/>
                        <a:pt x="2734" y="164"/>
                        <a:pt x="1899" y="20"/>
                      </a:cubicBezTo>
                      <a:cubicBezTo>
                        <a:pt x="1830" y="7"/>
                        <a:pt x="1761" y="1"/>
                        <a:pt x="16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42"/>
                <p:cNvSpPr/>
                <p:nvPr/>
              </p:nvSpPr>
              <p:spPr>
                <a:xfrm>
                  <a:off x="2635513" y="1312750"/>
                  <a:ext cx="87150" cy="107850"/>
                </a:xfrm>
                <a:custGeom>
                  <a:avLst/>
                  <a:gdLst/>
                  <a:ahLst/>
                  <a:cxnLst/>
                  <a:rect l="l" t="t" r="r" b="b"/>
                  <a:pathLst>
                    <a:path w="3486" h="4314" extrusionOk="0">
                      <a:moveTo>
                        <a:pt x="1851" y="0"/>
                      </a:moveTo>
                      <a:cubicBezTo>
                        <a:pt x="1693" y="0"/>
                        <a:pt x="1527" y="36"/>
                        <a:pt x="1354" y="108"/>
                      </a:cubicBezTo>
                      <a:cubicBezTo>
                        <a:pt x="173" y="627"/>
                        <a:pt x="0" y="2384"/>
                        <a:pt x="144" y="3824"/>
                      </a:cubicBezTo>
                      <a:cubicBezTo>
                        <a:pt x="260" y="3824"/>
                        <a:pt x="317" y="3853"/>
                        <a:pt x="432" y="3853"/>
                      </a:cubicBezTo>
                      <a:cubicBezTo>
                        <a:pt x="1152" y="3968"/>
                        <a:pt x="1844" y="4112"/>
                        <a:pt x="2564" y="4314"/>
                      </a:cubicBezTo>
                      <a:cubicBezTo>
                        <a:pt x="3082" y="3248"/>
                        <a:pt x="3486" y="1981"/>
                        <a:pt x="3054" y="944"/>
                      </a:cubicBezTo>
                      <a:cubicBezTo>
                        <a:pt x="2881" y="540"/>
                        <a:pt x="2593" y="252"/>
                        <a:pt x="2305" y="108"/>
                      </a:cubicBezTo>
                      <a:cubicBezTo>
                        <a:pt x="2161" y="36"/>
                        <a:pt x="2009" y="0"/>
                        <a:pt x="18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42"/>
                <p:cNvSpPr/>
                <p:nvPr/>
              </p:nvSpPr>
              <p:spPr>
                <a:xfrm>
                  <a:off x="1875088" y="1841450"/>
                  <a:ext cx="119550" cy="79875"/>
                </a:xfrm>
                <a:custGeom>
                  <a:avLst/>
                  <a:gdLst/>
                  <a:ahLst/>
                  <a:cxnLst/>
                  <a:rect l="l" t="t" r="r" b="b"/>
                  <a:pathLst>
                    <a:path w="4782" h="3195" extrusionOk="0">
                      <a:moveTo>
                        <a:pt x="2087" y="1"/>
                      </a:moveTo>
                      <a:cubicBezTo>
                        <a:pt x="1775" y="1"/>
                        <a:pt x="1470" y="49"/>
                        <a:pt x="1181" y="160"/>
                      </a:cubicBezTo>
                      <a:cubicBezTo>
                        <a:pt x="1066" y="218"/>
                        <a:pt x="951" y="275"/>
                        <a:pt x="864" y="362"/>
                      </a:cubicBezTo>
                      <a:cubicBezTo>
                        <a:pt x="87" y="823"/>
                        <a:pt x="0" y="1744"/>
                        <a:pt x="749" y="2436"/>
                      </a:cubicBezTo>
                      <a:cubicBezTo>
                        <a:pt x="1371" y="3017"/>
                        <a:pt x="2293" y="3194"/>
                        <a:pt x="3212" y="3194"/>
                      </a:cubicBezTo>
                      <a:cubicBezTo>
                        <a:pt x="3568" y="3194"/>
                        <a:pt x="3925" y="3167"/>
                        <a:pt x="4263" y="3127"/>
                      </a:cubicBezTo>
                      <a:cubicBezTo>
                        <a:pt x="4350" y="3127"/>
                        <a:pt x="4407" y="3127"/>
                        <a:pt x="4465" y="3098"/>
                      </a:cubicBezTo>
                      <a:cubicBezTo>
                        <a:pt x="4522" y="2320"/>
                        <a:pt x="4638" y="1600"/>
                        <a:pt x="4782" y="851"/>
                      </a:cubicBezTo>
                      <a:cubicBezTo>
                        <a:pt x="3947" y="402"/>
                        <a:pt x="2986" y="1"/>
                        <a:pt x="20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42"/>
                <p:cNvSpPr/>
                <p:nvPr/>
              </p:nvSpPr>
              <p:spPr>
                <a:xfrm>
                  <a:off x="1952138" y="1631550"/>
                  <a:ext cx="117400" cy="94375"/>
                </a:xfrm>
                <a:custGeom>
                  <a:avLst/>
                  <a:gdLst/>
                  <a:ahLst/>
                  <a:cxnLst/>
                  <a:rect l="l" t="t" r="r" b="b"/>
                  <a:pathLst>
                    <a:path w="4696" h="3775" extrusionOk="0">
                      <a:moveTo>
                        <a:pt x="1816" y="1"/>
                      </a:moveTo>
                      <a:cubicBezTo>
                        <a:pt x="1796" y="1"/>
                        <a:pt x="1777" y="1"/>
                        <a:pt x="1757" y="1"/>
                      </a:cubicBezTo>
                      <a:cubicBezTo>
                        <a:pt x="1613" y="1"/>
                        <a:pt x="1527" y="1"/>
                        <a:pt x="1383" y="30"/>
                      </a:cubicBezTo>
                      <a:cubicBezTo>
                        <a:pt x="1037" y="88"/>
                        <a:pt x="720" y="289"/>
                        <a:pt x="548" y="606"/>
                      </a:cubicBezTo>
                      <a:cubicBezTo>
                        <a:pt x="0" y="1499"/>
                        <a:pt x="864" y="2623"/>
                        <a:pt x="1872" y="3170"/>
                      </a:cubicBezTo>
                      <a:cubicBezTo>
                        <a:pt x="2247" y="3343"/>
                        <a:pt x="2708" y="3515"/>
                        <a:pt x="3197" y="3659"/>
                      </a:cubicBezTo>
                      <a:lnTo>
                        <a:pt x="3543" y="3775"/>
                      </a:lnTo>
                      <a:cubicBezTo>
                        <a:pt x="3889" y="3055"/>
                        <a:pt x="4263" y="2334"/>
                        <a:pt x="4695" y="1643"/>
                      </a:cubicBezTo>
                      <a:cubicBezTo>
                        <a:pt x="3903" y="794"/>
                        <a:pt x="2916" y="1"/>
                        <a:pt x="18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42"/>
                <p:cNvSpPr/>
                <p:nvPr/>
              </p:nvSpPr>
              <p:spPr>
                <a:xfrm>
                  <a:off x="2108388" y="1456925"/>
                  <a:ext cx="100125" cy="103375"/>
                </a:xfrm>
                <a:custGeom>
                  <a:avLst/>
                  <a:gdLst/>
                  <a:ahLst/>
                  <a:cxnLst/>
                  <a:rect l="l" t="t" r="r" b="b"/>
                  <a:pathLst>
                    <a:path w="4005" h="4135" extrusionOk="0">
                      <a:moveTo>
                        <a:pt x="1308" y="0"/>
                      </a:moveTo>
                      <a:cubicBezTo>
                        <a:pt x="1162" y="0"/>
                        <a:pt x="1016" y="23"/>
                        <a:pt x="865" y="73"/>
                      </a:cubicBezTo>
                      <a:cubicBezTo>
                        <a:pt x="778" y="102"/>
                        <a:pt x="634" y="189"/>
                        <a:pt x="519" y="275"/>
                      </a:cubicBezTo>
                      <a:cubicBezTo>
                        <a:pt x="145" y="563"/>
                        <a:pt x="1" y="1081"/>
                        <a:pt x="87" y="1571"/>
                      </a:cubicBezTo>
                      <a:cubicBezTo>
                        <a:pt x="260" y="2579"/>
                        <a:pt x="1095" y="3415"/>
                        <a:pt x="1988" y="4077"/>
                      </a:cubicBezTo>
                      <a:cubicBezTo>
                        <a:pt x="2017" y="4106"/>
                        <a:pt x="2075" y="4106"/>
                        <a:pt x="2103" y="4135"/>
                      </a:cubicBezTo>
                      <a:cubicBezTo>
                        <a:pt x="2708" y="3559"/>
                        <a:pt x="3371" y="3011"/>
                        <a:pt x="4004" y="2493"/>
                      </a:cubicBezTo>
                      <a:cubicBezTo>
                        <a:pt x="3544" y="1427"/>
                        <a:pt x="2852" y="477"/>
                        <a:pt x="1873" y="102"/>
                      </a:cubicBezTo>
                      <a:cubicBezTo>
                        <a:pt x="1679" y="37"/>
                        <a:pt x="1494" y="0"/>
                        <a:pt x="13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42"/>
                <p:cNvSpPr/>
                <p:nvPr/>
              </p:nvSpPr>
              <p:spPr>
                <a:xfrm>
                  <a:off x="2306413" y="1343250"/>
                  <a:ext cx="85725" cy="104000"/>
                </a:xfrm>
                <a:custGeom>
                  <a:avLst/>
                  <a:gdLst/>
                  <a:ahLst/>
                  <a:cxnLst/>
                  <a:rect l="l" t="t" r="r" b="b"/>
                  <a:pathLst>
                    <a:path w="3429" h="4160" extrusionOk="0">
                      <a:moveTo>
                        <a:pt x="1282" y="1"/>
                      </a:moveTo>
                      <a:cubicBezTo>
                        <a:pt x="718" y="1"/>
                        <a:pt x="248" y="423"/>
                        <a:pt x="116" y="1135"/>
                      </a:cubicBezTo>
                      <a:cubicBezTo>
                        <a:pt x="1" y="1625"/>
                        <a:pt x="87" y="2258"/>
                        <a:pt x="375" y="2892"/>
                      </a:cubicBezTo>
                      <a:cubicBezTo>
                        <a:pt x="462" y="3151"/>
                        <a:pt x="663" y="3526"/>
                        <a:pt x="951" y="3958"/>
                      </a:cubicBezTo>
                      <a:cubicBezTo>
                        <a:pt x="980" y="4044"/>
                        <a:pt x="1038" y="4102"/>
                        <a:pt x="1067" y="4159"/>
                      </a:cubicBezTo>
                      <a:cubicBezTo>
                        <a:pt x="1844" y="3814"/>
                        <a:pt x="2651" y="3526"/>
                        <a:pt x="3429" y="3295"/>
                      </a:cubicBezTo>
                      <a:cubicBezTo>
                        <a:pt x="3313" y="2172"/>
                        <a:pt x="3054" y="991"/>
                        <a:pt x="2248" y="357"/>
                      </a:cubicBezTo>
                      <a:cubicBezTo>
                        <a:pt x="2104" y="271"/>
                        <a:pt x="1960" y="185"/>
                        <a:pt x="1815" y="127"/>
                      </a:cubicBezTo>
                      <a:cubicBezTo>
                        <a:pt x="1671" y="69"/>
                        <a:pt x="1556" y="40"/>
                        <a:pt x="1441" y="12"/>
                      </a:cubicBezTo>
                      <a:cubicBezTo>
                        <a:pt x="1387" y="4"/>
                        <a:pt x="1335" y="1"/>
                        <a:pt x="12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42"/>
                <p:cNvSpPr/>
                <p:nvPr/>
              </p:nvSpPr>
              <p:spPr>
                <a:xfrm>
                  <a:off x="2524613" y="1303675"/>
                  <a:ext cx="89325" cy="100375"/>
                </a:xfrm>
                <a:custGeom>
                  <a:avLst/>
                  <a:gdLst/>
                  <a:ahLst/>
                  <a:cxnLst/>
                  <a:rect l="l" t="t" r="r" b="b"/>
                  <a:pathLst>
                    <a:path w="3573" h="4015" extrusionOk="0">
                      <a:moveTo>
                        <a:pt x="1701" y="0"/>
                      </a:moveTo>
                      <a:cubicBezTo>
                        <a:pt x="1267" y="0"/>
                        <a:pt x="830" y="259"/>
                        <a:pt x="548" y="731"/>
                      </a:cubicBezTo>
                      <a:cubicBezTo>
                        <a:pt x="0" y="1623"/>
                        <a:pt x="144" y="2862"/>
                        <a:pt x="433" y="3957"/>
                      </a:cubicBezTo>
                      <a:cubicBezTo>
                        <a:pt x="605" y="3957"/>
                        <a:pt x="807" y="3928"/>
                        <a:pt x="980" y="3928"/>
                      </a:cubicBezTo>
                      <a:cubicBezTo>
                        <a:pt x="1613" y="3928"/>
                        <a:pt x="2276" y="3928"/>
                        <a:pt x="2910" y="4014"/>
                      </a:cubicBezTo>
                      <a:cubicBezTo>
                        <a:pt x="3572" y="1508"/>
                        <a:pt x="2852" y="241"/>
                        <a:pt x="1988" y="39"/>
                      </a:cubicBezTo>
                      <a:cubicBezTo>
                        <a:pt x="1894" y="13"/>
                        <a:pt x="1797" y="0"/>
                        <a:pt x="17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42"/>
                <p:cNvSpPr/>
                <p:nvPr/>
              </p:nvSpPr>
              <p:spPr>
                <a:xfrm>
                  <a:off x="2034213" y="1497825"/>
                  <a:ext cx="913850" cy="601850"/>
                </a:xfrm>
                <a:custGeom>
                  <a:avLst/>
                  <a:gdLst/>
                  <a:ahLst/>
                  <a:cxnLst/>
                  <a:rect l="l" t="t" r="r" b="b"/>
                  <a:pathLst>
                    <a:path w="36554" h="24074" extrusionOk="0">
                      <a:moveTo>
                        <a:pt x="20786" y="0"/>
                      </a:moveTo>
                      <a:cubicBezTo>
                        <a:pt x="18114" y="0"/>
                        <a:pt x="15402" y="564"/>
                        <a:pt x="12819" y="1750"/>
                      </a:cubicBezTo>
                      <a:cubicBezTo>
                        <a:pt x="4235" y="5696"/>
                        <a:pt x="1" y="15259"/>
                        <a:pt x="2478" y="24073"/>
                      </a:cubicBezTo>
                      <a:lnTo>
                        <a:pt x="6165" y="23065"/>
                      </a:lnTo>
                      <a:cubicBezTo>
                        <a:pt x="4177" y="16008"/>
                        <a:pt x="7548" y="8375"/>
                        <a:pt x="14432" y="5206"/>
                      </a:cubicBezTo>
                      <a:cubicBezTo>
                        <a:pt x="16511" y="4251"/>
                        <a:pt x="18693" y="3795"/>
                        <a:pt x="20839" y="3795"/>
                      </a:cubicBezTo>
                      <a:cubicBezTo>
                        <a:pt x="23865" y="3795"/>
                        <a:pt x="26817" y="4702"/>
                        <a:pt x="29295" y="6387"/>
                      </a:cubicBezTo>
                      <a:cubicBezTo>
                        <a:pt x="30879" y="7482"/>
                        <a:pt x="32290" y="8836"/>
                        <a:pt x="33385" y="10449"/>
                      </a:cubicBezTo>
                      <a:lnTo>
                        <a:pt x="36553" y="8346"/>
                      </a:lnTo>
                      <a:cubicBezTo>
                        <a:pt x="35199" y="6358"/>
                        <a:pt x="33558" y="4688"/>
                        <a:pt x="31657" y="3392"/>
                      </a:cubicBezTo>
                      <a:cubicBezTo>
                        <a:pt x="28466" y="1191"/>
                        <a:pt x="24669" y="0"/>
                        <a:pt x="207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42"/>
                <p:cNvSpPr/>
                <p:nvPr/>
              </p:nvSpPr>
              <p:spPr>
                <a:xfrm>
                  <a:off x="1980838" y="1682675"/>
                  <a:ext cx="128300" cy="382450"/>
                </a:xfrm>
                <a:custGeom>
                  <a:avLst/>
                  <a:gdLst/>
                  <a:ahLst/>
                  <a:cxnLst/>
                  <a:rect l="l" t="t" r="r" b="b"/>
                  <a:pathLst>
                    <a:path w="5132" h="15298" extrusionOk="0">
                      <a:moveTo>
                        <a:pt x="2568" y="15095"/>
                      </a:moveTo>
                      <a:cubicBezTo>
                        <a:pt x="2568" y="15100"/>
                        <a:pt x="2568" y="15106"/>
                        <a:pt x="2567" y="15111"/>
                      </a:cubicBezTo>
                      <a:lnTo>
                        <a:pt x="2567" y="15111"/>
                      </a:lnTo>
                      <a:cubicBezTo>
                        <a:pt x="2568" y="15109"/>
                        <a:pt x="2569" y="15104"/>
                        <a:pt x="2568" y="15095"/>
                      </a:cubicBezTo>
                      <a:close/>
                      <a:moveTo>
                        <a:pt x="4924" y="0"/>
                      </a:moveTo>
                      <a:cubicBezTo>
                        <a:pt x="4869" y="0"/>
                        <a:pt x="4813" y="32"/>
                        <a:pt x="4757" y="88"/>
                      </a:cubicBezTo>
                      <a:cubicBezTo>
                        <a:pt x="0" y="7051"/>
                        <a:pt x="1743" y="15297"/>
                        <a:pt x="2385" y="15297"/>
                      </a:cubicBezTo>
                      <a:cubicBezTo>
                        <a:pt x="2389" y="15297"/>
                        <a:pt x="2392" y="15297"/>
                        <a:pt x="2395" y="15296"/>
                      </a:cubicBezTo>
                      <a:cubicBezTo>
                        <a:pt x="2477" y="15296"/>
                        <a:pt x="2560" y="15218"/>
                        <a:pt x="2567" y="15111"/>
                      </a:cubicBezTo>
                      <a:lnTo>
                        <a:pt x="2567" y="15111"/>
                      </a:lnTo>
                      <a:cubicBezTo>
                        <a:pt x="2567" y="15111"/>
                        <a:pt x="2567" y="15112"/>
                        <a:pt x="2566" y="15112"/>
                      </a:cubicBezTo>
                      <a:cubicBezTo>
                        <a:pt x="2503" y="15112"/>
                        <a:pt x="959" y="8408"/>
                        <a:pt x="5074" y="289"/>
                      </a:cubicBezTo>
                      <a:cubicBezTo>
                        <a:pt x="5132" y="174"/>
                        <a:pt x="5074" y="88"/>
                        <a:pt x="5016" y="30"/>
                      </a:cubicBezTo>
                      <a:cubicBezTo>
                        <a:pt x="4986" y="10"/>
                        <a:pt x="4955" y="0"/>
                        <a:pt x="49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42"/>
                <p:cNvSpPr/>
                <p:nvPr/>
              </p:nvSpPr>
              <p:spPr>
                <a:xfrm>
                  <a:off x="1862838" y="1300125"/>
                  <a:ext cx="1247950" cy="847075"/>
                </a:xfrm>
                <a:custGeom>
                  <a:avLst/>
                  <a:gdLst/>
                  <a:ahLst/>
                  <a:cxnLst/>
                  <a:rect l="l" t="t" r="r" b="b"/>
                  <a:pathLst>
                    <a:path w="49918" h="33883" extrusionOk="0">
                      <a:moveTo>
                        <a:pt x="28142" y="325"/>
                      </a:moveTo>
                      <a:cubicBezTo>
                        <a:pt x="28200" y="325"/>
                        <a:pt x="28286" y="325"/>
                        <a:pt x="28344" y="354"/>
                      </a:cubicBezTo>
                      <a:cubicBezTo>
                        <a:pt x="28632" y="441"/>
                        <a:pt x="28920" y="642"/>
                        <a:pt x="29093" y="1017"/>
                      </a:cubicBezTo>
                      <a:cubicBezTo>
                        <a:pt x="29323" y="1391"/>
                        <a:pt x="29611" y="2313"/>
                        <a:pt x="29179" y="3926"/>
                      </a:cubicBezTo>
                      <a:cubicBezTo>
                        <a:pt x="28670" y="3905"/>
                        <a:pt x="28161" y="3885"/>
                        <a:pt x="27651" y="3885"/>
                      </a:cubicBezTo>
                      <a:cubicBezTo>
                        <a:pt x="27441" y="3885"/>
                        <a:pt x="27230" y="3889"/>
                        <a:pt x="27019" y="3897"/>
                      </a:cubicBezTo>
                      <a:cubicBezTo>
                        <a:pt x="26731" y="2601"/>
                        <a:pt x="26760" y="1650"/>
                        <a:pt x="27163" y="988"/>
                      </a:cubicBezTo>
                      <a:cubicBezTo>
                        <a:pt x="27422" y="585"/>
                        <a:pt x="27768" y="325"/>
                        <a:pt x="28142" y="325"/>
                      </a:cubicBezTo>
                      <a:close/>
                      <a:moveTo>
                        <a:pt x="23764" y="786"/>
                      </a:moveTo>
                      <a:cubicBezTo>
                        <a:pt x="24513" y="930"/>
                        <a:pt x="25204" y="2025"/>
                        <a:pt x="25118" y="4070"/>
                      </a:cubicBezTo>
                      <a:cubicBezTo>
                        <a:pt x="24398" y="4156"/>
                        <a:pt x="23677" y="4300"/>
                        <a:pt x="22957" y="4444"/>
                      </a:cubicBezTo>
                      <a:cubicBezTo>
                        <a:pt x="22698" y="3897"/>
                        <a:pt x="22525" y="3465"/>
                        <a:pt x="22468" y="3206"/>
                      </a:cubicBezTo>
                      <a:cubicBezTo>
                        <a:pt x="22266" y="2342"/>
                        <a:pt x="22410" y="1564"/>
                        <a:pt x="22842" y="1132"/>
                      </a:cubicBezTo>
                      <a:cubicBezTo>
                        <a:pt x="23044" y="901"/>
                        <a:pt x="23303" y="786"/>
                        <a:pt x="23591" y="786"/>
                      </a:cubicBezTo>
                      <a:close/>
                      <a:moveTo>
                        <a:pt x="32751" y="757"/>
                      </a:moveTo>
                      <a:cubicBezTo>
                        <a:pt x="32895" y="757"/>
                        <a:pt x="32981" y="786"/>
                        <a:pt x="33125" y="844"/>
                      </a:cubicBezTo>
                      <a:cubicBezTo>
                        <a:pt x="33413" y="930"/>
                        <a:pt x="33644" y="1189"/>
                        <a:pt x="33788" y="1564"/>
                      </a:cubicBezTo>
                      <a:cubicBezTo>
                        <a:pt x="34076" y="2313"/>
                        <a:pt x="33932" y="3321"/>
                        <a:pt x="33356" y="4617"/>
                      </a:cubicBezTo>
                      <a:cubicBezTo>
                        <a:pt x="32664" y="4444"/>
                        <a:pt x="31944" y="4300"/>
                        <a:pt x="31253" y="4185"/>
                      </a:cubicBezTo>
                      <a:cubicBezTo>
                        <a:pt x="31167" y="3148"/>
                        <a:pt x="31195" y="1305"/>
                        <a:pt x="32347" y="844"/>
                      </a:cubicBezTo>
                      <a:cubicBezTo>
                        <a:pt x="32492" y="786"/>
                        <a:pt x="32607" y="757"/>
                        <a:pt x="32751" y="757"/>
                      </a:cubicBezTo>
                      <a:close/>
                      <a:moveTo>
                        <a:pt x="19155" y="1967"/>
                      </a:moveTo>
                      <a:cubicBezTo>
                        <a:pt x="19270" y="1967"/>
                        <a:pt x="19386" y="2025"/>
                        <a:pt x="19501" y="2054"/>
                      </a:cubicBezTo>
                      <a:cubicBezTo>
                        <a:pt x="19645" y="2082"/>
                        <a:pt x="19731" y="2169"/>
                        <a:pt x="19875" y="2255"/>
                      </a:cubicBezTo>
                      <a:cubicBezTo>
                        <a:pt x="20509" y="2745"/>
                        <a:pt x="20855" y="3609"/>
                        <a:pt x="20999" y="4848"/>
                      </a:cubicBezTo>
                      <a:lnTo>
                        <a:pt x="20336" y="5078"/>
                      </a:lnTo>
                      <a:cubicBezTo>
                        <a:pt x="19847" y="5251"/>
                        <a:pt x="19386" y="5424"/>
                        <a:pt x="18867" y="5625"/>
                      </a:cubicBezTo>
                      <a:cubicBezTo>
                        <a:pt x="18579" y="5193"/>
                        <a:pt x="18378" y="4790"/>
                        <a:pt x="18262" y="4559"/>
                      </a:cubicBezTo>
                      <a:cubicBezTo>
                        <a:pt x="18003" y="3983"/>
                        <a:pt x="17945" y="3436"/>
                        <a:pt x="18061" y="2946"/>
                      </a:cubicBezTo>
                      <a:cubicBezTo>
                        <a:pt x="18147" y="2342"/>
                        <a:pt x="18550" y="1967"/>
                        <a:pt x="19069" y="1967"/>
                      </a:cubicBezTo>
                      <a:close/>
                      <a:moveTo>
                        <a:pt x="37158" y="1910"/>
                      </a:moveTo>
                      <a:cubicBezTo>
                        <a:pt x="37417" y="1910"/>
                        <a:pt x="37676" y="2025"/>
                        <a:pt x="37849" y="2198"/>
                      </a:cubicBezTo>
                      <a:cubicBezTo>
                        <a:pt x="38022" y="2370"/>
                        <a:pt x="38137" y="2601"/>
                        <a:pt x="38224" y="2889"/>
                      </a:cubicBezTo>
                      <a:cubicBezTo>
                        <a:pt x="38396" y="3724"/>
                        <a:pt x="38022" y="4704"/>
                        <a:pt x="37158" y="5942"/>
                      </a:cubicBezTo>
                      <a:cubicBezTo>
                        <a:pt x="36553" y="5654"/>
                        <a:pt x="35919" y="5395"/>
                        <a:pt x="35257" y="5193"/>
                      </a:cubicBezTo>
                      <a:cubicBezTo>
                        <a:pt x="35372" y="3724"/>
                        <a:pt x="35862" y="2198"/>
                        <a:pt x="36956" y="1938"/>
                      </a:cubicBezTo>
                      <a:cubicBezTo>
                        <a:pt x="37014" y="1938"/>
                        <a:pt x="37100" y="1910"/>
                        <a:pt x="37158" y="1910"/>
                      </a:cubicBezTo>
                      <a:close/>
                      <a:moveTo>
                        <a:pt x="14921" y="3897"/>
                      </a:moveTo>
                      <a:cubicBezTo>
                        <a:pt x="15123" y="3897"/>
                        <a:pt x="15353" y="3955"/>
                        <a:pt x="15612" y="4070"/>
                      </a:cubicBezTo>
                      <a:cubicBezTo>
                        <a:pt x="16044" y="4329"/>
                        <a:pt x="16390" y="4732"/>
                        <a:pt x="16707" y="5308"/>
                      </a:cubicBezTo>
                      <a:cubicBezTo>
                        <a:pt x="16880" y="5625"/>
                        <a:pt x="17053" y="5971"/>
                        <a:pt x="17139" y="6461"/>
                      </a:cubicBezTo>
                      <a:cubicBezTo>
                        <a:pt x="16707" y="6662"/>
                        <a:pt x="16275" y="6921"/>
                        <a:pt x="15900" y="7181"/>
                      </a:cubicBezTo>
                      <a:lnTo>
                        <a:pt x="15843" y="7181"/>
                      </a:lnTo>
                      <a:cubicBezTo>
                        <a:pt x="15641" y="7267"/>
                        <a:pt x="15468" y="7411"/>
                        <a:pt x="15238" y="7526"/>
                      </a:cubicBezTo>
                      <a:cubicBezTo>
                        <a:pt x="14316" y="6633"/>
                        <a:pt x="13884" y="5798"/>
                        <a:pt x="13913" y="5049"/>
                      </a:cubicBezTo>
                      <a:cubicBezTo>
                        <a:pt x="13942" y="4444"/>
                        <a:pt x="14259" y="3983"/>
                        <a:pt x="14719" y="3897"/>
                      </a:cubicBezTo>
                      <a:close/>
                      <a:moveTo>
                        <a:pt x="41334" y="3839"/>
                      </a:moveTo>
                      <a:cubicBezTo>
                        <a:pt x="41709" y="3839"/>
                        <a:pt x="42026" y="4041"/>
                        <a:pt x="42198" y="4329"/>
                      </a:cubicBezTo>
                      <a:cubicBezTo>
                        <a:pt x="42602" y="4963"/>
                        <a:pt x="42429" y="6317"/>
                        <a:pt x="40701" y="7958"/>
                      </a:cubicBezTo>
                      <a:cubicBezTo>
                        <a:pt x="40672" y="7930"/>
                        <a:pt x="40614" y="7930"/>
                        <a:pt x="40585" y="7901"/>
                      </a:cubicBezTo>
                      <a:cubicBezTo>
                        <a:pt x="40557" y="7843"/>
                        <a:pt x="40499" y="7814"/>
                        <a:pt x="40470" y="7814"/>
                      </a:cubicBezTo>
                      <a:cubicBezTo>
                        <a:pt x="40153" y="7613"/>
                        <a:pt x="39837" y="7382"/>
                        <a:pt x="39491" y="7209"/>
                      </a:cubicBezTo>
                      <a:cubicBezTo>
                        <a:pt x="39462" y="7181"/>
                        <a:pt x="39404" y="7123"/>
                        <a:pt x="39347" y="7094"/>
                      </a:cubicBezTo>
                      <a:cubicBezTo>
                        <a:pt x="39260" y="7037"/>
                        <a:pt x="39145" y="6979"/>
                        <a:pt x="39059" y="6921"/>
                      </a:cubicBezTo>
                      <a:cubicBezTo>
                        <a:pt x="39232" y="6259"/>
                        <a:pt x="39433" y="5654"/>
                        <a:pt x="39606" y="5251"/>
                      </a:cubicBezTo>
                      <a:cubicBezTo>
                        <a:pt x="40038" y="4387"/>
                        <a:pt x="40672" y="3897"/>
                        <a:pt x="41306" y="3839"/>
                      </a:cubicBezTo>
                      <a:close/>
                      <a:moveTo>
                        <a:pt x="11177" y="6489"/>
                      </a:moveTo>
                      <a:cubicBezTo>
                        <a:pt x="11321" y="6489"/>
                        <a:pt x="11493" y="6518"/>
                        <a:pt x="11666" y="6547"/>
                      </a:cubicBezTo>
                      <a:cubicBezTo>
                        <a:pt x="12415" y="6806"/>
                        <a:pt x="13049" y="7498"/>
                        <a:pt x="13625" y="8678"/>
                      </a:cubicBezTo>
                      <a:cubicBezTo>
                        <a:pt x="13049" y="9139"/>
                        <a:pt x="12473" y="9629"/>
                        <a:pt x="11925" y="10119"/>
                      </a:cubicBezTo>
                      <a:cubicBezTo>
                        <a:pt x="10802" y="9370"/>
                        <a:pt x="10284" y="8621"/>
                        <a:pt x="10168" y="7814"/>
                      </a:cubicBezTo>
                      <a:cubicBezTo>
                        <a:pt x="10082" y="7353"/>
                        <a:pt x="10226" y="6921"/>
                        <a:pt x="10514" y="6691"/>
                      </a:cubicBezTo>
                      <a:cubicBezTo>
                        <a:pt x="10600" y="6633"/>
                        <a:pt x="10716" y="6605"/>
                        <a:pt x="10802" y="6547"/>
                      </a:cubicBezTo>
                      <a:cubicBezTo>
                        <a:pt x="10917" y="6518"/>
                        <a:pt x="11061" y="6489"/>
                        <a:pt x="11177" y="6489"/>
                      </a:cubicBezTo>
                      <a:close/>
                      <a:moveTo>
                        <a:pt x="45137" y="6461"/>
                      </a:moveTo>
                      <a:cubicBezTo>
                        <a:pt x="45223" y="6461"/>
                        <a:pt x="45309" y="6461"/>
                        <a:pt x="45367" y="6489"/>
                      </a:cubicBezTo>
                      <a:cubicBezTo>
                        <a:pt x="45770" y="6605"/>
                        <a:pt x="46058" y="6864"/>
                        <a:pt x="46116" y="7267"/>
                      </a:cubicBezTo>
                      <a:cubicBezTo>
                        <a:pt x="46260" y="8016"/>
                        <a:pt x="45713" y="9255"/>
                        <a:pt x="43783" y="10522"/>
                      </a:cubicBezTo>
                      <a:lnTo>
                        <a:pt x="43639" y="10378"/>
                      </a:lnTo>
                      <a:cubicBezTo>
                        <a:pt x="43523" y="10263"/>
                        <a:pt x="43466" y="10176"/>
                        <a:pt x="43351" y="10119"/>
                      </a:cubicBezTo>
                      <a:cubicBezTo>
                        <a:pt x="43293" y="10061"/>
                        <a:pt x="43207" y="10003"/>
                        <a:pt x="43178" y="9946"/>
                      </a:cubicBezTo>
                      <a:lnTo>
                        <a:pt x="43149" y="9917"/>
                      </a:lnTo>
                      <a:cubicBezTo>
                        <a:pt x="43034" y="9802"/>
                        <a:pt x="42919" y="9715"/>
                        <a:pt x="42803" y="9600"/>
                      </a:cubicBezTo>
                      <a:cubicBezTo>
                        <a:pt x="42717" y="9514"/>
                        <a:pt x="42573" y="9399"/>
                        <a:pt x="42458" y="9312"/>
                      </a:cubicBezTo>
                      <a:cubicBezTo>
                        <a:pt x="42717" y="8621"/>
                        <a:pt x="43063" y="7958"/>
                        <a:pt x="43351" y="7555"/>
                      </a:cubicBezTo>
                      <a:cubicBezTo>
                        <a:pt x="43927" y="6720"/>
                        <a:pt x="44618" y="6461"/>
                        <a:pt x="45137" y="6461"/>
                      </a:cubicBezTo>
                      <a:close/>
                      <a:moveTo>
                        <a:pt x="7893" y="9715"/>
                      </a:moveTo>
                      <a:cubicBezTo>
                        <a:pt x="7979" y="9715"/>
                        <a:pt x="8066" y="9715"/>
                        <a:pt x="8152" y="9773"/>
                      </a:cubicBezTo>
                      <a:cubicBezTo>
                        <a:pt x="8930" y="9859"/>
                        <a:pt x="9707" y="10493"/>
                        <a:pt x="10456" y="11559"/>
                      </a:cubicBezTo>
                      <a:cubicBezTo>
                        <a:pt x="9996" y="12106"/>
                        <a:pt x="9506" y="12653"/>
                        <a:pt x="9074" y="13230"/>
                      </a:cubicBezTo>
                      <a:cubicBezTo>
                        <a:pt x="9045" y="13172"/>
                        <a:pt x="8930" y="13114"/>
                        <a:pt x="8786" y="13086"/>
                      </a:cubicBezTo>
                      <a:cubicBezTo>
                        <a:pt x="8440" y="12855"/>
                        <a:pt x="8066" y="12682"/>
                        <a:pt x="7893" y="12538"/>
                      </a:cubicBezTo>
                      <a:cubicBezTo>
                        <a:pt x="7288" y="12077"/>
                        <a:pt x="6885" y="11415"/>
                        <a:pt x="6827" y="10868"/>
                      </a:cubicBezTo>
                      <a:cubicBezTo>
                        <a:pt x="6769" y="10580"/>
                        <a:pt x="6856" y="10292"/>
                        <a:pt x="7029" y="10090"/>
                      </a:cubicBezTo>
                      <a:cubicBezTo>
                        <a:pt x="7202" y="9917"/>
                        <a:pt x="7432" y="9773"/>
                        <a:pt x="7720" y="9715"/>
                      </a:cubicBezTo>
                      <a:close/>
                      <a:moveTo>
                        <a:pt x="48356" y="9637"/>
                      </a:moveTo>
                      <a:cubicBezTo>
                        <a:pt x="48479" y="9637"/>
                        <a:pt x="48598" y="9653"/>
                        <a:pt x="48708" y="9687"/>
                      </a:cubicBezTo>
                      <a:cubicBezTo>
                        <a:pt x="49083" y="9802"/>
                        <a:pt x="49342" y="10061"/>
                        <a:pt x="49428" y="10378"/>
                      </a:cubicBezTo>
                      <a:cubicBezTo>
                        <a:pt x="49659" y="11271"/>
                        <a:pt x="48795" y="12596"/>
                        <a:pt x="46260" y="13575"/>
                      </a:cubicBezTo>
                      <a:cubicBezTo>
                        <a:pt x="46231" y="13431"/>
                        <a:pt x="46202" y="13316"/>
                        <a:pt x="46116" y="13172"/>
                      </a:cubicBezTo>
                      <a:lnTo>
                        <a:pt x="46029" y="13028"/>
                      </a:lnTo>
                      <a:cubicBezTo>
                        <a:pt x="45943" y="12941"/>
                        <a:pt x="45885" y="12826"/>
                        <a:pt x="45770" y="12711"/>
                      </a:cubicBezTo>
                      <a:lnTo>
                        <a:pt x="45741" y="12653"/>
                      </a:lnTo>
                      <a:cubicBezTo>
                        <a:pt x="45655" y="12567"/>
                        <a:pt x="45597" y="12452"/>
                        <a:pt x="45540" y="12394"/>
                      </a:cubicBezTo>
                      <a:cubicBezTo>
                        <a:pt x="45482" y="12308"/>
                        <a:pt x="45453" y="12250"/>
                        <a:pt x="45367" y="12164"/>
                      </a:cubicBezTo>
                      <a:cubicBezTo>
                        <a:pt x="45770" y="11501"/>
                        <a:pt x="46260" y="10839"/>
                        <a:pt x="46692" y="10436"/>
                      </a:cubicBezTo>
                      <a:cubicBezTo>
                        <a:pt x="47227" y="9924"/>
                        <a:pt x="47838" y="9637"/>
                        <a:pt x="48356" y="9637"/>
                      </a:cubicBezTo>
                      <a:close/>
                      <a:moveTo>
                        <a:pt x="5416" y="13518"/>
                      </a:moveTo>
                      <a:cubicBezTo>
                        <a:pt x="6193" y="13518"/>
                        <a:pt x="7058" y="13978"/>
                        <a:pt x="8037" y="14987"/>
                      </a:cubicBezTo>
                      <a:cubicBezTo>
                        <a:pt x="7662" y="15591"/>
                        <a:pt x="7317" y="16196"/>
                        <a:pt x="7029" y="16830"/>
                      </a:cubicBezTo>
                      <a:cubicBezTo>
                        <a:pt x="7000" y="16830"/>
                        <a:pt x="6913" y="16772"/>
                        <a:pt x="6885" y="16772"/>
                      </a:cubicBezTo>
                      <a:cubicBezTo>
                        <a:pt x="6309" y="16571"/>
                        <a:pt x="5877" y="16398"/>
                        <a:pt x="5560" y="16254"/>
                      </a:cubicBezTo>
                      <a:cubicBezTo>
                        <a:pt x="4868" y="15908"/>
                        <a:pt x="4379" y="15332"/>
                        <a:pt x="4235" y="14785"/>
                      </a:cubicBezTo>
                      <a:cubicBezTo>
                        <a:pt x="4148" y="14497"/>
                        <a:pt x="4177" y="14238"/>
                        <a:pt x="4321" y="14007"/>
                      </a:cubicBezTo>
                      <a:cubicBezTo>
                        <a:pt x="4465" y="13748"/>
                        <a:pt x="4696" y="13604"/>
                        <a:pt x="5012" y="13546"/>
                      </a:cubicBezTo>
                      <a:cubicBezTo>
                        <a:pt x="5128" y="13518"/>
                        <a:pt x="5272" y="13518"/>
                        <a:pt x="5358" y="13518"/>
                      </a:cubicBezTo>
                      <a:close/>
                      <a:moveTo>
                        <a:pt x="3518" y="17590"/>
                      </a:moveTo>
                      <a:cubicBezTo>
                        <a:pt x="4088" y="17590"/>
                        <a:pt x="4973" y="17805"/>
                        <a:pt x="6193" y="18702"/>
                      </a:cubicBezTo>
                      <a:cubicBezTo>
                        <a:pt x="5963" y="19336"/>
                        <a:pt x="5733" y="19941"/>
                        <a:pt x="5560" y="20603"/>
                      </a:cubicBezTo>
                      <a:cubicBezTo>
                        <a:pt x="5444" y="20603"/>
                        <a:pt x="5329" y="20575"/>
                        <a:pt x="5272" y="20575"/>
                      </a:cubicBezTo>
                      <a:cubicBezTo>
                        <a:pt x="4724" y="20488"/>
                        <a:pt x="4235" y="20431"/>
                        <a:pt x="3860" y="20315"/>
                      </a:cubicBezTo>
                      <a:cubicBezTo>
                        <a:pt x="2679" y="19941"/>
                        <a:pt x="2247" y="19221"/>
                        <a:pt x="2190" y="18702"/>
                      </a:cubicBezTo>
                      <a:cubicBezTo>
                        <a:pt x="2161" y="18270"/>
                        <a:pt x="2391" y="17896"/>
                        <a:pt x="2823" y="17723"/>
                      </a:cubicBezTo>
                      <a:cubicBezTo>
                        <a:pt x="2943" y="17669"/>
                        <a:pt x="3173" y="17590"/>
                        <a:pt x="3518" y="17590"/>
                      </a:cubicBezTo>
                      <a:close/>
                      <a:moveTo>
                        <a:pt x="27649" y="19487"/>
                      </a:moveTo>
                      <a:cubicBezTo>
                        <a:pt x="27847" y="19487"/>
                        <a:pt x="28041" y="19494"/>
                        <a:pt x="28229" y="19509"/>
                      </a:cubicBezTo>
                      <a:lnTo>
                        <a:pt x="27883" y="22908"/>
                      </a:lnTo>
                      <a:lnTo>
                        <a:pt x="27422" y="22908"/>
                      </a:lnTo>
                      <a:lnTo>
                        <a:pt x="27048" y="19509"/>
                      </a:lnTo>
                      <a:cubicBezTo>
                        <a:pt x="27249" y="19494"/>
                        <a:pt x="27451" y="19487"/>
                        <a:pt x="27649" y="19487"/>
                      </a:cubicBezTo>
                      <a:close/>
                      <a:moveTo>
                        <a:pt x="28661" y="19595"/>
                      </a:moveTo>
                      <a:cubicBezTo>
                        <a:pt x="29064" y="19624"/>
                        <a:pt x="29467" y="19739"/>
                        <a:pt x="29813" y="19854"/>
                      </a:cubicBezTo>
                      <a:lnTo>
                        <a:pt x="28747" y="23052"/>
                      </a:lnTo>
                      <a:cubicBezTo>
                        <a:pt x="28603" y="23023"/>
                        <a:pt x="28459" y="22965"/>
                        <a:pt x="28286" y="22937"/>
                      </a:cubicBezTo>
                      <a:lnTo>
                        <a:pt x="28661" y="19595"/>
                      </a:lnTo>
                      <a:close/>
                      <a:moveTo>
                        <a:pt x="26644" y="19595"/>
                      </a:moveTo>
                      <a:lnTo>
                        <a:pt x="27019" y="22965"/>
                      </a:lnTo>
                      <a:cubicBezTo>
                        <a:pt x="26875" y="23023"/>
                        <a:pt x="26731" y="23052"/>
                        <a:pt x="26558" y="23081"/>
                      </a:cubicBezTo>
                      <a:lnTo>
                        <a:pt x="25463" y="19883"/>
                      </a:lnTo>
                      <a:cubicBezTo>
                        <a:pt x="25867" y="19710"/>
                        <a:pt x="26270" y="19624"/>
                        <a:pt x="26644" y="19595"/>
                      </a:cubicBezTo>
                      <a:close/>
                      <a:moveTo>
                        <a:pt x="25060" y="19999"/>
                      </a:moveTo>
                      <a:lnTo>
                        <a:pt x="26155" y="23196"/>
                      </a:lnTo>
                      <a:cubicBezTo>
                        <a:pt x="26068" y="23225"/>
                        <a:pt x="26011" y="23253"/>
                        <a:pt x="25924" y="23253"/>
                      </a:cubicBezTo>
                      <a:lnTo>
                        <a:pt x="25723" y="23369"/>
                      </a:lnTo>
                      <a:lnTo>
                        <a:pt x="23966" y="20459"/>
                      </a:lnTo>
                      <a:lnTo>
                        <a:pt x="24023" y="20459"/>
                      </a:lnTo>
                      <a:cubicBezTo>
                        <a:pt x="24052" y="20431"/>
                        <a:pt x="24110" y="20431"/>
                        <a:pt x="24138" y="20373"/>
                      </a:cubicBezTo>
                      <a:cubicBezTo>
                        <a:pt x="24167" y="20373"/>
                        <a:pt x="24196" y="20344"/>
                        <a:pt x="24254" y="20315"/>
                      </a:cubicBezTo>
                      <a:cubicBezTo>
                        <a:pt x="24398" y="20287"/>
                        <a:pt x="24455" y="20229"/>
                        <a:pt x="24570" y="20200"/>
                      </a:cubicBezTo>
                      <a:cubicBezTo>
                        <a:pt x="24599" y="20200"/>
                        <a:pt x="24628" y="20171"/>
                        <a:pt x="24686" y="20171"/>
                      </a:cubicBezTo>
                      <a:cubicBezTo>
                        <a:pt x="24743" y="20143"/>
                        <a:pt x="24858" y="20085"/>
                        <a:pt x="24916" y="20056"/>
                      </a:cubicBezTo>
                      <a:cubicBezTo>
                        <a:pt x="24974" y="20056"/>
                        <a:pt x="25002" y="20027"/>
                        <a:pt x="25002" y="20027"/>
                      </a:cubicBezTo>
                      <a:cubicBezTo>
                        <a:pt x="25031" y="20027"/>
                        <a:pt x="25060" y="19999"/>
                        <a:pt x="25060" y="19999"/>
                      </a:cubicBezTo>
                      <a:close/>
                      <a:moveTo>
                        <a:pt x="30216" y="19941"/>
                      </a:moveTo>
                      <a:cubicBezTo>
                        <a:pt x="30590" y="20085"/>
                        <a:pt x="30936" y="20229"/>
                        <a:pt x="31311" y="20459"/>
                      </a:cubicBezTo>
                      <a:lnTo>
                        <a:pt x="29525" y="23369"/>
                      </a:lnTo>
                      <a:cubicBezTo>
                        <a:pt x="29381" y="23311"/>
                        <a:pt x="29237" y="23225"/>
                        <a:pt x="29093" y="23196"/>
                      </a:cubicBezTo>
                      <a:lnTo>
                        <a:pt x="30216" y="19941"/>
                      </a:lnTo>
                      <a:close/>
                      <a:moveTo>
                        <a:pt x="31656" y="20661"/>
                      </a:moveTo>
                      <a:cubicBezTo>
                        <a:pt x="31685" y="20661"/>
                        <a:pt x="31743" y="20719"/>
                        <a:pt x="31743" y="20747"/>
                      </a:cubicBezTo>
                      <a:cubicBezTo>
                        <a:pt x="31800" y="20776"/>
                        <a:pt x="31915" y="20863"/>
                        <a:pt x="31973" y="20920"/>
                      </a:cubicBezTo>
                      <a:cubicBezTo>
                        <a:pt x="32059" y="20949"/>
                        <a:pt x="32117" y="21035"/>
                        <a:pt x="32203" y="21093"/>
                      </a:cubicBezTo>
                      <a:cubicBezTo>
                        <a:pt x="32232" y="21151"/>
                        <a:pt x="32319" y="21179"/>
                        <a:pt x="32347" y="21208"/>
                      </a:cubicBezTo>
                      <a:lnTo>
                        <a:pt x="32376" y="21237"/>
                      </a:lnTo>
                      <a:cubicBezTo>
                        <a:pt x="32405" y="21295"/>
                        <a:pt x="32463" y="21295"/>
                        <a:pt x="32463" y="21323"/>
                      </a:cubicBezTo>
                      <a:cubicBezTo>
                        <a:pt x="32492" y="21352"/>
                        <a:pt x="32520" y="21352"/>
                        <a:pt x="32520" y="21381"/>
                      </a:cubicBezTo>
                      <a:lnTo>
                        <a:pt x="30187" y="23829"/>
                      </a:lnTo>
                      <a:cubicBezTo>
                        <a:pt x="30072" y="23714"/>
                        <a:pt x="29928" y="23657"/>
                        <a:pt x="29813" y="23541"/>
                      </a:cubicBezTo>
                      <a:lnTo>
                        <a:pt x="31656" y="20661"/>
                      </a:lnTo>
                      <a:close/>
                      <a:moveTo>
                        <a:pt x="23649" y="20719"/>
                      </a:moveTo>
                      <a:lnTo>
                        <a:pt x="25435" y="23628"/>
                      </a:lnTo>
                      <a:cubicBezTo>
                        <a:pt x="25290" y="23685"/>
                        <a:pt x="25175" y="23801"/>
                        <a:pt x="25060" y="23916"/>
                      </a:cubicBezTo>
                      <a:lnTo>
                        <a:pt x="22727" y="21381"/>
                      </a:lnTo>
                      <a:lnTo>
                        <a:pt x="22756" y="21352"/>
                      </a:lnTo>
                      <a:cubicBezTo>
                        <a:pt x="22871" y="21295"/>
                        <a:pt x="22957" y="21179"/>
                        <a:pt x="23044" y="21093"/>
                      </a:cubicBezTo>
                      <a:cubicBezTo>
                        <a:pt x="23073" y="21064"/>
                        <a:pt x="23130" y="21064"/>
                        <a:pt x="23159" y="21035"/>
                      </a:cubicBezTo>
                      <a:cubicBezTo>
                        <a:pt x="23217" y="21007"/>
                        <a:pt x="23303" y="20920"/>
                        <a:pt x="23361" y="20891"/>
                      </a:cubicBezTo>
                      <a:cubicBezTo>
                        <a:pt x="23418" y="20863"/>
                        <a:pt x="23447" y="20863"/>
                        <a:pt x="23476" y="20805"/>
                      </a:cubicBezTo>
                      <a:cubicBezTo>
                        <a:pt x="23505" y="20776"/>
                        <a:pt x="23562" y="20776"/>
                        <a:pt x="23591" y="20747"/>
                      </a:cubicBezTo>
                      <a:cubicBezTo>
                        <a:pt x="23620" y="20747"/>
                        <a:pt x="23649" y="20719"/>
                        <a:pt x="23649" y="20719"/>
                      </a:cubicBezTo>
                      <a:close/>
                      <a:moveTo>
                        <a:pt x="22410" y="21698"/>
                      </a:moveTo>
                      <a:lnTo>
                        <a:pt x="24743" y="24175"/>
                      </a:lnTo>
                      <a:cubicBezTo>
                        <a:pt x="24628" y="24233"/>
                        <a:pt x="24570" y="24377"/>
                        <a:pt x="24455" y="24492"/>
                      </a:cubicBezTo>
                      <a:lnTo>
                        <a:pt x="21661" y="22591"/>
                      </a:lnTo>
                      <a:cubicBezTo>
                        <a:pt x="21863" y="22245"/>
                        <a:pt x="22122" y="21957"/>
                        <a:pt x="22381" y="21698"/>
                      </a:cubicBezTo>
                      <a:close/>
                      <a:moveTo>
                        <a:pt x="32924" y="21669"/>
                      </a:moveTo>
                      <a:lnTo>
                        <a:pt x="32952" y="21698"/>
                      </a:lnTo>
                      <a:lnTo>
                        <a:pt x="33039" y="21784"/>
                      </a:lnTo>
                      <a:lnTo>
                        <a:pt x="33212" y="21957"/>
                      </a:lnTo>
                      <a:cubicBezTo>
                        <a:pt x="33212" y="21957"/>
                        <a:pt x="33240" y="21986"/>
                        <a:pt x="33240" y="22044"/>
                      </a:cubicBezTo>
                      <a:cubicBezTo>
                        <a:pt x="33356" y="22130"/>
                        <a:pt x="33413" y="22245"/>
                        <a:pt x="33528" y="22389"/>
                      </a:cubicBezTo>
                      <a:cubicBezTo>
                        <a:pt x="33557" y="22476"/>
                        <a:pt x="33644" y="22533"/>
                        <a:pt x="33672" y="22620"/>
                      </a:cubicBezTo>
                      <a:lnTo>
                        <a:pt x="30878" y="24492"/>
                      </a:lnTo>
                      <a:cubicBezTo>
                        <a:pt x="30763" y="24377"/>
                        <a:pt x="30677" y="24233"/>
                        <a:pt x="30590" y="24117"/>
                      </a:cubicBezTo>
                      <a:lnTo>
                        <a:pt x="32924" y="21669"/>
                      </a:lnTo>
                      <a:close/>
                      <a:moveTo>
                        <a:pt x="2564" y="21928"/>
                      </a:moveTo>
                      <a:cubicBezTo>
                        <a:pt x="3255" y="21928"/>
                        <a:pt x="4091" y="22188"/>
                        <a:pt x="5041" y="22677"/>
                      </a:cubicBezTo>
                      <a:cubicBezTo>
                        <a:pt x="5012" y="22879"/>
                        <a:pt x="4984" y="23023"/>
                        <a:pt x="4984" y="23196"/>
                      </a:cubicBezTo>
                      <a:lnTo>
                        <a:pt x="4984" y="23225"/>
                      </a:lnTo>
                      <a:cubicBezTo>
                        <a:pt x="4868" y="23657"/>
                        <a:pt x="4811" y="24117"/>
                        <a:pt x="4724" y="24607"/>
                      </a:cubicBezTo>
                      <a:cubicBezTo>
                        <a:pt x="4380" y="24645"/>
                        <a:pt x="4057" y="24663"/>
                        <a:pt x="3756" y="24663"/>
                      </a:cubicBezTo>
                      <a:cubicBezTo>
                        <a:pt x="2674" y="24663"/>
                        <a:pt x="1879" y="24424"/>
                        <a:pt x="1383" y="23973"/>
                      </a:cubicBezTo>
                      <a:cubicBezTo>
                        <a:pt x="1066" y="23685"/>
                        <a:pt x="922" y="23340"/>
                        <a:pt x="922" y="23023"/>
                      </a:cubicBezTo>
                      <a:cubicBezTo>
                        <a:pt x="951" y="22677"/>
                        <a:pt x="1124" y="22447"/>
                        <a:pt x="1441" y="22216"/>
                      </a:cubicBezTo>
                      <a:cubicBezTo>
                        <a:pt x="1527" y="22159"/>
                        <a:pt x="1642" y="22101"/>
                        <a:pt x="1729" y="22072"/>
                      </a:cubicBezTo>
                      <a:cubicBezTo>
                        <a:pt x="1988" y="21957"/>
                        <a:pt x="2247" y="21928"/>
                        <a:pt x="2564" y="21928"/>
                      </a:cubicBezTo>
                      <a:close/>
                      <a:moveTo>
                        <a:pt x="21460" y="22937"/>
                      </a:moveTo>
                      <a:lnTo>
                        <a:pt x="24282" y="24838"/>
                      </a:lnTo>
                      <a:cubicBezTo>
                        <a:pt x="24138" y="24953"/>
                        <a:pt x="24052" y="25097"/>
                        <a:pt x="24023" y="25241"/>
                      </a:cubicBezTo>
                      <a:lnTo>
                        <a:pt x="20883" y="23973"/>
                      </a:lnTo>
                      <a:cubicBezTo>
                        <a:pt x="21027" y="23628"/>
                        <a:pt x="21258" y="23253"/>
                        <a:pt x="21460" y="22937"/>
                      </a:cubicBezTo>
                      <a:close/>
                      <a:moveTo>
                        <a:pt x="20711" y="24377"/>
                      </a:moveTo>
                      <a:lnTo>
                        <a:pt x="23879" y="25644"/>
                      </a:lnTo>
                      <a:cubicBezTo>
                        <a:pt x="23821" y="25759"/>
                        <a:pt x="23764" y="25903"/>
                        <a:pt x="23735" y="26076"/>
                      </a:cubicBezTo>
                      <a:lnTo>
                        <a:pt x="20394" y="25529"/>
                      </a:lnTo>
                      <a:cubicBezTo>
                        <a:pt x="20394" y="25500"/>
                        <a:pt x="20394" y="25414"/>
                        <a:pt x="20423" y="25385"/>
                      </a:cubicBezTo>
                      <a:cubicBezTo>
                        <a:pt x="20423" y="25356"/>
                        <a:pt x="20451" y="25270"/>
                        <a:pt x="20451" y="25241"/>
                      </a:cubicBezTo>
                      <a:cubicBezTo>
                        <a:pt x="20451" y="25183"/>
                        <a:pt x="20480" y="25068"/>
                        <a:pt x="20538" y="24982"/>
                      </a:cubicBezTo>
                      <a:cubicBezTo>
                        <a:pt x="20538" y="24953"/>
                        <a:pt x="20567" y="24895"/>
                        <a:pt x="20567" y="24838"/>
                      </a:cubicBezTo>
                      <a:cubicBezTo>
                        <a:pt x="20595" y="24780"/>
                        <a:pt x="20595" y="24665"/>
                        <a:pt x="20624" y="24607"/>
                      </a:cubicBezTo>
                      <a:cubicBezTo>
                        <a:pt x="20682" y="24521"/>
                        <a:pt x="20682" y="24463"/>
                        <a:pt x="20711" y="24377"/>
                      </a:cubicBezTo>
                      <a:close/>
                      <a:moveTo>
                        <a:pt x="20365" y="25932"/>
                      </a:moveTo>
                      <a:lnTo>
                        <a:pt x="23706" y="26479"/>
                      </a:lnTo>
                      <a:cubicBezTo>
                        <a:pt x="23677" y="26623"/>
                        <a:pt x="23620" y="26767"/>
                        <a:pt x="23677" y="26940"/>
                      </a:cubicBezTo>
                      <a:lnTo>
                        <a:pt x="20279" y="27113"/>
                      </a:lnTo>
                      <a:cubicBezTo>
                        <a:pt x="20279" y="26710"/>
                        <a:pt x="20279" y="26335"/>
                        <a:pt x="20365" y="25932"/>
                      </a:cubicBezTo>
                      <a:close/>
                      <a:moveTo>
                        <a:pt x="27998" y="23196"/>
                      </a:moveTo>
                      <a:cubicBezTo>
                        <a:pt x="28142" y="23196"/>
                        <a:pt x="28286" y="23225"/>
                        <a:pt x="28373" y="23225"/>
                      </a:cubicBezTo>
                      <a:cubicBezTo>
                        <a:pt x="28488" y="23225"/>
                        <a:pt x="28632" y="23253"/>
                        <a:pt x="28747" y="23282"/>
                      </a:cubicBezTo>
                      <a:cubicBezTo>
                        <a:pt x="28891" y="23340"/>
                        <a:pt x="29006" y="23369"/>
                        <a:pt x="29150" y="23426"/>
                      </a:cubicBezTo>
                      <a:cubicBezTo>
                        <a:pt x="29237" y="23484"/>
                        <a:pt x="29352" y="23541"/>
                        <a:pt x="29467" y="23570"/>
                      </a:cubicBezTo>
                      <a:cubicBezTo>
                        <a:pt x="29582" y="23657"/>
                        <a:pt x="29726" y="23714"/>
                        <a:pt x="29813" y="23801"/>
                      </a:cubicBezTo>
                      <a:cubicBezTo>
                        <a:pt x="29928" y="23858"/>
                        <a:pt x="30043" y="23945"/>
                        <a:pt x="30101" y="24002"/>
                      </a:cubicBezTo>
                      <a:cubicBezTo>
                        <a:pt x="30216" y="24089"/>
                        <a:pt x="30331" y="24204"/>
                        <a:pt x="30389" y="24290"/>
                      </a:cubicBezTo>
                      <a:cubicBezTo>
                        <a:pt x="30475" y="24377"/>
                        <a:pt x="30590" y="24492"/>
                        <a:pt x="30648" y="24578"/>
                      </a:cubicBezTo>
                      <a:lnTo>
                        <a:pt x="29381" y="25500"/>
                      </a:lnTo>
                      <a:lnTo>
                        <a:pt x="29093" y="25673"/>
                      </a:lnTo>
                      <a:lnTo>
                        <a:pt x="29006" y="25759"/>
                      </a:lnTo>
                      <a:lnTo>
                        <a:pt x="28315" y="26220"/>
                      </a:lnTo>
                      <a:lnTo>
                        <a:pt x="28056" y="26393"/>
                      </a:lnTo>
                      <a:lnTo>
                        <a:pt x="27912" y="26479"/>
                      </a:lnTo>
                      <a:lnTo>
                        <a:pt x="27825" y="26508"/>
                      </a:lnTo>
                      <a:lnTo>
                        <a:pt x="27768" y="26537"/>
                      </a:lnTo>
                      <a:lnTo>
                        <a:pt x="27739" y="26566"/>
                      </a:lnTo>
                      <a:lnTo>
                        <a:pt x="27710" y="26595"/>
                      </a:lnTo>
                      <a:lnTo>
                        <a:pt x="27422" y="26595"/>
                      </a:lnTo>
                      <a:lnTo>
                        <a:pt x="27336" y="26652"/>
                      </a:lnTo>
                      <a:lnTo>
                        <a:pt x="27220" y="26681"/>
                      </a:lnTo>
                      <a:lnTo>
                        <a:pt x="27076" y="26710"/>
                      </a:lnTo>
                      <a:lnTo>
                        <a:pt x="26760" y="26796"/>
                      </a:lnTo>
                      <a:lnTo>
                        <a:pt x="25982" y="26998"/>
                      </a:lnTo>
                      <a:lnTo>
                        <a:pt x="25867" y="27027"/>
                      </a:lnTo>
                      <a:lnTo>
                        <a:pt x="25550" y="27113"/>
                      </a:lnTo>
                      <a:lnTo>
                        <a:pt x="24196" y="27459"/>
                      </a:lnTo>
                      <a:lnTo>
                        <a:pt x="24196" y="27401"/>
                      </a:lnTo>
                      <a:cubicBezTo>
                        <a:pt x="24196" y="27286"/>
                        <a:pt x="24167" y="27228"/>
                        <a:pt x="24167" y="27113"/>
                      </a:cubicBezTo>
                      <a:cubicBezTo>
                        <a:pt x="24167" y="26969"/>
                        <a:pt x="24138" y="26825"/>
                        <a:pt x="24138" y="26710"/>
                      </a:cubicBezTo>
                      <a:cubicBezTo>
                        <a:pt x="24138" y="26595"/>
                        <a:pt x="24138" y="26451"/>
                        <a:pt x="24167" y="26364"/>
                      </a:cubicBezTo>
                      <a:cubicBezTo>
                        <a:pt x="24167" y="26220"/>
                        <a:pt x="24196" y="26105"/>
                        <a:pt x="24254" y="25961"/>
                      </a:cubicBezTo>
                      <a:cubicBezTo>
                        <a:pt x="24282" y="25846"/>
                        <a:pt x="24311" y="25702"/>
                        <a:pt x="24340" y="25587"/>
                      </a:cubicBezTo>
                      <a:cubicBezTo>
                        <a:pt x="24398" y="25442"/>
                        <a:pt x="24426" y="25356"/>
                        <a:pt x="24484" y="25241"/>
                      </a:cubicBezTo>
                      <a:cubicBezTo>
                        <a:pt x="24542" y="25126"/>
                        <a:pt x="24599" y="25010"/>
                        <a:pt x="24686" y="24924"/>
                      </a:cubicBezTo>
                      <a:lnTo>
                        <a:pt x="24887" y="24578"/>
                      </a:lnTo>
                      <a:cubicBezTo>
                        <a:pt x="24974" y="24492"/>
                        <a:pt x="25031" y="24406"/>
                        <a:pt x="25146" y="24290"/>
                      </a:cubicBezTo>
                      <a:cubicBezTo>
                        <a:pt x="25204" y="24204"/>
                        <a:pt x="25319" y="24117"/>
                        <a:pt x="25435" y="24002"/>
                      </a:cubicBezTo>
                      <a:cubicBezTo>
                        <a:pt x="25550" y="23945"/>
                        <a:pt x="25607" y="23858"/>
                        <a:pt x="25723" y="23801"/>
                      </a:cubicBezTo>
                      <a:cubicBezTo>
                        <a:pt x="25838" y="23714"/>
                        <a:pt x="25924" y="23657"/>
                        <a:pt x="26068" y="23570"/>
                      </a:cubicBezTo>
                      <a:cubicBezTo>
                        <a:pt x="26126" y="23541"/>
                        <a:pt x="26183" y="23513"/>
                        <a:pt x="26270" y="23513"/>
                      </a:cubicBezTo>
                      <a:cubicBezTo>
                        <a:pt x="26327" y="23484"/>
                        <a:pt x="26356" y="23484"/>
                        <a:pt x="26443" y="23426"/>
                      </a:cubicBezTo>
                      <a:cubicBezTo>
                        <a:pt x="26558" y="23397"/>
                        <a:pt x="26702" y="23340"/>
                        <a:pt x="26846" y="23282"/>
                      </a:cubicBezTo>
                      <a:cubicBezTo>
                        <a:pt x="26932" y="23253"/>
                        <a:pt x="27076" y="23225"/>
                        <a:pt x="27192" y="23225"/>
                      </a:cubicBezTo>
                      <a:cubicBezTo>
                        <a:pt x="27336" y="23196"/>
                        <a:pt x="27451" y="23196"/>
                        <a:pt x="27595" y="23196"/>
                      </a:cubicBezTo>
                      <a:close/>
                      <a:moveTo>
                        <a:pt x="23706" y="27372"/>
                      </a:moveTo>
                      <a:cubicBezTo>
                        <a:pt x="23706" y="27488"/>
                        <a:pt x="23735" y="27574"/>
                        <a:pt x="23735" y="27689"/>
                      </a:cubicBezTo>
                      <a:cubicBezTo>
                        <a:pt x="23735" y="27718"/>
                        <a:pt x="23735" y="27776"/>
                        <a:pt x="23764" y="27804"/>
                      </a:cubicBezTo>
                      <a:lnTo>
                        <a:pt x="20451" y="28697"/>
                      </a:lnTo>
                      <a:lnTo>
                        <a:pt x="20451" y="28640"/>
                      </a:lnTo>
                      <a:cubicBezTo>
                        <a:pt x="20423" y="28409"/>
                        <a:pt x="20394" y="28236"/>
                        <a:pt x="20365" y="28006"/>
                      </a:cubicBezTo>
                      <a:cubicBezTo>
                        <a:pt x="20365" y="27948"/>
                        <a:pt x="20307" y="27833"/>
                        <a:pt x="20307" y="27776"/>
                      </a:cubicBezTo>
                      <a:lnTo>
                        <a:pt x="20307" y="27689"/>
                      </a:lnTo>
                      <a:lnTo>
                        <a:pt x="20307" y="27545"/>
                      </a:lnTo>
                      <a:lnTo>
                        <a:pt x="23706" y="27372"/>
                      </a:lnTo>
                      <a:close/>
                      <a:moveTo>
                        <a:pt x="2420" y="26364"/>
                      </a:moveTo>
                      <a:cubicBezTo>
                        <a:pt x="3025" y="26364"/>
                        <a:pt x="3745" y="26508"/>
                        <a:pt x="4609" y="26796"/>
                      </a:cubicBezTo>
                      <a:cubicBezTo>
                        <a:pt x="4609" y="27228"/>
                        <a:pt x="4609" y="27660"/>
                        <a:pt x="4667" y="28121"/>
                      </a:cubicBezTo>
                      <a:lnTo>
                        <a:pt x="4667" y="28150"/>
                      </a:lnTo>
                      <a:cubicBezTo>
                        <a:pt x="4667" y="28294"/>
                        <a:pt x="4667" y="28438"/>
                        <a:pt x="4696" y="28582"/>
                      </a:cubicBezTo>
                      <a:cubicBezTo>
                        <a:pt x="4552" y="28669"/>
                        <a:pt x="4379" y="28697"/>
                        <a:pt x="4177" y="28726"/>
                      </a:cubicBezTo>
                      <a:cubicBezTo>
                        <a:pt x="3535" y="28900"/>
                        <a:pt x="2968" y="28987"/>
                        <a:pt x="2472" y="28987"/>
                      </a:cubicBezTo>
                      <a:cubicBezTo>
                        <a:pt x="1900" y="28987"/>
                        <a:pt x="1423" y="28871"/>
                        <a:pt x="1037" y="28640"/>
                      </a:cubicBezTo>
                      <a:cubicBezTo>
                        <a:pt x="721" y="28409"/>
                        <a:pt x="519" y="28121"/>
                        <a:pt x="433" y="27804"/>
                      </a:cubicBezTo>
                      <a:cubicBezTo>
                        <a:pt x="404" y="27545"/>
                        <a:pt x="461" y="27257"/>
                        <a:pt x="663" y="27056"/>
                      </a:cubicBezTo>
                      <a:cubicBezTo>
                        <a:pt x="749" y="26911"/>
                        <a:pt x="893" y="26796"/>
                        <a:pt x="1095" y="26681"/>
                      </a:cubicBezTo>
                      <a:cubicBezTo>
                        <a:pt x="1441" y="26479"/>
                        <a:pt x="1873" y="26364"/>
                        <a:pt x="2420" y="26364"/>
                      </a:cubicBezTo>
                      <a:close/>
                      <a:moveTo>
                        <a:pt x="27739" y="15649"/>
                      </a:moveTo>
                      <a:cubicBezTo>
                        <a:pt x="28056" y="15649"/>
                        <a:pt x="28373" y="15649"/>
                        <a:pt x="28718" y="15707"/>
                      </a:cubicBezTo>
                      <a:cubicBezTo>
                        <a:pt x="28862" y="15707"/>
                        <a:pt x="28949" y="15735"/>
                        <a:pt x="29093" y="15735"/>
                      </a:cubicBezTo>
                      <a:cubicBezTo>
                        <a:pt x="29784" y="15793"/>
                        <a:pt x="30446" y="15937"/>
                        <a:pt x="31080" y="16168"/>
                      </a:cubicBezTo>
                      <a:cubicBezTo>
                        <a:pt x="31224" y="16196"/>
                        <a:pt x="31339" y="16225"/>
                        <a:pt x="31483" y="16312"/>
                      </a:cubicBezTo>
                      <a:cubicBezTo>
                        <a:pt x="32117" y="16513"/>
                        <a:pt x="32751" y="16801"/>
                        <a:pt x="33298" y="17176"/>
                      </a:cubicBezTo>
                      <a:cubicBezTo>
                        <a:pt x="33413" y="17233"/>
                        <a:pt x="33528" y="17320"/>
                        <a:pt x="33672" y="17377"/>
                      </a:cubicBezTo>
                      <a:cubicBezTo>
                        <a:pt x="34249" y="17752"/>
                        <a:pt x="34796" y="18155"/>
                        <a:pt x="35286" y="18616"/>
                      </a:cubicBezTo>
                      <a:cubicBezTo>
                        <a:pt x="35401" y="18674"/>
                        <a:pt x="35516" y="18789"/>
                        <a:pt x="35574" y="18904"/>
                      </a:cubicBezTo>
                      <a:cubicBezTo>
                        <a:pt x="36063" y="19365"/>
                        <a:pt x="36495" y="19883"/>
                        <a:pt x="36870" y="20459"/>
                      </a:cubicBezTo>
                      <a:lnTo>
                        <a:pt x="36495" y="20747"/>
                      </a:lnTo>
                      <a:lnTo>
                        <a:pt x="34623" y="21957"/>
                      </a:lnTo>
                      <a:lnTo>
                        <a:pt x="33989" y="22360"/>
                      </a:lnTo>
                      <a:cubicBezTo>
                        <a:pt x="33903" y="22216"/>
                        <a:pt x="33817" y="22101"/>
                        <a:pt x="33701" y="22015"/>
                      </a:cubicBezTo>
                      <a:cubicBezTo>
                        <a:pt x="33672" y="21928"/>
                        <a:pt x="33615" y="21871"/>
                        <a:pt x="33528" y="21813"/>
                      </a:cubicBezTo>
                      <a:lnTo>
                        <a:pt x="33500" y="21784"/>
                      </a:lnTo>
                      <a:cubicBezTo>
                        <a:pt x="33500" y="21756"/>
                        <a:pt x="33471" y="21756"/>
                        <a:pt x="33471" y="21727"/>
                      </a:cubicBezTo>
                      <a:lnTo>
                        <a:pt x="33240" y="21496"/>
                      </a:lnTo>
                      <a:lnTo>
                        <a:pt x="33183" y="21439"/>
                      </a:lnTo>
                      <a:lnTo>
                        <a:pt x="32895" y="21151"/>
                      </a:lnTo>
                      <a:cubicBezTo>
                        <a:pt x="32549" y="20863"/>
                        <a:pt x="32232" y="20603"/>
                        <a:pt x="31887" y="20344"/>
                      </a:cubicBezTo>
                      <a:cubicBezTo>
                        <a:pt x="31771" y="20287"/>
                        <a:pt x="31656" y="20200"/>
                        <a:pt x="31512" y="20143"/>
                      </a:cubicBezTo>
                      <a:cubicBezTo>
                        <a:pt x="31167" y="19912"/>
                        <a:pt x="30763" y="19739"/>
                        <a:pt x="30360" y="19595"/>
                      </a:cubicBezTo>
                      <a:cubicBezTo>
                        <a:pt x="30216" y="19566"/>
                        <a:pt x="30101" y="19509"/>
                        <a:pt x="29957" y="19451"/>
                      </a:cubicBezTo>
                      <a:cubicBezTo>
                        <a:pt x="29755" y="19365"/>
                        <a:pt x="29496" y="19307"/>
                        <a:pt x="29237" y="19278"/>
                      </a:cubicBezTo>
                      <a:lnTo>
                        <a:pt x="28718" y="19163"/>
                      </a:lnTo>
                      <a:cubicBezTo>
                        <a:pt x="28574" y="19134"/>
                        <a:pt x="28459" y="19134"/>
                        <a:pt x="28315" y="19134"/>
                      </a:cubicBezTo>
                      <a:lnTo>
                        <a:pt x="27336" y="19134"/>
                      </a:lnTo>
                      <a:cubicBezTo>
                        <a:pt x="27220" y="19134"/>
                        <a:pt x="27134" y="19134"/>
                        <a:pt x="27019" y="19163"/>
                      </a:cubicBezTo>
                      <a:lnTo>
                        <a:pt x="26846" y="19163"/>
                      </a:lnTo>
                      <a:cubicBezTo>
                        <a:pt x="26760" y="19163"/>
                        <a:pt x="26702" y="19163"/>
                        <a:pt x="26615" y="19192"/>
                      </a:cubicBezTo>
                      <a:cubicBezTo>
                        <a:pt x="26183" y="19278"/>
                        <a:pt x="25780" y="19336"/>
                        <a:pt x="25348" y="19480"/>
                      </a:cubicBezTo>
                      <a:cubicBezTo>
                        <a:pt x="25290" y="19480"/>
                        <a:pt x="25262" y="19509"/>
                        <a:pt x="25175" y="19509"/>
                      </a:cubicBezTo>
                      <a:cubicBezTo>
                        <a:pt x="25118" y="19566"/>
                        <a:pt x="25031" y="19566"/>
                        <a:pt x="24974" y="19595"/>
                      </a:cubicBezTo>
                      <a:cubicBezTo>
                        <a:pt x="24743" y="19653"/>
                        <a:pt x="24570" y="19739"/>
                        <a:pt x="24398" y="19854"/>
                      </a:cubicBezTo>
                      <a:cubicBezTo>
                        <a:pt x="24311" y="19883"/>
                        <a:pt x="24196" y="19912"/>
                        <a:pt x="24138" y="19999"/>
                      </a:cubicBezTo>
                      <a:cubicBezTo>
                        <a:pt x="24023" y="20027"/>
                        <a:pt x="23908" y="20085"/>
                        <a:pt x="23821" y="20171"/>
                      </a:cubicBezTo>
                      <a:lnTo>
                        <a:pt x="23764" y="20171"/>
                      </a:lnTo>
                      <a:cubicBezTo>
                        <a:pt x="23735" y="20200"/>
                        <a:pt x="23677" y="20229"/>
                        <a:pt x="23620" y="20287"/>
                      </a:cubicBezTo>
                      <a:cubicBezTo>
                        <a:pt x="23591" y="20287"/>
                        <a:pt x="23591" y="20315"/>
                        <a:pt x="23562" y="20315"/>
                      </a:cubicBezTo>
                      <a:cubicBezTo>
                        <a:pt x="23533" y="20315"/>
                        <a:pt x="23533" y="20344"/>
                        <a:pt x="23476" y="20344"/>
                      </a:cubicBezTo>
                      <a:cubicBezTo>
                        <a:pt x="23418" y="20373"/>
                        <a:pt x="23332" y="20431"/>
                        <a:pt x="23303" y="20459"/>
                      </a:cubicBezTo>
                      <a:cubicBezTo>
                        <a:pt x="23245" y="20517"/>
                        <a:pt x="23130" y="20575"/>
                        <a:pt x="23044" y="20632"/>
                      </a:cubicBezTo>
                      <a:cubicBezTo>
                        <a:pt x="22986" y="20719"/>
                        <a:pt x="22871" y="20776"/>
                        <a:pt x="22813" y="20805"/>
                      </a:cubicBezTo>
                      <a:cubicBezTo>
                        <a:pt x="22727" y="20891"/>
                        <a:pt x="22669" y="20949"/>
                        <a:pt x="22554" y="21035"/>
                      </a:cubicBezTo>
                      <a:cubicBezTo>
                        <a:pt x="22525" y="21064"/>
                        <a:pt x="22468" y="21064"/>
                        <a:pt x="22439" y="21093"/>
                      </a:cubicBezTo>
                      <a:cubicBezTo>
                        <a:pt x="22324" y="21179"/>
                        <a:pt x="22237" y="21295"/>
                        <a:pt x="22151" y="21381"/>
                      </a:cubicBezTo>
                      <a:cubicBezTo>
                        <a:pt x="21863" y="21669"/>
                        <a:pt x="21575" y="22044"/>
                        <a:pt x="21316" y="22360"/>
                      </a:cubicBezTo>
                      <a:lnTo>
                        <a:pt x="21114" y="22677"/>
                      </a:lnTo>
                      <a:cubicBezTo>
                        <a:pt x="20883" y="23052"/>
                        <a:pt x="20682" y="23455"/>
                        <a:pt x="20509" y="23829"/>
                      </a:cubicBezTo>
                      <a:cubicBezTo>
                        <a:pt x="20451" y="23945"/>
                        <a:pt x="20394" y="24089"/>
                        <a:pt x="20365" y="24204"/>
                      </a:cubicBezTo>
                      <a:cubicBezTo>
                        <a:pt x="20221" y="24578"/>
                        <a:pt x="20106" y="25039"/>
                        <a:pt x="20019" y="25414"/>
                      </a:cubicBezTo>
                      <a:cubicBezTo>
                        <a:pt x="19991" y="25558"/>
                        <a:pt x="19991" y="25673"/>
                        <a:pt x="19962" y="25817"/>
                      </a:cubicBezTo>
                      <a:cubicBezTo>
                        <a:pt x="19875" y="26249"/>
                        <a:pt x="19875" y="26681"/>
                        <a:pt x="19875" y="27113"/>
                      </a:cubicBezTo>
                      <a:cubicBezTo>
                        <a:pt x="19875" y="27257"/>
                        <a:pt x="19875" y="27372"/>
                        <a:pt x="19933" y="27516"/>
                      </a:cubicBezTo>
                      <a:cubicBezTo>
                        <a:pt x="19933" y="27574"/>
                        <a:pt x="19933" y="27689"/>
                        <a:pt x="19962" y="27747"/>
                      </a:cubicBezTo>
                      <a:lnTo>
                        <a:pt x="19962" y="27833"/>
                      </a:lnTo>
                      <a:cubicBezTo>
                        <a:pt x="19962" y="27891"/>
                        <a:pt x="19991" y="27977"/>
                        <a:pt x="19991" y="28092"/>
                      </a:cubicBezTo>
                      <a:cubicBezTo>
                        <a:pt x="20019" y="28294"/>
                        <a:pt x="20077" y="28553"/>
                        <a:pt x="20135" y="28755"/>
                      </a:cubicBezTo>
                      <a:lnTo>
                        <a:pt x="19414" y="28957"/>
                      </a:lnTo>
                      <a:lnTo>
                        <a:pt x="19386" y="28957"/>
                      </a:lnTo>
                      <a:lnTo>
                        <a:pt x="19126" y="29014"/>
                      </a:lnTo>
                      <a:lnTo>
                        <a:pt x="16851" y="29677"/>
                      </a:lnTo>
                      <a:cubicBezTo>
                        <a:pt x="16678" y="29014"/>
                        <a:pt x="16563" y="28323"/>
                        <a:pt x="16534" y="27689"/>
                      </a:cubicBezTo>
                      <a:cubicBezTo>
                        <a:pt x="16534" y="27545"/>
                        <a:pt x="16534" y="27430"/>
                        <a:pt x="16505" y="27286"/>
                      </a:cubicBezTo>
                      <a:cubicBezTo>
                        <a:pt x="16476" y="26595"/>
                        <a:pt x="16505" y="25932"/>
                        <a:pt x="16620" y="25270"/>
                      </a:cubicBezTo>
                      <a:cubicBezTo>
                        <a:pt x="16620" y="25126"/>
                        <a:pt x="16649" y="25010"/>
                        <a:pt x="16678" y="24866"/>
                      </a:cubicBezTo>
                      <a:cubicBezTo>
                        <a:pt x="16793" y="24204"/>
                        <a:pt x="16966" y="23541"/>
                        <a:pt x="17225" y="22937"/>
                      </a:cubicBezTo>
                      <a:cubicBezTo>
                        <a:pt x="17254" y="22793"/>
                        <a:pt x="17341" y="22677"/>
                        <a:pt x="17369" y="22562"/>
                      </a:cubicBezTo>
                      <a:cubicBezTo>
                        <a:pt x="17629" y="21957"/>
                        <a:pt x="17945" y="21352"/>
                        <a:pt x="18291" y="20776"/>
                      </a:cubicBezTo>
                      <a:lnTo>
                        <a:pt x="18522" y="20459"/>
                      </a:lnTo>
                      <a:cubicBezTo>
                        <a:pt x="18925" y="19912"/>
                        <a:pt x="19357" y="19394"/>
                        <a:pt x="19818" y="18904"/>
                      </a:cubicBezTo>
                      <a:lnTo>
                        <a:pt x="20106" y="18616"/>
                      </a:lnTo>
                      <a:cubicBezTo>
                        <a:pt x="20595" y="18155"/>
                        <a:pt x="21143" y="17752"/>
                        <a:pt x="21719" y="17377"/>
                      </a:cubicBezTo>
                      <a:cubicBezTo>
                        <a:pt x="21834" y="17320"/>
                        <a:pt x="21949" y="17233"/>
                        <a:pt x="22093" y="17176"/>
                      </a:cubicBezTo>
                      <a:cubicBezTo>
                        <a:pt x="22381" y="17003"/>
                        <a:pt x="22669" y="16859"/>
                        <a:pt x="22986" y="16715"/>
                      </a:cubicBezTo>
                      <a:cubicBezTo>
                        <a:pt x="23303" y="16571"/>
                        <a:pt x="23591" y="16456"/>
                        <a:pt x="23908" y="16312"/>
                      </a:cubicBezTo>
                      <a:cubicBezTo>
                        <a:pt x="24052" y="16283"/>
                        <a:pt x="24167" y="16225"/>
                        <a:pt x="24311" y="16168"/>
                      </a:cubicBezTo>
                      <a:cubicBezTo>
                        <a:pt x="24974" y="15937"/>
                        <a:pt x="25607" y="15793"/>
                        <a:pt x="26299" y="15735"/>
                      </a:cubicBezTo>
                      <a:cubicBezTo>
                        <a:pt x="26443" y="15735"/>
                        <a:pt x="26558" y="15707"/>
                        <a:pt x="26702" y="15707"/>
                      </a:cubicBezTo>
                      <a:cubicBezTo>
                        <a:pt x="27048" y="15649"/>
                        <a:pt x="27364" y="15649"/>
                        <a:pt x="27739" y="15649"/>
                      </a:cubicBezTo>
                      <a:close/>
                      <a:moveTo>
                        <a:pt x="29237" y="26047"/>
                      </a:moveTo>
                      <a:cubicBezTo>
                        <a:pt x="29669" y="26220"/>
                        <a:pt x="29899" y="26479"/>
                        <a:pt x="30072" y="26825"/>
                      </a:cubicBezTo>
                      <a:cubicBezTo>
                        <a:pt x="30590" y="27948"/>
                        <a:pt x="30101" y="29245"/>
                        <a:pt x="29006" y="29792"/>
                      </a:cubicBezTo>
                      <a:cubicBezTo>
                        <a:pt x="28712" y="29928"/>
                        <a:pt x="28401" y="29974"/>
                        <a:pt x="28099" y="29974"/>
                      </a:cubicBezTo>
                      <a:cubicBezTo>
                        <a:pt x="28017" y="29974"/>
                        <a:pt x="27935" y="29971"/>
                        <a:pt x="27854" y="29965"/>
                      </a:cubicBezTo>
                      <a:cubicBezTo>
                        <a:pt x="27048" y="29878"/>
                        <a:pt x="26356" y="29389"/>
                        <a:pt x="26039" y="28697"/>
                      </a:cubicBezTo>
                      <a:cubicBezTo>
                        <a:pt x="25895" y="28381"/>
                        <a:pt x="25838" y="28006"/>
                        <a:pt x="25838" y="27632"/>
                      </a:cubicBezTo>
                      <a:lnTo>
                        <a:pt x="26731" y="27372"/>
                      </a:lnTo>
                      <a:lnTo>
                        <a:pt x="27652" y="27113"/>
                      </a:lnTo>
                      <a:lnTo>
                        <a:pt x="29237" y="26047"/>
                      </a:lnTo>
                      <a:close/>
                      <a:moveTo>
                        <a:pt x="27652" y="11933"/>
                      </a:moveTo>
                      <a:cubicBezTo>
                        <a:pt x="28142" y="11933"/>
                        <a:pt x="28603" y="11962"/>
                        <a:pt x="29064" y="11991"/>
                      </a:cubicBezTo>
                      <a:cubicBezTo>
                        <a:pt x="29208" y="11991"/>
                        <a:pt x="29323" y="12020"/>
                        <a:pt x="29467" y="12020"/>
                      </a:cubicBezTo>
                      <a:cubicBezTo>
                        <a:pt x="30389" y="12135"/>
                        <a:pt x="31339" y="12365"/>
                        <a:pt x="32232" y="12625"/>
                      </a:cubicBezTo>
                      <a:cubicBezTo>
                        <a:pt x="32376" y="12682"/>
                        <a:pt x="32492" y="12711"/>
                        <a:pt x="32636" y="12797"/>
                      </a:cubicBezTo>
                      <a:cubicBezTo>
                        <a:pt x="33528" y="13114"/>
                        <a:pt x="34364" y="13518"/>
                        <a:pt x="35199" y="13978"/>
                      </a:cubicBezTo>
                      <a:cubicBezTo>
                        <a:pt x="35286" y="14036"/>
                        <a:pt x="35401" y="14122"/>
                        <a:pt x="35545" y="14180"/>
                      </a:cubicBezTo>
                      <a:cubicBezTo>
                        <a:pt x="35689" y="14295"/>
                        <a:pt x="35862" y="14411"/>
                        <a:pt x="36006" y="14526"/>
                      </a:cubicBezTo>
                      <a:cubicBezTo>
                        <a:pt x="36668" y="14958"/>
                        <a:pt x="37244" y="15419"/>
                        <a:pt x="37791" y="15908"/>
                      </a:cubicBezTo>
                      <a:cubicBezTo>
                        <a:pt x="37878" y="15995"/>
                        <a:pt x="37993" y="16110"/>
                        <a:pt x="38080" y="16196"/>
                      </a:cubicBezTo>
                      <a:cubicBezTo>
                        <a:pt x="38742" y="16859"/>
                        <a:pt x="39376" y="17579"/>
                        <a:pt x="39894" y="18357"/>
                      </a:cubicBezTo>
                      <a:lnTo>
                        <a:pt x="37100" y="20287"/>
                      </a:lnTo>
                      <a:cubicBezTo>
                        <a:pt x="36697" y="19710"/>
                        <a:pt x="36236" y="19163"/>
                        <a:pt x="35718" y="18645"/>
                      </a:cubicBezTo>
                      <a:lnTo>
                        <a:pt x="35430" y="18357"/>
                      </a:lnTo>
                      <a:cubicBezTo>
                        <a:pt x="34940" y="17896"/>
                        <a:pt x="34364" y="17464"/>
                        <a:pt x="33788" y="17060"/>
                      </a:cubicBezTo>
                      <a:cubicBezTo>
                        <a:pt x="33672" y="17003"/>
                        <a:pt x="33557" y="16916"/>
                        <a:pt x="33413" y="16859"/>
                      </a:cubicBezTo>
                      <a:cubicBezTo>
                        <a:pt x="32808" y="16484"/>
                        <a:pt x="32175" y="16196"/>
                        <a:pt x="31512" y="15966"/>
                      </a:cubicBezTo>
                      <a:cubicBezTo>
                        <a:pt x="31368" y="15908"/>
                        <a:pt x="31253" y="15880"/>
                        <a:pt x="31109" y="15822"/>
                      </a:cubicBezTo>
                      <a:cubicBezTo>
                        <a:pt x="30446" y="15591"/>
                        <a:pt x="29755" y="15447"/>
                        <a:pt x="29064" y="15332"/>
                      </a:cubicBezTo>
                      <a:cubicBezTo>
                        <a:pt x="28920" y="15332"/>
                        <a:pt x="28805" y="15303"/>
                        <a:pt x="28661" y="15303"/>
                      </a:cubicBezTo>
                      <a:cubicBezTo>
                        <a:pt x="28329" y="15275"/>
                        <a:pt x="27984" y="15260"/>
                        <a:pt x="27631" y="15260"/>
                      </a:cubicBezTo>
                      <a:cubicBezTo>
                        <a:pt x="27278" y="15260"/>
                        <a:pt x="26918" y="15275"/>
                        <a:pt x="26558" y="15303"/>
                      </a:cubicBezTo>
                      <a:cubicBezTo>
                        <a:pt x="26414" y="15303"/>
                        <a:pt x="26299" y="15332"/>
                        <a:pt x="26155" y="15332"/>
                      </a:cubicBezTo>
                      <a:cubicBezTo>
                        <a:pt x="25463" y="15419"/>
                        <a:pt x="24772" y="15591"/>
                        <a:pt x="24110" y="15822"/>
                      </a:cubicBezTo>
                      <a:cubicBezTo>
                        <a:pt x="23966" y="15851"/>
                        <a:pt x="23850" y="15880"/>
                        <a:pt x="23706" y="15966"/>
                      </a:cubicBezTo>
                      <a:cubicBezTo>
                        <a:pt x="23389" y="16052"/>
                        <a:pt x="23044" y="16196"/>
                        <a:pt x="22727" y="16340"/>
                      </a:cubicBezTo>
                      <a:cubicBezTo>
                        <a:pt x="22410" y="16484"/>
                        <a:pt x="22093" y="16686"/>
                        <a:pt x="21805" y="16830"/>
                      </a:cubicBezTo>
                      <a:cubicBezTo>
                        <a:pt x="21690" y="16888"/>
                        <a:pt x="21546" y="16974"/>
                        <a:pt x="21431" y="17032"/>
                      </a:cubicBezTo>
                      <a:cubicBezTo>
                        <a:pt x="20826" y="17406"/>
                        <a:pt x="20279" y="17838"/>
                        <a:pt x="19731" y="18299"/>
                      </a:cubicBezTo>
                      <a:cubicBezTo>
                        <a:pt x="19645" y="18414"/>
                        <a:pt x="19530" y="18472"/>
                        <a:pt x="19443" y="18587"/>
                      </a:cubicBezTo>
                      <a:cubicBezTo>
                        <a:pt x="18954" y="19077"/>
                        <a:pt x="18493" y="19624"/>
                        <a:pt x="18089" y="20200"/>
                      </a:cubicBezTo>
                      <a:lnTo>
                        <a:pt x="17859" y="20517"/>
                      </a:lnTo>
                      <a:cubicBezTo>
                        <a:pt x="17485" y="21093"/>
                        <a:pt x="17139" y="21756"/>
                        <a:pt x="16851" y="22389"/>
                      </a:cubicBezTo>
                      <a:cubicBezTo>
                        <a:pt x="16822" y="22504"/>
                        <a:pt x="16764" y="22648"/>
                        <a:pt x="16707" y="22764"/>
                      </a:cubicBezTo>
                      <a:cubicBezTo>
                        <a:pt x="16476" y="23397"/>
                        <a:pt x="16275" y="24089"/>
                        <a:pt x="16131" y="24809"/>
                      </a:cubicBezTo>
                      <a:cubicBezTo>
                        <a:pt x="16102" y="24953"/>
                        <a:pt x="16102" y="25068"/>
                        <a:pt x="16073" y="25212"/>
                      </a:cubicBezTo>
                      <a:cubicBezTo>
                        <a:pt x="16073" y="25932"/>
                        <a:pt x="16044" y="26623"/>
                        <a:pt x="16044" y="27344"/>
                      </a:cubicBezTo>
                      <a:cubicBezTo>
                        <a:pt x="16044" y="27488"/>
                        <a:pt x="16044" y="27574"/>
                        <a:pt x="16073" y="27718"/>
                      </a:cubicBezTo>
                      <a:cubicBezTo>
                        <a:pt x="16102" y="28409"/>
                        <a:pt x="16246" y="29101"/>
                        <a:pt x="16419" y="29821"/>
                      </a:cubicBezTo>
                      <a:lnTo>
                        <a:pt x="13164" y="30714"/>
                      </a:lnTo>
                      <a:cubicBezTo>
                        <a:pt x="12905" y="29792"/>
                        <a:pt x="12761" y="28841"/>
                        <a:pt x="12674" y="27920"/>
                      </a:cubicBezTo>
                      <a:cubicBezTo>
                        <a:pt x="12674" y="27776"/>
                        <a:pt x="12674" y="27632"/>
                        <a:pt x="12646" y="27516"/>
                      </a:cubicBezTo>
                      <a:cubicBezTo>
                        <a:pt x="12617" y="26537"/>
                        <a:pt x="12646" y="25615"/>
                        <a:pt x="12790" y="24665"/>
                      </a:cubicBezTo>
                      <a:cubicBezTo>
                        <a:pt x="12790" y="24521"/>
                        <a:pt x="12818" y="24406"/>
                        <a:pt x="12876" y="24262"/>
                      </a:cubicBezTo>
                      <a:cubicBezTo>
                        <a:pt x="13049" y="23340"/>
                        <a:pt x="13308" y="22389"/>
                        <a:pt x="13625" y="21525"/>
                      </a:cubicBezTo>
                      <a:cubicBezTo>
                        <a:pt x="13654" y="21381"/>
                        <a:pt x="13740" y="21295"/>
                        <a:pt x="13769" y="21179"/>
                      </a:cubicBezTo>
                      <a:cubicBezTo>
                        <a:pt x="14115" y="20315"/>
                        <a:pt x="14547" y="19451"/>
                        <a:pt x="15094" y="18645"/>
                      </a:cubicBezTo>
                      <a:lnTo>
                        <a:pt x="15324" y="18328"/>
                      </a:lnTo>
                      <a:cubicBezTo>
                        <a:pt x="15843" y="17579"/>
                        <a:pt x="16476" y="16830"/>
                        <a:pt x="17139" y="16168"/>
                      </a:cubicBezTo>
                      <a:cubicBezTo>
                        <a:pt x="17254" y="16052"/>
                        <a:pt x="17369" y="15995"/>
                        <a:pt x="17427" y="15880"/>
                      </a:cubicBezTo>
                      <a:cubicBezTo>
                        <a:pt x="18118" y="15217"/>
                        <a:pt x="18867" y="14699"/>
                        <a:pt x="19703" y="14180"/>
                      </a:cubicBezTo>
                      <a:cubicBezTo>
                        <a:pt x="19818" y="14122"/>
                        <a:pt x="19962" y="14036"/>
                        <a:pt x="20077" y="13978"/>
                      </a:cubicBezTo>
                      <a:cubicBezTo>
                        <a:pt x="20451" y="13719"/>
                        <a:pt x="20883" y="13518"/>
                        <a:pt x="21316" y="13316"/>
                      </a:cubicBezTo>
                      <a:cubicBezTo>
                        <a:pt x="21748" y="13114"/>
                        <a:pt x="22180" y="12941"/>
                        <a:pt x="22669" y="12797"/>
                      </a:cubicBezTo>
                      <a:cubicBezTo>
                        <a:pt x="22813" y="12740"/>
                        <a:pt x="22900" y="12711"/>
                        <a:pt x="23044" y="12625"/>
                      </a:cubicBezTo>
                      <a:cubicBezTo>
                        <a:pt x="23966" y="12337"/>
                        <a:pt x="24887" y="12135"/>
                        <a:pt x="25838" y="12020"/>
                      </a:cubicBezTo>
                      <a:cubicBezTo>
                        <a:pt x="25982" y="12020"/>
                        <a:pt x="26068" y="11991"/>
                        <a:pt x="26212" y="11991"/>
                      </a:cubicBezTo>
                      <a:cubicBezTo>
                        <a:pt x="26702" y="11962"/>
                        <a:pt x="27192" y="11933"/>
                        <a:pt x="27652" y="11933"/>
                      </a:cubicBezTo>
                      <a:close/>
                      <a:moveTo>
                        <a:pt x="27681" y="8102"/>
                      </a:moveTo>
                      <a:cubicBezTo>
                        <a:pt x="28315" y="8102"/>
                        <a:pt x="28920" y="8131"/>
                        <a:pt x="29525" y="8218"/>
                      </a:cubicBezTo>
                      <a:cubicBezTo>
                        <a:pt x="29669" y="8218"/>
                        <a:pt x="29784" y="8246"/>
                        <a:pt x="29928" y="8246"/>
                      </a:cubicBezTo>
                      <a:cubicBezTo>
                        <a:pt x="31138" y="8390"/>
                        <a:pt x="32347" y="8650"/>
                        <a:pt x="33500" y="9053"/>
                      </a:cubicBezTo>
                      <a:cubicBezTo>
                        <a:pt x="33644" y="9082"/>
                        <a:pt x="33730" y="9111"/>
                        <a:pt x="33874" y="9197"/>
                      </a:cubicBezTo>
                      <a:cubicBezTo>
                        <a:pt x="35026" y="9571"/>
                        <a:pt x="36150" y="10090"/>
                        <a:pt x="37187" y="10724"/>
                      </a:cubicBezTo>
                      <a:cubicBezTo>
                        <a:pt x="37302" y="10810"/>
                        <a:pt x="37417" y="10868"/>
                        <a:pt x="37561" y="10954"/>
                      </a:cubicBezTo>
                      <a:cubicBezTo>
                        <a:pt x="37849" y="11127"/>
                        <a:pt x="38137" y="11300"/>
                        <a:pt x="38425" y="11530"/>
                      </a:cubicBezTo>
                      <a:cubicBezTo>
                        <a:pt x="39145" y="12020"/>
                        <a:pt x="39837" y="12567"/>
                        <a:pt x="40470" y="13172"/>
                      </a:cubicBezTo>
                      <a:cubicBezTo>
                        <a:pt x="40585" y="13287"/>
                        <a:pt x="40701" y="13374"/>
                        <a:pt x="40758" y="13460"/>
                      </a:cubicBezTo>
                      <a:cubicBezTo>
                        <a:pt x="41622" y="14295"/>
                        <a:pt x="42429" y="15246"/>
                        <a:pt x="43149" y="16254"/>
                      </a:cubicBezTo>
                      <a:lnTo>
                        <a:pt x="43034" y="16312"/>
                      </a:lnTo>
                      <a:lnTo>
                        <a:pt x="40297" y="18069"/>
                      </a:lnTo>
                      <a:cubicBezTo>
                        <a:pt x="39750" y="17291"/>
                        <a:pt x="39116" y="16542"/>
                        <a:pt x="38425" y="15851"/>
                      </a:cubicBezTo>
                      <a:cubicBezTo>
                        <a:pt x="38310" y="15735"/>
                        <a:pt x="38224" y="15678"/>
                        <a:pt x="38137" y="15563"/>
                      </a:cubicBezTo>
                      <a:cubicBezTo>
                        <a:pt x="37561" y="15015"/>
                        <a:pt x="36956" y="14555"/>
                        <a:pt x="36294" y="14122"/>
                      </a:cubicBezTo>
                      <a:cubicBezTo>
                        <a:pt x="36121" y="14007"/>
                        <a:pt x="35977" y="13892"/>
                        <a:pt x="35804" y="13806"/>
                      </a:cubicBezTo>
                      <a:cubicBezTo>
                        <a:pt x="35689" y="13719"/>
                        <a:pt x="35574" y="13662"/>
                        <a:pt x="35430" y="13575"/>
                      </a:cubicBezTo>
                      <a:cubicBezTo>
                        <a:pt x="34565" y="13086"/>
                        <a:pt x="33701" y="12682"/>
                        <a:pt x="32780" y="12365"/>
                      </a:cubicBezTo>
                      <a:cubicBezTo>
                        <a:pt x="32636" y="12308"/>
                        <a:pt x="32520" y="12250"/>
                        <a:pt x="32376" y="12221"/>
                      </a:cubicBezTo>
                      <a:cubicBezTo>
                        <a:pt x="31455" y="11876"/>
                        <a:pt x="30504" y="11703"/>
                        <a:pt x="29525" y="11559"/>
                      </a:cubicBezTo>
                      <a:cubicBezTo>
                        <a:pt x="29381" y="11530"/>
                        <a:pt x="29265" y="11530"/>
                        <a:pt x="29150" y="11530"/>
                      </a:cubicBezTo>
                      <a:cubicBezTo>
                        <a:pt x="28661" y="11472"/>
                        <a:pt x="28171" y="11444"/>
                        <a:pt x="27681" y="11444"/>
                      </a:cubicBezTo>
                      <a:cubicBezTo>
                        <a:pt x="27192" y="11444"/>
                        <a:pt x="26702" y="11472"/>
                        <a:pt x="26212" y="11530"/>
                      </a:cubicBezTo>
                      <a:cubicBezTo>
                        <a:pt x="26068" y="11530"/>
                        <a:pt x="25982" y="11559"/>
                        <a:pt x="25838" y="11559"/>
                      </a:cubicBezTo>
                      <a:cubicBezTo>
                        <a:pt x="24858" y="11674"/>
                        <a:pt x="23908" y="11876"/>
                        <a:pt x="22986" y="12221"/>
                      </a:cubicBezTo>
                      <a:cubicBezTo>
                        <a:pt x="22842" y="12250"/>
                        <a:pt x="22727" y="12279"/>
                        <a:pt x="22583" y="12365"/>
                      </a:cubicBezTo>
                      <a:cubicBezTo>
                        <a:pt x="22122" y="12509"/>
                        <a:pt x="21690" y="12711"/>
                        <a:pt x="21229" y="12884"/>
                      </a:cubicBezTo>
                      <a:cubicBezTo>
                        <a:pt x="20797" y="13114"/>
                        <a:pt x="20365" y="13316"/>
                        <a:pt x="19933" y="13575"/>
                      </a:cubicBezTo>
                      <a:cubicBezTo>
                        <a:pt x="19818" y="13662"/>
                        <a:pt x="19674" y="13719"/>
                        <a:pt x="19558" y="13806"/>
                      </a:cubicBezTo>
                      <a:cubicBezTo>
                        <a:pt x="18723" y="14295"/>
                        <a:pt x="17945" y="14900"/>
                        <a:pt x="17225" y="15563"/>
                      </a:cubicBezTo>
                      <a:cubicBezTo>
                        <a:pt x="17110" y="15620"/>
                        <a:pt x="16995" y="15735"/>
                        <a:pt x="16937" y="15851"/>
                      </a:cubicBezTo>
                      <a:cubicBezTo>
                        <a:pt x="16217" y="16542"/>
                        <a:pt x="15612" y="17291"/>
                        <a:pt x="15036" y="18069"/>
                      </a:cubicBezTo>
                      <a:lnTo>
                        <a:pt x="14806" y="18414"/>
                      </a:lnTo>
                      <a:cubicBezTo>
                        <a:pt x="14259" y="19221"/>
                        <a:pt x="13798" y="20085"/>
                        <a:pt x="13452" y="21007"/>
                      </a:cubicBezTo>
                      <a:cubicBezTo>
                        <a:pt x="13394" y="21093"/>
                        <a:pt x="13337" y="21237"/>
                        <a:pt x="13308" y="21381"/>
                      </a:cubicBezTo>
                      <a:cubicBezTo>
                        <a:pt x="12934" y="22303"/>
                        <a:pt x="12674" y="23253"/>
                        <a:pt x="12501" y="24204"/>
                      </a:cubicBezTo>
                      <a:cubicBezTo>
                        <a:pt x="12473" y="24348"/>
                        <a:pt x="12473" y="24463"/>
                        <a:pt x="12444" y="24607"/>
                      </a:cubicBezTo>
                      <a:cubicBezTo>
                        <a:pt x="12300" y="25558"/>
                        <a:pt x="12242" y="26537"/>
                        <a:pt x="12300" y="27516"/>
                      </a:cubicBezTo>
                      <a:cubicBezTo>
                        <a:pt x="12300" y="27660"/>
                        <a:pt x="12300" y="27776"/>
                        <a:pt x="12329" y="27920"/>
                      </a:cubicBezTo>
                      <a:cubicBezTo>
                        <a:pt x="12386" y="28870"/>
                        <a:pt x="12530" y="29821"/>
                        <a:pt x="12790" y="30800"/>
                      </a:cubicBezTo>
                      <a:lnTo>
                        <a:pt x="9506" y="31693"/>
                      </a:lnTo>
                      <a:cubicBezTo>
                        <a:pt x="9189" y="30512"/>
                        <a:pt x="9016" y="29273"/>
                        <a:pt x="8901" y="28092"/>
                      </a:cubicBezTo>
                      <a:lnTo>
                        <a:pt x="8901" y="27689"/>
                      </a:lnTo>
                      <a:cubicBezTo>
                        <a:pt x="8843" y="26479"/>
                        <a:pt x="8901" y="25241"/>
                        <a:pt x="9131" y="24031"/>
                      </a:cubicBezTo>
                      <a:cubicBezTo>
                        <a:pt x="9131" y="23887"/>
                        <a:pt x="9160" y="23772"/>
                        <a:pt x="9189" y="23628"/>
                      </a:cubicBezTo>
                      <a:cubicBezTo>
                        <a:pt x="9419" y="22447"/>
                        <a:pt x="9736" y="21237"/>
                        <a:pt x="10168" y="20085"/>
                      </a:cubicBezTo>
                      <a:cubicBezTo>
                        <a:pt x="10197" y="19941"/>
                        <a:pt x="10284" y="19854"/>
                        <a:pt x="10312" y="19739"/>
                      </a:cubicBezTo>
                      <a:cubicBezTo>
                        <a:pt x="10370" y="19509"/>
                        <a:pt x="10485" y="19307"/>
                        <a:pt x="10600" y="19048"/>
                      </a:cubicBezTo>
                      <a:cubicBezTo>
                        <a:pt x="11004" y="18155"/>
                        <a:pt x="11493" y="17291"/>
                        <a:pt x="12041" y="16484"/>
                      </a:cubicBezTo>
                      <a:lnTo>
                        <a:pt x="12242" y="16168"/>
                      </a:lnTo>
                      <a:cubicBezTo>
                        <a:pt x="12934" y="15159"/>
                        <a:pt x="13711" y="14238"/>
                        <a:pt x="14633" y="13402"/>
                      </a:cubicBezTo>
                      <a:cubicBezTo>
                        <a:pt x="14719" y="13287"/>
                        <a:pt x="14835" y="13230"/>
                        <a:pt x="14921" y="13114"/>
                      </a:cubicBezTo>
                      <a:cubicBezTo>
                        <a:pt x="15814" y="12279"/>
                        <a:pt x="16793" y="11530"/>
                        <a:pt x="17830" y="10925"/>
                      </a:cubicBezTo>
                      <a:cubicBezTo>
                        <a:pt x="17945" y="10839"/>
                        <a:pt x="18032" y="10781"/>
                        <a:pt x="18176" y="10695"/>
                      </a:cubicBezTo>
                      <a:cubicBezTo>
                        <a:pt x="18723" y="10378"/>
                        <a:pt x="19270" y="10090"/>
                        <a:pt x="19818" y="9831"/>
                      </a:cubicBezTo>
                      <a:cubicBezTo>
                        <a:pt x="20336" y="9571"/>
                        <a:pt x="20912" y="9370"/>
                        <a:pt x="21488" y="9139"/>
                      </a:cubicBezTo>
                      <a:cubicBezTo>
                        <a:pt x="21632" y="9111"/>
                        <a:pt x="21748" y="9082"/>
                        <a:pt x="21892" y="8995"/>
                      </a:cubicBezTo>
                      <a:cubicBezTo>
                        <a:pt x="23044" y="8621"/>
                        <a:pt x="24282" y="8362"/>
                        <a:pt x="25463" y="8218"/>
                      </a:cubicBezTo>
                      <a:cubicBezTo>
                        <a:pt x="25607" y="8218"/>
                        <a:pt x="25723" y="8189"/>
                        <a:pt x="25867" y="8189"/>
                      </a:cubicBezTo>
                      <a:cubicBezTo>
                        <a:pt x="26471" y="8102"/>
                        <a:pt x="27076" y="8102"/>
                        <a:pt x="27681" y="8102"/>
                      </a:cubicBezTo>
                      <a:close/>
                      <a:moveTo>
                        <a:pt x="27595" y="4214"/>
                      </a:moveTo>
                      <a:cubicBezTo>
                        <a:pt x="28056" y="4214"/>
                        <a:pt x="28545" y="4214"/>
                        <a:pt x="29035" y="4243"/>
                      </a:cubicBezTo>
                      <a:cubicBezTo>
                        <a:pt x="29179" y="4243"/>
                        <a:pt x="29323" y="4243"/>
                        <a:pt x="29467" y="4300"/>
                      </a:cubicBezTo>
                      <a:cubicBezTo>
                        <a:pt x="29553" y="4300"/>
                        <a:pt x="29698" y="4329"/>
                        <a:pt x="29813" y="4329"/>
                      </a:cubicBezTo>
                      <a:cubicBezTo>
                        <a:pt x="29957" y="4329"/>
                        <a:pt x="30072" y="4358"/>
                        <a:pt x="30216" y="4358"/>
                      </a:cubicBezTo>
                      <a:cubicBezTo>
                        <a:pt x="30389" y="4358"/>
                        <a:pt x="30562" y="4387"/>
                        <a:pt x="30763" y="4444"/>
                      </a:cubicBezTo>
                      <a:cubicBezTo>
                        <a:pt x="30907" y="4444"/>
                        <a:pt x="31051" y="4473"/>
                        <a:pt x="31195" y="4502"/>
                      </a:cubicBezTo>
                      <a:cubicBezTo>
                        <a:pt x="31800" y="4617"/>
                        <a:pt x="32434" y="4732"/>
                        <a:pt x="33068" y="4905"/>
                      </a:cubicBezTo>
                      <a:cubicBezTo>
                        <a:pt x="33212" y="4934"/>
                        <a:pt x="33298" y="4963"/>
                        <a:pt x="33442" y="5020"/>
                      </a:cubicBezTo>
                      <a:cubicBezTo>
                        <a:pt x="33845" y="5107"/>
                        <a:pt x="34249" y="5222"/>
                        <a:pt x="34594" y="5366"/>
                      </a:cubicBezTo>
                      <a:cubicBezTo>
                        <a:pt x="34652" y="5366"/>
                        <a:pt x="34709" y="5395"/>
                        <a:pt x="34738" y="5395"/>
                      </a:cubicBezTo>
                      <a:cubicBezTo>
                        <a:pt x="34825" y="5452"/>
                        <a:pt x="34882" y="5452"/>
                        <a:pt x="34969" y="5481"/>
                      </a:cubicBezTo>
                      <a:cubicBezTo>
                        <a:pt x="35026" y="5510"/>
                        <a:pt x="35084" y="5510"/>
                        <a:pt x="35141" y="5539"/>
                      </a:cubicBezTo>
                      <a:cubicBezTo>
                        <a:pt x="35718" y="5769"/>
                        <a:pt x="36265" y="5971"/>
                        <a:pt x="36841" y="6230"/>
                      </a:cubicBezTo>
                      <a:cubicBezTo>
                        <a:pt x="36985" y="6317"/>
                        <a:pt x="37100" y="6345"/>
                        <a:pt x="37244" y="6403"/>
                      </a:cubicBezTo>
                      <a:cubicBezTo>
                        <a:pt x="37273" y="6403"/>
                        <a:pt x="37273" y="6403"/>
                        <a:pt x="37302" y="6461"/>
                      </a:cubicBezTo>
                      <a:cubicBezTo>
                        <a:pt x="37705" y="6633"/>
                        <a:pt x="38108" y="6835"/>
                        <a:pt x="38483" y="7065"/>
                      </a:cubicBezTo>
                      <a:lnTo>
                        <a:pt x="38540" y="7065"/>
                      </a:lnTo>
                      <a:cubicBezTo>
                        <a:pt x="38627" y="7123"/>
                        <a:pt x="38771" y="7209"/>
                        <a:pt x="38886" y="7267"/>
                      </a:cubicBezTo>
                      <a:cubicBezTo>
                        <a:pt x="38972" y="7325"/>
                        <a:pt x="39001" y="7353"/>
                        <a:pt x="39059" y="7382"/>
                      </a:cubicBezTo>
                      <a:lnTo>
                        <a:pt x="39404" y="7613"/>
                      </a:lnTo>
                      <a:cubicBezTo>
                        <a:pt x="39635" y="7757"/>
                        <a:pt x="39894" y="7930"/>
                        <a:pt x="40153" y="8102"/>
                      </a:cubicBezTo>
                      <a:cubicBezTo>
                        <a:pt x="40182" y="8131"/>
                        <a:pt x="40211" y="8131"/>
                        <a:pt x="40269" y="8189"/>
                      </a:cubicBezTo>
                      <a:lnTo>
                        <a:pt x="40297" y="8189"/>
                      </a:lnTo>
                      <a:cubicBezTo>
                        <a:pt x="40413" y="8246"/>
                        <a:pt x="40499" y="8333"/>
                        <a:pt x="40643" y="8419"/>
                      </a:cubicBezTo>
                      <a:lnTo>
                        <a:pt x="40729" y="8477"/>
                      </a:lnTo>
                      <a:cubicBezTo>
                        <a:pt x="40758" y="8506"/>
                        <a:pt x="40787" y="8506"/>
                        <a:pt x="40845" y="8534"/>
                      </a:cubicBezTo>
                      <a:lnTo>
                        <a:pt x="41277" y="8851"/>
                      </a:lnTo>
                      <a:cubicBezTo>
                        <a:pt x="41306" y="8909"/>
                        <a:pt x="41334" y="8938"/>
                        <a:pt x="41421" y="8967"/>
                      </a:cubicBezTo>
                      <a:cubicBezTo>
                        <a:pt x="41565" y="9082"/>
                        <a:pt x="41651" y="9197"/>
                        <a:pt x="41795" y="9283"/>
                      </a:cubicBezTo>
                      <a:cubicBezTo>
                        <a:pt x="41853" y="9341"/>
                        <a:pt x="41882" y="9370"/>
                        <a:pt x="41910" y="9370"/>
                      </a:cubicBezTo>
                      <a:cubicBezTo>
                        <a:pt x="42026" y="9427"/>
                        <a:pt x="42141" y="9543"/>
                        <a:pt x="42227" y="9658"/>
                      </a:cubicBezTo>
                      <a:cubicBezTo>
                        <a:pt x="42314" y="9715"/>
                        <a:pt x="42371" y="9802"/>
                        <a:pt x="42487" y="9859"/>
                      </a:cubicBezTo>
                      <a:cubicBezTo>
                        <a:pt x="42602" y="9975"/>
                        <a:pt x="42717" y="10061"/>
                        <a:pt x="42803" y="10147"/>
                      </a:cubicBezTo>
                      <a:lnTo>
                        <a:pt x="42861" y="10205"/>
                      </a:lnTo>
                      <a:lnTo>
                        <a:pt x="43005" y="10349"/>
                      </a:lnTo>
                      <a:lnTo>
                        <a:pt x="43034" y="10378"/>
                      </a:lnTo>
                      <a:lnTo>
                        <a:pt x="43293" y="10637"/>
                      </a:lnTo>
                      <a:cubicBezTo>
                        <a:pt x="43322" y="10666"/>
                        <a:pt x="43351" y="10666"/>
                        <a:pt x="43351" y="10695"/>
                      </a:cubicBezTo>
                      <a:cubicBezTo>
                        <a:pt x="43379" y="10724"/>
                        <a:pt x="43437" y="10781"/>
                        <a:pt x="43495" y="10810"/>
                      </a:cubicBezTo>
                      <a:lnTo>
                        <a:pt x="43667" y="10983"/>
                      </a:lnTo>
                      <a:lnTo>
                        <a:pt x="43783" y="11098"/>
                      </a:lnTo>
                      <a:cubicBezTo>
                        <a:pt x="43812" y="11127"/>
                        <a:pt x="43869" y="11156"/>
                        <a:pt x="43898" y="11242"/>
                      </a:cubicBezTo>
                      <a:cubicBezTo>
                        <a:pt x="43927" y="11271"/>
                        <a:pt x="43927" y="11300"/>
                        <a:pt x="43956" y="11300"/>
                      </a:cubicBezTo>
                      <a:cubicBezTo>
                        <a:pt x="44071" y="11415"/>
                        <a:pt x="44157" y="11501"/>
                        <a:pt x="44215" y="11588"/>
                      </a:cubicBezTo>
                      <a:cubicBezTo>
                        <a:pt x="44244" y="11674"/>
                        <a:pt x="44330" y="11703"/>
                        <a:pt x="44388" y="11789"/>
                      </a:cubicBezTo>
                      <a:cubicBezTo>
                        <a:pt x="44445" y="11818"/>
                        <a:pt x="44445" y="11847"/>
                        <a:pt x="44474" y="11876"/>
                      </a:cubicBezTo>
                      <a:cubicBezTo>
                        <a:pt x="44589" y="11991"/>
                        <a:pt x="44647" y="12106"/>
                        <a:pt x="44733" y="12164"/>
                      </a:cubicBezTo>
                      <a:lnTo>
                        <a:pt x="44762" y="12221"/>
                      </a:lnTo>
                      <a:cubicBezTo>
                        <a:pt x="44877" y="12308"/>
                        <a:pt x="44935" y="12423"/>
                        <a:pt x="45050" y="12538"/>
                      </a:cubicBezTo>
                      <a:lnTo>
                        <a:pt x="45165" y="12653"/>
                      </a:lnTo>
                      <a:cubicBezTo>
                        <a:pt x="45223" y="12711"/>
                        <a:pt x="45252" y="12797"/>
                        <a:pt x="45338" y="12855"/>
                      </a:cubicBezTo>
                      <a:lnTo>
                        <a:pt x="45367" y="12941"/>
                      </a:lnTo>
                      <a:cubicBezTo>
                        <a:pt x="45453" y="13028"/>
                        <a:pt x="45511" y="13143"/>
                        <a:pt x="45626" y="13230"/>
                      </a:cubicBezTo>
                      <a:lnTo>
                        <a:pt x="45684" y="13316"/>
                      </a:lnTo>
                      <a:cubicBezTo>
                        <a:pt x="45770" y="13431"/>
                        <a:pt x="45799" y="13518"/>
                        <a:pt x="45799" y="13604"/>
                      </a:cubicBezTo>
                      <a:cubicBezTo>
                        <a:pt x="45828" y="13748"/>
                        <a:pt x="45799" y="13892"/>
                        <a:pt x="45770" y="14036"/>
                      </a:cubicBezTo>
                      <a:cubicBezTo>
                        <a:pt x="45799" y="14295"/>
                        <a:pt x="45713" y="14439"/>
                        <a:pt x="45540" y="14526"/>
                      </a:cubicBezTo>
                      <a:lnTo>
                        <a:pt x="43437" y="15966"/>
                      </a:lnTo>
                      <a:cubicBezTo>
                        <a:pt x="42717" y="14900"/>
                        <a:pt x="41910" y="13978"/>
                        <a:pt x="41018" y="13114"/>
                      </a:cubicBezTo>
                      <a:cubicBezTo>
                        <a:pt x="40902" y="12999"/>
                        <a:pt x="40816" y="12941"/>
                        <a:pt x="40729" y="12826"/>
                      </a:cubicBezTo>
                      <a:cubicBezTo>
                        <a:pt x="40067" y="12221"/>
                        <a:pt x="39347" y="11674"/>
                        <a:pt x="38627" y="11127"/>
                      </a:cubicBezTo>
                      <a:cubicBezTo>
                        <a:pt x="38339" y="10925"/>
                        <a:pt x="38051" y="10724"/>
                        <a:pt x="37734" y="10551"/>
                      </a:cubicBezTo>
                      <a:cubicBezTo>
                        <a:pt x="37619" y="10493"/>
                        <a:pt x="37532" y="10407"/>
                        <a:pt x="37388" y="10349"/>
                      </a:cubicBezTo>
                      <a:cubicBezTo>
                        <a:pt x="36294" y="9687"/>
                        <a:pt x="35141" y="9197"/>
                        <a:pt x="33961" y="8765"/>
                      </a:cubicBezTo>
                      <a:cubicBezTo>
                        <a:pt x="33817" y="8707"/>
                        <a:pt x="33701" y="8678"/>
                        <a:pt x="33557" y="8621"/>
                      </a:cubicBezTo>
                      <a:cubicBezTo>
                        <a:pt x="32376" y="8218"/>
                        <a:pt x="31138" y="7958"/>
                        <a:pt x="29899" y="7814"/>
                      </a:cubicBezTo>
                      <a:cubicBezTo>
                        <a:pt x="29755" y="7814"/>
                        <a:pt x="29640" y="7786"/>
                        <a:pt x="29496" y="7786"/>
                      </a:cubicBezTo>
                      <a:cubicBezTo>
                        <a:pt x="28862" y="7728"/>
                        <a:pt x="28243" y="7699"/>
                        <a:pt x="27624" y="7699"/>
                      </a:cubicBezTo>
                      <a:cubicBezTo>
                        <a:pt x="27004" y="7699"/>
                        <a:pt x="26385" y="7728"/>
                        <a:pt x="25751" y="7786"/>
                      </a:cubicBezTo>
                      <a:cubicBezTo>
                        <a:pt x="25607" y="7786"/>
                        <a:pt x="25492" y="7814"/>
                        <a:pt x="25348" y="7814"/>
                      </a:cubicBezTo>
                      <a:cubicBezTo>
                        <a:pt x="24138" y="7958"/>
                        <a:pt x="22900" y="8218"/>
                        <a:pt x="21690" y="8621"/>
                      </a:cubicBezTo>
                      <a:cubicBezTo>
                        <a:pt x="21546" y="8650"/>
                        <a:pt x="21431" y="8678"/>
                        <a:pt x="21287" y="8765"/>
                      </a:cubicBezTo>
                      <a:cubicBezTo>
                        <a:pt x="20711" y="8967"/>
                        <a:pt x="20135" y="9197"/>
                        <a:pt x="19558" y="9427"/>
                      </a:cubicBezTo>
                      <a:cubicBezTo>
                        <a:pt x="18982" y="9687"/>
                        <a:pt x="18435" y="9975"/>
                        <a:pt x="17917" y="10292"/>
                      </a:cubicBezTo>
                      <a:cubicBezTo>
                        <a:pt x="17801" y="10378"/>
                        <a:pt x="17657" y="10436"/>
                        <a:pt x="17542" y="10522"/>
                      </a:cubicBezTo>
                      <a:cubicBezTo>
                        <a:pt x="16448" y="11156"/>
                        <a:pt x="15497" y="11933"/>
                        <a:pt x="14547" y="12797"/>
                      </a:cubicBezTo>
                      <a:cubicBezTo>
                        <a:pt x="14460" y="12884"/>
                        <a:pt x="14345" y="12970"/>
                        <a:pt x="14259" y="13086"/>
                      </a:cubicBezTo>
                      <a:cubicBezTo>
                        <a:pt x="13366" y="13950"/>
                        <a:pt x="12530" y="14900"/>
                        <a:pt x="11839" y="15908"/>
                      </a:cubicBezTo>
                      <a:lnTo>
                        <a:pt x="11637" y="16254"/>
                      </a:lnTo>
                      <a:cubicBezTo>
                        <a:pt x="11090" y="17060"/>
                        <a:pt x="10600" y="17925"/>
                        <a:pt x="10168" y="18875"/>
                      </a:cubicBezTo>
                      <a:cubicBezTo>
                        <a:pt x="10053" y="19077"/>
                        <a:pt x="9938" y="19336"/>
                        <a:pt x="9880" y="19566"/>
                      </a:cubicBezTo>
                      <a:cubicBezTo>
                        <a:pt x="9852" y="19653"/>
                        <a:pt x="9765" y="19797"/>
                        <a:pt x="9736" y="19912"/>
                      </a:cubicBezTo>
                      <a:cubicBezTo>
                        <a:pt x="9275" y="21093"/>
                        <a:pt x="8930" y="22303"/>
                        <a:pt x="8728" y="23513"/>
                      </a:cubicBezTo>
                      <a:cubicBezTo>
                        <a:pt x="8699" y="23657"/>
                        <a:pt x="8699" y="23772"/>
                        <a:pt x="8642" y="23916"/>
                      </a:cubicBezTo>
                      <a:cubicBezTo>
                        <a:pt x="8469" y="25126"/>
                        <a:pt x="8411" y="26393"/>
                        <a:pt x="8440" y="27660"/>
                      </a:cubicBezTo>
                      <a:lnTo>
                        <a:pt x="8440" y="28064"/>
                      </a:lnTo>
                      <a:cubicBezTo>
                        <a:pt x="8498" y="29302"/>
                        <a:pt x="8728" y="30541"/>
                        <a:pt x="9045" y="31751"/>
                      </a:cubicBezTo>
                      <a:lnTo>
                        <a:pt x="6539" y="32442"/>
                      </a:lnTo>
                      <a:cubicBezTo>
                        <a:pt x="6467" y="32456"/>
                        <a:pt x="6395" y="32463"/>
                        <a:pt x="6323" y="32463"/>
                      </a:cubicBezTo>
                      <a:cubicBezTo>
                        <a:pt x="6251" y="32463"/>
                        <a:pt x="6179" y="32456"/>
                        <a:pt x="6107" y="32442"/>
                      </a:cubicBezTo>
                      <a:cubicBezTo>
                        <a:pt x="6049" y="32442"/>
                        <a:pt x="5992" y="32413"/>
                        <a:pt x="5963" y="32384"/>
                      </a:cubicBezTo>
                      <a:cubicBezTo>
                        <a:pt x="5877" y="32327"/>
                        <a:pt x="5819" y="32269"/>
                        <a:pt x="5733" y="32183"/>
                      </a:cubicBezTo>
                      <a:cubicBezTo>
                        <a:pt x="5675" y="32125"/>
                        <a:pt x="5617" y="32010"/>
                        <a:pt x="5589" y="31895"/>
                      </a:cubicBezTo>
                      <a:cubicBezTo>
                        <a:pt x="5531" y="31549"/>
                        <a:pt x="5444" y="31232"/>
                        <a:pt x="5387" y="30858"/>
                      </a:cubicBezTo>
                      <a:cubicBezTo>
                        <a:pt x="5329" y="30714"/>
                        <a:pt x="5300" y="30570"/>
                        <a:pt x="5300" y="30426"/>
                      </a:cubicBezTo>
                      <a:cubicBezTo>
                        <a:pt x="5185" y="29878"/>
                        <a:pt x="5156" y="29360"/>
                        <a:pt x="5099" y="28784"/>
                      </a:cubicBezTo>
                      <a:cubicBezTo>
                        <a:pt x="5099" y="28640"/>
                        <a:pt x="5041" y="28496"/>
                        <a:pt x="5041" y="28352"/>
                      </a:cubicBezTo>
                      <a:lnTo>
                        <a:pt x="5041" y="28208"/>
                      </a:lnTo>
                      <a:cubicBezTo>
                        <a:pt x="5041" y="28064"/>
                        <a:pt x="5041" y="27920"/>
                        <a:pt x="5012" y="27804"/>
                      </a:cubicBezTo>
                      <a:cubicBezTo>
                        <a:pt x="5012" y="27488"/>
                        <a:pt x="4984" y="27113"/>
                        <a:pt x="4984" y="26796"/>
                      </a:cubicBezTo>
                      <a:lnTo>
                        <a:pt x="4984" y="26364"/>
                      </a:lnTo>
                      <a:cubicBezTo>
                        <a:pt x="4984" y="25846"/>
                        <a:pt x="5012" y="25327"/>
                        <a:pt x="5041" y="24809"/>
                      </a:cubicBezTo>
                      <a:cubicBezTo>
                        <a:pt x="5041" y="24665"/>
                        <a:pt x="5099" y="24521"/>
                        <a:pt x="5099" y="24377"/>
                      </a:cubicBezTo>
                      <a:cubicBezTo>
                        <a:pt x="5128" y="24031"/>
                        <a:pt x="5156" y="23657"/>
                        <a:pt x="5243" y="23311"/>
                      </a:cubicBezTo>
                      <a:cubicBezTo>
                        <a:pt x="5243" y="23167"/>
                        <a:pt x="5272" y="23052"/>
                        <a:pt x="5300" y="22908"/>
                      </a:cubicBezTo>
                      <a:cubicBezTo>
                        <a:pt x="5300" y="22821"/>
                        <a:pt x="5329" y="22793"/>
                        <a:pt x="5329" y="22735"/>
                      </a:cubicBezTo>
                      <a:cubicBezTo>
                        <a:pt x="5387" y="22591"/>
                        <a:pt x="5387" y="22447"/>
                        <a:pt x="5416" y="22303"/>
                      </a:cubicBezTo>
                      <a:cubicBezTo>
                        <a:pt x="5531" y="21813"/>
                        <a:pt x="5617" y="21352"/>
                        <a:pt x="5733" y="20863"/>
                      </a:cubicBezTo>
                      <a:cubicBezTo>
                        <a:pt x="5761" y="20719"/>
                        <a:pt x="5819" y="20603"/>
                        <a:pt x="5848" y="20459"/>
                      </a:cubicBezTo>
                      <a:cubicBezTo>
                        <a:pt x="6021" y="19883"/>
                        <a:pt x="6193" y="19307"/>
                        <a:pt x="6424" y="18760"/>
                      </a:cubicBezTo>
                      <a:cubicBezTo>
                        <a:pt x="6453" y="18702"/>
                        <a:pt x="6453" y="18616"/>
                        <a:pt x="6481" y="18558"/>
                      </a:cubicBezTo>
                      <a:cubicBezTo>
                        <a:pt x="6539" y="18472"/>
                        <a:pt x="6539" y="18414"/>
                        <a:pt x="6568" y="18357"/>
                      </a:cubicBezTo>
                      <a:cubicBezTo>
                        <a:pt x="6597" y="18299"/>
                        <a:pt x="6597" y="18270"/>
                        <a:pt x="6625" y="18184"/>
                      </a:cubicBezTo>
                      <a:cubicBezTo>
                        <a:pt x="6769" y="17838"/>
                        <a:pt x="6971" y="17464"/>
                        <a:pt x="7115" y="17060"/>
                      </a:cubicBezTo>
                      <a:cubicBezTo>
                        <a:pt x="7144" y="17003"/>
                        <a:pt x="7144" y="16974"/>
                        <a:pt x="7173" y="16888"/>
                      </a:cubicBezTo>
                      <a:lnTo>
                        <a:pt x="7288" y="16686"/>
                      </a:lnTo>
                      <a:cubicBezTo>
                        <a:pt x="7576" y="16110"/>
                        <a:pt x="7864" y="15563"/>
                        <a:pt x="8181" y="15015"/>
                      </a:cubicBezTo>
                      <a:cubicBezTo>
                        <a:pt x="8267" y="14900"/>
                        <a:pt x="8325" y="14756"/>
                        <a:pt x="8411" y="14670"/>
                      </a:cubicBezTo>
                      <a:cubicBezTo>
                        <a:pt x="8498" y="14526"/>
                        <a:pt x="8613" y="14324"/>
                        <a:pt x="8728" y="14180"/>
                      </a:cubicBezTo>
                      <a:lnTo>
                        <a:pt x="8930" y="13863"/>
                      </a:lnTo>
                      <a:cubicBezTo>
                        <a:pt x="9016" y="13748"/>
                        <a:pt x="9074" y="13662"/>
                        <a:pt x="9160" y="13575"/>
                      </a:cubicBezTo>
                      <a:cubicBezTo>
                        <a:pt x="9218" y="13460"/>
                        <a:pt x="9333" y="13374"/>
                        <a:pt x="9419" y="13258"/>
                      </a:cubicBezTo>
                      <a:cubicBezTo>
                        <a:pt x="9794" y="12740"/>
                        <a:pt x="10197" y="12250"/>
                        <a:pt x="10629" y="11732"/>
                      </a:cubicBezTo>
                      <a:cubicBezTo>
                        <a:pt x="10744" y="11645"/>
                        <a:pt x="10802" y="11530"/>
                        <a:pt x="10917" y="11415"/>
                      </a:cubicBezTo>
                      <a:cubicBezTo>
                        <a:pt x="11205" y="11098"/>
                        <a:pt x="11493" y="10810"/>
                        <a:pt x="11810" y="10493"/>
                      </a:cubicBezTo>
                      <a:lnTo>
                        <a:pt x="11868" y="10436"/>
                      </a:lnTo>
                      <a:lnTo>
                        <a:pt x="12098" y="10205"/>
                      </a:lnTo>
                      <a:lnTo>
                        <a:pt x="12156" y="10147"/>
                      </a:lnTo>
                      <a:cubicBezTo>
                        <a:pt x="12617" y="9715"/>
                        <a:pt x="13106" y="9283"/>
                        <a:pt x="13625" y="8909"/>
                      </a:cubicBezTo>
                      <a:cubicBezTo>
                        <a:pt x="13740" y="8823"/>
                        <a:pt x="13826" y="8707"/>
                        <a:pt x="13942" y="8650"/>
                      </a:cubicBezTo>
                      <a:cubicBezTo>
                        <a:pt x="14259" y="8390"/>
                        <a:pt x="14633" y="8131"/>
                        <a:pt x="14979" y="7930"/>
                      </a:cubicBezTo>
                      <a:cubicBezTo>
                        <a:pt x="15094" y="7843"/>
                        <a:pt x="15209" y="7786"/>
                        <a:pt x="15353" y="7699"/>
                      </a:cubicBezTo>
                      <a:cubicBezTo>
                        <a:pt x="15468" y="7642"/>
                        <a:pt x="15612" y="7555"/>
                        <a:pt x="15699" y="7498"/>
                      </a:cubicBezTo>
                      <a:cubicBezTo>
                        <a:pt x="15814" y="7411"/>
                        <a:pt x="15929" y="7353"/>
                        <a:pt x="16073" y="7267"/>
                      </a:cubicBezTo>
                      <a:cubicBezTo>
                        <a:pt x="16390" y="7065"/>
                        <a:pt x="16764" y="6893"/>
                        <a:pt x="17110" y="6691"/>
                      </a:cubicBezTo>
                      <a:cubicBezTo>
                        <a:pt x="17225" y="6633"/>
                        <a:pt x="17369" y="6547"/>
                        <a:pt x="17485" y="6518"/>
                      </a:cubicBezTo>
                      <a:cubicBezTo>
                        <a:pt x="17657" y="6403"/>
                        <a:pt x="17859" y="6345"/>
                        <a:pt x="18061" y="6230"/>
                      </a:cubicBezTo>
                      <a:cubicBezTo>
                        <a:pt x="18233" y="6173"/>
                        <a:pt x="18435" y="6057"/>
                        <a:pt x="18637" y="5971"/>
                      </a:cubicBezTo>
                      <a:cubicBezTo>
                        <a:pt x="18781" y="5942"/>
                        <a:pt x="18867" y="5884"/>
                        <a:pt x="19011" y="5827"/>
                      </a:cubicBezTo>
                      <a:cubicBezTo>
                        <a:pt x="19386" y="5683"/>
                        <a:pt x="19789" y="5539"/>
                        <a:pt x="20135" y="5395"/>
                      </a:cubicBezTo>
                      <a:cubicBezTo>
                        <a:pt x="20279" y="5366"/>
                        <a:pt x="20394" y="5337"/>
                        <a:pt x="20538" y="5251"/>
                      </a:cubicBezTo>
                      <a:cubicBezTo>
                        <a:pt x="20682" y="5222"/>
                        <a:pt x="20797" y="5193"/>
                        <a:pt x="20912" y="5164"/>
                      </a:cubicBezTo>
                      <a:cubicBezTo>
                        <a:pt x="21056" y="5107"/>
                        <a:pt x="21172" y="5078"/>
                        <a:pt x="21316" y="5049"/>
                      </a:cubicBezTo>
                      <a:cubicBezTo>
                        <a:pt x="21719" y="4934"/>
                        <a:pt x="22151" y="4819"/>
                        <a:pt x="22554" y="4732"/>
                      </a:cubicBezTo>
                      <a:cubicBezTo>
                        <a:pt x="22698" y="4675"/>
                        <a:pt x="22842" y="4646"/>
                        <a:pt x="22929" y="4646"/>
                      </a:cubicBezTo>
                      <a:cubicBezTo>
                        <a:pt x="23591" y="4502"/>
                        <a:pt x="24225" y="4387"/>
                        <a:pt x="24887" y="4329"/>
                      </a:cubicBezTo>
                      <a:lnTo>
                        <a:pt x="24916" y="4329"/>
                      </a:lnTo>
                      <a:cubicBezTo>
                        <a:pt x="25031" y="4329"/>
                        <a:pt x="25175" y="4300"/>
                        <a:pt x="25319" y="4300"/>
                      </a:cubicBezTo>
                      <a:lnTo>
                        <a:pt x="25348" y="4300"/>
                      </a:lnTo>
                      <a:cubicBezTo>
                        <a:pt x="25780" y="4243"/>
                        <a:pt x="26212" y="4214"/>
                        <a:pt x="26644" y="4214"/>
                      </a:cubicBezTo>
                      <a:close/>
                      <a:moveTo>
                        <a:pt x="3399" y="30742"/>
                      </a:moveTo>
                      <a:cubicBezTo>
                        <a:pt x="3947" y="30742"/>
                        <a:pt x="4465" y="30829"/>
                        <a:pt x="4984" y="30886"/>
                      </a:cubicBezTo>
                      <a:cubicBezTo>
                        <a:pt x="5041" y="31290"/>
                        <a:pt x="5128" y="31693"/>
                        <a:pt x="5243" y="32096"/>
                      </a:cubicBezTo>
                      <a:cubicBezTo>
                        <a:pt x="5272" y="32240"/>
                        <a:pt x="5329" y="32384"/>
                        <a:pt x="5416" y="32471"/>
                      </a:cubicBezTo>
                      <a:cubicBezTo>
                        <a:pt x="5099" y="32672"/>
                        <a:pt x="4753" y="32816"/>
                        <a:pt x="4436" y="32960"/>
                      </a:cubicBezTo>
                      <a:cubicBezTo>
                        <a:pt x="3975" y="33133"/>
                        <a:pt x="3543" y="33277"/>
                        <a:pt x="3227" y="33335"/>
                      </a:cubicBezTo>
                      <a:cubicBezTo>
                        <a:pt x="2953" y="33397"/>
                        <a:pt x="2690" y="33427"/>
                        <a:pt x="2444" y="33427"/>
                      </a:cubicBezTo>
                      <a:cubicBezTo>
                        <a:pt x="2122" y="33427"/>
                        <a:pt x="1830" y="33375"/>
                        <a:pt x="1585" y="33277"/>
                      </a:cubicBezTo>
                      <a:cubicBezTo>
                        <a:pt x="1383" y="33191"/>
                        <a:pt x="1210" y="33047"/>
                        <a:pt x="1066" y="32903"/>
                      </a:cubicBezTo>
                      <a:cubicBezTo>
                        <a:pt x="922" y="32759"/>
                        <a:pt x="836" y="32586"/>
                        <a:pt x="807" y="32413"/>
                      </a:cubicBezTo>
                      <a:cubicBezTo>
                        <a:pt x="749" y="32240"/>
                        <a:pt x="807" y="32039"/>
                        <a:pt x="865" y="31866"/>
                      </a:cubicBezTo>
                      <a:cubicBezTo>
                        <a:pt x="980" y="31607"/>
                        <a:pt x="1153" y="31405"/>
                        <a:pt x="1412" y="31232"/>
                      </a:cubicBezTo>
                      <a:cubicBezTo>
                        <a:pt x="1930" y="30858"/>
                        <a:pt x="2650" y="30742"/>
                        <a:pt x="3399" y="30742"/>
                      </a:cubicBezTo>
                      <a:close/>
                      <a:moveTo>
                        <a:pt x="28060" y="1"/>
                      </a:moveTo>
                      <a:cubicBezTo>
                        <a:pt x="27543" y="1"/>
                        <a:pt x="27018" y="289"/>
                        <a:pt x="26731" y="815"/>
                      </a:cubicBezTo>
                      <a:cubicBezTo>
                        <a:pt x="26270" y="1593"/>
                        <a:pt x="26183" y="2630"/>
                        <a:pt x="26558" y="3955"/>
                      </a:cubicBezTo>
                      <a:cubicBezTo>
                        <a:pt x="26155" y="3955"/>
                        <a:pt x="25780" y="3983"/>
                        <a:pt x="25406" y="4041"/>
                      </a:cubicBezTo>
                      <a:cubicBezTo>
                        <a:pt x="25492" y="1765"/>
                        <a:pt x="24686" y="585"/>
                        <a:pt x="23735" y="383"/>
                      </a:cubicBezTo>
                      <a:cubicBezTo>
                        <a:pt x="23669" y="375"/>
                        <a:pt x="23603" y="371"/>
                        <a:pt x="23538" y="371"/>
                      </a:cubicBezTo>
                      <a:cubicBezTo>
                        <a:pt x="23144" y="371"/>
                        <a:pt x="22760" y="519"/>
                        <a:pt x="22439" y="815"/>
                      </a:cubicBezTo>
                      <a:cubicBezTo>
                        <a:pt x="21892" y="1362"/>
                        <a:pt x="21748" y="2255"/>
                        <a:pt x="22007" y="3321"/>
                      </a:cubicBezTo>
                      <a:cubicBezTo>
                        <a:pt x="22093" y="3551"/>
                        <a:pt x="22237" y="3983"/>
                        <a:pt x="22439" y="4502"/>
                      </a:cubicBezTo>
                      <a:cubicBezTo>
                        <a:pt x="22093" y="4559"/>
                        <a:pt x="21690" y="4675"/>
                        <a:pt x="21316" y="4790"/>
                      </a:cubicBezTo>
                      <a:cubicBezTo>
                        <a:pt x="21172" y="3407"/>
                        <a:pt x="20739" y="2486"/>
                        <a:pt x="20077" y="1967"/>
                      </a:cubicBezTo>
                      <a:lnTo>
                        <a:pt x="20019" y="1967"/>
                      </a:lnTo>
                      <a:cubicBezTo>
                        <a:pt x="19875" y="1881"/>
                        <a:pt x="19731" y="1765"/>
                        <a:pt x="19558" y="1737"/>
                      </a:cubicBezTo>
                      <a:cubicBezTo>
                        <a:pt x="19414" y="1650"/>
                        <a:pt x="19270" y="1621"/>
                        <a:pt x="19126" y="1621"/>
                      </a:cubicBezTo>
                      <a:cubicBezTo>
                        <a:pt x="19072" y="1615"/>
                        <a:pt x="19018" y="1612"/>
                        <a:pt x="18965" y="1612"/>
                      </a:cubicBezTo>
                      <a:cubicBezTo>
                        <a:pt x="18284" y="1612"/>
                        <a:pt x="17702" y="2116"/>
                        <a:pt x="17542" y="2918"/>
                      </a:cubicBezTo>
                      <a:cubicBezTo>
                        <a:pt x="17427" y="3494"/>
                        <a:pt x="17513" y="4156"/>
                        <a:pt x="17801" y="4790"/>
                      </a:cubicBezTo>
                      <a:cubicBezTo>
                        <a:pt x="17917" y="5049"/>
                        <a:pt x="18118" y="5424"/>
                        <a:pt x="18406" y="5856"/>
                      </a:cubicBezTo>
                      <a:cubicBezTo>
                        <a:pt x="18233" y="5942"/>
                        <a:pt x="18061" y="6000"/>
                        <a:pt x="17917" y="6086"/>
                      </a:cubicBezTo>
                      <a:cubicBezTo>
                        <a:pt x="17715" y="6144"/>
                        <a:pt x="17542" y="6259"/>
                        <a:pt x="17398" y="6345"/>
                      </a:cubicBezTo>
                      <a:cubicBezTo>
                        <a:pt x="16995" y="5049"/>
                        <a:pt x="16476" y="4214"/>
                        <a:pt x="15699" y="3782"/>
                      </a:cubicBezTo>
                      <a:cubicBezTo>
                        <a:pt x="15435" y="3606"/>
                        <a:pt x="15137" y="3531"/>
                        <a:pt x="14857" y="3531"/>
                      </a:cubicBezTo>
                      <a:cubicBezTo>
                        <a:pt x="14771" y="3531"/>
                        <a:pt x="14686" y="3538"/>
                        <a:pt x="14604" y="3551"/>
                      </a:cubicBezTo>
                      <a:cubicBezTo>
                        <a:pt x="13913" y="3667"/>
                        <a:pt x="13452" y="4243"/>
                        <a:pt x="13452" y="5078"/>
                      </a:cubicBezTo>
                      <a:cubicBezTo>
                        <a:pt x="13394" y="5942"/>
                        <a:pt x="13826" y="6835"/>
                        <a:pt x="14777" y="7843"/>
                      </a:cubicBezTo>
                      <a:cubicBezTo>
                        <a:pt x="14460" y="8074"/>
                        <a:pt x="14172" y="8275"/>
                        <a:pt x="13826" y="8506"/>
                      </a:cubicBezTo>
                      <a:cubicBezTo>
                        <a:pt x="13222" y="7267"/>
                        <a:pt x="12530" y="6518"/>
                        <a:pt x="11724" y="6259"/>
                      </a:cubicBezTo>
                      <a:cubicBezTo>
                        <a:pt x="11511" y="6183"/>
                        <a:pt x="11298" y="6147"/>
                        <a:pt x="11098" y="6147"/>
                      </a:cubicBezTo>
                      <a:cubicBezTo>
                        <a:pt x="10919" y="6147"/>
                        <a:pt x="10750" y="6176"/>
                        <a:pt x="10600" y="6230"/>
                      </a:cubicBezTo>
                      <a:cubicBezTo>
                        <a:pt x="10456" y="6288"/>
                        <a:pt x="10312" y="6374"/>
                        <a:pt x="10197" y="6432"/>
                      </a:cubicBezTo>
                      <a:cubicBezTo>
                        <a:pt x="9794" y="6777"/>
                        <a:pt x="9621" y="7296"/>
                        <a:pt x="9707" y="7930"/>
                      </a:cubicBezTo>
                      <a:cubicBezTo>
                        <a:pt x="9794" y="8823"/>
                        <a:pt x="10428" y="9658"/>
                        <a:pt x="11522" y="10464"/>
                      </a:cubicBezTo>
                      <a:cubicBezTo>
                        <a:pt x="11234" y="10724"/>
                        <a:pt x="11004" y="11012"/>
                        <a:pt x="10744" y="11300"/>
                      </a:cubicBezTo>
                      <a:cubicBezTo>
                        <a:pt x="10082" y="10407"/>
                        <a:pt x="9275" y="9571"/>
                        <a:pt x="8210" y="9399"/>
                      </a:cubicBezTo>
                      <a:cubicBezTo>
                        <a:pt x="8123" y="9384"/>
                        <a:pt x="8037" y="9377"/>
                        <a:pt x="7950" y="9377"/>
                      </a:cubicBezTo>
                      <a:cubicBezTo>
                        <a:pt x="7864" y="9377"/>
                        <a:pt x="7778" y="9384"/>
                        <a:pt x="7691" y="9399"/>
                      </a:cubicBezTo>
                      <a:cubicBezTo>
                        <a:pt x="7288" y="9427"/>
                        <a:pt x="6971" y="9600"/>
                        <a:pt x="6741" y="9859"/>
                      </a:cubicBezTo>
                      <a:cubicBezTo>
                        <a:pt x="6481" y="10147"/>
                        <a:pt x="6395" y="10551"/>
                        <a:pt x="6424" y="10954"/>
                      </a:cubicBezTo>
                      <a:cubicBezTo>
                        <a:pt x="6481" y="11617"/>
                        <a:pt x="6971" y="12394"/>
                        <a:pt x="7634" y="12884"/>
                      </a:cubicBezTo>
                      <a:cubicBezTo>
                        <a:pt x="7864" y="13028"/>
                        <a:pt x="8181" y="13258"/>
                        <a:pt x="8584" y="13460"/>
                      </a:cubicBezTo>
                      <a:cubicBezTo>
                        <a:pt x="8642" y="13489"/>
                        <a:pt x="8757" y="13575"/>
                        <a:pt x="8872" y="13604"/>
                      </a:cubicBezTo>
                      <a:cubicBezTo>
                        <a:pt x="8757" y="13748"/>
                        <a:pt x="8699" y="13892"/>
                        <a:pt x="8584" y="14007"/>
                      </a:cubicBezTo>
                      <a:cubicBezTo>
                        <a:pt x="8469" y="14180"/>
                        <a:pt x="8325" y="14353"/>
                        <a:pt x="8210" y="14555"/>
                      </a:cubicBezTo>
                      <a:cubicBezTo>
                        <a:pt x="7446" y="13763"/>
                        <a:pt x="6461" y="13027"/>
                        <a:pt x="5391" y="13027"/>
                      </a:cubicBezTo>
                      <a:cubicBezTo>
                        <a:pt x="5370" y="13027"/>
                        <a:pt x="5350" y="13027"/>
                        <a:pt x="5329" y="13028"/>
                      </a:cubicBezTo>
                      <a:cubicBezTo>
                        <a:pt x="5185" y="13028"/>
                        <a:pt x="5041" y="13028"/>
                        <a:pt x="4897" y="13057"/>
                      </a:cubicBezTo>
                      <a:cubicBezTo>
                        <a:pt x="4465" y="13172"/>
                        <a:pt x="4148" y="13402"/>
                        <a:pt x="3975" y="13719"/>
                      </a:cubicBezTo>
                      <a:cubicBezTo>
                        <a:pt x="3745" y="14036"/>
                        <a:pt x="3716" y="14439"/>
                        <a:pt x="3831" y="14843"/>
                      </a:cubicBezTo>
                      <a:cubicBezTo>
                        <a:pt x="4004" y="15476"/>
                        <a:pt x="4609" y="16168"/>
                        <a:pt x="5387" y="16513"/>
                      </a:cubicBezTo>
                      <a:cubicBezTo>
                        <a:pt x="5704" y="16715"/>
                        <a:pt x="6165" y="16888"/>
                        <a:pt x="6741" y="17032"/>
                      </a:cubicBezTo>
                      <a:cubicBezTo>
                        <a:pt x="6769" y="17032"/>
                        <a:pt x="6827" y="17032"/>
                        <a:pt x="6856" y="17060"/>
                      </a:cubicBezTo>
                      <a:cubicBezTo>
                        <a:pt x="6683" y="17435"/>
                        <a:pt x="6539" y="17809"/>
                        <a:pt x="6337" y="18213"/>
                      </a:cubicBezTo>
                      <a:cubicBezTo>
                        <a:pt x="5113" y="17338"/>
                        <a:pt x="4187" y="17101"/>
                        <a:pt x="3544" y="17101"/>
                      </a:cubicBezTo>
                      <a:cubicBezTo>
                        <a:pt x="3128" y="17101"/>
                        <a:pt x="2832" y="17200"/>
                        <a:pt x="2650" y="17291"/>
                      </a:cubicBezTo>
                      <a:cubicBezTo>
                        <a:pt x="2103" y="17521"/>
                        <a:pt x="1786" y="18069"/>
                        <a:pt x="1815" y="18645"/>
                      </a:cubicBezTo>
                      <a:cubicBezTo>
                        <a:pt x="1844" y="19336"/>
                        <a:pt x="2391" y="20200"/>
                        <a:pt x="3745" y="20632"/>
                      </a:cubicBezTo>
                      <a:cubicBezTo>
                        <a:pt x="4148" y="20747"/>
                        <a:pt x="4667" y="20834"/>
                        <a:pt x="5243" y="20920"/>
                      </a:cubicBezTo>
                      <a:cubicBezTo>
                        <a:pt x="5300" y="20920"/>
                        <a:pt x="5387" y="20920"/>
                        <a:pt x="5444" y="20949"/>
                      </a:cubicBezTo>
                      <a:cubicBezTo>
                        <a:pt x="5329" y="21381"/>
                        <a:pt x="5243" y="21784"/>
                        <a:pt x="5156" y="22216"/>
                      </a:cubicBezTo>
                      <a:cubicBezTo>
                        <a:pt x="4175" y="21726"/>
                        <a:pt x="3327" y="21476"/>
                        <a:pt x="2595" y="21476"/>
                      </a:cubicBezTo>
                      <a:cubicBezTo>
                        <a:pt x="2253" y="21476"/>
                        <a:pt x="1936" y="21530"/>
                        <a:pt x="1642" y="21640"/>
                      </a:cubicBezTo>
                      <a:cubicBezTo>
                        <a:pt x="1498" y="21669"/>
                        <a:pt x="1383" y="21756"/>
                        <a:pt x="1268" y="21813"/>
                      </a:cubicBezTo>
                      <a:cubicBezTo>
                        <a:pt x="836" y="22072"/>
                        <a:pt x="577" y="22476"/>
                        <a:pt x="548" y="22908"/>
                      </a:cubicBezTo>
                      <a:cubicBezTo>
                        <a:pt x="519" y="23369"/>
                        <a:pt x="721" y="23829"/>
                        <a:pt x="1124" y="24233"/>
                      </a:cubicBezTo>
                      <a:cubicBezTo>
                        <a:pt x="1700" y="24780"/>
                        <a:pt x="2564" y="25010"/>
                        <a:pt x="3716" y="25010"/>
                      </a:cubicBezTo>
                      <a:cubicBezTo>
                        <a:pt x="4033" y="25010"/>
                        <a:pt x="4379" y="24982"/>
                        <a:pt x="4724" y="24953"/>
                      </a:cubicBezTo>
                      <a:lnTo>
                        <a:pt x="4724" y="24953"/>
                      </a:lnTo>
                      <a:cubicBezTo>
                        <a:pt x="4696" y="25414"/>
                        <a:pt x="4667" y="25846"/>
                        <a:pt x="4667" y="26335"/>
                      </a:cubicBezTo>
                      <a:cubicBezTo>
                        <a:pt x="3808" y="26054"/>
                        <a:pt x="3071" y="25917"/>
                        <a:pt x="2441" y="25917"/>
                      </a:cubicBezTo>
                      <a:cubicBezTo>
                        <a:pt x="1844" y="25917"/>
                        <a:pt x="1342" y="26040"/>
                        <a:pt x="922" y="26278"/>
                      </a:cubicBezTo>
                      <a:cubicBezTo>
                        <a:pt x="692" y="26422"/>
                        <a:pt x="519" y="26566"/>
                        <a:pt x="375" y="26767"/>
                      </a:cubicBezTo>
                      <a:cubicBezTo>
                        <a:pt x="116" y="27084"/>
                        <a:pt x="1" y="27488"/>
                        <a:pt x="87" y="27833"/>
                      </a:cubicBezTo>
                      <a:cubicBezTo>
                        <a:pt x="145" y="28265"/>
                        <a:pt x="433" y="28669"/>
                        <a:pt x="865" y="28928"/>
                      </a:cubicBezTo>
                      <a:cubicBezTo>
                        <a:pt x="1354" y="29216"/>
                        <a:pt x="1873" y="29360"/>
                        <a:pt x="2535" y="29360"/>
                      </a:cubicBezTo>
                      <a:cubicBezTo>
                        <a:pt x="3025" y="29360"/>
                        <a:pt x="3659" y="29273"/>
                        <a:pt x="4292" y="29101"/>
                      </a:cubicBezTo>
                      <a:lnTo>
                        <a:pt x="4724" y="28985"/>
                      </a:lnTo>
                      <a:cubicBezTo>
                        <a:pt x="4753" y="29446"/>
                        <a:pt x="4840" y="29965"/>
                        <a:pt x="4897" y="30426"/>
                      </a:cubicBezTo>
                      <a:cubicBezTo>
                        <a:pt x="4425" y="30358"/>
                        <a:pt x="3900" y="30304"/>
                        <a:pt x="3381" y="30304"/>
                      </a:cubicBezTo>
                      <a:cubicBezTo>
                        <a:pt x="2570" y="30304"/>
                        <a:pt x="1772" y="30436"/>
                        <a:pt x="1210" y="30858"/>
                      </a:cubicBezTo>
                      <a:cubicBezTo>
                        <a:pt x="865" y="31059"/>
                        <a:pt x="663" y="31376"/>
                        <a:pt x="519" y="31693"/>
                      </a:cubicBezTo>
                      <a:cubicBezTo>
                        <a:pt x="404" y="31952"/>
                        <a:pt x="375" y="32183"/>
                        <a:pt x="404" y="32471"/>
                      </a:cubicBezTo>
                      <a:cubicBezTo>
                        <a:pt x="433" y="32730"/>
                        <a:pt x="548" y="32989"/>
                        <a:pt x="721" y="33191"/>
                      </a:cubicBezTo>
                      <a:cubicBezTo>
                        <a:pt x="922" y="33392"/>
                        <a:pt x="1153" y="33565"/>
                        <a:pt x="1412" y="33680"/>
                      </a:cubicBezTo>
                      <a:cubicBezTo>
                        <a:pt x="1729" y="33824"/>
                        <a:pt x="2103" y="33882"/>
                        <a:pt x="2506" y="33882"/>
                      </a:cubicBezTo>
                      <a:cubicBezTo>
                        <a:pt x="2737" y="33882"/>
                        <a:pt x="3025" y="33853"/>
                        <a:pt x="3284" y="33767"/>
                      </a:cubicBezTo>
                      <a:cubicBezTo>
                        <a:pt x="3659" y="33709"/>
                        <a:pt x="4091" y="33565"/>
                        <a:pt x="4552" y="33335"/>
                      </a:cubicBezTo>
                      <a:cubicBezTo>
                        <a:pt x="4897" y="33191"/>
                        <a:pt x="5272" y="33018"/>
                        <a:pt x="5617" y="32845"/>
                      </a:cubicBezTo>
                      <a:cubicBezTo>
                        <a:pt x="5617" y="32845"/>
                        <a:pt x="5675" y="32816"/>
                        <a:pt x="5704" y="32816"/>
                      </a:cubicBezTo>
                      <a:cubicBezTo>
                        <a:pt x="5704" y="32816"/>
                        <a:pt x="5733" y="32845"/>
                        <a:pt x="5761" y="32845"/>
                      </a:cubicBezTo>
                      <a:cubicBezTo>
                        <a:pt x="5963" y="32960"/>
                        <a:pt x="6165" y="33018"/>
                        <a:pt x="6395" y="33018"/>
                      </a:cubicBezTo>
                      <a:cubicBezTo>
                        <a:pt x="6481" y="33018"/>
                        <a:pt x="6597" y="33018"/>
                        <a:pt x="6712" y="32989"/>
                      </a:cubicBezTo>
                      <a:lnTo>
                        <a:pt x="7144" y="32874"/>
                      </a:lnTo>
                      <a:lnTo>
                        <a:pt x="9419" y="32211"/>
                      </a:lnTo>
                      <a:lnTo>
                        <a:pt x="12588" y="31347"/>
                      </a:lnTo>
                      <a:lnTo>
                        <a:pt x="13078" y="31203"/>
                      </a:lnTo>
                      <a:lnTo>
                        <a:pt x="14403" y="30858"/>
                      </a:lnTo>
                      <a:lnTo>
                        <a:pt x="16764" y="30195"/>
                      </a:lnTo>
                      <a:lnTo>
                        <a:pt x="19501" y="29446"/>
                      </a:lnTo>
                      <a:lnTo>
                        <a:pt x="19587" y="29446"/>
                      </a:lnTo>
                      <a:lnTo>
                        <a:pt x="19818" y="29389"/>
                      </a:lnTo>
                      <a:lnTo>
                        <a:pt x="20423" y="29187"/>
                      </a:lnTo>
                      <a:lnTo>
                        <a:pt x="20451" y="29187"/>
                      </a:lnTo>
                      <a:lnTo>
                        <a:pt x="24110" y="28179"/>
                      </a:lnTo>
                      <a:lnTo>
                        <a:pt x="25463" y="27804"/>
                      </a:lnTo>
                      <a:cubicBezTo>
                        <a:pt x="25463" y="28150"/>
                        <a:pt x="25550" y="28553"/>
                        <a:pt x="25723" y="28899"/>
                      </a:cubicBezTo>
                      <a:cubicBezTo>
                        <a:pt x="26126" y="29734"/>
                        <a:pt x="26904" y="30310"/>
                        <a:pt x="27854" y="30426"/>
                      </a:cubicBezTo>
                      <a:lnTo>
                        <a:pt x="28084" y="30426"/>
                      </a:lnTo>
                      <a:cubicBezTo>
                        <a:pt x="28488" y="30426"/>
                        <a:pt x="28862" y="30339"/>
                        <a:pt x="29208" y="30166"/>
                      </a:cubicBezTo>
                      <a:cubicBezTo>
                        <a:pt x="30187" y="29734"/>
                        <a:pt x="30734" y="28755"/>
                        <a:pt x="30734" y="27804"/>
                      </a:cubicBezTo>
                      <a:cubicBezTo>
                        <a:pt x="30734" y="27430"/>
                        <a:pt x="30648" y="27027"/>
                        <a:pt x="30475" y="26710"/>
                      </a:cubicBezTo>
                      <a:cubicBezTo>
                        <a:pt x="30302" y="26364"/>
                        <a:pt x="30072" y="26019"/>
                        <a:pt x="29784" y="25817"/>
                      </a:cubicBezTo>
                      <a:lnTo>
                        <a:pt x="30965" y="25010"/>
                      </a:lnTo>
                      <a:lnTo>
                        <a:pt x="34105" y="22908"/>
                      </a:lnTo>
                      <a:lnTo>
                        <a:pt x="34853" y="22389"/>
                      </a:lnTo>
                      <a:lnTo>
                        <a:pt x="35516" y="21957"/>
                      </a:lnTo>
                      <a:lnTo>
                        <a:pt x="37244" y="20805"/>
                      </a:lnTo>
                      <a:lnTo>
                        <a:pt x="40384" y="18674"/>
                      </a:lnTo>
                      <a:lnTo>
                        <a:pt x="43495" y="16571"/>
                      </a:lnTo>
                      <a:lnTo>
                        <a:pt x="43552" y="16571"/>
                      </a:lnTo>
                      <a:lnTo>
                        <a:pt x="45799" y="15015"/>
                      </a:lnTo>
                      <a:cubicBezTo>
                        <a:pt x="46145" y="14785"/>
                        <a:pt x="46317" y="14468"/>
                        <a:pt x="46346" y="14151"/>
                      </a:cubicBezTo>
                      <a:cubicBezTo>
                        <a:pt x="46375" y="14151"/>
                        <a:pt x="46375" y="14151"/>
                        <a:pt x="46433" y="14122"/>
                      </a:cubicBezTo>
                      <a:cubicBezTo>
                        <a:pt x="49025" y="13114"/>
                        <a:pt x="49918" y="11818"/>
                        <a:pt x="49918" y="10839"/>
                      </a:cubicBezTo>
                      <a:cubicBezTo>
                        <a:pt x="49889" y="10551"/>
                        <a:pt x="49832" y="10407"/>
                        <a:pt x="49803" y="10292"/>
                      </a:cubicBezTo>
                      <a:cubicBezTo>
                        <a:pt x="49659" y="9831"/>
                        <a:pt x="49313" y="9456"/>
                        <a:pt x="48795" y="9341"/>
                      </a:cubicBezTo>
                      <a:cubicBezTo>
                        <a:pt x="48634" y="9292"/>
                        <a:pt x="48467" y="9267"/>
                        <a:pt x="48296" y="9267"/>
                      </a:cubicBezTo>
                      <a:cubicBezTo>
                        <a:pt x="47669" y="9267"/>
                        <a:pt x="46986" y="9594"/>
                        <a:pt x="46375" y="10205"/>
                      </a:cubicBezTo>
                      <a:cubicBezTo>
                        <a:pt x="46001" y="10580"/>
                        <a:pt x="45482" y="11213"/>
                        <a:pt x="45079" y="11876"/>
                      </a:cubicBezTo>
                      <a:lnTo>
                        <a:pt x="44877" y="11674"/>
                      </a:lnTo>
                      <a:cubicBezTo>
                        <a:pt x="44848" y="11645"/>
                        <a:pt x="44791" y="11588"/>
                        <a:pt x="44791" y="11559"/>
                      </a:cubicBezTo>
                      <a:cubicBezTo>
                        <a:pt x="44762" y="11501"/>
                        <a:pt x="44704" y="11444"/>
                        <a:pt x="44618" y="11386"/>
                      </a:cubicBezTo>
                      <a:cubicBezTo>
                        <a:pt x="44560" y="11271"/>
                        <a:pt x="44445" y="11156"/>
                        <a:pt x="44330" y="11098"/>
                      </a:cubicBezTo>
                      <a:lnTo>
                        <a:pt x="44272" y="11012"/>
                      </a:lnTo>
                      <a:cubicBezTo>
                        <a:pt x="44215" y="10983"/>
                        <a:pt x="44186" y="10896"/>
                        <a:pt x="44128" y="10868"/>
                      </a:cubicBezTo>
                      <a:lnTo>
                        <a:pt x="44071" y="10839"/>
                      </a:lnTo>
                      <a:cubicBezTo>
                        <a:pt x="45655" y="9802"/>
                        <a:pt x="46577" y="8621"/>
                        <a:pt x="46577" y="7555"/>
                      </a:cubicBezTo>
                      <a:cubicBezTo>
                        <a:pt x="46577" y="7440"/>
                        <a:pt x="46577" y="7353"/>
                        <a:pt x="46519" y="7238"/>
                      </a:cubicBezTo>
                      <a:cubicBezTo>
                        <a:pt x="46433" y="6662"/>
                        <a:pt x="46029" y="6230"/>
                        <a:pt x="45453" y="6115"/>
                      </a:cubicBezTo>
                      <a:cubicBezTo>
                        <a:pt x="45345" y="6091"/>
                        <a:pt x="45229" y="6079"/>
                        <a:pt x="45107" y="6079"/>
                      </a:cubicBezTo>
                      <a:cubicBezTo>
                        <a:pt x="44483" y="6079"/>
                        <a:pt x="43704" y="6414"/>
                        <a:pt x="43005" y="7353"/>
                      </a:cubicBezTo>
                      <a:cubicBezTo>
                        <a:pt x="42717" y="7757"/>
                        <a:pt x="42343" y="8390"/>
                        <a:pt x="42112" y="9024"/>
                      </a:cubicBezTo>
                      <a:cubicBezTo>
                        <a:pt x="41968" y="8938"/>
                        <a:pt x="41853" y="8823"/>
                        <a:pt x="41709" y="8707"/>
                      </a:cubicBezTo>
                      <a:cubicBezTo>
                        <a:pt x="41680" y="8678"/>
                        <a:pt x="41594" y="8650"/>
                        <a:pt x="41565" y="8592"/>
                      </a:cubicBezTo>
                      <a:lnTo>
                        <a:pt x="41133" y="8275"/>
                      </a:lnTo>
                      <a:cubicBezTo>
                        <a:pt x="41104" y="8246"/>
                        <a:pt x="41046" y="8246"/>
                        <a:pt x="41018" y="8218"/>
                      </a:cubicBezTo>
                      <a:cubicBezTo>
                        <a:pt x="42890" y="6403"/>
                        <a:pt x="43034" y="4934"/>
                        <a:pt x="42573" y="4127"/>
                      </a:cubicBezTo>
                      <a:cubicBezTo>
                        <a:pt x="42328" y="3720"/>
                        <a:pt x="41878" y="3491"/>
                        <a:pt x="41368" y="3491"/>
                      </a:cubicBezTo>
                      <a:cubicBezTo>
                        <a:pt x="41338" y="3491"/>
                        <a:pt x="41307" y="3492"/>
                        <a:pt x="41277" y="3494"/>
                      </a:cubicBezTo>
                      <a:cubicBezTo>
                        <a:pt x="40470" y="3523"/>
                        <a:pt x="39721" y="4127"/>
                        <a:pt x="39232" y="5107"/>
                      </a:cubicBezTo>
                      <a:cubicBezTo>
                        <a:pt x="39001" y="5510"/>
                        <a:pt x="38828" y="6115"/>
                        <a:pt x="38656" y="6720"/>
                      </a:cubicBezTo>
                      <a:cubicBezTo>
                        <a:pt x="38252" y="6518"/>
                        <a:pt x="37878" y="6345"/>
                        <a:pt x="37503" y="6144"/>
                      </a:cubicBezTo>
                      <a:cubicBezTo>
                        <a:pt x="38080" y="5337"/>
                        <a:pt x="38598" y="4358"/>
                        <a:pt x="38598" y="3379"/>
                      </a:cubicBezTo>
                      <a:cubicBezTo>
                        <a:pt x="38598" y="3206"/>
                        <a:pt x="38598" y="3033"/>
                        <a:pt x="38540" y="2831"/>
                      </a:cubicBezTo>
                      <a:cubicBezTo>
                        <a:pt x="38454" y="2486"/>
                        <a:pt x="38310" y="2169"/>
                        <a:pt x="38080" y="1938"/>
                      </a:cubicBezTo>
                      <a:cubicBezTo>
                        <a:pt x="37820" y="1679"/>
                        <a:pt x="37496" y="1549"/>
                        <a:pt x="37144" y="1549"/>
                      </a:cubicBezTo>
                      <a:cubicBezTo>
                        <a:pt x="37026" y="1549"/>
                        <a:pt x="36906" y="1564"/>
                        <a:pt x="36783" y="1593"/>
                      </a:cubicBezTo>
                      <a:cubicBezTo>
                        <a:pt x="35286" y="1938"/>
                        <a:pt x="34911" y="3897"/>
                        <a:pt x="34767" y="5078"/>
                      </a:cubicBezTo>
                      <a:cubicBezTo>
                        <a:pt x="34364" y="4934"/>
                        <a:pt x="33961" y="4819"/>
                        <a:pt x="33615" y="4704"/>
                      </a:cubicBezTo>
                      <a:cubicBezTo>
                        <a:pt x="34249" y="3350"/>
                        <a:pt x="34364" y="2255"/>
                        <a:pt x="34047" y="1391"/>
                      </a:cubicBezTo>
                      <a:cubicBezTo>
                        <a:pt x="33845" y="930"/>
                        <a:pt x="33557" y="613"/>
                        <a:pt x="33212" y="469"/>
                      </a:cubicBezTo>
                      <a:cubicBezTo>
                        <a:pt x="33024" y="397"/>
                        <a:pt x="32844" y="361"/>
                        <a:pt x="32661" y="361"/>
                      </a:cubicBezTo>
                      <a:cubicBezTo>
                        <a:pt x="32477" y="361"/>
                        <a:pt x="32290" y="397"/>
                        <a:pt x="32088" y="469"/>
                      </a:cubicBezTo>
                      <a:cubicBezTo>
                        <a:pt x="30763" y="1045"/>
                        <a:pt x="30619" y="2918"/>
                        <a:pt x="30677" y="4127"/>
                      </a:cubicBezTo>
                      <a:cubicBezTo>
                        <a:pt x="30302" y="4070"/>
                        <a:pt x="29899" y="4041"/>
                        <a:pt x="29525" y="3983"/>
                      </a:cubicBezTo>
                      <a:cubicBezTo>
                        <a:pt x="29813" y="2687"/>
                        <a:pt x="29784" y="1593"/>
                        <a:pt x="29381" y="873"/>
                      </a:cubicBezTo>
                      <a:cubicBezTo>
                        <a:pt x="29150" y="441"/>
                        <a:pt x="28776" y="95"/>
                        <a:pt x="28373" y="37"/>
                      </a:cubicBezTo>
                      <a:cubicBezTo>
                        <a:pt x="28270" y="13"/>
                        <a:pt x="28165" y="1"/>
                        <a:pt x="280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42"/>
                <p:cNvSpPr/>
                <p:nvPr/>
              </p:nvSpPr>
              <p:spPr>
                <a:xfrm>
                  <a:off x="2194088" y="1529650"/>
                  <a:ext cx="79000" cy="56525"/>
                </a:xfrm>
                <a:custGeom>
                  <a:avLst/>
                  <a:gdLst/>
                  <a:ahLst/>
                  <a:cxnLst/>
                  <a:rect l="l" t="t" r="r" b="b"/>
                  <a:pathLst>
                    <a:path w="3160" h="2261" extrusionOk="0">
                      <a:moveTo>
                        <a:pt x="1518" y="0"/>
                      </a:moveTo>
                      <a:cubicBezTo>
                        <a:pt x="1247" y="0"/>
                        <a:pt x="977" y="86"/>
                        <a:pt x="749" y="246"/>
                      </a:cubicBezTo>
                      <a:cubicBezTo>
                        <a:pt x="0" y="822"/>
                        <a:pt x="375" y="2061"/>
                        <a:pt x="1268" y="2234"/>
                      </a:cubicBezTo>
                      <a:cubicBezTo>
                        <a:pt x="1357" y="2252"/>
                        <a:pt x="1445" y="2261"/>
                        <a:pt x="1530" y="2261"/>
                      </a:cubicBezTo>
                      <a:cubicBezTo>
                        <a:pt x="2514" y="2261"/>
                        <a:pt x="3160" y="1104"/>
                        <a:pt x="2391" y="362"/>
                      </a:cubicBezTo>
                      <a:cubicBezTo>
                        <a:pt x="2144" y="115"/>
                        <a:pt x="1831" y="0"/>
                        <a:pt x="1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42"/>
                <p:cNvSpPr/>
                <p:nvPr/>
              </p:nvSpPr>
              <p:spPr>
                <a:xfrm>
                  <a:off x="2406513" y="1434350"/>
                  <a:ext cx="65350" cy="58400"/>
                </a:xfrm>
                <a:custGeom>
                  <a:avLst/>
                  <a:gdLst/>
                  <a:ahLst/>
                  <a:cxnLst/>
                  <a:rect l="l" t="t" r="r" b="b"/>
                  <a:pathLst>
                    <a:path w="2614" h="2336" extrusionOk="0">
                      <a:moveTo>
                        <a:pt x="1247" y="0"/>
                      </a:moveTo>
                      <a:cubicBezTo>
                        <a:pt x="1170" y="0"/>
                        <a:pt x="1090" y="9"/>
                        <a:pt x="1009" y="26"/>
                      </a:cubicBezTo>
                      <a:cubicBezTo>
                        <a:pt x="490" y="141"/>
                        <a:pt x="1" y="631"/>
                        <a:pt x="58" y="1322"/>
                      </a:cubicBezTo>
                      <a:cubicBezTo>
                        <a:pt x="91" y="1978"/>
                        <a:pt x="609" y="2335"/>
                        <a:pt x="1151" y="2335"/>
                      </a:cubicBezTo>
                      <a:cubicBezTo>
                        <a:pt x="1560" y="2335"/>
                        <a:pt x="1983" y="2131"/>
                        <a:pt x="2219" y="1696"/>
                      </a:cubicBezTo>
                      <a:cubicBezTo>
                        <a:pt x="2614" y="933"/>
                        <a:pt x="2069" y="0"/>
                        <a:pt x="1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42"/>
                <p:cNvSpPr/>
                <p:nvPr/>
              </p:nvSpPr>
              <p:spPr>
                <a:xfrm>
                  <a:off x="2197863" y="1588775"/>
                  <a:ext cx="116500" cy="75050"/>
                </a:xfrm>
                <a:custGeom>
                  <a:avLst/>
                  <a:gdLst/>
                  <a:ahLst/>
                  <a:cxnLst/>
                  <a:rect l="l" t="t" r="r" b="b"/>
                  <a:pathLst>
                    <a:path w="4660" h="3002" extrusionOk="0">
                      <a:moveTo>
                        <a:pt x="2869" y="1"/>
                      </a:moveTo>
                      <a:cubicBezTo>
                        <a:pt x="1813" y="1"/>
                        <a:pt x="547" y="695"/>
                        <a:pt x="253" y="1712"/>
                      </a:cubicBezTo>
                      <a:cubicBezTo>
                        <a:pt x="1" y="2518"/>
                        <a:pt x="630" y="3001"/>
                        <a:pt x="1507" y="3001"/>
                      </a:cubicBezTo>
                      <a:cubicBezTo>
                        <a:pt x="2134" y="3001"/>
                        <a:pt x="2888" y="2754"/>
                        <a:pt x="3536" y="2202"/>
                      </a:cubicBezTo>
                      <a:cubicBezTo>
                        <a:pt x="4660" y="1251"/>
                        <a:pt x="4170" y="128"/>
                        <a:pt x="3104" y="13"/>
                      </a:cubicBezTo>
                      <a:cubicBezTo>
                        <a:pt x="3027" y="5"/>
                        <a:pt x="2949" y="1"/>
                        <a:pt x="2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42"/>
                <p:cNvSpPr/>
                <p:nvPr/>
              </p:nvSpPr>
              <p:spPr>
                <a:xfrm>
                  <a:off x="2418813" y="1486525"/>
                  <a:ext cx="126700" cy="74575"/>
                </a:xfrm>
                <a:custGeom>
                  <a:avLst/>
                  <a:gdLst/>
                  <a:ahLst/>
                  <a:cxnLst/>
                  <a:rect l="l" t="t" r="r" b="b"/>
                  <a:pathLst>
                    <a:path w="5068" h="2983" extrusionOk="0">
                      <a:moveTo>
                        <a:pt x="2963" y="0"/>
                      </a:moveTo>
                      <a:cubicBezTo>
                        <a:pt x="2052" y="0"/>
                        <a:pt x="1048" y="523"/>
                        <a:pt x="574" y="1222"/>
                      </a:cubicBezTo>
                      <a:cubicBezTo>
                        <a:pt x="0" y="2032"/>
                        <a:pt x="396" y="2983"/>
                        <a:pt x="1568" y="2983"/>
                      </a:cubicBezTo>
                      <a:cubicBezTo>
                        <a:pt x="1689" y="2983"/>
                        <a:pt x="1819" y="2972"/>
                        <a:pt x="1957" y="2951"/>
                      </a:cubicBezTo>
                      <a:cubicBezTo>
                        <a:pt x="3973" y="2634"/>
                        <a:pt x="5068" y="733"/>
                        <a:pt x="3685" y="128"/>
                      </a:cubicBezTo>
                      <a:cubicBezTo>
                        <a:pt x="3460" y="41"/>
                        <a:pt x="3215" y="0"/>
                        <a:pt x="29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42"/>
                <p:cNvSpPr/>
                <p:nvPr/>
              </p:nvSpPr>
              <p:spPr>
                <a:xfrm>
                  <a:off x="2276888" y="1494725"/>
                  <a:ext cx="139900" cy="90650"/>
                </a:xfrm>
                <a:custGeom>
                  <a:avLst/>
                  <a:gdLst/>
                  <a:ahLst/>
                  <a:cxnLst/>
                  <a:rect l="l" t="t" r="r" b="b"/>
                  <a:pathLst>
                    <a:path w="5596" h="3626" extrusionOk="0">
                      <a:moveTo>
                        <a:pt x="4133" y="0"/>
                      </a:moveTo>
                      <a:cubicBezTo>
                        <a:pt x="4058" y="0"/>
                        <a:pt x="3977" y="10"/>
                        <a:pt x="3889" y="30"/>
                      </a:cubicBezTo>
                      <a:cubicBezTo>
                        <a:pt x="2420" y="318"/>
                        <a:pt x="980" y="1211"/>
                        <a:pt x="635" y="1615"/>
                      </a:cubicBezTo>
                      <a:cubicBezTo>
                        <a:pt x="1" y="2306"/>
                        <a:pt x="951" y="3199"/>
                        <a:pt x="1556" y="3458"/>
                      </a:cubicBezTo>
                      <a:cubicBezTo>
                        <a:pt x="1817" y="3573"/>
                        <a:pt x="2096" y="3625"/>
                        <a:pt x="2378" y="3625"/>
                      </a:cubicBezTo>
                      <a:cubicBezTo>
                        <a:pt x="3936" y="3625"/>
                        <a:pt x="5596" y="2023"/>
                        <a:pt x="4840" y="462"/>
                      </a:cubicBezTo>
                      <a:cubicBezTo>
                        <a:pt x="4698" y="202"/>
                        <a:pt x="4478" y="0"/>
                        <a:pt x="41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513" name="Google Shape;513;p42"/>
          <p:cNvSpPr/>
          <p:nvPr/>
        </p:nvSpPr>
        <p:spPr>
          <a:xfrm>
            <a:off x="7905182" y="1275937"/>
            <a:ext cx="268769" cy="168302"/>
          </a:xfrm>
          <a:custGeom>
            <a:avLst/>
            <a:gdLst/>
            <a:ahLst/>
            <a:cxnLst/>
            <a:rect l="l" t="t" r="r" b="b"/>
            <a:pathLst>
              <a:path w="8613" h="5393" extrusionOk="0">
                <a:moveTo>
                  <a:pt x="1797" y="1"/>
                </a:moveTo>
                <a:cubicBezTo>
                  <a:pt x="1660" y="1"/>
                  <a:pt x="1512" y="26"/>
                  <a:pt x="1354" y="77"/>
                </a:cubicBezTo>
                <a:cubicBezTo>
                  <a:pt x="979" y="192"/>
                  <a:pt x="662" y="451"/>
                  <a:pt x="346" y="653"/>
                </a:cubicBezTo>
                <a:cubicBezTo>
                  <a:pt x="230" y="739"/>
                  <a:pt x="144" y="825"/>
                  <a:pt x="86" y="969"/>
                </a:cubicBezTo>
                <a:cubicBezTo>
                  <a:pt x="0" y="1113"/>
                  <a:pt x="86" y="1315"/>
                  <a:pt x="259" y="1344"/>
                </a:cubicBezTo>
                <a:cubicBezTo>
                  <a:pt x="295" y="1351"/>
                  <a:pt x="331" y="1355"/>
                  <a:pt x="367" y="1355"/>
                </a:cubicBezTo>
                <a:cubicBezTo>
                  <a:pt x="475" y="1355"/>
                  <a:pt x="583" y="1322"/>
                  <a:pt x="691" y="1258"/>
                </a:cubicBezTo>
                <a:cubicBezTo>
                  <a:pt x="922" y="1113"/>
                  <a:pt x="1152" y="969"/>
                  <a:pt x="1411" y="883"/>
                </a:cubicBezTo>
                <a:cubicBezTo>
                  <a:pt x="1555" y="811"/>
                  <a:pt x="1666" y="776"/>
                  <a:pt x="1755" y="776"/>
                </a:cubicBezTo>
                <a:cubicBezTo>
                  <a:pt x="1917" y="776"/>
                  <a:pt x="2010" y="891"/>
                  <a:pt x="2103" y="1113"/>
                </a:cubicBezTo>
                <a:cubicBezTo>
                  <a:pt x="2247" y="1459"/>
                  <a:pt x="2304" y="1805"/>
                  <a:pt x="2362" y="2122"/>
                </a:cubicBezTo>
                <a:cubicBezTo>
                  <a:pt x="2420" y="2640"/>
                  <a:pt x="2708" y="2986"/>
                  <a:pt x="3226" y="3130"/>
                </a:cubicBezTo>
                <a:cubicBezTo>
                  <a:pt x="3358" y="3178"/>
                  <a:pt x="3491" y="3201"/>
                  <a:pt x="3623" y="3201"/>
                </a:cubicBezTo>
                <a:cubicBezTo>
                  <a:pt x="3807" y="3201"/>
                  <a:pt x="3992" y="3156"/>
                  <a:pt x="4177" y="3072"/>
                </a:cubicBezTo>
                <a:lnTo>
                  <a:pt x="4724" y="2842"/>
                </a:lnTo>
                <a:cubicBezTo>
                  <a:pt x="4838" y="2817"/>
                  <a:pt x="4932" y="2802"/>
                  <a:pt x="5011" y="2802"/>
                </a:cubicBezTo>
                <a:cubicBezTo>
                  <a:pt x="5209" y="2802"/>
                  <a:pt x="5312" y="2899"/>
                  <a:pt x="5415" y="3187"/>
                </a:cubicBezTo>
                <a:cubicBezTo>
                  <a:pt x="5559" y="3475"/>
                  <a:pt x="5617" y="3792"/>
                  <a:pt x="5646" y="4138"/>
                </a:cubicBezTo>
                <a:cubicBezTo>
                  <a:pt x="5776" y="4895"/>
                  <a:pt x="6310" y="5392"/>
                  <a:pt x="7009" y="5392"/>
                </a:cubicBezTo>
                <a:cubicBezTo>
                  <a:pt x="7081" y="5392"/>
                  <a:pt x="7155" y="5387"/>
                  <a:pt x="7230" y="5376"/>
                </a:cubicBezTo>
                <a:cubicBezTo>
                  <a:pt x="7777" y="5348"/>
                  <a:pt x="8152" y="4973"/>
                  <a:pt x="8440" y="4541"/>
                </a:cubicBezTo>
                <a:cubicBezTo>
                  <a:pt x="8612" y="4368"/>
                  <a:pt x="8612" y="4167"/>
                  <a:pt x="8468" y="4080"/>
                </a:cubicBezTo>
                <a:cubicBezTo>
                  <a:pt x="8419" y="4043"/>
                  <a:pt x="8380" y="4017"/>
                  <a:pt x="8334" y="4017"/>
                </a:cubicBezTo>
                <a:cubicBezTo>
                  <a:pt x="8272" y="4017"/>
                  <a:pt x="8197" y="4064"/>
                  <a:pt x="8065" y="4196"/>
                </a:cubicBezTo>
                <a:cubicBezTo>
                  <a:pt x="7892" y="4368"/>
                  <a:pt x="7748" y="4512"/>
                  <a:pt x="7547" y="4628"/>
                </a:cubicBezTo>
                <a:cubicBezTo>
                  <a:pt x="7419" y="4687"/>
                  <a:pt x="7291" y="4717"/>
                  <a:pt x="7170" y="4717"/>
                </a:cubicBezTo>
                <a:cubicBezTo>
                  <a:pt x="6880" y="4717"/>
                  <a:pt x="6623" y="4549"/>
                  <a:pt x="6481" y="4224"/>
                </a:cubicBezTo>
                <a:cubicBezTo>
                  <a:pt x="6423" y="4052"/>
                  <a:pt x="6423" y="3907"/>
                  <a:pt x="6395" y="3706"/>
                </a:cubicBezTo>
                <a:cubicBezTo>
                  <a:pt x="6308" y="3331"/>
                  <a:pt x="6193" y="2928"/>
                  <a:pt x="5962" y="2554"/>
                </a:cubicBezTo>
                <a:cubicBezTo>
                  <a:pt x="5703" y="2230"/>
                  <a:pt x="5428" y="2068"/>
                  <a:pt x="5088" y="2068"/>
                </a:cubicBezTo>
                <a:cubicBezTo>
                  <a:pt x="4974" y="2068"/>
                  <a:pt x="4853" y="2086"/>
                  <a:pt x="4724" y="2122"/>
                </a:cubicBezTo>
                <a:cubicBezTo>
                  <a:pt x="4580" y="2179"/>
                  <a:pt x="4436" y="2237"/>
                  <a:pt x="4234" y="2323"/>
                </a:cubicBezTo>
                <a:cubicBezTo>
                  <a:pt x="4177" y="2323"/>
                  <a:pt x="4119" y="2352"/>
                  <a:pt x="4004" y="2381"/>
                </a:cubicBezTo>
                <a:cubicBezTo>
                  <a:pt x="3831" y="2450"/>
                  <a:pt x="3691" y="2486"/>
                  <a:pt x="3578" y="2486"/>
                </a:cubicBezTo>
                <a:cubicBezTo>
                  <a:pt x="3314" y="2486"/>
                  <a:pt x="3191" y="2294"/>
                  <a:pt x="3111" y="1891"/>
                </a:cubicBezTo>
                <a:cubicBezTo>
                  <a:pt x="3111" y="1805"/>
                  <a:pt x="3111" y="1776"/>
                  <a:pt x="3082" y="1690"/>
                </a:cubicBezTo>
                <a:cubicBezTo>
                  <a:pt x="2996" y="1344"/>
                  <a:pt x="2938" y="1027"/>
                  <a:pt x="2736" y="681"/>
                </a:cubicBezTo>
                <a:cubicBezTo>
                  <a:pt x="2520" y="228"/>
                  <a:pt x="2207" y="1"/>
                  <a:pt x="17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42"/>
          <p:cNvSpPr/>
          <p:nvPr/>
        </p:nvSpPr>
        <p:spPr>
          <a:xfrm>
            <a:off x="6295236" y="613316"/>
            <a:ext cx="160019" cy="279682"/>
          </a:xfrm>
          <a:custGeom>
            <a:avLst/>
            <a:gdLst/>
            <a:ahLst/>
            <a:cxnLst/>
            <a:rect l="l" t="t" r="r" b="b"/>
            <a:pathLst>
              <a:path w="5128" h="8962" extrusionOk="0">
                <a:moveTo>
                  <a:pt x="3352" y="0"/>
                </a:moveTo>
                <a:cubicBezTo>
                  <a:pt x="3212" y="0"/>
                  <a:pt x="3097" y="80"/>
                  <a:pt x="3082" y="267"/>
                </a:cubicBezTo>
                <a:cubicBezTo>
                  <a:pt x="3053" y="1045"/>
                  <a:pt x="5127" y="1707"/>
                  <a:pt x="2621" y="2456"/>
                </a:cubicBezTo>
                <a:cubicBezTo>
                  <a:pt x="1757" y="2715"/>
                  <a:pt x="1527" y="3608"/>
                  <a:pt x="1959" y="4443"/>
                </a:cubicBezTo>
                <a:cubicBezTo>
                  <a:pt x="2362" y="5192"/>
                  <a:pt x="2881" y="5509"/>
                  <a:pt x="1181" y="6085"/>
                </a:cubicBezTo>
                <a:cubicBezTo>
                  <a:pt x="375" y="6402"/>
                  <a:pt x="0" y="7065"/>
                  <a:pt x="202" y="7871"/>
                </a:cubicBezTo>
                <a:cubicBezTo>
                  <a:pt x="346" y="8390"/>
                  <a:pt x="749" y="8706"/>
                  <a:pt x="1239" y="8908"/>
                </a:cubicBezTo>
                <a:cubicBezTo>
                  <a:pt x="1313" y="8945"/>
                  <a:pt x="1382" y="8962"/>
                  <a:pt x="1443" y="8962"/>
                </a:cubicBezTo>
                <a:cubicBezTo>
                  <a:pt x="1572" y="8962"/>
                  <a:pt x="1670" y="8890"/>
                  <a:pt x="1728" y="8793"/>
                </a:cubicBezTo>
                <a:cubicBezTo>
                  <a:pt x="1873" y="8447"/>
                  <a:pt x="1383" y="8447"/>
                  <a:pt x="1037" y="7929"/>
                </a:cubicBezTo>
                <a:cubicBezTo>
                  <a:pt x="749" y="7526"/>
                  <a:pt x="864" y="7065"/>
                  <a:pt x="1296" y="6863"/>
                </a:cubicBezTo>
                <a:cubicBezTo>
                  <a:pt x="1613" y="6661"/>
                  <a:pt x="2333" y="6517"/>
                  <a:pt x="2823" y="6028"/>
                </a:cubicBezTo>
                <a:cubicBezTo>
                  <a:pt x="3543" y="5279"/>
                  <a:pt x="2967" y="4616"/>
                  <a:pt x="2679" y="4069"/>
                </a:cubicBezTo>
                <a:cubicBezTo>
                  <a:pt x="2391" y="3551"/>
                  <a:pt x="2477" y="3291"/>
                  <a:pt x="3053" y="3118"/>
                </a:cubicBezTo>
                <a:cubicBezTo>
                  <a:pt x="4177" y="2715"/>
                  <a:pt x="5070" y="2168"/>
                  <a:pt x="4522" y="1131"/>
                </a:cubicBezTo>
                <a:cubicBezTo>
                  <a:pt x="4321" y="757"/>
                  <a:pt x="4062" y="497"/>
                  <a:pt x="3774" y="209"/>
                </a:cubicBezTo>
                <a:cubicBezTo>
                  <a:pt x="3658" y="80"/>
                  <a:pt x="3493" y="0"/>
                  <a:pt x="33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42"/>
          <p:cNvSpPr/>
          <p:nvPr/>
        </p:nvSpPr>
        <p:spPr>
          <a:xfrm>
            <a:off x="8184794" y="437340"/>
            <a:ext cx="60257" cy="61167"/>
          </a:xfrm>
          <a:custGeom>
            <a:avLst/>
            <a:gdLst/>
            <a:ahLst/>
            <a:cxnLst/>
            <a:rect l="l" t="t" r="r" b="b"/>
            <a:pathLst>
              <a:path w="1931" h="1960" extrusionOk="0">
                <a:moveTo>
                  <a:pt x="951" y="1"/>
                </a:moveTo>
                <a:cubicBezTo>
                  <a:pt x="432" y="1"/>
                  <a:pt x="0" y="433"/>
                  <a:pt x="0" y="980"/>
                </a:cubicBezTo>
                <a:cubicBezTo>
                  <a:pt x="0" y="1527"/>
                  <a:pt x="432" y="1959"/>
                  <a:pt x="951" y="1959"/>
                </a:cubicBezTo>
                <a:cubicBezTo>
                  <a:pt x="1498" y="1959"/>
                  <a:pt x="1930" y="1527"/>
                  <a:pt x="1930" y="980"/>
                </a:cubicBezTo>
                <a:cubicBezTo>
                  <a:pt x="1930" y="433"/>
                  <a:pt x="1498" y="1"/>
                  <a:pt x="9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42"/>
          <p:cNvSpPr/>
          <p:nvPr/>
        </p:nvSpPr>
        <p:spPr>
          <a:xfrm>
            <a:off x="1969911" y="3468129"/>
            <a:ext cx="160019" cy="279682"/>
          </a:xfrm>
          <a:custGeom>
            <a:avLst/>
            <a:gdLst/>
            <a:ahLst/>
            <a:cxnLst/>
            <a:rect l="l" t="t" r="r" b="b"/>
            <a:pathLst>
              <a:path w="5128" h="8962" extrusionOk="0">
                <a:moveTo>
                  <a:pt x="3352" y="0"/>
                </a:moveTo>
                <a:cubicBezTo>
                  <a:pt x="3212" y="0"/>
                  <a:pt x="3097" y="80"/>
                  <a:pt x="3082" y="267"/>
                </a:cubicBezTo>
                <a:cubicBezTo>
                  <a:pt x="3053" y="1045"/>
                  <a:pt x="5127" y="1707"/>
                  <a:pt x="2621" y="2456"/>
                </a:cubicBezTo>
                <a:cubicBezTo>
                  <a:pt x="1757" y="2715"/>
                  <a:pt x="1527" y="3608"/>
                  <a:pt x="1959" y="4443"/>
                </a:cubicBezTo>
                <a:cubicBezTo>
                  <a:pt x="2362" y="5192"/>
                  <a:pt x="2881" y="5509"/>
                  <a:pt x="1181" y="6085"/>
                </a:cubicBezTo>
                <a:cubicBezTo>
                  <a:pt x="375" y="6402"/>
                  <a:pt x="0" y="7065"/>
                  <a:pt x="202" y="7871"/>
                </a:cubicBezTo>
                <a:cubicBezTo>
                  <a:pt x="346" y="8390"/>
                  <a:pt x="749" y="8706"/>
                  <a:pt x="1239" y="8908"/>
                </a:cubicBezTo>
                <a:cubicBezTo>
                  <a:pt x="1313" y="8945"/>
                  <a:pt x="1382" y="8962"/>
                  <a:pt x="1443" y="8962"/>
                </a:cubicBezTo>
                <a:cubicBezTo>
                  <a:pt x="1572" y="8962"/>
                  <a:pt x="1670" y="8890"/>
                  <a:pt x="1728" y="8793"/>
                </a:cubicBezTo>
                <a:cubicBezTo>
                  <a:pt x="1873" y="8447"/>
                  <a:pt x="1383" y="8447"/>
                  <a:pt x="1037" y="7929"/>
                </a:cubicBezTo>
                <a:cubicBezTo>
                  <a:pt x="749" y="7526"/>
                  <a:pt x="864" y="7065"/>
                  <a:pt x="1296" y="6863"/>
                </a:cubicBezTo>
                <a:cubicBezTo>
                  <a:pt x="1613" y="6661"/>
                  <a:pt x="2333" y="6517"/>
                  <a:pt x="2823" y="6028"/>
                </a:cubicBezTo>
                <a:cubicBezTo>
                  <a:pt x="3543" y="5279"/>
                  <a:pt x="2967" y="4616"/>
                  <a:pt x="2679" y="4069"/>
                </a:cubicBezTo>
                <a:cubicBezTo>
                  <a:pt x="2391" y="3551"/>
                  <a:pt x="2477" y="3291"/>
                  <a:pt x="3053" y="3118"/>
                </a:cubicBezTo>
                <a:cubicBezTo>
                  <a:pt x="4177" y="2715"/>
                  <a:pt x="5070" y="2168"/>
                  <a:pt x="4522" y="1131"/>
                </a:cubicBezTo>
                <a:cubicBezTo>
                  <a:pt x="4321" y="757"/>
                  <a:pt x="4062" y="497"/>
                  <a:pt x="3774" y="209"/>
                </a:cubicBezTo>
                <a:cubicBezTo>
                  <a:pt x="3658" y="80"/>
                  <a:pt x="3493" y="0"/>
                  <a:pt x="33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7" name="Google Shape;517;p42"/>
          <p:cNvGrpSpPr/>
          <p:nvPr/>
        </p:nvGrpSpPr>
        <p:grpSpPr>
          <a:xfrm>
            <a:off x="7544097" y="358697"/>
            <a:ext cx="386466" cy="348279"/>
            <a:chOff x="8549240" y="3624833"/>
            <a:chExt cx="237314" cy="213865"/>
          </a:xfrm>
        </p:grpSpPr>
        <p:sp>
          <p:nvSpPr>
            <p:cNvPr id="518" name="Google Shape;518;p42"/>
            <p:cNvSpPr/>
            <p:nvPr/>
          </p:nvSpPr>
          <p:spPr>
            <a:xfrm>
              <a:off x="8555989" y="3631362"/>
              <a:ext cx="223833" cy="200789"/>
            </a:xfrm>
            <a:custGeom>
              <a:avLst/>
              <a:gdLst/>
              <a:ahLst/>
              <a:cxnLst/>
              <a:rect l="l" t="t" r="r" b="b"/>
              <a:pathLst>
                <a:path w="7173" h="6434" extrusionOk="0">
                  <a:moveTo>
                    <a:pt x="2373" y="0"/>
                  </a:moveTo>
                  <a:cubicBezTo>
                    <a:pt x="2239" y="0"/>
                    <a:pt x="2109" y="29"/>
                    <a:pt x="1988" y="89"/>
                  </a:cubicBezTo>
                  <a:cubicBezTo>
                    <a:pt x="1440" y="349"/>
                    <a:pt x="1268" y="1155"/>
                    <a:pt x="1584" y="1904"/>
                  </a:cubicBezTo>
                  <a:cubicBezTo>
                    <a:pt x="1555" y="1903"/>
                    <a:pt x="1526" y="1902"/>
                    <a:pt x="1498" y="1902"/>
                  </a:cubicBezTo>
                  <a:cubicBezTo>
                    <a:pt x="789" y="1902"/>
                    <a:pt x="226" y="2242"/>
                    <a:pt x="115" y="2768"/>
                  </a:cubicBezTo>
                  <a:cubicBezTo>
                    <a:pt x="0" y="3373"/>
                    <a:pt x="576" y="4064"/>
                    <a:pt x="1498" y="4208"/>
                  </a:cubicBezTo>
                  <a:lnTo>
                    <a:pt x="1584" y="4208"/>
                  </a:lnTo>
                  <a:cubicBezTo>
                    <a:pt x="1412" y="4410"/>
                    <a:pt x="1296" y="4669"/>
                    <a:pt x="1239" y="4929"/>
                  </a:cubicBezTo>
                  <a:cubicBezTo>
                    <a:pt x="1095" y="5389"/>
                    <a:pt x="1181" y="5850"/>
                    <a:pt x="1527" y="6138"/>
                  </a:cubicBezTo>
                  <a:cubicBezTo>
                    <a:pt x="1696" y="6277"/>
                    <a:pt x="1909" y="6344"/>
                    <a:pt x="2138" y="6344"/>
                  </a:cubicBezTo>
                  <a:cubicBezTo>
                    <a:pt x="2574" y="6344"/>
                    <a:pt x="3069" y="6102"/>
                    <a:pt x="3428" y="5649"/>
                  </a:cubicBezTo>
                  <a:cubicBezTo>
                    <a:pt x="3457" y="5562"/>
                    <a:pt x="3543" y="5533"/>
                    <a:pt x="3572" y="5476"/>
                  </a:cubicBezTo>
                  <a:cubicBezTo>
                    <a:pt x="3886" y="6060"/>
                    <a:pt x="4411" y="6433"/>
                    <a:pt x="4899" y="6433"/>
                  </a:cubicBezTo>
                  <a:cubicBezTo>
                    <a:pt x="5038" y="6433"/>
                    <a:pt x="5173" y="6403"/>
                    <a:pt x="5300" y="6340"/>
                  </a:cubicBezTo>
                  <a:cubicBezTo>
                    <a:pt x="5847" y="6081"/>
                    <a:pt x="6020" y="5245"/>
                    <a:pt x="5703" y="4496"/>
                  </a:cubicBezTo>
                  <a:cubicBezTo>
                    <a:pt x="6481" y="4468"/>
                    <a:pt x="7115" y="4036"/>
                    <a:pt x="7172" y="3460"/>
                  </a:cubicBezTo>
                  <a:cubicBezTo>
                    <a:pt x="7144" y="2912"/>
                    <a:pt x="6596" y="2365"/>
                    <a:pt x="5819" y="2250"/>
                  </a:cubicBezTo>
                  <a:cubicBezTo>
                    <a:pt x="6251" y="1472"/>
                    <a:pt x="6135" y="608"/>
                    <a:pt x="5559" y="291"/>
                  </a:cubicBezTo>
                  <a:cubicBezTo>
                    <a:pt x="5413" y="210"/>
                    <a:pt x="5258" y="175"/>
                    <a:pt x="5099" y="175"/>
                  </a:cubicBezTo>
                  <a:cubicBezTo>
                    <a:pt x="4975" y="175"/>
                    <a:pt x="4850" y="196"/>
                    <a:pt x="4724" y="233"/>
                  </a:cubicBezTo>
                  <a:cubicBezTo>
                    <a:pt x="4378" y="377"/>
                    <a:pt x="4004" y="666"/>
                    <a:pt x="3802" y="1098"/>
                  </a:cubicBezTo>
                  <a:cubicBezTo>
                    <a:pt x="3802" y="1069"/>
                    <a:pt x="3745" y="1069"/>
                    <a:pt x="3745" y="1040"/>
                  </a:cubicBezTo>
                  <a:cubicBezTo>
                    <a:pt x="3426" y="403"/>
                    <a:pt x="2875" y="0"/>
                    <a:pt x="23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nvGrpSpPr>
            <p:cNvPr id="519" name="Google Shape;519;p42"/>
            <p:cNvGrpSpPr/>
            <p:nvPr/>
          </p:nvGrpSpPr>
          <p:grpSpPr>
            <a:xfrm>
              <a:off x="8549240" y="3624833"/>
              <a:ext cx="237314" cy="213865"/>
              <a:chOff x="8365015" y="3739933"/>
              <a:chExt cx="237314" cy="213865"/>
            </a:xfrm>
          </p:grpSpPr>
          <p:sp>
            <p:nvSpPr>
              <p:cNvPr id="520" name="Google Shape;520;p42"/>
              <p:cNvSpPr/>
              <p:nvPr/>
            </p:nvSpPr>
            <p:spPr>
              <a:xfrm>
                <a:off x="8406362" y="3749826"/>
                <a:ext cx="190569" cy="197918"/>
              </a:xfrm>
              <a:custGeom>
                <a:avLst/>
                <a:gdLst/>
                <a:ahLst/>
                <a:cxnLst/>
                <a:rect l="l" t="t" r="r" b="b"/>
                <a:pathLst>
                  <a:path w="6107" h="6342" extrusionOk="0">
                    <a:moveTo>
                      <a:pt x="4060" y="1"/>
                    </a:moveTo>
                    <a:cubicBezTo>
                      <a:pt x="3930" y="1"/>
                      <a:pt x="3794" y="29"/>
                      <a:pt x="3658" y="84"/>
                    </a:cubicBezTo>
                    <a:cubicBezTo>
                      <a:pt x="3428" y="2186"/>
                      <a:pt x="2218" y="4260"/>
                      <a:pt x="202" y="4808"/>
                    </a:cubicBezTo>
                    <a:cubicBezTo>
                      <a:pt x="144" y="4836"/>
                      <a:pt x="144" y="4836"/>
                      <a:pt x="115" y="4836"/>
                    </a:cubicBezTo>
                    <a:cubicBezTo>
                      <a:pt x="0" y="5355"/>
                      <a:pt x="86" y="5816"/>
                      <a:pt x="403" y="6075"/>
                    </a:cubicBezTo>
                    <a:cubicBezTo>
                      <a:pt x="557" y="6219"/>
                      <a:pt x="755" y="6286"/>
                      <a:pt x="973" y="6286"/>
                    </a:cubicBezTo>
                    <a:cubicBezTo>
                      <a:pt x="1408" y="6286"/>
                      <a:pt x="1920" y="6017"/>
                      <a:pt x="2304" y="5556"/>
                    </a:cubicBezTo>
                    <a:cubicBezTo>
                      <a:pt x="2391" y="5499"/>
                      <a:pt x="2420" y="5441"/>
                      <a:pt x="2448" y="5384"/>
                    </a:cubicBezTo>
                    <a:cubicBezTo>
                      <a:pt x="2763" y="5967"/>
                      <a:pt x="3287" y="6341"/>
                      <a:pt x="3776" y="6341"/>
                    </a:cubicBezTo>
                    <a:cubicBezTo>
                      <a:pt x="3914" y="6341"/>
                      <a:pt x="4050" y="6311"/>
                      <a:pt x="4177" y="6248"/>
                    </a:cubicBezTo>
                    <a:cubicBezTo>
                      <a:pt x="4724" y="5960"/>
                      <a:pt x="4897" y="5153"/>
                      <a:pt x="4580" y="4404"/>
                    </a:cubicBezTo>
                    <a:cubicBezTo>
                      <a:pt x="5386" y="4375"/>
                      <a:pt x="6020" y="3943"/>
                      <a:pt x="6078" y="3367"/>
                    </a:cubicBezTo>
                    <a:cubicBezTo>
                      <a:pt x="6107" y="2791"/>
                      <a:pt x="5559" y="2244"/>
                      <a:pt x="4724" y="2100"/>
                    </a:cubicBezTo>
                    <a:cubicBezTo>
                      <a:pt x="5127" y="1322"/>
                      <a:pt x="5070" y="458"/>
                      <a:pt x="4465" y="112"/>
                    </a:cubicBezTo>
                    <a:cubicBezTo>
                      <a:pt x="4343" y="36"/>
                      <a:pt x="4205" y="1"/>
                      <a:pt x="4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521" name="Google Shape;521;p42"/>
              <p:cNvSpPr/>
              <p:nvPr/>
            </p:nvSpPr>
            <p:spPr>
              <a:xfrm>
                <a:off x="8449487" y="3820261"/>
                <a:ext cx="75547" cy="56735"/>
              </a:xfrm>
              <a:custGeom>
                <a:avLst/>
                <a:gdLst/>
                <a:ahLst/>
                <a:cxnLst/>
                <a:rect l="l" t="t" r="r" b="b"/>
                <a:pathLst>
                  <a:path w="2421" h="1818" extrusionOk="0">
                    <a:moveTo>
                      <a:pt x="1316" y="0"/>
                    </a:moveTo>
                    <a:cubicBezTo>
                      <a:pt x="1179" y="0"/>
                      <a:pt x="1036" y="23"/>
                      <a:pt x="894" y="73"/>
                    </a:cubicBezTo>
                    <a:cubicBezTo>
                      <a:pt x="375" y="246"/>
                      <a:pt x="1" y="793"/>
                      <a:pt x="145" y="1254"/>
                    </a:cubicBezTo>
                    <a:cubicBezTo>
                      <a:pt x="253" y="1601"/>
                      <a:pt x="622" y="1817"/>
                      <a:pt x="1044" y="1817"/>
                    </a:cubicBezTo>
                    <a:cubicBezTo>
                      <a:pt x="1183" y="1817"/>
                      <a:pt x="1327" y="1794"/>
                      <a:pt x="1470" y="1744"/>
                    </a:cubicBezTo>
                    <a:cubicBezTo>
                      <a:pt x="2046" y="1571"/>
                      <a:pt x="2420" y="1024"/>
                      <a:pt x="2247" y="563"/>
                    </a:cubicBezTo>
                    <a:cubicBezTo>
                      <a:pt x="2096" y="216"/>
                      <a:pt x="1732" y="0"/>
                      <a:pt x="13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522" name="Google Shape;522;p42"/>
              <p:cNvSpPr/>
              <p:nvPr/>
            </p:nvSpPr>
            <p:spPr>
              <a:xfrm>
                <a:off x="8365015" y="3739933"/>
                <a:ext cx="237314" cy="213865"/>
              </a:xfrm>
              <a:custGeom>
                <a:avLst/>
                <a:gdLst/>
                <a:ahLst/>
                <a:cxnLst/>
                <a:rect l="l" t="t" r="r" b="b"/>
                <a:pathLst>
                  <a:path w="7605" h="6853" extrusionOk="0">
                    <a:moveTo>
                      <a:pt x="2618" y="386"/>
                    </a:moveTo>
                    <a:cubicBezTo>
                      <a:pt x="2715" y="386"/>
                      <a:pt x="2823" y="401"/>
                      <a:pt x="2938" y="429"/>
                    </a:cubicBezTo>
                    <a:cubicBezTo>
                      <a:pt x="3284" y="545"/>
                      <a:pt x="3601" y="862"/>
                      <a:pt x="3831" y="1294"/>
                    </a:cubicBezTo>
                    <a:lnTo>
                      <a:pt x="3860" y="1380"/>
                    </a:lnTo>
                    <a:cubicBezTo>
                      <a:pt x="3889" y="1438"/>
                      <a:pt x="3975" y="1466"/>
                      <a:pt x="4033" y="1466"/>
                    </a:cubicBezTo>
                    <a:cubicBezTo>
                      <a:pt x="4119" y="1466"/>
                      <a:pt x="4177" y="1438"/>
                      <a:pt x="4234" y="1380"/>
                    </a:cubicBezTo>
                    <a:cubicBezTo>
                      <a:pt x="4407" y="1006"/>
                      <a:pt x="4724" y="718"/>
                      <a:pt x="5041" y="602"/>
                    </a:cubicBezTo>
                    <a:cubicBezTo>
                      <a:pt x="5161" y="568"/>
                      <a:pt x="5291" y="523"/>
                      <a:pt x="5432" y="523"/>
                    </a:cubicBezTo>
                    <a:cubicBezTo>
                      <a:pt x="5527" y="523"/>
                      <a:pt x="5627" y="544"/>
                      <a:pt x="5732" y="602"/>
                    </a:cubicBezTo>
                    <a:cubicBezTo>
                      <a:pt x="6164" y="862"/>
                      <a:pt x="6251" y="1610"/>
                      <a:pt x="5876" y="2302"/>
                    </a:cubicBezTo>
                    <a:cubicBezTo>
                      <a:pt x="5847" y="2331"/>
                      <a:pt x="5847" y="2417"/>
                      <a:pt x="5876" y="2475"/>
                    </a:cubicBezTo>
                    <a:cubicBezTo>
                      <a:pt x="5905" y="2561"/>
                      <a:pt x="5963" y="2590"/>
                      <a:pt x="6020" y="2590"/>
                    </a:cubicBezTo>
                    <a:cubicBezTo>
                      <a:pt x="6711" y="2734"/>
                      <a:pt x="7201" y="3166"/>
                      <a:pt x="7172" y="3627"/>
                    </a:cubicBezTo>
                    <a:cubicBezTo>
                      <a:pt x="7144" y="4116"/>
                      <a:pt x="6596" y="4462"/>
                      <a:pt x="5905" y="4520"/>
                    </a:cubicBezTo>
                    <a:cubicBezTo>
                      <a:pt x="5847" y="4520"/>
                      <a:pt x="5761" y="4548"/>
                      <a:pt x="5732" y="4606"/>
                    </a:cubicBezTo>
                    <a:cubicBezTo>
                      <a:pt x="5703" y="4664"/>
                      <a:pt x="5703" y="4721"/>
                      <a:pt x="5732" y="4808"/>
                    </a:cubicBezTo>
                    <a:cubicBezTo>
                      <a:pt x="6020" y="5470"/>
                      <a:pt x="5876" y="6161"/>
                      <a:pt x="5444" y="6392"/>
                    </a:cubicBezTo>
                    <a:cubicBezTo>
                      <a:pt x="5361" y="6431"/>
                      <a:pt x="5271" y="6449"/>
                      <a:pt x="5176" y="6449"/>
                    </a:cubicBezTo>
                    <a:cubicBezTo>
                      <a:pt x="4778" y="6449"/>
                      <a:pt x="4306" y="6121"/>
                      <a:pt x="4004" y="5585"/>
                    </a:cubicBezTo>
                    <a:cubicBezTo>
                      <a:pt x="3975" y="5528"/>
                      <a:pt x="3889" y="5470"/>
                      <a:pt x="3831" y="5470"/>
                    </a:cubicBezTo>
                    <a:cubicBezTo>
                      <a:pt x="3782" y="5470"/>
                      <a:pt x="3742" y="5489"/>
                      <a:pt x="3700" y="5489"/>
                    </a:cubicBezTo>
                    <a:cubicBezTo>
                      <a:pt x="3669" y="5489"/>
                      <a:pt x="3638" y="5478"/>
                      <a:pt x="3601" y="5441"/>
                    </a:cubicBezTo>
                    <a:cubicBezTo>
                      <a:pt x="3572" y="5528"/>
                      <a:pt x="3543" y="5585"/>
                      <a:pt x="3514" y="5614"/>
                    </a:cubicBezTo>
                    <a:cubicBezTo>
                      <a:pt x="3178" y="6049"/>
                      <a:pt x="2720" y="6280"/>
                      <a:pt x="2335" y="6280"/>
                    </a:cubicBezTo>
                    <a:cubicBezTo>
                      <a:pt x="2159" y="6280"/>
                      <a:pt x="1999" y="6232"/>
                      <a:pt x="1872" y="6133"/>
                    </a:cubicBezTo>
                    <a:cubicBezTo>
                      <a:pt x="1642" y="5902"/>
                      <a:pt x="1556" y="5557"/>
                      <a:pt x="1671" y="5125"/>
                    </a:cubicBezTo>
                    <a:cubicBezTo>
                      <a:pt x="1700" y="4894"/>
                      <a:pt x="1844" y="4692"/>
                      <a:pt x="1988" y="4462"/>
                    </a:cubicBezTo>
                    <a:cubicBezTo>
                      <a:pt x="2016" y="4433"/>
                      <a:pt x="2074" y="4347"/>
                      <a:pt x="2016" y="4289"/>
                    </a:cubicBezTo>
                    <a:cubicBezTo>
                      <a:pt x="2016" y="4203"/>
                      <a:pt x="1959" y="4145"/>
                      <a:pt x="1872" y="4145"/>
                    </a:cubicBezTo>
                    <a:lnTo>
                      <a:pt x="1786" y="4145"/>
                    </a:lnTo>
                    <a:cubicBezTo>
                      <a:pt x="1008" y="4001"/>
                      <a:pt x="490" y="3425"/>
                      <a:pt x="576" y="2907"/>
                    </a:cubicBezTo>
                    <a:cubicBezTo>
                      <a:pt x="655" y="2511"/>
                      <a:pt x="1120" y="2237"/>
                      <a:pt x="1683" y="2237"/>
                    </a:cubicBezTo>
                    <a:cubicBezTo>
                      <a:pt x="1736" y="2237"/>
                      <a:pt x="1789" y="2239"/>
                      <a:pt x="1844" y="2244"/>
                    </a:cubicBezTo>
                    <a:cubicBezTo>
                      <a:pt x="1930" y="2244"/>
                      <a:pt x="1988" y="2244"/>
                      <a:pt x="2016" y="2158"/>
                    </a:cubicBezTo>
                    <a:cubicBezTo>
                      <a:pt x="2074" y="2129"/>
                      <a:pt x="2103" y="2043"/>
                      <a:pt x="2074" y="1985"/>
                    </a:cubicBezTo>
                    <a:cubicBezTo>
                      <a:pt x="1786" y="1322"/>
                      <a:pt x="1930" y="660"/>
                      <a:pt x="2362" y="429"/>
                    </a:cubicBezTo>
                    <a:cubicBezTo>
                      <a:pt x="2434" y="401"/>
                      <a:pt x="2520" y="386"/>
                      <a:pt x="2618" y="386"/>
                    </a:cubicBezTo>
                    <a:close/>
                    <a:moveTo>
                      <a:pt x="2582" y="1"/>
                    </a:moveTo>
                    <a:cubicBezTo>
                      <a:pt x="2421" y="1"/>
                      <a:pt x="2268" y="37"/>
                      <a:pt x="2132" y="113"/>
                    </a:cubicBezTo>
                    <a:cubicBezTo>
                      <a:pt x="1584" y="401"/>
                      <a:pt x="1354" y="1150"/>
                      <a:pt x="1556" y="1927"/>
                    </a:cubicBezTo>
                    <a:cubicBezTo>
                      <a:pt x="835" y="1956"/>
                      <a:pt x="259" y="2359"/>
                      <a:pt x="144" y="2935"/>
                    </a:cubicBezTo>
                    <a:cubicBezTo>
                      <a:pt x="0" y="3598"/>
                      <a:pt x="634" y="4318"/>
                      <a:pt x="1498" y="4577"/>
                    </a:cubicBezTo>
                    <a:cubicBezTo>
                      <a:pt x="1411" y="4750"/>
                      <a:pt x="1296" y="4952"/>
                      <a:pt x="1267" y="5125"/>
                    </a:cubicBezTo>
                    <a:cubicBezTo>
                      <a:pt x="1123" y="5729"/>
                      <a:pt x="1267" y="6248"/>
                      <a:pt x="1642" y="6565"/>
                    </a:cubicBezTo>
                    <a:cubicBezTo>
                      <a:pt x="1838" y="6722"/>
                      <a:pt x="2075" y="6795"/>
                      <a:pt x="2328" y="6795"/>
                    </a:cubicBezTo>
                    <a:cubicBezTo>
                      <a:pt x="2816" y="6795"/>
                      <a:pt x="3366" y="6521"/>
                      <a:pt x="3802" y="6046"/>
                    </a:cubicBezTo>
                    <a:cubicBezTo>
                      <a:pt x="4148" y="6565"/>
                      <a:pt x="4695" y="6853"/>
                      <a:pt x="5156" y="6853"/>
                    </a:cubicBezTo>
                    <a:cubicBezTo>
                      <a:pt x="5329" y="6853"/>
                      <a:pt x="5473" y="6824"/>
                      <a:pt x="5588" y="6766"/>
                    </a:cubicBezTo>
                    <a:cubicBezTo>
                      <a:pt x="6164" y="6478"/>
                      <a:pt x="6395" y="5729"/>
                      <a:pt x="6164" y="4952"/>
                    </a:cubicBezTo>
                    <a:cubicBezTo>
                      <a:pt x="6971" y="4808"/>
                      <a:pt x="7547" y="4318"/>
                      <a:pt x="7576" y="3713"/>
                    </a:cubicBezTo>
                    <a:cubicBezTo>
                      <a:pt x="7604" y="3108"/>
                      <a:pt x="7115" y="2532"/>
                      <a:pt x="6337" y="2302"/>
                    </a:cubicBezTo>
                    <a:cubicBezTo>
                      <a:pt x="6683" y="1495"/>
                      <a:pt x="6539" y="631"/>
                      <a:pt x="5905" y="285"/>
                    </a:cubicBezTo>
                    <a:cubicBezTo>
                      <a:pt x="5747" y="206"/>
                      <a:pt x="5571" y="162"/>
                      <a:pt x="5383" y="162"/>
                    </a:cubicBezTo>
                    <a:cubicBezTo>
                      <a:pt x="5228" y="162"/>
                      <a:pt x="5065" y="192"/>
                      <a:pt x="4897" y="257"/>
                    </a:cubicBezTo>
                    <a:cubicBezTo>
                      <a:pt x="4580" y="372"/>
                      <a:pt x="4292" y="631"/>
                      <a:pt x="4033" y="919"/>
                    </a:cubicBezTo>
                    <a:cubicBezTo>
                      <a:pt x="3802" y="516"/>
                      <a:pt x="3428" y="228"/>
                      <a:pt x="3025" y="84"/>
                    </a:cubicBezTo>
                    <a:cubicBezTo>
                      <a:pt x="2875" y="29"/>
                      <a:pt x="2725" y="1"/>
                      <a:pt x="2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grpSp>
      <p:sp>
        <p:nvSpPr>
          <p:cNvPr id="523" name="Google Shape;523;p42"/>
          <p:cNvSpPr/>
          <p:nvPr/>
        </p:nvSpPr>
        <p:spPr>
          <a:xfrm>
            <a:off x="2603376" y="686302"/>
            <a:ext cx="130343" cy="266356"/>
          </a:xfrm>
          <a:custGeom>
            <a:avLst/>
            <a:gdLst/>
            <a:ahLst/>
            <a:cxnLst/>
            <a:rect l="l" t="t" r="r" b="b"/>
            <a:pathLst>
              <a:path w="4177" h="8535" extrusionOk="0">
                <a:moveTo>
                  <a:pt x="479" y="0"/>
                </a:moveTo>
                <a:cubicBezTo>
                  <a:pt x="379" y="0"/>
                  <a:pt x="283" y="41"/>
                  <a:pt x="202" y="82"/>
                </a:cubicBezTo>
                <a:cubicBezTo>
                  <a:pt x="58" y="168"/>
                  <a:pt x="0" y="341"/>
                  <a:pt x="115" y="485"/>
                </a:cubicBezTo>
                <a:cubicBezTo>
                  <a:pt x="202" y="629"/>
                  <a:pt x="317" y="687"/>
                  <a:pt x="461" y="744"/>
                </a:cubicBezTo>
                <a:cubicBezTo>
                  <a:pt x="720" y="802"/>
                  <a:pt x="1008" y="831"/>
                  <a:pt x="1268" y="946"/>
                </a:cubicBezTo>
                <a:cubicBezTo>
                  <a:pt x="1642" y="1090"/>
                  <a:pt x="1729" y="1234"/>
                  <a:pt x="1556" y="1609"/>
                </a:cubicBezTo>
                <a:cubicBezTo>
                  <a:pt x="1412" y="1925"/>
                  <a:pt x="1210" y="2213"/>
                  <a:pt x="1037" y="2501"/>
                </a:cubicBezTo>
                <a:cubicBezTo>
                  <a:pt x="749" y="2934"/>
                  <a:pt x="720" y="3366"/>
                  <a:pt x="980" y="3826"/>
                </a:cubicBezTo>
                <a:cubicBezTo>
                  <a:pt x="1152" y="4114"/>
                  <a:pt x="1412" y="4345"/>
                  <a:pt x="1729" y="4489"/>
                </a:cubicBezTo>
                <a:lnTo>
                  <a:pt x="2276" y="4691"/>
                </a:lnTo>
                <a:cubicBezTo>
                  <a:pt x="2621" y="4863"/>
                  <a:pt x="2708" y="5007"/>
                  <a:pt x="2564" y="5411"/>
                </a:cubicBezTo>
                <a:cubicBezTo>
                  <a:pt x="2449" y="5728"/>
                  <a:pt x="2276" y="6016"/>
                  <a:pt x="2074" y="6275"/>
                </a:cubicBezTo>
                <a:cubicBezTo>
                  <a:pt x="1613" y="6966"/>
                  <a:pt x="1729" y="7744"/>
                  <a:pt x="2362" y="8262"/>
                </a:cubicBezTo>
                <a:cubicBezTo>
                  <a:pt x="2632" y="8460"/>
                  <a:pt x="2935" y="8534"/>
                  <a:pt x="3244" y="8534"/>
                </a:cubicBezTo>
                <a:cubicBezTo>
                  <a:pt x="3430" y="8534"/>
                  <a:pt x="3618" y="8507"/>
                  <a:pt x="3802" y="8464"/>
                </a:cubicBezTo>
                <a:cubicBezTo>
                  <a:pt x="4033" y="8435"/>
                  <a:pt x="4177" y="8262"/>
                  <a:pt x="4090" y="8118"/>
                </a:cubicBezTo>
                <a:cubicBezTo>
                  <a:pt x="4062" y="7945"/>
                  <a:pt x="4033" y="7859"/>
                  <a:pt x="3745" y="7859"/>
                </a:cubicBezTo>
                <a:cubicBezTo>
                  <a:pt x="3486" y="7859"/>
                  <a:pt x="3284" y="7859"/>
                  <a:pt x="3053" y="7801"/>
                </a:cubicBezTo>
                <a:cubicBezTo>
                  <a:pt x="2593" y="7657"/>
                  <a:pt x="2362" y="7225"/>
                  <a:pt x="2593" y="6793"/>
                </a:cubicBezTo>
                <a:cubicBezTo>
                  <a:pt x="2650" y="6649"/>
                  <a:pt x="2765" y="6505"/>
                  <a:pt x="2881" y="6361"/>
                </a:cubicBezTo>
                <a:cubicBezTo>
                  <a:pt x="3082" y="5987"/>
                  <a:pt x="3313" y="5641"/>
                  <a:pt x="3342" y="5238"/>
                </a:cubicBezTo>
                <a:cubicBezTo>
                  <a:pt x="3428" y="4691"/>
                  <a:pt x="3198" y="4287"/>
                  <a:pt x="2737" y="4086"/>
                </a:cubicBezTo>
                <a:cubicBezTo>
                  <a:pt x="2593" y="3999"/>
                  <a:pt x="2449" y="3942"/>
                  <a:pt x="2218" y="3855"/>
                </a:cubicBezTo>
                <a:cubicBezTo>
                  <a:pt x="2189" y="3855"/>
                  <a:pt x="2132" y="3826"/>
                  <a:pt x="2017" y="3798"/>
                </a:cubicBezTo>
                <a:cubicBezTo>
                  <a:pt x="1440" y="3538"/>
                  <a:pt x="1354" y="3279"/>
                  <a:pt x="1729" y="2789"/>
                </a:cubicBezTo>
                <a:cubicBezTo>
                  <a:pt x="1757" y="2761"/>
                  <a:pt x="1786" y="2703"/>
                  <a:pt x="1844" y="2645"/>
                </a:cubicBezTo>
                <a:cubicBezTo>
                  <a:pt x="2017" y="2357"/>
                  <a:pt x="2189" y="2041"/>
                  <a:pt x="2305" y="1695"/>
                </a:cubicBezTo>
                <a:cubicBezTo>
                  <a:pt x="2506" y="1090"/>
                  <a:pt x="2305" y="600"/>
                  <a:pt x="1729" y="312"/>
                </a:cubicBezTo>
                <a:cubicBezTo>
                  <a:pt x="1354" y="111"/>
                  <a:pt x="980" y="82"/>
                  <a:pt x="605" y="24"/>
                </a:cubicBezTo>
                <a:cubicBezTo>
                  <a:pt x="563" y="7"/>
                  <a:pt x="521" y="0"/>
                  <a:pt x="4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4" name="Google Shape;524;p42"/>
          <p:cNvGrpSpPr/>
          <p:nvPr/>
        </p:nvGrpSpPr>
        <p:grpSpPr>
          <a:xfrm>
            <a:off x="541476" y="2005671"/>
            <a:ext cx="234630" cy="217766"/>
            <a:chOff x="8656226" y="2547184"/>
            <a:chExt cx="234630" cy="217766"/>
          </a:xfrm>
        </p:grpSpPr>
        <p:sp>
          <p:nvSpPr>
            <p:cNvPr id="525" name="Google Shape;525;p42"/>
            <p:cNvSpPr/>
            <p:nvPr/>
          </p:nvSpPr>
          <p:spPr>
            <a:xfrm>
              <a:off x="8656234" y="2554313"/>
              <a:ext cx="222024" cy="203504"/>
            </a:xfrm>
            <a:custGeom>
              <a:avLst/>
              <a:gdLst/>
              <a:ahLst/>
              <a:cxnLst/>
              <a:rect l="l" t="t" r="r" b="b"/>
              <a:pathLst>
                <a:path w="7115" h="6521" extrusionOk="0">
                  <a:moveTo>
                    <a:pt x="4867" y="0"/>
                  </a:moveTo>
                  <a:cubicBezTo>
                    <a:pt x="4688" y="0"/>
                    <a:pt x="4495" y="57"/>
                    <a:pt x="4350" y="148"/>
                  </a:cubicBezTo>
                  <a:cubicBezTo>
                    <a:pt x="4004" y="321"/>
                    <a:pt x="3687" y="667"/>
                    <a:pt x="3514" y="1099"/>
                  </a:cubicBezTo>
                  <a:cubicBezTo>
                    <a:pt x="3514" y="1070"/>
                    <a:pt x="3457" y="1070"/>
                    <a:pt x="3457" y="1041"/>
                  </a:cubicBezTo>
                  <a:cubicBezTo>
                    <a:pt x="3103" y="500"/>
                    <a:pt x="2568" y="169"/>
                    <a:pt x="2103" y="169"/>
                  </a:cubicBezTo>
                  <a:cubicBezTo>
                    <a:pt x="1925" y="169"/>
                    <a:pt x="1757" y="217"/>
                    <a:pt x="1613" y="321"/>
                  </a:cubicBezTo>
                  <a:cubicBezTo>
                    <a:pt x="1095" y="638"/>
                    <a:pt x="1008" y="1444"/>
                    <a:pt x="1412" y="2164"/>
                  </a:cubicBezTo>
                  <a:cubicBezTo>
                    <a:pt x="663" y="2222"/>
                    <a:pt x="87" y="2625"/>
                    <a:pt x="58" y="3201"/>
                  </a:cubicBezTo>
                  <a:cubicBezTo>
                    <a:pt x="0" y="3864"/>
                    <a:pt x="692" y="4440"/>
                    <a:pt x="1556" y="4498"/>
                  </a:cubicBezTo>
                  <a:lnTo>
                    <a:pt x="1671" y="4498"/>
                  </a:lnTo>
                  <a:cubicBezTo>
                    <a:pt x="1527" y="4757"/>
                    <a:pt x="1412" y="5016"/>
                    <a:pt x="1383" y="5246"/>
                  </a:cubicBezTo>
                  <a:cubicBezTo>
                    <a:pt x="1296" y="5765"/>
                    <a:pt x="1440" y="6197"/>
                    <a:pt x="1815" y="6399"/>
                  </a:cubicBezTo>
                  <a:cubicBezTo>
                    <a:pt x="1958" y="6481"/>
                    <a:pt x="2118" y="6521"/>
                    <a:pt x="2286" y="6521"/>
                  </a:cubicBezTo>
                  <a:cubicBezTo>
                    <a:pt x="2761" y="6521"/>
                    <a:pt x="3296" y="6203"/>
                    <a:pt x="3658" y="5650"/>
                  </a:cubicBezTo>
                  <a:cubicBezTo>
                    <a:pt x="3687" y="5563"/>
                    <a:pt x="3716" y="5506"/>
                    <a:pt x="3774" y="5477"/>
                  </a:cubicBezTo>
                  <a:cubicBezTo>
                    <a:pt x="4117" y="5982"/>
                    <a:pt x="4617" y="6275"/>
                    <a:pt x="5064" y="6275"/>
                  </a:cubicBezTo>
                  <a:cubicBezTo>
                    <a:pt x="5254" y="6275"/>
                    <a:pt x="5434" y="6222"/>
                    <a:pt x="5588" y="6111"/>
                  </a:cubicBezTo>
                  <a:cubicBezTo>
                    <a:pt x="6107" y="5794"/>
                    <a:pt x="6164" y="4958"/>
                    <a:pt x="5732" y="4238"/>
                  </a:cubicBezTo>
                  <a:cubicBezTo>
                    <a:pt x="6539" y="4123"/>
                    <a:pt x="7115" y="3633"/>
                    <a:pt x="7057" y="3029"/>
                  </a:cubicBezTo>
                  <a:cubicBezTo>
                    <a:pt x="7086" y="2481"/>
                    <a:pt x="6424" y="2049"/>
                    <a:pt x="5646" y="2020"/>
                  </a:cubicBezTo>
                  <a:cubicBezTo>
                    <a:pt x="5963" y="1185"/>
                    <a:pt x="5732" y="321"/>
                    <a:pt x="5156" y="62"/>
                  </a:cubicBezTo>
                  <a:cubicBezTo>
                    <a:pt x="5072" y="19"/>
                    <a:pt x="4971" y="0"/>
                    <a:pt x="48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6" name="Google Shape;526;p42"/>
            <p:cNvGrpSpPr/>
            <p:nvPr/>
          </p:nvGrpSpPr>
          <p:grpSpPr>
            <a:xfrm>
              <a:off x="8656226" y="2547184"/>
              <a:ext cx="234630" cy="217766"/>
              <a:chOff x="8205901" y="2931534"/>
              <a:chExt cx="234630" cy="217766"/>
            </a:xfrm>
          </p:grpSpPr>
          <p:sp>
            <p:nvSpPr>
              <p:cNvPr id="527" name="Google Shape;527;p42"/>
              <p:cNvSpPr/>
              <p:nvPr/>
            </p:nvSpPr>
            <p:spPr>
              <a:xfrm>
                <a:off x="8254456" y="2939398"/>
                <a:ext cx="180677" cy="204721"/>
              </a:xfrm>
              <a:custGeom>
                <a:avLst/>
                <a:gdLst/>
                <a:ahLst/>
                <a:cxnLst/>
                <a:rect l="l" t="t" r="r" b="b"/>
                <a:pathLst>
                  <a:path w="5790" h="6560" extrusionOk="0">
                    <a:moveTo>
                      <a:pt x="3465" y="0"/>
                    </a:moveTo>
                    <a:cubicBezTo>
                      <a:pt x="3303" y="0"/>
                      <a:pt x="3135" y="45"/>
                      <a:pt x="2967" y="129"/>
                    </a:cubicBezTo>
                    <a:cubicBezTo>
                      <a:pt x="3053" y="2260"/>
                      <a:pt x="2045" y="4450"/>
                      <a:pt x="144" y="5256"/>
                    </a:cubicBezTo>
                    <a:cubicBezTo>
                      <a:pt x="87" y="5256"/>
                      <a:pt x="87" y="5285"/>
                      <a:pt x="58" y="5285"/>
                    </a:cubicBezTo>
                    <a:cubicBezTo>
                      <a:pt x="0" y="5746"/>
                      <a:pt x="144" y="6207"/>
                      <a:pt x="490" y="6437"/>
                    </a:cubicBezTo>
                    <a:cubicBezTo>
                      <a:pt x="633" y="6520"/>
                      <a:pt x="795" y="6559"/>
                      <a:pt x="965" y="6559"/>
                    </a:cubicBezTo>
                    <a:cubicBezTo>
                      <a:pt x="1447" y="6559"/>
                      <a:pt x="1993" y="6242"/>
                      <a:pt x="2333" y="5688"/>
                    </a:cubicBezTo>
                    <a:cubicBezTo>
                      <a:pt x="2362" y="5631"/>
                      <a:pt x="2391" y="5573"/>
                      <a:pt x="2449" y="5487"/>
                    </a:cubicBezTo>
                    <a:cubicBezTo>
                      <a:pt x="2802" y="5986"/>
                      <a:pt x="3321" y="6290"/>
                      <a:pt x="3778" y="6290"/>
                    </a:cubicBezTo>
                    <a:cubicBezTo>
                      <a:pt x="3953" y="6290"/>
                      <a:pt x="4119" y="6245"/>
                      <a:pt x="4263" y="6149"/>
                    </a:cubicBezTo>
                    <a:cubicBezTo>
                      <a:pt x="4782" y="5775"/>
                      <a:pt x="4810" y="4997"/>
                      <a:pt x="4407" y="4277"/>
                    </a:cubicBezTo>
                    <a:cubicBezTo>
                      <a:pt x="5214" y="4133"/>
                      <a:pt x="5790" y="3614"/>
                      <a:pt x="5761" y="3038"/>
                    </a:cubicBezTo>
                    <a:cubicBezTo>
                      <a:pt x="5761" y="2433"/>
                      <a:pt x="5099" y="2001"/>
                      <a:pt x="4263" y="2001"/>
                    </a:cubicBezTo>
                    <a:cubicBezTo>
                      <a:pt x="4609" y="1166"/>
                      <a:pt x="4378" y="302"/>
                      <a:pt x="3802" y="71"/>
                    </a:cubicBezTo>
                    <a:cubicBezTo>
                      <a:pt x="3694" y="23"/>
                      <a:pt x="3581" y="0"/>
                      <a:pt x="34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42"/>
              <p:cNvSpPr/>
              <p:nvPr/>
            </p:nvSpPr>
            <p:spPr>
              <a:xfrm>
                <a:off x="8287689" y="3010395"/>
                <a:ext cx="75547" cy="58420"/>
              </a:xfrm>
              <a:custGeom>
                <a:avLst/>
                <a:gdLst/>
                <a:ahLst/>
                <a:cxnLst/>
                <a:rect l="l" t="t" r="r" b="b"/>
                <a:pathLst>
                  <a:path w="2421" h="1872" extrusionOk="0">
                    <a:moveTo>
                      <a:pt x="1393" y="0"/>
                    </a:moveTo>
                    <a:cubicBezTo>
                      <a:pt x="1212" y="0"/>
                      <a:pt x="1021" y="42"/>
                      <a:pt x="836" y="129"/>
                    </a:cubicBezTo>
                    <a:cubicBezTo>
                      <a:pt x="289" y="418"/>
                      <a:pt x="1" y="994"/>
                      <a:pt x="231" y="1426"/>
                    </a:cubicBezTo>
                    <a:cubicBezTo>
                      <a:pt x="365" y="1712"/>
                      <a:pt x="675" y="1872"/>
                      <a:pt x="1029" y="1872"/>
                    </a:cubicBezTo>
                    <a:cubicBezTo>
                      <a:pt x="1209" y="1872"/>
                      <a:pt x="1400" y="1830"/>
                      <a:pt x="1585" y="1743"/>
                    </a:cubicBezTo>
                    <a:cubicBezTo>
                      <a:pt x="2132" y="1483"/>
                      <a:pt x="2420" y="907"/>
                      <a:pt x="2190" y="446"/>
                    </a:cubicBezTo>
                    <a:cubicBezTo>
                      <a:pt x="2057" y="160"/>
                      <a:pt x="1746" y="0"/>
                      <a:pt x="13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42"/>
              <p:cNvSpPr/>
              <p:nvPr/>
            </p:nvSpPr>
            <p:spPr>
              <a:xfrm>
                <a:off x="8205901" y="2931534"/>
                <a:ext cx="234630" cy="217766"/>
              </a:xfrm>
              <a:custGeom>
                <a:avLst/>
                <a:gdLst/>
                <a:ahLst/>
                <a:cxnLst/>
                <a:rect l="l" t="t" r="r" b="b"/>
                <a:pathLst>
                  <a:path w="7519" h="6978" extrusionOk="0">
                    <a:moveTo>
                      <a:pt x="5075" y="397"/>
                    </a:moveTo>
                    <a:cubicBezTo>
                      <a:pt x="5157" y="397"/>
                      <a:pt x="5243" y="410"/>
                      <a:pt x="5330" y="439"/>
                    </a:cubicBezTo>
                    <a:cubicBezTo>
                      <a:pt x="5790" y="640"/>
                      <a:pt x="5963" y="1389"/>
                      <a:pt x="5675" y="2109"/>
                    </a:cubicBezTo>
                    <a:cubicBezTo>
                      <a:pt x="5646" y="2167"/>
                      <a:pt x="5646" y="2224"/>
                      <a:pt x="5675" y="2282"/>
                    </a:cubicBezTo>
                    <a:cubicBezTo>
                      <a:pt x="5675" y="2368"/>
                      <a:pt x="5762" y="2397"/>
                      <a:pt x="5819" y="2397"/>
                    </a:cubicBezTo>
                    <a:cubicBezTo>
                      <a:pt x="6510" y="2426"/>
                      <a:pt x="7058" y="2829"/>
                      <a:pt x="7087" y="3290"/>
                    </a:cubicBezTo>
                    <a:cubicBezTo>
                      <a:pt x="7115" y="3751"/>
                      <a:pt x="6626" y="4183"/>
                      <a:pt x="5934" y="4298"/>
                    </a:cubicBezTo>
                    <a:cubicBezTo>
                      <a:pt x="5848" y="4298"/>
                      <a:pt x="5819" y="4356"/>
                      <a:pt x="5790" y="4414"/>
                    </a:cubicBezTo>
                    <a:cubicBezTo>
                      <a:pt x="5762" y="4442"/>
                      <a:pt x="5762" y="4529"/>
                      <a:pt x="5790" y="4586"/>
                    </a:cubicBezTo>
                    <a:cubicBezTo>
                      <a:pt x="6107" y="5220"/>
                      <a:pt x="6078" y="5940"/>
                      <a:pt x="5675" y="6171"/>
                    </a:cubicBezTo>
                    <a:cubicBezTo>
                      <a:pt x="5560" y="6247"/>
                      <a:pt x="5427" y="6283"/>
                      <a:pt x="5285" y="6283"/>
                    </a:cubicBezTo>
                    <a:cubicBezTo>
                      <a:pt x="4894" y="6283"/>
                      <a:pt x="4437" y="6010"/>
                      <a:pt x="4120" y="5566"/>
                    </a:cubicBezTo>
                    <a:cubicBezTo>
                      <a:pt x="4091" y="5537"/>
                      <a:pt x="4033" y="5508"/>
                      <a:pt x="3947" y="5508"/>
                    </a:cubicBezTo>
                    <a:cubicBezTo>
                      <a:pt x="3889" y="5508"/>
                      <a:pt x="3803" y="5537"/>
                      <a:pt x="3774" y="5595"/>
                    </a:cubicBezTo>
                    <a:cubicBezTo>
                      <a:pt x="3745" y="5681"/>
                      <a:pt x="3688" y="5710"/>
                      <a:pt x="3659" y="5796"/>
                    </a:cubicBezTo>
                    <a:cubicBezTo>
                      <a:pt x="3358" y="6269"/>
                      <a:pt x="2880" y="6566"/>
                      <a:pt x="2478" y="6566"/>
                    </a:cubicBezTo>
                    <a:cubicBezTo>
                      <a:pt x="2341" y="6566"/>
                      <a:pt x="2213" y="6532"/>
                      <a:pt x="2103" y="6459"/>
                    </a:cubicBezTo>
                    <a:cubicBezTo>
                      <a:pt x="1873" y="6286"/>
                      <a:pt x="1729" y="5940"/>
                      <a:pt x="1787" y="5508"/>
                    </a:cubicBezTo>
                    <a:cubicBezTo>
                      <a:pt x="1815" y="5278"/>
                      <a:pt x="1902" y="5018"/>
                      <a:pt x="2046" y="4817"/>
                    </a:cubicBezTo>
                    <a:cubicBezTo>
                      <a:pt x="2075" y="4730"/>
                      <a:pt x="2075" y="4673"/>
                      <a:pt x="2046" y="4586"/>
                    </a:cubicBezTo>
                    <a:cubicBezTo>
                      <a:pt x="2017" y="4529"/>
                      <a:pt x="1931" y="4500"/>
                      <a:pt x="1873" y="4500"/>
                    </a:cubicBezTo>
                    <a:lnTo>
                      <a:pt x="1758" y="4500"/>
                    </a:lnTo>
                    <a:cubicBezTo>
                      <a:pt x="1009" y="4442"/>
                      <a:pt x="375" y="3981"/>
                      <a:pt x="433" y="3434"/>
                    </a:cubicBezTo>
                    <a:cubicBezTo>
                      <a:pt x="462" y="2973"/>
                      <a:pt x="951" y="2628"/>
                      <a:pt x="1614" y="2570"/>
                    </a:cubicBezTo>
                    <a:cubicBezTo>
                      <a:pt x="1671" y="2570"/>
                      <a:pt x="1758" y="2541"/>
                      <a:pt x="1787" y="2484"/>
                    </a:cubicBezTo>
                    <a:cubicBezTo>
                      <a:pt x="1844" y="2426"/>
                      <a:pt x="1844" y="2368"/>
                      <a:pt x="1787" y="2282"/>
                    </a:cubicBezTo>
                    <a:cubicBezTo>
                      <a:pt x="1470" y="1677"/>
                      <a:pt x="1499" y="957"/>
                      <a:pt x="1902" y="698"/>
                    </a:cubicBezTo>
                    <a:cubicBezTo>
                      <a:pt x="2017" y="640"/>
                      <a:pt x="2161" y="611"/>
                      <a:pt x="2305" y="611"/>
                    </a:cubicBezTo>
                    <a:cubicBezTo>
                      <a:pt x="2363" y="611"/>
                      <a:pt x="2449" y="611"/>
                      <a:pt x="2507" y="554"/>
                    </a:cubicBezTo>
                    <a:cubicBezTo>
                      <a:pt x="2910" y="669"/>
                      <a:pt x="3256" y="928"/>
                      <a:pt x="3515" y="1303"/>
                    </a:cubicBezTo>
                    <a:lnTo>
                      <a:pt x="3544" y="1389"/>
                    </a:lnTo>
                    <a:cubicBezTo>
                      <a:pt x="3601" y="1447"/>
                      <a:pt x="3659" y="1504"/>
                      <a:pt x="3745" y="1504"/>
                    </a:cubicBezTo>
                    <a:cubicBezTo>
                      <a:pt x="3803" y="1504"/>
                      <a:pt x="3889" y="1447"/>
                      <a:pt x="3918" y="1389"/>
                    </a:cubicBezTo>
                    <a:cubicBezTo>
                      <a:pt x="4091" y="986"/>
                      <a:pt x="4350" y="698"/>
                      <a:pt x="4667" y="525"/>
                    </a:cubicBezTo>
                    <a:cubicBezTo>
                      <a:pt x="4763" y="448"/>
                      <a:pt x="4910" y="397"/>
                      <a:pt x="5075" y="397"/>
                    </a:cubicBezTo>
                    <a:close/>
                    <a:moveTo>
                      <a:pt x="4999" y="1"/>
                    </a:moveTo>
                    <a:cubicBezTo>
                      <a:pt x="4806" y="1"/>
                      <a:pt x="4616" y="52"/>
                      <a:pt x="4437" y="151"/>
                    </a:cubicBezTo>
                    <a:cubicBezTo>
                      <a:pt x="4149" y="295"/>
                      <a:pt x="3889" y="583"/>
                      <a:pt x="3659" y="928"/>
                    </a:cubicBezTo>
                    <a:cubicBezTo>
                      <a:pt x="3371" y="525"/>
                      <a:pt x="2996" y="266"/>
                      <a:pt x="2593" y="208"/>
                    </a:cubicBezTo>
                    <a:cubicBezTo>
                      <a:pt x="2464" y="178"/>
                      <a:pt x="2345" y="162"/>
                      <a:pt x="2235" y="162"/>
                    </a:cubicBezTo>
                    <a:cubicBezTo>
                      <a:pt x="2027" y="162"/>
                      <a:pt x="1851" y="220"/>
                      <a:pt x="1700" y="352"/>
                    </a:cubicBezTo>
                    <a:cubicBezTo>
                      <a:pt x="1153" y="669"/>
                      <a:pt x="1038" y="1418"/>
                      <a:pt x="1326" y="2167"/>
                    </a:cubicBezTo>
                    <a:cubicBezTo>
                      <a:pt x="634" y="2311"/>
                      <a:pt x="116" y="2801"/>
                      <a:pt x="58" y="3377"/>
                    </a:cubicBezTo>
                    <a:cubicBezTo>
                      <a:pt x="1" y="4097"/>
                      <a:pt x="692" y="4702"/>
                      <a:pt x="1585" y="4846"/>
                    </a:cubicBezTo>
                    <a:cubicBezTo>
                      <a:pt x="1499" y="5018"/>
                      <a:pt x="1470" y="5249"/>
                      <a:pt x="1441" y="5422"/>
                    </a:cubicBezTo>
                    <a:cubicBezTo>
                      <a:pt x="1355" y="6027"/>
                      <a:pt x="1585" y="6545"/>
                      <a:pt x="1988" y="6804"/>
                    </a:cubicBezTo>
                    <a:cubicBezTo>
                      <a:pt x="2161" y="6948"/>
                      <a:pt x="2334" y="6977"/>
                      <a:pt x="2564" y="6977"/>
                    </a:cubicBezTo>
                    <a:cubicBezTo>
                      <a:pt x="3054" y="6977"/>
                      <a:pt x="3659" y="6660"/>
                      <a:pt x="4005" y="6084"/>
                    </a:cubicBezTo>
                    <a:cubicBezTo>
                      <a:pt x="4390" y="6489"/>
                      <a:pt x="4867" y="6714"/>
                      <a:pt x="5304" y="6714"/>
                    </a:cubicBezTo>
                    <a:cubicBezTo>
                      <a:pt x="5519" y="6714"/>
                      <a:pt x="5725" y="6659"/>
                      <a:pt x="5906" y="6545"/>
                    </a:cubicBezTo>
                    <a:cubicBezTo>
                      <a:pt x="6453" y="6228"/>
                      <a:pt x="6597" y="5422"/>
                      <a:pt x="6251" y="4673"/>
                    </a:cubicBezTo>
                    <a:cubicBezTo>
                      <a:pt x="7029" y="4442"/>
                      <a:pt x="7519" y="3924"/>
                      <a:pt x="7490" y="3290"/>
                    </a:cubicBezTo>
                    <a:cubicBezTo>
                      <a:pt x="7490" y="2656"/>
                      <a:pt x="6914" y="2138"/>
                      <a:pt x="6107" y="2052"/>
                    </a:cubicBezTo>
                    <a:cubicBezTo>
                      <a:pt x="6338" y="1187"/>
                      <a:pt x="6078" y="352"/>
                      <a:pt x="5445" y="93"/>
                    </a:cubicBezTo>
                    <a:cubicBezTo>
                      <a:pt x="5295" y="31"/>
                      <a:pt x="5146" y="1"/>
                      <a:pt x="49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30" name="Google Shape;530;p42"/>
          <p:cNvSpPr/>
          <p:nvPr/>
        </p:nvSpPr>
        <p:spPr>
          <a:xfrm>
            <a:off x="6708615" y="644221"/>
            <a:ext cx="233401" cy="217881"/>
          </a:xfrm>
          <a:custGeom>
            <a:avLst/>
            <a:gdLst/>
            <a:ahLst/>
            <a:cxnLst/>
            <a:rect l="l" t="t" r="r" b="b"/>
            <a:pathLst>
              <a:path w="6482" h="6051" extrusionOk="0">
                <a:moveTo>
                  <a:pt x="3208" y="1"/>
                </a:moveTo>
                <a:cubicBezTo>
                  <a:pt x="3089" y="1"/>
                  <a:pt x="2969" y="66"/>
                  <a:pt x="2909" y="184"/>
                </a:cubicBezTo>
                <a:lnTo>
                  <a:pt x="2218" y="1653"/>
                </a:lnTo>
                <a:cubicBezTo>
                  <a:pt x="2189" y="1769"/>
                  <a:pt x="2074" y="1798"/>
                  <a:pt x="1988" y="1826"/>
                </a:cubicBezTo>
                <a:lnTo>
                  <a:pt x="346" y="2114"/>
                </a:lnTo>
                <a:cubicBezTo>
                  <a:pt x="115" y="2172"/>
                  <a:pt x="0" y="2489"/>
                  <a:pt x="173" y="2662"/>
                </a:cubicBezTo>
                <a:lnTo>
                  <a:pt x="1354" y="3785"/>
                </a:lnTo>
                <a:cubicBezTo>
                  <a:pt x="1440" y="3843"/>
                  <a:pt x="1469" y="3958"/>
                  <a:pt x="1469" y="4073"/>
                </a:cubicBezTo>
                <a:lnTo>
                  <a:pt x="1210" y="5686"/>
                </a:lnTo>
                <a:cubicBezTo>
                  <a:pt x="1188" y="5886"/>
                  <a:pt x="1353" y="6051"/>
                  <a:pt x="1536" y="6051"/>
                </a:cubicBezTo>
                <a:cubicBezTo>
                  <a:pt x="1590" y="6051"/>
                  <a:pt x="1647" y="6036"/>
                  <a:pt x="1700" y="6003"/>
                </a:cubicBezTo>
                <a:lnTo>
                  <a:pt x="3140" y="5225"/>
                </a:lnTo>
                <a:cubicBezTo>
                  <a:pt x="3183" y="5211"/>
                  <a:pt x="3233" y="5204"/>
                  <a:pt x="3284" y="5204"/>
                </a:cubicBezTo>
                <a:cubicBezTo>
                  <a:pt x="3334" y="5204"/>
                  <a:pt x="3385" y="5211"/>
                  <a:pt x="3428" y="5225"/>
                </a:cubicBezTo>
                <a:lnTo>
                  <a:pt x="4897" y="5945"/>
                </a:lnTo>
                <a:cubicBezTo>
                  <a:pt x="4948" y="5968"/>
                  <a:pt x="4997" y="5978"/>
                  <a:pt x="5044" y="5978"/>
                </a:cubicBezTo>
                <a:cubicBezTo>
                  <a:pt x="5236" y="5978"/>
                  <a:pt x="5381" y="5803"/>
                  <a:pt x="5358" y="5571"/>
                </a:cubicBezTo>
                <a:lnTo>
                  <a:pt x="5041" y="3958"/>
                </a:lnTo>
                <a:cubicBezTo>
                  <a:pt x="5012" y="3843"/>
                  <a:pt x="5041" y="3756"/>
                  <a:pt x="5099" y="3670"/>
                </a:cubicBezTo>
                <a:lnTo>
                  <a:pt x="6251" y="2489"/>
                </a:lnTo>
                <a:cubicBezTo>
                  <a:pt x="6481" y="2374"/>
                  <a:pt x="6366" y="2057"/>
                  <a:pt x="6107" y="2028"/>
                </a:cubicBezTo>
                <a:lnTo>
                  <a:pt x="4494" y="1798"/>
                </a:lnTo>
                <a:cubicBezTo>
                  <a:pt x="4378" y="1798"/>
                  <a:pt x="4321" y="1740"/>
                  <a:pt x="4234" y="1625"/>
                </a:cubicBezTo>
                <a:lnTo>
                  <a:pt x="3485" y="184"/>
                </a:lnTo>
                <a:cubicBezTo>
                  <a:pt x="3430" y="59"/>
                  <a:pt x="3319" y="1"/>
                  <a:pt x="32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42"/>
          <p:cNvSpPr/>
          <p:nvPr/>
        </p:nvSpPr>
        <p:spPr>
          <a:xfrm>
            <a:off x="809778" y="2709804"/>
            <a:ext cx="164407" cy="183592"/>
          </a:xfrm>
          <a:custGeom>
            <a:avLst/>
            <a:gdLst/>
            <a:ahLst/>
            <a:cxnLst/>
            <a:rect l="l" t="t" r="r" b="b"/>
            <a:pathLst>
              <a:path w="4696" h="5244" extrusionOk="0">
                <a:moveTo>
                  <a:pt x="2305" y="1"/>
                </a:moveTo>
                <a:cubicBezTo>
                  <a:pt x="2219" y="1"/>
                  <a:pt x="2103" y="58"/>
                  <a:pt x="2075" y="174"/>
                </a:cubicBezTo>
                <a:cubicBezTo>
                  <a:pt x="1844" y="692"/>
                  <a:pt x="1700" y="1268"/>
                  <a:pt x="1671" y="1988"/>
                </a:cubicBezTo>
                <a:cubicBezTo>
                  <a:pt x="1239" y="2017"/>
                  <a:pt x="663" y="2132"/>
                  <a:pt x="145" y="2363"/>
                </a:cubicBezTo>
                <a:cubicBezTo>
                  <a:pt x="58" y="2420"/>
                  <a:pt x="1" y="2507"/>
                  <a:pt x="1" y="2622"/>
                </a:cubicBezTo>
                <a:cubicBezTo>
                  <a:pt x="1" y="2737"/>
                  <a:pt x="87" y="2852"/>
                  <a:pt x="145" y="2881"/>
                </a:cubicBezTo>
                <a:cubicBezTo>
                  <a:pt x="548" y="3083"/>
                  <a:pt x="1095" y="3198"/>
                  <a:pt x="1671" y="3284"/>
                </a:cubicBezTo>
                <a:cubicBezTo>
                  <a:pt x="1700" y="3774"/>
                  <a:pt x="1902" y="5070"/>
                  <a:pt x="2219" y="5214"/>
                </a:cubicBezTo>
                <a:cubicBezTo>
                  <a:pt x="2247" y="5214"/>
                  <a:pt x="2276" y="5243"/>
                  <a:pt x="2305" y="5243"/>
                </a:cubicBezTo>
                <a:cubicBezTo>
                  <a:pt x="2363" y="5243"/>
                  <a:pt x="2391" y="5243"/>
                  <a:pt x="2420" y="5214"/>
                </a:cubicBezTo>
                <a:cubicBezTo>
                  <a:pt x="2507" y="5185"/>
                  <a:pt x="2564" y="5157"/>
                  <a:pt x="2564" y="5070"/>
                </a:cubicBezTo>
                <a:cubicBezTo>
                  <a:pt x="2795" y="4609"/>
                  <a:pt x="2939" y="4004"/>
                  <a:pt x="2968" y="3284"/>
                </a:cubicBezTo>
                <a:cubicBezTo>
                  <a:pt x="3400" y="3227"/>
                  <a:pt x="3976" y="3140"/>
                  <a:pt x="4465" y="2881"/>
                </a:cubicBezTo>
                <a:cubicBezTo>
                  <a:pt x="4523" y="2852"/>
                  <a:pt x="4581" y="2795"/>
                  <a:pt x="4581" y="2766"/>
                </a:cubicBezTo>
                <a:cubicBezTo>
                  <a:pt x="4696" y="2622"/>
                  <a:pt x="4609" y="2449"/>
                  <a:pt x="4465" y="2363"/>
                </a:cubicBezTo>
                <a:cubicBezTo>
                  <a:pt x="3976" y="2132"/>
                  <a:pt x="3400" y="2017"/>
                  <a:pt x="2968" y="1988"/>
                </a:cubicBezTo>
                <a:cubicBezTo>
                  <a:pt x="2881" y="1268"/>
                  <a:pt x="2795" y="634"/>
                  <a:pt x="2564" y="174"/>
                </a:cubicBezTo>
                <a:cubicBezTo>
                  <a:pt x="2536" y="58"/>
                  <a:pt x="2420" y="1"/>
                  <a:pt x="23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42"/>
          <p:cNvSpPr/>
          <p:nvPr/>
        </p:nvSpPr>
        <p:spPr>
          <a:xfrm>
            <a:off x="1803096" y="3313797"/>
            <a:ext cx="136154" cy="154324"/>
          </a:xfrm>
          <a:custGeom>
            <a:avLst/>
            <a:gdLst/>
            <a:ahLst/>
            <a:cxnLst/>
            <a:rect l="l" t="t" r="r" b="b"/>
            <a:pathLst>
              <a:path w="3889" h="4408" extrusionOk="0">
                <a:moveTo>
                  <a:pt x="1901" y="1"/>
                </a:moveTo>
                <a:cubicBezTo>
                  <a:pt x="1786" y="1"/>
                  <a:pt x="1729" y="58"/>
                  <a:pt x="1700" y="145"/>
                </a:cubicBezTo>
                <a:cubicBezTo>
                  <a:pt x="1498" y="519"/>
                  <a:pt x="1412" y="1038"/>
                  <a:pt x="1354" y="1614"/>
                </a:cubicBezTo>
                <a:cubicBezTo>
                  <a:pt x="1009" y="1643"/>
                  <a:pt x="548" y="1758"/>
                  <a:pt x="144" y="1931"/>
                </a:cubicBezTo>
                <a:cubicBezTo>
                  <a:pt x="58" y="1960"/>
                  <a:pt x="0" y="2075"/>
                  <a:pt x="0" y="2190"/>
                </a:cubicBezTo>
                <a:cubicBezTo>
                  <a:pt x="0" y="2305"/>
                  <a:pt x="58" y="2363"/>
                  <a:pt x="144" y="2420"/>
                </a:cubicBezTo>
                <a:cubicBezTo>
                  <a:pt x="461" y="2622"/>
                  <a:pt x="893" y="2737"/>
                  <a:pt x="1354" y="2766"/>
                </a:cubicBezTo>
                <a:cubicBezTo>
                  <a:pt x="1412" y="3141"/>
                  <a:pt x="1556" y="4235"/>
                  <a:pt x="1844" y="4379"/>
                </a:cubicBezTo>
                <a:cubicBezTo>
                  <a:pt x="1873" y="4379"/>
                  <a:pt x="1901" y="4408"/>
                  <a:pt x="1930" y="4408"/>
                </a:cubicBezTo>
                <a:cubicBezTo>
                  <a:pt x="2045" y="4408"/>
                  <a:pt x="2132" y="4350"/>
                  <a:pt x="2190" y="4264"/>
                </a:cubicBezTo>
                <a:cubicBezTo>
                  <a:pt x="2362" y="3861"/>
                  <a:pt x="2478" y="3371"/>
                  <a:pt x="2506" y="2795"/>
                </a:cubicBezTo>
                <a:cubicBezTo>
                  <a:pt x="2881" y="2766"/>
                  <a:pt x="3342" y="2651"/>
                  <a:pt x="3745" y="2478"/>
                </a:cubicBezTo>
                <a:lnTo>
                  <a:pt x="3860" y="2363"/>
                </a:lnTo>
                <a:cubicBezTo>
                  <a:pt x="3889" y="2161"/>
                  <a:pt x="3803" y="2017"/>
                  <a:pt x="3716" y="1931"/>
                </a:cubicBezTo>
                <a:cubicBezTo>
                  <a:pt x="3313" y="1700"/>
                  <a:pt x="2794" y="1643"/>
                  <a:pt x="2449" y="1614"/>
                </a:cubicBezTo>
                <a:cubicBezTo>
                  <a:pt x="2420" y="1038"/>
                  <a:pt x="2276" y="519"/>
                  <a:pt x="2132" y="145"/>
                </a:cubicBezTo>
                <a:cubicBezTo>
                  <a:pt x="2074" y="30"/>
                  <a:pt x="1988" y="1"/>
                  <a:pt x="19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3" name="Google Shape;533;p42"/>
          <p:cNvGrpSpPr/>
          <p:nvPr/>
        </p:nvGrpSpPr>
        <p:grpSpPr>
          <a:xfrm>
            <a:off x="7747228" y="1805536"/>
            <a:ext cx="727707" cy="279670"/>
            <a:chOff x="5268913" y="3520150"/>
            <a:chExt cx="312750" cy="131325"/>
          </a:xfrm>
        </p:grpSpPr>
        <p:sp>
          <p:nvSpPr>
            <p:cNvPr id="534" name="Google Shape;534;p42"/>
            <p:cNvSpPr/>
            <p:nvPr/>
          </p:nvSpPr>
          <p:spPr>
            <a:xfrm>
              <a:off x="5276113" y="3525775"/>
              <a:ext cx="305200" cy="121400"/>
            </a:xfrm>
            <a:custGeom>
              <a:avLst/>
              <a:gdLst/>
              <a:ahLst/>
              <a:cxnLst/>
              <a:rect l="l" t="t" r="r" b="b"/>
              <a:pathLst>
                <a:path w="12208" h="4856" extrusionOk="0">
                  <a:moveTo>
                    <a:pt x="4928" y="0"/>
                  </a:moveTo>
                  <a:cubicBezTo>
                    <a:pt x="2744" y="0"/>
                    <a:pt x="2392" y="2868"/>
                    <a:pt x="2392" y="2868"/>
                  </a:cubicBezTo>
                  <a:cubicBezTo>
                    <a:pt x="2392" y="2868"/>
                    <a:pt x="2177" y="2831"/>
                    <a:pt x="1878" y="2831"/>
                  </a:cubicBezTo>
                  <a:cubicBezTo>
                    <a:pt x="1380" y="2831"/>
                    <a:pt x="649" y="2932"/>
                    <a:pt x="289" y="3472"/>
                  </a:cubicBezTo>
                  <a:cubicBezTo>
                    <a:pt x="1" y="3933"/>
                    <a:pt x="1" y="4279"/>
                    <a:pt x="145" y="4452"/>
                  </a:cubicBezTo>
                  <a:cubicBezTo>
                    <a:pt x="404" y="4855"/>
                    <a:pt x="1211" y="4855"/>
                    <a:pt x="1239" y="4855"/>
                  </a:cubicBezTo>
                  <a:lnTo>
                    <a:pt x="10658" y="4855"/>
                  </a:lnTo>
                  <a:cubicBezTo>
                    <a:pt x="12208" y="4540"/>
                    <a:pt x="11531" y="3291"/>
                    <a:pt x="10504" y="3291"/>
                  </a:cubicBezTo>
                  <a:cubicBezTo>
                    <a:pt x="10405" y="3291"/>
                    <a:pt x="10302" y="3303"/>
                    <a:pt x="10197" y="3328"/>
                  </a:cubicBezTo>
                  <a:cubicBezTo>
                    <a:pt x="10025" y="3357"/>
                    <a:pt x="9305" y="3559"/>
                    <a:pt x="9218" y="3761"/>
                  </a:cubicBezTo>
                  <a:cubicBezTo>
                    <a:pt x="9218" y="3761"/>
                    <a:pt x="9794" y="1773"/>
                    <a:pt x="8786" y="1399"/>
                  </a:cubicBezTo>
                  <a:cubicBezTo>
                    <a:pt x="8674" y="1354"/>
                    <a:pt x="8560" y="1334"/>
                    <a:pt x="8445" y="1334"/>
                  </a:cubicBezTo>
                  <a:cubicBezTo>
                    <a:pt x="7530" y="1334"/>
                    <a:pt x="6597" y="2608"/>
                    <a:pt x="6597" y="2608"/>
                  </a:cubicBezTo>
                  <a:cubicBezTo>
                    <a:pt x="6712" y="1571"/>
                    <a:pt x="6511" y="967"/>
                    <a:pt x="6280" y="592"/>
                  </a:cubicBezTo>
                  <a:cubicBezTo>
                    <a:pt x="5906" y="45"/>
                    <a:pt x="5416" y="45"/>
                    <a:pt x="5416" y="45"/>
                  </a:cubicBezTo>
                  <a:cubicBezTo>
                    <a:pt x="5244" y="15"/>
                    <a:pt x="5082" y="0"/>
                    <a:pt x="49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42"/>
            <p:cNvSpPr/>
            <p:nvPr/>
          </p:nvSpPr>
          <p:spPr>
            <a:xfrm>
              <a:off x="5279713" y="3539850"/>
              <a:ext cx="301950" cy="107325"/>
            </a:xfrm>
            <a:custGeom>
              <a:avLst/>
              <a:gdLst/>
              <a:ahLst/>
              <a:cxnLst/>
              <a:rect l="l" t="t" r="r" b="b"/>
              <a:pathLst>
                <a:path w="12078" h="4293" extrusionOk="0">
                  <a:moveTo>
                    <a:pt x="6136" y="0"/>
                  </a:moveTo>
                  <a:cubicBezTo>
                    <a:pt x="5675" y="720"/>
                    <a:pt x="5099" y="1354"/>
                    <a:pt x="4437" y="1901"/>
                  </a:cubicBezTo>
                  <a:cubicBezTo>
                    <a:pt x="3169" y="2938"/>
                    <a:pt x="1643" y="3572"/>
                    <a:pt x="1" y="3889"/>
                  </a:cubicBezTo>
                  <a:cubicBezTo>
                    <a:pt x="260" y="4292"/>
                    <a:pt x="1067" y="4292"/>
                    <a:pt x="1095" y="4292"/>
                  </a:cubicBezTo>
                  <a:lnTo>
                    <a:pt x="10514" y="4292"/>
                  </a:lnTo>
                  <a:cubicBezTo>
                    <a:pt x="12077" y="3974"/>
                    <a:pt x="11374" y="2706"/>
                    <a:pt x="10333" y="2706"/>
                  </a:cubicBezTo>
                  <a:cubicBezTo>
                    <a:pt x="10242" y="2706"/>
                    <a:pt x="10148" y="2716"/>
                    <a:pt x="10053" y="2737"/>
                  </a:cubicBezTo>
                  <a:cubicBezTo>
                    <a:pt x="9881" y="2765"/>
                    <a:pt x="9161" y="2938"/>
                    <a:pt x="9074" y="3169"/>
                  </a:cubicBezTo>
                  <a:cubicBezTo>
                    <a:pt x="9074" y="3169"/>
                    <a:pt x="9650" y="1181"/>
                    <a:pt x="8642" y="778"/>
                  </a:cubicBezTo>
                  <a:cubicBezTo>
                    <a:pt x="8537" y="739"/>
                    <a:pt x="8431" y="722"/>
                    <a:pt x="8323" y="722"/>
                  </a:cubicBezTo>
                  <a:cubicBezTo>
                    <a:pt x="7401" y="722"/>
                    <a:pt x="6453" y="2017"/>
                    <a:pt x="6453" y="2017"/>
                  </a:cubicBezTo>
                  <a:cubicBezTo>
                    <a:pt x="6568" y="980"/>
                    <a:pt x="6395" y="346"/>
                    <a:pt x="61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42"/>
            <p:cNvSpPr/>
            <p:nvPr/>
          </p:nvSpPr>
          <p:spPr>
            <a:xfrm>
              <a:off x="5268913" y="3520150"/>
              <a:ext cx="302475" cy="131325"/>
            </a:xfrm>
            <a:custGeom>
              <a:avLst/>
              <a:gdLst/>
              <a:ahLst/>
              <a:cxnLst/>
              <a:rect l="l" t="t" r="r" b="b"/>
              <a:pathLst>
                <a:path w="12099" h="5253" extrusionOk="0">
                  <a:moveTo>
                    <a:pt x="5123" y="514"/>
                  </a:moveTo>
                  <a:cubicBezTo>
                    <a:pt x="5272" y="514"/>
                    <a:pt x="5428" y="529"/>
                    <a:pt x="5589" y="558"/>
                  </a:cubicBezTo>
                  <a:lnTo>
                    <a:pt x="5618" y="558"/>
                  </a:lnTo>
                  <a:cubicBezTo>
                    <a:pt x="5618" y="558"/>
                    <a:pt x="6021" y="558"/>
                    <a:pt x="6309" y="990"/>
                  </a:cubicBezTo>
                  <a:cubicBezTo>
                    <a:pt x="6597" y="1393"/>
                    <a:pt x="6683" y="2027"/>
                    <a:pt x="6597" y="2862"/>
                  </a:cubicBezTo>
                  <a:cubicBezTo>
                    <a:pt x="6597" y="2977"/>
                    <a:pt x="6683" y="3035"/>
                    <a:pt x="6741" y="3093"/>
                  </a:cubicBezTo>
                  <a:cubicBezTo>
                    <a:pt x="6770" y="3100"/>
                    <a:pt x="6795" y="3103"/>
                    <a:pt x="6818" y="3103"/>
                  </a:cubicBezTo>
                  <a:cubicBezTo>
                    <a:pt x="6887" y="3103"/>
                    <a:pt x="6935" y="3071"/>
                    <a:pt x="7000" y="3006"/>
                  </a:cubicBezTo>
                  <a:cubicBezTo>
                    <a:pt x="7280" y="2675"/>
                    <a:pt x="8054" y="1805"/>
                    <a:pt x="8728" y="1805"/>
                  </a:cubicBezTo>
                  <a:cubicBezTo>
                    <a:pt x="8817" y="1805"/>
                    <a:pt x="8904" y="1820"/>
                    <a:pt x="8988" y="1854"/>
                  </a:cubicBezTo>
                  <a:cubicBezTo>
                    <a:pt x="9737" y="2142"/>
                    <a:pt x="9362" y="3755"/>
                    <a:pt x="9305" y="3986"/>
                  </a:cubicBezTo>
                  <a:cubicBezTo>
                    <a:pt x="9276" y="4101"/>
                    <a:pt x="9333" y="4187"/>
                    <a:pt x="9449" y="4245"/>
                  </a:cubicBezTo>
                  <a:cubicBezTo>
                    <a:pt x="9564" y="4245"/>
                    <a:pt x="9650" y="4216"/>
                    <a:pt x="9708" y="4101"/>
                  </a:cubicBezTo>
                  <a:cubicBezTo>
                    <a:pt x="9765" y="3986"/>
                    <a:pt x="10226" y="3813"/>
                    <a:pt x="10485" y="3784"/>
                  </a:cubicBezTo>
                  <a:cubicBezTo>
                    <a:pt x="10587" y="3759"/>
                    <a:pt x="10683" y="3747"/>
                    <a:pt x="10775" y="3747"/>
                  </a:cubicBezTo>
                  <a:cubicBezTo>
                    <a:pt x="11101" y="3747"/>
                    <a:pt x="11359" y="3892"/>
                    <a:pt x="11494" y="4072"/>
                  </a:cubicBezTo>
                  <a:cubicBezTo>
                    <a:pt x="11609" y="4216"/>
                    <a:pt x="11638" y="4360"/>
                    <a:pt x="11609" y="4504"/>
                  </a:cubicBezTo>
                  <a:cubicBezTo>
                    <a:pt x="11522" y="4677"/>
                    <a:pt x="11292" y="4821"/>
                    <a:pt x="10889" y="4878"/>
                  </a:cubicBezTo>
                  <a:lnTo>
                    <a:pt x="1499" y="4878"/>
                  </a:lnTo>
                  <a:cubicBezTo>
                    <a:pt x="1297" y="4878"/>
                    <a:pt x="779" y="4821"/>
                    <a:pt x="577" y="4562"/>
                  </a:cubicBezTo>
                  <a:cubicBezTo>
                    <a:pt x="433" y="4360"/>
                    <a:pt x="577" y="4014"/>
                    <a:pt x="721" y="3813"/>
                  </a:cubicBezTo>
                  <a:cubicBezTo>
                    <a:pt x="1067" y="3294"/>
                    <a:pt x="1700" y="3237"/>
                    <a:pt x="2132" y="3237"/>
                  </a:cubicBezTo>
                  <a:cubicBezTo>
                    <a:pt x="2420" y="3237"/>
                    <a:pt x="2593" y="3265"/>
                    <a:pt x="2564" y="3381"/>
                  </a:cubicBezTo>
                  <a:cubicBezTo>
                    <a:pt x="2593" y="3381"/>
                    <a:pt x="2680" y="3381"/>
                    <a:pt x="2708" y="3323"/>
                  </a:cubicBezTo>
                  <a:cubicBezTo>
                    <a:pt x="2737" y="3294"/>
                    <a:pt x="2795" y="3265"/>
                    <a:pt x="2795" y="3179"/>
                  </a:cubicBezTo>
                  <a:cubicBezTo>
                    <a:pt x="2795" y="3179"/>
                    <a:pt x="2996" y="1595"/>
                    <a:pt x="3976" y="875"/>
                  </a:cubicBezTo>
                  <a:cubicBezTo>
                    <a:pt x="4298" y="638"/>
                    <a:pt x="4684" y="514"/>
                    <a:pt x="5123" y="514"/>
                  </a:cubicBezTo>
                  <a:close/>
                  <a:moveTo>
                    <a:pt x="5233" y="1"/>
                  </a:moveTo>
                  <a:cubicBezTo>
                    <a:pt x="4697" y="1"/>
                    <a:pt x="4206" y="158"/>
                    <a:pt x="3803" y="471"/>
                  </a:cubicBezTo>
                  <a:cubicBezTo>
                    <a:pt x="2881" y="1134"/>
                    <a:pt x="2593" y="2373"/>
                    <a:pt x="2507" y="2833"/>
                  </a:cubicBezTo>
                  <a:cubicBezTo>
                    <a:pt x="2402" y="2821"/>
                    <a:pt x="2270" y="2811"/>
                    <a:pt x="2121" y="2811"/>
                  </a:cubicBezTo>
                  <a:cubicBezTo>
                    <a:pt x="1575" y="2811"/>
                    <a:pt x="812" y="2942"/>
                    <a:pt x="404" y="3553"/>
                  </a:cubicBezTo>
                  <a:cubicBezTo>
                    <a:pt x="1" y="4158"/>
                    <a:pt x="116" y="4533"/>
                    <a:pt x="260" y="4734"/>
                  </a:cubicBezTo>
                  <a:cubicBezTo>
                    <a:pt x="577" y="5253"/>
                    <a:pt x="1412" y="5253"/>
                    <a:pt x="1527" y="5253"/>
                  </a:cubicBezTo>
                  <a:lnTo>
                    <a:pt x="10946" y="5253"/>
                  </a:lnTo>
                  <a:cubicBezTo>
                    <a:pt x="11666" y="5109"/>
                    <a:pt x="11926" y="4821"/>
                    <a:pt x="12012" y="4562"/>
                  </a:cubicBezTo>
                  <a:cubicBezTo>
                    <a:pt x="12099" y="4274"/>
                    <a:pt x="12041" y="3986"/>
                    <a:pt x="11810" y="3726"/>
                  </a:cubicBezTo>
                  <a:cubicBezTo>
                    <a:pt x="11572" y="3440"/>
                    <a:pt x="11136" y="3272"/>
                    <a:pt x="10714" y="3272"/>
                  </a:cubicBezTo>
                  <a:cubicBezTo>
                    <a:pt x="10627" y="3272"/>
                    <a:pt x="10541" y="3279"/>
                    <a:pt x="10457" y="3294"/>
                  </a:cubicBezTo>
                  <a:cubicBezTo>
                    <a:pt x="10428" y="3294"/>
                    <a:pt x="10140" y="3381"/>
                    <a:pt x="9852" y="3496"/>
                  </a:cubicBezTo>
                  <a:cubicBezTo>
                    <a:pt x="9938" y="2805"/>
                    <a:pt x="9996" y="1681"/>
                    <a:pt x="9160" y="1364"/>
                  </a:cubicBezTo>
                  <a:cubicBezTo>
                    <a:pt x="9010" y="1305"/>
                    <a:pt x="8861" y="1279"/>
                    <a:pt x="8715" y="1279"/>
                  </a:cubicBezTo>
                  <a:cubicBezTo>
                    <a:pt x="8076" y="1279"/>
                    <a:pt x="7491" y="1778"/>
                    <a:pt x="7115" y="2200"/>
                  </a:cubicBezTo>
                  <a:cubicBezTo>
                    <a:pt x="7115" y="1537"/>
                    <a:pt x="6971" y="1048"/>
                    <a:pt x="6712" y="644"/>
                  </a:cubicBezTo>
                  <a:cubicBezTo>
                    <a:pt x="6309" y="97"/>
                    <a:pt x="5819" y="39"/>
                    <a:pt x="5704" y="39"/>
                  </a:cubicBezTo>
                  <a:cubicBezTo>
                    <a:pt x="5544" y="14"/>
                    <a:pt x="5387" y="1"/>
                    <a:pt x="52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7" name="Google Shape;537;p42"/>
          <p:cNvGrpSpPr/>
          <p:nvPr/>
        </p:nvGrpSpPr>
        <p:grpSpPr>
          <a:xfrm>
            <a:off x="3485020" y="866024"/>
            <a:ext cx="438920" cy="183908"/>
            <a:chOff x="4667833" y="2949437"/>
            <a:chExt cx="438920" cy="183908"/>
          </a:xfrm>
        </p:grpSpPr>
        <p:sp>
          <p:nvSpPr>
            <p:cNvPr id="538" name="Google Shape;538;p42"/>
            <p:cNvSpPr/>
            <p:nvPr/>
          </p:nvSpPr>
          <p:spPr>
            <a:xfrm>
              <a:off x="4673103" y="2956804"/>
              <a:ext cx="428347" cy="169168"/>
            </a:xfrm>
            <a:custGeom>
              <a:avLst/>
              <a:gdLst/>
              <a:ahLst/>
              <a:cxnLst/>
              <a:rect l="l" t="t" r="r" b="b"/>
              <a:pathLst>
                <a:path w="12235" h="4832" extrusionOk="0">
                  <a:moveTo>
                    <a:pt x="4901" y="1"/>
                  </a:moveTo>
                  <a:cubicBezTo>
                    <a:pt x="2740" y="1"/>
                    <a:pt x="2391" y="2844"/>
                    <a:pt x="2391" y="2844"/>
                  </a:cubicBezTo>
                  <a:cubicBezTo>
                    <a:pt x="2391" y="2844"/>
                    <a:pt x="2176" y="2808"/>
                    <a:pt x="1878" y="2808"/>
                  </a:cubicBezTo>
                  <a:cubicBezTo>
                    <a:pt x="1380" y="2808"/>
                    <a:pt x="649" y="2909"/>
                    <a:pt x="288" y="3449"/>
                  </a:cubicBezTo>
                  <a:cubicBezTo>
                    <a:pt x="0" y="3939"/>
                    <a:pt x="0" y="4256"/>
                    <a:pt x="144" y="4429"/>
                  </a:cubicBezTo>
                  <a:cubicBezTo>
                    <a:pt x="404" y="4832"/>
                    <a:pt x="1181" y="4832"/>
                    <a:pt x="1239" y="4832"/>
                  </a:cubicBezTo>
                  <a:lnTo>
                    <a:pt x="10658" y="4832"/>
                  </a:lnTo>
                  <a:cubicBezTo>
                    <a:pt x="12235" y="4565"/>
                    <a:pt x="11555" y="3281"/>
                    <a:pt x="10460" y="3281"/>
                  </a:cubicBezTo>
                  <a:cubicBezTo>
                    <a:pt x="10374" y="3281"/>
                    <a:pt x="10287" y="3289"/>
                    <a:pt x="10197" y="3305"/>
                  </a:cubicBezTo>
                  <a:cubicBezTo>
                    <a:pt x="10024" y="3363"/>
                    <a:pt x="9304" y="3536"/>
                    <a:pt x="9218" y="3737"/>
                  </a:cubicBezTo>
                  <a:cubicBezTo>
                    <a:pt x="9218" y="3737"/>
                    <a:pt x="9794" y="1779"/>
                    <a:pt x="8786" y="1375"/>
                  </a:cubicBezTo>
                  <a:cubicBezTo>
                    <a:pt x="8674" y="1330"/>
                    <a:pt x="8560" y="1311"/>
                    <a:pt x="8445" y="1311"/>
                  </a:cubicBezTo>
                  <a:cubicBezTo>
                    <a:pt x="7530" y="1311"/>
                    <a:pt x="6597" y="2585"/>
                    <a:pt x="6597" y="2585"/>
                  </a:cubicBezTo>
                  <a:cubicBezTo>
                    <a:pt x="6712" y="1548"/>
                    <a:pt x="6510" y="943"/>
                    <a:pt x="6280" y="569"/>
                  </a:cubicBezTo>
                  <a:cubicBezTo>
                    <a:pt x="5905" y="50"/>
                    <a:pt x="5416" y="50"/>
                    <a:pt x="5416" y="50"/>
                  </a:cubicBezTo>
                  <a:cubicBezTo>
                    <a:pt x="5234" y="16"/>
                    <a:pt x="5063" y="1"/>
                    <a:pt x="49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9" name="Google Shape;539;p42"/>
            <p:cNvGrpSpPr/>
            <p:nvPr/>
          </p:nvGrpSpPr>
          <p:grpSpPr>
            <a:xfrm>
              <a:off x="4667833" y="2949437"/>
              <a:ext cx="438920" cy="183908"/>
              <a:chOff x="3910642" y="4229199"/>
              <a:chExt cx="313425" cy="131325"/>
            </a:xfrm>
          </p:grpSpPr>
          <p:sp>
            <p:nvSpPr>
              <p:cNvPr id="540" name="Google Shape;540;p42"/>
              <p:cNvSpPr/>
              <p:nvPr/>
            </p:nvSpPr>
            <p:spPr>
              <a:xfrm>
                <a:off x="3921442" y="4248149"/>
                <a:ext cx="302625" cy="107325"/>
              </a:xfrm>
              <a:custGeom>
                <a:avLst/>
                <a:gdLst/>
                <a:ahLst/>
                <a:cxnLst/>
                <a:rect l="l" t="t" r="r" b="b"/>
                <a:pathLst>
                  <a:path w="12105" h="4293" extrusionOk="0">
                    <a:moveTo>
                      <a:pt x="6136" y="1"/>
                    </a:moveTo>
                    <a:cubicBezTo>
                      <a:pt x="5646" y="721"/>
                      <a:pt x="5099" y="1384"/>
                      <a:pt x="4436" y="1902"/>
                    </a:cubicBezTo>
                    <a:cubicBezTo>
                      <a:pt x="3169" y="2939"/>
                      <a:pt x="1642" y="3573"/>
                      <a:pt x="0" y="3890"/>
                    </a:cubicBezTo>
                    <a:cubicBezTo>
                      <a:pt x="260" y="4293"/>
                      <a:pt x="1037" y="4293"/>
                      <a:pt x="1095" y="4293"/>
                    </a:cubicBezTo>
                    <a:lnTo>
                      <a:pt x="10514" y="4293"/>
                    </a:lnTo>
                    <a:cubicBezTo>
                      <a:pt x="12105" y="4023"/>
                      <a:pt x="11399" y="2718"/>
                      <a:pt x="10286" y="2718"/>
                    </a:cubicBezTo>
                    <a:cubicBezTo>
                      <a:pt x="10210" y="2718"/>
                      <a:pt x="10132" y="2725"/>
                      <a:pt x="10053" y="2737"/>
                    </a:cubicBezTo>
                    <a:cubicBezTo>
                      <a:pt x="9880" y="2766"/>
                      <a:pt x="9160" y="2968"/>
                      <a:pt x="9074" y="3169"/>
                    </a:cubicBezTo>
                    <a:cubicBezTo>
                      <a:pt x="9074" y="3169"/>
                      <a:pt x="9650" y="1182"/>
                      <a:pt x="8642" y="807"/>
                    </a:cubicBezTo>
                    <a:cubicBezTo>
                      <a:pt x="8530" y="763"/>
                      <a:pt x="8416" y="743"/>
                      <a:pt x="8301" y="743"/>
                    </a:cubicBezTo>
                    <a:cubicBezTo>
                      <a:pt x="7386" y="743"/>
                      <a:pt x="6453" y="2017"/>
                      <a:pt x="6453" y="2017"/>
                    </a:cubicBezTo>
                    <a:cubicBezTo>
                      <a:pt x="6568" y="980"/>
                      <a:pt x="6366" y="375"/>
                      <a:pt x="61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42"/>
              <p:cNvSpPr/>
              <p:nvPr/>
            </p:nvSpPr>
            <p:spPr>
              <a:xfrm>
                <a:off x="3910642" y="4229199"/>
                <a:ext cx="302475" cy="131325"/>
              </a:xfrm>
              <a:custGeom>
                <a:avLst/>
                <a:gdLst/>
                <a:ahLst/>
                <a:cxnLst/>
                <a:rect l="l" t="t" r="r" b="b"/>
                <a:pathLst>
                  <a:path w="12099" h="5253" extrusionOk="0">
                    <a:moveTo>
                      <a:pt x="5151" y="542"/>
                    </a:moveTo>
                    <a:cubicBezTo>
                      <a:pt x="5301" y="542"/>
                      <a:pt x="5456" y="557"/>
                      <a:pt x="5617" y="586"/>
                    </a:cubicBezTo>
                    <a:lnTo>
                      <a:pt x="5675" y="586"/>
                    </a:lnTo>
                    <a:cubicBezTo>
                      <a:pt x="5675" y="586"/>
                      <a:pt x="6049" y="586"/>
                      <a:pt x="6337" y="1018"/>
                    </a:cubicBezTo>
                    <a:cubicBezTo>
                      <a:pt x="6625" y="1393"/>
                      <a:pt x="6712" y="2026"/>
                      <a:pt x="6625" y="2890"/>
                    </a:cubicBezTo>
                    <a:cubicBezTo>
                      <a:pt x="6625" y="2977"/>
                      <a:pt x="6712" y="3063"/>
                      <a:pt x="6769" y="3092"/>
                    </a:cubicBezTo>
                    <a:cubicBezTo>
                      <a:pt x="6803" y="3109"/>
                      <a:pt x="6834" y="3116"/>
                      <a:pt x="6863" y="3116"/>
                    </a:cubicBezTo>
                    <a:cubicBezTo>
                      <a:pt x="6933" y="3116"/>
                      <a:pt x="6988" y="3075"/>
                      <a:pt x="7029" y="3035"/>
                    </a:cubicBezTo>
                    <a:cubicBezTo>
                      <a:pt x="7308" y="2679"/>
                      <a:pt x="8078" y="1832"/>
                      <a:pt x="8750" y="1832"/>
                    </a:cubicBezTo>
                    <a:cubicBezTo>
                      <a:pt x="8841" y="1832"/>
                      <a:pt x="8930" y="1848"/>
                      <a:pt x="9016" y="1882"/>
                    </a:cubicBezTo>
                    <a:cubicBezTo>
                      <a:pt x="9765" y="2170"/>
                      <a:pt x="9419" y="3783"/>
                      <a:pt x="9333" y="4014"/>
                    </a:cubicBezTo>
                    <a:cubicBezTo>
                      <a:pt x="9304" y="4100"/>
                      <a:pt x="9362" y="4215"/>
                      <a:pt x="9477" y="4244"/>
                    </a:cubicBezTo>
                    <a:cubicBezTo>
                      <a:pt x="9592" y="4244"/>
                      <a:pt x="9707" y="4215"/>
                      <a:pt x="9736" y="4100"/>
                    </a:cubicBezTo>
                    <a:cubicBezTo>
                      <a:pt x="9794" y="4014"/>
                      <a:pt x="10283" y="3812"/>
                      <a:pt x="10514" y="3783"/>
                    </a:cubicBezTo>
                    <a:cubicBezTo>
                      <a:pt x="10613" y="3760"/>
                      <a:pt x="10706" y="3750"/>
                      <a:pt x="10793" y="3750"/>
                    </a:cubicBezTo>
                    <a:cubicBezTo>
                      <a:pt x="11136" y="3750"/>
                      <a:pt x="11384" y="3911"/>
                      <a:pt x="11522" y="4071"/>
                    </a:cubicBezTo>
                    <a:cubicBezTo>
                      <a:pt x="11637" y="4215"/>
                      <a:pt x="11666" y="4359"/>
                      <a:pt x="11637" y="4504"/>
                    </a:cubicBezTo>
                    <a:cubicBezTo>
                      <a:pt x="11580" y="4676"/>
                      <a:pt x="11320" y="4820"/>
                      <a:pt x="10917" y="4907"/>
                    </a:cubicBezTo>
                    <a:lnTo>
                      <a:pt x="1527" y="4907"/>
                    </a:lnTo>
                    <a:cubicBezTo>
                      <a:pt x="1354" y="4907"/>
                      <a:pt x="807" y="4820"/>
                      <a:pt x="634" y="4590"/>
                    </a:cubicBezTo>
                    <a:cubicBezTo>
                      <a:pt x="490" y="4359"/>
                      <a:pt x="634" y="4043"/>
                      <a:pt x="778" y="3812"/>
                    </a:cubicBezTo>
                    <a:cubicBezTo>
                      <a:pt x="1095" y="3323"/>
                      <a:pt x="1729" y="3236"/>
                      <a:pt x="2161" y="3236"/>
                    </a:cubicBezTo>
                    <a:cubicBezTo>
                      <a:pt x="2420" y="3236"/>
                      <a:pt x="2650" y="3294"/>
                      <a:pt x="2593" y="3380"/>
                    </a:cubicBezTo>
                    <a:cubicBezTo>
                      <a:pt x="2650" y="3380"/>
                      <a:pt x="2708" y="3380"/>
                      <a:pt x="2737" y="3351"/>
                    </a:cubicBezTo>
                    <a:cubicBezTo>
                      <a:pt x="2794" y="3323"/>
                      <a:pt x="2823" y="3265"/>
                      <a:pt x="2823" y="3207"/>
                    </a:cubicBezTo>
                    <a:cubicBezTo>
                      <a:pt x="2823" y="3207"/>
                      <a:pt x="3025" y="1623"/>
                      <a:pt x="4004" y="903"/>
                    </a:cubicBezTo>
                    <a:cubicBezTo>
                      <a:pt x="4326" y="667"/>
                      <a:pt x="4713" y="542"/>
                      <a:pt x="5151" y="542"/>
                    </a:cubicBezTo>
                    <a:close/>
                    <a:moveTo>
                      <a:pt x="5233" y="0"/>
                    </a:moveTo>
                    <a:cubicBezTo>
                      <a:pt x="4696" y="0"/>
                      <a:pt x="4206" y="157"/>
                      <a:pt x="3803" y="471"/>
                    </a:cubicBezTo>
                    <a:cubicBezTo>
                      <a:pt x="2881" y="1162"/>
                      <a:pt x="2593" y="2372"/>
                      <a:pt x="2478" y="2862"/>
                    </a:cubicBezTo>
                    <a:cubicBezTo>
                      <a:pt x="2364" y="2840"/>
                      <a:pt x="2210" y="2824"/>
                      <a:pt x="2035" y="2824"/>
                    </a:cubicBezTo>
                    <a:cubicBezTo>
                      <a:pt x="1501" y="2824"/>
                      <a:pt x="773" y="2974"/>
                      <a:pt x="404" y="3582"/>
                    </a:cubicBezTo>
                    <a:cubicBezTo>
                      <a:pt x="0" y="4187"/>
                      <a:pt x="116" y="4532"/>
                      <a:pt x="260" y="4763"/>
                    </a:cubicBezTo>
                    <a:cubicBezTo>
                      <a:pt x="576" y="5252"/>
                      <a:pt x="1412" y="5252"/>
                      <a:pt x="1527" y="5252"/>
                    </a:cubicBezTo>
                    <a:lnTo>
                      <a:pt x="10946" y="5252"/>
                    </a:lnTo>
                    <a:cubicBezTo>
                      <a:pt x="11666" y="5108"/>
                      <a:pt x="11925" y="4820"/>
                      <a:pt x="12012" y="4590"/>
                    </a:cubicBezTo>
                    <a:cubicBezTo>
                      <a:pt x="12098" y="4302"/>
                      <a:pt x="12041" y="4014"/>
                      <a:pt x="11810" y="3755"/>
                    </a:cubicBezTo>
                    <a:cubicBezTo>
                      <a:pt x="11581" y="3457"/>
                      <a:pt x="11171" y="3287"/>
                      <a:pt x="10767" y="3287"/>
                    </a:cubicBezTo>
                    <a:cubicBezTo>
                      <a:pt x="10662" y="3287"/>
                      <a:pt x="10557" y="3299"/>
                      <a:pt x="10456" y="3323"/>
                    </a:cubicBezTo>
                    <a:cubicBezTo>
                      <a:pt x="10427" y="3323"/>
                      <a:pt x="10139" y="3380"/>
                      <a:pt x="9851" y="3495"/>
                    </a:cubicBezTo>
                    <a:cubicBezTo>
                      <a:pt x="9938" y="2804"/>
                      <a:pt x="9995" y="1710"/>
                      <a:pt x="9160" y="1364"/>
                    </a:cubicBezTo>
                    <a:cubicBezTo>
                      <a:pt x="9014" y="1307"/>
                      <a:pt x="8869" y="1281"/>
                      <a:pt x="8727" y="1281"/>
                    </a:cubicBezTo>
                    <a:cubicBezTo>
                      <a:pt x="8082" y="1281"/>
                      <a:pt x="7492" y="1798"/>
                      <a:pt x="7115" y="2199"/>
                    </a:cubicBezTo>
                    <a:cubicBezTo>
                      <a:pt x="7115" y="1565"/>
                      <a:pt x="6971" y="1047"/>
                      <a:pt x="6712" y="644"/>
                    </a:cubicBezTo>
                    <a:cubicBezTo>
                      <a:pt x="6308" y="125"/>
                      <a:pt x="5819" y="39"/>
                      <a:pt x="5704" y="39"/>
                    </a:cubicBezTo>
                    <a:cubicBezTo>
                      <a:pt x="5544" y="13"/>
                      <a:pt x="5386" y="0"/>
                      <a:pt x="52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09" name="Google Shape;609;p42"/>
          <p:cNvGrpSpPr/>
          <p:nvPr/>
        </p:nvGrpSpPr>
        <p:grpSpPr>
          <a:xfrm>
            <a:off x="7395948" y="1708929"/>
            <a:ext cx="448742" cy="192459"/>
            <a:chOff x="9706363" y="3619990"/>
            <a:chExt cx="428802" cy="183908"/>
          </a:xfrm>
        </p:grpSpPr>
        <p:sp>
          <p:nvSpPr>
            <p:cNvPr id="610" name="Google Shape;610;p42"/>
            <p:cNvSpPr/>
            <p:nvPr/>
          </p:nvSpPr>
          <p:spPr>
            <a:xfrm>
              <a:off x="9706363" y="3627452"/>
              <a:ext cx="428802" cy="168993"/>
            </a:xfrm>
            <a:custGeom>
              <a:avLst/>
              <a:gdLst/>
              <a:ahLst/>
              <a:cxnLst/>
              <a:rect l="l" t="t" r="r" b="b"/>
              <a:pathLst>
                <a:path w="12248" h="4827" extrusionOk="0">
                  <a:moveTo>
                    <a:pt x="4900" y="1"/>
                  </a:moveTo>
                  <a:cubicBezTo>
                    <a:pt x="2715" y="1"/>
                    <a:pt x="2363" y="2868"/>
                    <a:pt x="2363" y="2868"/>
                  </a:cubicBezTo>
                  <a:cubicBezTo>
                    <a:pt x="2363" y="2868"/>
                    <a:pt x="2152" y="2831"/>
                    <a:pt x="1859" y="2831"/>
                  </a:cubicBezTo>
                  <a:cubicBezTo>
                    <a:pt x="1369" y="2831"/>
                    <a:pt x="649" y="2933"/>
                    <a:pt x="289" y="3473"/>
                  </a:cubicBezTo>
                  <a:cubicBezTo>
                    <a:pt x="1" y="3933"/>
                    <a:pt x="1" y="4250"/>
                    <a:pt x="145" y="4452"/>
                  </a:cubicBezTo>
                  <a:cubicBezTo>
                    <a:pt x="404" y="4826"/>
                    <a:pt x="1182" y="4826"/>
                    <a:pt x="1211" y="4826"/>
                  </a:cubicBezTo>
                  <a:lnTo>
                    <a:pt x="10658" y="4826"/>
                  </a:lnTo>
                  <a:cubicBezTo>
                    <a:pt x="12248" y="4562"/>
                    <a:pt x="11547" y="3298"/>
                    <a:pt x="10461" y="3298"/>
                  </a:cubicBezTo>
                  <a:cubicBezTo>
                    <a:pt x="10366" y="3298"/>
                    <a:pt x="10268" y="3308"/>
                    <a:pt x="10169" y="3329"/>
                  </a:cubicBezTo>
                  <a:cubicBezTo>
                    <a:pt x="9998" y="3357"/>
                    <a:pt x="9292" y="3526"/>
                    <a:pt x="9220" y="3753"/>
                  </a:cubicBezTo>
                  <a:lnTo>
                    <a:pt x="9220" y="3753"/>
                  </a:lnTo>
                  <a:cubicBezTo>
                    <a:pt x="9258" y="3618"/>
                    <a:pt x="9758" y="1759"/>
                    <a:pt x="8786" y="1370"/>
                  </a:cubicBezTo>
                  <a:cubicBezTo>
                    <a:pt x="8681" y="1331"/>
                    <a:pt x="8574" y="1314"/>
                    <a:pt x="8467" y="1314"/>
                  </a:cubicBezTo>
                  <a:cubicBezTo>
                    <a:pt x="7540" y="1314"/>
                    <a:pt x="6568" y="2608"/>
                    <a:pt x="6568" y="2608"/>
                  </a:cubicBezTo>
                  <a:cubicBezTo>
                    <a:pt x="6684" y="1543"/>
                    <a:pt x="6511" y="938"/>
                    <a:pt x="6251" y="592"/>
                  </a:cubicBezTo>
                  <a:cubicBezTo>
                    <a:pt x="5906" y="45"/>
                    <a:pt x="5387" y="45"/>
                    <a:pt x="5387" y="45"/>
                  </a:cubicBezTo>
                  <a:cubicBezTo>
                    <a:pt x="5215" y="15"/>
                    <a:pt x="5053" y="1"/>
                    <a:pt x="49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42"/>
            <p:cNvSpPr/>
            <p:nvPr/>
          </p:nvSpPr>
          <p:spPr>
            <a:xfrm>
              <a:off x="9708652" y="3637300"/>
              <a:ext cx="424216" cy="149283"/>
            </a:xfrm>
            <a:custGeom>
              <a:avLst/>
              <a:gdLst/>
              <a:ahLst/>
              <a:cxnLst/>
              <a:rect l="l" t="t" r="r" b="b"/>
              <a:pathLst>
                <a:path w="12117" h="4264" extrusionOk="0">
                  <a:moveTo>
                    <a:pt x="6106" y="0"/>
                  </a:moveTo>
                  <a:cubicBezTo>
                    <a:pt x="5646" y="721"/>
                    <a:pt x="5070" y="1354"/>
                    <a:pt x="4436" y="1901"/>
                  </a:cubicBezTo>
                  <a:cubicBezTo>
                    <a:pt x="3168" y="2938"/>
                    <a:pt x="1613" y="3543"/>
                    <a:pt x="0" y="3889"/>
                  </a:cubicBezTo>
                  <a:cubicBezTo>
                    <a:pt x="259" y="4263"/>
                    <a:pt x="1037" y="4263"/>
                    <a:pt x="1066" y="4263"/>
                  </a:cubicBezTo>
                  <a:lnTo>
                    <a:pt x="10513" y="4263"/>
                  </a:lnTo>
                  <a:cubicBezTo>
                    <a:pt x="12117" y="3996"/>
                    <a:pt x="11390" y="2712"/>
                    <a:pt x="10310" y="2712"/>
                  </a:cubicBezTo>
                  <a:cubicBezTo>
                    <a:pt x="10226" y="2712"/>
                    <a:pt x="10140" y="2720"/>
                    <a:pt x="10053" y="2737"/>
                  </a:cubicBezTo>
                  <a:cubicBezTo>
                    <a:pt x="9853" y="2765"/>
                    <a:pt x="9147" y="2935"/>
                    <a:pt x="9075" y="3161"/>
                  </a:cubicBezTo>
                  <a:lnTo>
                    <a:pt x="9075" y="3161"/>
                  </a:lnTo>
                  <a:cubicBezTo>
                    <a:pt x="9113" y="3026"/>
                    <a:pt x="9613" y="1167"/>
                    <a:pt x="8641" y="778"/>
                  </a:cubicBezTo>
                  <a:cubicBezTo>
                    <a:pt x="8531" y="734"/>
                    <a:pt x="8419" y="714"/>
                    <a:pt x="8306" y="714"/>
                  </a:cubicBezTo>
                  <a:cubicBezTo>
                    <a:pt x="7389" y="714"/>
                    <a:pt x="6452" y="2017"/>
                    <a:pt x="6452" y="2017"/>
                  </a:cubicBezTo>
                  <a:cubicBezTo>
                    <a:pt x="6539" y="951"/>
                    <a:pt x="6366" y="346"/>
                    <a:pt x="61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42"/>
            <p:cNvSpPr/>
            <p:nvPr/>
          </p:nvSpPr>
          <p:spPr>
            <a:xfrm>
              <a:off x="9708968" y="3619990"/>
              <a:ext cx="423586" cy="183908"/>
            </a:xfrm>
            <a:custGeom>
              <a:avLst/>
              <a:gdLst/>
              <a:ahLst/>
              <a:cxnLst/>
              <a:rect l="l" t="t" r="r" b="b"/>
              <a:pathLst>
                <a:path w="12099" h="5253" extrusionOk="0">
                  <a:moveTo>
                    <a:pt x="5140" y="514"/>
                  </a:moveTo>
                  <a:cubicBezTo>
                    <a:pt x="5290" y="514"/>
                    <a:pt x="5449" y="529"/>
                    <a:pt x="5618" y="558"/>
                  </a:cubicBezTo>
                  <a:lnTo>
                    <a:pt x="5647" y="558"/>
                  </a:lnTo>
                  <a:cubicBezTo>
                    <a:pt x="5647" y="558"/>
                    <a:pt x="6050" y="558"/>
                    <a:pt x="6338" y="990"/>
                  </a:cubicBezTo>
                  <a:cubicBezTo>
                    <a:pt x="6626" y="1393"/>
                    <a:pt x="6683" y="2027"/>
                    <a:pt x="6626" y="2862"/>
                  </a:cubicBezTo>
                  <a:cubicBezTo>
                    <a:pt x="6626" y="2977"/>
                    <a:pt x="6683" y="3035"/>
                    <a:pt x="6770" y="3093"/>
                  </a:cubicBezTo>
                  <a:cubicBezTo>
                    <a:pt x="6799" y="3100"/>
                    <a:pt x="6824" y="3103"/>
                    <a:pt x="6847" y="3103"/>
                  </a:cubicBezTo>
                  <a:cubicBezTo>
                    <a:pt x="6916" y="3103"/>
                    <a:pt x="6964" y="3071"/>
                    <a:pt x="7029" y="3006"/>
                  </a:cubicBezTo>
                  <a:cubicBezTo>
                    <a:pt x="7309" y="2675"/>
                    <a:pt x="8061" y="1805"/>
                    <a:pt x="8729" y="1805"/>
                  </a:cubicBezTo>
                  <a:cubicBezTo>
                    <a:pt x="8817" y="1805"/>
                    <a:pt x="8904" y="1820"/>
                    <a:pt x="8988" y="1854"/>
                  </a:cubicBezTo>
                  <a:cubicBezTo>
                    <a:pt x="9766" y="2142"/>
                    <a:pt x="9391" y="3755"/>
                    <a:pt x="9333" y="3985"/>
                  </a:cubicBezTo>
                  <a:cubicBezTo>
                    <a:pt x="9276" y="4101"/>
                    <a:pt x="9362" y="4187"/>
                    <a:pt x="9477" y="4245"/>
                  </a:cubicBezTo>
                  <a:cubicBezTo>
                    <a:pt x="9564" y="4245"/>
                    <a:pt x="9679" y="4187"/>
                    <a:pt x="9708" y="4101"/>
                  </a:cubicBezTo>
                  <a:cubicBezTo>
                    <a:pt x="9794" y="3985"/>
                    <a:pt x="10255" y="3813"/>
                    <a:pt x="10514" y="3784"/>
                  </a:cubicBezTo>
                  <a:cubicBezTo>
                    <a:pt x="10608" y="3761"/>
                    <a:pt x="10697" y="3750"/>
                    <a:pt x="10783" y="3750"/>
                  </a:cubicBezTo>
                  <a:cubicBezTo>
                    <a:pt x="11119" y="3750"/>
                    <a:pt x="11385" y="3911"/>
                    <a:pt x="11523" y="4072"/>
                  </a:cubicBezTo>
                  <a:cubicBezTo>
                    <a:pt x="11638" y="4216"/>
                    <a:pt x="11667" y="4360"/>
                    <a:pt x="11638" y="4504"/>
                  </a:cubicBezTo>
                  <a:cubicBezTo>
                    <a:pt x="11551" y="4677"/>
                    <a:pt x="11292" y="4821"/>
                    <a:pt x="10918" y="4878"/>
                  </a:cubicBezTo>
                  <a:lnTo>
                    <a:pt x="1499" y="4878"/>
                  </a:lnTo>
                  <a:cubicBezTo>
                    <a:pt x="1326" y="4878"/>
                    <a:pt x="779" y="4821"/>
                    <a:pt x="606" y="4562"/>
                  </a:cubicBezTo>
                  <a:cubicBezTo>
                    <a:pt x="462" y="4360"/>
                    <a:pt x="606" y="4014"/>
                    <a:pt x="750" y="3813"/>
                  </a:cubicBezTo>
                  <a:cubicBezTo>
                    <a:pt x="1067" y="3294"/>
                    <a:pt x="1729" y="3237"/>
                    <a:pt x="2161" y="3237"/>
                  </a:cubicBezTo>
                  <a:cubicBezTo>
                    <a:pt x="2449" y="3237"/>
                    <a:pt x="2622" y="3265"/>
                    <a:pt x="2593" y="3381"/>
                  </a:cubicBezTo>
                  <a:cubicBezTo>
                    <a:pt x="2622" y="3381"/>
                    <a:pt x="2709" y="3381"/>
                    <a:pt x="2737" y="3323"/>
                  </a:cubicBezTo>
                  <a:cubicBezTo>
                    <a:pt x="2766" y="3294"/>
                    <a:pt x="2795" y="3265"/>
                    <a:pt x="2795" y="3179"/>
                  </a:cubicBezTo>
                  <a:cubicBezTo>
                    <a:pt x="2795" y="3179"/>
                    <a:pt x="3025" y="1595"/>
                    <a:pt x="4005" y="875"/>
                  </a:cubicBezTo>
                  <a:cubicBezTo>
                    <a:pt x="4327" y="638"/>
                    <a:pt x="4697" y="514"/>
                    <a:pt x="5140" y="514"/>
                  </a:cubicBezTo>
                  <a:close/>
                  <a:moveTo>
                    <a:pt x="5208" y="1"/>
                  </a:moveTo>
                  <a:cubicBezTo>
                    <a:pt x="4678" y="1"/>
                    <a:pt x="4200" y="158"/>
                    <a:pt x="3774" y="471"/>
                  </a:cubicBezTo>
                  <a:cubicBezTo>
                    <a:pt x="2881" y="1134"/>
                    <a:pt x="2593" y="2372"/>
                    <a:pt x="2478" y="2833"/>
                  </a:cubicBezTo>
                  <a:cubicBezTo>
                    <a:pt x="2379" y="2821"/>
                    <a:pt x="2251" y="2811"/>
                    <a:pt x="2104" y="2811"/>
                  </a:cubicBezTo>
                  <a:cubicBezTo>
                    <a:pt x="1566" y="2811"/>
                    <a:pt x="789" y="2942"/>
                    <a:pt x="404" y="3553"/>
                  </a:cubicBezTo>
                  <a:cubicBezTo>
                    <a:pt x="1" y="4158"/>
                    <a:pt x="116" y="4533"/>
                    <a:pt x="260" y="4734"/>
                  </a:cubicBezTo>
                  <a:cubicBezTo>
                    <a:pt x="577" y="5253"/>
                    <a:pt x="1412" y="5253"/>
                    <a:pt x="1499" y="5253"/>
                  </a:cubicBezTo>
                  <a:lnTo>
                    <a:pt x="10946" y="5253"/>
                  </a:lnTo>
                  <a:cubicBezTo>
                    <a:pt x="11667" y="5109"/>
                    <a:pt x="11926" y="4821"/>
                    <a:pt x="11983" y="4562"/>
                  </a:cubicBezTo>
                  <a:cubicBezTo>
                    <a:pt x="12099" y="4274"/>
                    <a:pt x="12012" y="3985"/>
                    <a:pt x="11811" y="3726"/>
                  </a:cubicBezTo>
                  <a:cubicBezTo>
                    <a:pt x="11572" y="3440"/>
                    <a:pt x="11136" y="3272"/>
                    <a:pt x="10698" y="3272"/>
                  </a:cubicBezTo>
                  <a:cubicBezTo>
                    <a:pt x="10608" y="3272"/>
                    <a:pt x="10517" y="3279"/>
                    <a:pt x="10428" y="3294"/>
                  </a:cubicBezTo>
                  <a:cubicBezTo>
                    <a:pt x="10399" y="3294"/>
                    <a:pt x="10111" y="3381"/>
                    <a:pt x="9823" y="3496"/>
                  </a:cubicBezTo>
                  <a:cubicBezTo>
                    <a:pt x="9938" y="2804"/>
                    <a:pt x="9967" y="1681"/>
                    <a:pt x="9132" y="1364"/>
                  </a:cubicBezTo>
                  <a:cubicBezTo>
                    <a:pt x="8987" y="1305"/>
                    <a:pt x="8841" y="1279"/>
                    <a:pt x="8697" y="1279"/>
                  </a:cubicBezTo>
                  <a:cubicBezTo>
                    <a:pt x="8066" y="1279"/>
                    <a:pt x="7462" y="1778"/>
                    <a:pt x="7087" y="2200"/>
                  </a:cubicBezTo>
                  <a:cubicBezTo>
                    <a:pt x="7087" y="1537"/>
                    <a:pt x="6943" y="1047"/>
                    <a:pt x="6683" y="644"/>
                  </a:cubicBezTo>
                  <a:cubicBezTo>
                    <a:pt x="6309" y="97"/>
                    <a:pt x="5791" y="39"/>
                    <a:pt x="5675" y="39"/>
                  </a:cubicBezTo>
                  <a:cubicBezTo>
                    <a:pt x="5515" y="14"/>
                    <a:pt x="5360" y="1"/>
                    <a:pt x="52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3" name="Google Shape;613;p42"/>
          <p:cNvGrpSpPr/>
          <p:nvPr/>
        </p:nvGrpSpPr>
        <p:grpSpPr>
          <a:xfrm>
            <a:off x="2500017" y="3921860"/>
            <a:ext cx="462280" cy="234739"/>
            <a:chOff x="10156395" y="3886587"/>
            <a:chExt cx="441739" cy="224309"/>
          </a:xfrm>
        </p:grpSpPr>
        <p:sp>
          <p:nvSpPr>
            <p:cNvPr id="614" name="Google Shape;614;p42"/>
            <p:cNvSpPr/>
            <p:nvPr/>
          </p:nvSpPr>
          <p:spPr>
            <a:xfrm>
              <a:off x="10160943" y="3894142"/>
              <a:ext cx="432654" cy="209185"/>
            </a:xfrm>
            <a:custGeom>
              <a:avLst/>
              <a:gdLst/>
              <a:ahLst/>
              <a:cxnLst/>
              <a:rect l="l" t="t" r="r" b="b"/>
              <a:pathLst>
                <a:path w="12358" h="5975" extrusionOk="0">
                  <a:moveTo>
                    <a:pt x="7074" y="1"/>
                  </a:moveTo>
                  <a:cubicBezTo>
                    <a:pt x="6528" y="1"/>
                    <a:pt x="6011" y="224"/>
                    <a:pt x="5761" y="768"/>
                  </a:cubicBezTo>
                  <a:cubicBezTo>
                    <a:pt x="5473" y="1373"/>
                    <a:pt x="5502" y="2208"/>
                    <a:pt x="5617" y="2870"/>
                  </a:cubicBezTo>
                  <a:cubicBezTo>
                    <a:pt x="5477" y="2168"/>
                    <a:pt x="4568" y="1602"/>
                    <a:pt x="3908" y="1602"/>
                  </a:cubicBezTo>
                  <a:cubicBezTo>
                    <a:pt x="3892" y="1602"/>
                    <a:pt x="3876" y="1602"/>
                    <a:pt x="3860" y="1603"/>
                  </a:cubicBezTo>
                  <a:cubicBezTo>
                    <a:pt x="3083" y="1632"/>
                    <a:pt x="2276" y="2352"/>
                    <a:pt x="2334" y="3101"/>
                  </a:cubicBezTo>
                  <a:cubicBezTo>
                    <a:pt x="2334" y="3447"/>
                    <a:pt x="2449" y="3821"/>
                    <a:pt x="2622" y="4080"/>
                  </a:cubicBezTo>
                  <a:cubicBezTo>
                    <a:pt x="2388" y="3932"/>
                    <a:pt x="2088" y="3857"/>
                    <a:pt x="1779" y="3857"/>
                  </a:cubicBezTo>
                  <a:cubicBezTo>
                    <a:pt x="1250" y="3857"/>
                    <a:pt x="695" y="4076"/>
                    <a:pt x="404" y="4512"/>
                  </a:cubicBezTo>
                  <a:cubicBezTo>
                    <a:pt x="0" y="5117"/>
                    <a:pt x="289" y="5837"/>
                    <a:pt x="836" y="5837"/>
                  </a:cubicBezTo>
                  <a:cubicBezTo>
                    <a:pt x="865" y="5837"/>
                    <a:pt x="2506" y="5837"/>
                    <a:pt x="4436" y="5895"/>
                  </a:cubicBezTo>
                  <a:cubicBezTo>
                    <a:pt x="6971" y="5924"/>
                    <a:pt x="9938" y="5953"/>
                    <a:pt x="9938" y="5953"/>
                  </a:cubicBezTo>
                  <a:cubicBezTo>
                    <a:pt x="9938" y="5953"/>
                    <a:pt x="10145" y="5974"/>
                    <a:pt x="10435" y="5974"/>
                  </a:cubicBezTo>
                  <a:cubicBezTo>
                    <a:pt x="11089" y="5974"/>
                    <a:pt x="12162" y="5864"/>
                    <a:pt x="12242" y="5146"/>
                  </a:cubicBezTo>
                  <a:cubicBezTo>
                    <a:pt x="12357" y="4167"/>
                    <a:pt x="10975" y="4051"/>
                    <a:pt x="10975" y="4051"/>
                  </a:cubicBezTo>
                  <a:cubicBezTo>
                    <a:pt x="10975" y="4051"/>
                    <a:pt x="12127" y="2237"/>
                    <a:pt x="10687" y="1632"/>
                  </a:cubicBezTo>
                  <a:cubicBezTo>
                    <a:pt x="10455" y="1529"/>
                    <a:pt x="10248" y="1486"/>
                    <a:pt x="10064" y="1486"/>
                  </a:cubicBezTo>
                  <a:cubicBezTo>
                    <a:pt x="9285" y="1486"/>
                    <a:pt x="8920" y="2258"/>
                    <a:pt x="8831" y="2526"/>
                  </a:cubicBezTo>
                  <a:lnTo>
                    <a:pt x="8831" y="2526"/>
                  </a:lnTo>
                  <a:cubicBezTo>
                    <a:pt x="9064" y="1704"/>
                    <a:pt x="8855" y="757"/>
                    <a:pt x="8094" y="307"/>
                  </a:cubicBezTo>
                  <a:cubicBezTo>
                    <a:pt x="7922" y="192"/>
                    <a:pt x="7720" y="76"/>
                    <a:pt x="7518" y="48"/>
                  </a:cubicBezTo>
                  <a:cubicBezTo>
                    <a:pt x="7371" y="17"/>
                    <a:pt x="7221" y="1"/>
                    <a:pt x="70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42"/>
            <p:cNvSpPr/>
            <p:nvPr/>
          </p:nvSpPr>
          <p:spPr>
            <a:xfrm>
              <a:off x="10320785" y="3894962"/>
              <a:ext cx="277349" cy="207539"/>
            </a:xfrm>
            <a:custGeom>
              <a:avLst/>
              <a:gdLst/>
              <a:ahLst/>
              <a:cxnLst/>
              <a:rect l="l" t="t" r="r" b="b"/>
              <a:pathLst>
                <a:path w="7922" h="5928" extrusionOk="0">
                  <a:moveTo>
                    <a:pt x="3025" y="1"/>
                  </a:moveTo>
                  <a:cubicBezTo>
                    <a:pt x="2593" y="2132"/>
                    <a:pt x="1498" y="4177"/>
                    <a:pt x="0" y="5848"/>
                  </a:cubicBezTo>
                  <a:cubicBezTo>
                    <a:pt x="2535" y="5877"/>
                    <a:pt x="5502" y="5906"/>
                    <a:pt x="5502" y="5906"/>
                  </a:cubicBezTo>
                  <a:cubicBezTo>
                    <a:pt x="5502" y="5906"/>
                    <a:pt x="5709" y="5927"/>
                    <a:pt x="5999" y="5927"/>
                  </a:cubicBezTo>
                  <a:cubicBezTo>
                    <a:pt x="6653" y="5927"/>
                    <a:pt x="7726" y="5817"/>
                    <a:pt x="7806" y="5099"/>
                  </a:cubicBezTo>
                  <a:cubicBezTo>
                    <a:pt x="7921" y="4120"/>
                    <a:pt x="6481" y="4004"/>
                    <a:pt x="6481" y="4004"/>
                  </a:cubicBezTo>
                  <a:cubicBezTo>
                    <a:pt x="6481" y="4004"/>
                    <a:pt x="7633" y="2190"/>
                    <a:pt x="6193" y="1585"/>
                  </a:cubicBezTo>
                  <a:cubicBezTo>
                    <a:pt x="5961" y="1482"/>
                    <a:pt x="5754" y="1439"/>
                    <a:pt x="5570" y="1439"/>
                  </a:cubicBezTo>
                  <a:cubicBezTo>
                    <a:pt x="4754" y="1439"/>
                    <a:pt x="4392" y="2287"/>
                    <a:pt x="4327" y="2514"/>
                  </a:cubicBezTo>
                  <a:lnTo>
                    <a:pt x="4327" y="2514"/>
                  </a:lnTo>
                  <a:cubicBezTo>
                    <a:pt x="4548" y="1684"/>
                    <a:pt x="4372" y="717"/>
                    <a:pt x="3601" y="260"/>
                  </a:cubicBezTo>
                  <a:cubicBezTo>
                    <a:pt x="3399" y="145"/>
                    <a:pt x="3226" y="58"/>
                    <a:pt x="30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42"/>
            <p:cNvSpPr/>
            <p:nvPr/>
          </p:nvSpPr>
          <p:spPr>
            <a:xfrm>
              <a:off x="10156395" y="3886587"/>
              <a:ext cx="441721" cy="224309"/>
            </a:xfrm>
            <a:custGeom>
              <a:avLst/>
              <a:gdLst/>
              <a:ahLst/>
              <a:cxnLst/>
              <a:rect l="l" t="t" r="r" b="b"/>
              <a:pathLst>
                <a:path w="12617" h="6407" extrusionOk="0">
                  <a:moveTo>
                    <a:pt x="7053" y="458"/>
                  </a:moveTo>
                  <a:cubicBezTo>
                    <a:pt x="7191" y="458"/>
                    <a:pt x="7329" y="474"/>
                    <a:pt x="7460" y="502"/>
                  </a:cubicBezTo>
                  <a:cubicBezTo>
                    <a:pt x="7633" y="531"/>
                    <a:pt x="7864" y="617"/>
                    <a:pt x="8008" y="704"/>
                  </a:cubicBezTo>
                  <a:cubicBezTo>
                    <a:pt x="8757" y="1193"/>
                    <a:pt x="8843" y="2115"/>
                    <a:pt x="8641" y="2778"/>
                  </a:cubicBezTo>
                  <a:cubicBezTo>
                    <a:pt x="8612" y="2864"/>
                    <a:pt x="8699" y="2979"/>
                    <a:pt x="8785" y="3008"/>
                  </a:cubicBezTo>
                  <a:cubicBezTo>
                    <a:pt x="8901" y="3008"/>
                    <a:pt x="9016" y="2979"/>
                    <a:pt x="9045" y="2864"/>
                  </a:cubicBezTo>
                  <a:cubicBezTo>
                    <a:pt x="9073" y="2778"/>
                    <a:pt x="9275" y="2230"/>
                    <a:pt x="9736" y="2000"/>
                  </a:cubicBezTo>
                  <a:cubicBezTo>
                    <a:pt x="9841" y="1942"/>
                    <a:pt x="9950" y="1917"/>
                    <a:pt x="10066" y="1917"/>
                  </a:cubicBezTo>
                  <a:cubicBezTo>
                    <a:pt x="10237" y="1917"/>
                    <a:pt x="10423" y="1972"/>
                    <a:pt x="10629" y="2058"/>
                  </a:cubicBezTo>
                  <a:cubicBezTo>
                    <a:pt x="10917" y="2144"/>
                    <a:pt x="11090" y="2346"/>
                    <a:pt x="11176" y="2576"/>
                  </a:cubicBezTo>
                  <a:cubicBezTo>
                    <a:pt x="11378" y="3267"/>
                    <a:pt x="10802" y="4160"/>
                    <a:pt x="10802" y="4160"/>
                  </a:cubicBezTo>
                  <a:cubicBezTo>
                    <a:pt x="10773" y="4247"/>
                    <a:pt x="10773" y="4304"/>
                    <a:pt x="10802" y="4391"/>
                  </a:cubicBezTo>
                  <a:cubicBezTo>
                    <a:pt x="10859" y="4448"/>
                    <a:pt x="10917" y="4506"/>
                    <a:pt x="11003" y="4506"/>
                  </a:cubicBezTo>
                  <a:cubicBezTo>
                    <a:pt x="11176" y="4506"/>
                    <a:pt x="11723" y="4650"/>
                    <a:pt x="11954" y="4938"/>
                  </a:cubicBezTo>
                  <a:cubicBezTo>
                    <a:pt x="12069" y="5024"/>
                    <a:pt x="12098" y="5168"/>
                    <a:pt x="12098" y="5370"/>
                  </a:cubicBezTo>
                  <a:cubicBezTo>
                    <a:pt x="12098" y="5456"/>
                    <a:pt x="12040" y="5572"/>
                    <a:pt x="11925" y="5687"/>
                  </a:cubicBezTo>
                  <a:cubicBezTo>
                    <a:pt x="11613" y="5937"/>
                    <a:pt x="10970" y="5991"/>
                    <a:pt x="10485" y="5991"/>
                  </a:cubicBezTo>
                  <a:cubicBezTo>
                    <a:pt x="10299" y="5991"/>
                    <a:pt x="10136" y="5983"/>
                    <a:pt x="10024" y="5975"/>
                  </a:cubicBezTo>
                  <a:cubicBezTo>
                    <a:pt x="10024" y="5975"/>
                    <a:pt x="7057" y="5946"/>
                    <a:pt x="4522" y="5888"/>
                  </a:cubicBezTo>
                  <a:cubicBezTo>
                    <a:pt x="3111" y="5888"/>
                    <a:pt x="1815" y="5860"/>
                    <a:pt x="1239" y="5860"/>
                  </a:cubicBezTo>
                  <a:lnTo>
                    <a:pt x="922" y="5860"/>
                  </a:lnTo>
                  <a:cubicBezTo>
                    <a:pt x="720" y="5860"/>
                    <a:pt x="634" y="5716"/>
                    <a:pt x="547" y="5687"/>
                  </a:cubicBezTo>
                  <a:cubicBezTo>
                    <a:pt x="432" y="5456"/>
                    <a:pt x="432" y="5140"/>
                    <a:pt x="634" y="4880"/>
                  </a:cubicBezTo>
                  <a:cubicBezTo>
                    <a:pt x="869" y="4500"/>
                    <a:pt x="1345" y="4313"/>
                    <a:pt x="1808" y="4313"/>
                  </a:cubicBezTo>
                  <a:cubicBezTo>
                    <a:pt x="2081" y="4313"/>
                    <a:pt x="2350" y="4378"/>
                    <a:pt x="2564" y="4506"/>
                  </a:cubicBezTo>
                  <a:cubicBezTo>
                    <a:pt x="2595" y="4516"/>
                    <a:pt x="2627" y="4523"/>
                    <a:pt x="2659" y="4523"/>
                  </a:cubicBezTo>
                  <a:cubicBezTo>
                    <a:pt x="2713" y="4523"/>
                    <a:pt x="2768" y="4503"/>
                    <a:pt x="2823" y="4448"/>
                  </a:cubicBezTo>
                  <a:cubicBezTo>
                    <a:pt x="2852" y="4391"/>
                    <a:pt x="2880" y="4275"/>
                    <a:pt x="2823" y="4218"/>
                  </a:cubicBezTo>
                  <a:cubicBezTo>
                    <a:pt x="2679" y="3987"/>
                    <a:pt x="2592" y="3642"/>
                    <a:pt x="2564" y="3354"/>
                  </a:cubicBezTo>
                  <a:cubicBezTo>
                    <a:pt x="2564" y="3094"/>
                    <a:pt x="2650" y="2835"/>
                    <a:pt x="2852" y="2576"/>
                  </a:cubicBezTo>
                  <a:cubicBezTo>
                    <a:pt x="3111" y="2259"/>
                    <a:pt x="3514" y="2086"/>
                    <a:pt x="3860" y="2058"/>
                  </a:cubicBezTo>
                  <a:cubicBezTo>
                    <a:pt x="3888" y="2055"/>
                    <a:pt x="3917" y="2053"/>
                    <a:pt x="3946" y="2053"/>
                  </a:cubicBezTo>
                  <a:cubicBezTo>
                    <a:pt x="4518" y="2053"/>
                    <a:pt x="5306" y="2575"/>
                    <a:pt x="5415" y="3123"/>
                  </a:cubicBezTo>
                  <a:cubicBezTo>
                    <a:pt x="5438" y="3237"/>
                    <a:pt x="5514" y="3314"/>
                    <a:pt x="5601" y="3314"/>
                  </a:cubicBezTo>
                  <a:cubicBezTo>
                    <a:pt x="5625" y="3314"/>
                    <a:pt x="5650" y="3308"/>
                    <a:pt x="5674" y="3296"/>
                  </a:cubicBezTo>
                  <a:cubicBezTo>
                    <a:pt x="5818" y="3267"/>
                    <a:pt x="5876" y="3152"/>
                    <a:pt x="5847" y="3066"/>
                  </a:cubicBezTo>
                  <a:cubicBezTo>
                    <a:pt x="5732" y="2576"/>
                    <a:pt x="5674" y="1712"/>
                    <a:pt x="5963" y="1078"/>
                  </a:cubicBezTo>
                  <a:cubicBezTo>
                    <a:pt x="6181" y="619"/>
                    <a:pt x="6616" y="458"/>
                    <a:pt x="7053" y="458"/>
                  </a:cubicBezTo>
                  <a:close/>
                  <a:moveTo>
                    <a:pt x="7096" y="1"/>
                  </a:moveTo>
                  <a:cubicBezTo>
                    <a:pt x="6506" y="1"/>
                    <a:pt x="5907" y="275"/>
                    <a:pt x="5617" y="877"/>
                  </a:cubicBezTo>
                  <a:cubicBezTo>
                    <a:pt x="5415" y="1280"/>
                    <a:pt x="5386" y="1770"/>
                    <a:pt x="5386" y="2202"/>
                  </a:cubicBezTo>
                  <a:cubicBezTo>
                    <a:pt x="5004" y="1846"/>
                    <a:pt x="4439" y="1594"/>
                    <a:pt x="3964" y="1594"/>
                  </a:cubicBezTo>
                  <a:cubicBezTo>
                    <a:pt x="3939" y="1594"/>
                    <a:pt x="3913" y="1595"/>
                    <a:pt x="3889" y="1597"/>
                  </a:cubicBezTo>
                  <a:cubicBezTo>
                    <a:pt x="3428" y="1654"/>
                    <a:pt x="2938" y="1885"/>
                    <a:pt x="2592" y="2288"/>
                  </a:cubicBezTo>
                  <a:cubicBezTo>
                    <a:pt x="2304" y="2605"/>
                    <a:pt x="2160" y="2979"/>
                    <a:pt x="2218" y="3325"/>
                  </a:cubicBezTo>
                  <a:cubicBezTo>
                    <a:pt x="2218" y="3527"/>
                    <a:pt x="2247" y="3699"/>
                    <a:pt x="2304" y="3901"/>
                  </a:cubicBezTo>
                  <a:cubicBezTo>
                    <a:pt x="2150" y="3864"/>
                    <a:pt x="1989" y="3845"/>
                    <a:pt x="1827" y="3845"/>
                  </a:cubicBezTo>
                  <a:cubicBezTo>
                    <a:pt x="1234" y="3845"/>
                    <a:pt x="628" y="4094"/>
                    <a:pt x="288" y="4592"/>
                  </a:cubicBezTo>
                  <a:cubicBezTo>
                    <a:pt x="58" y="4996"/>
                    <a:pt x="0" y="5456"/>
                    <a:pt x="202" y="5831"/>
                  </a:cubicBezTo>
                  <a:cubicBezTo>
                    <a:pt x="346" y="6061"/>
                    <a:pt x="634" y="6263"/>
                    <a:pt x="922" y="6263"/>
                  </a:cubicBezTo>
                  <a:lnTo>
                    <a:pt x="1239" y="6263"/>
                  </a:lnTo>
                  <a:cubicBezTo>
                    <a:pt x="1815" y="6263"/>
                    <a:pt x="3111" y="6292"/>
                    <a:pt x="4522" y="6292"/>
                  </a:cubicBezTo>
                  <a:cubicBezTo>
                    <a:pt x="7057" y="6321"/>
                    <a:pt x="10024" y="6378"/>
                    <a:pt x="10024" y="6378"/>
                  </a:cubicBezTo>
                  <a:cubicBezTo>
                    <a:pt x="10053" y="6378"/>
                    <a:pt x="10226" y="6407"/>
                    <a:pt x="10514" y="6407"/>
                  </a:cubicBezTo>
                  <a:cubicBezTo>
                    <a:pt x="11032" y="6407"/>
                    <a:pt x="11781" y="6321"/>
                    <a:pt x="12242" y="6004"/>
                  </a:cubicBezTo>
                  <a:cubicBezTo>
                    <a:pt x="12443" y="5831"/>
                    <a:pt x="12530" y="5658"/>
                    <a:pt x="12587" y="5399"/>
                  </a:cubicBezTo>
                  <a:cubicBezTo>
                    <a:pt x="12616" y="5140"/>
                    <a:pt x="12530" y="4880"/>
                    <a:pt x="12357" y="4679"/>
                  </a:cubicBezTo>
                  <a:cubicBezTo>
                    <a:pt x="12098" y="4362"/>
                    <a:pt x="11666" y="4218"/>
                    <a:pt x="11378" y="4131"/>
                  </a:cubicBezTo>
                  <a:cubicBezTo>
                    <a:pt x="11579" y="3757"/>
                    <a:pt x="11810" y="3094"/>
                    <a:pt x="11637" y="2461"/>
                  </a:cubicBezTo>
                  <a:cubicBezTo>
                    <a:pt x="11493" y="2086"/>
                    <a:pt x="11234" y="1827"/>
                    <a:pt x="10859" y="1654"/>
                  </a:cubicBezTo>
                  <a:cubicBezTo>
                    <a:pt x="10618" y="1542"/>
                    <a:pt x="10378" y="1483"/>
                    <a:pt x="10147" y="1483"/>
                  </a:cubicBezTo>
                  <a:cubicBezTo>
                    <a:pt x="9963" y="1483"/>
                    <a:pt x="9786" y="1520"/>
                    <a:pt x="9621" y="1597"/>
                  </a:cubicBezTo>
                  <a:cubicBezTo>
                    <a:pt x="9448" y="1683"/>
                    <a:pt x="9304" y="1798"/>
                    <a:pt x="9189" y="1885"/>
                  </a:cubicBezTo>
                  <a:cubicBezTo>
                    <a:pt x="9131" y="1222"/>
                    <a:pt x="8785" y="646"/>
                    <a:pt x="8267" y="300"/>
                  </a:cubicBezTo>
                  <a:cubicBezTo>
                    <a:pt x="8036" y="214"/>
                    <a:pt x="7835" y="99"/>
                    <a:pt x="7604" y="70"/>
                  </a:cubicBezTo>
                  <a:cubicBezTo>
                    <a:pt x="7441" y="24"/>
                    <a:pt x="7269" y="1"/>
                    <a:pt x="70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7" name="Google Shape;617;p42"/>
          <p:cNvSpPr/>
          <p:nvPr/>
        </p:nvSpPr>
        <p:spPr>
          <a:xfrm>
            <a:off x="7955648" y="2376714"/>
            <a:ext cx="90789" cy="72836"/>
          </a:xfrm>
          <a:custGeom>
            <a:avLst/>
            <a:gdLst/>
            <a:ahLst/>
            <a:cxnLst/>
            <a:rect l="l" t="t" r="r" b="b"/>
            <a:pathLst>
              <a:path w="2478" h="1988" extrusionOk="0">
                <a:moveTo>
                  <a:pt x="1268" y="0"/>
                </a:moveTo>
                <a:cubicBezTo>
                  <a:pt x="577" y="0"/>
                  <a:pt x="1" y="547"/>
                  <a:pt x="1" y="1268"/>
                </a:cubicBezTo>
                <a:cubicBezTo>
                  <a:pt x="1" y="1498"/>
                  <a:pt x="29" y="1671"/>
                  <a:pt x="145" y="1815"/>
                </a:cubicBezTo>
                <a:cubicBezTo>
                  <a:pt x="202" y="1844"/>
                  <a:pt x="231" y="1930"/>
                  <a:pt x="289" y="1988"/>
                </a:cubicBezTo>
                <a:cubicBezTo>
                  <a:pt x="577" y="1844"/>
                  <a:pt x="922" y="1786"/>
                  <a:pt x="1268" y="1786"/>
                </a:cubicBezTo>
                <a:cubicBezTo>
                  <a:pt x="1642" y="1786"/>
                  <a:pt x="1959" y="1844"/>
                  <a:pt x="2247" y="1988"/>
                </a:cubicBezTo>
                <a:cubicBezTo>
                  <a:pt x="2420" y="1786"/>
                  <a:pt x="2478" y="1527"/>
                  <a:pt x="2478" y="1239"/>
                </a:cubicBezTo>
                <a:cubicBezTo>
                  <a:pt x="2478" y="778"/>
                  <a:pt x="2247" y="346"/>
                  <a:pt x="1844" y="144"/>
                </a:cubicBezTo>
                <a:cubicBezTo>
                  <a:pt x="1671" y="58"/>
                  <a:pt x="1470" y="0"/>
                  <a:pt x="1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42"/>
          <p:cNvSpPr/>
          <p:nvPr/>
        </p:nvSpPr>
        <p:spPr>
          <a:xfrm>
            <a:off x="7959862" y="2381990"/>
            <a:ext cx="87638" cy="68623"/>
          </a:xfrm>
          <a:custGeom>
            <a:avLst/>
            <a:gdLst/>
            <a:ahLst/>
            <a:cxnLst/>
            <a:rect l="l" t="t" r="r" b="b"/>
            <a:pathLst>
              <a:path w="2392" h="1873" extrusionOk="0">
                <a:moveTo>
                  <a:pt x="1729" y="0"/>
                </a:moveTo>
                <a:cubicBezTo>
                  <a:pt x="1527" y="576"/>
                  <a:pt x="1124" y="1037"/>
                  <a:pt x="606" y="1383"/>
                </a:cubicBezTo>
                <a:cubicBezTo>
                  <a:pt x="433" y="1498"/>
                  <a:pt x="202" y="1584"/>
                  <a:pt x="1" y="1671"/>
                </a:cubicBezTo>
                <a:cubicBezTo>
                  <a:pt x="30" y="1728"/>
                  <a:pt x="87" y="1815"/>
                  <a:pt x="145" y="1872"/>
                </a:cubicBezTo>
                <a:cubicBezTo>
                  <a:pt x="462" y="1700"/>
                  <a:pt x="807" y="1642"/>
                  <a:pt x="1153" y="1642"/>
                </a:cubicBezTo>
                <a:cubicBezTo>
                  <a:pt x="1527" y="1642"/>
                  <a:pt x="1844" y="1700"/>
                  <a:pt x="2132" y="1844"/>
                </a:cubicBezTo>
                <a:cubicBezTo>
                  <a:pt x="2305" y="1642"/>
                  <a:pt x="2392" y="1383"/>
                  <a:pt x="2392" y="1095"/>
                </a:cubicBezTo>
                <a:cubicBezTo>
                  <a:pt x="2392" y="634"/>
                  <a:pt x="2132" y="202"/>
                  <a:pt x="1729" y="0"/>
                </a:cubicBez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42"/>
          <p:cNvSpPr/>
          <p:nvPr/>
        </p:nvSpPr>
        <p:spPr>
          <a:xfrm>
            <a:off x="6578658" y="3468966"/>
            <a:ext cx="169925" cy="193153"/>
          </a:xfrm>
          <a:custGeom>
            <a:avLst/>
            <a:gdLst/>
            <a:ahLst/>
            <a:cxnLst/>
            <a:rect l="l" t="t" r="r" b="b"/>
            <a:pathLst>
              <a:path w="4638" h="5272" extrusionOk="0">
                <a:moveTo>
                  <a:pt x="2305" y="1"/>
                </a:moveTo>
                <a:cubicBezTo>
                  <a:pt x="2189" y="1"/>
                  <a:pt x="2074" y="87"/>
                  <a:pt x="2045" y="202"/>
                </a:cubicBezTo>
                <a:cubicBezTo>
                  <a:pt x="1844" y="692"/>
                  <a:pt x="1700" y="1268"/>
                  <a:pt x="1642" y="1988"/>
                </a:cubicBezTo>
                <a:cubicBezTo>
                  <a:pt x="1210" y="2017"/>
                  <a:pt x="634" y="2132"/>
                  <a:pt x="144" y="2391"/>
                </a:cubicBezTo>
                <a:cubicBezTo>
                  <a:pt x="29" y="2420"/>
                  <a:pt x="0" y="2535"/>
                  <a:pt x="0" y="2651"/>
                </a:cubicBezTo>
                <a:cubicBezTo>
                  <a:pt x="0" y="2737"/>
                  <a:pt x="58" y="2852"/>
                  <a:pt x="144" y="2881"/>
                </a:cubicBezTo>
                <a:cubicBezTo>
                  <a:pt x="547" y="3111"/>
                  <a:pt x="1066" y="3198"/>
                  <a:pt x="1642" y="3284"/>
                </a:cubicBezTo>
                <a:cubicBezTo>
                  <a:pt x="1700" y="3803"/>
                  <a:pt x="1901" y="5099"/>
                  <a:pt x="2189" y="5243"/>
                </a:cubicBezTo>
                <a:cubicBezTo>
                  <a:pt x="2218" y="5243"/>
                  <a:pt x="2276" y="5272"/>
                  <a:pt x="2305" y="5272"/>
                </a:cubicBezTo>
                <a:cubicBezTo>
                  <a:pt x="2333" y="5272"/>
                  <a:pt x="2362" y="5272"/>
                  <a:pt x="2420" y="5243"/>
                </a:cubicBezTo>
                <a:cubicBezTo>
                  <a:pt x="2477" y="5185"/>
                  <a:pt x="2564" y="5157"/>
                  <a:pt x="2564" y="5099"/>
                </a:cubicBezTo>
                <a:cubicBezTo>
                  <a:pt x="2765" y="4609"/>
                  <a:pt x="2909" y="4004"/>
                  <a:pt x="2938" y="3284"/>
                </a:cubicBezTo>
                <a:cubicBezTo>
                  <a:pt x="3370" y="3255"/>
                  <a:pt x="3946" y="3140"/>
                  <a:pt x="4465" y="2881"/>
                </a:cubicBezTo>
                <a:cubicBezTo>
                  <a:pt x="4494" y="2852"/>
                  <a:pt x="4580" y="2823"/>
                  <a:pt x="4580" y="2795"/>
                </a:cubicBezTo>
                <a:cubicBezTo>
                  <a:pt x="4638" y="2593"/>
                  <a:pt x="4580" y="2449"/>
                  <a:pt x="4465" y="2391"/>
                </a:cubicBezTo>
                <a:cubicBezTo>
                  <a:pt x="3946" y="2132"/>
                  <a:pt x="3370" y="2017"/>
                  <a:pt x="2938" y="1988"/>
                </a:cubicBezTo>
                <a:cubicBezTo>
                  <a:pt x="2881" y="1268"/>
                  <a:pt x="2765" y="663"/>
                  <a:pt x="2564" y="202"/>
                </a:cubicBezTo>
                <a:cubicBezTo>
                  <a:pt x="2506" y="87"/>
                  <a:pt x="2420" y="1"/>
                  <a:pt x="23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42"/>
          <p:cNvSpPr/>
          <p:nvPr/>
        </p:nvSpPr>
        <p:spPr>
          <a:xfrm>
            <a:off x="7223904" y="2317074"/>
            <a:ext cx="172050" cy="192127"/>
          </a:xfrm>
          <a:custGeom>
            <a:avLst/>
            <a:gdLst/>
            <a:ahLst/>
            <a:cxnLst/>
            <a:rect l="l" t="t" r="r" b="b"/>
            <a:pathLst>
              <a:path w="4696" h="5244" extrusionOk="0">
                <a:moveTo>
                  <a:pt x="2305" y="1"/>
                </a:moveTo>
                <a:cubicBezTo>
                  <a:pt x="2219" y="1"/>
                  <a:pt x="2103" y="58"/>
                  <a:pt x="2075" y="174"/>
                </a:cubicBezTo>
                <a:cubicBezTo>
                  <a:pt x="1844" y="692"/>
                  <a:pt x="1700" y="1268"/>
                  <a:pt x="1671" y="1988"/>
                </a:cubicBezTo>
                <a:cubicBezTo>
                  <a:pt x="1239" y="2017"/>
                  <a:pt x="663" y="2132"/>
                  <a:pt x="145" y="2363"/>
                </a:cubicBezTo>
                <a:cubicBezTo>
                  <a:pt x="58" y="2420"/>
                  <a:pt x="1" y="2507"/>
                  <a:pt x="1" y="2622"/>
                </a:cubicBezTo>
                <a:cubicBezTo>
                  <a:pt x="1" y="2737"/>
                  <a:pt x="87" y="2852"/>
                  <a:pt x="145" y="2881"/>
                </a:cubicBezTo>
                <a:cubicBezTo>
                  <a:pt x="548" y="3083"/>
                  <a:pt x="1095" y="3198"/>
                  <a:pt x="1671" y="3284"/>
                </a:cubicBezTo>
                <a:cubicBezTo>
                  <a:pt x="1700" y="3774"/>
                  <a:pt x="1902" y="5070"/>
                  <a:pt x="2219" y="5214"/>
                </a:cubicBezTo>
                <a:cubicBezTo>
                  <a:pt x="2247" y="5214"/>
                  <a:pt x="2276" y="5243"/>
                  <a:pt x="2305" y="5243"/>
                </a:cubicBezTo>
                <a:cubicBezTo>
                  <a:pt x="2363" y="5243"/>
                  <a:pt x="2391" y="5243"/>
                  <a:pt x="2420" y="5214"/>
                </a:cubicBezTo>
                <a:cubicBezTo>
                  <a:pt x="2507" y="5185"/>
                  <a:pt x="2564" y="5157"/>
                  <a:pt x="2564" y="5070"/>
                </a:cubicBezTo>
                <a:cubicBezTo>
                  <a:pt x="2795" y="4609"/>
                  <a:pt x="2939" y="4004"/>
                  <a:pt x="2968" y="3284"/>
                </a:cubicBezTo>
                <a:cubicBezTo>
                  <a:pt x="3400" y="3227"/>
                  <a:pt x="3976" y="3140"/>
                  <a:pt x="4465" y="2881"/>
                </a:cubicBezTo>
                <a:cubicBezTo>
                  <a:pt x="4523" y="2852"/>
                  <a:pt x="4581" y="2795"/>
                  <a:pt x="4581" y="2766"/>
                </a:cubicBezTo>
                <a:cubicBezTo>
                  <a:pt x="4696" y="2622"/>
                  <a:pt x="4609" y="2449"/>
                  <a:pt x="4465" y="2363"/>
                </a:cubicBezTo>
                <a:cubicBezTo>
                  <a:pt x="3976" y="2132"/>
                  <a:pt x="3400" y="2017"/>
                  <a:pt x="2968" y="1988"/>
                </a:cubicBezTo>
                <a:cubicBezTo>
                  <a:pt x="2881" y="1268"/>
                  <a:pt x="2795" y="634"/>
                  <a:pt x="2564" y="174"/>
                </a:cubicBezTo>
                <a:cubicBezTo>
                  <a:pt x="2536" y="58"/>
                  <a:pt x="2420" y="1"/>
                  <a:pt x="23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0" name="Google Shape;680;p42"/>
          <p:cNvGrpSpPr/>
          <p:nvPr/>
        </p:nvGrpSpPr>
        <p:grpSpPr>
          <a:xfrm>
            <a:off x="1254152" y="1901389"/>
            <a:ext cx="659473" cy="334871"/>
            <a:chOff x="10156395" y="3886587"/>
            <a:chExt cx="441739" cy="224309"/>
          </a:xfrm>
        </p:grpSpPr>
        <p:sp>
          <p:nvSpPr>
            <p:cNvPr id="681" name="Google Shape;681;p42"/>
            <p:cNvSpPr/>
            <p:nvPr/>
          </p:nvSpPr>
          <p:spPr>
            <a:xfrm>
              <a:off x="10160943" y="3894142"/>
              <a:ext cx="432654" cy="209185"/>
            </a:xfrm>
            <a:custGeom>
              <a:avLst/>
              <a:gdLst/>
              <a:ahLst/>
              <a:cxnLst/>
              <a:rect l="l" t="t" r="r" b="b"/>
              <a:pathLst>
                <a:path w="12358" h="5975" extrusionOk="0">
                  <a:moveTo>
                    <a:pt x="7074" y="1"/>
                  </a:moveTo>
                  <a:cubicBezTo>
                    <a:pt x="6528" y="1"/>
                    <a:pt x="6011" y="224"/>
                    <a:pt x="5761" y="768"/>
                  </a:cubicBezTo>
                  <a:cubicBezTo>
                    <a:pt x="5473" y="1373"/>
                    <a:pt x="5502" y="2208"/>
                    <a:pt x="5617" y="2870"/>
                  </a:cubicBezTo>
                  <a:cubicBezTo>
                    <a:pt x="5477" y="2168"/>
                    <a:pt x="4568" y="1602"/>
                    <a:pt x="3908" y="1602"/>
                  </a:cubicBezTo>
                  <a:cubicBezTo>
                    <a:pt x="3892" y="1602"/>
                    <a:pt x="3876" y="1602"/>
                    <a:pt x="3860" y="1603"/>
                  </a:cubicBezTo>
                  <a:cubicBezTo>
                    <a:pt x="3083" y="1632"/>
                    <a:pt x="2276" y="2352"/>
                    <a:pt x="2334" y="3101"/>
                  </a:cubicBezTo>
                  <a:cubicBezTo>
                    <a:pt x="2334" y="3447"/>
                    <a:pt x="2449" y="3821"/>
                    <a:pt x="2622" y="4080"/>
                  </a:cubicBezTo>
                  <a:cubicBezTo>
                    <a:pt x="2388" y="3932"/>
                    <a:pt x="2088" y="3857"/>
                    <a:pt x="1779" y="3857"/>
                  </a:cubicBezTo>
                  <a:cubicBezTo>
                    <a:pt x="1250" y="3857"/>
                    <a:pt x="695" y="4076"/>
                    <a:pt x="404" y="4512"/>
                  </a:cubicBezTo>
                  <a:cubicBezTo>
                    <a:pt x="0" y="5117"/>
                    <a:pt x="289" y="5837"/>
                    <a:pt x="836" y="5837"/>
                  </a:cubicBezTo>
                  <a:cubicBezTo>
                    <a:pt x="865" y="5837"/>
                    <a:pt x="2506" y="5837"/>
                    <a:pt x="4436" y="5895"/>
                  </a:cubicBezTo>
                  <a:cubicBezTo>
                    <a:pt x="6971" y="5924"/>
                    <a:pt x="9938" y="5953"/>
                    <a:pt x="9938" y="5953"/>
                  </a:cubicBezTo>
                  <a:cubicBezTo>
                    <a:pt x="9938" y="5953"/>
                    <a:pt x="10145" y="5974"/>
                    <a:pt x="10435" y="5974"/>
                  </a:cubicBezTo>
                  <a:cubicBezTo>
                    <a:pt x="11089" y="5974"/>
                    <a:pt x="12162" y="5864"/>
                    <a:pt x="12242" y="5146"/>
                  </a:cubicBezTo>
                  <a:cubicBezTo>
                    <a:pt x="12357" y="4167"/>
                    <a:pt x="10975" y="4051"/>
                    <a:pt x="10975" y="4051"/>
                  </a:cubicBezTo>
                  <a:cubicBezTo>
                    <a:pt x="10975" y="4051"/>
                    <a:pt x="12127" y="2237"/>
                    <a:pt x="10687" y="1632"/>
                  </a:cubicBezTo>
                  <a:cubicBezTo>
                    <a:pt x="10455" y="1529"/>
                    <a:pt x="10248" y="1486"/>
                    <a:pt x="10064" y="1486"/>
                  </a:cubicBezTo>
                  <a:cubicBezTo>
                    <a:pt x="9285" y="1486"/>
                    <a:pt x="8920" y="2258"/>
                    <a:pt x="8831" y="2526"/>
                  </a:cubicBezTo>
                  <a:lnTo>
                    <a:pt x="8831" y="2526"/>
                  </a:lnTo>
                  <a:cubicBezTo>
                    <a:pt x="9064" y="1704"/>
                    <a:pt x="8855" y="757"/>
                    <a:pt x="8094" y="307"/>
                  </a:cubicBezTo>
                  <a:cubicBezTo>
                    <a:pt x="7922" y="192"/>
                    <a:pt x="7720" y="76"/>
                    <a:pt x="7518" y="48"/>
                  </a:cubicBezTo>
                  <a:cubicBezTo>
                    <a:pt x="7371" y="17"/>
                    <a:pt x="7221" y="1"/>
                    <a:pt x="70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42"/>
            <p:cNvSpPr/>
            <p:nvPr/>
          </p:nvSpPr>
          <p:spPr>
            <a:xfrm>
              <a:off x="10320785" y="3894962"/>
              <a:ext cx="277349" cy="207539"/>
            </a:xfrm>
            <a:custGeom>
              <a:avLst/>
              <a:gdLst/>
              <a:ahLst/>
              <a:cxnLst/>
              <a:rect l="l" t="t" r="r" b="b"/>
              <a:pathLst>
                <a:path w="7922" h="5928" extrusionOk="0">
                  <a:moveTo>
                    <a:pt x="3025" y="1"/>
                  </a:moveTo>
                  <a:cubicBezTo>
                    <a:pt x="2593" y="2132"/>
                    <a:pt x="1498" y="4177"/>
                    <a:pt x="0" y="5848"/>
                  </a:cubicBezTo>
                  <a:cubicBezTo>
                    <a:pt x="2535" y="5877"/>
                    <a:pt x="5502" y="5906"/>
                    <a:pt x="5502" y="5906"/>
                  </a:cubicBezTo>
                  <a:cubicBezTo>
                    <a:pt x="5502" y="5906"/>
                    <a:pt x="5709" y="5927"/>
                    <a:pt x="5999" y="5927"/>
                  </a:cubicBezTo>
                  <a:cubicBezTo>
                    <a:pt x="6653" y="5927"/>
                    <a:pt x="7726" y="5817"/>
                    <a:pt x="7806" y="5099"/>
                  </a:cubicBezTo>
                  <a:cubicBezTo>
                    <a:pt x="7921" y="4120"/>
                    <a:pt x="6481" y="4004"/>
                    <a:pt x="6481" y="4004"/>
                  </a:cubicBezTo>
                  <a:cubicBezTo>
                    <a:pt x="6481" y="4004"/>
                    <a:pt x="7633" y="2190"/>
                    <a:pt x="6193" y="1585"/>
                  </a:cubicBezTo>
                  <a:cubicBezTo>
                    <a:pt x="5961" y="1482"/>
                    <a:pt x="5754" y="1439"/>
                    <a:pt x="5570" y="1439"/>
                  </a:cubicBezTo>
                  <a:cubicBezTo>
                    <a:pt x="4754" y="1439"/>
                    <a:pt x="4392" y="2287"/>
                    <a:pt x="4327" y="2514"/>
                  </a:cubicBezTo>
                  <a:lnTo>
                    <a:pt x="4327" y="2514"/>
                  </a:lnTo>
                  <a:cubicBezTo>
                    <a:pt x="4548" y="1684"/>
                    <a:pt x="4372" y="717"/>
                    <a:pt x="3601" y="260"/>
                  </a:cubicBezTo>
                  <a:cubicBezTo>
                    <a:pt x="3399" y="145"/>
                    <a:pt x="3226" y="58"/>
                    <a:pt x="30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42"/>
            <p:cNvSpPr/>
            <p:nvPr/>
          </p:nvSpPr>
          <p:spPr>
            <a:xfrm>
              <a:off x="10156395" y="3886587"/>
              <a:ext cx="441721" cy="224309"/>
            </a:xfrm>
            <a:custGeom>
              <a:avLst/>
              <a:gdLst/>
              <a:ahLst/>
              <a:cxnLst/>
              <a:rect l="l" t="t" r="r" b="b"/>
              <a:pathLst>
                <a:path w="12617" h="6407" extrusionOk="0">
                  <a:moveTo>
                    <a:pt x="7053" y="458"/>
                  </a:moveTo>
                  <a:cubicBezTo>
                    <a:pt x="7191" y="458"/>
                    <a:pt x="7329" y="474"/>
                    <a:pt x="7460" y="502"/>
                  </a:cubicBezTo>
                  <a:cubicBezTo>
                    <a:pt x="7633" y="531"/>
                    <a:pt x="7864" y="617"/>
                    <a:pt x="8008" y="704"/>
                  </a:cubicBezTo>
                  <a:cubicBezTo>
                    <a:pt x="8757" y="1193"/>
                    <a:pt x="8843" y="2115"/>
                    <a:pt x="8641" y="2778"/>
                  </a:cubicBezTo>
                  <a:cubicBezTo>
                    <a:pt x="8612" y="2864"/>
                    <a:pt x="8699" y="2979"/>
                    <a:pt x="8785" y="3008"/>
                  </a:cubicBezTo>
                  <a:cubicBezTo>
                    <a:pt x="8901" y="3008"/>
                    <a:pt x="9016" y="2979"/>
                    <a:pt x="9045" y="2864"/>
                  </a:cubicBezTo>
                  <a:cubicBezTo>
                    <a:pt x="9073" y="2778"/>
                    <a:pt x="9275" y="2230"/>
                    <a:pt x="9736" y="2000"/>
                  </a:cubicBezTo>
                  <a:cubicBezTo>
                    <a:pt x="9841" y="1942"/>
                    <a:pt x="9950" y="1917"/>
                    <a:pt x="10066" y="1917"/>
                  </a:cubicBezTo>
                  <a:cubicBezTo>
                    <a:pt x="10237" y="1917"/>
                    <a:pt x="10423" y="1972"/>
                    <a:pt x="10629" y="2058"/>
                  </a:cubicBezTo>
                  <a:cubicBezTo>
                    <a:pt x="10917" y="2144"/>
                    <a:pt x="11090" y="2346"/>
                    <a:pt x="11176" y="2576"/>
                  </a:cubicBezTo>
                  <a:cubicBezTo>
                    <a:pt x="11378" y="3267"/>
                    <a:pt x="10802" y="4160"/>
                    <a:pt x="10802" y="4160"/>
                  </a:cubicBezTo>
                  <a:cubicBezTo>
                    <a:pt x="10773" y="4247"/>
                    <a:pt x="10773" y="4304"/>
                    <a:pt x="10802" y="4391"/>
                  </a:cubicBezTo>
                  <a:cubicBezTo>
                    <a:pt x="10859" y="4448"/>
                    <a:pt x="10917" y="4506"/>
                    <a:pt x="11003" y="4506"/>
                  </a:cubicBezTo>
                  <a:cubicBezTo>
                    <a:pt x="11176" y="4506"/>
                    <a:pt x="11723" y="4650"/>
                    <a:pt x="11954" y="4938"/>
                  </a:cubicBezTo>
                  <a:cubicBezTo>
                    <a:pt x="12069" y="5024"/>
                    <a:pt x="12098" y="5168"/>
                    <a:pt x="12098" y="5370"/>
                  </a:cubicBezTo>
                  <a:cubicBezTo>
                    <a:pt x="12098" y="5456"/>
                    <a:pt x="12040" y="5572"/>
                    <a:pt x="11925" y="5687"/>
                  </a:cubicBezTo>
                  <a:cubicBezTo>
                    <a:pt x="11613" y="5937"/>
                    <a:pt x="10970" y="5991"/>
                    <a:pt x="10485" y="5991"/>
                  </a:cubicBezTo>
                  <a:cubicBezTo>
                    <a:pt x="10299" y="5991"/>
                    <a:pt x="10136" y="5983"/>
                    <a:pt x="10024" y="5975"/>
                  </a:cubicBezTo>
                  <a:cubicBezTo>
                    <a:pt x="10024" y="5975"/>
                    <a:pt x="7057" y="5946"/>
                    <a:pt x="4522" y="5888"/>
                  </a:cubicBezTo>
                  <a:cubicBezTo>
                    <a:pt x="3111" y="5888"/>
                    <a:pt x="1815" y="5860"/>
                    <a:pt x="1239" y="5860"/>
                  </a:cubicBezTo>
                  <a:lnTo>
                    <a:pt x="922" y="5860"/>
                  </a:lnTo>
                  <a:cubicBezTo>
                    <a:pt x="720" y="5860"/>
                    <a:pt x="634" y="5716"/>
                    <a:pt x="547" y="5687"/>
                  </a:cubicBezTo>
                  <a:cubicBezTo>
                    <a:pt x="432" y="5456"/>
                    <a:pt x="432" y="5140"/>
                    <a:pt x="634" y="4880"/>
                  </a:cubicBezTo>
                  <a:cubicBezTo>
                    <a:pt x="869" y="4500"/>
                    <a:pt x="1345" y="4313"/>
                    <a:pt x="1808" y="4313"/>
                  </a:cubicBezTo>
                  <a:cubicBezTo>
                    <a:pt x="2081" y="4313"/>
                    <a:pt x="2350" y="4378"/>
                    <a:pt x="2564" y="4506"/>
                  </a:cubicBezTo>
                  <a:cubicBezTo>
                    <a:pt x="2595" y="4516"/>
                    <a:pt x="2627" y="4523"/>
                    <a:pt x="2659" y="4523"/>
                  </a:cubicBezTo>
                  <a:cubicBezTo>
                    <a:pt x="2713" y="4523"/>
                    <a:pt x="2768" y="4503"/>
                    <a:pt x="2823" y="4448"/>
                  </a:cubicBezTo>
                  <a:cubicBezTo>
                    <a:pt x="2852" y="4391"/>
                    <a:pt x="2880" y="4275"/>
                    <a:pt x="2823" y="4218"/>
                  </a:cubicBezTo>
                  <a:cubicBezTo>
                    <a:pt x="2679" y="3987"/>
                    <a:pt x="2592" y="3642"/>
                    <a:pt x="2564" y="3354"/>
                  </a:cubicBezTo>
                  <a:cubicBezTo>
                    <a:pt x="2564" y="3094"/>
                    <a:pt x="2650" y="2835"/>
                    <a:pt x="2852" y="2576"/>
                  </a:cubicBezTo>
                  <a:cubicBezTo>
                    <a:pt x="3111" y="2259"/>
                    <a:pt x="3514" y="2086"/>
                    <a:pt x="3860" y="2058"/>
                  </a:cubicBezTo>
                  <a:cubicBezTo>
                    <a:pt x="3888" y="2055"/>
                    <a:pt x="3917" y="2053"/>
                    <a:pt x="3946" y="2053"/>
                  </a:cubicBezTo>
                  <a:cubicBezTo>
                    <a:pt x="4518" y="2053"/>
                    <a:pt x="5306" y="2575"/>
                    <a:pt x="5415" y="3123"/>
                  </a:cubicBezTo>
                  <a:cubicBezTo>
                    <a:pt x="5438" y="3237"/>
                    <a:pt x="5514" y="3314"/>
                    <a:pt x="5601" y="3314"/>
                  </a:cubicBezTo>
                  <a:cubicBezTo>
                    <a:pt x="5625" y="3314"/>
                    <a:pt x="5650" y="3308"/>
                    <a:pt x="5674" y="3296"/>
                  </a:cubicBezTo>
                  <a:cubicBezTo>
                    <a:pt x="5818" y="3267"/>
                    <a:pt x="5876" y="3152"/>
                    <a:pt x="5847" y="3066"/>
                  </a:cubicBezTo>
                  <a:cubicBezTo>
                    <a:pt x="5732" y="2576"/>
                    <a:pt x="5674" y="1712"/>
                    <a:pt x="5963" y="1078"/>
                  </a:cubicBezTo>
                  <a:cubicBezTo>
                    <a:pt x="6181" y="619"/>
                    <a:pt x="6616" y="458"/>
                    <a:pt x="7053" y="458"/>
                  </a:cubicBezTo>
                  <a:close/>
                  <a:moveTo>
                    <a:pt x="7096" y="1"/>
                  </a:moveTo>
                  <a:cubicBezTo>
                    <a:pt x="6506" y="1"/>
                    <a:pt x="5907" y="275"/>
                    <a:pt x="5617" y="877"/>
                  </a:cubicBezTo>
                  <a:cubicBezTo>
                    <a:pt x="5415" y="1280"/>
                    <a:pt x="5386" y="1770"/>
                    <a:pt x="5386" y="2202"/>
                  </a:cubicBezTo>
                  <a:cubicBezTo>
                    <a:pt x="5004" y="1846"/>
                    <a:pt x="4439" y="1594"/>
                    <a:pt x="3964" y="1594"/>
                  </a:cubicBezTo>
                  <a:cubicBezTo>
                    <a:pt x="3939" y="1594"/>
                    <a:pt x="3913" y="1595"/>
                    <a:pt x="3889" y="1597"/>
                  </a:cubicBezTo>
                  <a:cubicBezTo>
                    <a:pt x="3428" y="1654"/>
                    <a:pt x="2938" y="1885"/>
                    <a:pt x="2592" y="2288"/>
                  </a:cubicBezTo>
                  <a:cubicBezTo>
                    <a:pt x="2304" y="2605"/>
                    <a:pt x="2160" y="2979"/>
                    <a:pt x="2218" y="3325"/>
                  </a:cubicBezTo>
                  <a:cubicBezTo>
                    <a:pt x="2218" y="3527"/>
                    <a:pt x="2247" y="3699"/>
                    <a:pt x="2304" y="3901"/>
                  </a:cubicBezTo>
                  <a:cubicBezTo>
                    <a:pt x="2150" y="3864"/>
                    <a:pt x="1989" y="3845"/>
                    <a:pt x="1827" y="3845"/>
                  </a:cubicBezTo>
                  <a:cubicBezTo>
                    <a:pt x="1234" y="3845"/>
                    <a:pt x="628" y="4094"/>
                    <a:pt x="288" y="4592"/>
                  </a:cubicBezTo>
                  <a:cubicBezTo>
                    <a:pt x="58" y="4996"/>
                    <a:pt x="0" y="5456"/>
                    <a:pt x="202" y="5831"/>
                  </a:cubicBezTo>
                  <a:cubicBezTo>
                    <a:pt x="346" y="6061"/>
                    <a:pt x="634" y="6263"/>
                    <a:pt x="922" y="6263"/>
                  </a:cubicBezTo>
                  <a:lnTo>
                    <a:pt x="1239" y="6263"/>
                  </a:lnTo>
                  <a:cubicBezTo>
                    <a:pt x="1815" y="6263"/>
                    <a:pt x="3111" y="6292"/>
                    <a:pt x="4522" y="6292"/>
                  </a:cubicBezTo>
                  <a:cubicBezTo>
                    <a:pt x="7057" y="6321"/>
                    <a:pt x="10024" y="6378"/>
                    <a:pt x="10024" y="6378"/>
                  </a:cubicBezTo>
                  <a:cubicBezTo>
                    <a:pt x="10053" y="6378"/>
                    <a:pt x="10226" y="6407"/>
                    <a:pt x="10514" y="6407"/>
                  </a:cubicBezTo>
                  <a:cubicBezTo>
                    <a:pt x="11032" y="6407"/>
                    <a:pt x="11781" y="6321"/>
                    <a:pt x="12242" y="6004"/>
                  </a:cubicBezTo>
                  <a:cubicBezTo>
                    <a:pt x="12443" y="5831"/>
                    <a:pt x="12530" y="5658"/>
                    <a:pt x="12587" y="5399"/>
                  </a:cubicBezTo>
                  <a:cubicBezTo>
                    <a:pt x="12616" y="5140"/>
                    <a:pt x="12530" y="4880"/>
                    <a:pt x="12357" y="4679"/>
                  </a:cubicBezTo>
                  <a:cubicBezTo>
                    <a:pt x="12098" y="4362"/>
                    <a:pt x="11666" y="4218"/>
                    <a:pt x="11378" y="4131"/>
                  </a:cubicBezTo>
                  <a:cubicBezTo>
                    <a:pt x="11579" y="3757"/>
                    <a:pt x="11810" y="3094"/>
                    <a:pt x="11637" y="2461"/>
                  </a:cubicBezTo>
                  <a:cubicBezTo>
                    <a:pt x="11493" y="2086"/>
                    <a:pt x="11234" y="1827"/>
                    <a:pt x="10859" y="1654"/>
                  </a:cubicBezTo>
                  <a:cubicBezTo>
                    <a:pt x="10618" y="1542"/>
                    <a:pt x="10378" y="1483"/>
                    <a:pt x="10147" y="1483"/>
                  </a:cubicBezTo>
                  <a:cubicBezTo>
                    <a:pt x="9963" y="1483"/>
                    <a:pt x="9786" y="1520"/>
                    <a:pt x="9621" y="1597"/>
                  </a:cubicBezTo>
                  <a:cubicBezTo>
                    <a:pt x="9448" y="1683"/>
                    <a:pt x="9304" y="1798"/>
                    <a:pt x="9189" y="1885"/>
                  </a:cubicBezTo>
                  <a:cubicBezTo>
                    <a:pt x="9131" y="1222"/>
                    <a:pt x="8785" y="646"/>
                    <a:pt x="8267" y="300"/>
                  </a:cubicBezTo>
                  <a:cubicBezTo>
                    <a:pt x="8036" y="214"/>
                    <a:pt x="7835" y="99"/>
                    <a:pt x="7604" y="70"/>
                  </a:cubicBezTo>
                  <a:cubicBezTo>
                    <a:pt x="7441" y="24"/>
                    <a:pt x="7269" y="1"/>
                    <a:pt x="70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4" name="Google Shape;684;p42"/>
          <p:cNvSpPr/>
          <p:nvPr/>
        </p:nvSpPr>
        <p:spPr>
          <a:xfrm>
            <a:off x="4397765" y="710534"/>
            <a:ext cx="233401" cy="217881"/>
          </a:xfrm>
          <a:custGeom>
            <a:avLst/>
            <a:gdLst/>
            <a:ahLst/>
            <a:cxnLst/>
            <a:rect l="l" t="t" r="r" b="b"/>
            <a:pathLst>
              <a:path w="6482" h="6051" extrusionOk="0">
                <a:moveTo>
                  <a:pt x="3208" y="1"/>
                </a:moveTo>
                <a:cubicBezTo>
                  <a:pt x="3089" y="1"/>
                  <a:pt x="2969" y="66"/>
                  <a:pt x="2909" y="184"/>
                </a:cubicBezTo>
                <a:lnTo>
                  <a:pt x="2218" y="1653"/>
                </a:lnTo>
                <a:cubicBezTo>
                  <a:pt x="2189" y="1769"/>
                  <a:pt x="2074" y="1798"/>
                  <a:pt x="1988" y="1826"/>
                </a:cubicBezTo>
                <a:lnTo>
                  <a:pt x="346" y="2114"/>
                </a:lnTo>
                <a:cubicBezTo>
                  <a:pt x="115" y="2172"/>
                  <a:pt x="0" y="2489"/>
                  <a:pt x="173" y="2662"/>
                </a:cubicBezTo>
                <a:lnTo>
                  <a:pt x="1354" y="3785"/>
                </a:lnTo>
                <a:cubicBezTo>
                  <a:pt x="1440" y="3843"/>
                  <a:pt x="1469" y="3958"/>
                  <a:pt x="1469" y="4073"/>
                </a:cubicBezTo>
                <a:lnTo>
                  <a:pt x="1210" y="5686"/>
                </a:lnTo>
                <a:cubicBezTo>
                  <a:pt x="1188" y="5886"/>
                  <a:pt x="1353" y="6051"/>
                  <a:pt x="1536" y="6051"/>
                </a:cubicBezTo>
                <a:cubicBezTo>
                  <a:pt x="1590" y="6051"/>
                  <a:pt x="1647" y="6036"/>
                  <a:pt x="1700" y="6003"/>
                </a:cubicBezTo>
                <a:lnTo>
                  <a:pt x="3140" y="5225"/>
                </a:lnTo>
                <a:cubicBezTo>
                  <a:pt x="3183" y="5211"/>
                  <a:pt x="3233" y="5204"/>
                  <a:pt x="3284" y="5204"/>
                </a:cubicBezTo>
                <a:cubicBezTo>
                  <a:pt x="3334" y="5204"/>
                  <a:pt x="3385" y="5211"/>
                  <a:pt x="3428" y="5225"/>
                </a:cubicBezTo>
                <a:lnTo>
                  <a:pt x="4897" y="5945"/>
                </a:lnTo>
                <a:cubicBezTo>
                  <a:pt x="4948" y="5968"/>
                  <a:pt x="4997" y="5978"/>
                  <a:pt x="5044" y="5978"/>
                </a:cubicBezTo>
                <a:cubicBezTo>
                  <a:pt x="5236" y="5978"/>
                  <a:pt x="5381" y="5803"/>
                  <a:pt x="5358" y="5571"/>
                </a:cubicBezTo>
                <a:lnTo>
                  <a:pt x="5041" y="3958"/>
                </a:lnTo>
                <a:cubicBezTo>
                  <a:pt x="5012" y="3843"/>
                  <a:pt x="5041" y="3756"/>
                  <a:pt x="5099" y="3670"/>
                </a:cubicBezTo>
                <a:lnTo>
                  <a:pt x="6251" y="2489"/>
                </a:lnTo>
                <a:cubicBezTo>
                  <a:pt x="6481" y="2374"/>
                  <a:pt x="6366" y="2057"/>
                  <a:pt x="6107" y="2028"/>
                </a:cubicBezTo>
                <a:lnTo>
                  <a:pt x="4494" y="1798"/>
                </a:lnTo>
                <a:cubicBezTo>
                  <a:pt x="4378" y="1798"/>
                  <a:pt x="4321" y="1740"/>
                  <a:pt x="4234" y="1625"/>
                </a:cubicBezTo>
                <a:lnTo>
                  <a:pt x="3485" y="184"/>
                </a:lnTo>
                <a:cubicBezTo>
                  <a:pt x="3430" y="59"/>
                  <a:pt x="3319" y="1"/>
                  <a:pt x="32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5" name="Google Shape;685;p42"/>
          <p:cNvGrpSpPr/>
          <p:nvPr/>
        </p:nvGrpSpPr>
        <p:grpSpPr>
          <a:xfrm>
            <a:off x="6380378" y="4183751"/>
            <a:ext cx="328248" cy="304676"/>
            <a:chOff x="8656226" y="2547184"/>
            <a:chExt cx="234630" cy="217766"/>
          </a:xfrm>
        </p:grpSpPr>
        <p:sp>
          <p:nvSpPr>
            <p:cNvPr id="686" name="Google Shape;686;p42"/>
            <p:cNvSpPr/>
            <p:nvPr/>
          </p:nvSpPr>
          <p:spPr>
            <a:xfrm>
              <a:off x="8656234" y="2554313"/>
              <a:ext cx="222024" cy="203504"/>
            </a:xfrm>
            <a:custGeom>
              <a:avLst/>
              <a:gdLst/>
              <a:ahLst/>
              <a:cxnLst/>
              <a:rect l="l" t="t" r="r" b="b"/>
              <a:pathLst>
                <a:path w="7115" h="6521" extrusionOk="0">
                  <a:moveTo>
                    <a:pt x="4867" y="0"/>
                  </a:moveTo>
                  <a:cubicBezTo>
                    <a:pt x="4688" y="0"/>
                    <a:pt x="4495" y="57"/>
                    <a:pt x="4350" y="148"/>
                  </a:cubicBezTo>
                  <a:cubicBezTo>
                    <a:pt x="4004" y="321"/>
                    <a:pt x="3687" y="667"/>
                    <a:pt x="3514" y="1099"/>
                  </a:cubicBezTo>
                  <a:cubicBezTo>
                    <a:pt x="3514" y="1070"/>
                    <a:pt x="3457" y="1070"/>
                    <a:pt x="3457" y="1041"/>
                  </a:cubicBezTo>
                  <a:cubicBezTo>
                    <a:pt x="3103" y="500"/>
                    <a:pt x="2568" y="169"/>
                    <a:pt x="2103" y="169"/>
                  </a:cubicBezTo>
                  <a:cubicBezTo>
                    <a:pt x="1925" y="169"/>
                    <a:pt x="1757" y="217"/>
                    <a:pt x="1613" y="321"/>
                  </a:cubicBezTo>
                  <a:cubicBezTo>
                    <a:pt x="1095" y="638"/>
                    <a:pt x="1008" y="1444"/>
                    <a:pt x="1412" y="2164"/>
                  </a:cubicBezTo>
                  <a:cubicBezTo>
                    <a:pt x="663" y="2222"/>
                    <a:pt x="87" y="2625"/>
                    <a:pt x="58" y="3201"/>
                  </a:cubicBezTo>
                  <a:cubicBezTo>
                    <a:pt x="0" y="3864"/>
                    <a:pt x="692" y="4440"/>
                    <a:pt x="1556" y="4498"/>
                  </a:cubicBezTo>
                  <a:lnTo>
                    <a:pt x="1671" y="4498"/>
                  </a:lnTo>
                  <a:cubicBezTo>
                    <a:pt x="1527" y="4757"/>
                    <a:pt x="1412" y="5016"/>
                    <a:pt x="1383" y="5246"/>
                  </a:cubicBezTo>
                  <a:cubicBezTo>
                    <a:pt x="1296" y="5765"/>
                    <a:pt x="1440" y="6197"/>
                    <a:pt x="1815" y="6399"/>
                  </a:cubicBezTo>
                  <a:cubicBezTo>
                    <a:pt x="1958" y="6481"/>
                    <a:pt x="2118" y="6521"/>
                    <a:pt x="2286" y="6521"/>
                  </a:cubicBezTo>
                  <a:cubicBezTo>
                    <a:pt x="2761" y="6521"/>
                    <a:pt x="3296" y="6203"/>
                    <a:pt x="3658" y="5650"/>
                  </a:cubicBezTo>
                  <a:cubicBezTo>
                    <a:pt x="3687" y="5563"/>
                    <a:pt x="3716" y="5506"/>
                    <a:pt x="3774" y="5477"/>
                  </a:cubicBezTo>
                  <a:cubicBezTo>
                    <a:pt x="4117" y="5982"/>
                    <a:pt x="4617" y="6275"/>
                    <a:pt x="5064" y="6275"/>
                  </a:cubicBezTo>
                  <a:cubicBezTo>
                    <a:pt x="5254" y="6275"/>
                    <a:pt x="5434" y="6222"/>
                    <a:pt x="5588" y="6111"/>
                  </a:cubicBezTo>
                  <a:cubicBezTo>
                    <a:pt x="6107" y="5794"/>
                    <a:pt x="6164" y="4958"/>
                    <a:pt x="5732" y="4238"/>
                  </a:cubicBezTo>
                  <a:cubicBezTo>
                    <a:pt x="6539" y="4123"/>
                    <a:pt x="7115" y="3633"/>
                    <a:pt x="7057" y="3029"/>
                  </a:cubicBezTo>
                  <a:cubicBezTo>
                    <a:pt x="7086" y="2481"/>
                    <a:pt x="6424" y="2049"/>
                    <a:pt x="5646" y="2020"/>
                  </a:cubicBezTo>
                  <a:cubicBezTo>
                    <a:pt x="5963" y="1185"/>
                    <a:pt x="5732" y="321"/>
                    <a:pt x="5156" y="62"/>
                  </a:cubicBezTo>
                  <a:cubicBezTo>
                    <a:pt x="5072" y="19"/>
                    <a:pt x="4971" y="0"/>
                    <a:pt x="48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7" name="Google Shape;687;p42"/>
            <p:cNvGrpSpPr/>
            <p:nvPr/>
          </p:nvGrpSpPr>
          <p:grpSpPr>
            <a:xfrm>
              <a:off x="8656226" y="2547184"/>
              <a:ext cx="234630" cy="217766"/>
              <a:chOff x="8205901" y="2931534"/>
              <a:chExt cx="234630" cy="217766"/>
            </a:xfrm>
          </p:grpSpPr>
          <p:sp>
            <p:nvSpPr>
              <p:cNvPr id="688" name="Google Shape;688;p42"/>
              <p:cNvSpPr/>
              <p:nvPr/>
            </p:nvSpPr>
            <p:spPr>
              <a:xfrm>
                <a:off x="8254456" y="2939398"/>
                <a:ext cx="180677" cy="204721"/>
              </a:xfrm>
              <a:custGeom>
                <a:avLst/>
                <a:gdLst/>
                <a:ahLst/>
                <a:cxnLst/>
                <a:rect l="l" t="t" r="r" b="b"/>
                <a:pathLst>
                  <a:path w="5790" h="6560" extrusionOk="0">
                    <a:moveTo>
                      <a:pt x="3465" y="0"/>
                    </a:moveTo>
                    <a:cubicBezTo>
                      <a:pt x="3303" y="0"/>
                      <a:pt x="3135" y="45"/>
                      <a:pt x="2967" y="129"/>
                    </a:cubicBezTo>
                    <a:cubicBezTo>
                      <a:pt x="3053" y="2260"/>
                      <a:pt x="2045" y="4450"/>
                      <a:pt x="144" y="5256"/>
                    </a:cubicBezTo>
                    <a:cubicBezTo>
                      <a:pt x="87" y="5256"/>
                      <a:pt x="87" y="5285"/>
                      <a:pt x="58" y="5285"/>
                    </a:cubicBezTo>
                    <a:cubicBezTo>
                      <a:pt x="0" y="5746"/>
                      <a:pt x="144" y="6207"/>
                      <a:pt x="490" y="6437"/>
                    </a:cubicBezTo>
                    <a:cubicBezTo>
                      <a:pt x="633" y="6520"/>
                      <a:pt x="795" y="6559"/>
                      <a:pt x="965" y="6559"/>
                    </a:cubicBezTo>
                    <a:cubicBezTo>
                      <a:pt x="1447" y="6559"/>
                      <a:pt x="1993" y="6242"/>
                      <a:pt x="2333" y="5688"/>
                    </a:cubicBezTo>
                    <a:cubicBezTo>
                      <a:pt x="2362" y="5631"/>
                      <a:pt x="2391" y="5573"/>
                      <a:pt x="2449" y="5487"/>
                    </a:cubicBezTo>
                    <a:cubicBezTo>
                      <a:pt x="2802" y="5986"/>
                      <a:pt x="3321" y="6290"/>
                      <a:pt x="3778" y="6290"/>
                    </a:cubicBezTo>
                    <a:cubicBezTo>
                      <a:pt x="3953" y="6290"/>
                      <a:pt x="4119" y="6245"/>
                      <a:pt x="4263" y="6149"/>
                    </a:cubicBezTo>
                    <a:cubicBezTo>
                      <a:pt x="4782" y="5775"/>
                      <a:pt x="4810" y="4997"/>
                      <a:pt x="4407" y="4277"/>
                    </a:cubicBezTo>
                    <a:cubicBezTo>
                      <a:pt x="5214" y="4133"/>
                      <a:pt x="5790" y="3614"/>
                      <a:pt x="5761" y="3038"/>
                    </a:cubicBezTo>
                    <a:cubicBezTo>
                      <a:pt x="5761" y="2433"/>
                      <a:pt x="5099" y="2001"/>
                      <a:pt x="4263" y="2001"/>
                    </a:cubicBezTo>
                    <a:cubicBezTo>
                      <a:pt x="4609" y="1166"/>
                      <a:pt x="4378" y="302"/>
                      <a:pt x="3802" y="71"/>
                    </a:cubicBezTo>
                    <a:cubicBezTo>
                      <a:pt x="3694" y="23"/>
                      <a:pt x="3581" y="0"/>
                      <a:pt x="34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42"/>
              <p:cNvSpPr/>
              <p:nvPr/>
            </p:nvSpPr>
            <p:spPr>
              <a:xfrm>
                <a:off x="8287689" y="3010395"/>
                <a:ext cx="75547" cy="58420"/>
              </a:xfrm>
              <a:custGeom>
                <a:avLst/>
                <a:gdLst/>
                <a:ahLst/>
                <a:cxnLst/>
                <a:rect l="l" t="t" r="r" b="b"/>
                <a:pathLst>
                  <a:path w="2421" h="1872" extrusionOk="0">
                    <a:moveTo>
                      <a:pt x="1393" y="0"/>
                    </a:moveTo>
                    <a:cubicBezTo>
                      <a:pt x="1212" y="0"/>
                      <a:pt x="1021" y="42"/>
                      <a:pt x="836" y="129"/>
                    </a:cubicBezTo>
                    <a:cubicBezTo>
                      <a:pt x="289" y="418"/>
                      <a:pt x="1" y="994"/>
                      <a:pt x="231" y="1426"/>
                    </a:cubicBezTo>
                    <a:cubicBezTo>
                      <a:pt x="365" y="1712"/>
                      <a:pt x="675" y="1872"/>
                      <a:pt x="1029" y="1872"/>
                    </a:cubicBezTo>
                    <a:cubicBezTo>
                      <a:pt x="1209" y="1872"/>
                      <a:pt x="1400" y="1830"/>
                      <a:pt x="1585" y="1743"/>
                    </a:cubicBezTo>
                    <a:cubicBezTo>
                      <a:pt x="2132" y="1483"/>
                      <a:pt x="2420" y="907"/>
                      <a:pt x="2190" y="446"/>
                    </a:cubicBezTo>
                    <a:cubicBezTo>
                      <a:pt x="2057" y="160"/>
                      <a:pt x="1746" y="0"/>
                      <a:pt x="13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42"/>
              <p:cNvSpPr/>
              <p:nvPr/>
            </p:nvSpPr>
            <p:spPr>
              <a:xfrm>
                <a:off x="8205901" y="2931534"/>
                <a:ext cx="234630" cy="217766"/>
              </a:xfrm>
              <a:custGeom>
                <a:avLst/>
                <a:gdLst/>
                <a:ahLst/>
                <a:cxnLst/>
                <a:rect l="l" t="t" r="r" b="b"/>
                <a:pathLst>
                  <a:path w="7519" h="6978" extrusionOk="0">
                    <a:moveTo>
                      <a:pt x="5075" y="397"/>
                    </a:moveTo>
                    <a:cubicBezTo>
                      <a:pt x="5157" y="397"/>
                      <a:pt x="5243" y="410"/>
                      <a:pt x="5330" y="439"/>
                    </a:cubicBezTo>
                    <a:cubicBezTo>
                      <a:pt x="5790" y="640"/>
                      <a:pt x="5963" y="1389"/>
                      <a:pt x="5675" y="2109"/>
                    </a:cubicBezTo>
                    <a:cubicBezTo>
                      <a:pt x="5646" y="2167"/>
                      <a:pt x="5646" y="2224"/>
                      <a:pt x="5675" y="2282"/>
                    </a:cubicBezTo>
                    <a:cubicBezTo>
                      <a:pt x="5675" y="2368"/>
                      <a:pt x="5762" y="2397"/>
                      <a:pt x="5819" y="2397"/>
                    </a:cubicBezTo>
                    <a:cubicBezTo>
                      <a:pt x="6510" y="2426"/>
                      <a:pt x="7058" y="2829"/>
                      <a:pt x="7087" y="3290"/>
                    </a:cubicBezTo>
                    <a:cubicBezTo>
                      <a:pt x="7115" y="3751"/>
                      <a:pt x="6626" y="4183"/>
                      <a:pt x="5934" y="4298"/>
                    </a:cubicBezTo>
                    <a:cubicBezTo>
                      <a:pt x="5848" y="4298"/>
                      <a:pt x="5819" y="4356"/>
                      <a:pt x="5790" y="4414"/>
                    </a:cubicBezTo>
                    <a:cubicBezTo>
                      <a:pt x="5762" y="4442"/>
                      <a:pt x="5762" y="4529"/>
                      <a:pt x="5790" y="4586"/>
                    </a:cubicBezTo>
                    <a:cubicBezTo>
                      <a:pt x="6107" y="5220"/>
                      <a:pt x="6078" y="5940"/>
                      <a:pt x="5675" y="6171"/>
                    </a:cubicBezTo>
                    <a:cubicBezTo>
                      <a:pt x="5560" y="6247"/>
                      <a:pt x="5427" y="6283"/>
                      <a:pt x="5285" y="6283"/>
                    </a:cubicBezTo>
                    <a:cubicBezTo>
                      <a:pt x="4894" y="6283"/>
                      <a:pt x="4437" y="6010"/>
                      <a:pt x="4120" y="5566"/>
                    </a:cubicBezTo>
                    <a:cubicBezTo>
                      <a:pt x="4091" y="5537"/>
                      <a:pt x="4033" y="5508"/>
                      <a:pt x="3947" y="5508"/>
                    </a:cubicBezTo>
                    <a:cubicBezTo>
                      <a:pt x="3889" y="5508"/>
                      <a:pt x="3803" y="5537"/>
                      <a:pt x="3774" y="5595"/>
                    </a:cubicBezTo>
                    <a:cubicBezTo>
                      <a:pt x="3745" y="5681"/>
                      <a:pt x="3688" y="5710"/>
                      <a:pt x="3659" y="5796"/>
                    </a:cubicBezTo>
                    <a:cubicBezTo>
                      <a:pt x="3358" y="6269"/>
                      <a:pt x="2880" y="6566"/>
                      <a:pt x="2478" y="6566"/>
                    </a:cubicBezTo>
                    <a:cubicBezTo>
                      <a:pt x="2341" y="6566"/>
                      <a:pt x="2213" y="6532"/>
                      <a:pt x="2103" y="6459"/>
                    </a:cubicBezTo>
                    <a:cubicBezTo>
                      <a:pt x="1873" y="6286"/>
                      <a:pt x="1729" y="5940"/>
                      <a:pt x="1787" y="5508"/>
                    </a:cubicBezTo>
                    <a:cubicBezTo>
                      <a:pt x="1815" y="5278"/>
                      <a:pt x="1902" y="5018"/>
                      <a:pt x="2046" y="4817"/>
                    </a:cubicBezTo>
                    <a:cubicBezTo>
                      <a:pt x="2075" y="4730"/>
                      <a:pt x="2075" y="4673"/>
                      <a:pt x="2046" y="4586"/>
                    </a:cubicBezTo>
                    <a:cubicBezTo>
                      <a:pt x="2017" y="4529"/>
                      <a:pt x="1931" y="4500"/>
                      <a:pt x="1873" y="4500"/>
                    </a:cubicBezTo>
                    <a:lnTo>
                      <a:pt x="1758" y="4500"/>
                    </a:lnTo>
                    <a:cubicBezTo>
                      <a:pt x="1009" y="4442"/>
                      <a:pt x="375" y="3981"/>
                      <a:pt x="433" y="3434"/>
                    </a:cubicBezTo>
                    <a:cubicBezTo>
                      <a:pt x="462" y="2973"/>
                      <a:pt x="951" y="2628"/>
                      <a:pt x="1614" y="2570"/>
                    </a:cubicBezTo>
                    <a:cubicBezTo>
                      <a:pt x="1671" y="2570"/>
                      <a:pt x="1758" y="2541"/>
                      <a:pt x="1787" y="2484"/>
                    </a:cubicBezTo>
                    <a:cubicBezTo>
                      <a:pt x="1844" y="2426"/>
                      <a:pt x="1844" y="2368"/>
                      <a:pt x="1787" y="2282"/>
                    </a:cubicBezTo>
                    <a:cubicBezTo>
                      <a:pt x="1470" y="1677"/>
                      <a:pt x="1499" y="957"/>
                      <a:pt x="1902" y="698"/>
                    </a:cubicBezTo>
                    <a:cubicBezTo>
                      <a:pt x="2017" y="640"/>
                      <a:pt x="2161" y="611"/>
                      <a:pt x="2305" y="611"/>
                    </a:cubicBezTo>
                    <a:cubicBezTo>
                      <a:pt x="2363" y="611"/>
                      <a:pt x="2449" y="611"/>
                      <a:pt x="2507" y="554"/>
                    </a:cubicBezTo>
                    <a:cubicBezTo>
                      <a:pt x="2910" y="669"/>
                      <a:pt x="3256" y="928"/>
                      <a:pt x="3515" y="1303"/>
                    </a:cubicBezTo>
                    <a:lnTo>
                      <a:pt x="3544" y="1389"/>
                    </a:lnTo>
                    <a:cubicBezTo>
                      <a:pt x="3601" y="1447"/>
                      <a:pt x="3659" y="1504"/>
                      <a:pt x="3745" y="1504"/>
                    </a:cubicBezTo>
                    <a:cubicBezTo>
                      <a:pt x="3803" y="1504"/>
                      <a:pt x="3889" y="1447"/>
                      <a:pt x="3918" y="1389"/>
                    </a:cubicBezTo>
                    <a:cubicBezTo>
                      <a:pt x="4091" y="986"/>
                      <a:pt x="4350" y="698"/>
                      <a:pt x="4667" y="525"/>
                    </a:cubicBezTo>
                    <a:cubicBezTo>
                      <a:pt x="4763" y="448"/>
                      <a:pt x="4910" y="397"/>
                      <a:pt x="5075" y="397"/>
                    </a:cubicBezTo>
                    <a:close/>
                    <a:moveTo>
                      <a:pt x="4999" y="1"/>
                    </a:moveTo>
                    <a:cubicBezTo>
                      <a:pt x="4806" y="1"/>
                      <a:pt x="4616" y="52"/>
                      <a:pt x="4437" y="151"/>
                    </a:cubicBezTo>
                    <a:cubicBezTo>
                      <a:pt x="4149" y="295"/>
                      <a:pt x="3889" y="583"/>
                      <a:pt x="3659" y="928"/>
                    </a:cubicBezTo>
                    <a:cubicBezTo>
                      <a:pt x="3371" y="525"/>
                      <a:pt x="2996" y="266"/>
                      <a:pt x="2593" y="208"/>
                    </a:cubicBezTo>
                    <a:cubicBezTo>
                      <a:pt x="2464" y="178"/>
                      <a:pt x="2345" y="162"/>
                      <a:pt x="2235" y="162"/>
                    </a:cubicBezTo>
                    <a:cubicBezTo>
                      <a:pt x="2027" y="162"/>
                      <a:pt x="1851" y="220"/>
                      <a:pt x="1700" y="352"/>
                    </a:cubicBezTo>
                    <a:cubicBezTo>
                      <a:pt x="1153" y="669"/>
                      <a:pt x="1038" y="1418"/>
                      <a:pt x="1326" y="2167"/>
                    </a:cubicBezTo>
                    <a:cubicBezTo>
                      <a:pt x="634" y="2311"/>
                      <a:pt x="116" y="2801"/>
                      <a:pt x="58" y="3377"/>
                    </a:cubicBezTo>
                    <a:cubicBezTo>
                      <a:pt x="1" y="4097"/>
                      <a:pt x="692" y="4702"/>
                      <a:pt x="1585" y="4846"/>
                    </a:cubicBezTo>
                    <a:cubicBezTo>
                      <a:pt x="1499" y="5018"/>
                      <a:pt x="1470" y="5249"/>
                      <a:pt x="1441" y="5422"/>
                    </a:cubicBezTo>
                    <a:cubicBezTo>
                      <a:pt x="1355" y="6027"/>
                      <a:pt x="1585" y="6545"/>
                      <a:pt x="1988" y="6804"/>
                    </a:cubicBezTo>
                    <a:cubicBezTo>
                      <a:pt x="2161" y="6948"/>
                      <a:pt x="2334" y="6977"/>
                      <a:pt x="2564" y="6977"/>
                    </a:cubicBezTo>
                    <a:cubicBezTo>
                      <a:pt x="3054" y="6977"/>
                      <a:pt x="3659" y="6660"/>
                      <a:pt x="4005" y="6084"/>
                    </a:cubicBezTo>
                    <a:cubicBezTo>
                      <a:pt x="4390" y="6489"/>
                      <a:pt x="4867" y="6714"/>
                      <a:pt x="5304" y="6714"/>
                    </a:cubicBezTo>
                    <a:cubicBezTo>
                      <a:pt x="5519" y="6714"/>
                      <a:pt x="5725" y="6659"/>
                      <a:pt x="5906" y="6545"/>
                    </a:cubicBezTo>
                    <a:cubicBezTo>
                      <a:pt x="6453" y="6228"/>
                      <a:pt x="6597" y="5422"/>
                      <a:pt x="6251" y="4673"/>
                    </a:cubicBezTo>
                    <a:cubicBezTo>
                      <a:pt x="7029" y="4442"/>
                      <a:pt x="7519" y="3924"/>
                      <a:pt x="7490" y="3290"/>
                    </a:cubicBezTo>
                    <a:cubicBezTo>
                      <a:pt x="7490" y="2656"/>
                      <a:pt x="6914" y="2138"/>
                      <a:pt x="6107" y="2052"/>
                    </a:cubicBezTo>
                    <a:cubicBezTo>
                      <a:pt x="6338" y="1187"/>
                      <a:pt x="6078" y="352"/>
                      <a:pt x="5445" y="93"/>
                    </a:cubicBezTo>
                    <a:cubicBezTo>
                      <a:pt x="5295" y="31"/>
                      <a:pt x="5146" y="1"/>
                      <a:pt x="49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91" name="Google Shape;691;p42"/>
          <p:cNvGrpSpPr/>
          <p:nvPr/>
        </p:nvGrpSpPr>
        <p:grpSpPr>
          <a:xfrm>
            <a:off x="2397405" y="4555349"/>
            <a:ext cx="354974" cy="319878"/>
            <a:chOff x="8549240" y="3624833"/>
            <a:chExt cx="237314" cy="213865"/>
          </a:xfrm>
        </p:grpSpPr>
        <p:sp>
          <p:nvSpPr>
            <p:cNvPr id="692" name="Google Shape;692;p42"/>
            <p:cNvSpPr/>
            <p:nvPr/>
          </p:nvSpPr>
          <p:spPr>
            <a:xfrm>
              <a:off x="8555989" y="3631362"/>
              <a:ext cx="223833" cy="200789"/>
            </a:xfrm>
            <a:custGeom>
              <a:avLst/>
              <a:gdLst/>
              <a:ahLst/>
              <a:cxnLst/>
              <a:rect l="l" t="t" r="r" b="b"/>
              <a:pathLst>
                <a:path w="7173" h="6434" extrusionOk="0">
                  <a:moveTo>
                    <a:pt x="2373" y="0"/>
                  </a:moveTo>
                  <a:cubicBezTo>
                    <a:pt x="2239" y="0"/>
                    <a:pt x="2109" y="29"/>
                    <a:pt x="1988" y="89"/>
                  </a:cubicBezTo>
                  <a:cubicBezTo>
                    <a:pt x="1440" y="349"/>
                    <a:pt x="1268" y="1155"/>
                    <a:pt x="1584" y="1904"/>
                  </a:cubicBezTo>
                  <a:cubicBezTo>
                    <a:pt x="1555" y="1903"/>
                    <a:pt x="1526" y="1902"/>
                    <a:pt x="1498" y="1902"/>
                  </a:cubicBezTo>
                  <a:cubicBezTo>
                    <a:pt x="789" y="1902"/>
                    <a:pt x="226" y="2242"/>
                    <a:pt x="115" y="2768"/>
                  </a:cubicBezTo>
                  <a:cubicBezTo>
                    <a:pt x="0" y="3373"/>
                    <a:pt x="576" y="4064"/>
                    <a:pt x="1498" y="4208"/>
                  </a:cubicBezTo>
                  <a:lnTo>
                    <a:pt x="1584" y="4208"/>
                  </a:lnTo>
                  <a:cubicBezTo>
                    <a:pt x="1412" y="4410"/>
                    <a:pt x="1296" y="4669"/>
                    <a:pt x="1239" y="4929"/>
                  </a:cubicBezTo>
                  <a:cubicBezTo>
                    <a:pt x="1095" y="5389"/>
                    <a:pt x="1181" y="5850"/>
                    <a:pt x="1527" y="6138"/>
                  </a:cubicBezTo>
                  <a:cubicBezTo>
                    <a:pt x="1696" y="6277"/>
                    <a:pt x="1909" y="6344"/>
                    <a:pt x="2138" y="6344"/>
                  </a:cubicBezTo>
                  <a:cubicBezTo>
                    <a:pt x="2574" y="6344"/>
                    <a:pt x="3069" y="6102"/>
                    <a:pt x="3428" y="5649"/>
                  </a:cubicBezTo>
                  <a:cubicBezTo>
                    <a:pt x="3457" y="5562"/>
                    <a:pt x="3543" y="5533"/>
                    <a:pt x="3572" y="5476"/>
                  </a:cubicBezTo>
                  <a:cubicBezTo>
                    <a:pt x="3886" y="6060"/>
                    <a:pt x="4411" y="6433"/>
                    <a:pt x="4899" y="6433"/>
                  </a:cubicBezTo>
                  <a:cubicBezTo>
                    <a:pt x="5038" y="6433"/>
                    <a:pt x="5173" y="6403"/>
                    <a:pt x="5300" y="6340"/>
                  </a:cubicBezTo>
                  <a:cubicBezTo>
                    <a:pt x="5847" y="6081"/>
                    <a:pt x="6020" y="5245"/>
                    <a:pt x="5703" y="4496"/>
                  </a:cubicBezTo>
                  <a:cubicBezTo>
                    <a:pt x="6481" y="4468"/>
                    <a:pt x="7115" y="4036"/>
                    <a:pt x="7172" y="3460"/>
                  </a:cubicBezTo>
                  <a:cubicBezTo>
                    <a:pt x="7144" y="2912"/>
                    <a:pt x="6596" y="2365"/>
                    <a:pt x="5819" y="2250"/>
                  </a:cubicBezTo>
                  <a:cubicBezTo>
                    <a:pt x="6251" y="1472"/>
                    <a:pt x="6135" y="608"/>
                    <a:pt x="5559" y="291"/>
                  </a:cubicBezTo>
                  <a:cubicBezTo>
                    <a:pt x="5413" y="210"/>
                    <a:pt x="5258" y="175"/>
                    <a:pt x="5099" y="175"/>
                  </a:cubicBezTo>
                  <a:cubicBezTo>
                    <a:pt x="4975" y="175"/>
                    <a:pt x="4850" y="196"/>
                    <a:pt x="4724" y="233"/>
                  </a:cubicBezTo>
                  <a:cubicBezTo>
                    <a:pt x="4378" y="377"/>
                    <a:pt x="4004" y="666"/>
                    <a:pt x="3802" y="1098"/>
                  </a:cubicBezTo>
                  <a:cubicBezTo>
                    <a:pt x="3802" y="1069"/>
                    <a:pt x="3745" y="1069"/>
                    <a:pt x="3745" y="1040"/>
                  </a:cubicBezTo>
                  <a:cubicBezTo>
                    <a:pt x="3426" y="403"/>
                    <a:pt x="2875" y="0"/>
                    <a:pt x="23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3" name="Google Shape;693;p42"/>
            <p:cNvGrpSpPr/>
            <p:nvPr/>
          </p:nvGrpSpPr>
          <p:grpSpPr>
            <a:xfrm>
              <a:off x="8549240" y="3624833"/>
              <a:ext cx="237314" cy="213865"/>
              <a:chOff x="8365015" y="3739933"/>
              <a:chExt cx="237314" cy="213865"/>
            </a:xfrm>
          </p:grpSpPr>
          <p:sp>
            <p:nvSpPr>
              <p:cNvPr id="694" name="Google Shape;694;p42"/>
              <p:cNvSpPr/>
              <p:nvPr/>
            </p:nvSpPr>
            <p:spPr>
              <a:xfrm>
                <a:off x="8406362" y="3749826"/>
                <a:ext cx="190569" cy="197918"/>
              </a:xfrm>
              <a:custGeom>
                <a:avLst/>
                <a:gdLst/>
                <a:ahLst/>
                <a:cxnLst/>
                <a:rect l="l" t="t" r="r" b="b"/>
                <a:pathLst>
                  <a:path w="6107" h="6342" extrusionOk="0">
                    <a:moveTo>
                      <a:pt x="4060" y="1"/>
                    </a:moveTo>
                    <a:cubicBezTo>
                      <a:pt x="3930" y="1"/>
                      <a:pt x="3794" y="29"/>
                      <a:pt x="3658" y="84"/>
                    </a:cubicBezTo>
                    <a:cubicBezTo>
                      <a:pt x="3428" y="2186"/>
                      <a:pt x="2218" y="4260"/>
                      <a:pt x="202" y="4808"/>
                    </a:cubicBezTo>
                    <a:cubicBezTo>
                      <a:pt x="144" y="4836"/>
                      <a:pt x="144" y="4836"/>
                      <a:pt x="115" y="4836"/>
                    </a:cubicBezTo>
                    <a:cubicBezTo>
                      <a:pt x="0" y="5355"/>
                      <a:pt x="86" y="5816"/>
                      <a:pt x="403" y="6075"/>
                    </a:cubicBezTo>
                    <a:cubicBezTo>
                      <a:pt x="557" y="6219"/>
                      <a:pt x="755" y="6286"/>
                      <a:pt x="973" y="6286"/>
                    </a:cubicBezTo>
                    <a:cubicBezTo>
                      <a:pt x="1408" y="6286"/>
                      <a:pt x="1920" y="6017"/>
                      <a:pt x="2304" y="5556"/>
                    </a:cubicBezTo>
                    <a:cubicBezTo>
                      <a:pt x="2391" y="5499"/>
                      <a:pt x="2420" y="5441"/>
                      <a:pt x="2448" y="5384"/>
                    </a:cubicBezTo>
                    <a:cubicBezTo>
                      <a:pt x="2763" y="5967"/>
                      <a:pt x="3287" y="6341"/>
                      <a:pt x="3776" y="6341"/>
                    </a:cubicBezTo>
                    <a:cubicBezTo>
                      <a:pt x="3914" y="6341"/>
                      <a:pt x="4050" y="6311"/>
                      <a:pt x="4177" y="6248"/>
                    </a:cubicBezTo>
                    <a:cubicBezTo>
                      <a:pt x="4724" y="5960"/>
                      <a:pt x="4897" y="5153"/>
                      <a:pt x="4580" y="4404"/>
                    </a:cubicBezTo>
                    <a:cubicBezTo>
                      <a:pt x="5386" y="4375"/>
                      <a:pt x="6020" y="3943"/>
                      <a:pt x="6078" y="3367"/>
                    </a:cubicBezTo>
                    <a:cubicBezTo>
                      <a:pt x="6107" y="2791"/>
                      <a:pt x="5559" y="2244"/>
                      <a:pt x="4724" y="2100"/>
                    </a:cubicBezTo>
                    <a:cubicBezTo>
                      <a:pt x="5127" y="1322"/>
                      <a:pt x="5070" y="458"/>
                      <a:pt x="4465" y="112"/>
                    </a:cubicBezTo>
                    <a:cubicBezTo>
                      <a:pt x="4343" y="36"/>
                      <a:pt x="4205" y="1"/>
                      <a:pt x="4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42"/>
              <p:cNvSpPr/>
              <p:nvPr/>
            </p:nvSpPr>
            <p:spPr>
              <a:xfrm>
                <a:off x="8449487" y="3820261"/>
                <a:ext cx="75547" cy="56735"/>
              </a:xfrm>
              <a:custGeom>
                <a:avLst/>
                <a:gdLst/>
                <a:ahLst/>
                <a:cxnLst/>
                <a:rect l="l" t="t" r="r" b="b"/>
                <a:pathLst>
                  <a:path w="2421" h="1818" extrusionOk="0">
                    <a:moveTo>
                      <a:pt x="1316" y="0"/>
                    </a:moveTo>
                    <a:cubicBezTo>
                      <a:pt x="1179" y="0"/>
                      <a:pt x="1036" y="23"/>
                      <a:pt x="894" y="73"/>
                    </a:cubicBezTo>
                    <a:cubicBezTo>
                      <a:pt x="375" y="246"/>
                      <a:pt x="1" y="793"/>
                      <a:pt x="145" y="1254"/>
                    </a:cubicBezTo>
                    <a:cubicBezTo>
                      <a:pt x="253" y="1601"/>
                      <a:pt x="622" y="1817"/>
                      <a:pt x="1044" y="1817"/>
                    </a:cubicBezTo>
                    <a:cubicBezTo>
                      <a:pt x="1183" y="1817"/>
                      <a:pt x="1327" y="1794"/>
                      <a:pt x="1470" y="1744"/>
                    </a:cubicBezTo>
                    <a:cubicBezTo>
                      <a:pt x="2046" y="1571"/>
                      <a:pt x="2420" y="1024"/>
                      <a:pt x="2247" y="563"/>
                    </a:cubicBezTo>
                    <a:cubicBezTo>
                      <a:pt x="2096" y="216"/>
                      <a:pt x="1732" y="0"/>
                      <a:pt x="13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42"/>
              <p:cNvSpPr/>
              <p:nvPr/>
            </p:nvSpPr>
            <p:spPr>
              <a:xfrm>
                <a:off x="8365015" y="3739933"/>
                <a:ext cx="237314" cy="213865"/>
              </a:xfrm>
              <a:custGeom>
                <a:avLst/>
                <a:gdLst/>
                <a:ahLst/>
                <a:cxnLst/>
                <a:rect l="l" t="t" r="r" b="b"/>
                <a:pathLst>
                  <a:path w="7605" h="6853" extrusionOk="0">
                    <a:moveTo>
                      <a:pt x="2618" y="386"/>
                    </a:moveTo>
                    <a:cubicBezTo>
                      <a:pt x="2715" y="386"/>
                      <a:pt x="2823" y="401"/>
                      <a:pt x="2938" y="429"/>
                    </a:cubicBezTo>
                    <a:cubicBezTo>
                      <a:pt x="3284" y="545"/>
                      <a:pt x="3601" y="862"/>
                      <a:pt x="3831" y="1294"/>
                    </a:cubicBezTo>
                    <a:lnTo>
                      <a:pt x="3860" y="1380"/>
                    </a:lnTo>
                    <a:cubicBezTo>
                      <a:pt x="3889" y="1438"/>
                      <a:pt x="3975" y="1466"/>
                      <a:pt x="4033" y="1466"/>
                    </a:cubicBezTo>
                    <a:cubicBezTo>
                      <a:pt x="4119" y="1466"/>
                      <a:pt x="4177" y="1438"/>
                      <a:pt x="4234" y="1380"/>
                    </a:cubicBezTo>
                    <a:cubicBezTo>
                      <a:pt x="4407" y="1006"/>
                      <a:pt x="4724" y="718"/>
                      <a:pt x="5041" y="602"/>
                    </a:cubicBezTo>
                    <a:cubicBezTo>
                      <a:pt x="5161" y="568"/>
                      <a:pt x="5291" y="523"/>
                      <a:pt x="5432" y="523"/>
                    </a:cubicBezTo>
                    <a:cubicBezTo>
                      <a:pt x="5527" y="523"/>
                      <a:pt x="5627" y="544"/>
                      <a:pt x="5732" y="602"/>
                    </a:cubicBezTo>
                    <a:cubicBezTo>
                      <a:pt x="6164" y="862"/>
                      <a:pt x="6251" y="1610"/>
                      <a:pt x="5876" y="2302"/>
                    </a:cubicBezTo>
                    <a:cubicBezTo>
                      <a:pt x="5847" y="2331"/>
                      <a:pt x="5847" y="2417"/>
                      <a:pt x="5876" y="2475"/>
                    </a:cubicBezTo>
                    <a:cubicBezTo>
                      <a:pt x="5905" y="2561"/>
                      <a:pt x="5963" y="2590"/>
                      <a:pt x="6020" y="2590"/>
                    </a:cubicBezTo>
                    <a:cubicBezTo>
                      <a:pt x="6711" y="2734"/>
                      <a:pt x="7201" y="3166"/>
                      <a:pt x="7172" y="3627"/>
                    </a:cubicBezTo>
                    <a:cubicBezTo>
                      <a:pt x="7144" y="4116"/>
                      <a:pt x="6596" y="4462"/>
                      <a:pt x="5905" y="4520"/>
                    </a:cubicBezTo>
                    <a:cubicBezTo>
                      <a:pt x="5847" y="4520"/>
                      <a:pt x="5761" y="4548"/>
                      <a:pt x="5732" y="4606"/>
                    </a:cubicBezTo>
                    <a:cubicBezTo>
                      <a:pt x="5703" y="4664"/>
                      <a:pt x="5703" y="4721"/>
                      <a:pt x="5732" y="4808"/>
                    </a:cubicBezTo>
                    <a:cubicBezTo>
                      <a:pt x="6020" y="5470"/>
                      <a:pt x="5876" y="6161"/>
                      <a:pt x="5444" y="6392"/>
                    </a:cubicBezTo>
                    <a:cubicBezTo>
                      <a:pt x="5361" y="6431"/>
                      <a:pt x="5271" y="6449"/>
                      <a:pt x="5176" y="6449"/>
                    </a:cubicBezTo>
                    <a:cubicBezTo>
                      <a:pt x="4778" y="6449"/>
                      <a:pt x="4306" y="6121"/>
                      <a:pt x="4004" y="5585"/>
                    </a:cubicBezTo>
                    <a:cubicBezTo>
                      <a:pt x="3975" y="5528"/>
                      <a:pt x="3889" y="5470"/>
                      <a:pt x="3831" y="5470"/>
                    </a:cubicBezTo>
                    <a:cubicBezTo>
                      <a:pt x="3782" y="5470"/>
                      <a:pt x="3742" y="5489"/>
                      <a:pt x="3700" y="5489"/>
                    </a:cubicBezTo>
                    <a:cubicBezTo>
                      <a:pt x="3669" y="5489"/>
                      <a:pt x="3638" y="5478"/>
                      <a:pt x="3601" y="5441"/>
                    </a:cubicBezTo>
                    <a:cubicBezTo>
                      <a:pt x="3572" y="5528"/>
                      <a:pt x="3543" y="5585"/>
                      <a:pt x="3514" y="5614"/>
                    </a:cubicBezTo>
                    <a:cubicBezTo>
                      <a:pt x="3178" y="6049"/>
                      <a:pt x="2720" y="6280"/>
                      <a:pt x="2335" y="6280"/>
                    </a:cubicBezTo>
                    <a:cubicBezTo>
                      <a:pt x="2159" y="6280"/>
                      <a:pt x="1999" y="6232"/>
                      <a:pt x="1872" y="6133"/>
                    </a:cubicBezTo>
                    <a:cubicBezTo>
                      <a:pt x="1642" y="5902"/>
                      <a:pt x="1556" y="5557"/>
                      <a:pt x="1671" y="5125"/>
                    </a:cubicBezTo>
                    <a:cubicBezTo>
                      <a:pt x="1700" y="4894"/>
                      <a:pt x="1844" y="4692"/>
                      <a:pt x="1988" y="4462"/>
                    </a:cubicBezTo>
                    <a:cubicBezTo>
                      <a:pt x="2016" y="4433"/>
                      <a:pt x="2074" y="4347"/>
                      <a:pt x="2016" y="4289"/>
                    </a:cubicBezTo>
                    <a:cubicBezTo>
                      <a:pt x="2016" y="4203"/>
                      <a:pt x="1959" y="4145"/>
                      <a:pt x="1872" y="4145"/>
                    </a:cubicBezTo>
                    <a:lnTo>
                      <a:pt x="1786" y="4145"/>
                    </a:lnTo>
                    <a:cubicBezTo>
                      <a:pt x="1008" y="4001"/>
                      <a:pt x="490" y="3425"/>
                      <a:pt x="576" y="2907"/>
                    </a:cubicBezTo>
                    <a:cubicBezTo>
                      <a:pt x="655" y="2511"/>
                      <a:pt x="1120" y="2237"/>
                      <a:pt x="1683" y="2237"/>
                    </a:cubicBezTo>
                    <a:cubicBezTo>
                      <a:pt x="1736" y="2237"/>
                      <a:pt x="1789" y="2239"/>
                      <a:pt x="1844" y="2244"/>
                    </a:cubicBezTo>
                    <a:cubicBezTo>
                      <a:pt x="1930" y="2244"/>
                      <a:pt x="1988" y="2244"/>
                      <a:pt x="2016" y="2158"/>
                    </a:cubicBezTo>
                    <a:cubicBezTo>
                      <a:pt x="2074" y="2129"/>
                      <a:pt x="2103" y="2043"/>
                      <a:pt x="2074" y="1985"/>
                    </a:cubicBezTo>
                    <a:cubicBezTo>
                      <a:pt x="1786" y="1322"/>
                      <a:pt x="1930" y="660"/>
                      <a:pt x="2362" y="429"/>
                    </a:cubicBezTo>
                    <a:cubicBezTo>
                      <a:pt x="2434" y="401"/>
                      <a:pt x="2520" y="386"/>
                      <a:pt x="2618" y="386"/>
                    </a:cubicBezTo>
                    <a:close/>
                    <a:moveTo>
                      <a:pt x="2582" y="1"/>
                    </a:moveTo>
                    <a:cubicBezTo>
                      <a:pt x="2421" y="1"/>
                      <a:pt x="2268" y="37"/>
                      <a:pt x="2132" y="113"/>
                    </a:cubicBezTo>
                    <a:cubicBezTo>
                      <a:pt x="1584" y="401"/>
                      <a:pt x="1354" y="1150"/>
                      <a:pt x="1556" y="1927"/>
                    </a:cubicBezTo>
                    <a:cubicBezTo>
                      <a:pt x="835" y="1956"/>
                      <a:pt x="259" y="2359"/>
                      <a:pt x="144" y="2935"/>
                    </a:cubicBezTo>
                    <a:cubicBezTo>
                      <a:pt x="0" y="3598"/>
                      <a:pt x="634" y="4318"/>
                      <a:pt x="1498" y="4577"/>
                    </a:cubicBezTo>
                    <a:cubicBezTo>
                      <a:pt x="1411" y="4750"/>
                      <a:pt x="1296" y="4952"/>
                      <a:pt x="1267" y="5125"/>
                    </a:cubicBezTo>
                    <a:cubicBezTo>
                      <a:pt x="1123" y="5729"/>
                      <a:pt x="1267" y="6248"/>
                      <a:pt x="1642" y="6565"/>
                    </a:cubicBezTo>
                    <a:cubicBezTo>
                      <a:pt x="1838" y="6722"/>
                      <a:pt x="2075" y="6795"/>
                      <a:pt x="2328" y="6795"/>
                    </a:cubicBezTo>
                    <a:cubicBezTo>
                      <a:pt x="2816" y="6795"/>
                      <a:pt x="3366" y="6521"/>
                      <a:pt x="3802" y="6046"/>
                    </a:cubicBezTo>
                    <a:cubicBezTo>
                      <a:pt x="4148" y="6565"/>
                      <a:pt x="4695" y="6853"/>
                      <a:pt x="5156" y="6853"/>
                    </a:cubicBezTo>
                    <a:cubicBezTo>
                      <a:pt x="5329" y="6853"/>
                      <a:pt x="5473" y="6824"/>
                      <a:pt x="5588" y="6766"/>
                    </a:cubicBezTo>
                    <a:cubicBezTo>
                      <a:pt x="6164" y="6478"/>
                      <a:pt x="6395" y="5729"/>
                      <a:pt x="6164" y="4952"/>
                    </a:cubicBezTo>
                    <a:cubicBezTo>
                      <a:pt x="6971" y="4808"/>
                      <a:pt x="7547" y="4318"/>
                      <a:pt x="7576" y="3713"/>
                    </a:cubicBezTo>
                    <a:cubicBezTo>
                      <a:pt x="7604" y="3108"/>
                      <a:pt x="7115" y="2532"/>
                      <a:pt x="6337" y="2302"/>
                    </a:cubicBezTo>
                    <a:cubicBezTo>
                      <a:pt x="6683" y="1495"/>
                      <a:pt x="6539" y="631"/>
                      <a:pt x="5905" y="285"/>
                    </a:cubicBezTo>
                    <a:cubicBezTo>
                      <a:pt x="5747" y="206"/>
                      <a:pt x="5571" y="162"/>
                      <a:pt x="5383" y="162"/>
                    </a:cubicBezTo>
                    <a:cubicBezTo>
                      <a:pt x="5228" y="162"/>
                      <a:pt x="5065" y="192"/>
                      <a:pt x="4897" y="257"/>
                    </a:cubicBezTo>
                    <a:cubicBezTo>
                      <a:pt x="4580" y="372"/>
                      <a:pt x="4292" y="631"/>
                      <a:pt x="4033" y="919"/>
                    </a:cubicBezTo>
                    <a:cubicBezTo>
                      <a:pt x="3802" y="516"/>
                      <a:pt x="3428" y="228"/>
                      <a:pt x="3025" y="84"/>
                    </a:cubicBezTo>
                    <a:cubicBezTo>
                      <a:pt x="2875" y="29"/>
                      <a:pt x="2725" y="1"/>
                      <a:pt x="2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 name="TextBox 8"/>
          <p:cNvSpPr txBox="1"/>
          <p:nvPr/>
        </p:nvSpPr>
        <p:spPr>
          <a:xfrm>
            <a:off x="1115747" y="1381545"/>
            <a:ext cx="6899946" cy="2245360"/>
          </a:xfrm>
          <a:prstGeom prst="rect">
            <a:avLst/>
          </a:prstGeom>
          <a:noFill/>
        </p:spPr>
        <p:txBody>
          <a:bodyPr wrap="square" rtlCol="0">
            <a:spAutoFit/>
          </a:bodyPr>
          <a:lstStyle/>
          <a:p>
            <a:pPr algn="ctr"/>
            <a:r>
              <a:rPr lang="en-US" sz="5400" dirty="0" smtClean="0">
                <a:ln w="28575">
                  <a:solidFill>
                    <a:schemeClr val="bg1">
                      <a:lumMod val="50000"/>
                    </a:schemeClr>
                  </a:solidFill>
                </a:ln>
                <a:solidFill>
                  <a:srgbClr val="FFC000"/>
                </a:solidFill>
                <a:latin typeface="Times New Roman" pitchFamily="18" charset="0"/>
                <a:cs typeface="Times New Roman" pitchFamily="18" charset="0"/>
              </a:rPr>
              <a:t>TẬP ĐỌC</a:t>
            </a:r>
          </a:p>
          <a:p>
            <a:pPr algn="ctr"/>
            <a:endParaRPr lang="en-US" sz="5400" dirty="0">
              <a:ln w="28575">
                <a:solidFill>
                  <a:schemeClr val="bg1">
                    <a:lumMod val="50000"/>
                  </a:schemeClr>
                </a:solidFill>
              </a:ln>
              <a:solidFill>
                <a:srgbClr val="FFC000"/>
              </a:solidFill>
              <a:latin typeface="iCiel Pony" panose="02000000000000000000" pitchFamily="2" charset="0"/>
            </a:endParaRPr>
          </a:p>
          <a:p>
            <a:pPr algn="ctr"/>
            <a:r>
              <a:rPr lang="vi-VN" altLang="en-US" sz="3200" dirty="0">
                <a:ln w="28575">
                  <a:solidFill>
                    <a:schemeClr val="bg1">
                      <a:lumMod val="50000"/>
                    </a:schemeClr>
                  </a:solidFill>
                </a:ln>
                <a:solidFill>
                  <a:srgbClr val="FF0000"/>
                </a:solidFill>
                <a:latin typeface="Times New Roman" pitchFamily="18" charset="0"/>
                <a:cs typeface="Times New Roman" pitchFamily="18" charset="0"/>
              </a:rPr>
              <a:t>Tà áo dài Việt Nam</a:t>
            </a:r>
            <a:r>
              <a:rPr lang="vi-VN" altLang="en-US" sz="2000" dirty="0">
                <a:ln w="28575">
                  <a:solidFill>
                    <a:schemeClr val="bg1">
                      <a:lumMod val="50000"/>
                    </a:schemeClr>
                  </a:solidFill>
                </a:ln>
                <a:solidFill>
                  <a:srgbClr val="FF0000"/>
                </a:solidFill>
                <a:latin typeface="Times New Roman" pitchFamily="18" charset="0"/>
                <a:cs typeface="Times New Roman" pitchFamily="18" charset="0"/>
              </a:rPr>
              <a:t> </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sp>
        <p:nvSpPr>
          <p:cNvPr id="3" name="TextBox 2"/>
          <p:cNvSpPr txBox="1"/>
          <p:nvPr/>
        </p:nvSpPr>
        <p:spPr>
          <a:xfrm>
            <a:off x="3209924" y="1672051"/>
            <a:ext cx="5204235" cy="707886"/>
          </a:xfrm>
          <a:prstGeom prst="rect">
            <a:avLst/>
          </a:prstGeom>
          <a:solidFill>
            <a:schemeClr val="tx2">
              <a:lumMod val="20000"/>
              <a:lumOff val="80000"/>
            </a:schemeClr>
          </a:solidFill>
        </p:spPr>
        <p:txBody>
          <a:bodyPr wrap="square">
            <a:spAutoFit/>
          </a:bodyPr>
          <a:lstStyle/>
          <a:p>
            <a:r>
              <a:rPr lang="vi-VN" sz="2000" b="0" i="0" dirty="0">
                <a:solidFill>
                  <a:schemeClr val="bg1"/>
                </a:solidFill>
                <a:effectLst/>
                <a:latin typeface="iCiel Cadena" panose="02000503000000020004" pitchFamily="50" charset="0"/>
              </a:rPr>
              <a:t>áo ngắn, cổ đứng hoặc cổ viền thường có hai túi ở hai vạt trước và xẻ ở hai bên sườn</a:t>
            </a:r>
            <a:endParaRPr lang="en-US" sz="2000" dirty="0">
              <a:solidFill>
                <a:schemeClr val="bg1"/>
              </a:solidFill>
              <a:latin typeface="iCiel Cadena" panose="02000503000000020004" pitchFamily="50" charset="0"/>
            </a:endParaRPr>
          </a:p>
        </p:txBody>
      </p:sp>
      <p:sp>
        <p:nvSpPr>
          <p:cNvPr id="5" name="TextBox 4"/>
          <p:cNvSpPr txBox="1"/>
          <p:nvPr/>
        </p:nvSpPr>
        <p:spPr>
          <a:xfrm>
            <a:off x="817927" y="1744910"/>
            <a:ext cx="2201498" cy="584775"/>
          </a:xfrm>
          <a:prstGeom prst="rect">
            <a:avLst/>
          </a:prstGeom>
          <a:solidFill>
            <a:schemeClr val="tx2"/>
          </a:solidFill>
        </p:spPr>
        <p:txBody>
          <a:bodyPr wrap="square">
            <a:spAutoFit/>
          </a:bodyPr>
          <a:lstStyle/>
          <a:p>
            <a:pPr algn="ctr"/>
            <a:r>
              <a:rPr lang="vi-VN" sz="3200" b="1" i="0" dirty="0">
                <a:solidFill>
                  <a:schemeClr val="bg1"/>
                </a:solidFill>
                <a:effectLst/>
                <a:latin typeface="iCiel Cadena" panose="02000503000000020004" pitchFamily="50" charset="0"/>
              </a:rPr>
              <a:t>Áo cánh</a:t>
            </a:r>
            <a:endParaRPr lang="en-US" sz="3200" dirty="0">
              <a:solidFill>
                <a:schemeClr val="bg1"/>
              </a:solidFill>
              <a:latin typeface="iCiel Cadena" panose="02000503000000020004" pitchFamily="50" charset="0"/>
            </a:endParaRPr>
          </a:p>
        </p:txBody>
      </p:sp>
      <p:sp>
        <p:nvSpPr>
          <p:cNvPr id="7" name="TextBox 6"/>
          <p:cNvSpPr txBox="1"/>
          <p:nvPr/>
        </p:nvSpPr>
        <p:spPr>
          <a:xfrm>
            <a:off x="725645" y="2657932"/>
            <a:ext cx="2617629" cy="584775"/>
          </a:xfrm>
          <a:prstGeom prst="rect">
            <a:avLst/>
          </a:prstGeom>
          <a:solidFill>
            <a:schemeClr val="accent2"/>
          </a:solidFill>
        </p:spPr>
        <p:txBody>
          <a:bodyPr wrap="square">
            <a:spAutoFit/>
          </a:bodyPr>
          <a:lstStyle/>
          <a:p>
            <a:r>
              <a:rPr lang="vi-VN" sz="3200" b="1" i="0" dirty="0">
                <a:solidFill>
                  <a:schemeClr val="bg1"/>
                </a:solidFill>
                <a:effectLst/>
                <a:latin typeface="iCiel Cadena" panose="02000503000000020004" pitchFamily="50" charset="0"/>
              </a:rPr>
              <a:t>Phong cách</a:t>
            </a:r>
            <a:endParaRPr lang="en-US" sz="3200" dirty="0">
              <a:solidFill>
                <a:schemeClr val="bg1"/>
              </a:solidFill>
              <a:latin typeface="iCiel Cadena" panose="02000503000000020004" pitchFamily="50" charset="0"/>
            </a:endParaRPr>
          </a:p>
        </p:txBody>
      </p:sp>
      <p:sp>
        <p:nvSpPr>
          <p:cNvPr id="10" name="TextBox 9"/>
          <p:cNvSpPr txBox="1"/>
          <p:nvPr/>
        </p:nvSpPr>
        <p:spPr>
          <a:xfrm>
            <a:off x="3314699" y="2599156"/>
            <a:ext cx="5139395" cy="707886"/>
          </a:xfrm>
          <a:prstGeom prst="rect">
            <a:avLst/>
          </a:prstGeom>
          <a:solidFill>
            <a:srgbClr val="FDF29D"/>
          </a:solidFill>
        </p:spPr>
        <p:txBody>
          <a:bodyPr wrap="square">
            <a:spAutoFit/>
          </a:bodyPr>
          <a:lstStyle/>
          <a:p>
            <a:r>
              <a:rPr lang="vi-VN" sz="2000" b="0" i="0" dirty="0">
                <a:solidFill>
                  <a:schemeClr val="bg1"/>
                </a:solidFill>
                <a:effectLst/>
                <a:latin typeface="iCiel Cadena" panose="02000503000000020004" pitchFamily="50" charset="0"/>
              </a:rPr>
              <a:t>kiểu (lối) sống tạo ra nét riêng của một người hoặc một nhóm người</a:t>
            </a:r>
            <a:endParaRPr lang="en-US" sz="2000" dirty="0">
              <a:solidFill>
                <a:schemeClr val="bg1"/>
              </a:solidFill>
              <a:latin typeface="iCiel Cadena" panose="02000503000000020004" pitchFamily="50" charset="0"/>
            </a:endParaRPr>
          </a:p>
        </p:txBody>
      </p:sp>
      <p:sp>
        <p:nvSpPr>
          <p:cNvPr id="12" name="TextBox 11"/>
          <p:cNvSpPr txBox="1"/>
          <p:nvPr/>
        </p:nvSpPr>
        <p:spPr>
          <a:xfrm>
            <a:off x="801148" y="3582099"/>
            <a:ext cx="2199228" cy="584775"/>
          </a:xfrm>
          <a:prstGeom prst="rect">
            <a:avLst/>
          </a:prstGeom>
          <a:solidFill>
            <a:srgbClr val="A4D76B"/>
          </a:solidFill>
        </p:spPr>
        <p:txBody>
          <a:bodyPr wrap="square">
            <a:spAutoFit/>
          </a:bodyPr>
          <a:lstStyle/>
          <a:p>
            <a:pPr algn="ctr"/>
            <a:r>
              <a:rPr lang="vi-VN" sz="3200" b="1" i="0" dirty="0">
                <a:solidFill>
                  <a:schemeClr val="bg1"/>
                </a:solidFill>
                <a:effectLst/>
                <a:latin typeface="iCiel Cadena" panose="02000503000000020004" pitchFamily="50" charset="0"/>
              </a:rPr>
              <a:t>Tế nhị</a:t>
            </a:r>
            <a:endParaRPr lang="en-US" sz="3200" dirty="0">
              <a:solidFill>
                <a:schemeClr val="bg1"/>
              </a:solidFill>
              <a:latin typeface="iCiel Cadena" panose="02000503000000020004" pitchFamily="50" charset="0"/>
            </a:endParaRPr>
          </a:p>
        </p:txBody>
      </p:sp>
      <p:sp>
        <p:nvSpPr>
          <p:cNvPr id="14" name="TextBox 13"/>
          <p:cNvSpPr txBox="1"/>
          <p:nvPr/>
        </p:nvSpPr>
        <p:spPr>
          <a:xfrm>
            <a:off x="3238500" y="3726019"/>
            <a:ext cx="5074990" cy="400110"/>
          </a:xfrm>
          <a:prstGeom prst="rect">
            <a:avLst/>
          </a:prstGeom>
          <a:solidFill>
            <a:srgbClr val="A4D76B"/>
          </a:solidFill>
        </p:spPr>
        <p:txBody>
          <a:bodyPr wrap="square">
            <a:spAutoFit/>
          </a:bodyPr>
          <a:lstStyle/>
          <a:p>
            <a:r>
              <a:rPr lang="vi-VN" sz="2000" b="0" i="0" dirty="0">
                <a:solidFill>
                  <a:schemeClr val="bg1"/>
                </a:solidFill>
                <a:effectLst/>
                <a:latin typeface="iCiel Cadena" panose="02000503000000020004" pitchFamily="50" charset="0"/>
              </a:rPr>
              <a:t>ý nói nhã nhặn, lịch sự</a:t>
            </a:r>
            <a:endParaRPr lang="en-US" sz="2000" dirty="0">
              <a:solidFill>
                <a:schemeClr val="bg1"/>
              </a:solidFill>
              <a:latin typeface="iCiel Cadena" panose="02000503000000020004" pitchFamily="50" charset="0"/>
            </a:endParaRPr>
          </a:p>
        </p:txBody>
      </p:sp>
      <p:sp>
        <p:nvSpPr>
          <p:cNvPr id="15" name="TextBox 14"/>
          <p:cNvSpPr txBox="1"/>
          <p:nvPr/>
        </p:nvSpPr>
        <p:spPr>
          <a:xfrm>
            <a:off x="1216404" y="662730"/>
            <a:ext cx="6711192" cy="830997"/>
          </a:xfrm>
          <a:prstGeom prst="rect">
            <a:avLst/>
          </a:prstGeom>
          <a:noFill/>
        </p:spPr>
        <p:txBody>
          <a:bodyPr wrap="square" rtlCol="0">
            <a:spAutoFit/>
          </a:bodyPr>
          <a:lstStyle/>
          <a:p>
            <a:pPr algn="ctr"/>
            <a:r>
              <a:rPr lang="en-US" sz="4800" dirty="0">
                <a:ln w="28575">
                  <a:solidFill>
                    <a:sysClr val="windowText" lastClr="000000"/>
                  </a:solidFill>
                </a:ln>
                <a:solidFill>
                  <a:srgbClr val="FFC000"/>
                </a:solidFill>
                <a:latin typeface="iCiel Pony" panose="02000000000000000000" pitchFamily="2" charset="0"/>
              </a:rPr>
              <a:t>GIẢI NGHĨA TỪ</a:t>
            </a:r>
          </a:p>
        </p:txBody>
      </p:sp>
      <p:grpSp>
        <p:nvGrpSpPr>
          <p:cNvPr id="16" name="Google Shape;2089;p55"/>
          <p:cNvGrpSpPr/>
          <p:nvPr/>
        </p:nvGrpSpPr>
        <p:grpSpPr>
          <a:xfrm>
            <a:off x="6566377" y="1111777"/>
            <a:ext cx="659473" cy="334871"/>
            <a:chOff x="10156395" y="3886587"/>
            <a:chExt cx="441739" cy="224309"/>
          </a:xfrm>
        </p:grpSpPr>
        <p:sp>
          <p:nvSpPr>
            <p:cNvPr id="17" name="Google Shape;2090;p55"/>
            <p:cNvSpPr/>
            <p:nvPr/>
          </p:nvSpPr>
          <p:spPr>
            <a:xfrm>
              <a:off x="10160943" y="3894142"/>
              <a:ext cx="432654" cy="209185"/>
            </a:xfrm>
            <a:custGeom>
              <a:avLst/>
              <a:gdLst/>
              <a:ahLst/>
              <a:cxnLst/>
              <a:rect l="l" t="t" r="r" b="b"/>
              <a:pathLst>
                <a:path w="12358" h="5975" extrusionOk="0">
                  <a:moveTo>
                    <a:pt x="7074" y="1"/>
                  </a:moveTo>
                  <a:cubicBezTo>
                    <a:pt x="6528" y="1"/>
                    <a:pt x="6011" y="224"/>
                    <a:pt x="5761" y="768"/>
                  </a:cubicBezTo>
                  <a:cubicBezTo>
                    <a:pt x="5473" y="1373"/>
                    <a:pt x="5502" y="2208"/>
                    <a:pt x="5617" y="2870"/>
                  </a:cubicBezTo>
                  <a:cubicBezTo>
                    <a:pt x="5477" y="2168"/>
                    <a:pt x="4568" y="1602"/>
                    <a:pt x="3908" y="1602"/>
                  </a:cubicBezTo>
                  <a:cubicBezTo>
                    <a:pt x="3892" y="1602"/>
                    <a:pt x="3876" y="1602"/>
                    <a:pt x="3860" y="1603"/>
                  </a:cubicBezTo>
                  <a:cubicBezTo>
                    <a:pt x="3083" y="1632"/>
                    <a:pt x="2276" y="2352"/>
                    <a:pt x="2334" y="3101"/>
                  </a:cubicBezTo>
                  <a:cubicBezTo>
                    <a:pt x="2334" y="3447"/>
                    <a:pt x="2449" y="3821"/>
                    <a:pt x="2622" y="4080"/>
                  </a:cubicBezTo>
                  <a:cubicBezTo>
                    <a:pt x="2388" y="3932"/>
                    <a:pt x="2088" y="3857"/>
                    <a:pt x="1779" y="3857"/>
                  </a:cubicBezTo>
                  <a:cubicBezTo>
                    <a:pt x="1250" y="3857"/>
                    <a:pt x="695" y="4076"/>
                    <a:pt x="404" y="4512"/>
                  </a:cubicBezTo>
                  <a:cubicBezTo>
                    <a:pt x="0" y="5117"/>
                    <a:pt x="289" y="5837"/>
                    <a:pt x="836" y="5837"/>
                  </a:cubicBezTo>
                  <a:cubicBezTo>
                    <a:pt x="865" y="5837"/>
                    <a:pt x="2506" y="5837"/>
                    <a:pt x="4436" y="5895"/>
                  </a:cubicBezTo>
                  <a:cubicBezTo>
                    <a:pt x="6971" y="5924"/>
                    <a:pt x="9938" y="5953"/>
                    <a:pt x="9938" y="5953"/>
                  </a:cubicBezTo>
                  <a:cubicBezTo>
                    <a:pt x="9938" y="5953"/>
                    <a:pt x="10145" y="5974"/>
                    <a:pt x="10435" y="5974"/>
                  </a:cubicBezTo>
                  <a:cubicBezTo>
                    <a:pt x="11089" y="5974"/>
                    <a:pt x="12162" y="5864"/>
                    <a:pt x="12242" y="5146"/>
                  </a:cubicBezTo>
                  <a:cubicBezTo>
                    <a:pt x="12357" y="4167"/>
                    <a:pt x="10975" y="4051"/>
                    <a:pt x="10975" y="4051"/>
                  </a:cubicBezTo>
                  <a:cubicBezTo>
                    <a:pt x="10975" y="4051"/>
                    <a:pt x="12127" y="2237"/>
                    <a:pt x="10687" y="1632"/>
                  </a:cubicBezTo>
                  <a:cubicBezTo>
                    <a:pt x="10455" y="1529"/>
                    <a:pt x="10248" y="1486"/>
                    <a:pt x="10064" y="1486"/>
                  </a:cubicBezTo>
                  <a:cubicBezTo>
                    <a:pt x="9285" y="1486"/>
                    <a:pt x="8920" y="2258"/>
                    <a:pt x="8831" y="2526"/>
                  </a:cubicBezTo>
                  <a:lnTo>
                    <a:pt x="8831" y="2526"/>
                  </a:lnTo>
                  <a:cubicBezTo>
                    <a:pt x="9064" y="1704"/>
                    <a:pt x="8855" y="757"/>
                    <a:pt x="8094" y="307"/>
                  </a:cubicBezTo>
                  <a:cubicBezTo>
                    <a:pt x="7922" y="192"/>
                    <a:pt x="7720" y="76"/>
                    <a:pt x="7518" y="48"/>
                  </a:cubicBezTo>
                  <a:cubicBezTo>
                    <a:pt x="7371" y="17"/>
                    <a:pt x="7221" y="1"/>
                    <a:pt x="70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091;p55"/>
            <p:cNvSpPr/>
            <p:nvPr/>
          </p:nvSpPr>
          <p:spPr>
            <a:xfrm>
              <a:off x="10320785" y="3894962"/>
              <a:ext cx="277349" cy="207539"/>
            </a:xfrm>
            <a:custGeom>
              <a:avLst/>
              <a:gdLst/>
              <a:ahLst/>
              <a:cxnLst/>
              <a:rect l="l" t="t" r="r" b="b"/>
              <a:pathLst>
                <a:path w="7922" h="5928" extrusionOk="0">
                  <a:moveTo>
                    <a:pt x="3025" y="1"/>
                  </a:moveTo>
                  <a:cubicBezTo>
                    <a:pt x="2593" y="2132"/>
                    <a:pt x="1498" y="4177"/>
                    <a:pt x="0" y="5848"/>
                  </a:cubicBezTo>
                  <a:cubicBezTo>
                    <a:pt x="2535" y="5877"/>
                    <a:pt x="5502" y="5906"/>
                    <a:pt x="5502" y="5906"/>
                  </a:cubicBezTo>
                  <a:cubicBezTo>
                    <a:pt x="5502" y="5906"/>
                    <a:pt x="5709" y="5927"/>
                    <a:pt x="5999" y="5927"/>
                  </a:cubicBezTo>
                  <a:cubicBezTo>
                    <a:pt x="6653" y="5927"/>
                    <a:pt x="7726" y="5817"/>
                    <a:pt x="7806" y="5099"/>
                  </a:cubicBezTo>
                  <a:cubicBezTo>
                    <a:pt x="7921" y="4120"/>
                    <a:pt x="6481" y="4004"/>
                    <a:pt x="6481" y="4004"/>
                  </a:cubicBezTo>
                  <a:cubicBezTo>
                    <a:pt x="6481" y="4004"/>
                    <a:pt x="7633" y="2190"/>
                    <a:pt x="6193" y="1585"/>
                  </a:cubicBezTo>
                  <a:cubicBezTo>
                    <a:pt x="5961" y="1482"/>
                    <a:pt x="5754" y="1439"/>
                    <a:pt x="5570" y="1439"/>
                  </a:cubicBezTo>
                  <a:cubicBezTo>
                    <a:pt x="4754" y="1439"/>
                    <a:pt x="4392" y="2287"/>
                    <a:pt x="4327" y="2514"/>
                  </a:cubicBezTo>
                  <a:lnTo>
                    <a:pt x="4327" y="2514"/>
                  </a:lnTo>
                  <a:cubicBezTo>
                    <a:pt x="4548" y="1684"/>
                    <a:pt x="4372" y="717"/>
                    <a:pt x="3601" y="260"/>
                  </a:cubicBezTo>
                  <a:cubicBezTo>
                    <a:pt x="3399" y="145"/>
                    <a:pt x="3226" y="58"/>
                    <a:pt x="30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092;p55"/>
            <p:cNvSpPr/>
            <p:nvPr/>
          </p:nvSpPr>
          <p:spPr>
            <a:xfrm>
              <a:off x="10156395" y="3886587"/>
              <a:ext cx="441721" cy="224309"/>
            </a:xfrm>
            <a:custGeom>
              <a:avLst/>
              <a:gdLst/>
              <a:ahLst/>
              <a:cxnLst/>
              <a:rect l="l" t="t" r="r" b="b"/>
              <a:pathLst>
                <a:path w="12617" h="6407" extrusionOk="0">
                  <a:moveTo>
                    <a:pt x="7053" y="458"/>
                  </a:moveTo>
                  <a:cubicBezTo>
                    <a:pt x="7191" y="458"/>
                    <a:pt x="7329" y="474"/>
                    <a:pt x="7460" y="502"/>
                  </a:cubicBezTo>
                  <a:cubicBezTo>
                    <a:pt x="7633" y="531"/>
                    <a:pt x="7864" y="617"/>
                    <a:pt x="8008" y="704"/>
                  </a:cubicBezTo>
                  <a:cubicBezTo>
                    <a:pt x="8757" y="1193"/>
                    <a:pt x="8843" y="2115"/>
                    <a:pt x="8641" y="2778"/>
                  </a:cubicBezTo>
                  <a:cubicBezTo>
                    <a:pt x="8612" y="2864"/>
                    <a:pt x="8699" y="2979"/>
                    <a:pt x="8785" y="3008"/>
                  </a:cubicBezTo>
                  <a:cubicBezTo>
                    <a:pt x="8901" y="3008"/>
                    <a:pt x="9016" y="2979"/>
                    <a:pt x="9045" y="2864"/>
                  </a:cubicBezTo>
                  <a:cubicBezTo>
                    <a:pt x="9073" y="2778"/>
                    <a:pt x="9275" y="2230"/>
                    <a:pt x="9736" y="2000"/>
                  </a:cubicBezTo>
                  <a:cubicBezTo>
                    <a:pt x="9841" y="1942"/>
                    <a:pt x="9950" y="1917"/>
                    <a:pt x="10066" y="1917"/>
                  </a:cubicBezTo>
                  <a:cubicBezTo>
                    <a:pt x="10237" y="1917"/>
                    <a:pt x="10423" y="1972"/>
                    <a:pt x="10629" y="2058"/>
                  </a:cubicBezTo>
                  <a:cubicBezTo>
                    <a:pt x="10917" y="2144"/>
                    <a:pt x="11090" y="2346"/>
                    <a:pt x="11176" y="2576"/>
                  </a:cubicBezTo>
                  <a:cubicBezTo>
                    <a:pt x="11378" y="3267"/>
                    <a:pt x="10802" y="4160"/>
                    <a:pt x="10802" y="4160"/>
                  </a:cubicBezTo>
                  <a:cubicBezTo>
                    <a:pt x="10773" y="4247"/>
                    <a:pt x="10773" y="4304"/>
                    <a:pt x="10802" y="4391"/>
                  </a:cubicBezTo>
                  <a:cubicBezTo>
                    <a:pt x="10859" y="4448"/>
                    <a:pt x="10917" y="4506"/>
                    <a:pt x="11003" y="4506"/>
                  </a:cubicBezTo>
                  <a:cubicBezTo>
                    <a:pt x="11176" y="4506"/>
                    <a:pt x="11723" y="4650"/>
                    <a:pt x="11954" y="4938"/>
                  </a:cubicBezTo>
                  <a:cubicBezTo>
                    <a:pt x="12069" y="5024"/>
                    <a:pt x="12098" y="5168"/>
                    <a:pt x="12098" y="5370"/>
                  </a:cubicBezTo>
                  <a:cubicBezTo>
                    <a:pt x="12098" y="5456"/>
                    <a:pt x="12040" y="5572"/>
                    <a:pt x="11925" y="5687"/>
                  </a:cubicBezTo>
                  <a:cubicBezTo>
                    <a:pt x="11613" y="5937"/>
                    <a:pt x="10970" y="5991"/>
                    <a:pt x="10485" y="5991"/>
                  </a:cubicBezTo>
                  <a:cubicBezTo>
                    <a:pt x="10299" y="5991"/>
                    <a:pt x="10136" y="5983"/>
                    <a:pt x="10024" y="5975"/>
                  </a:cubicBezTo>
                  <a:cubicBezTo>
                    <a:pt x="10024" y="5975"/>
                    <a:pt x="7057" y="5946"/>
                    <a:pt x="4522" y="5888"/>
                  </a:cubicBezTo>
                  <a:cubicBezTo>
                    <a:pt x="3111" y="5888"/>
                    <a:pt x="1815" y="5860"/>
                    <a:pt x="1239" y="5860"/>
                  </a:cubicBezTo>
                  <a:lnTo>
                    <a:pt x="922" y="5860"/>
                  </a:lnTo>
                  <a:cubicBezTo>
                    <a:pt x="720" y="5860"/>
                    <a:pt x="634" y="5716"/>
                    <a:pt x="547" y="5687"/>
                  </a:cubicBezTo>
                  <a:cubicBezTo>
                    <a:pt x="432" y="5456"/>
                    <a:pt x="432" y="5140"/>
                    <a:pt x="634" y="4880"/>
                  </a:cubicBezTo>
                  <a:cubicBezTo>
                    <a:pt x="869" y="4500"/>
                    <a:pt x="1345" y="4313"/>
                    <a:pt x="1808" y="4313"/>
                  </a:cubicBezTo>
                  <a:cubicBezTo>
                    <a:pt x="2081" y="4313"/>
                    <a:pt x="2350" y="4378"/>
                    <a:pt x="2564" y="4506"/>
                  </a:cubicBezTo>
                  <a:cubicBezTo>
                    <a:pt x="2595" y="4516"/>
                    <a:pt x="2627" y="4523"/>
                    <a:pt x="2659" y="4523"/>
                  </a:cubicBezTo>
                  <a:cubicBezTo>
                    <a:pt x="2713" y="4523"/>
                    <a:pt x="2768" y="4503"/>
                    <a:pt x="2823" y="4448"/>
                  </a:cubicBezTo>
                  <a:cubicBezTo>
                    <a:pt x="2852" y="4391"/>
                    <a:pt x="2880" y="4275"/>
                    <a:pt x="2823" y="4218"/>
                  </a:cubicBezTo>
                  <a:cubicBezTo>
                    <a:pt x="2679" y="3987"/>
                    <a:pt x="2592" y="3642"/>
                    <a:pt x="2564" y="3354"/>
                  </a:cubicBezTo>
                  <a:cubicBezTo>
                    <a:pt x="2564" y="3094"/>
                    <a:pt x="2650" y="2835"/>
                    <a:pt x="2852" y="2576"/>
                  </a:cubicBezTo>
                  <a:cubicBezTo>
                    <a:pt x="3111" y="2259"/>
                    <a:pt x="3514" y="2086"/>
                    <a:pt x="3860" y="2058"/>
                  </a:cubicBezTo>
                  <a:cubicBezTo>
                    <a:pt x="3888" y="2055"/>
                    <a:pt x="3917" y="2053"/>
                    <a:pt x="3946" y="2053"/>
                  </a:cubicBezTo>
                  <a:cubicBezTo>
                    <a:pt x="4518" y="2053"/>
                    <a:pt x="5306" y="2575"/>
                    <a:pt x="5415" y="3123"/>
                  </a:cubicBezTo>
                  <a:cubicBezTo>
                    <a:pt x="5438" y="3237"/>
                    <a:pt x="5514" y="3314"/>
                    <a:pt x="5601" y="3314"/>
                  </a:cubicBezTo>
                  <a:cubicBezTo>
                    <a:pt x="5625" y="3314"/>
                    <a:pt x="5650" y="3308"/>
                    <a:pt x="5674" y="3296"/>
                  </a:cubicBezTo>
                  <a:cubicBezTo>
                    <a:pt x="5818" y="3267"/>
                    <a:pt x="5876" y="3152"/>
                    <a:pt x="5847" y="3066"/>
                  </a:cubicBezTo>
                  <a:cubicBezTo>
                    <a:pt x="5732" y="2576"/>
                    <a:pt x="5674" y="1712"/>
                    <a:pt x="5963" y="1078"/>
                  </a:cubicBezTo>
                  <a:cubicBezTo>
                    <a:pt x="6181" y="619"/>
                    <a:pt x="6616" y="458"/>
                    <a:pt x="7053" y="458"/>
                  </a:cubicBezTo>
                  <a:close/>
                  <a:moveTo>
                    <a:pt x="7096" y="1"/>
                  </a:moveTo>
                  <a:cubicBezTo>
                    <a:pt x="6506" y="1"/>
                    <a:pt x="5907" y="275"/>
                    <a:pt x="5617" y="877"/>
                  </a:cubicBezTo>
                  <a:cubicBezTo>
                    <a:pt x="5415" y="1280"/>
                    <a:pt x="5386" y="1770"/>
                    <a:pt x="5386" y="2202"/>
                  </a:cubicBezTo>
                  <a:cubicBezTo>
                    <a:pt x="5004" y="1846"/>
                    <a:pt x="4439" y="1594"/>
                    <a:pt x="3964" y="1594"/>
                  </a:cubicBezTo>
                  <a:cubicBezTo>
                    <a:pt x="3939" y="1594"/>
                    <a:pt x="3913" y="1595"/>
                    <a:pt x="3889" y="1597"/>
                  </a:cubicBezTo>
                  <a:cubicBezTo>
                    <a:pt x="3428" y="1654"/>
                    <a:pt x="2938" y="1885"/>
                    <a:pt x="2592" y="2288"/>
                  </a:cubicBezTo>
                  <a:cubicBezTo>
                    <a:pt x="2304" y="2605"/>
                    <a:pt x="2160" y="2979"/>
                    <a:pt x="2218" y="3325"/>
                  </a:cubicBezTo>
                  <a:cubicBezTo>
                    <a:pt x="2218" y="3527"/>
                    <a:pt x="2247" y="3699"/>
                    <a:pt x="2304" y="3901"/>
                  </a:cubicBezTo>
                  <a:cubicBezTo>
                    <a:pt x="2150" y="3864"/>
                    <a:pt x="1989" y="3845"/>
                    <a:pt x="1827" y="3845"/>
                  </a:cubicBezTo>
                  <a:cubicBezTo>
                    <a:pt x="1234" y="3845"/>
                    <a:pt x="628" y="4094"/>
                    <a:pt x="288" y="4592"/>
                  </a:cubicBezTo>
                  <a:cubicBezTo>
                    <a:pt x="58" y="4996"/>
                    <a:pt x="0" y="5456"/>
                    <a:pt x="202" y="5831"/>
                  </a:cubicBezTo>
                  <a:cubicBezTo>
                    <a:pt x="346" y="6061"/>
                    <a:pt x="634" y="6263"/>
                    <a:pt x="922" y="6263"/>
                  </a:cubicBezTo>
                  <a:lnTo>
                    <a:pt x="1239" y="6263"/>
                  </a:lnTo>
                  <a:cubicBezTo>
                    <a:pt x="1815" y="6263"/>
                    <a:pt x="3111" y="6292"/>
                    <a:pt x="4522" y="6292"/>
                  </a:cubicBezTo>
                  <a:cubicBezTo>
                    <a:pt x="7057" y="6321"/>
                    <a:pt x="10024" y="6378"/>
                    <a:pt x="10024" y="6378"/>
                  </a:cubicBezTo>
                  <a:cubicBezTo>
                    <a:pt x="10053" y="6378"/>
                    <a:pt x="10226" y="6407"/>
                    <a:pt x="10514" y="6407"/>
                  </a:cubicBezTo>
                  <a:cubicBezTo>
                    <a:pt x="11032" y="6407"/>
                    <a:pt x="11781" y="6321"/>
                    <a:pt x="12242" y="6004"/>
                  </a:cubicBezTo>
                  <a:cubicBezTo>
                    <a:pt x="12443" y="5831"/>
                    <a:pt x="12530" y="5658"/>
                    <a:pt x="12587" y="5399"/>
                  </a:cubicBezTo>
                  <a:cubicBezTo>
                    <a:pt x="12616" y="5140"/>
                    <a:pt x="12530" y="4880"/>
                    <a:pt x="12357" y="4679"/>
                  </a:cubicBezTo>
                  <a:cubicBezTo>
                    <a:pt x="12098" y="4362"/>
                    <a:pt x="11666" y="4218"/>
                    <a:pt x="11378" y="4131"/>
                  </a:cubicBezTo>
                  <a:cubicBezTo>
                    <a:pt x="11579" y="3757"/>
                    <a:pt x="11810" y="3094"/>
                    <a:pt x="11637" y="2461"/>
                  </a:cubicBezTo>
                  <a:cubicBezTo>
                    <a:pt x="11493" y="2086"/>
                    <a:pt x="11234" y="1827"/>
                    <a:pt x="10859" y="1654"/>
                  </a:cubicBezTo>
                  <a:cubicBezTo>
                    <a:pt x="10618" y="1542"/>
                    <a:pt x="10378" y="1483"/>
                    <a:pt x="10147" y="1483"/>
                  </a:cubicBezTo>
                  <a:cubicBezTo>
                    <a:pt x="9963" y="1483"/>
                    <a:pt x="9786" y="1520"/>
                    <a:pt x="9621" y="1597"/>
                  </a:cubicBezTo>
                  <a:cubicBezTo>
                    <a:pt x="9448" y="1683"/>
                    <a:pt x="9304" y="1798"/>
                    <a:pt x="9189" y="1885"/>
                  </a:cubicBezTo>
                  <a:cubicBezTo>
                    <a:pt x="9131" y="1222"/>
                    <a:pt x="8785" y="646"/>
                    <a:pt x="8267" y="300"/>
                  </a:cubicBezTo>
                  <a:cubicBezTo>
                    <a:pt x="8036" y="214"/>
                    <a:pt x="7835" y="99"/>
                    <a:pt x="7604" y="70"/>
                  </a:cubicBezTo>
                  <a:cubicBezTo>
                    <a:pt x="7441" y="24"/>
                    <a:pt x="7269" y="1"/>
                    <a:pt x="70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2096;p55"/>
          <p:cNvGrpSpPr/>
          <p:nvPr/>
        </p:nvGrpSpPr>
        <p:grpSpPr>
          <a:xfrm rot="476980">
            <a:off x="645365" y="379269"/>
            <a:ext cx="1462677" cy="992826"/>
            <a:chOff x="1862838" y="1300125"/>
            <a:chExt cx="1247950" cy="847075"/>
          </a:xfrm>
        </p:grpSpPr>
        <p:sp>
          <p:nvSpPr>
            <p:cNvPr id="21" name="Google Shape;2097;p55"/>
            <p:cNvSpPr/>
            <p:nvPr/>
          </p:nvSpPr>
          <p:spPr>
            <a:xfrm>
              <a:off x="1877963" y="2064075"/>
              <a:ext cx="129650" cy="78875"/>
            </a:xfrm>
            <a:custGeom>
              <a:avLst/>
              <a:gdLst/>
              <a:ahLst/>
              <a:cxnLst/>
              <a:rect l="l" t="t" r="r" b="b"/>
              <a:pathLst>
                <a:path w="5186" h="3155" extrusionOk="0">
                  <a:moveTo>
                    <a:pt x="2862" y="1"/>
                  </a:moveTo>
                  <a:cubicBezTo>
                    <a:pt x="2063" y="1"/>
                    <a:pt x="1286" y="131"/>
                    <a:pt x="721" y="530"/>
                  </a:cubicBezTo>
                  <a:cubicBezTo>
                    <a:pt x="490" y="703"/>
                    <a:pt x="260" y="962"/>
                    <a:pt x="116" y="1250"/>
                  </a:cubicBezTo>
                  <a:cubicBezTo>
                    <a:pt x="0" y="1452"/>
                    <a:pt x="0" y="1682"/>
                    <a:pt x="58" y="1913"/>
                  </a:cubicBezTo>
                  <a:cubicBezTo>
                    <a:pt x="87" y="2143"/>
                    <a:pt x="202" y="2345"/>
                    <a:pt x="346" y="2546"/>
                  </a:cubicBezTo>
                  <a:cubicBezTo>
                    <a:pt x="490" y="2719"/>
                    <a:pt x="692" y="2863"/>
                    <a:pt x="951" y="2978"/>
                  </a:cubicBezTo>
                  <a:cubicBezTo>
                    <a:pt x="1237" y="3096"/>
                    <a:pt x="1571" y="3155"/>
                    <a:pt x="1926" y="3155"/>
                  </a:cubicBezTo>
                  <a:cubicBezTo>
                    <a:pt x="2180" y="3155"/>
                    <a:pt x="2444" y="3125"/>
                    <a:pt x="2708" y="3065"/>
                  </a:cubicBezTo>
                  <a:cubicBezTo>
                    <a:pt x="3082" y="3007"/>
                    <a:pt x="3515" y="2863"/>
                    <a:pt x="3975" y="2633"/>
                  </a:cubicBezTo>
                  <a:cubicBezTo>
                    <a:pt x="4321" y="2489"/>
                    <a:pt x="4695" y="2316"/>
                    <a:pt x="5012" y="2143"/>
                  </a:cubicBezTo>
                  <a:cubicBezTo>
                    <a:pt x="5099" y="2114"/>
                    <a:pt x="5128" y="2057"/>
                    <a:pt x="5185" y="2028"/>
                  </a:cubicBezTo>
                  <a:cubicBezTo>
                    <a:pt x="4984" y="1855"/>
                    <a:pt x="4868" y="1682"/>
                    <a:pt x="4839" y="1481"/>
                  </a:cubicBezTo>
                  <a:cubicBezTo>
                    <a:pt x="4724" y="1049"/>
                    <a:pt x="4667" y="588"/>
                    <a:pt x="4580" y="156"/>
                  </a:cubicBezTo>
                  <a:cubicBezTo>
                    <a:pt x="4045" y="70"/>
                    <a:pt x="3447" y="1"/>
                    <a:pt x="28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2098;p55"/>
            <p:cNvGrpSpPr/>
            <p:nvPr/>
          </p:nvGrpSpPr>
          <p:grpSpPr>
            <a:xfrm>
              <a:off x="1862838" y="1300125"/>
              <a:ext cx="1247950" cy="847075"/>
              <a:chOff x="1862838" y="1300125"/>
              <a:chExt cx="1247950" cy="847075"/>
            </a:xfrm>
          </p:grpSpPr>
          <p:sp>
            <p:nvSpPr>
              <p:cNvPr id="23" name="Google Shape;2099;p55"/>
              <p:cNvSpPr/>
              <p:nvPr/>
            </p:nvSpPr>
            <p:spPr>
              <a:xfrm>
                <a:off x="2833538" y="1390700"/>
                <a:ext cx="101550" cy="114875"/>
              </a:xfrm>
              <a:custGeom>
                <a:avLst/>
                <a:gdLst/>
                <a:ahLst/>
                <a:cxnLst/>
                <a:rect l="l" t="t" r="r" b="b"/>
                <a:pathLst>
                  <a:path w="4062" h="4595" extrusionOk="0">
                    <a:moveTo>
                      <a:pt x="2545" y="0"/>
                    </a:moveTo>
                    <a:cubicBezTo>
                      <a:pt x="1890" y="0"/>
                      <a:pt x="1123" y="471"/>
                      <a:pt x="605" y="1541"/>
                    </a:cubicBezTo>
                    <a:cubicBezTo>
                      <a:pt x="404" y="2002"/>
                      <a:pt x="144" y="2694"/>
                      <a:pt x="0" y="3414"/>
                    </a:cubicBezTo>
                    <a:cubicBezTo>
                      <a:pt x="144" y="3471"/>
                      <a:pt x="288" y="3558"/>
                      <a:pt x="432" y="3644"/>
                    </a:cubicBezTo>
                    <a:cubicBezTo>
                      <a:pt x="807" y="3875"/>
                      <a:pt x="1181" y="4134"/>
                      <a:pt x="1527" y="4335"/>
                    </a:cubicBezTo>
                    <a:cubicBezTo>
                      <a:pt x="1585" y="4364"/>
                      <a:pt x="1613" y="4364"/>
                      <a:pt x="1642" y="4393"/>
                    </a:cubicBezTo>
                    <a:cubicBezTo>
                      <a:pt x="1729" y="4451"/>
                      <a:pt x="1786" y="4508"/>
                      <a:pt x="1901" y="4595"/>
                    </a:cubicBezTo>
                    <a:cubicBezTo>
                      <a:pt x="3803" y="2809"/>
                      <a:pt x="4062" y="1340"/>
                      <a:pt x="3601" y="591"/>
                    </a:cubicBezTo>
                    <a:cubicBezTo>
                      <a:pt x="3370" y="210"/>
                      <a:pt x="2983" y="0"/>
                      <a:pt x="25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100;p55"/>
              <p:cNvSpPr/>
              <p:nvPr/>
            </p:nvSpPr>
            <p:spPr>
              <a:xfrm>
                <a:off x="2989788" y="1536300"/>
                <a:ext cx="120300" cy="109700"/>
              </a:xfrm>
              <a:custGeom>
                <a:avLst/>
                <a:gdLst/>
                <a:ahLst/>
                <a:cxnLst/>
                <a:rect l="l" t="t" r="r" b="b"/>
                <a:pathLst>
                  <a:path w="4812" h="4388" extrusionOk="0">
                    <a:moveTo>
                      <a:pt x="3258" y="1"/>
                    </a:moveTo>
                    <a:cubicBezTo>
                      <a:pt x="2721" y="1"/>
                      <a:pt x="2078" y="247"/>
                      <a:pt x="1441" y="845"/>
                    </a:cubicBezTo>
                    <a:cubicBezTo>
                      <a:pt x="980" y="1277"/>
                      <a:pt x="433" y="2054"/>
                      <a:pt x="59" y="2717"/>
                    </a:cubicBezTo>
                    <a:cubicBezTo>
                      <a:pt x="59" y="2774"/>
                      <a:pt x="1" y="2774"/>
                      <a:pt x="1" y="2803"/>
                    </a:cubicBezTo>
                    <a:lnTo>
                      <a:pt x="116" y="2803"/>
                    </a:lnTo>
                    <a:cubicBezTo>
                      <a:pt x="203" y="2918"/>
                      <a:pt x="260" y="2976"/>
                      <a:pt x="347" y="3091"/>
                    </a:cubicBezTo>
                    <a:cubicBezTo>
                      <a:pt x="404" y="3206"/>
                      <a:pt x="491" y="3293"/>
                      <a:pt x="577" y="3379"/>
                    </a:cubicBezTo>
                    <a:cubicBezTo>
                      <a:pt x="663" y="3494"/>
                      <a:pt x="721" y="3581"/>
                      <a:pt x="836" y="3696"/>
                    </a:cubicBezTo>
                    <a:lnTo>
                      <a:pt x="865" y="3783"/>
                    </a:lnTo>
                    <a:cubicBezTo>
                      <a:pt x="865" y="3783"/>
                      <a:pt x="894" y="3811"/>
                      <a:pt x="894" y="3840"/>
                    </a:cubicBezTo>
                    <a:cubicBezTo>
                      <a:pt x="1009" y="4013"/>
                      <a:pt x="1038" y="4215"/>
                      <a:pt x="1038" y="4387"/>
                    </a:cubicBezTo>
                    <a:cubicBezTo>
                      <a:pt x="1124" y="4359"/>
                      <a:pt x="1182" y="4359"/>
                      <a:pt x="1239" y="4301"/>
                    </a:cubicBezTo>
                    <a:cubicBezTo>
                      <a:pt x="4005" y="3264"/>
                      <a:pt x="4811" y="1824"/>
                      <a:pt x="4552" y="902"/>
                    </a:cubicBezTo>
                    <a:cubicBezTo>
                      <a:pt x="4410" y="365"/>
                      <a:pt x="3912" y="1"/>
                      <a:pt x="32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101;p55"/>
              <p:cNvSpPr/>
              <p:nvPr/>
            </p:nvSpPr>
            <p:spPr>
              <a:xfrm>
                <a:off x="2739213" y="1342825"/>
                <a:ext cx="90750" cy="112350"/>
              </a:xfrm>
              <a:custGeom>
                <a:avLst/>
                <a:gdLst/>
                <a:ahLst/>
                <a:cxnLst/>
                <a:rect l="l" t="t" r="r" b="b"/>
                <a:pathLst>
                  <a:path w="3630" h="4494" extrusionOk="0">
                    <a:moveTo>
                      <a:pt x="2146" y="1"/>
                    </a:moveTo>
                    <a:cubicBezTo>
                      <a:pt x="2058" y="1"/>
                      <a:pt x="1966" y="10"/>
                      <a:pt x="1872" y="29"/>
                    </a:cubicBezTo>
                    <a:cubicBezTo>
                      <a:pt x="576" y="346"/>
                      <a:pt x="86" y="2103"/>
                      <a:pt x="0" y="3629"/>
                    </a:cubicBezTo>
                    <a:lnTo>
                      <a:pt x="317" y="3716"/>
                    </a:lnTo>
                    <a:cubicBezTo>
                      <a:pt x="951" y="3946"/>
                      <a:pt x="1584" y="4205"/>
                      <a:pt x="2189" y="4493"/>
                    </a:cubicBezTo>
                    <a:cubicBezTo>
                      <a:pt x="2938" y="3485"/>
                      <a:pt x="3629" y="2247"/>
                      <a:pt x="3370" y="1152"/>
                    </a:cubicBezTo>
                    <a:cubicBezTo>
                      <a:pt x="3313" y="806"/>
                      <a:pt x="3169" y="518"/>
                      <a:pt x="2967" y="346"/>
                    </a:cubicBezTo>
                    <a:cubicBezTo>
                      <a:pt x="2742" y="120"/>
                      <a:pt x="2463" y="1"/>
                      <a:pt x="21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102;p55"/>
              <p:cNvSpPr/>
              <p:nvPr/>
            </p:nvSpPr>
            <p:spPr>
              <a:xfrm>
                <a:off x="2917788" y="1456475"/>
                <a:ext cx="108050" cy="112475"/>
              </a:xfrm>
              <a:custGeom>
                <a:avLst/>
                <a:gdLst/>
                <a:ahLst/>
                <a:cxnLst/>
                <a:rect l="l" t="t" r="r" b="b"/>
                <a:pathLst>
                  <a:path w="4322" h="4499" extrusionOk="0">
                    <a:moveTo>
                      <a:pt x="2946" y="1"/>
                    </a:moveTo>
                    <a:cubicBezTo>
                      <a:pt x="2347" y="1"/>
                      <a:pt x="1626" y="343"/>
                      <a:pt x="1009" y="1157"/>
                    </a:cubicBezTo>
                    <a:cubicBezTo>
                      <a:pt x="692" y="1589"/>
                      <a:pt x="289" y="2367"/>
                      <a:pt x="0" y="3087"/>
                    </a:cubicBezTo>
                    <a:cubicBezTo>
                      <a:pt x="116" y="3145"/>
                      <a:pt x="173" y="3231"/>
                      <a:pt x="289" y="3289"/>
                    </a:cubicBezTo>
                    <a:cubicBezTo>
                      <a:pt x="375" y="3317"/>
                      <a:pt x="404" y="3404"/>
                      <a:pt x="461" y="3461"/>
                    </a:cubicBezTo>
                    <a:cubicBezTo>
                      <a:pt x="577" y="3577"/>
                      <a:pt x="692" y="3663"/>
                      <a:pt x="807" y="3749"/>
                    </a:cubicBezTo>
                    <a:lnTo>
                      <a:pt x="836" y="3807"/>
                    </a:lnTo>
                    <a:cubicBezTo>
                      <a:pt x="893" y="3865"/>
                      <a:pt x="980" y="3893"/>
                      <a:pt x="1009" y="3980"/>
                    </a:cubicBezTo>
                    <a:cubicBezTo>
                      <a:pt x="1124" y="4038"/>
                      <a:pt x="1181" y="4153"/>
                      <a:pt x="1297" y="4210"/>
                    </a:cubicBezTo>
                    <a:lnTo>
                      <a:pt x="1527" y="4441"/>
                    </a:lnTo>
                    <a:lnTo>
                      <a:pt x="1585" y="4498"/>
                    </a:lnTo>
                    <a:cubicBezTo>
                      <a:pt x="3716" y="3173"/>
                      <a:pt x="4321" y="1848"/>
                      <a:pt x="4177" y="984"/>
                    </a:cubicBezTo>
                    <a:cubicBezTo>
                      <a:pt x="4074" y="379"/>
                      <a:pt x="3577" y="1"/>
                      <a:pt x="29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 name="Google Shape;2103;p55"/>
              <p:cNvGrpSpPr/>
              <p:nvPr/>
            </p:nvGrpSpPr>
            <p:grpSpPr>
              <a:xfrm>
                <a:off x="1862838" y="1300125"/>
                <a:ext cx="1247950" cy="847075"/>
                <a:chOff x="1862838" y="1300125"/>
                <a:chExt cx="1247950" cy="847075"/>
              </a:xfrm>
            </p:grpSpPr>
            <p:sp>
              <p:nvSpPr>
                <p:cNvPr id="28" name="Google Shape;2104;p55"/>
                <p:cNvSpPr/>
                <p:nvPr/>
              </p:nvSpPr>
              <p:spPr>
                <a:xfrm>
                  <a:off x="1985263" y="1399700"/>
                  <a:ext cx="1031925" cy="716650"/>
                </a:xfrm>
                <a:custGeom>
                  <a:avLst/>
                  <a:gdLst/>
                  <a:ahLst/>
                  <a:cxnLst/>
                  <a:rect l="l" t="t" r="r" b="b"/>
                  <a:pathLst>
                    <a:path w="41277" h="28666" extrusionOk="0">
                      <a:moveTo>
                        <a:pt x="22007" y="0"/>
                      </a:moveTo>
                      <a:cubicBezTo>
                        <a:pt x="21459" y="0"/>
                        <a:pt x="20941" y="58"/>
                        <a:pt x="20393" y="116"/>
                      </a:cubicBezTo>
                      <a:cubicBezTo>
                        <a:pt x="19702" y="202"/>
                        <a:pt x="18982" y="317"/>
                        <a:pt x="18291" y="461"/>
                      </a:cubicBezTo>
                      <a:cubicBezTo>
                        <a:pt x="18147" y="490"/>
                        <a:pt x="18060" y="490"/>
                        <a:pt x="17916" y="519"/>
                      </a:cubicBezTo>
                      <a:cubicBezTo>
                        <a:pt x="17369" y="634"/>
                        <a:pt x="16851" y="778"/>
                        <a:pt x="16332" y="922"/>
                      </a:cubicBezTo>
                      <a:cubicBezTo>
                        <a:pt x="15526" y="1153"/>
                        <a:pt x="14748" y="1412"/>
                        <a:pt x="13941" y="1786"/>
                      </a:cubicBezTo>
                      <a:lnTo>
                        <a:pt x="13913" y="1786"/>
                      </a:lnTo>
                      <a:cubicBezTo>
                        <a:pt x="13653" y="1901"/>
                        <a:pt x="13452" y="1988"/>
                        <a:pt x="13192" y="2103"/>
                      </a:cubicBezTo>
                      <a:cubicBezTo>
                        <a:pt x="12933" y="2218"/>
                        <a:pt x="12674" y="2334"/>
                        <a:pt x="12472" y="2478"/>
                      </a:cubicBezTo>
                      <a:cubicBezTo>
                        <a:pt x="11723" y="2852"/>
                        <a:pt x="10946" y="3284"/>
                        <a:pt x="10283" y="3774"/>
                      </a:cubicBezTo>
                      <a:cubicBezTo>
                        <a:pt x="9794" y="4062"/>
                        <a:pt x="9362" y="4379"/>
                        <a:pt x="8929" y="4695"/>
                      </a:cubicBezTo>
                      <a:cubicBezTo>
                        <a:pt x="8267" y="5214"/>
                        <a:pt x="7604" y="5761"/>
                        <a:pt x="7028" y="6337"/>
                      </a:cubicBezTo>
                      <a:cubicBezTo>
                        <a:pt x="6625" y="6712"/>
                        <a:pt x="6280" y="7115"/>
                        <a:pt x="5876" y="7489"/>
                      </a:cubicBezTo>
                      <a:cubicBezTo>
                        <a:pt x="5300" y="8123"/>
                        <a:pt x="4810" y="8757"/>
                        <a:pt x="4321" y="9419"/>
                      </a:cubicBezTo>
                      <a:cubicBezTo>
                        <a:pt x="4004" y="9880"/>
                        <a:pt x="3687" y="10341"/>
                        <a:pt x="3399" y="10802"/>
                      </a:cubicBezTo>
                      <a:cubicBezTo>
                        <a:pt x="2967" y="11493"/>
                        <a:pt x="2564" y="12213"/>
                        <a:pt x="2247" y="12933"/>
                      </a:cubicBezTo>
                      <a:cubicBezTo>
                        <a:pt x="1988" y="13452"/>
                        <a:pt x="1786" y="13999"/>
                        <a:pt x="1556" y="14518"/>
                      </a:cubicBezTo>
                      <a:cubicBezTo>
                        <a:pt x="1268" y="15238"/>
                        <a:pt x="1008" y="16016"/>
                        <a:pt x="836" y="16736"/>
                      </a:cubicBezTo>
                      <a:cubicBezTo>
                        <a:pt x="692" y="17312"/>
                        <a:pt x="547" y="17888"/>
                        <a:pt x="432" y="18464"/>
                      </a:cubicBezTo>
                      <a:cubicBezTo>
                        <a:pt x="288" y="19184"/>
                        <a:pt x="202" y="19933"/>
                        <a:pt x="115" y="20682"/>
                      </a:cubicBezTo>
                      <a:cubicBezTo>
                        <a:pt x="58" y="21287"/>
                        <a:pt x="0" y="21949"/>
                        <a:pt x="0" y="22554"/>
                      </a:cubicBezTo>
                      <a:cubicBezTo>
                        <a:pt x="0" y="23245"/>
                        <a:pt x="0" y="23965"/>
                        <a:pt x="87" y="24657"/>
                      </a:cubicBezTo>
                      <a:cubicBezTo>
                        <a:pt x="115" y="25290"/>
                        <a:pt x="231" y="25953"/>
                        <a:pt x="346" y="26587"/>
                      </a:cubicBezTo>
                      <a:cubicBezTo>
                        <a:pt x="403" y="27019"/>
                        <a:pt x="519" y="27480"/>
                        <a:pt x="576" y="27912"/>
                      </a:cubicBezTo>
                      <a:cubicBezTo>
                        <a:pt x="634" y="28142"/>
                        <a:pt x="720" y="28286"/>
                        <a:pt x="864" y="28430"/>
                      </a:cubicBezTo>
                      <a:cubicBezTo>
                        <a:pt x="1035" y="28579"/>
                        <a:pt x="1268" y="28665"/>
                        <a:pt x="1517" y="28665"/>
                      </a:cubicBezTo>
                      <a:cubicBezTo>
                        <a:pt x="1605" y="28665"/>
                        <a:pt x="1696" y="28654"/>
                        <a:pt x="1786" y="28632"/>
                      </a:cubicBezTo>
                      <a:cubicBezTo>
                        <a:pt x="2852" y="28344"/>
                        <a:pt x="4465" y="27883"/>
                        <a:pt x="4465" y="27883"/>
                      </a:cubicBezTo>
                      <a:lnTo>
                        <a:pt x="8152" y="26875"/>
                      </a:lnTo>
                      <a:lnTo>
                        <a:pt x="9477" y="26529"/>
                      </a:lnTo>
                      <a:lnTo>
                        <a:pt x="14546" y="25118"/>
                      </a:lnTo>
                      <a:cubicBezTo>
                        <a:pt x="15065" y="24974"/>
                        <a:pt x="15382" y="24455"/>
                        <a:pt x="15266" y="23965"/>
                      </a:cubicBezTo>
                      <a:cubicBezTo>
                        <a:pt x="14777" y="20682"/>
                        <a:pt x="16476" y="17369"/>
                        <a:pt x="19587" y="15929"/>
                      </a:cubicBezTo>
                      <a:cubicBezTo>
                        <a:pt x="20619" y="15456"/>
                        <a:pt x="21704" y="15231"/>
                        <a:pt x="22772" y="15231"/>
                      </a:cubicBezTo>
                      <a:cubicBezTo>
                        <a:pt x="24954" y="15231"/>
                        <a:pt x="27066" y="16167"/>
                        <a:pt x="28516" y="17830"/>
                      </a:cubicBezTo>
                      <a:cubicBezTo>
                        <a:pt x="28725" y="18073"/>
                        <a:pt x="29028" y="18201"/>
                        <a:pt x="29330" y="18201"/>
                      </a:cubicBezTo>
                      <a:cubicBezTo>
                        <a:pt x="29529" y="18201"/>
                        <a:pt x="29727" y="18146"/>
                        <a:pt x="29899" y="18032"/>
                      </a:cubicBezTo>
                      <a:lnTo>
                        <a:pt x="35400" y="14316"/>
                      </a:lnTo>
                      <a:lnTo>
                        <a:pt x="38540" y="12185"/>
                      </a:lnTo>
                      <a:lnTo>
                        <a:pt x="39807" y="11320"/>
                      </a:lnTo>
                      <a:lnTo>
                        <a:pt x="40816" y="10629"/>
                      </a:lnTo>
                      <a:cubicBezTo>
                        <a:pt x="41104" y="10428"/>
                        <a:pt x="41248" y="10139"/>
                        <a:pt x="41276" y="9794"/>
                      </a:cubicBezTo>
                      <a:cubicBezTo>
                        <a:pt x="41248" y="9679"/>
                        <a:pt x="41161" y="9477"/>
                        <a:pt x="41046" y="9304"/>
                      </a:cubicBezTo>
                      <a:cubicBezTo>
                        <a:pt x="41046" y="9275"/>
                        <a:pt x="41017" y="9275"/>
                        <a:pt x="41017" y="9247"/>
                      </a:cubicBezTo>
                      <a:lnTo>
                        <a:pt x="40988" y="9160"/>
                      </a:lnTo>
                      <a:cubicBezTo>
                        <a:pt x="40902" y="9045"/>
                        <a:pt x="40844" y="8958"/>
                        <a:pt x="40729" y="8843"/>
                      </a:cubicBezTo>
                      <a:cubicBezTo>
                        <a:pt x="40672" y="8728"/>
                        <a:pt x="40585" y="8613"/>
                        <a:pt x="40470" y="8555"/>
                      </a:cubicBezTo>
                      <a:cubicBezTo>
                        <a:pt x="40412" y="8440"/>
                        <a:pt x="40326" y="8382"/>
                        <a:pt x="40268" y="8267"/>
                      </a:cubicBezTo>
                      <a:cubicBezTo>
                        <a:pt x="40268" y="8267"/>
                        <a:pt x="40240" y="8238"/>
                        <a:pt x="40240" y="8181"/>
                      </a:cubicBezTo>
                      <a:cubicBezTo>
                        <a:pt x="40182" y="8152"/>
                        <a:pt x="40153" y="8123"/>
                        <a:pt x="40124" y="8037"/>
                      </a:cubicBezTo>
                      <a:cubicBezTo>
                        <a:pt x="40038" y="7922"/>
                        <a:pt x="39951" y="7835"/>
                        <a:pt x="39865" y="7749"/>
                      </a:cubicBezTo>
                      <a:cubicBezTo>
                        <a:pt x="39836" y="7720"/>
                        <a:pt x="39807" y="7691"/>
                        <a:pt x="39807" y="7634"/>
                      </a:cubicBezTo>
                      <a:cubicBezTo>
                        <a:pt x="39750" y="7576"/>
                        <a:pt x="39692" y="7547"/>
                        <a:pt x="39606" y="7461"/>
                      </a:cubicBezTo>
                      <a:cubicBezTo>
                        <a:pt x="39548" y="7345"/>
                        <a:pt x="39433" y="7288"/>
                        <a:pt x="39375" y="7173"/>
                      </a:cubicBezTo>
                      <a:lnTo>
                        <a:pt x="39289" y="7115"/>
                      </a:lnTo>
                      <a:cubicBezTo>
                        <a:pt x="39260" y="7057"/>
                        <a:pt x="39231" y="7000"/>
                        <a:pt x="39145" y="6971"/>
                      </a:cubicBezTo>
                      <a:lnTo>
                        <a:pt x="38943" y="6741"/>
                      </a:lnTo>
                      <a:lnTo>
                        <a:pt x="38857" y="6683"/>
                      </a:lnTo>
                      <a:lnTo>
                        <a:pt x="38655" y="6453"/>
                      </a:lnTo>
                      <a:cubicBezTo>
                        <a:pt x="38569" y="6395"/>
                        <a:pt x="38454" y="6280"/>
                        <a:pt x="38367" y="6222"/>
                      </a:cubicBezTo>
                      <a:lnTo>
                        <a:pt x="38166" y="6020"/>
                      </a:lnTo>
                      <a:lnTo>
                        <a:pt x="38137" y="5992"/>
                      </a:lnTo>
                      <a:cubicBezTo>
                        <a:pt x="38022" y="5876"/>
                        <a:pt x="37935" y="5819"/>
                        <a:pt x="37820" y="5704"/>
                      </a:cubicBezTo>
                      <a:cubicBezTo>
                        <a:pt x="37734" y="5675"/>
                        <a:pt x="37705" y="5588"/>
                        <a:pt x="37647" y="5531"/>
                      </a:cubicBezTo>
                      <a:cubicBezTo>
                        <a:pt x="37532" y="5444"/>
                        <a:pt x="37446" y="5387"/>
                        <a:pt x="37359" y="5300"/>
                      </a:cubicBezTo>
                      <a:cubicBezTo>
                        <a:pt x="37273" y="5243"/>
                        <a:pt x="37215" y="5214"/>
                        <a:pt x="37129" y="5128"/>
                      </a:cubicBezTo>
                      <a:cubicBezTo>
                        <a:pt x="36985" y="5012"/>
                        <a:pt x="36869" y="4926"/>
                        <a:pt x="36725" y="4811"/>
                      </a:cubicBezTo>
                      <a:cubicBezTo>
                        <a:pt x="36697" y="4782"/>
                        <a:pt x="36639" y="4724"/>
                        <a:pt x="36581" y="4695"/>
                      </a:cubicBezTo>
                      <a:lnTo>
                        <a:pt x="36149" y="4379"/>
                      </a:lnTo>
                      <a:cubicBezTo>
                        <a:pt x="36121" y="4321"/>
                        <a:pt x="36092" y="4321"/>
                        <a:pt x="36063" y="4292"/>
                      </a:cubicBezTo>
                      <a:cubicBezTo>
                        <a:pt x="35977" y="4263"/>
                        <a:pt x="35919" y="4177"/>
                        <a:pt x="35832" y="4148"/>
                      </a:cubicBezTo>
                      <a:cubicBezTo>
                        <a:pt x="35775" y="4091"/>
                        <a:pt x="35688" y="4033"/>
                        <a:pt x="35573" y="3975"/>
                      </a:cubicBezTo>
                      <a:cubicBezTo>
                        <a:pt x="35544" y="3947"/>
                        <a:pt x="35516" y="3947"/>
                        <a:pt x="35487" y="3918"/>
                      </a:cubicBezTo>
                      <a:cubicBezTo>
                        <a:pt x="35112" y="3659"/>
                        <a:pt x="34767" y="3428"/>
                        <a:pt x="34363" y="3226"/>
                      </a:cubicBezTo>
                      <a:cubicBezTo>
                        <a:pt x="34219" y="3140"/>
                        <a:pt x="34075" y="3054"/>
                        <a:pt x="33931" y="2967"/>
                      </a:cubicBezTo>
                      <a:cubicBezTo>
                        <a:pt x="33903" y="2938"/>
                        <a:pt x="33816" y="2910"/>
                        <a:pt x="33787" y="2852"/>
                      </a:cubicBezTo>
                      <a:cubicBezTo>
                        <a:pt x="33384" y="2650"/>
                        <a:pt x="32981" y="2420"/>
                        <a:pt x="32549" y="2247"/>
                      </a:cubicBezTo>
                      <a:lnTo>
                        <a:pt x="32347" y="2132"/>
                      </a:lnTo>
                      <a:cubicBezTo>
                        <a:pt x="31742" y="1844"/>
                        <a:pt x="31109" y="1613"/>
                        <a:pt x="30504" y="1383"/>
                      </a:cubicBezTo>
                      <a:lnTo>
                        <a:pt x="30187" y="1268"/>
                      </a:lnTo>
                      <a:cubicBezTo>
                        <a:pt x="29640" y="1095"/>
                        <a:pt x="29092" y="922"/>
                        <a:pt x="28574" y="778"/>
                      </a:cubicBezTo>
                      <a:cubicBezTo>
                        <a:pt x="27883" y="576"/>
                        <a:pt x="27162" y="432"/>
                        <a:pt x="26442" y="288"/>
                      </a:cubicBezTo>
                      <a:cubicBezTo>
                        <a:pt x="26327" y="288"/>
                        <a:pt x="26270" y="260"/>
                        <a:pt x="26154" y="260"/>
                      </a:cubicBezTo>
                      <a:cubicBezTo>
                        <a:pt x="25607" y="202"/>
                        <a:pt x="25060" y="116"/>
                        <a:pt x="24484" y="87"/>
                      </a:cubicBezTo>
                      <a:cubicBezTo>
                        <a:pt x="23850" y="58"/>
                        <a:pt x="23187" y="0"/>
                        <a:pt x="225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105;p55"/>
                <p:cNvSpPr/>
                <p:nvPr/>
              </p:nvSpPr>
              <p:spPr>
                <a:xfrm>
                  <a:off x="2139363" y="1592700"/>
                  <a:ext cx="729475" cy="481750"/>
                </a:xfrm>
                <a:custGeom>
                  <a:avLst/>
                  <a:gdLst/>
                  <a:ahLst/>
                  <a:cxnLst/>
                  <a:rect l="l" t="t" r="r" b="b"/>
                  <a:pathLst>
                    <a:path w="29179" h="19270" extrusionOk="0">
                      <a:moveTo>
                        <a:pt x="16661" y="0"/>
                      </a:moveTo>
                      <a:cubicBezTo>
                        <a:pt x="14516" y="0"/>
                        <a:pt x="12333" y="456"/>
                        <a:pt x="10255" y="1411"/>
                      </a:cubicBezTo>
                      <a:cubicBezTo>
                        <a:pt x="3399" y="4580"/>
                        <a:pt x="0" y="12213"/>
                        <a:pt x="1988" y="19270"/>
                      </a:cubicBezTo>
                      <a:lnTo>
                        <a:pt x="3313" y="18895"/>
                      </a:lnTo>
                      <a:lnTo>
                        <a:pt x="9304" y="17254"/>
                      </a:lnTo>
                      <a:cubicBezTo>
                        <a:pt x="8325" y="13711"/>
                        <a:pt x="10024" y="9909"/>
                        <a:pt x="13423" y="8324"/>
                      </a:cubicBezTo>
                      <a:cubicBezTo>
                        <a:pt x="14457" y="7846"/>
                        <a:pt x="15543" y="7620"/>
                        <a:pt x="16612" y="7620"/>
                      </a:cubicBezTo>
                      <a:cubicBezTo>
                        <a:pt x="19088" y="7620"/>
                        <a:pt x="21471" y="8833"/>
                        <a:pt x="22900" y="10945"/>
                      </a:cubicBezTo>
                      <a:lnTo>
                        <a:pt x="29179" y="6654"/>
                      </a:lnTo>
                      <a:cubicBezTo>
                        <a:pt x="28084" y="5041"/>
                        <a:pt x="26673" y="3687"/>
                        <a:pt x="25117" y="2592"/>
                      </a:cubicBezTo>
                      <a:cubicBezTo>
                        <a:pt x="22639" y="907"/>
                        <a:pt x="19688" y="0"/>
                        <a:pt x="166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106;p55"/>
                <p:cNvSpPr/>
                <p:nvPr/>
              </p:nvSpPr>
              <p:spPr>
                <a:xfrm>
                  <a:off x="2503013" y="1944100"/>
                  <a:ext cx="129650" cy="110650"/>
                </a:xfrm>
                <a:custGeom>
                  <a:avLst/>
                  <a:gdLst/>
                  <a:ahLst/>
                  <a:cxnLst/>
                  <a:rect l="l" t="t" r="r" b="b"/>
                  <a:pathLst>
                    <a:path w="5186" h="4426" extrusionOk="0">
                      <a:moveTo>
                        <a:pt x="3774" y="0"/>
                      </a:moveTo>
                      <a:lnTo>
                        <a:pt x="2045" y="1152"/>
                      </a:lnTo>
                      <a:lnTo>
                        <a:pt x="29" y="1671"/>
                      </a:lnTo>
                      <a:cubicBezTo>
                        <a:pt x="0" y="2161"/>
                        <a:pt x="29" y="2593"/>
                        <a:pt x="260" y="3025"/>
                      </a:cubicBezTo>
                      <a:cubicBezTo>
                        <a:pt x="605" y="3831"/>
                        <a:pt x="1383" y="4350"/>
                        <a:pt x="2189" y="4407"/>
                      </a:cubicBezTo>
                      <a:cubicBezTo>
                        <a:pt x="2280" y="4419"/>
                        <a:pt x="2370" y="4425"/>
                        <a:pt x="2460" y="4425"/>
                      </a:cubicBezTo>
                      <a:cubicBezTo>
                        <a:pt x="2801" y="4425"/>
                        <a:pt x="3138" y="4342"/>
                        <a:pt x="3457" y="4206"/>
                      </a:cubicBezTo>
                      <a:cubicBezTo>
                        <a:pt x="4695" y="3630"/>
                        <a:pt x="5185" y="2189"/>
                        <a:pt x="4638" y="1008"/>
                      </a:cubicBezTo>
                      <a:cubicBezTo>
                        <a:pt x="4465" y="576"/>
                        <a:pt x="4148" y="231"/>
                        <a:pt x="37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107;p55"/>
                <p:cNvSpPr/>
                <p:nvPr/>
              </p:nvSpPr>
              <p:spPr>
                <a:xfrm>
                  <a:off x="2243063" y="1687250"/>
                  <a:ext cx="547300" cy="361275"/>
                </a:xfrm>
                <a:custGeom>
                  <a:avLst/>
                  <a:gdLst/>
                  <a:ahLst/>
                  <a:cxnLst/>
                  <a:rect l="l" t="t" r="r" b="b"/>
                  <a:pathLst>
                    <a:path w="21892" h="14451" extrusionOk="0">
                      <a:moveTo>
                        <a:pt x="12432" y="0"/>
                      </a:moveTo>
                      <a:cubicBezTo>
                        <a:pt x="10834" y="0"/>
                        <a:pt x="9210" y="339"/>
                        <a:pt x="7662" y="1057"/>
                      </a:cubicBezTo>
                      <a:cubicBezTo>
                        <a:pt x="2506" y="3419"/>
                        <a:pt x="0" y="9151"/>
                        <a:pt x="1469" y="14451"/>
                      </a:cubicBezTo>
                      <a:lnTo>
                        <a:pt x="5127" y="13414"/>
                      </a:lnTo>
                      <a:cubicBezTo>
                        <a:pt x="4407" y="10879"/>
                        <a:pt x="5098" y="8172"/>
                        <a:pt x="6827" y="6299"/>
                      </a:cubicBezTo>
                      <a:cubicBezTo>
                        <a:pt x="7057" y="6069"/>
                        <a:pt x="7230" y="5867"/>
                        <a:pt x="7489" y="5694"/>
                      </a:cubicBezTo>
                      <a:cubicBezTo>
                        <a:pt x="7547" y="5608"/>
                        <a:pt x="7633" y="5550"/>
                        <a:pt x="7691" y="5493"/>
                      </a:cubicBezTo>
                      <a:cubicBezTo>
                        <a:pt x="7835" y="5349"/>
                        <a:pt x="8008" y="5262"/>
                        <a:pt x="8209" y="5147"/>
                      </a:cubicBezTo>
                      <a:lnTo>
                        <a:pt x="8728" y="4830"/>
                      </a:lnTo>
                      <a:cubicBezTo>
                        <a:pt x="8929" y="4715"/>
                        <a:pt x="9102" y="4600"/>
                        <a:pt x="9304" y="4542"/>
                      </a:cubicBezTo>
                      <a:cubicBezTo>
                        <a:pt x="10346" y="4061"/>
                        <a:pt x="11440" y="3832"/>
                        <a:pt x="12517" y="3832"/>
                      </a:cubicBezTo>
                      <a:cubicBezTo>
                        <a:pt x="14209" y="3832"/>
                        <a:pt x="15858" y="4397"/>
                        <a:pt x="17196" y="5435"/>
                      </a:cubicBezTo>
                      <a:cubicBezTo>
                        <a:pt x="17340" y="5550"/>
                        <a:pt x="17484" y="5637"/>
                        <a:pt x="17599" y="5752"/>
                      </a:cubicBezTo>
                      <a:cubicBezTo>
                        <a:pt x="18060" y="6155"/>
                        <a:pt x="18463" y="6616"/>
                        <a:pt x="18809" y="7163"/>
                      </a:cubicBezTo>
                      <a:lnTo>
                        <a:pt x="21891" y="5003"/>
                      </a:lnTo>
                      <a:cubicBezTo>
                        <a:pt x="19735" y="1839"/>
                        <a:pt x="16154" y="0"/>
                        <a:pt x="124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108;p55"/>
                <p:cNvSpPr/>
                <p:nvPr/>
              </p:nvSpPr>
              <p:spPr>
                <a:xfrm>
                  <a:off x="2451888" y="1877825"/>
                  <a:ext cx="180775" cy="121025"/>
                </a:xfrm>
                <a:custGeom>
                  <a:avLst/>
                  <a:gdLst/>
                  <a:ahLst/>
                  <a:cxnLst/>
                  <a:rect l="l" t="t" r="r" b="b"/>
                  <a:pathLst>
                    <a:path w="7231" h="4841" extrusionOk="0">
                      <a:moveTo>
                        <a:pt x="4121" y="0"/>
                      </a:moveTo>
                      <a:cubicBezTo>
                        <a:pt x="4092" y="0"/>
                        <a:pt x="4062" y="1"/>
                        <a:pt x="4033" y="1"/>
                      </a:cubicBezTo>
                      <a:cubicBezTo>
                        <a:pt x="3486" y="1"/>
                        <a:pt x="2938" y="117"/>
                        <a:pt x="2449" y="376"/>
                      </a:cubicBezTo>
                      <a:cubicBezTo>
                        <a:pt x="836" y="1125"/>
                        <a:pt x="0" y="2853"/>
                        <a:pt x="317" y="4552"/>
                      </a:cubicBezTo>
                      <a:cubicBezTo>
                        <a:pt x="346" y="4610"/>
                        <a:pt x="346" y="4725"/>
                        <a:pt x="404" y="4840"/>
                      </a:cubicBezTo>
                      <a:lnTo>
                        <a:pt x="2045" y="4380"/>
                      </a:lnTo>
                      <a:lnTo>
                        <a:pt x="4062" y="3832"/>
                      </a:lnTo>
                      <a:lnTo>
                        <a:pt x="4522" y="3515"/>
                      </a:lnTo>
                      <a:lnTo>
                        <a:pt x="5790" y="2651"/>
                      </a:lnTo>
                      <a:lnTo>
                        <a:pt x="7230" y="1672"/>
                      </a:lnTo>
                      <a:cubicBezTo>
                        <a:pt x="6526" y="602"/>
                        <a:pt x="5383" y="0"/>
                        <a:pt x="41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109;p55"/>
                <p:cNvSpPr/>
                <p:nvPr/>
              </p:nvSpPr>
              <p:spPr>
                <a:xfrm>
                  <a:off x="1864988" y="1953725"/>
                  <a:ext cx="121725" cy="75200"/>
                </a:xfrm>
                <a:custGeom>
                  <a:avLst/>
                  <a:gdLst/>
                  <a:ahLst/>
                  <a:cxnLst/>
                  <a:rect l="l" t="t" r="r" b="b"/>
                  <a:pathLst>
                    <a:path w="4869" h="3008" extrusionOk="0">
                      <a:moveTo>
                        <a:pt x="2385" y="1"/>
                      </a:moveTo>
                      <a:cubicBezTo>
                        <a:pt x="1861" y="1"/>
                        <a:pt x="1359" y="100"/>
                        <a:pt x="923" y="364"/>
                      </a:cubicBezTo>
                      <a:cubicBezTo>
                        <a:pt x="721" y="479"/>
                        <a:pt x="577" y="595"/>
                        <a:pt x="462" y="767"/>
                      </a:cubicBezTo>
                      <a:cubicBezTo>
                        <a:pt x="1" y="1372"/>
                        <a:pt x="145" y="2150"/>
                        <a:pt x="894" y="2611"/>
                      </a:cubicBezTo>
                      <a:cubicBezTo>
                        <a:pt x="1340" y="2899"/>
                        <a:pt x="1880" y="3007"/>
                        <a:pt x="2449" y="3007"/>
                      </a:cubicBezTo>
                      <a:cubicBezTo>
                        <a:pt x="3018" y="3007"/>
                        <a:pt x="3616" y="2899"/>
                        <a:pt x="4178" y="2755"/>
                      </a:cubicBezTo>
                      <a:cubicBezTo>
                        <a:pt x="4379" y="2697"/>
                        <a:pt x="4638" y="2611"/>
                        <a:pt x="4869" y="2553"/>
                      </a:cubicBezTo>
                      <a:cubicBezTo>
                        <a:pt x="4782" y="1833"/>
                        <a:pt x="4782" y="1142"/>
                        <a:pt x="4782" y="451"/>
                      </a:cubicBezTo>
                      <a:cubicBezTo>
                        <a:pt x="4021" y="226"/>
                        <a:pt x="3176" y="1"/>
                        <a:pt x="23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110;p55"/>
                <p:cNvSpPr/>
                <p:nvPr/>
              </p:nvSpPr>
              <p:spPr>
                <a:xfrm>
                  <a:off x="1901713" y="1733850"/>
                  <a:ext cx="121725" cy="86425"/>
                </a:xfrm>
                <a:custGeom>
                  <a:avLst/>
                  <a:gdLst/>
                  <a:ahLst/>
                  <a:cxnLst/>
                  <a:rect l="l" t="t" r="r" b="b"/>
                  <a:pathLst>
                    <a:path w="4869" h="3457" extrusionOk="0">
                      <a:moveTo>
                        <a:pt x="1900" y="1"/>
                      </a:moveTo>
                      <a:cubicBezTo>
                        <a:pt x="1608" y="1"/>
                        <a:pt x="1357" y="54"/>
                        <a:pt x="1153" y="144"/>
                      </a:cubicBezTo>
                      <a:cubicBezTo>
                        <a:pt x="1" y="691"/>
                        <a:pt x="174" y="2505"/>
                        <a:pt x="2276" y="3139"/>
                      </a:cubicBezTo>
                      <a:cubicBezTo>
                        <a:pt x="2680" y="3254"/>
                        <a:pt x="3169" y="3370"/>
                        <a:pt x="3717" y="3427"/>
                      </a:cubicBezTo>
                      <a:cubicBezTo>
                        <a:pt x="3861" y="3427"/>
                        <a:pt x="4005" y="3456"/>
                        <a:pt x="4149" y="3456"/>
                      </a:cubicBezTo>
                      <a:cubicBezTo>
                        <a:pt x="4350" y="2707"/>
                        <a:pt x="4610" y="1987"/>
                        <a:pt x="4869" y="1267"/>
                      </a:cubicBezTo>
                      <a:cubicBezTo>
                        <a:pt x="3651" y="338"/>
                        <a:pt x="2640" y="1"/>
                        <a:pt x="19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111;p55"/>
                <p:cNvSpPr/>
                <p:nvPr/>
              </p:nvSpPr>
              <p:spPr>
                <a:xfrm>
                  <a:off x="2019113" y="1538150"/>
                  <a:ext cx="111625" cy="99200"/>
                </a:xfrm>
                <a:custGeom>
                  <a:avLst/>
                  <a:gdLst/>
                  <a:ahLst/>
                  <a:cxnLst/>
                  <a:rect l="l" t="t" r="r" b="b"/>
                  <a:pathLst>
                    <a:path w="4465" h="3968" extrusionOk="0">
                      <a:moveTo>
                        <a:pt x="1717" y="0"/>
                      </a:moveTo>
                      <a:cubicBezTo>
                        <a:pt x="1642" y="0"/>
                        <a:pt x="1570" y="7"/>
                        <a:pt x="1498" y="22"/>
                      </a:cubicBezTo>
                      <a:cubicBezTo>
                        <a:pt x="1181" y="50"/>
                        <a:pt x="893" y="194"/>
                        <a:pt x="662" y="454"/>
                      </a:cubicBezTo>
                      <a:cubicBezTo>
                        <a:pt x="0" y="1231"/>
                        <a:pt x="634" y="2499"/>
                        <a:pt x="1527" y="3190"/>
                      </a:cubicBezTo>
                      <a:cubicBezTo>
                        <a:pt x="1728" y="3334"/>
                        <a:pt x="2045" y="3507"/>
                        <a:pt x="2448" y="3737"/>
                      </a:cubicBezTo>
                      <a:cubicBezTo>
                        <a:pt x="2592" y="3795"/>
                        <a:pt x="2765" y="3910"/>
                        <a:pt x="2909" y="3968"/>
                      </a:cubicBezTo>
                      <a:cubicBezTo>
                        <a:pt x="3370" y="3305"/>
                        <a:pt x="3917" y="2672"/>
                        <a:pt x="4465" y="2067"/>
                      </a:cubicBezTo>
                      <a:cubicBezTo>
                        <a:pt x="3889" y="1116"/>
                        <a:pt x="3024" y="194"/>
                        <a:pt x="1959" y="22"/>
                      </a:cubicBezTo>
                      <a:cubicBezTo>
                        <a:pt x="1872" y="7"/>
                        <a:pt x="1793" y="0"/>
                        <a:pt x="1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112;p55"/>
                <p:cNvSpPr/>
                <p:nvPr/>
              </p:nvSpPr>
              <p:spPr>
                <a:xfrm>
                  <a:off x="2204163" y="1392375"/>
                  <a:ext cx="92200" cy="103850"/>
                </a:xfrm>
                <a:custGeom>
                  <a:avLst/>
                  <a:gdLst/>
                  <a:ahLst/>
                  <a:cxnLst/>
                  <a:rect l="l" t="t" r="r" b="b"/>
                  <a:pathLst>
                    <a:path w="3688" h="4154" extrusionOk="0">
                      <a:moveTo>
                        <a:pt x="1285" y="0"/>
                      </a:moveTo>
                      <a:cubicBezTo>
                        <a:pt x="1198" y="0"/>
                        <a:pt x="1115" y="11"/>
                        <a:pt x="1038" y="34"/>
                      </a:cubicBezTo>
                      <a:cubicBezTo>
                        <a:pt x="519" y="121"/>
                        <a:pt x="87" y="610"/>
                        <a:pt x="29" y="1359"/>
                      </a:cubicBezTo>
                      <a:cubicBezTo>
                        <a:pt x="1" y="2367"/>
                        <a:pt x="692" y="3347"/>
                        <a:pt x="1470" y="4153"/>
                      </a:cubicBezTo>
                      <a:cubicBezTo>
                        <a:pt x="2190" y="3692"/>
                        <a:pt x="2910" y="3260"/>
                        <a:pt x="3688" y="2857"/>
                      </a:cubicBezTo>
                      <a:cubicBezTo>
                        <a:pt x="3428" y="1791"/>
                        <a:pt x="2910" y="697"/>
                        <a:pt x="2017" y="207"/>
                      </a:cubicBezTo>
                      <a:cubicBezTo>
                        <a:pt x="1785" y="80"/>
                        <a:pt x="1522" y="0"/>
                        <a:pt x="12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113;p55"/>
                <p:cNvSpPr/>
                <p:nvPr/>
              </p:nvSpPr>
              <p:spPr>
                <a:xfrm>
                  <a:off x="2409463" y="1314250"/>
                  <a:ext cx="89250" cy="101325"/>
                </a:xfrm>
                <a:custGeom>
                  <a:avLst/>
                  <a:gdLst/>
                  <a:ahLst/>
                  <a:cxnLst/>
                  <a:rect l="l" t="t" r="r" b="b"/>
                  <a:pathLst>
                    <a:path w="3570" h="4053" extrusionOk="0">
                      <a:moveTo>
                        <a:pt x="1692" y="1"/>
                      </a:moveTo>
                      <a:cubicBezTo>
                        <a:pt x="814" y="1"/>
                        <a:pt x="0" y="1013"/>
                        <a:pt x="401" y="2670"/>
                      </a:cubicBezTo>
                      <a:cubicBezTo>
                        <a:pt x="459" y="2958"/>
                        <a:pt x="660" y="3505"/>
                        <a:pt x="891" y="4052"/>
                      </a:cubicBezTo>
                      <a:cubicBezTo>
                        <a:pt x="1035" y="4023"/>
                        <a:pt x="1150" y="3966"/>
                        <a:pt x="1294" y="3966"/>
                      </a:cubicBezTo>
                      <a:cubicBezTo>
                        <a:pt x="1985" y="3822"/>
                        <a:pt x="2705" y="3735"/>
                        <a:pt x="3397" y="3649"/>
                      </a:cubicBezTo>
                      <a:cubicBezTo>
                        <a:pt x="3570" y="1287"/>
                        <a:pt x="2734" y="164"/>
                        <a:pt x="1899" y="20"/>
                      </a:cubicBezTo>
                      <a:cubicBezTo>
                        <a:pt x="1830" y="7"/>
                        <a:pt x="1761" y="1"/>
                        <a:pt x="1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114;p55"/>
                <p:cNvSpPr/>
                <p:nvPr/>
              </p:nvSpPr>
              <p:spPr>
                <a:xfrm>
                  <a:off x="2635513" y="1312750"/>
                  <a:ext cx="87150" cy="107850"/>
                </a:xfrm>
                <a:custGeom>
                  <a:avLst/>
                  <a:gdLst/>
                  <a:ahLst/>
                  <a:cxnLst/>
                  <a:rect l="l" t="t" r="r" b="b"/>
                  <a:pathLst>
                    <a:path w="3486" h="4314" extrusionOk="0">
                      <a:moveTo>
                        <a:pt x="1851" y="0"/>
                      </a:moveTo>
                      <a:cubicBezTo>
                        <a:pt x="1693" y="0"/>
                        <a:pt x="1527" y="36"/>
                        <a:pt x="1354" y="108"/>
                      </a:cubicBezTo>
                      <a:cubicBezTo>
                        <a:pt x="173" y="627"/>
                        <a:pt x="0" y="2384"/>
                        <a:pt x="144" y="3824"/>
                      </a:cubicBezTo>
                      <a:cubicBezTo>
                        <a:pt x="260" y="3824"/>
                        <a:pt x="317" y="3853"/>
                        <a:pt x="432" y="3853"/>
                      </a:cubicBezTo>
                      <a:cubicBezTo>
                        <a:pt x="1152" y="3968"/>
                        <a:pt x="1844" y="4112"/>
                        <a:pt x="2564" y="4314"/>
                      </a:cubicBezTo>
                      <a:cubicBezTo>
                        <a:pt x="3082" y="3248"/>
                        <a:pt x="3486" y="1981"/>
                        <a:pt x="3054" y="944"/>
                      </a:cubicBezTo>
                      <a:cubicBezTo>
                        <a:pt x="2881" y="540"/>
                        <a:pt x="2593" y="252"/>
                        <a:pt x="2305" y="108"/>
                      </a:cubicBezTo>
                      <a:cubicBezTo>
                        <a:pt x="2161" y="36"/>
                        <a:pt x="2009" y="0"/>
                        <a:pt x="18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115;p55"/>
                <p:cNvSpPr/>
                <p:nvPr/>
              </p:nvSpPr>
              <p:spPr>
                <a:xfrm>
                  <a:off x="1875088" y="1841450"/>
                  <a:ext cx="119550" cy="79875"/>
                </a:xfrm>
                <a:custGeom>
                  <a:avLst/>
                  <a:gdLst/>
                  <a:ahLst/>
                  <a:cxnLst/>
                  <a:rect l="l" t="t" r="r" b="b"/>
                  <a:pathLst>
                    <a:path w="4782" h="3195" extrusionOk="0">
                      <a:moveTo>
                        <a:pt x="2087" y="1"/>
                      </a:moveTo>
                      <a:cubicBezTo>
                        <a:pt x="1775" y="1"/>
                        <a:pt x="1470" y="49"/>
                        <a:pt x="1181" y="160"/>
                      </a:cubicBezTo>
                      <a:cubicBezTo>
                        <a:pt x="1066" y="218"/>
                        <a:pt x="951" y="275"/>
                        <a:pt x="864" y="362"/>
                      </a:cubicBezTo>
                      <a:cubicBezTo>
                        <a:pt x="87" y="823"/>
                        <a:pt x="0" y="1744"/>
                        <a:pt x="749" y="2436"/>
                      </a:cubicBezTo>
                      <a:cubicBezTo>
                        <a:pt x="1371" y="3017"/>
                        <a:pt x="2293" y="3194"/>
                        <a:pt x="3212" y="3194"/>
                      </a:cubicBezTo>
                      <a:cubicBezTo>
                        <a:pt x="3568" y="3194"/>
                        <a:pt x="3925" y="3167"/>
                        <a:pt x="4263" y="3127"/>
                      </a:cubicBezTo>
                      <a:cubicBezTo>
                        <a:pt x="4350" y="3127"/>
                        <a:pt x="4407" y="3127"/>
                        <a:pt x="4465" y="3098"/>
                      </a:cubicBezTo>
                      <a:cubicBezTo>
                        <a:pt x="4522" y="2320"/>
                        <a:pt x="4638" y="1600"/>
                        <a:pt x="4782" y="851"/>
                      </a:cubicBezTo>
                      <a:cubicBezTo>
                        <a:pt x="3947" y="402"/>
                        <a:pt x="2986" y="1"/>
                        <a:pt x="20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116;p55"/>
                <p:cNvSpPr/>
                <p:nvPr/>
              </p:nvSpPr>
              <p:spPr>
                <a:xfrm>
                  <a:off x="1952138" y="1631550"/>
                  <a:ext cx="117400" cy="94375"/>
                </a:xfrm>
                <a:custGeom>
                  <a:avLst/>
                  <a:gdLst/>
                  <a:ahLst/>
                  <a:cxnLst/>
                  <a:rect l="l" t="t" r="r" b="b"/>
                  <a:pathLst>
                    <a:path w="4696" h="3775" extrusionOk="0">
                      <a:moveTo>
                        <a:pt x="1816" y="1"/>
                      </a:moveTo>
                      <a:cubicBezTo>
                        <a:pt x="1796" y="1"/>
                        <a:pt x="1777" y="1"/>
                        <a:pt x="1757" y="1"/>
                      </a:cubicBezTo>
                      <a:cubicBezTo>
                        <a:pt x="1613" y="1"/>
                        <a:pt x="1527" y="1"/>
                        <a:pt x="1383" y="30"/>
                      </a:cubicBezTo>
                      <a:cubicBezTo>
                        <a:pt x="1037" y="88"/>
                        <a:pt x="720" y="289"/>
                        <a:pt x="548" y="606"/>
                      </a:cubicBezTo>
                      <a:cubicBezTo>
                        <a:pt x="0" y="1499"/>
                        <a:pt x="864" y="2623"/>
                        <a:pt x="1872" y="3170"/>
                      </a:cubicBezTo>
                      <a:cubicBezTo>
                        <a:pt x="2247" y="3343"/>
                        <a:pt x="2708" y="3515"/>
                        <a:pt x="3197" y="3659"/>
                      </a:cubicBezTo>
                      <a:lnTo>
                        <a:pt x="3543" y="3775"/>
                      </a:lnTo>
                      <a:cubicBezTo>
                        <a:pt x="3889" y="3055"/>
                        <a:pt x="4263" y="2334"/>
                        <a:pt x="4695" y="1643"/>
                      </a:cubicBezTo>
                      <a:cubicBezTo>
                        <a:pt x="3903" y="794"/>
                        <a:pt x="2916" y="1"/>
                        <a:pt x="18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117;p55"/>
                <p:cNvSpPr/>
                <p:nvPr/>
              </p:nvSpPr>
              <p:spPr>
                <a:xfrm>
                  <a:off x="2108388" y="1456925"/>
                  <a:ext cx="100125" cy="103375"/>
                </a:xfrm>
                <a:custGeom>
                  <a:avLst/>
                  <a:gdLst/>
                  <a:ahLst/>
                  <a:cxnLst/>
                  <a:rect l="l" t="t" r="r" b="b"/>
                  <a:pathLst>
                    <a:path w="4005" h="4135" extrusionOk="0">
                      <a:moveTo>
                        <a:pt x="1308" y="0"/>
                      </a:moveTo>
                      <a:cubicBezTo>
                        <a:pt x="1162" y="0"/>
                        <a:pt x="1016" y="23"/>
                        <a:pt x="865" y="73"/>
                      </a:cubicBezTo>
                      <a:cubicBezTo>
                        <a:pt x="778" y="102"/>
                        <a:pt x="634" y="189"/>
                        <a:pt x="519" y="275"/>
                      </a:cubicBezTo>
                      <a:cubicBezTo>
                        <a:pt x="145" y="563"/>
                        <a:pt x="1" y="1081"/>
                        <a:pt x="87" y="1571"/>
                      </a:cubicBezTo>
                      <a:cubicBezTo>
                        <a:pt x="260" y="2579"/>
                        <a:pt x="1095" y="3415"/>
                        <a:pt x="1988" y="4077"/>
                      </a:cubicBezTo>
                      <a:cubicBezTo>
                        <a:pt x="2017" y="4106"/>
                        <a:pt x="2075" y="4106"/>
                        <a:pt x="2103" y="4135"/>
                      </a:cubicBezTo>
                      <a:cubicBezTo>
                        <a:pt x="2708" y="3559"/>
                        <a:pt x="3371" y="3011"/>
                        <a:pt x="4004" y="2493"/>
                      </a:cubicBezTo>
                      <a:cubicBezTo>
                        <a:pt x="3544" y="1427"/>
                        <a:pt x="2852" y="477"/>
                        <a:pt x="1873" y="102"/>
                      </a:cubicBezTo>
                      <a:cubicBezTo>
                        <a:pt x="1679" y="37"/>
                        <a:pt x="1494" y="0"/>
                        <a:pt x="13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118;p55"/>
                <p:cNvSpPr/>
                <p:nvPr/>
              </p:nvSpPr>
              <p:spPr>
                <a:xfrm>
                  <a:off x="2306413" y="1343250"/>
                  <a:ext cx="85725" cy="104000"/>
                </a:xfrm>
                <a:custGeom>
                  <a:avLst/>
                  <a:gdLst/>
                  <a:ahLst/>
                  <a:cxnLst/>
                  <a:rect l="l" t="t" r="r" b="b"/>
                  <a:pathLst>
                    <a:path w="3429" h="4160" extrusionOk="0">
                      <a:moveTo>
                        <a:pt x="1282" y="1"/>
                      </a:moveTo>
                      <a:cubicBezTo>
                        <a:pt x="718" y="1"/>
                        <a:pt x="248" y="423"/>
                        <a:pt x="116" y="1135"/>
                      </a:cubicBezTo>
                      <a:cubicBezTo>
                        <a:pt x="1" y="1625"/>
                        <a:pt x="87" y="2258"/>
                        <a:pt x="375" y="2892"/>
                      </a:cubicBezTo>
                      <a:cubicBezTo>
                        <a:pt x="462" y="3151"/>
                        <a:pt x="663" y="3526"/>
                        <a:pt x="951" y="3958"/>
                      </a:cubicBezTo>
                      <a:cubicBezTo>
                        <a:pt x="980" y="4044"/>
                        <a:pt x="1038" y="4102"/>
                        <a:pt x="1067" y="4159"/>
                      </a:cubicBezTo>
                      <a:cubicBezTo>
                        <a:pt x="1844" y="3814"/>
                        <a:pt x="2651" y="3526"/>
                        <a:pt x="3429" y="3295"/>
                      </a:cubicBezTo>
                      <a:cubicBezTo>
                        <a:pt x="3313" y="2172"/>
                        <a:pt x="3054" y="991"/>
                        <a:pt x="2248" y="357"/>
                      </a:cubicBezTo>
                      <a:cubicBezTo>
                        <a:pt x="2104" y="271"/>
                        <a:pt x="1960" y="185"/>
                        <a:pt x="1815" y="127"/>
                      </a:cubicBezTo>
                      <a:cubicBezTo>
                        <a:pt x="1671" y="69"/>
                        <a:pt x="1556" y="40"/>
                        <a:pt x="1441" y="12"/>
                      </a:cubicBezTo>
                      <a:cubicBezTo>
                        <a:pt x="1387" y="4"/>
                        <a:pt x="1335" y="1"/>
                        <a:pt x="12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119;p55"/>
                <p:cNvSpPr/>
                <p:nvPr/>
              </p:nvSpPr>
              <p:spPr>
                <a:xfrm>
                  <a:off x="2524613" y="1303675"/>
                  <a:ext cx="89325" cy="100375"/>
                </a:xfrm>
                <a:custGeom>
                  <a:avLst/>
                  <a:gdLst/>
                  <a:ahLst/>
                  <a:cxnLst/>
                  <a:rect l="l" t="t" r="r" b="b"/>
                  <a:pathLst>
                    <a:path w="3573" h="4015" extrusionOk="0">
                      <a:moveTo>
                        <a:pt x="1701" y="0"/>
                      </a:moveTo>
                      <a:cubicBezTo>
                        <a:pt x="1267" y="0"/>
                        <a:pt x="830" y="259"/>
                        <a:pt x="548" y="731"/>
                      </a:cubicBezTo>
                      <a:cubicBezTo>
                        <a:pt x="0" y="1623"/>
                        <a:pt x="144" y="2862"/>
                        <a:pt x="433" y="3957"/>
                      </a:cubicBezTo>
                      <a:cubicBezTo>
                        <a:pt x="605" y="3957"/>
                        <a:pt x="807" y="3928"/>
                        <a:pt x="980" y="3928"/>
                      </a:cubicBezTo>
                      <a:cubicBezTo>
                        <a:pt x="1613" y="3928"/>
                        <a:pt x="2276" y="3928"/>
                        <a:pt x="2910" y="4014"/>
                      </a:cubicBezTo>
                      <a:cubicBezTo>
                        <a:pt x="3572" y="1508"/>
                        <a:pt x="2852" y="241"/>
                        <a:pt x="1988" y="39"/>
                      </a:cubicBezTo>
                      <a:cubicBezTo>
                        <a:pt x="1894" y="13"/>
                        <a:pt x="1797" y="0"/>
                        <a:pt x="17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120;p55"/>
                <p:cNvSpPr/>
                <p:nvPr/>
              </p:nvSpPr>
              <p:spPr>
                <a:xfrm>
                  <a:off x="2034213" y="1497825"/>
                  <a:ext cx="913850" cy="601850"/>
                </a:xfrm>
                <a:custGeom>
                  <a:avLst/>
                  <a:gdLst/>
                  <a:ahLst/>
                  <a:cxnLst/>
                  <a:rect l="l" t="t" r="r" b="b"/>
                  <a:pathLst>
                    <a:path w="36554" h="24074" extrusionOk="0">
                      <a:moveTo>
                        <a:pt x="20786" y="0"/>
                      </a:moveTo>
                      <a:cubicBezTo>
                        <a:pt x="18114" y="0"/>
                        <a:pt x="15402" y="564"/>
                        <a:pt x="12819" y="1750"/>
                      </a:cubicBezTo>
                      <a:cubicBezTo>
                        <a:pt x="4235" y="5696"/>
                        <a:pt x="1" y="15259"/>
                        <a:pt x="2478" y="24073"/>
                      </a:cubicBezTo>
                      <a:lnTo>
                        <a:pt x="6165" y="23065"/>
                      </a:lnTo>
                      <a:cubicBezTo>
                        <a:pt x="4177" y="16008"/>
                        <a:pt x="7548" y="8375"/>
                        <a:pt x="14432" y="5206"/>
                      </a:cubicBezTo>
                      <a:cubicBezTo>
                        <a:pt x="16511" y="4251"/>
                        <a:pt x="18693" y="3795"/>
                        <a:pt x="20839" y="3795"/>
                      </a:cubicBezTo>
                      <a:cubicBezTo>
                        <a:pt x="23865" y="3795"/>
                        <a:pt x="26817" y="4702"/>
                        <a:pt x="29295" y="6387"/>
                      </a:cubicBezTo>
                      <a:cubicBezTo>
                        <a:pt x="30879" y="7482"/>
                        <a:pt x="32290" y="8836"/>
                        <a:pt x="33385" y="10449"/>
                      </a:cubicBezTo>
                      <a:lnTo>
                        <a:pt x="36553" y="8346"/>
                      </a:lnTo>
                      <a:cubicBezTo>
                        <a:pt x="35199" y="6358"/>
                        <a:pt x="33558" y="4688"/>
                        <a:pt x="31657" y="3392"/>
                      </a:cubicBezTo>
                      <a:cubicBezTo>
                        <a:pt x="28466" y="1191"/>
                        <a:pt x="24669" y="0"/>
                        <a:pt x="207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121;p55"/>
                <p:cNvSpPr/>
                <p:nvPr/>
              </p:nvSpPr>
              <p:spPr>
                <a:xfrm>
                  <a:off x="1980838" y="1682675"/>
                  <a:ext cx="128300" cy="382450"/>
                </a:xfrm>
                <a:custGeom>
                  <a:avLst/>
                  <a:gdLst/>
                  <a:ahLst/>
                  <a:cxnLst/>
                  <a:rect l="l" t="t" r="r" b="b"/>
                  <a:pathLst>
                    <a:path w="5132" h="15298" extrusionOk="0">
                      <a:moveTo>
                        <a:pt x="2568" y="15095"/>
                      </a:moveTo>
                      <a:cubicBezTo>
                        <a:pt x="2568" y="15100"/>
                        <a:pt x="2568" y="15106"/>
                        <a:pt x="2567" y="15111"/>
                      </a:cubicBezTo>
                      <a:lnTo>
                        <a:pt x="2567" y="15111"/>
                      </a:lnTo>
                      <a:cubicBezTo>
                        <a:pt x="2568" y="15109"/>
                        <a:pt x="2569" y="15104"/>
                        <a:pt x="2568" y="15095"/>
                      </a:cubicBezTo>
                      <a:close/>
                      <a:moveTo>
                        <a:pt x="4924" y="0"/>
                      </a:moveTo>
                      <a:cubicBezTo>
                        <a:pt x="4869" y="0"/>
                        <a:pt x="4813" y="32"/>
                        <a:pt x="4757" y="88"/>
                      </a:cubicBezTo>
                      <a:cubicBezTo>
                        <a:pt x="0" y="7051"/>
                        <a:pt x="1743" y="15297"/>
                        <a:pt x="2385" y="15297"/>
                      </a:cubicBezTo>
                      <a:cubicBezTo>
                        <a:pt x="2389" y="15297"/>
                        <a:pt x="2392" y="15297"/>
                        <a:pt x="2395" y="15296"/>
                      </a:cubicBezTo>
                      <a:cubicBezTo>
                        <a:pt x="2477" y="15296"/>
                        <a:pt x="2560" y="15218"/>
                        <a:pt x="2567" y="15111"/>
                      </a:cubicBezTo>
                      <a:lnTo>
                        <a:pt x="2567" y="15111"/>
                      </a:lnTo>
                      <a:cubicBezTo>
                        <a:pt x="2567" y="15111"/>
                        <a:pt x="2567" y="15112"/>
                        <a:pt x="2566" y="15112"/>
                      </a:cubicBezTo>
                      <a:cubicBezTo>
                        <a:pt x="2503" y="15112"/>
                        <a:pt x="959" y="8408"/>
                        <a:pt x="5074" y="289"/>
                      </a:cubicBezTo>
                      <a:cubicBezTo>
                        <a:pt x="5132" y="174"/>
                        <a:pt x="5074" y="88"/>
                        <a:pt x="5016" y="30"/>
                      </a:cubicBezTo>
                      <a:cubicBezTo>
                        <a:pt x="4986" y="10"/>
                        <a:pt x="4955" y="0"/>
                        <a:pt x="49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122;p55"/>
                <p:cNvSpPr/>
                <p:nvPr/>
              </p:nvSpPr>
              <p:spPr>
                <a:xfrm>
                  <a:off x="1862838" y="1300125"/>
                  <a:ext cx="1247950" cy="847075"/>
                </a:xfrm>
                <a:custGeom>
                  <a:avLst/>
                  <a:gdLst/>
                  <a:ahLst/>
                  <a:cxnLst/>
                  <a:rect l="l" t="t" r="r" b="b"/>
                  <a:pathLst>
                    <a:path w="49918" h="33883" extrusionOk="0">
                      <a:moveTo>
                        <a:pt x="28142" y="325"/>
                      </a:moveTo>
                      <a:cubicBezTo>
                        <a:pt x="28200" y="325"/>
                        <a:pt x="28286" y="325"/>
                        <a:pt x="28344" y="354"/>
                      </a:cubicBezTo>
                      <a:cubicBezTo>
                        <a:pt x="28632" y="441"/>
                        <a:pt x="28920" y="642"/>
                        <a:pt x="29093" y="1017"/>
                      </a:cubicBezTo>
                      <a:cubicBezTo>
                        <a:pt x="29323" y="1391"/>
                        <a:pt x="29611" y="2313"/>
                        <a:pt x="29179" y="3926"/>
                      </a:cubicBezTo>
                      <a:cubicBezTo>
                        <a:pt x="28670" y="3905"/>
                        <a:pt x="28161" y="3885"/>
                        <a:pt x="27651" y="3885"/>
                      </a:cubicBezTo>
                      <a:cubicBezTo>
                        <a:pt x="27441" y="3885"/>
                        <a:pt x="27230" y="3889"/>
                        <a:pt x="27019" y="3897"/>
                      </a:cubicBezTo>
                      <a:cubicBezTo>
                        <a:pt x="26731" y="2601"/>
                        <a:pt x="26760" y="1650"/>
                        <a:pt x="27163" y="988"/>
                      </a:cubicBezTo>
                      <a:cubicBezTo>
                        <a:pt x="27422" y="585"/>
                        <a:pt x="27768" y="325"/>
                        <a:pt x="28142" y="325"/>
                      </a:cubicBezTo>
                      <a:close/>
                      <a:moveTo>
                        <a:pt x="23764" y="786"/>
                      </a:moveTo>
                      <a:cubicBezTo>
                        <a:pt x="24513" y="930"/>
                        <a:pt x="25204" y="2025"/>
                        <a:pt x="25118" y="4070"/>
                      </a:cubicBezTo>
                      <a:cubicBezTo>
                        <a:pt x="24398" y="4156"/>
                        <a:pt x="23677" y="4300"/>
                        <a:pt x="22957" y="4444"/>
                      </a:cubicBezTo>
                      <a:cubicBezTo>
                        <a:pt x="22698" y="3897"/>
                        <a:pt x="22525" y="3465"/>
                        <a:pt x="22468" y="3206"/>
                      </a:cubicBezTo>
                      <a:cubicBezTo>
                        <a:pt x="22266" y="2342"/>
                        <a:pt x="22410" y="1564"/>
                        <a:pt x="22842" y="1132"/>
                      </a:cubicBezTo>
                      <a:cubicBezTo>
                        <a:pt x="23044" y="901"/>
                        <a:pt x="23303" y="786"/>
                        <a:pt x="23591" y="786"/>
                      </a:cubicBezTo>
                      <a:close/>
                      <a:moveTo>
                        <a:pt x="32751" y="757"/>
                      </a:moveTo>
                      <a:cubicBezTo>
                        <a:pt x="32895" y="757"/>
                        <a:pt x="32981" y="786"/>
                        <a:pt x="33125" y="844"/>
                      </a:cubicBezTo>
                      <a:cubicBezTo>
                        <a:pt x="33413" y="930"/>
                        <a:pt x="33644" y="1189"/>
                        <a:pt x="33788" y="1564"/>
                      </a:cubicBezTo>
                      <a:cubicBezTo>
                        <a:pt x="34076" y="2313"/>
                        <a:pt x="33932" y="3321"/>
                        <a:pt x="33356" y="4617"/>
                      </a:cubicBezTo>
                      <a:cubicBezTo>
                        <a:pt x="32664" y="4444"/>
                        <a:pt x="31944" y="4300"/>
                        <a:pt x="31253" y="4185"/>
                      </a:cubicBezTo>
                      <a:cubicBezTo>
                        <a:pt x="31167" y="3148"/>
                        <a:pt x="31195" y="1305"/>
                        <a:pt x="32347" y="844"/>
                      </a:cubicBezTo>
                      <a:cubicBezTo>
                        <a:pt x="32492" y="786"/>
                        <a:pt x="32607" y="757"/>
                        <a:pt x="32751" y="757"/>
                      </a:cubicBezTo>
                      <a:close/>
                      <a:moveTo>
                        <a:pt x="19155" y="1967"/>
                      </a:moveTo>
                      <a:cubicBezTo>
                        <a:pt x="19270" y="1967"/>
                        <a:pt x="19386" y="2025"/>
                        <a:pt x="19501" y="2054"/>
                      </a:cubicBezTo>
                      <a:cubicBezTo>
                        <a:pt x="19645" y="2082"/>
                        <a:pt x="19731" y="2169"/>
                        <a:pt x="19875" y="2255"/>
                      </a:cubicBezTo>
                      <a:cubicBezTo>
                        <a:pt x="20509" y="2745"/>
                        <a:pt x="20855" y="3609"/>
                        <a:pt x="20999" y="4848"/>
                      </a:cubicBezTo>
                      <a:lnTo>
                        <a:pt x="20336" y="5078"/>
                      </a:lnTo>
                      <a:cubicBezTo>
                        <a:pt x="19847" y="5251"/>
                        <a:pt x="19386" y="5424"/>
                        <a:pt x="18867" y="5625"/>
                      </a:cubicBezTo>
                      <a:cubicBezTo>
                        <a:pt x="18579" y="5193"/>
                        <a:pt x="18378" y="4790"/>
                        <a:pt x="18262" y="4559"/>
                      </a:cubicBezTo>
                      <a:cubicBezTo>
                        <a:pt x="18003" y="3983"/>
                        <a:pt x="17945" y="3436"/>
                        <a:pt x="18061" y="2946"/>
                      </a:cubicBezTo>
                      <a:cubicBezTo>
                        <a:pt x="18147" y="2342"/>
                        <a:pt x="18550" y="1967"/>
                        <a:pt x="19069" y="1967"/>
                      </a:cubicBezTo>
                      <a:close/>
                      <a:moveTo>
                        <a:pt x="37158" y="1910"/>
                      </a:moveTo>
                      <a:cubicBezTo>
                        <a:pt x="37417" y="1910"/>
                        <a:pt x="37676" y="2025"/>
                        <a:pt x="37849" y="2198"/>
                      </a:cubicBezTo>
                      <a:cubicBezTo>
                        <a:pt x="38022" y="2370"/>
                        <a:pt x="38137" y="2601"/>
                        <a:pt x="38224" y="2889"/>
                      </a:cubicBezTo>
                      <a:cubicBezTo>
                        <a:pt x="38396" y="3724"/>
                        <a:pt x="38022" y="4704"/>
                        <a:pt x="37158" y="5942"/>
                      </a:cubicBezTo>
                      <a:cubicBezTo>
                        <a:pt x="36553" y="5654"/>
                        <a:pt x="35919" y="5395"/>
                        <a:pt x="35257" y="5193"/>
                      </a:cubicBezTo>
                      <a:cubicBezTo>
                        <a:pt x="35372" y="3724"/>
                        <a:pt x="35862" y="2198"/>
                        <a:pt x="36956" y="1938"/>
                      </a:cubicBezTo>
                      <a:cubicBezTo>
                        <a:pt x="37014" y="1938"/>
                        <a:pt x="37100" y="1910"/>
                        <a:pt x="37158" y="1910"/>
                      </a:cubicBezTo>
                      <a:close/>
                      <a:moveTo>
                        <a:pt x="14921" y="3897"/>
                      </a:moveTo>
                      <a:cubicBezTo>
                        <a:pt x="15123" y="3897"/>
                        <a:pt x="15353" y="3955"/>
                        <a:pt x="15612" y="4070"/>
                      </a:cubicBezTo>
                      <a:cubicBezTo>
                        <a:pt x="16044" y="4329"/>
                        <a:pt x="16390" y="4732"/>
                        <a:pt x="16707" y="5308"/>
                      </a:cubicBezTo>
                      <a:cubicBezTo>
                        <a:pt x="16880" y="5625"/>
                        <a:pt x="17053" y="5971"/>
                        <a:pt x="17139" y="6461"/>
                      </a:cubicBezTo>
                      <a:cubicBezTo>
                        <a:pt x="16707" y="6662"/>
                        <a:pt x="16275" y="6921"/>
                        <a:pt x="15900" y="7181"/>
                      </a:cubicBezTo>
                      <a:lnTo>
                        <a:pt x="15843" y="7181"/>
                      </a:lnTo>
                      <a:cubicBezTo>
                        <a:pt x="15641" y="7267"/>
                        <a:pt x="15468" y="7411"/>
                        <a:pt x="15238" y="7526"/>
                      </a:cubicBezTo>
                      <a:cubicBezTo>
                        <a:pt x="14316" y="6633"/>
                        <a:pt x="13884" y="5798"/>
                        <a:pt x="13913" y="5049"/>
                      </a:cubicBezTo>
                      <a:cubicBezTo>
                        <a:pt x="13942" y="4444"/>
                        <a:pt x="14259" y="3983"/>
                        <a:pt x="14719" y="3897"/>
                      </a:cubicBezTo>
                      <a:close/>
                      <a:moveTo>
                        <a:pt x="41334" y="3839"/>
                      </a:moveTo>
                      <a:cubicBezTo>
                        <a:pt x="41709" y="3839"/>
                        <a:pt x="42026" y="4041"/>
                        <a:pt x="42198" y="4329"/>
                      </a:cubicBezTo>
                      <a:cubicBezTo>
                        <a:pt x="42602" y="4963"/>
                        <a:pt x="42429" y="6317"/>
                        <a:pt x="40701" y="7958"/>
                      </a:cubicBezTo>
                      <a:cubicBezTo>
                        <a:pt x="40672" y="7930"/>
                        <a:pt x="40614" y="7930"/>
                        <a:pt x="40585" y="7901"/>
                      </a:cubicBezTo>
                      <a:cubicBezTo>
                        <a:pt x="40557" y="7843"/>
                        <a:pt x="40499" y="7814"/>
                        <a:pt x="40470" y="7814"/>
                      </a:cubicBezTo>
                      <a:cubicBezTo>
                        <a:pt x="40153" y="7613"/>
                        <a:pt x="39837" y="7382"/>
                        <a:pt x="39491" y="7209"/>
                      </a:cubicBezTo>
                      <a:cubicBezTo>
                        <a:pt x="39462" y="7181"/>
                        <a:pt x="39404" y="7123"/>
                        <a:pt x="39347" y="7094"/>
                      </a:cubicBezTo>
                      <a:cubicBezTo>
                        <a:pt x="39260" y="7037"/>
                        <a:pt x="39145" y="6979"/>
                        <a:pt x="39059" y="6921"/>
                      </a:cubicBezTo>
                      <a:cubicBezTo>
                        <a:pt x="39232" y="6259"/>
                        <a:pt x="39433" y="5654"/>
                        <a:pt x="39606" y="5251"/>
                      </a:cubicBezTo>
                      <a:cubicBezTo>
                        <a:pt x="40038" y="4387"/>
                        <a:pt x="40672" y="3897"/>
                        <a:pt x="41306" y="3839"/>
                      </a:cubicBezTo>
                      <a:close/>
                      <a:moveTo>
                        <a:pt x="11177" y="6489"/>
                      </a:moveTo>
                      <a:cubicBezTo>
                        <a:pt x="11321" y="6489"/>
                        <a:pt x="11493" y="6518"/>
                        <a:pt x="11666" y="6547"/>
                      </a:cubicBezTo>
                      <a:cubicBezTo>
                        <a:pt x="12415" y="6806"/>
                        <a:pt x="13049" y="7498"/>
                        <a:pt x="13625" y="8678"/>
                      </a:cubicBezTo>
                      <a:cubicBezTo>
                        <a:pt x="13049" y="9139"/>
                        <a:pt x="12473" y="9629"/>
                        <a:pt x="11925" y="10119"/>
                      </a:cubicBezTo>
                      <a:cubicBezTo>
                        <a:pt x="10802" y="9370"/>
                        <a:pt x="10284" y="8621"/>
                        <a:pt x="10168" y="7814"/>
                      </a:cubicBezTo>
                      <a:cubicBezTo>
                        <a:pt x="10082" y="7353"/>
                        <a:pt x="10226" y="6921"/>
                        <a:pt x="10514" y="6691"/>
                      </a:cubicBezTo>
                      <a:cubicBezTo>
                        <a:pt x="10600" y="6633"/>
                        <a:pt x="10716" y="6605"/>
                        <a:pt x="10802" y="6547"/>
                      </a:cubicBezTo>
                      <a:cubicBezTo>
                        <a:pt x="10917" y="6518"/>
                        <a:pt x="11061" y="6489"/>
                        <a:pt x="11177" y="6489"/>
                      </a:cubicBezTo>
                      <a:close/>
                      <a:moveTo>
                        <a:pt x="45137" y="6461"/>
                      </a:moveTo>
                      <a:cubicBezTo>
                        <a:pt x="45223" y="6461"/>
                        <a:pt x="45309" y="6461"/>
                        <a:pt x="45367" y="6489"/>
                      </a:cubicBezTo>
                      <a:cubicBezTo>
                        <a:pt x="45770" y="6605"/>
                        <a:pt x="46058" y="6864"/>
                        <a:pt x="46116" y="7267"/>
                      </a:cubicBezTo>
                      <a:cubicBezTo>
                        <a:pt x="46260" y="8016"/>
                        <a:pt x="45713" y="9255"/>
                        <a:pt x="43783" y="10522"/>
                      </a:cubicBezTo>
                      <a:lnTo>
                        <a:pt x="43639" y="10378"/>
                      </a:lnTo>
                      <a:cubicBezTo>
                        <a:pt x="43523" y="10263"/>
                        <a:pt x="43466" y="10176"/>
                        <a:pt x="43351" y="10119"/>
                      </a:cubicBezTo>
                      <a:cubicBezTo>
                        <a:pt x="43293" y="10061"/>
                        <a:pt x="43207" y="10003"/>
                        <a:pt x="43178" y="9946"/>
                      </a:cubicBezTo>
                      <a:lnTo>
                        <a:pt x="43149" y="9917"/>
                      </a:lnTo>
                      <a:cubicBezTo>
                        <a:pt x="43034" y="9802"/>
                        <a:pt x="42919" y="9715"/>
                        <a:pt x="42803" y="9600"/>
                      </a:cubicBezTo>
                      <a:cubicBezTo>
                        <a:pt x="42717" y="9514"/>
                        <a:pt x="42573" y="9399"/>
                        <a:pt x="42458" y="9312"/>
                      </a:cubicBezTo>
                      <a:cubicBezTo>
                        <a:pt x="42717" y="8621"/>
                        <a:pt x="43063" y="7958"/>
                        <a:pt x="43351" y="7555"/>
                      </a:cubicBezTo>
                      <a:cubicBezTo>
                        <a:pt x="43927" y="6720"/>
                        <a:pt x="44618" y="6461"/>
                        <a:pt x="45137" y="6461"/>
                      </a:cubicBezTo>
                      <a:close/>
                      <a:moveTo>
                        <a:pt x="7893" y="9715"/>
                      </a:moveTo>
                      <a:cubicBezTo>
                        <a:pt x="7979" y="9715"/>
                        <a:pt x="8066" y="9715"/>
                        <a:pt x="8152" y="9773"/>
                      </a:cubicBezTo>
                      <a:cubicBezTo>
                        <a:pt x="8930" y="9859"/>
                        <a:pt x="9707" y="10493"/>
                        <a:pt x="10456" y="11559"/>
                      </a:cubicBezTo>
                      <a:cubicBezTo>
                        <a:pt x="9996" y="12106"/>
                        <a:pt x="9506" y="12653"/>
                        <a:pt x="9074" y="13230"/>
                      </a:cubicBezTo>
                      <a:cubicBezTo>
                        <a:pt x="9045" y="13172"/>
                        <a:pt x="8930" y="13114"/>
                        <a:pt x="8786" y="13086"/>
                      </a:cubicBezTo>
                      <a:cubicBezTo>
                        <a:pt x="8440" y="12855"/>
                        <a:pt x="8066" y="12682"/>
                        <a:pt x="7893" y="12538"/>
                      </a:cubicBezTo>
                      <a:cubicBezTo>
                        <a:pt x="7288" y="12077"/>
                        <a:pt x="6885" y="11415"/>
                        <a:pt x="6827" y="10868"/>
                      </a:cubicBezTo>
                      <a:cubicBezTo>
                        <a:pt x="6769" y="10580"/>
                        <a:pt x="6856" y="10292"/>
                        <a:pt x="7029" y="10090"/>
                      </a:cubicBezTo>
                      <a:cubicBezTo>
                        <a:pt x="7202" y="9917"/>
                        <a:pt x="7432" y="9773"/>
                        <a:pt x="7720" y="9715"/>
                      </a:cubicBezTo>
                      <a:close/>
                      <a:moveTo>
                        <a:pt x="48356" y="9637"/>
                      </a:moveTo>
                      <a:cubicBezTo>
                        <a:pt x="48479" y="9637"/>
                        <a:pt x="48598" y="9653"/>
                        <a:pt x="48708" y="9687"/>
                      </a:cubicBezTo>
                      <a:cubicBezTo>
                        <a:pt x="49083" y="9802"/>
                        <a:pt x="49342" y="10061"/>
                        <a:pt x="49428" y="10378"/>
                      </a:cubicBezTo>
                      <a:cubicBezTo>
                        <a:pt x="49659" y="11271"/>
                        <a:pt x="48795" y="12596"/>
                        <a:pt x="46260" y="13575"/>
                      </a:cubicBezTo>
                      <a:cubicBezTo>
                        <a:pt x="46231" y="13431"/>
                        <a:pt x="46202" y="13316"/>
                        <a:pt x="46116" y="13172"/>
                      </a:cubicBezTo>
                      <a:lnTo>
                        <a:pt x="46029" y="13028"/>
                      </a:lnTo>
                      <a:cubicBezTo>
                        <a:pt x="45943" y="12941"/>
                        <a:pt x="45885" y="12826"/>
                        <a:pt x="45770" y="12711"/>
                      </a:cubicBezTo>
                      <a:lnTo>
                        <a:pt x="45741" y="12653"/>
                      </a:lnTo>
                      <a:cubicBezTo>
                        <a:pt x="45655" y="12567"/>
                        <a:pt x="45597" y="12452"/>
                        <a:pt x="45540" y="12394"/>
                      </a:cubicBezTo>
                      <a:cubicBezTo>
                        <a:pt x="45482" y="12308"/>
                        <a:pt x="45453" y="12250"/>
                        <a:pt x="45367" y="12164"/>
                      </a:cubicBezTo>
                      <a:cubicBezTo>
                        <a:pt x="45770" y="11501"/>
                        <a:pt x="46260" y="10839"/>
                        <a:pt x="46692" y="10436"/>
                      </a:cubicBezTo>
                      <a:cubicBezTo>
                        <a:pt x="47227" y="9924"/>
                        <a:pt x="47838" y="9637"/>
                        <a:pt x="48356" y="9637"/>
                      </a:cubicBezTo>
                      <a:close/>
                      <a:moveTo>
                        <a:pt x="5416" y="13518"/>
                      </a:moveTo>
                      <a:cubicBezTo>
                        <a:pt x="6193" y="13518"/>
                        <a:pt x="7058" y="13978"/>
                        <a:pt x="8037" y="14987"/>
                      </a:cubicBezTo>
                      <a:cubicBezTo>
                        <a:pt x="7662" y="15591"/>
                        <a:pt x="7317" y="16196"/>
                        <a:pt x="7029" y="16830"/>
                      </a:cubicBezTo>
                      <a:cubicBezTo>
                        <a:pt x="7000" y="16830"/>
                        <a:pt x="6913" y="16772"/>
                        <a:pt x="6885" y="16772"/>
                      </a:cubicBezTo>
                      <a:cubicBezTo>
                        <a:pt x="6309" y="16571"/>
                        <a:pt x="5877" y="16398"/>
                        <a:pt x="5560" y="16254"/>
                      </a:cubicBezTo>
                      <a:cubicBezTo>
                        <a:pt x="4868" y="15908"/>
                        <a:pt x="4379" y="15332"/>
                        <a:pt x="4235" y="14785"/>
                      </a:cubicBezTo>
                      <a:cubicBezTo>
                        <a:pt x="4148" y="14497"/>
                        <a:pt x="4177" y="14238"/>
                        <a:pt x="4321" y="14007"/>
                      </a:cubicBezTo>
                      <a:cubicBezTo>
                        <a:pt x="4465" y="13748"/>
                        <a:pt x="4696" y="13604"/>
                        <a:pt x="5012" y="13546"/>
                      </a:cubicBezTo>
                      <a:cubicBezTo>
                        <a:pt x="5128" y="13518"/>
                        <a:pt x="5272" y="13518"/>
                        <a:pt x="5358" y="13518"/>
                      </a:cubicBezTo>
                      <a:close/>
                      <a:moveTo>
                        <a:pt x="3518" y="17590"/>
                      </a:moveTo>
                      <a:cubicBezTo>
                        <a:pt x="4088" y="17590"/>
                        <a:pt x="4973" y="17805"/>
                        <a:pt x="6193" y="18702"/>
                      </a:cubicBezTo>
                      <a:cubicBezTo>
                        <a:pt x="5963" y="19336"/>
                        <a:pt x="5733" y="19941"/>
                        <a:pt x="5560" y="20603"/>
                      </a:cubicBezTo>
                      <a:cubicBezTo>
                        <a:pt x="5444" y="20603"/>
                        <a:pt x="5329" y="20575"/>
                        <a:pt x="5272" y="20575"/>
                      </a:cubicBezTo>
                      <a:cubicBezTo>
                        <a:pt x="4724" y="20488"/>
                        <a:pt x="4235" y="20431"/>
                        <a:pt x="3860" y="20315"/>
                      </a:cubicBezTo>
                      <a:cubicBezTo>
                        <a:pt x="2679" y="19941"/>
                        <a:pt x="2247" y="19221"/>
                        <a:pt x="2190" y="18702"/>
                      </a:cubicBezTo>
                      <a:cubicBezTo>
                        <a:pt x="2161" y="18270"/>
                        <a:pt x="2391" y="17896"/>
                        <a:pt x="2823" y="17723"/>
                      </a:cubicBezTo>
                      <a:cubicBezTo>
                        <a:pt x="2943" y="17669"/>
                        <a:pt x="3173" y="17590"/>
                        <a:pt x="3518" y="17590"/>
                      </a:cubicBezTo>
                      <a:close/>
                      <a:moveTo>
                        <a:pt x="27649" y="19487"/>
                      </a:moveTo>
                      <a:cubicBezTo>
                        <a:pt x="27847" y="19487"/>
                        <a:pt x="28041" y="19494"/>
                        <a:pt x="28229" y="19509"/>
                      </a:cubicBezTo>
                      <a:lnTo>
                        <a:pt x="27883" y="22908"/>
                      </a:lnTo>
                      <a:lnTo>
                        <a:pt x="27422" y="22908"/>
                      </a:lnTo>
                      <a:lnTo>
                        <a:pt x="27048" y="19509"/>
                      </a:lnTo>
                      <a:cubicBezTo>
                        <a:pt x="27249" y="19494"/>
                        <a:pt x="27451" y="19487"/>
                        <a:pt x="27649" y="19487"/>
                      </a:cubicBezTo>
                      <a:close/>
                      <a:moveTo>
                        <a:pt x="28661" y="19595"/>
                      </a:moveTo>
                      <a:cubicBezTo>
                        <a:pt x="29064" y="19624"/>
                        <a:pt x="29467" y="19739"/>
                        <a:pt x="29813" y="19854"/>
                      </a:cubicBezTo>
                      <a:lnTo>
                        <a:pt x="28747" y="23052"/>
                      </a:lnTo>
                      <a:cubicBezTo>
                        <a:pt x="28603" y="23023"/>
                        <a:pt x="28459" y="22965"/>
                        <a:pt x="28286" y="22937"/>
                      </a:cubicBezTo>
                      <a:lnTo>
                        <a:pt x="28661" y="19595"/>
                      </a:lnTo>
                      <a:close/>
                      <a:moveTo>
                        <a:pt x="26644" y="19595"/>
                      </a:moveTo>
                      <a:lnTo>
                        <a:pt x="27019" y="22965"/>
                      </a:lnTo>
                      <a:cubicBezTo>
                        <a:pt x="26875" y="23023"/>
                        <a:pt x="26731" y="23052"/>
                        <a:pt x="26558" y="23081"/>
                      </a:cubicBezTo>
                      <a:lnTo>
                        <a:pt x="25463" y="19883"/>
                      </a:lnTo>
                      <a:cubicBezTo>
                        <a:pt x="25867" y="19710"/>
                        <a:pt x="26270" y="19624"/>
                        <a:pt x="26644" y="19595"/>
                      </a:cubicBezTo>
                      <a:close/>
                      <a:moveTo>
                        <a:pt x="25060" y="19999"/>
                      </a:moveTo>
                      <a:lnTo>
                        <a:pt x="26155" y="23196"/>
                      </a:lnTo>
                      <a:cubicBezTo>
                        <a:pt x="26068" y="23225"/>
                        <a:pt x="26011" y="23253"/>
                        <a:pt x="25924" y="23253"/>
                      </a:cubicBezTo>
                      <a:lnTo>
                        <a:pt x="25723" y="23369"/>
                      </a:lnTo>
                      <a:lnTo>
                        <a:pt x="23966" y="20459"/>
                      </a:lnTo>
                      <a:lnTo>
                        <a:pt x="24023" y="20459"/>
                      </a:lnTo>
                      <a:cubicBezTo>
                        <a:pt x="24052" y="20431"/>
                        <a:pt x="24110" y="20431"/>
                        <a:pt x="24138" y="20373"/>
                      </a:cubicBezTo>
                      <a:cubicBezTo>
                        <a:pt x="24167" y="20373"/>
                        <a:pt x="24196" y="20344"/>
                        <a:pt x="24254" y="20315"/>
                      </a:cubicBezTo>
                      <a:cubicBezTo>
                        <a:pt x="24398" y="20287"/>
                        <a:pt x="24455" y="20229"/>
                        <a:pt x="24570" y="20200"/>
                      </a:cubicBezTo>
                      <a:cubicBezTo>
                        <a:pt x="24599" y="20200"/>
                        <a:pt x="24628" y="20171"/>
                        <a:pt x="24686" y="20171"/>
                      </a:cubicBezTo>
                      <a:cubicBezTo>
                        <a:pt x="24743" y="20143"/>
                        <a:pt x="24858" y="20085"/>
                        <a:pt x="24916" y="20056"/>
                      </a:cubicBezTo>
                      <a:cubicBezTo>
                        <a:pt x="24974" y="20056"/>
                        <a:pt x="25002" y="20027"/>
                        <a:pt x="25002" y="20027"/>
                      </a:cubicBezTo>
                      <a:cubicBezTo>
                        <a:pt x="25031" y="20027"/>
                        <a:pt x="25060" y="19999"/>
                        <a:pt x="25060" y="19999"/>
                      </a:cubicBezTo>
                      <a:close/>
                      <a:moveTo>
                        <a:pt x="30216" y="19941"/>
                      </a:moveTo>
                      <a:cubicBezTo>
                        <a:pt x="30590" y="20085"/>
                        <a:pt x="30936" y="20229"/>
                        <a:pt x="31311" y="20459"/>
                      </a:cubicBezTo>
                      <a:lnTo>
                        <a:pt x="29525" y="23369"/>
                      </a:lnTo>
                      <a:cubicBezTo>
                        <a:pt x="29381" y="23311"/>
                        <a:pt x="29237" y="23225"/>
                        <a:pt x="29093" y="23196"/>
                      </a:cubicBezTo>
                      <a:lnTo>
                        <a:pt x="30216" y="19941"/>
                      </a:lnTo>
                      <a:close/>
                      <a:moveTo>
                        <a:pt x="31656" y="20661"/>
                      </a:moveTo>
                      <a:cubicBezTo>
                        <a:pt x="31685" y="20661"/>
                        <a:pt x="31743" y="20719"/>
                        <a:pt x="31743" y="20747"/>
                      </a:cubicBezTo>
                      <a:cubicBezTo>
                        <a:pt x="31800" y="20776"/>
                        <a:pt x="31915" y="20863"/>
                        <a:pt x="31973" y="20920"/>
                      </a:cubicBezTo>
                      <a:cubicBezTo>
                        <a:pt x="32059" y="20949"/>
                        <a:pt x="32117" y="21035"/>
                        <a:pt x="32203" y="21093"/>
                      </a:cubicBezTo>
                      <a:cubicBezTo>
                        <a:pt x="32232" y="21151"/>
                        <a:pt x="32319" y="21179"/>
                        <a:pt x="32347" y="21208"/>
                      </a:cubicBezTo>
                      <a:lnTo>
                        <a:pt x="32376" y="21237"/>
                      </a:lnTo>
                      <a:cubicBezTo>
                        <a:pt x="32405" y="21295"/>
                        <a:pt x="32463" y="21295"/>
                        <a:pt x="32463" y="21323"/>
                      </a:cubicBezTo>
                      <a:cubicBezTo>
                        <a:pt x="32492" y="21352"/>
                        <a:pt x="32520" y="21352"/>
                        <a:pt x="32520" y="21381"/>
                      </a:cubicBezTo>
                      <a:lnTo>
                        <a:pt x="30187" y="23829"/>
                      </a:lnTo>
                      <a:cubicBezTo>
                        <a:pt x="30072" y="23714"/>
                        <a:pt x="29928" y="23657"/>
                        <a:pt x="29813" y="23541"/>
                      </a:cubicBezTo>
                      <a:lnTo>
                        <a:pt x="31656" y="20661"/>
                      </a:lnTo>
                      <a:close/>
                      <a:moveTo>
                        <a:pt x="23649" y="20719"/>
                      </a:moveTo>
                      <a:lnTo>
                        <a:pt x="25435" y="23628"/>
                      </a:lnTo>
                      <a:cubicBezTo>
                        <a:pt x="25290" y="23685"/>
                        <a:pt x="25175" y="23801"/>
                        <a:pt x="25060" y="23916"/>
                      </a:cubicBezTo>
                      <a:lnTo>
                        <a:pt x="22727" y="21381"/>
                      </a:lnTo>
                      <a:lnTo>
                        <a:pt x="22756" y="21352"/>
                      </a:lnTo>
                      <a:cubicBezTo>
                        <a:pt x="22871" y="21295"/>
                        <a:pt x="22957" y="21179"/>
                        <a:pt x="23044" y="21093"/>
                      </a:cubicBezTo>
                      <a:cubicBezTo>
                        <a:pt x="23073" y="21064"/>
                        <a:pt x="23130" y="21064"/>
                        <a:pt x="23159" y="21035"/>
                      </a:cubicBezTo>
                      <a:cubicBezTo>
                        <a:pt x="23217" y="21007"/>
                        <a:pt x="23303" y="20920"/>
                        <a:pt x="23361" y="20891"/>
                      </a:cubicBezTo>
                      <a:cubicBezTo>
                        <a:pt x="23418" y="20863"/>
                        <a:pt x="23447" y="20863"/>
                        <a:pt x="23476" y="20805"/>
                      </a:cubicBezTo>
                      <a:cubicBezTo>
                        <a:pt x="23505" y="20776"/>
                        <a:pt x="23562" y="20776"/>
                        <a:pt x="23591" y="20747"/>
                      </a:cubicBezTo>
                      <a:cubicBezTo>
                        <a:pt x="23620" y="20747"/>
                        <a:pt x="23649" y="20719"/>
                        <a:pt x="23649" y="20719"/>
                      </a:cubicBezTo>
                      <a:close/>
                      <a:moveTo>
                        <a:pt x="22410" y="21698"/>
                      </a:moveTo>
                      <a:lnTo>
                        <a:pt x="24743" y="24175"/>
                      </a:lnTo>
                      <a:cubicBezTo>
                        <a:pt x="24628" y="24233"/>
                        <a:pt x="24570" y="24377"/>
                        <a:pt x="24455" y="24492"/>
                      </a:cubicBezTo>
                      <a:lnTo>
                        <a:pt x="21661" y="22591"/>
                      </a:lnTo>
                      <a:cubicBezTo>
                        <a:pt x="21863" y="22245"/>
                        <a:pt x="22122" y="21957"/>
                        <a:pt x="22381" y="21698"/>
                      </a:cubicBezTo>
                      <a:close/>
                      <a:moveTo>
                        <a:pt x="32924" y="21669"/>
                      </a:moveTo>
                      <a:lnTo>
                        <a:pt x="32952" y="21698"/>
                      </a:lnTo>
                      <a:lnTo>
                        <a:pt x="33039" y="21784"/>
                      </a:lnTo>
                      <a:lnTo>
                        <a:pt x="33212" y="21957"/>
                      </a:lnTo>
                      <a:cubicBezTo>
                        <a:pt x="33212" y="21957"/>
                        <a:pt x="33240" y="21986"/>
                        <a:pt x="33240" y="22044"/>
                      </a:cubicBezTo>
                      <a:cubicBezTo>
                        <a:pt x="33356" y="22130"/>
                        <a:pt x="33413" y="22245"/>
                        <a:pt x="33528" y="22389"/>
                      </a:cubicBezTo>
                      <a:cubicBezTo>
                        <a:pt x="33557" y="22476"/>
                        <a:pt x="33644" y="22533"/>
                        <a:pt x="33672" y="22620"/>
                      </a:cubicBezTo>
                      <a:lnTo>
                        <a:pt x="30878" y="24492"/>
                      </a:lnTo>
                      <a:cubicBezTo>
                        <a:pt x="30763" y="24377"/>
                        <a:pt x="30677" y="24233"/>
                        <a:pt x="30590" y="24117"/>
                      </a:cubicBezTo>
                      <a:lnTo>
                        <a:pt x="32924" y="21669"/>
                      </a:lnTo>
                      <a:close/>
                      <a:moveTo>
                        <a:pt x="2564" y="21928"/>
                      </a:moveTo>
                      <a:cubicBezTo>
                        <a:pt x="3255" y="21928"/>
                        <a:pt x="4091" y="22188"/>
                        <a:pt x="5041" y="22677"/>
                      </a:cubicBezTo>
                      <a:cubicBezTo>
                        <a:pt x="5012" y="22879"/>
                        <a:pt x="4984" y="23023"/>
                        <a:pt x="4984" y="23196"/>
                      </a:cubicBezTo>
                      <a:lnTo>
                        <a:pt x="4984" y="23225"/>
                      </a:lnTo>
                      <a:cubicBezTo>
                        <a:pt x="4868" y="23657"/>
                        <a:pt x="4811" y="24117"/>
                        <a:pt x="4724" y="24607"/>
                      </a:cubicBezTo>
                      <a:cubicBezTo>
                        <a:pt x="4380" y="24645"/>
                        <a:pt x="4057" y="24663"/>
                        <a:pt x="3756" y="24663"/>
                      </a:cubicBezTo>
                      <a:cubicBezTo>
                        <a:pt x="2674" y="24663"/>
                        <a:pt x="1879" y="24424"/>
                        <a:pt x="1383" y="23973"/>
                      </a:cubicBezTo>
                      <a:cubicBezTo>
                        <a:pt x="1066" y="23685"/>
                        <a:pt x="922" y="23340"/>
                        <a:pt x="922" y="23023"/>
                      </a:cubicBezTo>
                      <a:cubicBezTo>
                        <a:pt x="951" y="22677"/>
                        <a:pt x="1124" y="22447"/>
                        <a:pt x="1441" y="22216"/>
                      </a:cubicBezTo>
                      <a:cubicBezTo>
                        <a:pt x="1527" y="22159"/>
                        <a:pt x="1642" y="22101"/>
                        <a:pt x="1729" y="22072"/>
                      </a:cubicBezTo>
                      <a:cubicBezTo>
                        <a:pt x="1988" y="21957"/>
                        <a:pt x="2247" y="21928"/>
                        <a:pt x="2564" y="21928"/>
                      </a:cubicBezTo>
                      <a:close/>
                      <a:moveTo>
                        <a:pt x="21460" y="22937"/>
                      </a:moveTo>
                      <a:lnTo>
                        <a:pt x="24282" y="24838"/>
                      </a:lnTo>
                      <a:cubicBezTo>
                        <a:pt x="24138" y="24953"/>
                        <a:pt x="24052" y="25097"/>
                        <a:pt x="24023" y="25241"/>
                      </a:cubicBezTo>
                      <a:lnTo>
                        <a:pt x="20883" y="23973"/>
                      </a:lnTo>
                      <a:cubicBezTo>
                        <a:pt x="21027" y="23628"/>
                        <a:pt x="21258" y="23253"/>
                        <a:pt x="21460" y="22937"/>
                      </a:cubicBezTo>
                      <a:close/>
                      <a:moveTo>
                        <a:pt x="20711" y="24377"/>
                      </a:moveTo>
                      <a:lnTo>
                        <a:pt x="23879" y="25644"/>
                      </a:lnTo>
                      <a:cubicBezTo>
                        <a:pt x="23821" y="25759"/>
                        <a:pt x="23764" y="25903"/>
                        <a:pt x="23735" y="26076"/>
                      </a:cubicBezTo>
                      <a:lnTo>
                        <a:pt x="20394" y="25529"/>
                      </a:lnTo>
                      <a:cubicBezTo>
                        <a:pt x="20394" y="25500"/>
                        <a:pt x="20394" y="25414"/>
                        <a:pt x="20423" y="25385"/>
                      </a:cubicBezTo>
                      <a:cubicBezTo>
                        <a:pt x="20423" y="25356"/>
                        <a:pt x="20451" y="25270"/>
                        <a:pt x="20451" y="25241"/>
                      </a:cubicBezTo>
                      <a:cubicBezTo>
                        <a:pt x="20451" y="25183"/>
                        <a:pt x="20480" y="25068"/>
                        <a:pt x="20538" y="24982"/>
                      </a:cubicBezTo>
                      <a:cubicBezTo>
                        <a:pt x="20538" y="24953"/>
                        <a:pt x="20567" y="24895"/>
                        <a:pt x="20567" y="24838"/>
                      </a:cubicBezTo>
                      <a:cubicBezTo>
                        <a:pt x="20595" y="24780"/>
                        <a:pt x="20595" y="24665"/>
                        <a:pt x="20624" y="24607"/>
                      </a:cubicBezTo>
                      <a:cubicBezTo>
                        <a:pt x="20682" y="24521"/>
                        <a:pt x="20682" y="24463"/>
                        <a:pt x="20711" y="24377"/>
                      </a:cubicBezTo>
                      <a:close/>
                      <a:moveTo>
                        <a:pt x="20365" y="25932"/>
                      </a:moveTo>
                      <a:lnTo>
                        <a:pt x="23706" y="26479"/>
                      </a:lnTo>
                      <a:cubicBezTo>
                        <a:pt x="23677" y="26623"/>
                        <a:pt x="23620" y="26767"/>
                        <a:pt x="23677" y="26940"/>
                      </a:cubicBezTo>
                      <a:lnTo>
                        <a:pt x="20279" y="27113"/>
                      </a:lnTo>
                      <a:cubicBezTo>
                        <a:pt x="20279" y="26710"/>
                        <a:pt x="20279" y="26335"/>
                        <a:pt x="20365" y="25932"/>
                      </a:cubicBezTo>
                      <a:close/>
                      <a:moveTo>
                        <a:pt x="27998" y="23196"/>
                      </a:moveTo>
                      <a:cubicBezTo>
                        <a:pt x="28142" y="23196"/>
                        <a:pt x="28286" y="23225"/>
                        <a:pt x="28373" y="23225"/>
                      </a:cubicBezTo>
                      <a:cubicBezTo>
                        <a:pt x="28488" y="23225"/>
                        <a:pt x="28632" y="23253"/>
                        <a:pt x="28747" y="23282"/>
                      </a:cubicBezTo>
                      <a:cubicBezTo>
                        <a:pt x="28891" y="23340"/>
                        <a:pt x="29006" y="23369"/>
                        <a:pt x="29150" y="23426"/>
                      </a:cubicBezTo>
                      <a:cubicBezTo>
                        <a:pt x="29237" y="23484"/>
                        <a:pt x="29352" y="23541"/>
                        <a:pt x="29467" y="23570"/>
                      </a:cubicBezTo>
                      <a:cubicBezTo>
                        <a:pt x="29582" y="23657"/>
                        <a:pt x="29726" y="23714"/>
                        <a:pt x="29813" y="23801"/>
                      </a:cubicBezTo>
                      <a:cubicBezTo>
                        <a:pt x="29928" y="23858"/>
                        <a:pt x="30043" y="23945"/>
                        <a:pt x="30101" y="24002"/>
                      </a:cubicBezTo>
                      <a:cubicBezTo>
                        <a:pt x="30216" y="24089"/>
                        <a:pt x="30331" y="24204"/>
                        <a:pt x="30389" y="24290"/>
                      </a:cubicBezTo>
                      <a:cubicBezTo>
                        <a:pt x="30475" y="24377"/>
                        <a:pt x="30590" y="24492"/>
                        <a:pt x="30648" y="24578"/>
                      </a:cubicBezTo>
                      <a:lnTo>
                        <a:pt x="29381" y="25500"/>
                      </a:lnTo>
                      <a:lnTo>
                        <a:pt x="29093" y="25673"/>
                      </a:lnTo>
                      <a:lnTo>
                        <a:pt x="29006" y="25759"/>
                      </a:lnTo>
                      <a:lnTo>
                        <a:pt x="28315" y="26220"/>
                      </a:lnTo>
                      <a:lnTo>
                        <a:pt x="28056" y="26393"/>
                      </a:lnTo>
                      <a:lnTo>
                        <a:pt x="27912" y="26479"/>
                      </a:lnTo>
                      <a:lnTo>
                        <a:pt x="27825" y="26508"/>
                      </a:lnTo>
                      <a:lnTo>
                        <a:pt x="27768" y="26537"/>
                      </a:lnTo>
                      <a:lnTo>
                        <a:pt x="27739" y="26566"/>
                      </a:lnTo>
                      <a:lnTo>
                        <a:pt x="27710" y="26595"/>
                      </a:lnTo>
                      <a:lnTo>
                        <a:pt x="27422" y="26595"/>
                      </a:lnTo>
                      <a:lnTo>
                        <a:pt x="27336" y="26652"/>
                      </a:lnTo>
                      <a:lnTo>
                        <a:pt x="27220" y="26681"/>
                      </a:lnTo>
                      <a:lnTo>
                        <a:pt x="27076" y="26710"/>
                      </a:lnTo>
                      <a:lnTo>
                        <a:pt x="26760" y="26796"/>
                      </a:lnTo>
                      <a:lnTo>
                        <a:pt x="25982" y="26998"/>
                      </a:lnTo>
                      <a:lnTo>
                        <a:pt x="25867" y="27027"/>
                      </a:lnTo>
                      <a:lnTo>
                        <a:pt x="25550" y="27113"/>
                      </a:lnTo>
                      <a:lnTo>
                        <a:pt x="24196" y="27459"/>
                      </a:lnTo>
                      <a:lnTo>
                        <a:pt x="24196" y="27401"/>
                      </a:lnTo>
                      <a:cubicBezTo>
                        <a:pt x="24196" y="27286"/>
                        <a:pt x="24167" y="27228"/>
                        <a:pt x="24167" y="27113"/>
                      </a:cubicBezTo>
                      <a:cubicBezTo>
                        <a:pt x="24167" y="26969"/>
                        <a:pt x="24138" y="26825"/>
                        <a:pt x="24138" y="26710"/>
                      </a:cubicBezTo>
                      <a:cubicBezTo>
                        <a:pt x="24138" y="26595"/>
                        <a:pt x="24138" y="26451"/>
                        <a:pt x="24167" y="26364"/>
                      </a:cubicBezTo>
                      <a:cubicBezTo>
                        <a:pt x="24167" y="26220"/>
                        <a:pt x="24196" y="26105"/>
                        <a:pt x="24254" y="25961"/>
                      </a:cubicBezTo>
                      <a:cubicBezTo>
                        <a:pt x="24282" y="25846"/>
                        <a:pt x="24311" y="25702"/>
                        <a:pt x="24340" y="25587"/>
                      </a:cubicBezTo>
                      <a:cubicBezTo>
                        <a:pt x="24398" y="25442"/>
                        <a:pt x="24426" y="25356"/>
                        <a:pt x="24484" y="25241"/>
                      </a:cubicBezTo>
                      <a:cubicBezTo>
                        <a:pt x="24542" y="25126"/>
                        <a:pt x="24599" y="25010"/>
                        <a:pt x="24686" y="24924"/>
                      </a:cubicBezTo>
                      <a:lnTo>
                        <a:pt x="24887" y="24578"/>
                      </a:lnTo>
                      <a:cubicBezTo>
                        <a:pt x="24974" y="24492"/>
                        <a:pt x="25031" y="24406"/>
                        <a:pt x="25146" y="24290"/>
                      </a:cubicBezTo>
                      <a:cubicBezTo>
                        <a:pt x="25204" y="24204"/>
                        <a:pt x="25319" y="24117"/>
                        <a:pt x="25435" y="24002"/>
                      </a:cubicBezTo>
                      <a:cubicBezTo>
                        <a:pt x="25550" y="23945"/>
                        <a:pt x="25607" y="23858"/>
                        <a:pt x="25723" y="23801"/>
                      </a:cubicBezTo>
                      <a:cubicBezTo>
                        <a:pt x="25838" y="23714"/>
                        <a:pt x="25924" y="23657"/>
                        <a:pt x="26068" y="23570"/>
                      </a:cubicBezTo>
                      <a:cubicBezTo>
                        <a:pt x="26126" y="23541"/>
                        <a:pt x="26183" y="23513"/>
                        <a:pt x="26270" y="23513"/>
                      </a:cubicBezTo>
                      <a:cubicBezTo>
                        <a:pt x="26327" y="23484"/>
                        <a:pt x="26356" y="23484"/>
                        <a:pt x="26443" y="23426"/>
                      </a:cubicBezTo>
                      <a:cubicBezTo>
                        <a:pt x="26558" y="23397"/>
                        <a:pt x="26702" y="23340"/>
                        <a:pt x="26846" y="23282"/>
                      </a:cubicBezTo>
                      <a:cubicBezTo>
                        <a:pt x="26932" y="23253"/>
                        <a:pt x="27076" y="23225"/>
                        <a:pt x="27192" y="23225"/>
                      </a:cubicBezTo>
                      <a:cubicBezTo>
                        <a:pt x="27336" y="23196"/>
                        <a:pt x="27451" y="23196"/>
                        <a:pt x="27595" y="23196"/>
                      </a:cubicBezTo>
                      <a:close/>
                      <a:moveTo>
                        <a:pt x="23706" y="27372"/>
                      </a:moveTo>
                      <a:cubicBezTo>
                        <a:pt x="23706" y="27488"/>
                        <a:pt x="23735" y="27574"/>
                        <a:pt x="23735" y="27689"/>
                      </a:cubicBezTo>
                      <a:cubicBezTo>
                        <a:pt x="23735" y="27718"/>
                        <a:pt x="23735" y="27776"/>
                        <a:pt x="23764" y="27804"/>
                      </a:cubicBezTo>
                      <a:lnTo>
                        <a:pt x="20451" y="28697"/>
                      </a:lnTo>
                      <a:lnTo>
                        <a:pt x="20451" y="28640"/>
                      </a:lnTo>
                      <a:cubicBezTo>
                        <a:pt x="20423" y="28409"/>
                        <a:pt x="20394" y="28236"/>
                        <a:pt x="20365" y="28006"/>
                      </a:cubicBezTo>
                      <a:cubicBezTo>
                        <a:pt x="20365" y="27948"/>
                        <a:pt x="20307" y="27833"/>
                        <a:pt x="20307" y="27776"/>
                      </a:cubicBezTo>
                      <a:lnTo>
                        <a:pt x="20307" y="27689"/>
                      </a:lnTo>
                      <a:lnTo>
                        <a:pt x="20307" y="27545"/>
                      </a:lnTo>
                      <a:lnTo>
                        <a:pt x="23706" y="27372"/>
                      </a:lnTo>
                      <a:close/>
                      <a:moveTo>
                        <a:pt x="2420" y="26364"/>
                      </a:moveTo>
                      <a:cubicBezTo>
                        <a:pt x="3025" y="26364"/>
                        <a:pt x="3745" y="26508"/>
                        <a:pt x="4609" y="26796"/>
                      </a:cubicBezTo>
                      <a:cubicBezTo>
                        <a:pt x="4609" y="27228"/>
                        <a:pt x="4609" y="27660"/>
                        <a:pt x="4667" y="28121"/>
                      </a:cubicBezTo>
                      <a:lnTo>
                        <a:pt x="4667" y="28150"/>
                      </a:lnTo>
                      <a:cubicBezTo>
                        <a:pt x="4667" y="28294"/>
                        <a:pt x="4667" y="28438"/>
                        <a:pt x="4696" y="28582"/>
                      </a:cubicBezTo>
                      <a:cubicBezTo>
                        <a:pt x="4552" y="28669"/>
                        <a:pt x="4379" y="28697"/>
                        <a:pt x="4177" y="28726"/>
                      </a:cubicBezTo>
                      <a:cubicBezTo>
                        <a:pt x="3535" y="28900"/>
                        <a:pt x="2968" y="28987"/>
                        <a:pt x="2472" y="28987"/>
                      </a:cubicBezTo>
                      <a:cubicBezTo>
                        <a:pt x="1900" y="28987"/>
                        <a:pt x="1423" y="28871"/>
                        <a:pt x="1037" y="28640"/>
                      </a:cubicBezTo>
                      <a:cubicBezTo>
                        <a:pt x="721" y="28409"/>
                        <a:pt x="519" y="28121"/>
                        <a:pt x="433" y="27804"/>
                      </a:cubicBezTo>
                      <a:cubicBezTo>
                        <a:pt x="404" y="27545"/>
                        <a:pt x="461" y="27257"/>
                        <a:pt x="663" y="27056"/>
                      </a:cubicBezTo>
                      <a:cubicBezTo>
                        <a:pt x="749" y="26911"/>
                        <a:pt x="893" y="26796"/>
                        <a:pt x="1095" y="26681"/>
                      </a:cubicBezTo>
                      <a:cubicBezTo>
                        <a:pt x="1441" y="26479"/>
                        <a:pt x="1873" y="26364"/>
                        <a:pt x="2420" y="26364"/>
                      </a:cubicBezTo>
                      <a:close/>
                      <a:moveTo>
                        <a:pt x="27739" y="15649"/>
                      </a:moveTo>
                      <a:cubicBezTo>
                        <a:pt x="28056" y="15649"/>
                        <a:pt x="28373" y="15649"/>
                        <a:pt x="28718" y="15707"/>
                      </a:cubicBezTo>
                      <a:cubicBezTo>
                        <a:pt x="28862" y="15707"/>
                        <a:pt x="28949" y="15735"/>
                        <a:pt x="29093" y="15735"/>
                      </a:cubicBezTo>
                      <a:cubicBezTo>
                        <a:pt x="29784" y="15793"/>
                        <a:pt x="30446" y="15937"/>
                        <a:pt x="31080" y="16168"/>
                      </a:cubicBezTo>
                      <a:cubicBezTo>
                        <a:pt x="31224" y="16196"/>
                        <a:pt x="31339" y="16225"/>
                        <a:pt x="31483" y="16312"/>
                      </a:cubicBezTo>
                      <a:cubicBezTo>
                        <a:pt x="32117" y="16513"/>
                        <a:pt x="32751" y="16801"/>
                        <a:pt x="33298" y="17176"/>
                      </a:cubicBezTo>
                      <a:cubicBezTo>
                        <a:pt x="33413" y="17233"/>
                        <a:pt x="33528" y="17320"/>
                        <a:pt x="33672" y="17377"/>
                      </a:cubicBezTo>
                      <a:cubicBezTo>
                        <a:pt x="34249" y="17752"/>
                        <a:pt x="34796" y="18155"/>
                        <a:pt x="35286" y="18616"/>
                      </a:cubicBezTo>
                      <a:cubicBezTo>
                        <a:pt x="35401" y="18674"/>
                        <a:pt x="35516" y="18789"/>
                        <a:pt x="35574" y="18904"/>
                      </a:cubicBezTo>
                      <a:cubicBezTo>
                        <a:pt x="36063" y="19365"/>
                        <a:pt x="36495" y="19883"/>
                        <a:pt x="36870" y="20459"/>
                      </a:cubicBezTo>
                      <a:lnTo>
                        <a:pt x="36495" y="20747"/>
                      </a:lnTo>
                      <a:lnTo>
                        <a:pt x="34623" y="21957"/>
                      </a:lnTo>
                      <a:lnTo>
                        <a:pt x="33989" y="22360"/>
                      </a:lnTo>
                      <a:cubicBezTo>
                        <a:pt x="33903" y="22216"/>
                        <a:pt x="33817" y="22101"/>
                        <a:pt x="33701" y="22015"/>
                      </a:cubicBezTo>
                      <a:cubicBezTo>
                        <a:pt x="33672" y="21928"/>
                        <a:pt x="33615" y="21871"/>
                        <a:pt x="33528" y="21813"/>
                      </a:cubicBezTo>
                      <a:lnTo>
                        <a:pt x="33500" y="21784"/>
                      </a:lnTo>
                      <a:cubicBezTo>
                        <a:pt x="33500" y="21756"/>
                        <a:pt x="33471" y="21756"/>
                        <a:pt x="33471" y="21727"/>
                      </a:cubicBezTo>
                      <a:lnTo>
                        <a:pt x="33240" y="21496"/>
                      </a:lnTo>
                      <a:lnTo>
                        <a:pt x="33183" y="21439"/>
                      </a:lnTo>
                      <a:lnTo>
                        <a:pt x="32895" y="21151"/>
                      </a:lnTo>
                      <a:cubicBezTo>
                        <a:pt x="32549" y="20863"/>
                        <a:pt x="32232" y="20603"/>
                        <a:pt x="31887" y="20344"/>
                      </a:cubicBezTo>
                      <a:cubicBezTo>
                        <a:pt x="31771" y="20287"/>
                        <a:pt x="31656" y="20200"/>
                        <a:pt x="31512" y="20143"/>
                      </a:cubicBezTo>
                      <a:cubicBezTo>
                        <a:pt x="31167" y="19912"/>
                        <a:pt x="30763" y="19739"/>
                        <a:pt x="30360" y="19595"/>
                      </a:cubicBezTo>
                      <a:cubicBezTo>
                        <a:pt x="30216" y="19566"/>
                        <a:pt x="30101" y="19509"/>
                        <a:pt x="29957" y="19451"/>
                      </a:cubicBezTo>
                      <a:cubicBezTo>
                        <a:pt x="29755" y="19365"/>
                        <a:pt x="29496" y="19307"/>
                        <a:pt x="29237" y="19278"/>
                      </a:cubicBezTo>
                      <a:lnTo>
                        <a:pt x="28718" y="19163"/>
                      </a:lnTo>
                      <a:cubicBezTo>
                        <a:pt x="28574" y="19134"/>
                        <a:pt x="28459" y="19134"/>
                        <a:pt x="28315" y="19134"/>
                      </a:cubicBezTo>
                      <a:lnTo>
                        <a:pt x="27336" y="19134"/>
                      </a:lnTo>
                      <a:cubicBezTo>
                        <a:pt x="27220" y="19134"/>
                        <a:pt x="27134" y="19134"/>
                        <a:pt x="27019" y="19163"/>
                      </a:cubicBezTo>
                      <a:lnTo>
                        <a:pt x="26846" y="19163"/>
                      </a:lnTo>
                      <a:cubicBezTo>
                        <a:pt x="26760" y="19163"/>
                        <a:pt x="26702" y="19163"/>
                        <a:pt x="26615" y="19192"/>
                      </a:cubicBezTo>
                      <a:cubicBezTo>
                        <a:pt x="26183" y="19278"/>
                        <a:pt x="25780" y="19336"/>
                        <a:pt x="25348" y="19480"/>
                      </a:cubicBezTo>
                      <a:cubicBezTo>
                        <a:pt x="25290" y="19480"/>
                        <a:pt x="25262" y="19509"/>
                        <a:pt x="25175" y="19509"/>
                      </a:cubicBezTo>
                      <a:cubicBezTo>
                        <a:pt x="25118" y="19566"/>
                        <a:pt x="25031" y="19566"/>
                        <a:pt x="24974" y="19595"/>
                      </a:cubicBezTo>
                      <a:cubicBezTo>
                        <a:pt x="24743" y="19653"/>
                        <a:pt x="24570" y="19739"/>
                        <a:pt x="24398" y="19854"/>
                      </a:cubicBezTo>
                      <a:cubicBezTo>
                        <a:pt x="24311" y="19883"/>
                        <a:pt x="24196" y="19912"/>
                        <a:pt x="24138" y="19999"/>
                      </a:cubicBezTo>
                      <a:cubicBezTo>
                        <a:pt x="24023" y="20027"/>
                        <a:pt x="23908" y="20085"/>
                        <a:pt x="23821" y="20171"/>
                      </a:cubicBezTo>
                      <a:lnTo>
                        <a:pt x="23764" y="20171"/>
                      </a:lnTo>
                      <a:cubicBezTo>
                        <a:pt x="23735" y="20200"/>
                        <a:pt x="23677" y="20229"/>
                        <a:pt x="23620" y="20287"/>
                      </a:cubicBezTo>
                      <a:cubicBezTo>
                        <a:pt x="23591" y="20287"/>
                        <a:pt x="23591" y="20315"/>
                        <a:pt x="23562" y="20315"/>
                      </a:cubicBezTo>
                      <a:cubicBezTo>
                        <a:pt x="23533" y="20315"/>
                        <a:pt x="23533" y="20344"/>
                        <a:pt x="23476" y="20344"/>
                      </a:cubicBezTo>
                      <a:cubicBezTo>
                        <a:pt x="23418" y="20373"/>
                        <a:pt x="23332" y="20431"/>
                        <a:pt x="23303" y="20459"/>
                      </a:cubicBezTo>
                      <a:cubicBezTo>
                        <a:pt x="23245" y="20517"/>
                        <a:pt x="23130" y="20575"/>
                        <a:pt x="23044" y="20632"/>
                      </a:cubicBezTo>
                      <a:cubicBezTo>
                        <a:pt x="22986" y="20719"/>
                        <a:pt x="22871" y="20776"/>
                        <a:pt x="22813" y="20805"/>
                      </a:cubicBezTo>
                      <a:cubicBezTo>
                        <a:pt x="22727" y="20891"/>
                        <a:pt x="22669" y="20949"/>
                        <a:pt x="22554" y="21035"/>
                      </a:cubicBezTo>
                      <a:cubicBezTo>
                        <a:pt x="22525" y="21064"/>
                        <a:pt x="22468" y="21064"/>
                        <a:pt x="22439" y="21093"/>
                      </a:cubicBezTo>
                      <a:cubicBezTo>
                        <a:pt x="22324" y="21179"/>
                        <a:pt x="22237" y="21295"/>
                        <a:pt x="22151" y="21381"/>
                      </a:cubicBezTo>
                      <a:cubicBezTo>
                        <a:pt x="21863" y="21669"/>
                        <a:pt x="21575" y="22044"/>
                        <a:pt x="21316" y="22360"/>
                      </a:cubicBezTo>
                      <a:lnTo>
                        <a:pt x="21114" y="22677"/>
                      </a:lnTo>
                      <a:cubicBezTo>
                        <a:pt x="20883" y="23052"/>
                        <a:pt x="20682" y="23455"/>
                        <a:pt x="20509" y="23829"/>
                      </a:cubicBezTo>
                      <a:cubicBezTo>
                        <a:pt x="20451" y="23945"/>
                        <a:pt x="20394" y="24089"/>
                        <a:pt x="20365" y="24204"/>
                      </a:cubicBezTo>
                      <a:cubicBezTo>
                        <a:pt x="20221" y="24578"/>
                        <a:pt x="20106" y="25039"/>
                        <a:pt x="20019" y="25414"/>
                      </a:cubicBezTo>
                      <a:cubicBezTo>
                        <a:pt x="19991" y="25558"/>
                        <a:pt x="19991" y="25673"/>
                        <a:pt x="19962" y="25817"/>
                      </a:cubicBezTo>
                      <a:cubicBezTo>
                        <a:pt x="19875" y="26249"/>
                        <a:pt x="19875" y="26681"/>
                        <a:pt x="19875" y="27113"/>
                      </a:cubicBezTo>
                      <a:cubicBezTo>
                        <a:pt x="19875" y="27257"/>
                        <a:pt x="19875" y="27372"/>
                        <a:pt x="19933" y="27516"/>
                      </a:cubicBezTo>
                      <a:cubicBezTo>
                        <a:pt x="19933" y="27574"/>
                        <a:pt x="19933" y="27689"/>
                        <a:pt x="19962" y="27747"/>
                      </a:cubicBezTo>
                      <a:lnTo>
                        <a:pt x="19962" y="27833"/>
                      </a:lnTo>
                      <a:cubicBezTo>
                        <a:pt x="19962" y="27891"/>
                        <a:pt x="19991" y="27977"/>
                        <a:pt x="19991" y="28092"/>
                      </a:cubicBezTo>
                      <a:cubicBezTo>
                        <a:pt x="20019" y="28294"/>
                        <a:pt x="20077" y="28553"/>
                        <a:pt x="20135" y="28755"/>
                      </a:cubicBezTo>
                      <a:lnTo>
                        <a:pt x="19414" y="28957"/>
                      </a:lnTo>
                      <a:lnTo>
                        <a:pt x="19386" y="28957"/>
                      </a:lnTo>
                      <a:lnTo>
                        <a:pt x="19126" y="29014"/>
                      </a:lnTo>
                      <a:lnTo>
                        <a:pt x="16851" y="29677"/>
                      </a:lnTo>
                      <a:cubicBezTo>
                        <a:pt x="16678" y="29014"/>
                        <a:pt x="16563" y="28323"/>
                        <a:pt x="16534" y="27689"/>
                      </a:cubicBezTo>
                      <a:cubicBezTo>
                        <a:pt x="16534" y="27545"/>
                        <a:pt x="16534" y="27430"/>
                        <a:pt x="16505" y="27286"/>
                      </a:cubicBezTo>
                      <a:cubicBezTo>
                        <a:pt x="16476" y="26595"/>
                        <a:pt x="16505" y="25932"/>
                        <a:pt x="16620" y="25270"/>
                      </a:cubicBezTo>
                      <a:cubicBezTo>
                        <a:pt x="16620" y="25126"/>
                        <a:pt x="16649" y="25010"/>
                        <a:pt x="16678" y="24866"/>
                      </a:cubicBezTo>
                      <a:cubicBezTo>
                        <a:pt x="16793" y="24204"/>
                        <a:pt x="16966" y="23541"/>
                        <a:pt x="17225" y="22937"/>
                      </a:cubicBezTo>
                      <a:cubicBezTo>
                        <a:pt x="17254" y="22793"/>
                        <a:pt x="17341" y="22677"/>
                        <a:pt x="17369" y="22562"/>
                      </a:cubicBezTo>
                      <a:cubicBezTo>
                        <a:pt x="17629" y="21957"/>
                        <a:pt x="17945" y="21352"/>
                        <a:pt x="18291" y="20776"/>
                      </a:cubicBezTo>
                      <a:lnTo>
                        <a:pt x="18522" y="20459"/>
                      </a:lnTo>
                      <a:cubicBezTo>
                        <a:pt x="18925" y="19912"/>
                        <a:pt x="19357" y="19394"/>
                        <a:pt x="19818" y="18904"/>
                      </a:cubicBezTo>
                      <a:lnTo>
                        <a:pt x="20106" y="18616"/>
                      </a:lnTo>
                      <a:cubicBezTo>
                        <a:pt x="20595" y="18155"/>
                        <a:pt x="21143" y="17752"/>
                        <a:pt x="21719" y="17377"/>
                      </a:cubicBezTo>
                      <a:cubicBezTo>
                        <a:pt x="21834" y="17320"/>
                        <a:pt x="21949" y="17233"/>
                        <a:pt x="22093" y="17176"/>
                      </a:cubicBezTo>
                      <a:cubicBezTo>
                        <a:pt x="22381" y="17003"/>
                        <a:pt x="22669" y="16859"/>
                        <a:pt x="22986" y="16715"/>
                      </a:cubicBezTo>
                      <a:cubicBezTo>
                        <a:pt x="23303" y="16571"/>
                        <a:pt x="23591" y="16456"/>
                        <a:pt x="23908" y="16312"/>
                      </a:cubicBezTo>
                      <a:cubicBezTo>
                        <a:pt x="24052" y="16283"/>
                        <a:pt x="24167" y="16225"/>
                        <a:pt x="24311" y="16168"/>
                      </a:cubicBezTo>
                      <a:cubicBezTo>
                        <a:pt x="24974" y="15937"/>
                        <a:pt x="25607" y="15793"/>
                        <a:pt x="26299" y="15735"/>
                      </a:cubicBezTo>
                      <a:cubicBezTo>
                        <a:pt x="26443" y="15735"/>
                        <a:pt x="26558" y="15707"/>
                        <a:pt x="26702" y="15707"/>
                      </a:cubicBezTo>
                      <a:cubicBezTo>
                        <a:pt x="27048" y="15649"/>
                        <a:pt x="27364" y="15649"/>
                        <a:pt x="27739" y="15649"/>
                      </a:cubicBezTo>
                      <a:close/>
                      <a:moveTo>
                        <a:pt x="29237" y="26047"/>
                      </a:moveTo>
                      <a:cubicBezTo>
                        <a:pt x="29669" y="26220"/>
                        <a:pt x="29899" y="26479"/>
                        <a:pt x="30072" y="26825"/>
                      </a:cubicBezTo>
                      <a:cubicBezTo>
                        <a:pt x="30590" y="27948"/>
                        <a:pt x="30101" y="29245"/>
                        <a:pt x="29006" y="29792"/>
                      </a:cubicBezTo>
                      <a:cubicBezTo>
                        <a:pt x="28712" y="29928"/>
                        <a:pt x="28401" y="29974"/>
                        <a:pt x="28099" y="29974"/>
                      </a:cubicBezTo>
                      <a:cubicBezTo>
                        <a:pt x="28017" y="29974"/>
                        <a:pt x="27935" y="29971"/>
                        <a:pt x="27854" y="29965"/>
                      </a:cubicBezTo>
                      <a:cubicBezTo>
                        <a:pt x="27048" y="29878"/>
                        <a:pt x="26356" y="29389"/>
                        <a:pt x="26039" y="28697"/>
                      </a:cubicBezTo>
                      <a:cubicBezTo>
                        <a:pt x="25895" y="28381"/>
                        <a:pt x="25838" y="28006"/>
                        <a:pt x="25838" y="27632"/>
                      </a:cubicBezTo>
                      <a:lnTo>
                        <a:pt x="26731" y="27372"/>
                      </a:lnTo>
                      <a:lnTo>
                        <a:pt x="27652" y="27113"/>
                      </a:lnTo>
                      <a:lnTo>
                        <a:pt x="29237" y="26047"/>
                      </a:lnTo>
                      <a:close/>
                      <a:moveTo>
                        <a:pt x="27652" y="11933"/>
                      </a:moveTo>
                      <a:cubicBezTo>
                        <a:pt x="28142" y="11933"/>
                        <a:pt x="28603" y="11962"/>
                        <a:pt x="29064" y="11991"/>
                      </a:cubicBezTo>
                      <a:cubicBezTo>
                        <a:pt x="29208" y="11991"/>
                        <a:pt x="29323" y="12020"/>
                        <a:pt x="29467" y="12020"/>
                      </a:cubicBezTo>
                      <a:cubicBezTo>
                        <a:pt x="30389" y="12135"/>
                        <a:pt x="31339" y="12365"/>
                        <a:pt x="32232" y="12625"/>
                      </a:cubicBezTo>
                      <a:cubicBezTo>
                        <a:pt x="32376" y="12682"/>
                        <a:pt x="32492" y="12711"/>
                        <a:pt x="32636" y="12797"/>
                      </a:cubicBezTo>
                      <a:cubicBezTo>
                        <a:pt x="33528" y="13114"/>
                        <a:pt x="34364" y="13518"/>
                        <a:pt x="35199" y="13978"/>
                      </a:cubicBezTo>
                      <a:cubicBezTo>
                        <a:pt x="35286" y="14036"/>
                        <a:pt x="35401" y="14122"/>
                        <a:pt x="35545" y="14180"/>
                      </a:cubicBezTo>
                      <a:cubicBezTo>
                        <a:pt x="35689" y="14295"/>
                        <a:pt x="35862" y="14411"/>
                        <a:pt x="36006" y="14526"/>
                      </a:cubicBezTo>
                      <a:cubicBezTo>
                        <a:pt x="36668" y="14958"/>
                        <a:pt x="37244" y="15419"/>
                        <a:pt x="37791" y="15908"/>
                      </a:cubicBezTo>
                      <a:cubicBezTo>
                        <a:pt x="37878" y="15995"/>
                        <a:pt x="37993" y="16110"/>
                        <a:pt x="38080" y="16196"/>
                      </a:cubicBezTo>
                      <a:cubicBezTo>
                        <a:pt x="38742" y="16859"/>
                        <a:pt x="39376" y="17579"/>
                        <a:pt x="39894" y="18357"/>
                      </a:cubicBezTo>
                      <a:lnTo>
                        <a:pt x="37100" y="20287"/>
                      </a:lnTo>
                      <a:cubicBezTo>
                        <a:pt x="36697" y="19710"/>
                        <a:pt x="36236" y="19163"/>
                        <a:pt x="35718" y="18645"/>
                      </a:cubicBezTo>
                      <a:lnTo>
                        <a:pt x="35430" y="18357"/>
                      </a:lnTo>
                      <a:cubicBezTo>
                        <a:pt x="34940" y="17896"/>
                        <a:pt x="34364" y="17464"/>
                        <a:pt x="33788" y="17060"/>
                      </a:cubicBezTo>
                      <a:cubicBezTo>
                        <a:pt x="33672" y="17003"/>
                        <a:pt x="33557" y="16916"/>
                        <a:pt x="33413" y="16859"/>
                      </a:cubicBezTo>
                      <a:cubicBezTo>
                        <a:pt x="32808" y="16484"/>
                        <a:pt x="32175" y="16196"/>
                        <a:pt x="31512" y="15966"/>
                      </a:cubicBezTo>
                      <a:cubicBezTo>
                        <a:pt x="31368" y="15908"/>
                        <a:pt x="31253" y="15880"/>
                        <a:pt x="31109" y="15822"/>
                      </a:cubicBezTo>
                      <a:cubicBezTo>
                        <a:pt x="30446" y="15591"/>
                        <a:pt x="29755" y="15447"/>
                        <a:pt x="29064" y="15332"/>
                      </a:cubicBezTo>
                      <a:cubicBezTo>
                        <a:pt x="28920" y="15332"/>
                        <a:pt x="28805" y="15303"/>
                        <a:pt x="28661" y="15303"/>
                      </a:cubicBezTo>
                      <a:cubicBezTo>
                        <a:pt x="28329" y="15275"/>
                        <a:pt x="27984" y="15260"/>
                        <a:pt x="27631" y="15260"/>
                      </a:cubicBezTo>
                      <a:cubicBezTo>
                        <a:pt x="27278" y="15260"/>
                        <a:pt x="26918" y="15275"/>
                        <a:pt x="26558" y="15303"/>
                      </a:cubicBezTo>
                      <a:cubicBezTo>
                        <a:pt x="26414" y="15303"/>
                        <a:pt x="26299" y="15332"/>
                        <a:pt x="26155" y="15332"/>
                      </a:cubicBezTo>
                      <a:cubicBezTo>
                        <a:pt x="25463" y="15419"/>
                        <a:pt x="24772" y="15591"/>
                        <a:pt x="24110" y="15822"/>
                      </a:cubicBezTo>
                      <a:cubicBezTo>
                        <a:pt x="23966" y="15851"/>
                        <a:pt x="23850" y="15880"/>
                        <a:pt x="23706" y="15966"/>
                      </a:cubicBezTo>
                      <a:cubicBezTo>
                        <a:pt x="23389" y="16052"/>
                        <a:pt x="23044" y="16196"/>
                        <a:pt x="22727" y="16340"/>
                      </a:cubicBezTo>
                      <a:cubicBezTo>
                        <a:pt x="22410" y="16484"/>
                        <a:pt x="22093" y="16686"/>
                        <a:pt x="21805" y="16830"/>
                      </a:cubicBezTo>
                      <a:cubicBezTo>
                        <a:pt x="21690" y="16888"/>
                        <a:pt x="21546" y="16974"/>
                        <a:pt x="21431" y="17032"/>
                      </a:cubicBezTo>
                      <a:cubicBezTo>
                        <a:pt x="20826" y="17406"/>
                        <a:pt x="20279" y="17838"/>
                        <a:pt x="19731" y="18299"/>
                      </a:cubicBezTo>
                      <a:cubicBezTo>
                        <a:pt x="19645" y="18414"/>
                        <a:pt x="19530" y="18472"/>
                        <a:pt x="19443" y="18587"/>
                      </a:cubicBezTo>
                      <a:cubicBezTo>
                        <a:pt x="18954" y="19077"/>
                        <a:pt x="18493" y="19624"/>
                        <a:pt x="18089" y="20200"/>
                      </a:cubicBezTo>
                      <a:lnTo>
                        <a:pt x="17859" y="20517"/>
                      </a:lnTo>
                      <a:cubicBezTo>
                        <a:pt x="17485" y="21093"/>
                        <a:pt x="17139" y="21756"/>
                        <a:pt x="16851" y="22389"/>
                      </a:cubicBezTo>
                      <a:cubicBezTo>
                        <a:pt x="16822" y="22504"/>
                        <a:pt x="16764" y="22648"/>
                        <a:pt x="16707" y="22764"/>
                      </a:cubicBezTo>
                      <a:cubicBezTo>
                        <a:pt x="16476" y="23397"/>
                        <a:pt x="16275" y="24089"/>
                        <a:pt x="16131" y="24809"/>
                      </a:cubicBezTo>
                      <a:cubicBezTo>
                        <a:pt x="16102" y="24953"/>
                        <a:pt x="16102" y="25068"/>
                        <a:pt x="16073" y="25212"/>
                      </a:cubicBezTo>
                      <a:cubicBezTo>
                        <a:pt x="16073" y="25932"/>
                        <a:pt x="16044" y="26623"/>
                        <a:pt x="16044" y="27344"/>
                      </a:cubicBezTo>
                      <a:cubicBezTo>
                        <a:pt x="16044" y="27488"/>
                        <a:pt x="16044" y="27574"/>
                        <a:pt x="16073" y="27718"/>
                      </a:cubicBezTo>
                      <a:cubicBezTo>
                        <a:pt x="16102" y="28409"/>
                        <a:pt x="16246" y="29101"/>
                        <a:pt x="16419" y="29821"/>
                      </a:cubicBezTo>
                      <a:lnTo>
                        <a:pt x="13164" y="30714"/>
                      </a:lnTo>
                      <a:cubicBezTo>
                        <a:pt x="12905" y="29792"/>
                        <a:pt x="12761" y="28841"/>
                        <a:pt x="12674" y="27920"/>
                      </a:cubicBezTo>
                      <a:cubicBezTo>
                        <a:pt x="12674" y="27776"/>
                        <a:pt x="12674" y="27632"/>
                        <a:pt x="12646" y="27516"/>
                      </a:cubicBezTo>
                      <a:cubicBezTo>
                        <a:pt x="12617" y="26537"/>
                        <a:pt x="12646" y="25615"/>
                        <a:pt x="12790" y="24665"/>
                      </a:cubicBezTo>
                      <a:cubicBezTo>
                        <a:pt x="12790" y="24521"/>
                        <a:pt x="12818" y="24406"/>
                        <a:pt x="12876" y="24262"/>
                      </a:cubicBezTo>
                      <a:cubicBezTo>
                        <a:pt x="13049" y="23340"/>
                        <a:pt x="13308" y="22389"/>
                        <a:pt x="13625" y="21525"/>
                      </a:cubicBezTo>
                      <a:cubicBezTo>
                        <a:pt x="13654" y="21381"/>
                        <a:pt x="13740" y="21295"/>
                        <a:pt x="13769" y="21179"/>
                      </a:cubicBezTo>
                      <a:cubicBezTo>
                        <a:pt x="14115" y="20315"/>
                        <a:pt x="14547" y="19451"/>
                        <a:pt x="15094" y="18645"/>
                      </a:cubicBezTo>
                      <a:lnTo>
                        <a:pt x="15324" y="18328"/>
                      </a:lnTo>
                      <a:cubicBezTo>
                        <a:pt x="15843" y="17579"/>
                        <a:pt x="16476" y="16830"/>
                        <a:pt x="17139" y="16168"/>
                      </a:cubicBezTo>
                      <a:cubicBezTo>
                        <a:pt x="17254" y="16052"/>
                        <a:pt x="17369" y="15995"/>
                        <a:pt x="17427" y="15880"/>
                      </a:cubicBezTo>
                      <a:cubicBezTo>
                        <a:pt x="18118" y="15217"/>
                        <a:pt x="18867" y="14699"/>
                        <a:pt x="19703" y="14180"/>
                      </a:cubicBezTo>
                      <a:cubicBezTo>
                        <a:pt x="19818" y="14122"/>
                        <a:pt x="19962" y="14036"/>
                        <a:pt x="20077" y="13978"/>
                      </a:cubicBezTo>
                      <a:cubicBezTo>
                        <a:pt x="20451" y="13719"/>
                        <a:pt x="20883" y="13518"/>
                        <a:pt x="21316" y="13316"/>
                      </a:cubicBezTo>
                      <a:cubicBezTo>
                        <a:pt x="21748" y="13114"/>
                        <a:pt x="22180" y="12941"/>
                        <a:pt x="22669" y="12797"/>
                      </a:cubicBezTo>
                      <a:cubicBezTo>
                        <a:pt x="22813" y="12740"/>
                        <a:pt x="22900" y="12711"/>
                        <a:pt x="23044" y="12625"/>
                      </a:cubicBezTo>
                      <a:cubicBezTo>
                        <a:pt x="23966" y="12337"/>
                        <a:pt x="24887" y="12135"/>
                        <a:pt x="25838" y="12020"/>
                      </a:cubicBezTo>
                      <a:cubicBezTo>
                        <a:pt x="25982" y="12020"/>
                        <a:pt x="26068" y="11991"/>
                        <a:pt x="26212" y="11991"/>
                      </a:cubicBezTo>
                      <a:cubicBezTo>
                        <a:pt x="26702" y="11962"/>
                        <a:pt x="27192" y="11933"/>
                        <a:pt x="27652" y="11933"/>
                      </a:cubicBezTo>
                      <a:close/>
                      <a:moveTo>
                        <a:pt x="27681" y="8102"/>
                      </a:moveTo>
                      <a:cubicBezTo>
                        <a:pt x="28315" y="8102"/>
                        <a:pt x="28920" y="8131"/>
                        <a:pt x="29525" y="8218"/>
                      </a:cubicBezTo>
                      <a:cubicBezTo>
                        <a:pt x="29669" y="8218"/>
                        <a:pt x="29784" y="8246"/>
                        <a:pt x="29928" y="8246"/>
                      </a:cubicBezTo>
                      <a:cubicBezTo>
                        <a:pt x="31138" y="8390"/>
                        <a:pt x="32347" y="8650"/>
                        <a:pt x="33500" y="9053"/>
                      </a:cubicBezTo>
                      <a:cubicBezTo>
                        <a:pt x="33644" y="9082"/>
                        <a:pt x="33730" y="9111"/>
                        <a:pt x="33874" y="9197"/>
                      </a:cubicBezTo>
                      <a:cubicBezTo>
                        <a:pt x="35026" y="9571"/>
                        <a:pt x="36150" y="10090"/>
                        <a:pt x="37187" y="10724"/>
                      </a:cubicBezTo>
                      <a:cubicBezTo>
                        <a:pt x="37302" y="10810"/>
                        <a:pt x="37417" y="10868"/>
                        <a:pt x="37561" y="10954"/>
                      </a:cubicBezTo>
                      <a:cubicBezTo>
                        <a:pt x="37849" y="11127"/>
                        <a:pt x="38137" y="11300"/>
                        <a:pt x="38425" y="11530"/>
                      </a:cubicBezTo>
                      <a:cubicBezTo>
                        <a:pt x="39145" y="12020"/>
                        <a:pt x="39837" y="12567"/>
                        <a:pt x="40470" y="13172"/>
                      </a:cubicBezTo>
                      <a:cubicBezTo>
                        <a:pt x="40585" y="13287"/>
                        <a:pt x="40701" y="13374"/>
                        <a:pt x="40758" y="13460"/>
                      </a:cubicBezTo>
                      <a:cubicBezTo>
                        <a:pt x="41622" y="14295"/>
                        <a:pt x="42429" y="15246"/>
                        <a:pt x="43149" y="16254"/>
                      </a:cubicBezTo>
                      <a:lnTo>
                        <a:pt x="43034" y="16312"/>
                      </a:lnTo>
                      <a:lnTo>
                        <a:pt x="40297" y="18069"/>
                      </a:lnTo>
                      <a:cubicBezTo>
                        <a:pt x="39750" y="17291"/>
                        <a:pt x="39116" y="16542"/>
                        <a:pt x="38425" y="15851"/>
                      </a:cubicBezTo>
                      <a:cubicBezTo>
                        <a:pt x="38310" y="15735"/>
                        <a:pt x="38224" y="15678"/>
                        <a:pt x="38137" y="15563"/>
                      </a:cubicBezTo>
                      <a:cubicBezTo>
                        <a:pt x="37561" y="15015"/>
                        <a:pt x="36956" y="14555"/>
                        <a:pt x="36294" y="14122"/>
                      </a:cubicBezTo>
                      <a:cubicBezTo>
                        <a:pt x="36121" y="14007"/>
                        <a:pt x="35977" y="13892"/>
                        <a:pt x="35804" y="13806"/>
                      </a:cubicBezTo>
                      <a:cubicBezTo>
                        <a:pt x="35689" y="13719"/>
                        <a:pt x="35574" y="13662"/>
                        <a:pt x="35430" y="13575"/>
                      </a:cubicBezTo>
                      <a:cubicBezTo>
                        <a:pt x="34565" y="13086"/>
                        <a:pt x="33701" y="12682"/>
                        <a:pt x="32780" y="12365"/>
                      </a:cubicBezTo>
                      <a:cubicBezTo>
                        <a:pt x="32636" y="12308"/>
                        <a:pt x="32520" y="12250"/>
                        <a:pt x="32376" y="12221"/>
                      </a:cubicBezTo>
                      <a:cubicBezTo>
                        <a:pt x="31455" y="11876"/>
                        <a:pt x="30504" y="11703"/>
                        <a:pt x="29525" y="11559"/>
                      </a:cubicBezTo>
                      <a:cubicBezTo>
                        <a:pt x="29381" y="11530"/>
                        <a:pt x="29265" y="11530"/>
                        <a:pt x="29150" y="11530"/>
                      </a:cubicBezTo>
                      <a:cubicBezTo>
                        <a:pt x="28661" y="11472"/>
                        <a:pt x="28171" y="11444"/>
                        <a:pt x="27681" y="11444"/>
                      </a:cubicBezTo>
                      <a:cubicBezTo>
                        <a:pt x="27192" y="11444"/>
                        <a:pt x="26702" y="11472"/>
                        <a:pt x="26212" y="11530"/>
                      </a:cubicBezTo>
                      <a:cubicBezTo>
                        <a:pt x="26068" y="11530"/>
                        <a:pt x="25982" y="11559"/>
                        <a:pt x="25838" y="11559"/>
                      </a:cubicBezTo>
                      <a:cubicBezTo>
                        <a:pt x="24858" y="11674"/>
                        <a:pt x="23908" y="11876"/>
                        <a:pt x="22986" y="12221"/>
                      </a:cubicBezTo>
                      <a:cubicBezTo>
                        <a:pt x="22842" y="12250"/>
                        <a:pt x="22727" y="12279"/>
                        <a:pt x="22583" y="12365"/>
                      </a:cubicBezTo>
                      <a:cubicBezTo>
                        <a:pt x="22122" y="12509"/>
                        <a:pt x="21690" y="12711"/>
                        <a:pt x="21229" y="12884"/>
                      </a:cubicBezTo>
                      <a:cubicBezTo>
                        <a:pt x="20797" y="13114"/>
                        <a:pt x="20365" y="13316"/>
                        <a:pt x="19933" y="13575"/>
                      </a:cubicBezTo>
                      <a:cubicBezTo>
                        <a:pt x="19818" y="13662"/>
                        <a:pt x="19674" y="13719"/>
                        <a:pt x="19558" y="13806"/>
                      </a:cubicBezTo>
                      <a:cubicBezTo>
                        <a:pt x="18723" y="14295"/>
                        <a:pt x="17945" y="14900"/>
                        <a:pt x="17225" y="15563"/>
                      </a:cubicBezTo>
                      <a:cubicBezTo>
                        <a:pt x="17110" y="15620"/>
                        <a:pt x="16995" y="15735"/>
                        <a:pt x="16937" y="15851"/>
                      </a:cubicBezTo>
                      <a:cubicBezTo>
                        <a:pt x="16217" y="16542"/>
                        <a:pt x="15612" y="17291"/>
                        <a:pt x="15036" y="18069"/>
                      </a:cubicBezTo>
                      <a:lnTo>
                        <a:pt x="14806" y="18414"/>
                      </a:lnTo>
                      <a:cubicBezTo>
                        <a:pt x="14259" y="19221"/>
                        <a:pt x="13798" y="20085"/>
                        <a:pt x="13452" y="21007"/>
                      </a:cubicBezTo>
                      <a:cubicBezTo>
                        <a:pt x="13394" y="21093"/>
                        <a:pt x="13337" y="21237"/>
                        <a:pt x="13308" y="21381"/>
                      </a:cubicBezTo>
                      <a:cubicBezTo>
                        <a:pt x="12934" y="22303"/>
                        <a:pt x="12674" y="23253"/>
                        <a:pt x="12501" y="24204"/>
                      </a:cubicBezTo>
                      <a:cubicBezTo>
                        <a:pt x="12473" y="24348"/>
                        <a:pt x="12473" y="24463"/>
                        <a:pt x="12444" y="24607"/>
                      </a:cubicBezTo>
                      <a:cubicBezTo>
                        <a:pt x="12300" y="25558"/>
                        <a:pt x="12242" y="26537"/>
                        <a:pt x="12300" y="27516"/>
                      </a:cubicBezTo>
                      <a:cubicBezTo>
                        <a:pt x="12300" y="27660"/>
                        <a:pt x="12300" y="27776"/>
                        <a:pt x="12329" y="27920"/>
                      </a:cubicBezTo>
                      <a:cubicBezTo>
                        <a:pt x="12386" y="28870"/>
                        <a:pt x="12530" y="29821"/>
                        <a:pt x="12790" y="30800"/>
                      </a:cubicBezTo>
                      <a:lnTo>
                        <a:pt x="9506" y="31693"/>
                      </a:lnTo>
                      <a:cubicBezTo>
                        <a:pt x="9189" y="30512"/>
                        <a:pt x="9016" y="29273"/>
                        <a:pt x="8901" y="28092"/>
                      </a:cubicBezTo>
                      <a:lnTo>
                        <a:pt x="8901" y="27689"/>
                      </a:lnTo>
                      <a:cubicBezTo>
                        <a:pt x="8843" y="26479"/>
                        <a:pt x="8901" y="25241"/>
                        <a:pt x="9131" y="24031"/>
                      </a:cubicBezTo>
                      <a:cubicBezTo>
                        <a:pt x="9131" y="23887"/>
                        <a:pt x="9160" y="23772"/>
                        <a:pt x="9189" y="23628"/>
                      </a:cubicBezTo>
                      <a:cubicBezTo>
                        <a:pt x="9419" y="22447"/>
                        <a:pt x="9736" y="21237"/>
                        <a:pt x="10168" y="20085"/>
                      </a:cubicBezTo>
                      <a:cubicBezTo>
                        <a:pt x="10197" y="19941"/>
                        <a:pt x="10284" y="19854"/>
                        <a:pt x="10312" y="19739"/>
                      </a:cubicBezTo>
                      <a:cubicBezTo>
                        <a:pt x="10370" y="19509"/>
                        <a:pt x="10485" y="19307"/>
                        <a:pt x="10600" y="19048"/>
                      </a:cubicBezTo>
                      <a:cubicBezTo>
                        <a:pt x="11004" y="18155"/>
                        <a:pt x="11493" y="17291"/>
                        <a:pt x="12041" y="16484"/>
                      </a:cubicBezTo>
                      <a:lnTo>
                        <a:pt x="12242" y="16168"/>
                      </a:lnTo>
                      <a:cubicBezTo>
                        <a:pt x="12934" y="15159"/>
                        <a:pt x="13711" y="14238"/>
                        <a:pt x="14633" y="13402"/>
                      </a:cubicBezTo>
                      <a:cubicBezTo>
                        <a:pt x="14719" y="13287"/>
                        <a:pt x="14835" y="13230"/>
                        <a:pt x="14921" y="13114"/>
                      </a:cubicBezTo>
                      <a:cubicBezTo>
                        <a:pt x="15814" y="12279"/>
                        <a:pt x="16793" y="11530"/>
                        <a:pt x="17830" y="10925"/>
                      </a:cubicBezTo>
                      <a:cubicBezTo>
                        <a:pt x="17945" y="10839"/>
                        <a:pt x="18032" y="10781"/>
                        <a:pt x="18176" y="10695"/>
                      </a:cubicBezTo>
                      <a:cubicBezTo>
                        <a:pt x="18723" y="10378"/>
                        <a:pt x="19270" y="10090"/>
                        <a:pt x="19818" y="9831"/>
                      </a:cubicBezTo>
                      <a:cubicBezTo>
                        <a:pt x="20336" y="9571"/>
                        <a:pt x="20912" y="9370"/>
                        <a:pt x="21488" y="9139"/>
                      </a:cubicBezTo>
                      <a:cubicBezTo>
                        <a:pt x="21632" y="9111"/>
                        <a:pt x="21748" y="9082"/>
                        <a:pt x="21892" y="8995"/>
                      </a:cubicBezTo>
                      <a:cubicBezTo>
                        <a:pt x="23044" y="8621"/>
                        <a:pt x="24282" y="8362"/>
                        <a:pt x="25463" y="8218"/>
                      </a:cubicBezTo>
                      <a:cubicBezTo>
                        <a:pt x="25607" y="8218"/>
                        <a:pt x="25723" y="8189"/>
                        <a:pt x="25867" y="8189"/>
                      </a:cubicBezTo>
                      <a:cubicBezTo>
                        <a:pt x="26471" y="8102"/>
                        <a:pt x="27076" y="8102"/>
                        <a:pt x="27681" y="8102"/>
                      </a:cubicBezTo>
                      <a:close/>
                      <a:moveTo>
                        <a:pt x="27595" y="4214"/>
                      </a:moveTo>
                      <a:cubicBezTo>
                        <a:pt x="28056" y="4214"/>
                        <a:pt x="28545" y="4214"/>
                        <a:pt x="29035" y="4243"/>
                      </a:cubicBezTo>
                      <a:cubicBezTo>
                        <a:pt x="29179" y="4243"/>
                        <a:pt x="29323" y="4243"/>
                        <a:pt x="29467" y="4300"/>
                      </a:cubicBezTo>
                      <a:cubicBezTo>
                        <a:pt x="29553" y="4300"/>
                        <a:pt x="29698" y="4329"/>
                        <a:pt x="29813" y="4329"/>
                      </a:cubicBezTo>
                      <a:cubicBezTo>
                        <a:pt x="29957" y="4329"/>
                        <a:pt x="30072" y="4358"/>
                        <a:pt x="30216" y="4358"/>
                      </a:cubicBezTo>
                      <a:cubicBezTo>
                        <a:pt x="30389" y="4358"/>
                        <a:pt x="30562" y="4387"/>
                        <a:pt x="30763" y="4444"/>
                      </a:cubicBezTo>
                      <a:cubicBezTo>
                        <a:pt x="30907" y="4444"/>
                        <a:pt x="31051" y="4473"/>
                        <a:pt x="31195" y="4502"/>
                      </a:cubicBezTo>
                      <a:cubicBezTo>
                        <a:pt x="31800" y="4617"/>
                        <a:pt x="32434" y="4732"/>
                        <a:pt x="33068" y="4905"/>
                      </a:cubicBezTo>
                      <a:cubicBezTo>
                        <a:pt x="33212" y="4934"/>
                        <a:pt x="33298" y="4963"/>
                        <a:pt x="33442" y="5020"/>
                      </a:cubicBezTo>
                      <a:cubicBezTo>
                        <a:pt x="33845" y="5107"/>
                        <a:pt x="34249" y="5222"/>
                        <a:pt x="34594" y="5366"/>
                      </a:cubicBezTo>
                      <a:cubicBezTo>
                        <a:pt x="34652" y="5366"/>
                        <a:pt x="34709" y="5395"/>
                        <a:pt x="34738" y="5395"/>
                      </a:cubicBezTo>
                      <a:cubicBezTo>
                        <a:pt x="34825" y="5452"/>
                        <a:pt x="34882" y="5452"/>
                        <a:pt x="34969" y="5481"/>
                      </a:cubicBezTo>
                      <a:cubicBezTo>
                        <a:pt x="35026" y="5510"/>
                        <a:pt x="35084" y="5510"/>
                        <a:pt x="35141" y="5539"/>
                      </a:cubicBezTo>
                      <a:cubicBezTo>
                        <a:pt x="35718" y="5769"/>
                        <a:pt x="36265" y="5971"/>
                        <a:pt x="36841" y="6230"/>
                      </a:cubicBezTo>
                      <a:cubicBezTo>
                        <a:pt x="36985" y="6317"/>
                        <a:pt x="37100" y="6345"/>
                        <a:pt x="37244" y="6403"/>
                      </a:cubicBezTo>
                      <a:cubicBezTo>
                        <a:pt x="37273" y="6403"/>
                        <a:pt x="37273" y="6403"/>
                        <a:pt x="37302" y="6461"/>
                      </a:cubicBezTo>
                      <a:cubicBezTo>
                        <a:pt x="37705" y="6633"/>
                        <a:pt x="38108" y="6835"/>
                        <a:pt x="38483" y="7065"/>
                      </a:cubicBezTo>
                      <a:lnTo>
                        <a:pt x="38540" y="7065"/>
                      </a:lnTo>
                      <a:cubicBezTo>
                        <a:pt x="38627" y="7123"/>
                        <a:pt x="38771" y="7209"/>
                        <a:pt x="38886" y="7267"/>
                      </a:cubicBezTo>
                      <a:cubicBezTo>
                        <a:pt x="38972" y="7325"/>
                        <a:pt x="39001" y="7353"/>
                        <a:pt x="39059" y="7382"/>
                      </a:cubicBezTo>
                      <a:lnTo>
                        <a:pt x="39404" y="7613"/>
                      </a:lnTo>
                      <a:cubicBezTo>
                        <a:pt x="39635" y="7757"/>
                        <a:pt x="39894" y="7930"/>
                        <a:pt x="40153" y="8102"/>
                      </a:cubicBezTo>
                      <a:cubicBezTo>
                        <a:pt x="40182" y="8131"/>
                        <a:pt x="40211" y="8131"/>
                        <a:pt x="40269" y="8189"/>
                      </a:cubicBezTo>
                      <a:lnTo>
                        <a:pt x="40297" y="8189"/>
                      </a:lnTo>
                      <a:cubicBezTo>
                        <a:pt x="40413" y="8246"/>
                        <a:pt x="40499" y="8333"/>
                        <a:pt x="40643" y="8419"/>
                      </a:cubicBezTo>
                      <a:lnTo>
                        <a:pt x="40729" y="8477"/>
                      </a:lnTo>
                      <a:cubicBezTo>
                        <a:pt x="40758" y="8506"/>
                        <a:pt x="40787" y="8506"/>
                        <a:pt x="40845" y="8534"/>
                      </a:cubicBezTo>
                      <a:lnTo>
                        <a:pt x="41277" y="8851"/>
                      </a:lnTo>
                      <a:cubicBezTo>
                        <a:pt x="41306" y="8909"/>
                        <a:pt x="41334" y="8938"/>
                        <a:pt x="41421" y="8967"/>
                      </a:cubicBezTo>
                      <a:cubicBezTo>
                        <a:pt x="41565" y="9082"/>
                        <a:pt x="41651" y="9197"/>
                        <a:pt x="41795" y="9283"/>
                      </a:cubicBezTo>
                      <a:cubicBezTo>
                        <a:pt x="41853" y="9341"/>
                        <a:pt x="41882" y="9370"/>
                        <a:pt x="41910" y="9370"/>
                      </a:cubicBezTo>
                      <a:cubicBezTo>
                        <a:pt x="42026" y="9427"/>
                        <a:pt x="42141" y="9543"/>
                        <a:pt x="42227" y="9658"/>
                      </a:cubicBezTo>
                      <a:cubicBezTo>
                        <a:pt x="42314" y="9715"/>
                        <a:pt x="42371" y="9802"/>
                        <a:pt x="42487" y="9859"/>
                      </a:cubicBezTo>
                      <a:cubicBezTo>
                        <a:pt x="42602" y="9975"/>
                        <a:pt x="42717" y="10061"/>
                        <a:pt x="42803" y="10147"/>
                      </a:cubicBezTo>
                      <a:lnTo>
                        <a:pt x="42861" y="10205"/>
                      </a:lnTo>
                      <a:lnTo>
                        <a:pt x="43005" y="10349"/>
                      </a:lnTo>
                      <a:lnTo>
                        <a:pt x="43034" y="10378"/>
                      </a:lnTo>
                      <a:lnTo>
                        <a:pt x="43293" y="10637"/>
                      </a:lnTo>
                      <a:cubicBezTo>
                        <a:pt x="43322" y="10666"/>
                        <a:pt x="43351" y="10666"/>
                        <a:pt x="43351" y="10695"/>
                      </a:cubicBezTo>
                      <a:cubicBezTo>
                        <a:pt x="43379" y="10724"/>
                        <a:pt x="43437" y="10781"/>
                        <a:pt x="43495" y="10810"/>
                      </a:cubicBezTo>
                      <a:lnTo>
                        <a:pt x="43667" y="10983"/>
                      </a:lnTo>
                      <a:lnTo>
                        <a:pt x="43783" y="11098"/>
                      </a:lnTo>
                      <a:cubicBezTo>
                        <a:pt x="43812" y="11127"/>
                        <a:pt x="43869" y="11156"/>
                        <a:pt x="43898" y="11242"/>
                      </a:cubicBezTo>
                      <a:cubicBezTo>
                        <a:pt x="43927" y="11271"/>
                        <a:pt x="43927" y="11300"/>
                        <a:pt x="43956" y="11300"/>
                      </a:cubicBezTo>
                      <a:cubicBezTo>
                        <a:pt x="44071" y="11415"/>
                        <a:pt x="44157" y="11501"/>
                        <a:pt x="44215" y="11588"/>
                      </a:cubicBezTo>
                      <a:cubicBezTo>
                        <a:pt x="44244" y="11674"/>
                        <a:pt x="44330" y="11703"/>
                        <a:pt x="44388" y="11789"/>
                      </a:cubicBezTo>
                      <a:cubicBezTo>
                        <a:pt x="44445" y="11818"/>
                        <a:pt x="44445" y="11847"/>
                        <a:pt x="44474" y="11876"/>
                      </a:cubicBezTo>
                      <a:cubicBezTo>
                        <a:pt x="44589" y="11991"/>
                        <a:pt x="44647" y="12106"/>
                        <a:pt x="44733" y="12164"/>
                      </a:cubicBezTo>
                      <a:lnTo>
                        <a:pt x="44762" y="12221"/>
                      </a:lnTo>
                      <a:cubicBezTo>
                        <a:pt x="44877" y="12308"/>
                        <a:pt x="44935" y="12423"/>
                        <a:pt x="45050" y="12538"/>
                      </a:cubicBezTo>
                      <a:lnTo>
                        <a:pt x="45165" y="12653"/>
                      </a:lnTo>
                      <a:cubicBezTo>
                        <a:pt x="45223" y="12711"/>
                        <a:pt x="45252" y="12797"/>
                        <a:pt x="45338" y="12855"/>
                      </a:cubicBezTo>
                      <a:lnTo>
                        <a:pt x="45367" y="12941"/>
                      </a:lnTo>
                      <a:cubicBezTo>
                        <a:pt x="45453" y="13028"/>
                        <a:pt x="45511" y="13143"/>
                        <a:pt x="45626" y="13230"/>
                      </a:cubicBezTo>
                      <a:lnTo>
                        <a:pt x="45684" y="13316"/>
                      </a:lnTo>
                      <a:cubicBezTo>
                        <a:pt x="45770" y="13431"/>
                        <a:pt x="45799" y="13518"/>
                        <a:pt x="45799" y="13604"/>
                      </a:cubicBezTo>
                      <a:cubicBezTo>
                        <a:pt x="45828" y="13748"/>
                        <a:pt x="45799" y="13892"/>
                        <a:pt x="45770" y="14036"/>
                      </a:cubicBezTo>
                      <a:cubicBezTo>
                        <a:pt x="45799" y="14295"/>
                        <a:pt x="45713" y="14439"/>
                        <a:pt x="45540" y="14526"/>
                      </a:cubicBezTo>
                      <a:lnTo>
                        <a:pt x="43437" y="15966"/>
                      </a:lnTo>
                      <a:cubicBezTo>
                        <a:pt x="42717" y="14900"/>
                        <a:pt x="41910" y="13978"/>
                        <a:pt x="41018" y="13114"/>
                      </a:cubicBezTo>
                      <a:cubicBezTo>
                        <a:pt x="40902" y="12999"/>
                        <a:pt x="40816" y="12941"/>
                        <a:pt x="40729" y="12826"/>
                      </a:cubicBezTo>
                      <a:cubicBezTo>
                        <a:pt x="40067" y="12221"/>
                        <a:pt x="39347" y="11674"/>
                        <a:pt x="38627" y="11127"/>
                      </a:cubicBezTo>
                      <a:cubicBezTo>
                        <a:pt x="38339" y="10925"/>
                        <a:pt x="38051" y="10724"/>
                        <a:pt x="37734" y="10551"/>
                      </a:cubicBezTo>
                      <a:cubicBezTo>
                        <a:pt x="37619" y="10493"/>
                        <a:pt x="37532" y="10407"/>
                        <a:pt x="37388" y="10349"/>
                      </a:cubicBezTo>
                      <a:cubicBezTo>
                        <a:pt x="36294" y="9687"/>
                        <a:pt x="35141" y="9197"/>
                        <a:pt x="33961" y="8765"/>
                      </a:cubicBezTo>
                      <a:cubicBezTo>
                        <a:pt x="33817" y="8707"/>
                        <a:pt x="33701" y="8678"/>
                        <a:pt x="33557" y="8621"/>
                      </a:cubicBezTo>
                      <a:cubicBezTo>
                        <a:pt x="32376" y="8218"/>
                        <a:pt x="31138" y="7958"/>
                        <a:pt x="29899" y="7814"/>
                      </a:cubicBezTo>
                      <a:cubicBezTo>
                        <a:pt x="29755" y="7814"/>
                        <a:pt x="29640" y="7786"/>
                        <a:pt x="29496" y="7786"/>
                      </a:cubicBezTo>
                      <a:cubicBezTo>
                        <a:pt x="28862" y="7728"/>
                        <a:pt x="28243" y="7699"/>
                        <a:pt x="27624" y="7699"/>
                      </a:cubicBezTo>
                      <a:cubicBezTo>
                        <a:pt x="27004" y="7699"/>
                        <a:pt x="26385" y="7728"/>
                        <a:pt x="25751" y="7786"/>
                      </a:cubicBezTo>
                      <a:cubicBezTo>
                        <a:pt x="25607" y="7786"/>
                        <a:pt x="25492" y="7814"/>
                        <a:pt x="25348" y="7814"/>
                      </a:cubicBezTo>
                      <a:cubicBezTo>
                        <a:pt x="24138" y="7958"/>
                        <a:pt x="22900" y="8218"/>
                        <a:pt x="21690" y="8621"/>
                      </a:cubicBezTo>
                      <a:cubicBezTo>
                        <a:pt x="21546" y="8650"/>
                        <a:pt x="21431" y="8678"/>
                        <a:pt x="21287" y="8765"/>
                      </a:cubicBezTo>
                      <a:cubicBezTo>
                        <a:pt x="20711" y="8967"/>
                        <a:pt x="20135" y="9197"/>
                        <a:pt x="19558" y="9427"/>
                      </a:cubicBezTo>
                      <a:cubicBezTo>
                        <a:pt x="18982" y="9687"/>
                        <a:pt x="18435" y="9975"/>
                        <a:pt x="17917" y="10292"/>
                      </a:cubicBezTo>
                      <a:cubicBezTo>
                        <a:pt x="17801" y="10378"/>
                        <a:pt x="17657" y="10436"/>
                        <a:pt x="17542" y="10522"/>
                      </a:cubicBezTo>
                      <a:cubicBezTo>
                        <a:pt x="16448" y="11156"/>
                        <a:pt x="15497" y="11933"/>
                        <a:pt x="14547" y="12797"/>
                      </a:cubicBezTo>
                      <a:cubicBezTo>
                        <a:pt x="14460" y="12884"/>
                        <a:pt x="14345" y="12970"/>
                        <a:pt x="14259" y="13086"/>
                      </a:cubicBezTo>
                      <a:cubicBezTo>
                        <a:pt x="13366" y="13950"/>
                        <a:pt x="12530" y="14900"/>
                        <a:pt x="11839" y="15908"/>
                      </a:cubicBezTo>
                      <a:lnTo>
                        <a:pt x="11637" y="16254"/>
                      </a:lnTo>
                      <a:cubicBezTo>
                        <a:pt x="11090" y="17060"/>
                        <a:pt x="10600" y="17925"/>
                        <a:pt x="10168" y="18875"/>
                      </a:cubicBezTo>
                      <a:cubicBezTo>
                        <a:pt x="10053" y="19077"/>
                        <a:pt x="9938" y="19336"/>
                        <a:pt x="9880" y="19566"/>
                      </a:cubicBezTo>
                      <a:cubicBezTo>
                        <a:pt x="9852" y="19653"/>
                        <a:pt x="9765" y="19797"/>
                        <a:pt x="9736" y="19912"/>
                      </a:cubicBezTo>
                      <a:cubicBezTo>
                        <a:pt x="9275" y="21093"/>
                        <a:pt x="8930" y="22303"/>
                        <a:pt x="8728" y="23513"/>
                      </a:cubicBezTo>
                      <a:cubicBezTo>
                        <a:pt x="8699" y="23657"/>
                        <a:pt x="8699" y="23772"/>
                        <a:pt x="8642" y="23916"/>
                      </a:cubicBezTo>
                      <a:cubicBezTo>
                        <a:pt x="8469" y="25126"/>
                        <a:pt x="8411" y="26393"/>
                        <a:pt x="8440" y="27660"/>
                      </a:cubicBezTo>
                      <a:lnTo>
                        <a:pt x="8440" y="28064"/>
                      </a:lnTo>
                      <a:cubicBezTo>
                        <a:pt x="8498" y="29302"/>
                        <a:pt x="8728" y="30541"/>
                        <a:pt x="9045" y="31751"/>
                      </a:cubicBezTo>
                      <a:lnTo>
                        <a:pt x="6539" y="32442"/>
                      </a:lnTo>
                      <a:cubicBezTo>
                        <a:pt x="6467" y="32456"/>
                        <a:pt x="6395" y="32463"/>
                        <a:pt x="6323" y="32463"/>
                      </a:cubicBezTo>
                      <a:cubicBezTo>
                        <a:pt x="6251" y="32463"/>
                        <a:pt x="6179" y="32456"/>
                        <a:pt x="6107" y="32442"/>
                      </a:cubicBezTo>
                      <a:cubicBezTo>
                        <a:pt x="6049" y="32442"/>
                        <a:pt x="5992" y="32413"/>
                        <a:pt x="5963" y="32384"/>
                      </a:cubicBezTo>
                      <a:cubicBezTo>
                        <a:pt x="5877" y="32327"/>
                        <a:pt x="5819" y="32269"/>
                        <a:pt x="5733" y="32183"/>
                      </a:cubicBezTo>
                      <a:cubicBezTo>
                        <a:pt x="5675" y="32125"/>
                        <a:pt x="5617" y="32010"/>
                        <a:pt x="5589" y="31895"/>
                      </a:cubicBezTo>
                      <a:cubicBezTo>
                        <a:pt x="5531" y="31549"/>
                        <a:pt x="5444" y="31232"/>
                        <a:pt x="5387" y="30858"/>
                      </a:cubicBezTo>
                      <a:cubicBezTo>
                        <a:pt x="5329" y="30714"/>
                        <a:pt x="5300" y="30570"/>
                        <a:pt x="5300" y="30426"/>
                      </a:cubicBezTo>
                      <a:cubicBezTo>
                        <a:pt x="5185" y="29878"/>
                        <a:pt x="5156" y="29360"/>
                        <a:pt x="5099" y="28784"/>
                      </a:cubicBezTo>
                      <a:cubicBezTo>
                        <a:pt x="5099" y="28640"/>
                        <a:pt x="5041" y="28496"/>
                        <a:pt x="5041" y="28352"/>
                      </a:cubicBezTo>
                      <a:lnTo>
                        <a:pt x="5041" y="28208"/>
                      </a:lnTo>
                      <a:cubicBezTo>
                        <a:pt x="5041" y="28064"/>
                        <a:pt x="5041" y="27920"/>
                        <a:pt x="5012" y="27804"/>
                      </a:cubicBezTo>
                      <a:cubicBezTo>
                        <a:pt x="5012" y="27488"/>
                        <a:pt x="4984" y="27113"/>
                        <a:pt x="4984" y="26796"/>
                      </a:cubicBezTo>
                      <a:lnTo>
                        <a:pt x="4984" y="26364"/>
                      </a:lnTo>
                      <a:cubicBezTo>
                        <a:pt x="4984" y="25846"/>
                        <a:pt x="5012" y="25327"/>
                        <a:pt x="5041" y="24809"/>
                      </a:cubicBezTo>
                      <a:cubicBezTo>
                        <a:pt x="5041" y="24665"/>
                        <a:pt x="5099" y="24521"/>
                        <a:pt x="5099" y="24377"/>
                      </a:cubicBezTo>
                      <a:cubicBezTo>
                        <a:pt x="5128" y="24031"/>
                        <a:pt x="5156" y="23657"/>
                        <a:pt x="5243" y="23311"/>
                      </a:cubicBezTo>
                      <a:cubicBezTo>
                        <a:pt x="5243" y="23167"/>
                        <a:pt x="5272" y="23052"/>
                        <a:pt x="5300" y="22908"/>
                      </a:cubicBezTo>
                      <a:cubicBezTo>
                        <a:pt x="5300" y="22821"/>
                        <a:pt x="5329" y="22793"/>
                        <a:pt x="5329" y="22735"/>
                      </a:cubicBezTo>
                      <a:cubicBezTo>
                        <a:pt x="5387" y="22591"/>
                        <a:pt x="5387" y="22447"/>
                        <a:pt x="5416" y="22303"/>
                      </a:cubicBezTo>
                      <a:cubicBezTo>
                        <a:pt x="5531" y="21813"/>
                        <a:pt x="5617" y="21352"/>
                        <a:pt x="5733" y="20863"/>
                      </a:cubicBezTo>
                      <a:cubicBezTo>
                        <a:pt x="5761" y="20719"/>
                        <a:pt x="5819" y="20603"/>
                        <a:pt x="5848" y="20459"/>
                      </a:cubicBezTo>
                      <a:cubicBezTo>
                        <a:pt x="6021" y="19883"/>
                        <a:pt x="6193" y="19307"/>
                        <a:pt x="6424" y="18760"/>
                      </a:cubicBezTo>
                      <a:cubicBezTo>
                        <a:pt x="6453" y="18702"/>
                        <a:pt x="6453" y="18616"/>
                        <a:pt x="6481" y="18558"/>
                      </a:cubicBezTo>
                      <a:cubicBezTo>
                        <a:pt x="6539" y="18472"/>
                        <a:pt x="6539" y="18414"/>
                        <a:pt x="6568" y="18357"/>
                      </a:cubicBezTo>
                      <a:cubicBezTo>
                        <a:pt x="6597" y="18299"/>
                        <a:pt x="6597" y="18270"/>
                        <a:pt x="6625" y="18184"/>
                      </a:cubicBezTo>
                      <a:cubicBezTo>
                        <a:pt x="6769" y="17838"/>
                        <a:pt x="6971" y="17464"/>
                        <a:pt x="7115" y="17060"/>
                      </a:cubicBezTo>
                      <a:cubicBezTo>
                        <a:pt x="7144" y="17003"/>
                        <a:pt x="7144" y="16974"/>
                        <a:pt x="7173" y="16888"/>
                      </a:cubicBezTo>
                      <a:lnTo>
                        <a:pt x="7288" y="16686"/>
                      </a:lnTo>
                      <a:cubicBezTo>
                        <a:pt x="7576" y="16110"/>
                        <a:pt x="7864" y="15563"/>
                        <a:pt x="8181" y="15015"/>
                      </a:cubicBezTo>
                      <a:cubicBezTo>
                        <a:pt x="8267" y="14900"/>
                        <a:pt x="8325" y="14756"/>
                        <a:pt x="8411" y="14670"/>
                      </a:cubicBezTo>
                      <a:cubicBezTo>
                        <a:pt x="8498" y="14526"/>
                        <a:pt x="8613" y="14324"/>
                        <a:pt x="8728" y="14180"/>
                      </a:cubicBezTo>
                      <a:lnTo>
                        <a:pt x="8930" y="13863"/>
                      </a:lnTo>
                      <a:cubicBezTo>
                        <a:pt x="9016" y="13748"/>
                        <a:pt x="9074" y="13662"/>
                        <a:pt x="9160" y="13575"/>
                      </a:cubicBezTo>
                      <a:cubicBezTo>
                        <a:pt x="9218" y="13460"/>
                        <a:pt x="9333" y="13374"/>
                        <a:pt x="9419" y="13258"/>
                      </a:cubicBezTo>
                      <a:cubicBezTo>
                        <a:pt x="9794" y="12740"/>
                        <a:pt x="10197" y="12250"/>
                        <a:pt x="10629" y="11732"/>
                      </a:cubicBezTo>
                      <a:cubicBezTo>
                        <a:pt x="10744" y="11645"/>
                        <a:pt x="10802" y="11530"/>
                        <a:pt x="10917" y="11415"/>
                      </a:cubicBezTo>
                      <a:cubicBezTo>
                        <a:pt x="11205" y="11098"/>
                        <a:pt x="11493" y="10810"/>
                        <a:pt x="11810" y="10493"/>
                      </a:cubicBezTo>
                      <a:lnTo>
                        <a:pt x="11868" y="10436"/>
                      </a:lnTo>
                      <a:lnTo>
                        <a:pt x="12098" y="10205"/>
                      </a:lnTo>
                      <a:lnTo>
                        <a:pt x="12156" y="10147"/>
                      </a:lnTo>
                      <a:cubicBezTo>
                        <a:pt x="12617" y="9715"/>
                        <a:pt x="13106" y="9283"/>
                        <a:pt x="13625" y="8909"/>
                      </a:cubicBezTo>
                      <a:cubicBezTo>
                        <a:pt x="13740" y="8823"/>
                        <a:pt x="13826" y="8707"/>
                        <a:pt x="13942" y="8650"/>
                      </a:cubicBezTo>
                      <a:cubicBezTo>
                        <a:pt x="14259" y="8390"/>
                        <a:pt x="14633" y="8131"/>
                        <a:pt x="14979" y="7930"/>
                      </a:cubicBezTo>
                      <a:cubicBezTo>
                        <a:pt x="15094" y="7843"/>
                        <a:pt x="15209" y="7786"/>
                        <a:pt x="15353" y="7699"/>
                      </a:cubicBezTo>
                      <a:cubicBezTo>
                        <a:pt x="15468" y="7642"/>
                        <a:pt x="15612" y="7555"/>
                        <a:pt x="15699" y="7498"/>
                      </a:cubicBezTo>
                      <a:cubicBezTo>
                        <a:pt x="15814" y="7411"/>
                        <a:pt x="15929" y="7353"/>
                        <a:pt x="16073" y="7267"/>
                      </a:cubicBezTo>
                      <a:cubicBezTo>
                        <a:pt x="16390" y="7065"/>
                        <a:pt x="16764" y="6893"/>
                        <a:pt x="17110" y="6691"/>
                      </a:cubicBezTo>
                      <a:cubicBezTo>
                        <a:pt x="17225" y="6633"/>
                        <a:pt x="17369" y="6547"/>
                        <a:pt x="17485" y="6518"/>
                      </a:cubicBezTo>
                      <a:cubicBezTo>
                        <a:pt x="17657" y="6403"/>
                        <a:pt x="17859" y="6345"/>
                        <a:pt x="18061" y="6230"/>
                      </a:cubicBezTo>
                      <a:cubicBezTo>
                        <a:pt x="18233" y="6173"/>
                        <a:pt x="18435" y="6057"/>
                        <a:pt x="18637" y="5971"/>
                      </a:cubicBezTo>
                      <a:cubicBezTo>
                        <a:pt x="18781" y="5942"/>
                        <a:pt x="18867" y="5884"/>
                        <a:pt x="19011" y="5827"/>
                      </a:cubicBezTo>
                      <a:cubicBezTo>
                        <a:pt x="19386" y="5683"/>
                        <a:pt x="19789" y="5539"/>
                        <a:pt x="20135" y="5395"/>
                      </a:cubicBezTo>
                      <a:cubicBezTo>
                        <a:pt x="20279" y="5366"/>
                        <a:pt x="20394" y="5337"/>
                        <a:pt x="20538" y="5251"/>
                      </a:cubicBezTo>
                      <a:cubicBezTo>
                        <a:pt x="20682" y="5222"/>
                        <a:pt x="20797" y="5193"/>
                        <a:pt x="20912" y="5164"/>
                      </a:cubicBezTo>
                      <a:cubicBezTo>
                        <a:pt x="21056" y="5107"/>
                        <a:pt x="21172" y="5078"/>
                        <a:pt x="21316" y="5049"/>
                      </a:cubicBezTo>
                      <a:cubicBezTo>
                        <a:pt x="21719" y="4934"/>
                        <a:pt x="22151" y="4819"/>
                        <a:pt x="22554" y="4732"/>
                      </a:cubicBezTo>
                      <a:cubicBezTo>
                        <a:pt x="22698" y="4675"/>
                        <a:pt x="22842" y="4646"/>
                        <a:pt x="22929" y="4646"/>
                      </a:cubicBezTo>
                      <a:cubicBezTo>
                        <a:pt x="23591" y="4502"/>
                        <a:pt x="24225" y="4387"/>
                        <a:pt x="24887" y="4329"/>
                      </a:cubicBezTo>
                      <a:lnTo>
                        <a:pt x="24916" y="4329"/>
                      </a:lnTo>
                      <a:cubicBezTo>
                        <a:pt x="25031" y="4329"/>
                        <a:pt x="25175" y="4300"/>
                        <a:pt x="25319" y="4300"/>
                      </a:cubicBezTo>
                      <a:lnTo>
                        <a:pt x="25348" y="4300"/>
                      </a:lnTo>
                      <a:cubicBezTo>
                        <a:pt x="25780" y="4243"/>
                        <a:pt x="26212" y="4214"/>
                        <a:pt x="26644" y="4214"/>
                      </a:cubicBezTo>
                      <a:close/>
                      <a:moveTo>
                        <a:pt x="3399" y="30742"/>
                      </a:moveTo>
                      <a:cubicBezTo>
                        <a:pt x="3947" y="30742"/>
                        <a:pt x="4465" y="30829"/>
                        <a:pt x="4984" y="30886"/>
                      </a:cubicBezTo>
                      <a:cubicBezTo>
                        <a:pt x="5041" y="31290"/>
                        <a:pt x="5128" y="31693"/>
                        <a:pt x="5243" y="32096"/>
                      </a:cubicBezTo>
                      <a:cubicBezTo>
                        <a:pt x="5272" y="32240"/>
                        <a:pt x="5329" y="32384"/>
                        <a:pt x="5416" y="32471"/>
                      </a:cubicBezTo>
                      <a:cubicBezTo>
                        <a:pt x="5099" y="32672"/>
                        <a:pt x="4753" y="32816"/>
                        <a:pt x="4436" y="32960"/>
                      </a:cubicBezTo>
                      <a:cubicBezTo>
                        <a:pt x="3975" y="33133"/>
                        <a:pt x="3543" y="33277"/>
                        <a:pt x="3227" y="33335"/>
                      </a:cubicBezTo>
                      <a:cubicBezTo>
                        <a:pt x="2953" y="33397"/>
                        <a:pt x="2690" y="33427"/>
                        <a:pt x="2444" y="33427"/>
                      </a:cubicBezTo>
                      <a:cubicBezTo>
                        <a:pt x="2122" y="33427"/>
                        <a:pt x="1830" y="33375"/>
                        <a:pt x="1585" y="33277"/>
                      </a:cubicBezTo>
                      <a:cubicBezTo>
                        <a:pt x="1383" y="33191"/>
                        <a:pt x="1210" y="33047"/>
                        <a:pt x="1066" y="32903"/>
                      </a:cubicBezTo>
                      <a:cubicBezTo>
                        <a:pt x="922" y="32759"/>
                        <a:pt x="836" y="32586"/>
                        <a:pt x="807" y="32413"/>
                      </a:cubicBezTo>
                      <a:cubicBezTo>
                        <a:pt x="749" y="32240"/>
                        <a:pt x="807" y="32039"/>
                        <a:pt x="865" y="31866"/>
                      </a:cubicBezTo>
                      <a:cubicBezTo>
                        <a:pt x="980" y="31607"/>
                        <a:pt x="1153" y="31405"/>
                        <a:pt x="1412" y="31232"/>
                      </a:cubicBezTo>
                      <a:cubicBezTo>
                        <a:pt x="1930" y="30858"/>
                        <a:pt x="2650" y="30742"/>
                        <a:pt x="3399" y="30742"/>
                      </a:cubicBezTo>
                      <a:close/>
                      <a:moveTo>
                        <a:pt x="28060" y="1"/>
                      </a:moveTo>
                      <a:cubicBezTo>
                        <a:pt x="27543" y="1"/>
                        <a:pt x="27018" y="289"/>
                        <a:pt x="26731" y="815"/>
                      </a:cubicBezTo>
                      <a:cubicBezTo>
                        <a:pt x="26270" y="1593"/>
                        <a:pt x="26183" y="2630"/>
                        <a:pt x="26558" y="3955"/>
                      </a:cubicBezTo>
                      <a:cubicBezTo>
                        <a:pt x="26155" y="3955"/>
                        <a:pt x="25780" y="3983"/>
                        <a:pt x="25406" y="4041"/>
                      </a:cubicBezTo>
                      <a:cubicBezTo>
                        <a:pt x="25492" y="1765"/>
                        <a:pt x="24686" y="585"/>
                        <a:pt x="23735" y="383"/>
                      </a:cubicBezTo>
                      <a:cubicBezTo>
                        <a:pt x="23669" y="375"/>
                        <a:pt x="23603" y="371"/>
                        <a:pt x="23538" y="371"/>
                      </a:cubicBezTo>
                      <a:cubicBezTo>
                        <a:pt x="23144" y="371"/>
                        <a:pt x="22760" y="519"/>
                        <a:pt x="22439" y="815"/>
                      </a:cubicBezTo>
                      <a:cubicBezTo>
                        <a:pt x="21892" y="1362"/>
                        <a:pt x="21748" y="2255"/>
                        <a:pt x="22007" y="3321"/>
                      </a:cubicBezTo>
                      <a:cubicBezTo>
                        <a:pt x="22093" y="3551"/>
                        <a:pt x="22237" y="3983"/>
                        <a:pt x="22439" y="4502"/>
                      </a:cubicBezTo>
                      <a:cubicBezTo>
                        <a:pt x="22093" y="4559"/>
                        <a:pt x="21690" y="4675"/>
                        <a:pt x="21316" y="4790"/>
                      </a:cubicBezTo>
                      <a:cubicBezTo>
                        <a:pt x="21172" y="3407"/>
                        <a:pt x="20739" y="2486"/>
                        <a:pt x="20077" y="1967"/>
                      </a:cubicBezTo>
                      <a:lnTo>
                        <a:pt x="20019" y="1967"/>
                      </a:lnTo>
                      <a:cubicBezTo>
                        <a:pt x="19875" y="1881"/>
                        <a:pt x="19731" y="1765"/>
                        <a:pt x="19558" y="1737"/>
                      </a:cubicBezTo>
                      <a:cubicBezTo>
                        <a:pt x="19414" y="1650"/>
                        <a:pt x="19270" y="1621"/>
                        <a:pt x="19126" y="1621"/>
                      </a:cubicBezTo>
                      <a:cubicBezTo>
                        <a:pt x="19072" y="1615"/>
                        <a:pt x="19018" y="1612"/>
                        <a:pt x="18965" y="1612"/>
                      </a:cubicBezTo>
                      <a:cubicBezTo>
                        <a:pt x="18284" y="1612"/>
                        <a:pt x="17702" y="2116"/>
                        <a:pt x="17542" y="2918"/>
                      </a:cubicBezTo>
                      <a:cubicBezTo>
                        <a:pt x="17427" y="3494"/>
                        <a:pt x="17513" y="4156"/>
                        <a:pt x="17801" y="4790"/>
                      </a:cubicBezTo>
                      <a:cubicBezTo>
                        <a:pt x="17917" y="5049"/>
                        <a:pt x="18118" y="5424"/>
                        <a:pt x="18406" y="5856"/>
                      </a:cubicBezTo>
                      <a:cubicBezTo>
                        <a:pt x="18233" y="5942"/>
                        <a:pt x="18061" y="6000"/>
                        <a:pt x="17917" y="6086"/>
                      </a:cubicBezTo>
                      <a:cubicBezTo>
                        <a:pt x="17715" y="6144"/>
                        <a:pt x="17542" y="6259"/>
                        <a:pt x="17398" y="6345"/>
                      </a:cubicBezTo>
                      <a:cubicBezTo>
                        <a:pt x="16995" y="5049"/>
                        <a:pt x="16476" y="4214"/>
                        <a:pt x="15699" y="3782"/>
                      </a:cubicBezTo>
                      <a:cubicBezTo>
                        <a:pt x="15435" y="3606"/>
                        <a:pt x="15137" y="3531"/>
                        <a:pt x="14857" y="3531"/>
                      </a:cubicBezTo>
                      <a:cubicBezTo>
                        <a:pt x="14771" y="3531"/>
                        <a:pt x="14686" y="3538"/>
                        <a:pt x="14604" y="3551"/>
                      </a:cubicBezTo>
                      <a:cubicBezTo>
                        <a:pt x="13913" y="3667"/>
                        <a:pt x="13452" y="4243"/>
                        <a:pt x="13452" y="5078"/>
                      </a:cubicBezTo>
                      <a:cubicBezTo>
                        <a:pt x="13394" y="5942"/>
                        <a:pt x="13826" y="6835"/>
                        <a:pt x="14777" y="7843"/>
                      </a:cubicBezTo>
                      <a:cubicBezTo>
                        <a:pt x="14460" y="8074"/>
                        <a:pt x="14172" y="8275"/>
                        <a:pt x="13826" y="8506"/>
                      </a:cubicBezTo>
                      <a:cubicBezTo>
                        <a:pt x="13222" y="7267"/>
                        <a:pt x="12530" y="6518"/>
                        <a:pt x="11724" y="6259"/>
                      </a:cubicBezTo>
                      <a:cubicBezTo>
                        <a:pt x="11511" y="6183"/>
                        <a:pt x="11298" y="6147"/>
                        <a:pt x="11098" y="6147"/>
                      </a:cubicBezTo>
                      <a:cubicBezTo>
                        <a:pt x="10919" y="6147"/>
                        <a:pt x="10750" y="6176"/>
                        <a:pt x="10600" y="6230"/>
                      </a:cubicBezTo>
                      <a:cubicBezTo>
                        <a:pt x="10456" y="6288"/>
                        <a:pt x="10312" y="6374"/>
                        <a:pt x="10197" y="6432"/>
                      </a:cubicBezTo>
                      <a:cubicBezTo>
                        <a:pt x="9794" y="6777"/>
                        <a:pt x="9621" y="7296"/>
                        <a:pt x="9707" y="7930"/>
                      </a:cubicBezTo>
                      <a:cubicBezTo>
                        <a:pt x="9794" y="8823"/>
                        <a:pt x="10428" y="9658"/>
                        <a:pt x="11522" y="10464"/>
                      </a:cubicBezTo>
                      <a:cubicBezTo>
                        <a:pt x="11234" y="10724"/>
                        <a:pt x="11004" y="11012"/>
                        <a:pt x="10744" y="11300"/>
                      </a:cubicBezTo>
                      <a:cubicBezTo>
                        <a:pt x="10082" y="10407"/>
                        <a:pt x="9275" y="9571"/>
                        <a:pt x="8210" y="9399"/>
                      </a:cubicBezTo>
                      <a:cubicBezTo>
                        <a:pt x="8123" y="9384"/>
                        <a:pt x="8037" y="9377"/>
                        <a:pt x="7950" y="9377"/>
                      </a:cubicBezTo>
                      <a:cubicBezTo>
                        <a:pt x="7864" y="9377"/>
                        <a:pt x="7778" y="9384"/>
                        <a:pt x="7691" y="9399"/>
                      </a:cubicBezTo>
                      <a:cubicBezTo>
                        <a:pt x="7288" y="9427"/>
                        <a:pt x="6971" y="9600"/>
                        <a:pt x="6741" y="9859"/>
                      </a:cubicBezTo>
                      <a:cubicBezTo>
                        <a:pt x="6481" y="10147"/>
                        <a:pt x="6395" y="10551"/>
                        <a:pt x="6424" y="10954"/>
                      </a:cubicBezTo>
                      <a:cubicBezTo>
                        <a:pt x="6481" y="11617"/>
                        <a:pt x="6971" y="12394"/>
                        <a:pt x="7634" y="12884"/>
                      </a:cubicBezTo>
                      <a:cubicBezTo>
                        <a:pt x="7864" y="13028"/>
                        <a:pt x="8181" y="13258"/>
                        <a:pt x="8584" y="13460"/>
                      </a:cubicBezTo>
                      <a:cubicBezTo>
                        <a:pt x="8642" y="13489"/>
                        <a:pt x="8757" y="13575"/>
                        <a:pt x="8872" y="13604"/>
                      </a:cubicBezTo>
                      <a:cubicBezTo>
                        <a:pt x="8757" y="13748"/>
                        <a:pt x="8699" y="13892"/>
                        <a:pt x="8584" y="14007"/>
                      </a:cubicBezTo>
                      <a:cubicBezTo>
                        <a:pt x="8469" y="14180"/>
                        <a:pt x="8325" y="14353"/>
                        <a:pt x="8210" y="14555"/>
                      </a:cubicBezTo>
                      <a:cubicBezTo>
                        <a:pt x="7446" y="13763"/>
                        <a:pt x="6461" y="13027"/>
                        <a:pt x="5391" y="13027"/>
                      </a:cubicBezTo>
                      <a:cubicBezTo>
                        <a:pt x="5370" y="13027"/>
                        <a:pt x="5350" y="13027"/>
                        <a:pt x="5329" y="13028"/>
                      </a:cubicBezTo>
                      <a:cubicBezTo>
                        <a:pt x="5185" y="13028"/>
                        <a:pt x="5041" y="13028"/>
                        <a:pt x="4897" y="13057"/>
                      </a:cubicBezTo>
                      <a:cubicBezTo>
                        <a:pt x="4465" y="13172"/>
                        <a:pt x="4148" y="13402"/>
                        <a:pt x="3975" y="13719"/>
                      </a:cubicBezTo>
                      <a:cubicBezTo>
                        <a:pt x="3745" y="14036"/>
                        <a:pt x="3716" y="14439"/>
                        <a:pt x="3831" y="14843"/>
                      </a:cubicBezTo>
                      <a:cubicBezTo>
                        <a:pt x="4004" y="15476"/>
                        <a:pt x="4609" y="16168"/>
                        <a:pt x="5387" y="16513"/>
                      </a:cubicBezTo>
                      <a:cubicBezTo>
                        <a:pt x="5704" y="16715"/>
                        <a:pt x="6165" y="16888"/>
                        <a:pt x="6741" y="17032"/>
                      </a:cubicBezTo>
                      <a:cubicBezTo>
                        <a:pt x="6769" y="17032"/>
                        <a:pt x="6827" y="17032"/>
                        <a:pt x="6856" y="17060"/>
                      </a:cubicBezTo>
                      <a:cubicBezTo>
                        <a:pt x="6683" y="17435"/>
                        <a:pt x="6539" y="17809"/>
                        <a:pt x="6337" y="18213"/>
                      </a:cubicBezTo>
                      <a:cubicBezTo>
                        <a:pt x="5113" y="17338"/>
                        <a:pt x="4187" y="17101"/>
                        <a:pt x="3544" y="17101"/>
                      </a:cubicBezTo>
                      <a:cubicBezTo>
                        <a:pt x="3128" y="17101"/>
                        <a:pt x="2832" y="17200"/>
                        <a:pt x="2650" y="17291"/>
                      </a:cubicBezTo>
                      <a:cubicBezTo>
                        <a:pt x="2103" y="17521"/>
                        <a:pt x="1786" y="18069"/>
                        <a:pt x="1815" y="18645"/>
                      </a:cubicBezTo>
                      <a:cubicBezTo>
                        <a:pt x="1844" y="19336"/>
                        <a:pt x="2391" y="20200"/>
                        <a:pt x="3745" y="20632"/>
                      </a:cubicBezTo>
                      <a:cubicBezTo>
                        <a:pt x="4148" y="20747"/>
                        <a:pt x="4667" y="20834"/>
                        <a:pt x="5243" y="20920"/>
                      </a:cubicBezTo>
                      <a:cubicBezTo>
                        <a:pt x="5300" y="20920"/>
                        <a:pt x="5387" y="20920"/>
                        <a:pt x="5444" y="20949"/>
                      </a:cubicBezTo>
                      <a:cubicBezTo>
                        <a:pt x="5329" y="21381"/>
                        <a:pt x="5243" y="21784"/>
                        <a:pt x="5156" y="22216"/>
                      </a:cubicBezTo>
                      <a:cubicBezTo>
                        <a:pt x="4175" y="21726"/>
                        <a:pt x="3327" y="21476"/>
                        <a:pt x="2595" y="21476"/>
                      </a:cubicBezTo>
                      <a:cubicBezTo>
                        <a:pt x="2253" y="21476"/>
                        <a:pt x="1936" y="21530"/>
                        <a:pt x="1642" y="21640"/>
                      </a:cubicBezTo>
                      <a:cubicBezTo>
                        <a:pt x="1498" y="21669"/>
                        <a:pt x="1383" y="21756"/>
                        <a:pt x="1268" y="21813"/>
                      </a:cubicBezTo>
                      <a:cubicBezTo>
                        <a:pt x="836" y="22072"/>
                        <a:pt x="577" y="22476"/>
                        <a:pt x="548" y="22908"/>
                      </a:cubicBezTo>
                      <a:cubicBezTo>
                        <a:pt x="519" y="23369"/>
                        <a:pt x="721" y="23829"/>
                        <a:pt x="1124" y="24233"/>
                      </a:cubicBezTo>
                      <a:cubicBezTo>
                        <a:pt x="1700" y="24780"/>
                        <a:pt x="2564" y="25010"/>
                        <a:pt x="3716" y="25010"/>
                      </a:cubicBezTo>
                      <a:cubicBezTo>
                        <a:pt x="4033" y="25010"/>
                        <a:pt x="4379" y="24982"/>
                        <a:pt x="4724" y="24953"/>
                      </a:cubicBezTo>
                      <a:lnTo>
                        <a:pt x="4724" y="24953"/>
                      </a:lnTo>
                      <a:cubicBezTo>
                        <a:pt x="4696" y="25414"/>
                        <a:pt x="4667" y="25846"/>
                        <a:pt x="4667" y="26335"/>
                      </a:cubicBezTo>
                      <a:cubicBezTo>
                        <a:pt x="3808" y="26054"/>
                        <a:pt x="3071" y="25917"/>
                        <a:pt x="2441" y="25917"/>
                      </a:cubicBezTo>
                      <a:cubicBezTo>
                        <a:pt x="1844" y="25917"/>
                        <a:pt x="1342" y="26040"/>
                        <a:pt x="922" y="26278"/>
                      </a:cubicBezTo>
                      <a:cubicBezTo>
                        <a:pt x="692" y="26422"/>
                        <a:pt x="519" y="26566"/>
                        <a:pt x="375" y="26767"/>
                      </a:cubicBezTo>
                      <a:cubicBezTo>
                        <a:pt x="116" y="27084"/>
                        <a:pt x="1" y="27488"/>
                        <a:pt x="87" y="27833"/>
                      </a:cubicBezTo>
                      <a:cubicBezTo>
                        <a:pt x="145" y="28265"/>
                        <a:pt x="433" y="28669"/>
                        <a:pt x="865" y="28928"/>
                      </a:cubicBezTo>
                      <a:cubicBezTo>
                        <a:pt x="1354" y="29216"/>
                        <a:pt x="1873" y="29360"/>
                        <a:pt x="2535" y="29360"/>
                      </a:cubicBezTo>
                      <a:cubicBezTo>
                        <a:pt x="3025" y="29360"/>
                        <a:pt x="3659" y="29273"/>
                        <a:pt x="4292" y="29101"/>
                      </a:cubicBezTo>
                      <a:lnTo>
                        <a:pt x="4724" y="28985"/>
                      </a:lnTo>
                      <a:cubicBezTo>
                        <a:pt x="4753" y="29446"/>
                        <a:pt x="4840" y="29965"/>
                        <a:pt x="4897" y="30426"/>
                      </a:cubicBezTo>
                      <a:cubicBezTo>
                        <a:pt x="4425" y="30358"/>
                        <a:pt x="3900" y="30304"/>
                        <a:pt x="3381" y="30304"/>
                      </a:cubicBezTo>
                      <a:cubicBezTo>
                        <a:pt x="2570" y="30304"/>
                        <a:pt x="1772" y="30436"/>
                        <a:pt x="1210" y="30858"/>
                      </a:cubicBezTo>
                      <a:cubicBezTo>
                        <a:pt x="865" y="31059"/>
                        <a:pt x="663" y="31376"/>
                        <a:pt x="519" y="31693"/>
                      </a:cubicBezTo>
                      <a:cubicBezTo>
                        <a:pt x="404" y="31952"/>
                        <a:pt x="375" y="32183"/>
                        <a:pt x="404" y="32471"/>
                      </a:cubicBezTo>
                      <a:cubicBezTo>
                        <a:pt x="433" y="32730"/>
                        <a:pt x="548" y="32989"/>
                        <a:pt x="721" y="33191"/>
                      </a:cubicBezTo>
                      <a:cubicBezTo>
                        <a:pt x="922" y="33392"/>
                        <a:pt x="1153" y="33565"/>
                        <a:pt x="1412" y="33680"/>
                      </a:cubicBezTo>
                      <a:cubicBezTo>
                        <a:pt x="1729" y="33824"/>
                        <a:pt x="2103" y="33882"/>
                        <a:pt x="2506" y="33882"/>
                      </a:cubicBezTo>
                      <a:cubicBezTo>
                        <a:pt x="2737" y="33882"/>
                        <a:pt x="3025" y="33853"/>
                        <a:pt x="3284" y="33767"/>
                      </a:cubicBezTo>
                      <a:cubicBezTo>
                        <a:pt x="3659" y="33709"/>
                        <a:pt x="4091" y="33565"/>
                        <a:pt x="4552" y="33335"/>
                      </a:cubicBezTo>
                      <a:cubicBezTo>
                        <a:pt x="4897" y="33191"/>
                        <a:pt x="5272" y="33018"/>
                        <a:pt x="5617" y="32845"/>
                      </a:cubicBezTo>
                      <a:cubicBezTo>
                        <a:pt x="5617" y="32845"/>
                        <a:pt x="5675" y="32816"/>
                        <a:pt x="5704" y="32816"/>
                      </a:cubicBezTo>
                      <a:cubicBezTo>
                        <a:pt x="5704" y="32816"/>
                        <a:pt x="5733" y="32845"/>
                        <a:pt x="5761" y="32845"/>
                      </a:cubicBezTo>
                      <a:cubicBezTo>
                        <a:pt x="5963" y="32960"/>
                        <a:pt x="6165" y="33018"/>
                        <a:pt x="6395" y="33018"/>
                      </a:cubicBezTo>
                      <a:cubicBezTo>
                        <a:pt x="6481" y="33018"/>
                        <a:pt x="6597" y="33018"/>
                        <a:pt x="6712" y="32989"/>
                      </a:cubicBezTo>
                      <a:lnTo>
                        <a:pt x="7144" y="32874"/>
                      </a:lnTo>
                      <a:lnTo>
                        <a:pt x="9419" y="32211"/>
                      </a:lnTo>
                      <a:lnTo>
                        <a:pt x="12588" y="31347"/>
                      </a:lnTo>
                      <a:lnTo>
                        <a:pt x="13078" y="31203"/>
                      </a:lnTo>
                      <a:lnTo>
                        <a:pt x="14403" y="30858"/>
                      </a:lnTo>
                      <a:lnTo>
                        <a:pt x="16764" y="30195"/>
                      </a:lnTo>
                      <a:lnTo>
                        <a:pt x="19501" y="29446"/>
                      </a:lnTo>
                      <a:lnTo>
                        <a:pt x="19587" y="29446"/>
                      </a:lnTo>
                      <a:lnTo>
                        <a:pt x="19818" y="29389"/>
                      </a:lnTo>
                      <a:lnTo>
                        <a:pt x="20423" y="29187"/>
                      </a:lnTo>
                      <a:lnTo>
                        <a:pt x="20451" y="29187"/>
                      </a:lnTo>
                      <a:lnTo>
                        <a:pt x="24110" y="28179"/>
                      </a:lnTo>
                      <a:lnTo>
                        <a:pt x="25463" y="27804"/>
                      </a:lnTo>
                      <a:cubicBezTo>
                        <a:pt x="25463" y="28150"/>
                        <a:pt x="25550" y="28553"/>
                        <a:pt x="25723" y="28899"/>
                      </a:cubicBezTo>
                      <a:cubicBezTo>
                        <a:pt x="26126" y="29734"/>
                        <a:pt x="26904" y="30310"/>
                        <a:pt x="27854" y="30426"/>
                      </a:cubicBezTo>
                      <a:lnTo>
                        <a:pt x="28084" y="30426"/>
                      </a:lnTo>
                      <a:cubicBezTo>
                        <a:pt x="28488" y="30426"/>
                        <a:pt x="28862" y="30339"/>
                        <a:pt x="29208" y="30166"/>
                      </a:cubicBezTo>
                      <a:cubicBezTo>
                        <a:pt x="30187" y="29734"/>
                        <a:pt x="30734" y="28755"/>
                        <a:pt x="30734" y="27804"/>
                      </a:cubicBezTo>
                      <a:cubicBezTo>
                        <a:pt x="30734" y="27430"/>
                        <a:pt x="30648" y="27027"/>
                        <a:pt x="30475" y="26710"/>
                      </a:cubicBezTo>
                      <a:cubicBezTo>
                        <a:pt x="30302" y="26364"/>
                        <a:pt x="30072" y="26019"/>
                        <a:pt x="29784" y="25817"/>
                      </a:cubicBezTo>
                      <a:lnTo>
                        <a:pt x="30965" y="25010"/>
                      </a:lnTo>
                      <a:lnTo>
                        <a:pt x="34105" y="22908"/>
                      </a:lnTo>
                      <a:lnTo>
                        <a:pt x="34853" y="22389"/>
                      </a:lnTo>
                      <a:lnTo>
                        <a:pt x="35516" y="21957"/>
                      </a:lnTo>
                      <a:lnTo>
                        <a:pt x="37244" y="20805"/>
                      </a:lnTo>
                      <a:lnTo>
                        <a:pt x="40384" y="18674"/>
                      </a:lnTo>
                      <a:lnTo>
                        <a:pt x="43495" y="16571"/>
                      </a:lnTo>
                      <a:lnTo>
                        <a:pt x="43552" y="16571"/>
                      </a:lnTo>
                      <a:lnTo>
                        <a:pt x="45799" y="15015"/>
                      </a:lnTo>
                      <a:cubicBezTo>
                        <a:pt x="46145" y="14785"/>
                        <a:pt x="46317" y="14468"/>
                        <a:pt x="46346" y="14151"/>
                      </a:cubicBezTo>
                      <a:cubicBezTo>
                        <a:pt x="46375" y="14151"/>
                        <a:pt x="46375" y="14151"/>
                        <a:pt x="46433" y="14122"/>
                      </a:cubicBezTo>
                      <a:cubicBezTo>
                        <a:pt x="49025" y="13114"/>
                        <a:pt x="49918" y="11818"/>
                        <a:pt x="49918" y="10839"/>
                      </a:cubicBezTo>
                      <a:cubicBezTo>
                        <a:pt x="49889" y="10551"/>
                        <a:pt x="49832" y="10407"/>
                        <a:pt x="49803" y="10292"/>
                      </a:cubicBezTo>
                      <a:cubicBezTo>
                        <a:pt x="49659" y="9831"/>
                        <a:pt x="49313" y="9456"/>
                        <a:pt x="48795" y="9341"/>
                      </a:cubicBezTo>
                      <a:cubicBezTo>
                        <a:pt x="48634" y="9292"/>
                        <a:pt x="48467" y="9267"/>
                        <a:pt x="48296" y="9267"/>
                      </a:cubicBezTo>
                      <a:cubicBezTo>
                        <a:pt x="47669" y="9267"/>
                        <a:pt x="46986" y="9594"/>
                        <a:pt x="46375" y="10205"/>
                      </a:cubicBezTo>
                      <a:cubicBezTo>
                        <a:pt x="46001" y="10580"/>
                        <a:pt x="45482" y="11213"/>
                        <a:pt x="45079" y="11876"/>
                      </a:cubicBezTo>
                      <a:lnTo>
                        <a:pt x="44877" y="11674"/>
                      </a:lnTo>
                      <a:cubicBezTo>
                        <a:pt x="44848" y="11645"/>
                        <a:pt x="44791" y="11588"/>
                        <a:pt x="44791" y="11559"/>
                      </a:cubicBezTo>
                      <a:cubicBezTo>
                        <a:pt x="44762" y="11501"/>
                        <a:pt x="44704" y="11444"/>
                        <a:pt x="44618" y="11386"/>
                      </a:cubicBezTo>
                      <a:cubicBezTo>
                        <a:pt x="44560" y="11271"/>
                        <a:pt x="44445" y="11156"/>
                        <a:pt x="44330" y="11098"/>
                      </a:cubicBezTo>
                      <a:lnTo>
                        <a:pt x="44272" y="11012"/>
                      </a:lnTo>
                      <a:cubicBezTo>
                        <a:pt x="44215" y="10983"/>
                        <a:pt x="44186" y="10896"/>
                        <a:pt x="44128" y="10868"/>
                      </a:cubicBezTo>
                      <a:lnTo>
                        <a:pt x="44071" y="10839"/>
                      </a:lnTo>
                      <a:cubicBezTo>
                        <a:pt x="45655" y="9802"/>
                        <a:pt x="46577" y="8621"/>
                        <a:pt x="46577" y="7555"/>
                      </a:cubicBezTo>
                      <a:cubicBezTo>
                        <a:pt x="46577" y="7440"/>
                        <a:pt x="46577" y="7353"/>
                        <a:pt x="46519" y="7238"/>
                      </a:cubicBezTo>
                      <a:cubicBezTo>
                        <a:pt x="46433" y="6662"/>
                        <a:pt x="46029" y="6230"/>
                        <a:pt x="45453" y="6115"/>
                      </a:cubicBezTo>
                      <a:cubicBezTo>
                        <a:pt x="45345" y="6091"/>
                        <a:pt x="45229" y="6079"/>
                        <a:pt x="45107" y="6079"/>
                      </a:cubicBezTo>
                      <a:cubicBezTo>
                        <a:pt x="44483" y="6079"/>
                        <a:pt x="43704" y="6414"/>
                        <a:pt x="43005" y="7353"/>
                      </a:cubicBezTo>
                      <a:cubicBezTo>
                        <a:pt x="42717" y="7757"/>
                        <a:pt x="42343" y="8390"/>
                        <a:pt x="42112" y="9024"/>
                      </a:cubicBezTo>
                      <a:cubicBezTo>
                        <a:pt x="41968" y="8938"/>
                        <a:pt x="41853" y="8823"/>
                        <a:pt x="41709" y="8707"/>
                      </a:cubicBezTo>
                      <a:cubicBezTo>
                        <a:pt x="41680" y="8678"/>
                        <a:pt x="41594" y="8650"/>
                        <a:pt x="41565" y="8592"/>
                      </a:cubicBezTo>
                      <a:lnTo>
                        <a:pt x="41133" y="8275"/>
                      </a:lnTo>
                      <a:cubicBezTo>
                        <a:pt x="41104" y="8246"/>
                        <a:pt x="41046" y="8246"/>
                        <a:pt x="41018" y="8218"/>
                      </a:cubicBezTo>
                      <a:cubicBezTo>
                        <a:pt x="42890" y="6403"/>
                        <a:pt x="43034" y="4934"/>
                        <a:pt x="42573" y="4127"/>
                      </a:cubicBezTo>
                      <a:cubicBezTo>
                        <a:pt x="42328" y="3720"/>
                        <a:pt x="41878" y="3491"/>
                        <a:pt x="41368" y="3491"/>
                      </a:cubicBezTo>
                      <a:cubicBezTo>
                        <a:pt x="41338" y="3491"/>
                        <a:pt x="41307" y="3492"/>
                        <a:pt x="41277" y="3494"/>
                      </a:cubicBezTo>
                      <a:cubicBezTo>
                        <a:pt x="40470" y="3523"/>
                        <a:pt x="39721" y="4127"/>
                        <a:pt x="39232" y="5107"/>
                      </a:cubicBezTo>
                      <a:cubicBezTo>
                        <a:pt x="39001" y="5510"/>
                        <a:pt x="38828" y="6115"/>
                        <a:pt x="38656" y="6720"/>
                      </a:cubicBezTo>
                      <a:cubicBezTo>
                        <a:pt x="38252" y="6518"/>
                        <a:pt x="37878" y="6345"/>
                        <a:pt x="37503" y="6144"/>
                      </a:cubicBezTo>
                      <a:cubicBezTo>
                        <a:pt x="38080" y="5337"/>
                        <a:pt x="38598" y="4358"/>
                        <a:pt x="38598" y="3379"/>
                      </a:cubicBezTo>
                      <a:cubicBezTo>
                        <a:pt x="38598" y="3206"/>
                        <a:pt x="38598" y="3033"/>
                        <a:pt x="38540" y="2831"/>
                      </a:cubicBezTo>
                      <a:cubicBezTo>
                        <a:pt x="38454" y="2486"/>
                        <a:pt x="38310" y="2169"/>
                        <a:pt x="38080" y="1938"/>
                      </a:cubicBezTo>
                      <a:cubicBezTo>
                        <a:pt x="37820" y="1679"/>
                        <a:pt x="37496" y="1549"/>
                        <a:pt x="37144" y="1549"/>
                      </a:cubicBezTo>
                      <a:cubicBezTo>
                        <a:pt x="37026" y="1549"/>
                        <a:pt x="36906" y="1564"/>
                        <a:pt x="36783" y="1593"/>
                      </a:cubicBezTo>
                      <a:cubicBezTo>
                        <a:pt x="35286" y="1938"/>
                        <a:pt x="34911" y="3897"/>
                        <a:pt x="34767" y="5078"/>
                      </a:cubicBezTo>
                      <a:cubicBezTo>
                        <a:pt x="34364" y="4934"/>
                        <a:pt x="33961" y="4819"/>
                        <a:pt x="33615" y="4704"/>
                      </a:cubicBezTo>
                      <a:cubicBezTo>
                        <a:pt x="34249" y="3350"/>
                        <a:pt x="34364" y="2255"/>
                        <a:pt x="34047" y="1391"/>
                      </a:cubicBezTo>
                      <a:cubicBezTo>
                        <a:pt x="33845" y="930"/>
                        <a:pt x="33557" y="613"/>
                        <a:pt x="33212" y="469"/>
                      </a:cubicBezTo>
                      <a:cubicBezTo>
                        <a:pt x="33024" y="397"/>
                        <a:pt x="32844" y="361"/>
                        <a:pt x="32661" y="361"/>
                      </a:cubicBezTo>
                      <a:cubicBezTo>
                        <a:pt x="32477" y="361"/>
                        <a:pt x="32290" y="397"/>
                        <a:pt x="32088" y="469"/>
                      </a:cubicBezTo>
                      <a:cubicBezTo>
                        <a:pt x="30763" y="1045"/>
                        <a:pt x="30619" y="2918"/>
                        <a:pt x="30677" y="4127"/>
                      </a:cubicBezTo>
                      <a:cubicBezTo>
                        <a:pt x="30302" y="4070"/>
                        <a:pt x="29899" y="4041"/>
                        <a:pt x="29525" y="3983"/>
                      </a:cubicBezTo>
                      <a:cubicBezTo>
                        <a:pt x="29813" y="2687"/>
                        <a:pt x="29784" y="1593"/>
                        <a:pt x="29381" y="873"/>
                      </a:cubicBezTo>
                      <a:cubicBezTo>
                        <a:pt x="29150" y="441"/>
                        <a:pt x="28776" y="95"/>
                        <a:pt x="28373" y="37"/>
                      </a:cubicBezTo>
                      <a:cubicBezTo>
                        <a:pt x="28270" y="13"/>
                        <a:pt x="28165" y="1"/>
                        <a:pt x="280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123;p55"/>
                <p:cNvSpPr/>
                <p:nvPr/>
              </p:nvSpPr>
              <p:spPr>
                <a:xfrm>
                  <a:off x="2194088" y="1529650"/>
                  <a:ext cx="79000" cy="56525"/>
                </a:xfrm>
                <a:custGeom>
                  <a:avLst/>
                  <a:gdLst/>
                  <a:ahLst/>
                  <a:cxnLst/>
                  <a:rect l="l" t="t" r="r" b="b"/>
                  <a:pathLst>
                    <a:path w="3160" h="2261" extrusionOk="0">
                      <a:moveTo>
                        <a:pt x="1518" y="0"/>
                      </a:moveTo>
                      <a:cubicBezTo>
                        <a:pt x="1247" y="0"/>
                        <a:pt x="977" y="86"/>
                        <a:pt x="749" y="246"/>
                      </a:cubicBezTo>
                      <a:cubicBezTo>
                        <a:pt x="0" y="822"/>
                        <a:pt x="375" y="2061"/>
                        <a:pt x="1268" y="2234"/>
                      </a:cubicBezTo>
                      <a:cubicBezTo>
                        <a:pt x="1357" y="2252"/>
                        <a:pt x="1445" y="2261"/>
                        <a:pt x="1530" y="2261"/>
                      </a:cubicBezTo>
                      <a:cubicBezTo>
                        <a:pt x="2514" y="2261"/>
                        <a:pt x="3160" y="1104"/>
                        <a:pt x="2391" y="362"/>
                      </a:cubicBezTo>
                      <a:cubicBezTo>
                        <a:pt x="2144" y="115"/>
                        <a:pt x="1831" y="0"/>
                        <a:pt x="1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124;p55"/>
                <p:cNvSpPr/>
                <p:nvPr/>
              </p:nvSpPr>
              <p:spPr>
                <a:xfrm>
                  <a:off x="2406513" y="1434350"/>
                  <a:ext cx="65350" cy="58400"/>
                </a:xfrm>
                <a:custGeom>
                  <a:avLst/>
                  <a:gdLst/>
                  <a:ahLst/>
                  <a:cxnLst/>
                  <a:rect l="l" t="t" r="r" b="b"/>
                  <a:pathLst>
                    <a:path w="2614" h="2336" extrusionOk="0">
                      <a:moveTo>
                        <a:pt x="1247" y="0"/>
                      </a:moveTo>
                      <a:cubicBezTo>
                        <a:pt x="1170" y="0"/>
                        <a:pt x="1090" y="9"/>
                        <a:pt x="1009" y="26"/>
                      </a:cubicBezTo>
                      <a:cubicBezTo>
                        <a:pt x="490" y="141"/>
                        <a:pt x="1" y="631"/>
                        <a:pt x="58" y="1322"/>
                      </a:cubicBezTo>
                      <a:cubicBezTo>
                        <a:pt x="91" y="1978"/>
                        <a:pt x="609" y="2335"/>
                        <a:pt x="1151" y="2335"/>
                      </a:cubicBezTo>
                      <a:cubicBezTo>
                        <a:pt x="1560" y="2335"/>
                        <a:pt x="1983" y="2131"/>
                        <a:pt x="2219" y="1696"/>
                      </a:cubicBezTo>
                      <a:cubicBezTo>
                        <a:pt x="2614" y="933"/>
                        <a:pt x="2069" y="0"/>
                        <a:pt x="1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125;p55"/>
                <p:cNvSpPr/>
                <p:nvPr/>
              </p:nvSpPr>
              <p:spPr>
                <a:xfrm>
                  <a:off x="2197863" y="1588775"/>
                  <a:ext cx="116500" cy="75050"/>
                </a:xfrm>
                <a:custGeom>
                  <a:avLst/>
                  <a:gdLst/>
                  <a:ahLst/>
                  <a:cxnLst/>
                  <a:rect l="l" t="t" r="r" b="b"/>
                  <a:pathLst>
                    <a:path w="4660" h="3002" extrusionOk="0">
                      <a:moveTo>
                        <a:pt x="2869" y="1"/>
                      </a:moveTo>
                      <a:cubicBezTo>
                        <a:pt x="1813" y="1"/>
                        <a:pt x="547" y="695"/>
                        <a:pt x="253" y="1712"/>
                      </a:cubicBezTo>
                      <a:cubicBezTo>
                        <a:pt x="1" y="2518"/>
                        <a:pt x="630" y="3001"/>
                        <a:pt x="1507" y="3001"/>
                      </a:cubicBezTo>
                      <a:cubicBezTo>
                        <a:pt x="2134" y="3001"/>
                        <a:pt x="2888" y="2754"/>
                        <a:pt x="3536" y="2202"/>
                      </a:cubicBezTo>
                      <a:cubicBezTo>
                        <a:pt x="4660" y="1251"/>
                        <a:pt x="4170" y="128"/>
                        <a:pt x="3104" y="13"/>
                      </a:cubicBezTo>
                      <a:cubicBezTo>
                        <a:pt x="3027" y="5"/>
                        <a:pt x="2949" y="1"/>
                        <a:pt x="2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126;p55"/>
                <p:cNvSpPr/>
                <p:nvPr/>
              </p:nvSpPr>
              <p:spPr>
                <a:xfrm>
                  <a:off x="2418813" y="1486525"/>
                  <a:ext cx="126700" cy="74575"/>
                </a:xfrm>
                <a:custGeom>
                  <a:avLst/>
                  <a:gdLst/>
                  <a:ahLst/>
                  <a:cxnLst/>
                  <a:rect l="l" t="t" r="r" b="b"/>
                  <a:pathLst>
                    <a:path w="5068" h="2983" extrusionOk="0">
                      <a:moveTo>
                        <a:pt x="2963" y="0"/>
                      </a:moveTo>
                      <a:cubicBezTo>
                        <a:pt x="2052" y="0"/>
                        <a:pt x="1048" y="523"/>
                        <a:pt x="574" y="1222"/>
                      </a:cubicBezTo>
                      <a:cubicBezTo>
                        <a:pt x="0" y="2032"/>
                        <a:pt x="396" y="2983"/>
                        <a:pt x="1568" y="2983"/>
                      </a:cubicBezTo>
                      <a:cubicBezTo>
                        <a:pt x="1689" y="2983"/>
                        <a:pt x="1819" y="2972"/>
                        <a:pt x="1957" y="2951"/>
                      </a:cubicBezTo>
                      <a:cubicBezTo>
                        <a:pt x="3973" y="2634"/>
                        <a:pt x="5068" y="733"/>
                        <a:pt x="3685" y="128"/>
                      </a:cubicBezTo>
                      <a:cubicBezTo>
                        <a:pt x="3460" y="41"/>
                        <a:pt x="3215" y="0"/>
                        <a:pt x="29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127;p55"/>
                <p:cNvSpPr/>
                <p:nvPr/>
              </p:nvSpPr>
              <p:spPr>
                <a:xfrm>
                  <a:off x="2276888" y="1494725"/>
                  <a:ext cx="139900" cy="90650"/>
                </a:xfrm>
                <a:custGeom>
                  <a:avLst/>
                  <a:gdLst/>
                  <a:ahLst/>
                  <a:cxnLst/>
                  <a:rect l="l" t="t" r="r" b="b"/>
                  <a:pathLst>
                    <a:path w="5596" h="3626" extrusionOk="0">
                      <a:moveTo>
                        <a:pt x="4133" y="0"/>
                      </a:moveTo>
                      <a:cubicBezTo>
                        <a:pt x="4058" y="0"/>
                        <a:pt x="3977" y="10"/>
                        <a:pt x="3889" y="30"/>
                      </a:cubicBezTo>
                      <a:cubicBezTo>
                        <a:pt x="2420" y="318"/>
                        <a:pt x="980" y="1211"/>
                        <a:pt x="635" y="1615"/>
                      </a:cubicBezTo>
                      <a:cubicBezTo>
                        <a:pt x="1" y="2306"/>
                        <a:pt x="951" y="3199"/>
                        <a:pt x="1556" y="3458"/>
                      </a:cubicBezTo>
                      <a:cubicBezTo>
                        <a:pt x="1817" y="3573"/>
                        <a:pt x="2096" y="3625"/>
                        <a:pt x="2378" y="3625"/>
                      </a:cubicBezTo>
                      <a:cubicBezTo>
                        <a:pt x="3936" y="3625"/>
                        <a:pt x="5596" y="2023"/>
                        <a:pt x="4840" y="462"/>
                      </a:cubicBezTo>
                      <a:cubicBezTo>
                        <a:pt x="4698" y="202"/>
                        <a:pt x="4478" y="0"/>
                        <a:pt x="41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52" name="Google Shape;2128;p55"/>
          <p:cNvGrpSpPr/>
          <p:nvPr/>
        </p:nvGrpSpPr>
        <p:grpSpPr>
          <a:xfrm>
            <a:off x="7274349" y="3148103"/>
            <a:ext cx="1215867" cy="1719016"/>
            <a:chOff x="2791763" y="1713675"/>
            <a:chExt cx="903050" cy="1276750"/>
          </a:xfrm>
        </p:grpSpPr>
        <p:sp>
          <p:nvSpPr>
            <p:cNvPr id="53" name="Google Shape;2129;p55"/>
            <p:cNvSpPr/>
            <p:nvPr/>
          </p:nvSpPr>
          <p:spPr>
            <a:xfrm>
              <a:off x="2944438" y="2515150"/>
              <a:ext cx="185800" cy="280125"/>
            </a:xfrm>
            <a:custGeom>
              <a:avLst/>
              <a:gdLst/>
              <a:ahLst/>
              <a:cxnLst/>
              <a:rect l="l" t="t" r="r" b="b"/>
              <a:pathLst>
                <a:path w="7432" h="11205" extrusionOk="0">
                  <a:moveTo>
                    <a:pt x="4177" y="0"/>
                  </a:moveTo>
                  <a:lnTo>
                    <a:pt x="0" y="9793"/>
                  </a:lnTo>
                  <a:lnTo>
                    <a:pt x="3255" y="11205"/>
                  </a:lnTo>
                  <a:lnTo>
                    <a:pt x="7432" y="1383"/>
                  </a:lnTo>
                  <a:cubicBezTo>
                    <a:pt x="6856" y="1181"/>
                    <a:pt x="6337" y="1008"/>
                    <a:pt x="5790" y="778"/>
                  </a:cubicBezTo>
                  <a:cubicBezTo>
                    <a:pt x="5214" y="547"/>
                    <a:pt x="4666" y="288"/>
                    <a:pt x="41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130;p55"/>
            <p:cNvSpPr/>
            <p:nvPr/>
          </p:nvSpPr>
          <p:spPr>
            <a:xfrm>
              <a:off x="3359938" y="1719075"/>
              <a:ext cx="107300" cy="97575"/>
            </a:xfrm>
            <a:custGeom>
              <a:avLst/>
              <a:gdLst/>
              <a:ahLst/>
              <a:cxnLst/>
              <a:rect l="l" t="t" r="r" b="b"/>
              <a:pathLst>
                <a:path w="4292" h="3903" extrusionOk="0">
                  <a:moveTo>
                    <a:pt x="2254" y="0"/>
                  </a:moveTo>
                  <a:cubicBezTo>
                    <a:pt x="2024" y="0"/>
                    <a:pt x="1800" y="43"/>
                    <a:pt x="1584" y="130"/>
                  </a:cubicBezTo>
                  <a:cubicBezTo>
                    <a:pt x="1152" y="302"/>
                    <a:pt x="807" y="648"/>
                    <a:pt x="605" y="1080"/>
                  </a:cubicBezTo>
                  <a:lnTo>
                    <a:pt x="0" y="2520"/>
                  </a:lnTo>
                  <a:cubicBezTo>
                    <a:pt x="576" y="2693"/>
                    <a:pt x="1124" y="2866"/>
                    <a:pt x="1671" y="3125"/>
                  </a:cubicBezTo>
                  <a:cubicBezTo>
                    <a:pt x="2189" y="3356"/>
                    <a:pt x="2737" y="3615"/>
                    <a:pt x="3255" y="3903"/>
                  </a:cubicBezTo>
                  <a:lnTo>
                    <a:pt x="3860" y="2463"/>
                  </a:lnTo>
                  <a:cubicBezTo>
                    <a:pt x="4292" y="1570"/>
                    <a:pt x="3889" y="533"/>
                    <a:pt x="2967" y="130"/>
                  </a:cubicBezTo>
                  <a:cubicBezTo>
                    <a:pt x="2722" y="43"/>
                    <a:pt x="2485" y="0"/>
                    <a:pt x="22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131;p55"/>
            <p:cNvSpPr/>
            <p:nvPr/>
          </p:nvSpPr>
          <p:spPr>
            <a:xfrm>
              <a:off x="2840738" y="1808550"/>
              <a:ext cx="810850" cy="713875"/>
            </a:xfrm>
            <a:custGeom>
              <a:avLst/>
              <a:gdLst/>
              <a:ahLst/>
              <a:cxnLst/>
              <a:rect l="l" t="t" r="r" b="b"/>
              <a:pathLst>
                <a:path w="32434" h="28555" extrusionOk="0">
                  <a:moveTo>
                    <a:pt x="16218" y="1"/>
                  </a:moveTo>
                  <a:cubicBezTo>
                    <a:pt x="10672" y="1"/>
                    <a:pt x="5384" y="3240"/>
                    <a:pt x="3054" y="8677"/>
                  </a:cubicBezTo>
                  <a:cubicBezTo>
                    <a:pt x="0" y="15936"/>
                    <a:pt x="3342" y="24318"/>
                    <a:pt x="10629" y="27400"/>
                  </a:cubicBezTo>
                  <a:cubicBezTo>
                    <a:pt x="12451" y="28184"/>
                    <a:pt x="14346" y="28554"/>
                    <a:pt x="16212" y="28554"/>
                  </a:cubicBezTo>
                  <a:cubicBezTo>
                    <a:pt x="21749" y="28554"/>
                    <a:pt x="27025" y="25290"/>
                    <a:pt x="29352" y="19882"/>
                  </a:cubicBezTo>
                  <a:cubicBezTo>
                    <a:pt x="32434" y="12652"/>
                    <a:pt x="29064" y="4270"/>
                    <a:pt x="21776" y="1131"/>
                  </a:cubicBezTo>
                  <a:cubicBezTo>
                    <a:pt x="19962" y="364"/>
                    <a:pt x="18075" y="1"/>
                    <a:pt x="162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132;p55"/>
            <p:cNvSpPr/>
            <p:nvPr/>
          </p:nvSpPr>
          <p:spPr>
            <a:xfrm>
              <a:off x="2943713" y="2703800"/>
              <a:ext cx="105875" cy="91475"/>
            </a:xfrm>
            <a:custGeom>
              <a:avLst/>
              <a:gdLst/>
              <a:ahLst/>
              <a:cxnLst/>
              <a:rect l="l" t="t" r="r" b="b"/>
              <a:pathLst>
                <a:path w="4235" h="3659" extrusionOk="0">
                  <a:moveTo>
                    <a:pt x="980" y="1"/>
                  </a:moveTo>
                  <a:lnTo>
                    <a:pt x="0" y="2247"/>
                  </a:lnTo>
                  <a:lnTo>
                    <a:pt x="3284" y="3659"/>
                  </a:lnTo>
                  <a:lnTo>
                    <a:pt x="4235" y="1383"/>
                  </a:lnTo>
                  <a:lnTo>
                    <a:pt x="98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133;p55"/>
            <p:cNvSpPr/>
            <p:nvPr/>
          </p:nvSpPr>
          <p:spPr>
            <a:xfrm>
              <a:off x="3071888" y="2009650"/>
              <a:ext cx="334150" cy="313025"/>
            </a:xfrm>
            <a:custGeom>
              <a:avLst/>
              <a:gdLst/>
              <a:ahLst/>
              <a:cxnLst/>
              <a:rect l="l" t="t" r="r" b="b"/>
              <a:pathLst>
                <a:path w="13366" h="12521" extrusionOk="0">
                  <a:moveTo>
                    <a:pt x="7000" y="1"/>
                  </a:moveTo>
                  <a:cubicBezTo>
                    <a:pt x="6612" y="1"/>
                    <a:pt x="6227" y="39"/>
                    <a:pt x="5848" y="115"/>
                  </a:cubicBezTo>
                  <a:cubicBezTo>
                    <a:pt x="3832" y="460"/>
                    <a:pt x="2046" y="1785"/>
                    <a:pt x="1182" y="3802"/>
                  </a:cubicBezTo>
                  <a:cubicBezTo>
                    <a:pt x="1" y="6596"/>
                    <a:pt x="980" y="9764"/>
                    <a:pt x="3371" y="11406"/>
                  </a:cubicBezTo>
                  <a:cubicBezTo>
                    <a:pt x="3745" y="11665"/>
                    <a:pt x="4091" y="11838"/>
                    <a:pt x="4494" y="12011"/>
                  </a:cubicBezTo>
                  <a:cubicBezTo>
                    <a:pt x="5296" y="12357"/>
                    <a:pt x="6130" y="12520"/>
                    <a:pt x="6950" y="12520"/>
                  </a:cubicBezTo>
                  <a:cubicBezTo>
                    <a:pt x="9343" y="12520"/>
                    <a:pt x="11623" y="11130"/>
                    <a:pt x="12674" y="8814"/>
                  </a:cubicBezTo>
                  <a:cubicBezTo>
                    <a:pt x="12674" y="8785"/>
                    <a:pt x="12703" y="8756"/>
                    <a:pt x="12703" y="8698"/>
                  </a:cubicBezTo>
                  <a:cubicBezTo>
                    <a:pt x="13279" y="7373"/>
                    <a:pt x="13366" y="5933"/>
                    <a:pt x="12991" y="4637"/>
                  </a:cubicBezTo>
                  <a:cubicBezTo>
                    <a:pt x="12530" y="2851"/>
                    <a:pt x="11234" y="1296"/>
                    <a:pt x="9391" y="489"/>
                  </a:cubicBezTo>
                  <a:cubicBezTo>
                    <a:pt x="8598" y="161"/>
                    <a:pt x="7792" y="1"/>
                    <a:pt x="70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134;p55"/>
            <p:cNvSpPr/>
            <p:nvPr/>
          </p:nvSpPr>
          <p:spPr>
            <a:xfrm>
              <a:off x="3382563" y="1980000"/>
              <a:ext cx="95350" cy="64850"/>
            </a:xfrm>
            <a:custGeom>
              <a:avLst/>
              <a:gdLst/>
              <a:ahLst/>
              <a:cxnLst/>
              <a:rect l="l" t="t" r="r" b="b"/>
              <a:pathLst>
                <a:path w="3814" h="2594" extrusionOk="0">
                  <a:moveTo>
                    <a:pt x="1295" y="0"/>
                  </a:moveTo>
                  <a:cubicBezTo>
                    <a:pt x="615" y="0"/>
                    <a:pt x="1" y="529"/>
                    <a:pt x="247" y="1214"/>
                  </a:cubicBezTo>
                  <a:cubicBezTo>
                    <a:pt x="541" y="2140"/>
                    <a:pt x="1533" y="2594"/>
                    <a:pt x="2365" y="2594"/>
                  </a:cubicBezTo>
                  <a:cubicBezTo>
                    <a:pt x="3163" y="2594"/>
                    <a:pt x="3814" y="2176"/>
                    <a:pt x="3560" y="1358"/>
                  </a:cubicBezTo>
                  <a:cubicBezTo>
                    <a:pt x="3387" y="753"/>
                    <a:pt x="2552" y="33"/>
                    <a:pt x="1400" y="5"/>
                  </a:cubicBezTo>
                  <a:cubicBezTo>
                    <a:pt x="1365" y="2"/>
                    <a:pt x="1330" y="0"/>
                    <a:pt x="12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135;p55"/>
            <p:cNvSpPr/>
            <p:nvPr/>
          </p:nvSpPr>
          <p:spPr>
            <a:xfrm>
              <a:off x="3164563" y="1894400"/>
              <a:ext cx="111150" cy="65150"/>
            </a:xfrm>
            <a:custGeom>
              <a:avLst/>
              <a:gdLst/>
              <a:ahLst/>
              <a:cxnLst/>
              <a:rect l="l" t="t" r="r" b="b"/>
              <a:pathLst>
                <a:path w="4446" h="2606" extrusionOk="0">
                  <a:moveTo>
                    <a:pt x="2057" y="1"/>
                  </a:moveTo>
                  <a:cubicBezTo>
                    <a:pt x="1790" y="1"/>
                    <a:pt x="1549" y="52"/>
                    <a:pt x="1363" y="145"/>
                  </a:cubicBezTo>
                  <a:cubicBezTo>
                    <a:pt x="0" y="789"/>
                    <a:pt x="1494" y="2606"/>
                    <a:pt x="3020" y="2606"/>
                  </a:cubicBezTo>
                  <a:cubicBezTo>
                    <a:pt x="3268" y="2606"/>
                    <a:pt x="3516" y="2558"/>
                    <a:pt x="3754" y="2449"/>
                  </a:cubicBezTo>
                  <a:cubicBezTo>
                    <a:pt x="4445" y="2132"/>
                    <a:pt x="4359" y="1268"/>
                    <a:pt x="3811" y="750"/>
                  </a:cubicBezTo>
                  <a:cubicBezTo>
                    <a:pt x="3285" y="224"/>
                    <a:pt x="2614" y="1"/>
                    <a:pt x="20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136;p55"/>
            <p:cNvSpPr/>
            <p:nvPr/>
          </p:nvSpPr>
          <p:spPr>
            <a:xfrm>
              <a:off x="2870263" y="2759975"/>
              <a:ext cx="155575" cy="212650"/>
            </a:xfrm>
            <a:custGeom>
              <a:avLst/>
              <a:gdLst/>
              <a:ahLst/>
              <a:cxnLst/>
              <a:rect l="l" t="t" r="r" b="b"/>
              <a:pathLst>
                <a:path w="6223" h="8506" extrusionOk="0">
                  <a:moveTo>
                    <a:pt x="2938" y="0"/>
                  </a:moveTo>
                  <a:lnTo>
                    <a:pt x="404" y="6020"/>
                  </a:lnTo>
                  <a:cubicBezTo>
                    <a:pt x="0" y="6913"/>
                    <a:pt x="432" y="7950"/>
                    <a:pt x="1325" y="8354"/>
                  </a:cubicBezTo>
                  <a:cubicBezTo>
                    <a:pt x="1554" y="8457"/>
                    <a:pt x="1794" y="8505"/>
                    <a:pt x="2031" y="8505"/>
                  </a:cubicBezTo>
                  <a:cubicBezTo>
                    <a:pt x="2719" y="8505"/>
                    <a:pt x="3380" y="8096"/>
                    <a:pt x="3659" y="7432"/>
                  </a:cubicBezTo>
                  <a:lnTo>
                    <a:pt x="6222" y="1412"/>
                  </a:lnTo>
                  <a:lnTo>
                    <a:pt x="293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137;p55"/>
            <p:cNvSpPr/>
            <p:nvPr/>
          </p:nvSpPr>
          <p:spPr>
            <a:xfrm>
              <a:off x="3089163" y="2102425"/>
              <a:ext cx="298875" cy="219100"/>
            </a:xfrm>
            <a:custGeom>
              <a:avLst/>
              <a:gdLst/>
              <a:ahLst/>
              <a:cxnLst/>
              <a:rect l="l" t="t" r="r" b="b"/>
              <a:pathLst>
                <a:path w="11955" h="8764" extrusionOk="0">
                  <a:moveTo>
                    <a:pt x="4649" y="1"/>
                  </a:moveTo>
                  <a:cubicBezTo>
                    <a:pt x="4607" y="1"/>
                    <a:pt x="4566" y="2"/>
                    <a:pt x="4523" y="4"/>
                  </a:cubicBezTo>
                  <a:cubicBezTo>
                    <a:pt x="1844" y="148"/>
                    <a:pt x="1" y="4238"/>
                    <a:pt x="2651" y="7666"/>
                  </a:cubicBezTo>
                  <a:cubicBezTo>
                    <a:pt x="3025" y="7925"/>
                    <a:pt x="3371" y="8098"/>
                    <a:pt x="3774" y="8271"/>
                  </a:cubicBezTo>
                  <a:cubicBezTo>
                    <a:pt x="4567" y="8606"/>
                    <a:pt x="5391" y="8764"/>
                    <a:pt x="6203" y="8764"/>
                  </a:cubicBezTo>
                  <a:cubicBezTo>
                    <a:pt x="8605" y="8764"/>
                    <a:pt x="10900" y="7377"/>
                    <a:pt x="11955" y="5074"/>
                  </a:cubicBezTo>
                  <a:lnTo>
                    <a:pt x="11955" y="5074"/>
                  </a:lnTo>
                  <a:cubicBezTo>
                    <a:pt x="11099" y="6024"/>
                    <a:pt x="9930" y="6661"/>
                    <a:pt x="8691" y="6661"/>
                  </a:cubicBezTo>
                  <a:cubicBezTo>
                    <a:pt x="8427" y="6661"/>
                    <a:pt x="8161" y="6632"/>
                    <a:pt x="7893" y="6572"/>
                  </a:cubicBezTo>
                  <a:cubicBezTo>
                    <a:pt x="5531" y="6082"/>
                    <a:pt x="5013" y="3835"/>
                    <a:pt x="5762" y="2827"/>
                  </a:cubicBezTo>
                  <a:cubicBezTo>
                    <a:pt x="5963" y="2539"/>
                    <a:pt x="6194" y="2510"/>
                    <a:pt x="6453" y="2510"/>
                  </a:cubicBezTo>
                  <a:cubicBezTo>
                    <a:pt x="7041" y="1474"/>
                    <a:pt x="6131" y="1"/>
                    <a:pt x="46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138;p55"/>
            <p:cNvSpPr/>
            <p:nvPr/>
          </p:nvSpPr>
          <p:spPr>
            <a:xfrm>
              <a:off x="2967463" y="2618100"/>
              <a:ext cx="118850" cy="121025"/>
            </a:xfrm>
            <a:custGeom>
              <a:avLst/>
              <a:gdLst/>
              <a:ahLst/>
              <a:cxnLst/>
              <a:rect l="l" t="t" r="r" b="b"/>
              <a:pathLst>
                <a:path w="4754" h="4841" extrusionOk="0">
                  <a:moveTo>
                    <a:pt x="1470" y="1"/>
                  </a:moveTo>
                  <a:lnTo>
                    <a:pt x="1" y="3457"/>
                  </a:lnTo>
                  <a:lnTo>
                    <a:pt x="3285" y="4840"/>
                  </a:lnTo>
                  <a:lnTo>
                    <a:pt x="4754" y="1412"/>
                  </a:lnTo>
                  <a:lnTo>
                    <a:pt x="14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139;p55"/>
            <p:cNvSpPr/>
            <p:nvPr/>
          </p:nvSpPr>
          <p:spPr>
            <a:xfrm>
              <a:off x="2796088" y="1764725"/>
              <a:ext cx="898725" cy="802775"/>
            </a:xfrm>
            <a:custGeom>
              <a:avLst/>
              <a:gdLst/>
              <a:ahLst/>
              <a:cxnLst/>
              <a:rect l="l" t="t" r="r" b="b"/>
              <a:pathLst>
                <a:path w="35949" h="32111" extrusionOk="0">
                  <a:moveTo>
                    <a:pt x="18004" y="1754"/>
                  </a:moveTo>
                  <a:cubicBezTo>
                    <a:pt x="19861" y="1754"/>
                    <a:pt x="21748" y="2117"/>
                    <a:pt x="23562" y="2884"/>
                  </a:cubicBezTo>
                  <a:cubicBezTo>
                    <a:pt x="30850" y="6023"/>
                    <a:pt x="34220" y="14405"/>
                    <a:pt x="31138" y="21635"/>
                  </a:cubicBezTo>
                  <a:cubicBezTo>
                    <a:pt x="28811" y="27043"/>
                    <a:pt x="23535" y="30307"/>
                    <a:pt x="17998" y="30307"/>
                  </a:cubicBezTo>
                  <a:cubicBezTo>
                    <a:pt x="16132" y="30307"/>
                    <a:pt x="14237" y="29937"/>
                    <a:pt x="12415" y="29153"/>
                  </a:cubicBezTo>
                  <a:cubicBezTo>
                    <a:pt x="5128" y="26071"/>
                    <a:pt x="1786" y="17689"/>
                    <a:pt x="4840" y="10430"/>
                  </a:cubicBezTo>
                  <a:cubicBezTo>
                    <a:pt x="7170" y="4993"/>
                    <a:pt x="12458" y="1754"/>
                    <a:pt x="18004" y="1754"/>
                  </a:cubicBezTo>
                  <a:close/>
                  <a:moveTo>
                    <a:pt x="17997" y="1"/>
                  </a:moveTo>
                  <a:cubicBezTo>
                    <a:pt x="11759" y="1"/>
                    <a:pt x="5842" y="3672"/>
                    <a:pt x="3255" y="9768"/>
                  </a:cubicBezTo>
                  <a:cubicBezTo>
                    <a:pt x="1" y="17343"/>
                    <a:pt x="3111" y="26071"/>
                    <a:pt x="10140" y="30017"/>
                  </a:cubicBezTo>
                  <a:cubicBezTo>
                    <a:pt x="10629" y="30305"/>
                    <a:pt x="11177" y="30564"/>
                    <a:pt x="11724" y="30824"/>
                  </a:cubicBezTo>
                  <a:cubicBezTo>
                    <a:pt x="12242" y="31025"/>
                    <a:pt x="12818" y="31256"/>
                    <a:pt x="13366" y="31428"/>
                  </a:cubicBezTo>
                  <a:cubicBezTo>
                    <a:pt x="14896" y="31889"/>
                    <a:pt x="16452" y="32111"/>
                    <a:pt x="17988" y="32111"/>
                  </a:cubicBezTo>
                  <a:cubicBezTo>
                    <a:pt x="24226" y="32111"/>
                    <a:pt x="30139" y="28457"/>
                    <a:pt x="32751" y="22355"/>
                  </a:cubicBezTo>
                  <a:cubicBezTo>
                    <a:pt x="35948" y="14722"/>
                    <a:pt x="32895" y="6052"/>
                    <a:pt x="25867" y="2077"/>
                  </a:cubicBezTo>
                  <a:cubicBezTo>
                    <a:pt x="25377" y="1789"/>
                    <a:pt x="24830" y="1559"/>
                    <a:pt x="24282" y="1299"/>
                  </a:cubicBezTo>
                  <a:cubicBezTo>
                    <a:pt x="23735" y="1040"/>
                    <a:pt x="23159" y="867"/>
                    <a:pt x="22641" y="694"/>
                  </a:cubicBezTo>
                  <a:cubicBezTo>
                    <a:pt x="21103" y="226"/>
                    <a:pt x="19540" y="1"/>
                    <a:pt x="179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140;p55"/>
            <p:cNvSpPr/>
            <p:nvPr/>
          </p:nvSpPr>
          <p:spPr>
            <a:xfrm>
              <a:off x="3214463" y="2008700"/>
              <a:ext cx="187975" cy="260275"/>
            </a:xfrm>
            <a:custGeom>
              <a:avLst/>
              <a:gdLst/>
              <a:ahLst/>
              <a:cxnLst/>
              <a:rect l="l" t="t" r="r" b="b"/>
              <a:pathLst>
                <a:path w="7519" h="10411" extrusionOk="0">
                  <a:moveTo>
                    <a:pt x="1183" y="1"/>
                  </a:moveTo>
                  <a:cubicBezTo>
                    <a:pt x="811" y="1"/>
                    <a:pt x="444" y="33"/>
                    <a:pt x="87" y="95"/>
                  </a:cubicBezTo>
                  <a:cubicBezTo>
                    <a:pt x="4206" y="959"/>
                    <a:pt x="5790" y="4992"/>
                    <a:pt x="3803" y="6259"/>
                  </a:cubicBezTo>
                  <a:cubicBezTo>
                    <a:pt x="3493" y="6448"/>
                    <a:pt x="3163" y="6525"/>
                    <a:pt x="2831" y="6525"/>
                  </a:cubicBezTo>
                  <a:cubicBezTo>
                    <a:pt x="2607" y="6525"/>
                    <a:pt x="2381" y="6490"/>
                    <a:pt x="2161" y="6432"/>
                  </a:cubicBezTo>
                  <a:cubicBezTo>
                    <a:pt x="1902" y="6374"/>
                    <a:pt x="1643" y="6259"/>
                    <a:pt x="1441" y="6259"/>
                  </a:cubicBezTo>
                  <a:cubicBezTo>
                    <a:pt x="1182" y="6259"/>
                    <a:pt x="951" y="6288"/>
                    <a:pt x="750" y="6576"/>
                  </a:cubicBezTo>
                  <a:cubicBezTo>
                    <a:pt x="1" y="7584"/>
                    <a:pt x="519" y="9831"/>
                    <a:pt x="2881" y="10321"/>
                  </a:cubicBezTo>
                  <a:cubicBezTo>
                    <a:pt x="3159" y="10381"/>
                    <a:pt x="3434" y="10410"/>
                    <a:pt x="3704" y="10410"/>
                  </a:cubicBezTo>
                  <a:cubicBezTo>
                    <a:pt x="4968" y="10410"/>
                    <a:pt x="6117" y="9778"/>
                    <a:pt x="6971" y="8852"/>
                  </a:cubicBezTo>
                  <a:cubicBezTo>
                    <a:pt x="6971" y="8823"/>
                    <a:pt x="7000" y="8794"/>
                    <a:pt x="7000" y="8736"/>
                  </a:cubicBezTo>
                  <a:cubicBezTo>
                    <a:pt x="7346" y="7959"/>
                    <a:pt x="7519" y="7123"/>
                    <a:pt x="7519" y="6288"/>
                  </a:cubicBezTo>
                  <a:cubicBezTo>
                    <a:pt x="7519" y="6144"/>
                    <a:pt x="7519" y="6058"/>
                    <a:pt x="7461" y="5914"/>
                  </a:cubicBezTo>
                  <a:cubicBezTo>
                    <a:pt x="7461" y="5798"/>
                    <a:pt x="7432" y="5683"/>
                    <a:pt x="7432" y="5568"/>
                  </a:cubicBezTo>
                  <a:cubicBezTo>
                    <a:pt x="7403" y="5510"/>
                    <a:pt x="7403" y="5481"/>
                    <a:pt x="7403" y="5395"/>
                  </a:cubicBezTo>
                  <a:cubicBezTo>
                    <a:pt x="7403" y="5280"/>
                    <a:pt x="7375" y="5222"/>
                    <a:pt x="7375" y="5136"/>
                  </a:cubicBezTo>
                  <a:cubicBezTo>
                    <a:pt x="7375" y="5107"/>
                    <a:pt x="7317" y="5049"/>
                    <a:pt x="7317" y="4963"/>
                  </a:cubicBezTo>
                  <a:cubicBezTo>
                    <a:pt x="7288" y="4848"/>
                    <a:pt x="7288" y="4761"/>
                    <a:pt x="7259" y="4675"/>
                  </a:cubicBezTo>
                  <a:cubicBezTo>
                    <a:pt x="6799" y="2832"/>
                    <a:pt x="5502" y="1305"/>
                    <a:pt x="3659" y="498"/>
                  </a:cubicBezTo>
                  <a:cubicBezTo>
                    <a:pt x="2863" y="160"/>
                    <a:pt x="2013"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141;p55"/>
            <p:cNvSpPr/>
            <p:nvPr/>
          </p:nvSpPr>
          <p:spPr>
            <a:xfrm>
              <a:off x="2923538" y="2072275"/>
              <a:ext cx="690625" cy="454000"/>
            </a:xfrm>
            <a:custGeom>
              <a:avLst/>
              <a:gdLst/>
              <a:ahLst/>
              <a:cxnLst/>
              <a:rect l="l" t="t" r="r" b="b"/>
              <a:pathLst>
                <a:path w="27625" h="18160" extrusionOk="0">
                  <a:moveTo>
                    <a:pt x="26818" y="0"/>
                  </a:moveTo>
                  <a:lnTo>
                    <a:pt x="26818" y="0"/>
                  </a:lnTo>
                  <a:cubicBezTo>
                    <a:pt x="26702" y="1786"/>
                    <a:pt x="26328" y="3572"/>
                    <a:pt x="25608" y="5300"/>
                  </a:cubicBezTo>
                  <a:cubicBezTo>
                    <a:pt x="23061" y="11256"/>
                    <a:pt x="17250" y="14852"/>
                    <a:pt x="11127" y="14852"/>
                  </a:cubicBezTo>
                  <a:cubicBezTo>
                    <a:pt x="9077" y="14852"/>
                    <a:pt x="6993" y="14449"/>
                    <a:pt x="4984" y="13596"/>
                  </a:cubicBezTo>
                  <a:cubicBezTo>
                    <a:pt x="3083" y="12761"/>
                    <a:pt x="1384" y="11609"/>
                    <a:pt x="1" y="10197"/>
                  </a:cubicBezTo>
                  <a:lnTo>
                    <a:pt x="1" y="10197"/>
                  </a:lnTo>
                  <a:cubicBezTo>
                    <a:pt x="1470" y="13135"/>
                    <a:pt x="3947" y="15612"/>
                    <a:pt x="7231" y="16995"/>
                  </a:cubicBezTo>
                  <a:cubicBezTo>
                    <a:pt x="9080" y="17786"/>
                    <a:pt x="11001" y="18160"/>
                    <a:pt x="12890" y="18160"/>
                  </a:cubicBezTo>
                  <a:cubicBezTo>
                    <a:pt x="18501" y="18160"/>
                    <a:pt x="23828" y="14857"/>
                    <a:pt x="26155" y="9362"/>
                  </a:cubicBezTo>
                  <a:cubicBezTo>
                    <a:pt x="27480" y="6309"/>
                    <a:pt x="27624" y="3025"/>
                    <a:pt x="26818" y="0"/>
                  </a:cubicBez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142;p55"/>
            <p:cNvSpPr/>
            <p:nvPr/>
          </p:nvSpPr>
          <p:spPr>
            <a:xfrm>
              <a:off x="2920663" y="1919100"/>
              <a:ext cx="166600" cy="310575"/>
            </a:xfrm>
            <a:custGeom>
              <a:avLst/>
              <a:gdLst/>
              <a:ahLst/>
              <a:cxnLst/>
              <a:rect l="l" t="t" r="r" b="b"/>
              <a:pathLst>
                <a:path w="6664" h="12423" extrusionOk="0">
                  <a:moveTo>
                    <a:pt x="6124" y="0"/>
                  </a:moveTo>
                  <a:cubicBezTo>
                    <a:pt x="6062" y="0"/>
                    <a:pt x="5998" y="16"/>
                    <a:pt x="5934" y="50"/>
                  </a:cubicBezTo>
                  <a:cubicBezTo>
                    <a:pt x="2708" y="2008"/>
                    <a:pt x="1" y="6761"/>
                    <a:pt x="1383" y="12119"/>
                  </a:cubicBezTo>
                  <a:cubicBezTo>
                    <a:pt x="1424" y="12321"/>
                    <a:pt x="1591" y="12423"/>
                    <a:pt x="1760" y="12423"/>
                  </a:cubicBezTo>
                  <a:cubicBezTo>
                    <a:pt x="1952" y="12423"/>
                    <a:pt x="2146" y="12292"/>
                    <a:pt x="2161" y="12032"/>
                  </a:cubicBezTo>
                  <a:cubicBezTo>
                    <a:pt x="2017" y="4975"/>
                    <a:pt x="6136" y="1144"/>
                    <a:pt x="6424" y="626"/>
                  </a:cubicBezTo>
                  <a:cubicBezTo>
                    <a:pt x="6663" y="363"/>
                    <a:pt x="6426" y="0"/>
                    <a:pt x="6124" y="0"/>
                  </a:cubicBez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143;p55"/>
            <p:cNvSpPr/>
            <p:nvPr/>
          </p:nvSpPr>
          <p:spPr>
            <a:xfrm>
              <a:off x="2791763" y="1713675"/>
              <a:ext cx="870625" cy="1263800"/>
            </a:xfrm>
            <a:custGeom>
              <a:avLst/>
              <a:gdLst/>
              <a:ahLst/>
              <a:cxnLst/>
              <a:rect l="l" t="t" r="r" b="b"/>
              <a:pathLst>
                <a:path w="34825" h="50552" extrusionOk="0">
                  <a:moveTo>
                    <a:pt x="25039" y="468"/>
                  </a:moveTo>
                  <a:cubicBezTo>
                    <a:pt x="25240" y="468"/>
                    <a:pt x="25435" y="504"/>
                    <a:pt x="25608" y="576"/>
                  </a:cubicBezTo>
                  <a:cubicBezTo>
                    <a:pt x="26414" y="893"/>
                    <a:pt x="26789" y="1815"/>
                    <a:pt x="26443" y="2621"/>
                  </a:cubicBezTo>
                  <a:lnTo>
                    <a:pt x="25924" y="3831"/>
                  </a:lnTo>
                  <a:cubicBezTo>
                    <a:pt x="25464" y="3601"/>
                    <a:pt x="25003" y="3370"/>
                    <a:pt x="24542" y="3168"/>
                  </a:cubicBezTo>
                  <a:cubicBezTo>
                    <a:pt x="24052" y="2938"/>
                    <a:pt x="23563" y="2765"/>
                    <a:pt x="23044" y="2621"/>
                  </a:cubicBezTo>
                  <a:lnTo>
                    <a:pt x="23563" y="1383"/>
                  </a:lnTo>
                  <a:cubicBezTo>
                    <a:pt x="23735" y="1008"/>
                    <a:pt x="24023" y="720"/>
                    <a:pt x="24427" y="576"/>
                  </a:cubicBezTo>
                  <a:cubicBezTo>
                    <a:pt x="24628" y="504"/>
                    <a:pt x="24837" y="468"/>
                    <a:pt x="25039" y="468"/>
                  </a:cubicBezTo>
                  <a:close/>
                  <a:moveTo>
                    <a:pt x="18119" y="2218"/>
                  </a:moveTo>
                  <a:cubicBezTo>
                    <a:pt x="19559" y="2218"/>
                    <a:pt x="21028" y="2448"/>
                    <a:pt x="22439" y="2823"/>
                  </a:cubicBezTo>
                  <a:cubicBezTo>
                    <a:pt x="22583" y="2880"/>
                    <a:pt x="22698" y="2909"/>
                    <a:pt x="22842" y="2938"/>
                  </a:cubicBezTo>
                  <a:cubicBezTo>
                    <a:pt x="23332" y="3082"/>
                    <a:pt x="23822" y="3255"/>
                    <a:pt x="24311" y="3485"/>
                  </a:cubicBezTo>
                  <a:cubicBezTo>
                    <a:pt x="24772" y="3687"/>
                    <a:pt x="25291" y="3917"/>
                    <a:pt x="25723" y="4177"/>
                  </a:cubicBezTo>
                  <a:cubicBezTo>
                    <a:pt x="25838" y="4234"/>
                    <a:pt x="25982" y="4321"/>
                    <a:pt x="26068" y="4378"/>
                  </a:cubicBezTo>
                  <a:cubicBezTo>
                    <a:pt x="29093" y="6135"/>
                    <a:pt x="31455" y="8843"/>
                    <a:pt x="32780" y="12155"/>
                  </a:cubicBezTo>
                  <a:cubicBezTo>
                    <a:pt x="33529" y="14056"/>
                    <a:pt x="33932" y="16073"/>
                    <a:pt x="33932" y="18060"/>
                  </a:cubicBezTo>
                  <a:cubicBezTo>
                    <a:pt x="33990" y="20192"/>
                    <a:pt x="33558" y="22323"/>
                    <a:pt x="32693" y="24282"/>
                  </a:cubicBezTo>
                  <a:cubicBezTo>
                    <a:pt x="30159" y="30302"/>
                    <a:pt x="24283" y="33931"/>
                    <a:pt x="18119" y="33931"/>
                  </a:cubicBezTo>
                  <a:cubicBezTo>
                    <a:pt x="16678" y="33931"/>
                    <a:pt x="15238" y="33758"/>
                    <a:pt x="13798" y="33326"/>
                  </a:cubicBezTo>
                  <a:cubicBezTo>
                    <a:pt x="13654" y="33298"/>
                    <a:pt x="13539" y="33269"/>
                    <a:pt x="13395" y="33211"/>
                  </a:cubicBezTo>
                  <a:cubicBezTo>
                    <a:pt x="12905" y="33067"/>
                    <a:pt x="12387" y="32894"/>
                    <a:pt x="11926" y="32693"/>
                  </a:cubicBezTo>
                  <a:cubicBezTo>
                    <a:pt x="11465" y="32462"/>
                    <a:pt x="10946" y="32261"/>
                    <a:pt x="10514" y="32001"/>
                  </a:cubicBezTo>
                  <a:cubicBezTo>
                    <a:pt x="10428" y="31915"/>
                    <a:pt x="10284" y="31857"/>
                    <a:pt x="10169" y="31771"/>
                  </a:cubicBezTo>
                  <a:cubicBezTo>
                    <a:pt x="7144" y="30014"/>
                    <a:pt x="4782" y="27306"/>
                    <a:pt x="3457" y="23994"/>
                  </a:cubicBezTo>
                  <a:cubicBezTo>
                    <a:pt x="1873" y="20076"/>
                    <a:pt x="1902" y="15785"/>
                    <a:pt x="3572" y="11867"/>
                  </a:cubicBezTo>
                  <a:cubicBezTo>
                    <a:pt x="5243" y="7979"/>
                    <a:pt x="8296" y="4954"/>
                    <a:pt x="12214" y="3370"/>
                  </a:cubicBezTo>
                  <a:cubicBezTo>
                    <a:pt x="14115" y="2621"/>
                    <a:pt x="16131" y="2218"/>
                    <a:pt x="18119" y="2218"/>
                  </a:cubicBezTo>
                  <a:close/>
                  <a:moveTo>
                    <a:pt x="10370" y="32347"/>
                  </a:moveTo>
                  <a:cubicBezTo>
                    <a:pt x="10860" y="32606"/>
                    <a:pt x="11321" y="32837"/>
                    <a:pt x="11782" y="33038"/>
                  </a:cubicBezTo>
                  <a:cubicBezTo>
                    <a:pt x="12300" y="33269"/>
                    <a:pt x="12761" y="33442"/>
                    <a:pt x="13251" y="33586"/>
                  </a:cubicBezTo>
                  <a:lnTo>
                    <a:pt x="11666" y="37301"/>
                  </a:lnTo>
                  <a:lnTo>
                    <a:pt x="8786" y="36063"/>
                  </a:lnTo>
                  <a:lnTo>
                    <a:pt x="10370" y="32347"/>
                  </a:lnTo>
                  <a:close/>
                  <a:moveTo>
                    <a:pt x="8613" y="36466"/>
                  </a:moveTo>
                  <a:lnTo>
                    <a:pt x="11494" y="37676"/>
                  </a:lnTo>
                  <a:lnTo>
                    <a:pt x="10197" y="40758"/>
                  </a:lnTo>
                  <a:lnTo>
                    <a:pt x="7317" y="39519"/>
                  </a:lnTo>
                  <a:lnTo>
                    <a:pt x="8613" y="36466"/>
                  </a:lnTo>
                  <a:close/>
                  <a:moveTo>
                    <a:pt x="7173" y="39923"/>
                  </a:moveTo>
                  <a:lnTo>
                    <a:pt x="9881" y="41075"/>
                  </a:lnTo>
                  <a:lnTo>
                    <a:pt x="10053" y="41132"/>
                  </a:lnTo>
                  <a:lnTo>
                    <a:pt x="9276" y="43005"/>
                  </a:lnTo>
                  <a:lnTo>
                    <a:pt x="8613" y="42717"/>
                  </a:lnTo>
                  <a:lnTo>
                    <a:pt x="6395" y="41795"/>
                  </a:lnTo>
                  <a:lnTo>
                    <a:pt x="7173" y="39923"/>
                  </a:lnTo>
                  <a:close/>
                  <a:moveTo>
                    <a:pt x="6194" y="42140"/>
                  </a:moveTo>
                  <a:lnTo>
                    <a:pt x="7144" y="42544"/>
                  </a:lnTo>
                  <a:lnTo>
                    <a:pt x="8296" y="43062"/>
                  </a:lnTo>
                  <a:lnTo>
                    <a:pt x="9074" y="43379"/>
                  </a:lnTo>
                  <a:lnTo>
                    <a:pt x="6597" y="49197"/>
                  </a:lnTo>
                  <a:cubicBezTo>
                    <a:pt x="6424" y="49601"/>
                    <a:pt x="6136" y="49889"/>
                    <a:pt x="5733" y="50033"/>
                  </a:cubicBezTo>
                  <a:cubicBezTo>
                    <a:pt x="5531" y="50105"/>
                    <a:pt x="5322" y="50141"/>
                    <a:pt x="5121" y="50141"/>
                  </a:cubicBezTo>
                  <a:cubicBezTo>
                    <a:pt x="4919" y="50141"/>
                    <a:pt x="4725" y="50105"/>
                    <a:pt x="4552" y="50033"/>
                  </a:cubicBezTo>
                  <a:cubicBezTo>
                    <a:pt x="4149" y="49860"/>
                    <a:pt x="3861" y="49572"/>
                    <a:pt x="3717" y="49169"/>
                  </a:cubicBezTo>
                  <a:cubicBezTo>
                    <a:pt x="3572" y="48765"/>
                    <a:pt x="3572" y="48333"/>
                    <a:pt x="3717" y="47988"/>
                  </a:cubicBezTo>
                  <a:lnTo>
                    <a:pt x="4753" y="45539"/>
                  </a:lnTo>
                  <a:lnTo>
                    <a:pt x="6194" y="42140"/>
                  </a:lnTo>
                  <a:close/>
                  <a:moveTo>
                    <a:pt x="25042" y="0"/>
                  </a:moveTo>
                  <a:cubicBezTo>
                    <a:pt x="24787" y="0"/>
                    <a:pt x="24527" y="58"/>
                    <a:pt x="24283" y="173"/>
                  </a:cubicBezTo>
                  <a:cubicBezTo>
                    <a:pt x="23764" y="346"/>
                    <a:pt x="23418" y="749"/>
                    <a:pt x="23188" y="1210"/>
                  </a:cubicBezTo>
                  <a:lnTo>
                    <a:pt x="22670" y="2477"/>
                  </a:lnTo>
                  <a:cubicBezTo>
                    <a:pt x="21202" y="2049"/>
                    <a:pt x="19687" y="1834"/>
                    <a:pt x="18170" y="1834"/>
                  </a:cubicBezTo>
                  <a:cubicBezTo>
                    <a:pt x="16115" y="1834"/>
                    <a:pt x="14054" y="2229"/>
                    <a:pt x="12098" y="3024"/>
                  </a:cubicBezTo>
                  <a:cubicBezTo>
                    <a:pt x="8066" y="4637"/>
                    <a:pt x="4955" y="7720"/>
                    <a:pt x="3256" y="11723"/>
                  </a:cubicBezTo>
                  <a:cubicBezTo>
                    <a:pt x="1" y="19356"/>
                    <a:pt x="3025" y="28113"/>
                    <a:pt x="10053" y="32145"/>
                  </a:cubicBezTo>
                  <a:lnTo>
                    <a:pt x="8354" y="36063"/>
                  </a:lnTo>
                  <a:lnTo>
                    <a:pt x="6885" y="39519"/>
                  </a:lnTo>
                  <a:lnTo>
                    <a:pt x="6885" y="39548"/>
                  </a:lnTo>
                  <a:lnTo>
                    <a:pt x="5963" y="41795"/>
                  </a:lnTo>
                  <a:lnTo>
                    <a:pt x="5963" y="41824"/>
                  </a:lnTo>
                  <a:lnTo>
                    <a:pt x="3400" y="47815"/>
                  </a:lnTo>
                  <a:cubicBezTo>
                    <a:pt x="2968" y="48823"/>
                    <a:pt x="3428" y="49975"/>
                    <a:pt x="4437" y="50407"/>
                  </a:cubicBezTo>
                  <a:cubicBezTo>
                    <a:pt x="4696" y="50494"/>
                    <a:pt x="4955" y="50551"/>
                    <a:pt x="5243" y="50551"/>
                  </a:cubicBezTo>
                  <a:cubicBezTo>
                    <a:pt x="5474" y="50551"/>
                    <a:pt x="5733" y="50494"/>
                    <a:pt x="5992" y="50407"/>
                  </a:cubicBezTo>
                  <a:cubicBezTo>
                    <a:pt x="6482" y="50177"/>
                    <a:pt x="6856" y="49831"/>
                    <a:pt x="7058" y="49313"/>
                  </a:cubicBezTo>
                  <a:lnTo>
                    <a:pt x="9621" y="43293"/>
                  </a:lnTo>
                  <a:lnTo>
                    <a:pt x="10572" y="41075"/>
                  </a:lnTo>
                  <a:lnTo>
                    <a:pt x="12041" y="37618"/>
                  </a:lnTo>
                  <a:lnTo>
                    <a:pt x="13740" y="33701"/>
                  </a:lnTo>
                  <a:cubicBezTo>
                    <a:pt x="15209" y="34133"/>
                    <a:pt x="16707" y="34335"/>
                    <a:pt x="18205" y="34335"/>
                  </a:cubicBezTo>
                  <a:cubicBezTo>
                    <a:pt x="24484" y="34335"/>
                    <a:pt x="30533" y="30619"/>
                    <a:pt x="33183" y="24484"/>
                  </a:cubicBezTo>
                  <a:cubicBezTo>
                    <a:pt x="34796" y="20480"/>
                    <a:pt x="34825" y="16044"/>
                    <a:pt x="33212" y="12011"/>
                  </a:cubicBezTo>
                  <a:cubicBezTo>
                    <a:pt x="31829" y="8584"/>
                    <a:pt x="29439" y="5818"/>
                    <a:pt x="26299" y="4033"/>
                  </a:cubicBezTo>
                  <a:lnTo>
                    <a:pt x="26846" y="2765"/>
                  </a:lnTo>
                  <a:cubicBezTo>
                    <a:pt x="27278" y="1757"/>
                    <a:pt x="26789" y="605"/>
                    <a:pt x="25780" y="173"/>
                  </a:cubicBezTo>
                  <a:cubicBezTo>
                    <a:pt x="25550" y="58"/>
                    <a:pt x="25298" y="0"/>
                    <a:pt x="250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144;p55"/>
            <p:cNvSpPr/>
            <p:nvPr/>
          </p:nvSpPr>
          <p:spPr>
            <a:xfrm>
              <a:off x="2873138" y="1804225"/>
              <a:ext cx="777750" cy="724625"/>
            </a:xfrm>
            <a:custGeom>
              <a:avLst/>
              <a:gdLst/>
              <a:ahLst/>
              <a:cxnLst/>
              <a:rect l="l" t="t" r="r" b="b"/>
              <a:pathLst>
                <a:path w="31110" h="28985" extrusionOk="0">
                  <a:moveTo>
                    <a:pt x="14950" y="382"/>
                  </a:moveTo>
                  <a:cubicBezTo>
                    <a:pt x="16160" y="382"/>
                    <a:pt x="17398" y="526"/>
                    <a:pt x="18579" y="871"/>
                  </a:cubicBezTo>
                  <a:cubicBezTo>
                    <a:pt x="18723" y="900"/>
                    <a:pt x="18839" y="929"/>
                    <a:pt x="18983" y="987"/>
                  </a:cubicBezTo>
                  <a:cubicBezTo>
                    <a:pt x="19472" y="1131"/>
                    <a:pt x="19991" y="1304"/>
                    <a:pt x="20452" y="1505"/>
                  </a:cubicBezTo>
                  <a:cubicBezTo>
                    <a:pt x="20941" y="1736"/>
                    <a:pt x="21431" y="1937"/>
                    <a:pt x="21863" y="2196"/>
                  </a:cubicBezTo>
                  <a:cubicBezTo>
                    <a:pt x="21949" y="2254"/>
                    <a:pt x="22093" y="2340"/>
                    <a:pt x="22209" y="2427"/>
                  </a:cubicBezTo>
                  <a:cubicBezTo>
                    <a:pt x="28085" y="5970"/>
                    <a:pt x="30648" y="13459"/>
                    <a:pt x="27854" y="19997"/>
                  </a:cubicBezTo>
                  <a:cubicBezTo>
                    <a:pt x="26385" y="23454"/>
                    <a:pt x="23649" y="26133"/>
                    <a:pt x="20163" y="27544"/>
                  </a:cubicBezTo>
                  <a:cubicBezTo>
                    <a:pt x="18454" y="28228"/>
                    <a:pt x="16664" y="28567"/>
                    <a:pt x="14883" y="28567"/>
                  </a:cubicBezTo>
                  <a:cubicBezTo>
                    <a:pt x="13662" y="28567"/>
                    <a:pt x="12446" y="28408"/>
                    <a:pt x="11263" y="28091"/>
                  </a:cubicBezTo>
                  <a:cubicBezTo>
                    <a:pt x="11119" y="28063"/>
                    <a:pt x="11004" y="28005"/>
                    <a:pt x="10860" y="27976"/>
                  </a:cubicBezTo>
                  <a:cubicBezTo>
                    <a:pt x="10370" y="27832"/>
                    <a:pt x="9852" y="27659"/>
                    <a:pt x="9391" y="27429"/>
                  </a:cubicBezTo>
                  <a:cubicBezTo>
                    <a:pt x="8901" y="27227"/>
                    <a:pt x="8411" y="26997"/>
                    <a:pt x="7979" y="26738"/>
                  </a:cubicBezTo>
                  <a:cubicBezTo>
                    <a:pt x="7893" y="26680"/>
                    <a:pt x="7749" y="26594"/>
                    <a:pt x="7634" y="26536"/>
                  </a:cubicBezTo>
                  <a:cubicBezTo>
                    <a:pt x="5041" y="24952"/>
                    <a:pt x="3025" y="22619"/>
                    <a:pt x="1873" y="19738"/>
                  </a:cubicBezTo>
                  <a:cubicBezTo>
                    <a:pt x="462" y="16253"/>
                    <a:pt x="490" y="12422"/>
                    <a:pt x="1988" y="8965"/>
                  </a:cubicBezTo>
                  <a:cubicBezTo>
                    <a:pt x="3457" y="5509"/>
                    <a:pt x="6194" y="2801"/>
                    <a:pt x="9679" y="1390"/>
                  </a:cubicBezTo>
                  <a:cubicBezTo>
                    <a:pt x="11378" y="727"/>
                    <a:pt x="13164" y="382"/>
                    <a:pt x="14950" y="382"/>
                  </a:cubicBezTo>
                  <a:close/>
                  <a:moveTo>
                    <a:pt x="14911" y="1"/>
                  </a:moveTo>
                  <a:cubicBezTo>
                    <a:pt x="13073" y="1"/>
                    <a:pt x="11230" y="347"/>
                    <a:pt x="9477" y="1044"/>
                  </a:cubicBezTo>
                  <a:cubicBezTo>
                    <a:pt x="5877" y="2484"/>
                    <a:pt x="3054" y="5250"/>
                    <a:pt x="1556" y="8821"/>
                  </a:cubicBezTo>
                  <a:cubicBezTo>
                    <a:pt x="29" y="12393"/>
                    <a:pt x="1" y="16310"/>
                    <a:pt x="1441" y="19911"/>
                  </a:cubicBezTo>
                  <a:cubicBezTo>
                    <a:pt x="2622" y="22907"/>
                    <a:pt x="4725" y="25326"/>
                    <a:pt x="7403" y="26939"/>
                  </a:cubicBezTo>
                  <a:cubicBezTo>
                    <a:pt x="7518" y="26997"/>
                    <a:pt x="7634" y="27083"/>
                    <a:pt x="7778" y="27141"/>
                  </a:cubicBezTo>
                  <a:cubicBezTo>
                    <a:pt x="8239" y="27400"/>
                    <a:pt x="8699" y="27659"/>
                    <a:pt x="9189" y="27832"/>
                  </a:cubicBezTo>
                  <a:cubicBezTo>
                    <a:pt x="9679" y="28063"/>
                    <a:pt x="10140" y="28235"/>
                    <a:pt x="10658" y="28379"/>
                  </a:cubicBezTo>
                  <a:cubicBezTo>
                    <a:pt x="10802" y="28408"/>
                    <a:pt x="10917" y="28437"/>
                    <a:pt x="11061" y="28495"/>
                  </a:cubicBezTo>
                  <a:cubicBezTo>
                    <a:pt x="12300" y="28840"/>
                    <a:pt x="13567" y="28984"/>
                    <a:pt x="14864" y="28984"/>
                  </a:cubicBezTo>
                  <a:cubicBezTo>
                    <a:pt x="16707" y="28984"/>
                    <a:pt x="18522" y="28610"/>
                    <a:pt x="20279" y="27947"/>
                  </a:cubicBezTo>
                  <a:cubicBezTo>
                    <a:pt x="23879" y="26507"/>
                    <a:pt x="26673" y="23713"/>
                    <a:pt x="28200" y="20170"/>
                  </a:cubicBezTo>
                  <a:cubicBezTo>
                    <a:pt x="31109" y="13430"/>
                    <a:pt x="28430" y="5682"/>
                    <a:pt x="22324" y="2052"/>
                  </a:cubicBezTo>
                  <a:cubicBezTo>
                    <a:pt x="22209" y="1995"/>
                    <a:pt x="22093" y="1908"/>
                    <a:pt x="21949" y="1851"/>
                  </a:cubicBezTo>
                  <a:cubicBezTo>
                    <a:pt x="21488" y="1592"/>
                    <a:pt x="21028" y="1361"/>
                    <a:pt x="20567" y="1159"/>
                  </a:cubicBezTo>
                  <a:cubicBezTo>
                    <a:pt x="20048" y="929"/>
                    <a:pt x="19587" y="756"/>
                    <a:pt x="19069" y="612"/>
                  </a:cubicBezTo>
                  <a:cubicBezTo>
                    <a:pt x="18925" y="583"/>
                    <a:pt x="18839" y="555"/>
                    <a:pt x="18694" y="497"/>
                  </a:cubicBezTo>
                  <a:cubicBezTo>
                    <a:pt x="17457" y="167"/>
                    <a:pt x="16185" y="1"/>
                    <a:pt x="149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145;p55"/>
            <p:cNvSpPr/>
            <p:nvPr/>
          </p:nvSpPr>
          <p:spPr>
            <a:xfrm>
              <a:off x="3070438" y="2005600"/>
              <a:ext cx="339925" cy="321625"/>
            </a:xfrm>
            <a:custGeom>
              <a:avLst/>
              <a:gdLst/>
              <a:ahLst/>
              <a:cxnLst/>
              <a:rect l="l" t="t" r="r" b="b"/>
              <a:pathLst>
                <a:path w="13597" h="12865" extrusionOk="0">
                  <a:moveTo>
                    <a:pt x="7432" y="363"/>
                  </a:moveTo>
                  <a:cubicBezTo>
                    <a:pt x="7576" y="363"/>
                    <a:pt x="7720" y="421"/>
                    <a:pt x="7864" y="421"/>
                  </a:cubicBezTo>
                  <a:cubicBezTo>
                    <a:pt x="8383" y="478"/>
                    <a:pt x="8930" y="622"/>
                    <a:pt x="9391" y="853"/>
                  </a:cubicBezTo>
                  <a:cubicBezTo>
                    <a:pt x="9881" y="1054"/>
                    <a:pt x="10342" y="1314"/>
                    <a:pt x="10745" y="1631"/>
                  </a:cubicBezTo>
                  <a:cubicBezTo>
                    <a:pt x="10860" y="1688"/>
                    <a:pt x="10975" y="1803"/>
                    <a:pt x="11091" y="1919"/>
                  </a:cubicBezTo>
                  <a:cubicBezTo>
                    <a:pt x="11955" y="2696"/>
                    <a:pt x="12560" y="3733"/>
                    <a:pt x="12848" y="4828"/>
                  </a:cubicBezTo>
                  <a:cubicBezTo>
                    <a:pt x="12905" y="5087"/>
                    <a:pt x="12992" y="5375"/>
                    <a:pt x="13020" y="5663"/>
                  </a:cubicBezTo>
                  <a:cubicBezTo>
                    <a:pt x="13164" y="6700"/>
                    <a:pt x="13020" y="7795"/>
                    <a:pt x="12588" y="8803"/>
                  </a:cubicBezTo>
                  <a:cubicBezTo>
                    <a:pt x="12588" y="8832"/>
                    <a:pt x="12560" y="8860"/>
                    <a:pt x="12560" y="8860"/>
                  </a:cubicBezTo>
                  <a:cubicBezTo>
                    <a:pt x="11760" y="9684"/>
                    <a:pt x="10674" y="10345"/>
                    <a:pt x="9406" y="10345"/>
                  </a:cubicBezTo>
                  <a:cubicBezTo>
                    <a:pt x="9167" y="10345"/>
                    <a:pt x="8922" y="10322"/>
                    <a:pt x="8671" y="10272"/>
                  </a:cubicBezTo>
                  <a:cubicBezTo>
                    <a:pt x="8297" y="10214"/>
                    <a:pt x="7980" y="10041"/>
                    <a:pt x="7692" y="9897"/>
                  </a:cubicBezTo>
                  <a:cubicBezTo>
                    <a:pt x="7576" y="9840"/>
                    <a:pt x="7432" y="9753"/>
                    <a:pt x="7346" y="9696"/>
                  </a:cubicBezTo>
                  <a:cubicBezTo>
                    <a:pt x="6943" y="9408"/>
                    <a:pt x="6655" y="9004"/>
                    <a:pt x="6511" y="8572"/>
                  </a:cubicBezTo>
                  <a:cubicBezTo>
                    <a:pt x="6280" y="7967"/>
                    <a:pt x="6338" y="7276"/>
                    <a:pt x="6655" y="6902"/>
                  </a:cubicBezTo>
                  <a:cubicBezTo>
                    <a:pt x="6683" y="6844"/>
                    <a:pt x="6683" y="6815"/>
                    <a:pt x="6712" y="6815"/>
                  </a:cubicBezTo>
                  <a:cubicBezTo>
                    <a:pt x="6828" y="6700"/>
                    <a:pt x="6943" y="6642"/>
                    <a:pt x="7087" y="6642"/>
                  </a:cubicBezTo>
                  <a:cubicBezTo>
                    <a:pt x="7144" y="6642"/>
                    <a:pt x="7202" y="6642"/>
                    <a:pt x="7260" y="6671"/>
                  </a:cubicBezTo>
                  <a:cubicBezTo>
                    <a:pt x="7375" y="6671"/>
                    <a:pt x="7490" y="6700"/>
                    <a:pt x="7634" y="6786"/>
                  </a:cubicBezTo>
                  <a:cubicBezTo>
                    <a:pt x="7692" y="6815"/>
                    <a:pt x="7778" y="6815"/>
                    <a:pt x="7836" y="6844"/>
                  </a:cubicBezTo>
                  <a:cubicBezTo>
                    <a:pt x="8066" y="6930"/>
                    <a:pt x="8268" y="6959"/>
                    <a:pt x="8498" y="6959"/>
                  </a:cubicBezTo>
                  <a:cubicBezTo>
                    <a:pt x="8642" y="6959"/>
                    <a:pt x="8815" y="6959"/>
                    <a:pt x="8959" y="6930"/>
                  </a:cubicBezTo>
                  <a:cubicBezTo>
                    <a:pt x="9218" y="6902"/>
                    <a:pt x="9449" y="6786"/>
                    <a:pt x="9679" y="6642"/>
                  </a:cubicBezTo>
                  <a:cubicBezTo>
                    <a:pt x="10457" y="6124"/>
                    <a:pt x="10802" y="5202"/>
                    <a:pt x="10543" y="4079"/>
                  </a:cubicBezTo>
                  <a:cubicBezTo>
                    <a:pt x="10514" y="3906"/>
                    <a:pt x="10428" y="3733"/>
                    <a:pt x="10370" y="3589"/>
                  </a:cubicBezTo>
                  <a:cubicBezTo>
                    <a:pt x="10284" y="3388"/>
                    <a:pt x="10226" y="3244"/>
                    <a:pt x="10140" y="3071"/>
                  </a:cubicBezTo>
                  <a:cubicBezTo>
                    <a:pt x="9679" y="2207"/>
                    <a:pt x="8844" y="1342"/>
                    <a:pt x="7692" y="766"/>
                  </a:cubicBezTo>
                  <a:cubicBezTo>
                    <a:pt x="7576" y="709"/>
                    <a:pt x="7432" y="651"/>
                    <a:pt x="7346" y="594"/>
                  </a:cubicBezTo>
                  <a:cubicBezTo>
                    <a:pt x="7231" y="450"/>
                    <a:pt x="7116" y="421"/>
                    <a:pt x="7000" y="363"/>
                  </a:cubicBezTo>
                  <a:close/>
                  <a:moveTo>
                    <a:pt x="5906" y="450"/>
                  </a:moveTo>
                  <a:cubicBezTo>
                    <a:pt x="6367" y="565"/>
                    <a:pt x="6799" y="680"/>
                    <a:pt x="7202" y="882"/>
                  </a:cubicBezTo>
                  <a:cubicBezTo>
                    <a:pt x="7288" y="910"/>
                    <a:pt x="7432" y="997"/>
                    <a:pt x="7548" y="1054"/>
                  </a:cubicBezTo>
                  <a:cubicBezTo>
                    <a:pt x="8729" y="1659"/>
                    <a:pt x="9535" y="2610"/>
                    <a:pt x="9938" y="3503"/>
                  </a:cubicBezTo>
                  <a:cubicBezTo>
                    <a:pt x="9996" y="3676"/>
                    <a:pt x="10082" y="3906"/>
                    <a:pt x="10111" y="4079"/>
                  </a:cubicBezTo>
                  <a:lnTo>
                    <a:pt x="10111" y="4108"/>
                  </a:lnTo>
                  <a:cubicBezTo>
                    <a:pt x="10313" y="5058"/>
                    <a:pt x="10082" y="5807"/>
                    <a:pt x="9420" y="6210"/>
                  </a:cubicBezTo>
                  <a:cubicBezTo>
                    <a:pt x="9305" y="6268"/>
                    <a:pt x="9218" y="6326"/>
                    <a:pt x="9103" y="6354"/>
                  </a:cubicBezTo>
                  <a:cubicBezTo>
                    <a:pt x="8959" y="6383"/>
                    <a:pt x="8786" y="6412"/>
                    <a:pt x="8642" y="6470"/>
                  </a:cubicBezTo>
                  <a:cubicBezTo>
                    <a:pt x="8412" y="6470"/>
                    <a:pt x="8153" y="6470"/>
                    <a:pt x="7922" y="6383"/>
                  </a:cubicBezTo>
                  <a:cubicBezTo>
                    <a:pt x="7836" y="6354"/>
                    <a:pt x="7749" y="6354"/>
                    <a:pt x="7692" y="6326"/>
                  </a:cubicBezTo>
                  <a:cubicBezTo>
                    <a:pt x="7634" y="6268"/>
                    <a:pt x="7519" y="6239"/>
                    <a:pt x="7404" y="6239"/>
                  </a:cubicBezTo>
                  <a:cubicBezTo>
                    <a:pt x="7548" y="5807"/>
                    <a:pt x="7519" y="5317"/>
                    <a:pt x="7288" y="4828"/>
                  </a:cubicBezTo>
                  <a:cubicBezTo>
                    <a:pt x="7087" y="4396"/>
                    <a:pt x="6712" y="4079"/>
                    <a:pt x="6280" y="3906"/>
                  </a:cubicBezTo>
                  <a:cubicBezTo>
                    <a:pt x="6165" y="3820"/>
                    <a:pt x="6021" y="3791"/>
                    <a:pt x="5877" y="3762"/>
                  </a:cubicBezTo>
                  <a:cubicBezTo>
                    <a:pt x="5675" y="3676"/>
                    <a:pt x="5416" y="3676"/>
                    <a:pt x="5214" y="3676"/>
                  </a:cubicBezTo>
                  <a:cubicBezTo>
                    <a:pt x="3717" y="3762"/>
                    <a:pt x="2478" y="4943"/>
                    <a:pt x="1988" y="6642"/>
                  </a:cubicBezTo>
                  <a:cubicBezTo>
                    <a:pt x="1700" y="7766"/>
                    <a:pt x="1758" y="9120"/>
                    <a:pt x="2420" y="10502"/>
                  </a:cubicBezTo>
                  <a:cubicBezTo>
                    <a:pt x="951" y="8803"/>
                    <a:pt x="462" y="6268"/>
                    <a:pt x="1441" y="4050"/>
                  </a:cubicBezTo>
                  <a:cubicBezTo>
                    <a:pt x="2248" y="2091"/>
                    <a:pt x="3976" y="795"/>
                    <a:pt x="5906" y="450"/>
                  </a:cubicBezTo>
                  <a:close/>
                  <a:moveTo>
                    <a:pt x="5330" y="4079"/>
                  </a:moveTo>
                  <a:cubicBezTo>
                    <a:pt x="5503" y="4079"/>
                    <a:pt x="5675" y="4079"/>
                    <a:pt x="5819" y="4108"/>
                  </a:cubicBezTo>
                  <a:cubicBezTo>
                    <a:pt x="5963" y="4165"/>
                    <a:pt x="6079" y="4194"/>
                    <a:pt x="6223" y="4252"/>
                  </a:cubicBezTo>
                  <a:cubicBezTo>
                    <a:pt x="6626" y="4453"/>
                    <a:pt x="6856" y="4741"/>
                    <a:pt x="7000" y="5029"/>
                  </a:cubicBezTo>
                  <a:cubicBezTo>
                    <a:pt x="7231" y="5404"/>
                    <a:pt x="7231" y="5836"/>
                    <a:pt x="7087" y="6210"/>
                  </a:cubicBezTo>
                  <a:cubicBezTo>
                    <a:pt x="6828" y="6210"/>
                    <a:pt x="6568" y="6326"/>
                    <a:pt x="6367" y="6614"/>
                  </a:cubicBezTo>
                  <a:cubicBezTo>
                    <a:pt x="5935" y="7103"/>
                    <a:pt x="5848" y="7939"/>
                    <a:pt x="6136" y="8688"/>
                  </a:cubicBezTo>
                  <a:cubicBezTo>
                    <a:pt x="6367" y="9235"/>
                    <a:pt x="6712" y="9696"/>
                    <a:pt x="7202" y="10070"/>
                  </a:cubicBezTo>
                  <a:cubicBezTo>
                    <a:pt x="7288" y="10128"/>
                    <a:pt x="7404" y="10214"/>
                    <a:pt x="7548" y="10272"/>
                  </a:cubicBezTo>
                  <a:cubicBezTo>
                    <a:pt x="7864" y="10445"/>
                    <a:pt x="8239" y="10589"/>
                    <a:pt x="8585" y="10675"/>
                  </a:cubicBezTo>
                  <a:cubicBezTo>
                    <a:pt x="8844" y="10733"/>
                    <a:pt x="9132" y="10733"/>
                    <a:pt x="9420" y="10733"/>
                  </a:cubicBezTo>
                  <a:cubicBezTo>
                    <a:pt x="10226" y="10733"/>
                    <a:pt x="11119" y="10531"/>
                    <a:pt x="11983" y="9926"/>
                  </a:cubicBezTo>
                  <a:lnTo>
                    <a:pt x="11983" y="9926"/>
                  </a:lnTo>
                  <a:cubicBezTo>
                    <a:pt x="10800" y="11540"/>
                    <a:pt x="8939" y="12475"/>
                    <a:pt x="6986" y="12475"/>
                  </a:cubicBezTo>
                  <a:cubicBezTo>
                    <a:pt x="6847" y="12475"/>
                    <a:pt x="6708" y="12470"/>
                    <a:pt x="6568" y="12461"/>
                  </a:cubicBezTo>
                  <a:cubicBezTo>
                    <a:pt x="6424" y="12461"/>
                    <a:pt x="6280" y="12432"/>
                    <a:pt x="6136" y="12432"/>
                  </a:cubicBezTo>
                  <a:cubicBezTo>
                    <a:pt x="5647" y="12374"/>
                    <a:pt x="5099" y="12230"/>
                    <a:pt x="4638" y="12000"/>
                  </a:cubicBezTo>
                  <a:cubicBezTo>
                    <a:pt x="4264" y="11856"/>
                    <a:pt x="3918" y="11654"/>
                    <a:pt x="3601" y="11424"/>
                  </a:cubicBezTo>
                  <a:cubicBezTo>
                    <a:pt x="3486" y="11309"/>
                    <a:pt x="3400" y="11165"/>
                    <a:pt x="3342" y="11078"/>
                  </a:cubicBezTo>
                  <a:cubicBezTo>
                    <a:pt x="3227" y="10934"/>
                    <a:pt x="3169" y="10790"/>
                    <a:pt x="3083" y="10646"/>
                  </a:cubicBezTo>
                  <a:cubicBezTo>
                    <a:pt x="2305" y="9264"/>
                    <a:pt x="2219" y="7852"/>
                    <a:pt x="2507" y="6758"/>
                  </a:cubicBezTo>
                  <a:cubicBezTo>
                    <a:pt x="2910" y="5231"/>
                    <a:pt x="4062" y="4165"/>
                    <a:pt x="5330" y="4079"/>
                  </a:cubicBezTo>
                  <a:close/>
                  <a:moveTo>
                    <a:pt x="7003" y="0"/>
                  </a:moveTo>
                  <a:cubicBezTo>
                    <a:pt x="6640" y="0"/>
                    <a:pt x="6282" y="20"/>
                    <a:pt x="5935" y="75"/>
                  </a:cubicBezTo>
                  <a:cubicBezTo>
                    <a:pt x="5531" y="162"/>
                    <a:pt x="5186" y="277"/>
                    <a:pt x="4811" y="363"/>
                  </a:cubicBezTo>
                  <a:cubicBezTo>
                    <a:pt x="4350" y="565"/>
                    <a:pt x="3890" y="766"/>
                    <a:pt x="3457" y="1054"/>
                  </a:cubicBezTo>
                  <a:cubicBezTo>
                    <a:pt x="2968" y="1342"/>
                    <a:pt x="2593" y="1717"/>
                    <a:pt x="2219" y="2149"/>
                  </a:cubicBezTo>
                  <a:cubicBezTo>
                    <a:pt x="1758" y="2639"/>
                    <a:pt x="1384" y="3215"/>
                    <a:pt x="1096" y="3906"/>
                  </a:cubicBezTo>
                  <a:cubicBezTo>
                    <a:pt x="1" y="6527"/>
                    <a:pt x="750" y="9523"/>
                    <a:pt x="2824" y="11309"/>
                  </a:cubicBezTo>
                  <a:cubicBezTo>
                    <a:pt x="2939" y="11424"/>
                    <a:pt x="3054" y="11510"/>
                    <a:pt x="3169" y="11568"/>
                  </a:cubicBezTo>
                  <a:cubicBezTo>
                    <a:pt x="3227" y="11597"/>
                    <a:pt x="3313" y="11683"/>
                    <a:pt x="3342" y="11712"/>
                  </a:cubicBezTo>
                  <a:cubicBezTo>
                    <a:pt x="3688" y="11971"/>
                    <a:pt x="4091" y="12173"/>
                    <a:pt x="4523" y="12374"/>
                  </a:cubicBezTo>
                  <a:cubicBezTo>
                    <a:pt x="5042" y="12576"/>
                    <a:pt x="5531" y="12720"/>
                    <a:pt x="6050" y="12807"/>
                  </a:cubicBezTo>
                  <a:cubicBezTo>
                    <a:pt x="6194" y="12835"/>
                    <a:pt x="6338" y="12835"/>
                    <a:pt x="6482" y="12835"/>
                  </a:cubicBezTo>
                  <a:cubicBezTo>
                    <a:pt x="6655" y="12864"/>
                    <a:pt x="6856" y="12864"/>
                    <a:pt x="7058" y="12864"/>
                  </a:cubicBezTo>
                  <a:cubicBezTo>
                    <a:pt x="9506" y="12864"/>
                    <a:pt x="11868" y="11453"/>
                    <a:pt x="12905" y="9091"/>
                  </a:cubicBezTo>
                  <a:cubicBezTo>
                    <a:pt x="12963" y="9062"/>
                    <a:pt x="12963" y="8976"/>
                    <a:pt x="12992" y="8918"/>
                  </a:cubicBezTo>
                  <a:cubicBezTo>
                    <a:pt x="13136" y="8544"/>
                    <a:pt x="13251" y="8198"/>
                    <a:pt x="13337" y="7823"/>
                  </a:cubicBezTo>
                  <a:cubicBezTo>
                    <a:pt x="13596" y="6815"/>
                    <a:pt x="13568" y="5778"/>
                    <a:pt x="13308" y="4770"/>
                  </a:cubicBezTo>
                  <a:cubicBezTo>
                    <a:pt x="13193" y="4540"/>
                    <a:pt x="13136" y="4309"/>
                    <a:pt x="13020" y="4050"/>
                  </a:cubicBezTo>
                  <a:cubicBezTo>
                    <a:pt x="12675" y="3071"/>
                    <a:pt x="12041" y="2207"/>
                    <a:pt x="11263" y="1515"/>
                  </a:cubicBezTo>
                  <a:cubicBezTo>
                    <a:pt x="11148" y="1400"/>
                    <a:pt x="11033" y="1342"/>
                    <a:pt x="10947" y="1285"/>
                  </a:cubicBezTo>
                  <a:cubicBezTo>
                    <a:pt x="10514" y="939"/>
                    <a:pt x="10082" y="709"/>
                    <a:pt x="9564" y="478"/>
                  </a:cubicBezTo>
                  <a:cubicBezTo>
                    <a:pt x="9045" y="277"/>
                    <a:pt x="8556" y="133"/>
                    <a:pt x="8066" y="46"/>
                  </a:cubicBezTo>
                  <a:cubicBezTo>
                    <a:pt x="7922" y="17"/>
                    <a:pt x="7749" y="17"/>
                    <a:pt x="7634" y="17"/>
                  </a:cubicBezTo>
                  <a:cubicBezTo>
                    <a:pt x="7423" y="7"/>
                    <a:pt x="7212" y="0"/>
                    <a:pt x="70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146;p55"/>
            <p:cNvSpPr/>
            <p:nvPr/>
          </p:nvSpPr>
          <p:spPr>
            <a:xfrm>
              <a:off x="3238238" y="1839925"/>
              <a:ext cx="59800" cy="52100"/>
            </a:xfrm>
            <a:custGeom>
              <a:avLst/>
              <a:gdLst/>
              <a:ahLst/>
              <a:cxnLst/>
              <a:rect l="l" t="t" r="r" b="b"/>
              <a:pathLst>
                <a:path w="2392" h="2084" extrusionOk="0">
                  <a:moveTo>
                    <a:pt x="1183" y="1"/>
                  </a:moveTo>
                  <a:cubicBezTo>
                    <a:pt x="793" y="1"/>
                    <a:pt x="424" y="217"/>
                    <a:pt x="231" y="624"/>
                  </a:cubicBezTo>
                  <a:cubicBezTo>
                    <a:pt x="0" y="1143"/>
                    <a:pt x="260" y="1777"/>
                    <a:pt x="807" y="2007"/>
                  </a:cubicBezTo>
                  <a:cubicBezTo>
                    <a:pt x="945" y="2058"/>
                    <a:pt x="1085" y="2083"/>
                    <a:pt x="1220" y="2083"/>
                  </a:cubicBezTo>
                  <a:cubicBezTo>
                    <a:pt x="1623" y="2083"/>
                    <a:pt x="1988" y="1862"/>
                    <a:pt x="2161" y="1431"/>
                  </a:cubicBezTo>
                  <a:cubicBezTo>
                    <a:pt x="2391" y="884"/>
                    <a:pt x="2132" y="308"/>
                    <a:pt x="1585" y="77"/>
                  </a:cubicBezTo>
                  <a:cubicBezTo>
                    <a:pt x="1453" y="26"/>
                    <a:pt x="1317" y="1"/>
                    <a:pt x="11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147;p55"/>
            <p:cNvSpPr/>
            <p:nvPr/>
          </p:nvSpPr>
          <p:spPr>
            <a:xfrm>
              <a:off x="3417538" y="1915600"/>
              <a:ext cx="66975" cy="52325"/>
            </a:xfrm>
            <a:custGeom>
              <a:avLst/>
              <a:gdLst/>
              <a:ahLst/>
              <a:cxnLst/>
              <a:rect l="l" t="t" r="r" b="b"/>
              <a:pathLst>
                <a:path w="2679" h="2093" extrusionOk="0">
                  <a:moveTo>
                    <a:pt x="1181" y="1"/>
                  </a:moveTo>
                  <a:cubicBezTo>
                    <a:pt x="728" y="1"/>
                    <a:pt x="366" y="285"/>
                    <a:pt x="231" y="622"/>
                  </a:cubicBezTo>
                  <a:cubicBezTo>
                    <a:pt x="1" y="1083"/>
                    <a:pt x="260" y="1774"/>
                    <a:pt x="749" y="2004"/>
                  </a:cubicBezTo>
                  <a:cubicBezTo>
                    <a:pt x="907" y="2065"/>
                    <a:pt x="1057" y="2092"/>
                    <a:pt x="1195" y="2092"/>
                  </a:cubicBezTo>
                  <a:cubicBezTo>
                    <a:pt x="2245" y="2092"/>
                    <a:pt x="2679" y="533"/>
                    <a:pt x="1585" y="75"/>
                  </a:cubicBezTo>
                  <a:cubicBezTo>
                    <a:pt x="1445" y="24"/>
                    <a:pt x="1309" y="1"/>
                    <a:pt x="11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148;p55"/>
            <p:cNvSpPr/>
            <p:nvPr/>
          </p:nvSpPr>
          <p:spPr>
            <a:xfrm>
              <a:off x="3298013" y="1892550"/>
              <a:ext cx="98675" cy="80400"/>
            </a:xfrm>
            <a:custGeom>
              <a:avLst/>
              <a:gdLst/>
              <a:ahLst/>
              <a:cxnLst/>
              <a:rect l="l" t="t" r="r" b="b"/>
              <a:pathLst>
                <a:path w="3947" h="3216" extrusionOk="0">
                  <a:moveTo>
                    <a:pt x="1270" y="0"/>
                  </a:moveTo>
                  <a:cubicBezTo>
                    <a:pt x="1127" y="0"/>
                    <a:pt x="990" y="15"/>
                    <a:pt x="864" y="46"/>
                  </a:cubicBezTo>
                  <a:cubicBezTo>
                    <a:pt x="605" y="75"/>
                    <a:pt x="403" y="219"/>
                    <a:pt x="288" y="392"/>
                  </a:cubicBezTo>
                  <a:cubicBezTo>
                    <a:pt x="259" y="420"/>
                    <a:pt x="202" y="507"/>
                    <a:pt x="173" y="565"/>
                  </a:cubicBezTo>
                  <a:cubicBezTo>
                    <a:pt x="144" y="651"/>
                    <a:pt x="115" y="766"/>
                    <a:pt x="115" y="824"/>
                  </a:cubicBezTo>
                  <a:cubicBezTo>
                    <a:pt x="58" y="997"/>
                    <a:pt x="58" y="1198"/>
                    <a:pt x="58" y="1371"/>
                  </a:cubicBezTo>
                  <a:cubicBezTo>
                    <a:pt x="0" y="1573"/>
                    <a:pt x="29" y="1688"/>
                    <a:pt x="58" y="1803"/>
                  </a:cubicBezTo>
                  <a:cubicBezTo>
                    <a:pt x="259" y="2293"/>
                    <a:pt x="605" y="2725"/>
                    <a:pt x="1066" y="2984"/>
                  </a:cubicBezTo>
                  <a:cubicBezTo>
                    <a:pt x="1123" y="3013"/>
                    <a:pt x="1181" y="3070"/>
                    <a:pt x="1267" y="3070"/>
                  </a:cubicBezTo>
                  <a:cubicBezTo>
                    <a:pt x="1517" y="3164"/>
                    <a:pt x="1792" y="3215"/>
                    <a:pt x="2064" y="3215"/>
                  </a:cubicBezTo>
                  <a:cubicBezTo>
                    <a:pt x="2296" y="3215"/>
                    <a:pt x="2525" y="3179"/>
                    <a:pt x="2736" y="3099"/>
                  </a:cubicBezTo>
                  <a:cubicBezTo>
                    <a:pt x="2794" y="3070"/>
                    <a:pt x="2880" y="3013"/>
                    <a:pt x="2996" y="2984"/>
                  </a:cubicBezTo>
                  <a:cubicBezTo>
                    <a:pt x="3082" y="2955"/>
                    <a:pt x="3197" y="2869"/>
                    <a:pt x="3313" y="2811"/>
                  </a:cubicBezTo>
                  <a:cubicBezTo>
                    <a:pt x="3457" y="2696"/>
                    <a:pt x="3601" y="2552"/>
                    <a:pt x="3716" y="2379"/>
                  </a:cubicBezTo>
                  <a:cubicBezTo>
                    <a:pt x="3745" y="2293"/>
                    <a:pt x="3802" y="2235"/>
                    <a:pt x="3860" y="2149"/>
                  </a:cubicBezTo>
                  <a:cubicBezTo>
                    <a:pt x="3889" y="2091"/>
                    <a:pt x="3889" y="2005"/>
                    <a:pt x="3917" y="1947"/>
                  </a:cubicBezTo>
                  <a:cubicBezTo>
                    <a:pt x="3946" y="1717"/>
                    <a:pt x="3889" y="1486"/>
                    <a:pt x="3773" y="1256"/>
                  </a:cubicBezTo>
                  <a:cubicBezTo>
                    <a:pt x="3514" y="853"/>
                    <a:pt x="3024" y="507"/>
                    <a:pt x="2477" y="248"/>
                  </a:cubicBezTo>
                  <a:cubicBezTo>
                    <a:pt x="2080" y="101"/>
                    <a:pt x="1651" y="0"/>
                    <a:pt x="12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149;p55"/>
            <p:cNvSpPr/>
            <p:nvPr/>
          </p:nvSpPr>
          <p:spPr>
            <a:xfrm>
              <a:off x="3297288" y="1925200"/>
              <a:ext cx="82825" cy="49050"/>
            </a:xfrm>
            <a:custGeom>
              <a:avLst/>
              <a:gdLst/>
              <a:ahLst/>
              <a:cxnLst/>
              <a:rect l="l" t="t" r="r" b="b"/>
              <a:pathLst>
                <a:path w="3313" h="1962" extrusionOk="0">
                  <a:moveTo>
                    <a:pt x="954" y="0"/>
                  </a:moveTo>
                  <a:cubicBezTo>
                    <a:pt x="627" y="0"/>
                    <a:pt x="303" y="65"/>
                    <a:pt x="0" y="180"/>
                  </a:cubicBezTo>
                  <a:cubicBezTo>
                    <a:pt x="87" y="843"/>
                    <a:pt x="605" y="1505"/>
                    <a:pt x="1239" y="1793"/>
                  </a:cubicBezTo>
                  <a:cubicBezTo>
                    <a:pt x="1509" y="1906"/>
                    <a:pt x="1801" y="1961"/>
                    <a:pt x="2089" y="1961"/>
                  </a:cubicBezTo>
                  <a:cubicBezTo>
                    <a:pt x="2539" y="1961"/>
                    <a:pt x="2979" y="1826"/>
                    <a:pt x="3313" y="1563"/>
                  </a:cubicBezTo>
                  <a:cubicBezTo>
                    <a:pt x="3053" y="958"/>
                    <a:pt x="2593" y="468"/>
                    <a:pt x="1930" y="209"/>
                  </a:cubicBezTo>
                  <a:cubicBezTo>
                    <a:pt x="1613" y="65"/>
                    <a:pt x="1282" y="0"/>
                    <a:pt x="9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150;p55"/>
            <p:cNvSpPr/>
            <p:nvPr/>
          </p:nvSpPr>
          <p:spPr>
            <a:xfrm>
              <a:off x="3233188" y="2400650"/>
              <a:ext cx="252775" cy="584675"/>
            </a:xfrm>
            <a:custGeom>
              <a:avLst/>
              <a:gdLst/>
              <a:ahLst/>
              <a:cxnLst/>
              <a:rect l="l" t="t" r="r" b="b"/>
              <a:pathLst>
                <a:path w="10111" h="23387" extrusionOk="0">
                  <a:moveTo>
                    <a:pt x="1297" y="0"/>
                  </a:moveTo>
                  <a:cubicBezTo>
                    <a:pt x="1124" y="115"/>
                    <a:pt x="894" y="259"/>
                    <a:pt x="692" y="346"/>
                  </a:cubicBezTo>
                  <a:cubicBezTo>
                    <a:pt x="462" y="403"/>
                    <a:pt x="202" y="490"/>
                    <a:pt x="1" y="490"/>
                  </a:cubicBezTo>
                  <a:lnTo>
                    <a:pt x="5445" y="15612"/>
                  </a:lnTo>
                  <a:lnTo>
                    <a:pt x="7979" y="22698"/>
                  </a:lnTo>
                  <a:lnTo>
                    <a:pt x="7979" y="22727"/>
                  </a:lnTo>
                  <a:cubicBezTo>
                    <a:pt x="8153" y="23138"/>
                    <a:pt x="8538" y="23387"/>
                    <a:pt x="8939" y="23387"/>
                  </a:cubicBezTo>
                  <a:cubicBezTo>
                    <a:pt x="9071" y="23387"/>
                    <a:pt x="9205" y="23360"/>
                    <a:pt x="9333" y="23303"/>
                  </a:cubicBezTo>
                  <a:cubicBezTo>
                    <a:pt x="9852" y="23101"/>
                    <a:pt x="10111" y="22525"/>
                    <a:pt x="9909" y="22006"/>
                  </a:cubicBezTo>
                  <a:lnTo>
                    <a:pt x="5906" y="11781"/>
                  </a:lnTo>
                  <a:lnTo>
                    <a:pt x="129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151;p55"/>
            <p:cNvSpPr/>
            <p:nvPr/>
          </p:nvSpPr>
          <p:spPr>
            <a:xfrm>
              <a:off x="3162613" y="2295250"/>
              <a:ext cx="131100" cy="117850"/>
            </a:xfrm>
            <a:custGeom>
              <a:avLst/>
              <a:gdLst/>
              <a:ahLst/>
              <a:cxnLst/>
              <a:rect l="l" t="t" r="r" b="b"/>
              <a:pathLst>
                <a:path w="5244" h="4714" extrusionOk="0">
                  <a:moveTo>
                    <a:pt x="2645" y="1"/>
                  </a:moveTo>
                  <a:cubicBezTo>
                    <a:pt x="2370" y="1"/>
                    <a:pt x="2090" y="43"/>
                    <a:pt x="1844" y="155"/>
                  </a:cubicBezTo>
                  <a:cubicBezTo>
                    <a:pt x="635" y="587"/>
                    <a:pt x="1" y="1969"/>
                    <a:pt x="491" y="3179"/>
                  </a:cubicBezTo>
                  <a:cubicBezTo>
                    <a:pt x="721" y="3813"/>
                    <a:pt x="1211" y="4274"/>
                    <a:pt x="1787" y="4533"/>
                  </a:cubicBezTo>
                  <a:cubicBezTo>
                    <a:pt x="2051" y="4653"/>
                    <a:pt x="2335" y="4713"/>
                    <a:pt x="2639" y="4713"/>
                  </a:cubicBezTo>
                  <a:cubicBezTo>
                    <a:pt x="2700" y="4713"/>
                    <a:pt x="2761" y="4711"/>
                    <a:pt x="2824" y="4706"/>
                  </a:cubicBezTo>
                  <a:cubicBezTo>
                    <a:pt x="3025" y="4706"/>
                    <a:pt x="3285" y="4619"/>
                    <a:pt x="3515" y="4562"/>
                  </a:cubicBezTo>
                  <a:cubicBezTo>
                    <a:pt x="3717" y="4475"/>
                    <a:pt x="3947" y="4389"/>
                    <a:pt x="4120" y="4245"/>
                  </a:cubicBezTo>
                  <a:cubicBezTo>
                    <a:pt x="4898" y="3611"/>
                    <a:pt x="5243" y="2546"/>
                    <a:pt x="4898" y="1537"/>
                  </a:cubicBezTo>
                  <a:cubicBezTo>
                    <a:pt x="4552" y="673"/>
                    <a:pt x="3745" y="97"/>
                    <a:pt x="2881" y="11"/>
                  </a:cubicBezTo>
                  <a:cubicBezTo>
                    <a:pt x="2804" y="4"/>
                    <a:pt x="2724" y="1"/>
                    <a:pt x="26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152;p55"/>
            <p:cNvSpPr/>
            <p:nvPr/>
          </p:nvSpPr>
          <p:spPr>
            <a:xfrm>
              <a:off x="3206538" y="2295500"/>
              <a:ext cx="89325" cy="117250"/>
            </a:xfrm>
            <a:custGeom>
              <a:avLst/>
              <a:gdLst/>
              <a:ahLst/>
              <a:cxnLst/>
              <a:rect l="l" t="t" r="r" b="b"/>
              <a:pathLst>
                <a:path w="3573" h="4690" extrusionOk="0">
                  <a:moveTo>
                    <a:pt x="1124" y="1"/>
                  </a:moveTo>
                  <a:cubicBezTo>
                    <a:pt x="1124" y="1412"/>
                    <a:pt x="865" y="2795"/>
                    <a:pt x="260" y="4033"/>
                  </a:cubicBezTo>
                  <a:cubicBezTo>
                    <a:pt x="203" y="4177"/>
                    <a:pt x="87" y="4379"/>
                    <a:pt x="1" y="4523"/>
                  </a:cubicBezTo>
                  <a:cubicBezTo>
                    <a:pt x="294" y="4631"/>
                    <a:pt x="612" y="4689"/>
                    <a:pt x="932" y="4689"/>
                  </a:cubicBezTo>
                  <a:cubicBezTo>
                    <a:pt x="1210" y="4689"/>
                    <a:pt x="1490" y="4645"/>
                    <a:pt x="1758" y="4552"/>
                  </a:cubicBezTo>
                  <a:cubicBezTo>
                    <a:pt x="2968" y="4120"/>
                    <a:pt x="3573" y="2737"/>
                    <a:pt x="3112" y="1527"/>
                  </a:cubicBezTo>
                  <a:cubicBezTo>
                    <a:pt x="2795" y="663"/>
                    <a:pt x="1988" y="87"/>
                    <a:pt x="1124" y="1"/>
                  </a:cubicBez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153;p55"/>
            <p:cNvSpPr/>
            <p:nvPr/>
          </p:nvSpPr>
          <p:spPr>
            <a:xfrm>
              <a:off x="3369288" y="2694450"/>
              <a:ext cx="116675" cy="290875"/>
            </a:xfrm>
            <a:custGeom>
              <a:avLst/>
              <a:gdLst/>
              <a:ahLst/>
              <a:cxnLst/>
              <a:rect l="l" t="t" r="r" b="b"/>
              <a:pathLst>
                <a:path w="4667" h="11635" extrusionOk="0">
                  <a:moveTo>
                    <a:pt x="462" y="0"/>
                  </a:moveTo>
                  <a:cubicBezTo>
                    <a:pt x="375" y="1296"/>
                    <a:pt x="231" y="2593"/>
                    <a:pt x="1" y="3860"/>
                  </a:cubicBezTo>
                  <a:lnTo>
                    <a:pt x="2535" y="10946"/>
                  </a:lnTo>
                  <a:lnTo>
                    <a:pt x="2535" y="10975"/>
                  </a:lnTo>
                  <a:cubicBezTo>
                    <a:pt x="2709" y="11386"/>
                    <a:pt x="3077" y="11635"/>
                    <a:pt x="3482" y="11635"/>
                  </a:cubicBezTo>
                  <a:cubicBezTo>
                    <a:pt x="3616" y="11635"/>
                    <a:pt x="3753" y="11608"/>
                    <a:pt x="3889" y="11551"/>
                  </a:cubicBezTo>
                  <a:cubicBezTo>
                    <a:pt x="4408" y="11349"/>
                    <a:pt x="4667" y="10773"/>
                    <a:pt x="4465" y="10226"/>
                  </a:cubicBezTo>
                  <a:lnTo>
                    <a:pt x="462" y="0"/>
                  </a:ln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154;p55"/>
            <p:cNvSpPr/>
            <p:nvPr/>
          </p:nvSpPr>
          <p:spPr>
            <a:xfrm>
              <a:off x="3156863" y="2290225"/>
              <a:ext cx="332000" cy="700200"/>
            </a:xfrm>
            <a:custGeom>
              <a:avLst/>
              <a:gdLst/>
              <a:ahLst/>
              <a:cxnLst/>
              <a:rect l="l" t="t" r="r" b="b"/>
              <a:pathLst>
                <a:path w="13280" h="28008" extrusionOk="0">
                  <a:moveTo>
                    <a:pt x="3054" y="442"/>
                  </a:moveTo>
                  <a:cubicBezTo>
                    <a:pt x="3428" y="471"/>
                    <a:pt x="3831" y="615"/>
                    <a:pt x="4148" y="874"/>
                  </a:cubicBezTo>
                  <a:cubicBezTo>
                    <a:pt x="4494" y="1105"/>
                    <a:pt x="4724" y="1450"/>
                    <a:pt x="4868" y="1825"/>
                  </a:cubicBezTo>
                  <a:cubicBezTo>
                    <a:pt x="5099" y="2372"/>
                    <a:pt x="5070" y="2948"/>
                    <a:pt x="4811" y="3495"/>
                  </a:cubicBezTo>
                  <a:cubicBezTo>
                    <a:pt x="4696" y="3755"/>
                    <a:pt x="4551" y="3956"/>
                    <a:pt x="4379" y="4129"/>
                  </a:cubicBezTo>
                  <a:cubicBezTo>
                    <a:pt x="4263" y="4244"/>
                    <a:pt x="4177" y="4331"/>
                    <a:pt x="4062" y="4388"/>
                  </a:cubicBezTo>
                  <a:cubicBezTo>
                    <a:pt x="3918" y="4504"/>
                    <a:pt x="3774" y="4561"/>
                    <a:pt x="3630" y="4619"/>
                  </a:cubicBezTo>
                  <a:cubicBezTo>
                    <a:pt x="3486" y="4676"/>
                    <a:pt x="3313" y="4705"/>
                    <a:pt x="3169" y="4705"/>
                  </a:cubicBezTo>
                  <a:lnTo>
                    <a:pt x="2766" y="4734"/>
                  </a:lnTo>
                  <a:cubicBezTo>
                    <a:pt x="2535" y="4734"/>
                    <a:pt x="2305" y="4648"/>
                    <a:pt x="2074" y="4590"/>
                  </a:cubicBezTo>
                  <a:cubicBezTo>
                    <a:pt x="1527" y="4360"/>
                    <a:pt x="1095" y="3899"/>
                    <a:pt x="893" y="3351"/>
                  </a:cubicBezTo>
                  <a:cubicBezTo>
                    <a:pt x="663" y="2804"/>
                    <a:pt x="692" y="2228"/>
                    <a:pt x="922" y="1710"/>
                  </a:cubicBezTo>
                  <a:cubicBezTo>
                    <a:pt x="1181" y="1162"/>
                    <a:pt x="1613" y="759"/>
                    <a:pt x="2103" y="586"/>
                  </a:cubicBezTo>
                  <a:cubicBezTo>
                    <a:pt x="2362" y="471"/>
                    <a:pt x="2622" y="442"/>
                    <a:pt x="2852" y="442"/>
                  </a:cubicBezTo>
                  <a:close/>
                  <a:moveTo>
                    <a:pt x="4235" y="4705"/>
                  </a:moveTo>
                  <a:lnTo>
                    <a:pt x="12761" y="26452"/>
                  </a:lnTo>
                  <a:cubicBezTo>
                    <a:pt x="12847" y="26683"/>
                    <a:pt x="12847" y="26913"/>
                    <a:pt x="12761" y="27115"/>
                  </a:cubicBezTo>
                  <a:cubicBezTo>
                    <a:pt x="12703" y="27288"/>
                    <a:pt x="12530" y="27460"/>
                    <a:pt x="12300" y="27547"/>
                  </a:cubicBezTo>
                  <a:cubicBezTo>
                    <a:pt x="12195" y="27589"/>
                    <a:pt x="12089" y="27609"/>
                    <a:pt x="11986" y="27609"/>
                  </a:cubicBezTo>
                  <a:cubicBezTo>
                    <a:pt x="11663" y="27609"/>
                    <a:pt x="11372" y="27413"/>
                    <a:pt x="11263" y="27086"/>
                  </a:cubicBezTo>
                  <a:lnTo>
                    <a:pt x="3342" y="5080"/>
                  </a:lnTo>
                  <a:cubicBezTo>
                    <a:pt x="3486" y="5051"/>
                    <a:pt x="3659" y="4993"/>
                    <a:pt x="3803" y="4936"/>
                  </a:cubicBezTo>
                  <a:lnTo>
                    <a:pt x="4235" y="4705"/>
                  </a:lnTo>
                  <a:close/>
                  <a:moveTo>
                    <a:pt x="2818" y="0"/>
                  </a:moveTo>
                  <a:cubicBezTo>
                    <a:pt x="2522" y="0"/>
                    <a:pt x="2249" y="42"/>
                    <a:pt x="1959" y="154"/>
                  </a:cubicBezTo>
                  <a:cubicBezTo>
                    <a:pt x="634" y="644"/>
                    <a:pt x="0" y="2142"/>
                    <a:pt x="490" y="3467"/>
                  </a:cubicBezTo>
                  <a:cubicBezTo>
                    <a:pt x="749" y="4100"/>
                    <a:pt x="1239" y="4648"/>
                    <a:pt x="1902" y="4936"/>
                  </a:cubicBezTo>
                  <a:cubicBezTo>
                    <a:pt x="2218" y="5080"/>
                    <a:pt x="2535" y="5137"/>
                    <a:pt x="2881" y="5137"/>
                  </a:cubicBezTo>
                  <a:lnTo>
                    <a:pt x="10831" y="27230"/>
                  </a:lnTo>
                  <a:lnTo>
                    <a:pt x="10831" y="27259"/>
                  </a:lnTo>
                  <a:cubicBezTo>
                    <a:pt x="11004" y="27720"/>
                    <a:pt x="11464" y="28008"/>
                    <a:pt x="11983" y="28008"/>
                  </a:cubicBezTo>
                  <a:cubicBezTo>
                    <a:pt x="12127" y="28008"/>
                    <a:pt x="12271" y="27979"/>
                    <a:pt x="12415" y="27950"/>
                  </a:cubicBezTo>
                  <a:cubicBezTo>
                    <a:pt x="12703" y="27835"/>
                    <a:pt x="12933" y="27576"/>
                    <a:pt x="13106" y="27288"/>
                  </a:cubicBezTo>
                  <a:cubicBezTo>
                    <a:pt x="13279" y="26971"/>
                    <a:pt x="13279" y="26654"/>
                    <a:pt x="13135" y="26337"/>
                  </a:cubicBezTo>
                  <a:lnTo>
                    <a:pt x="4551" y="4475"/>
                  </a:lnTo>
                  <a:cubicBezTo>
                    <a:pt x="4840" y="4244"/>
                    <a:pt x="5070" y="3927"/>
                    <a:pt x="5214" y="3611"/>
                  </a:cubicBezTo>
                  <a:cubicBezTo>
                    <a:pt x="5358" y="3294"/>
                    <a:pt x="5416" y="2919"/>
                    <a:pt x="5416" y="2574"/>
                  </a:cubicBezTo>
                  <a:cubicBezTo>
                    <a:pt x="5416" y="2257"/>
                    <a:pt x="5358" y="1940"/>
                    <a:pt x="5243" y="1652"/>
                  </a:cubicBezTo>
                  <a:cubicBezTo>
                    <a:pt x="4897" y="730"/>
                    <a:pt x="4062" y="97"/>
                    <a:pt x="3082" y="10"/>
                  </a:cubicBezTo>
                  <a:cubicBezTo>
                    <a:pt x="2992" y="4"/>
                    <a:pt x="2904" y="0"/>
                    <a:pt x="28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 name="Google Shape;2163;p55"/>
          <p:cNvGrpSpPr/>
          <p:nvPr/>
        </p:nvGrpSpPr>
        <p:grpSpPr>
          <a:xfrm>
            <a:off x="1604251" y="1334175"/>
            <a:ext cx="328248" cy="304676"/>
            <a:chOff x="8656226" y="2547184"/>
            <a:chExt cx="234630" cy="217766"/>
          </a:xfrm>
        </p:grpSpPr>
        <p:sp>
          <p:nvSpPr>
            <p:cNvPr id="80" name="Google Shape;2164;p55"/>
            <p:cNvSpPr/>
            <p:nvPr/>
          </p:nvSpPr>
          <p:spPr>
            <a:xfrm>
              <a:off x="8656234" y="2554313"/>
              <a:ext cx="222024" cy="203504"/>
            </a:xfrm>
            <a:custGeom>
              <a:avLst/>
              <a:gdLst/>
              <a:ahLst/>
              <a:cxnLst/>
              <a:rect l="l" t="t" r="r" b="b"/>
              <a:pathLst>
                <a:path w="7115" h="6521" extrusionOk="0">
                  <a:moveTo>
                    <a:pt x="4867" y="0"/>
                  </a:moveTo>
                  <a:cubicBezTo>
                    <a:pt x="4688" y="0"/>
                    <a:pt x="4495" y="57"/>
                    <a:pt x="4350" y="148"/>
                  </a:cubicBezTo>
                  <a:cubicBezTo>
                    <a:pt x="4004" y="321"/>
                    <a:pt x="3687" y="667"/>
                    <a:pt x="3514" y="1099"/>
                  </a:cubicBezTo>
                  <a:cubicBezTo>
                    <a:pt x="3514" y="1070"/>
                    <a:pt x="3457" y="1070"/>
                    <a:pt x="3457" y="1041"/>
                  </a:cubicBezTo>
                  <a:cubicBezTo>
                    <a:pt x="3103" y="500"/>
                    <a:pt x="2568" y="169"/>
                    <a:pt x="2103" y="169"/>
                  </a:cubicBezTo>
                  <a:cubicBezTo>
                    <a:pt x="1925" y="169"/>
                    <a:pt x="1757" y="217"/>
                    <a:pt x="1613" y="321"/>
                  </a:cubicBezTo>
                  <a:cubicBezTo>
                    <a:pt x="1095" y="638"/>
                    <a:pt x="1008" y="1444"/>
                    <a:pt x="1412" y="2164"/>
                  </a:cubicBezTo>
                  <a:cubicBezTo>
                    <a:pt x="663" y="2222"/>
                    <a:pt x="87" y="2625"/>
                    <a:pt x="58" y="3201"/>
                  </a:cubicBezTo>
                  <a:cubicBezTo>
                    <a:pt x="0" y="3864"/>
                    <a:pt x="692" y="4440"/>
                    <a:pt x="1556" y="4498"/>
                  </a:cubicBezTo>
                  <a:lnTo>
                    <a:pt x="1671" y="4498"/>
                  </a:lnTo>
                  <a:cubicBezTo>
                    <a:pt x="1527" y="4757"/>
                    <a:pt x="1412" y="5016"/>
                    <a:pt x="1383" y="5246"/>
                  </a:cubicBezTo>
                  <a:cubicBezTo>
                    <a:pt x="1296" y="5765"/>
                    <a:pt x="1440" y="6197"/>
                    <a:pt x="1815" y="6399"/>
                  </a:cubicBezTo>
                  <a:cubicBezTo>
                    <a:pt x="1958" y="6481"/>
                    <a:pt x="2118" y="6521"/>
                    <a:pt x="2286" y="6521"/>
                  </a:cubicBezTo>
                  <a:cubicBezTo>
                    <a:pt x="2761" y="6521"/>
                    <a:pt x="3296" y="6203"/>
                    <a:pt x="3658" y="5650"/>
                  </a:cubicBezTo>
                  <a:cubicBezTo>
                    <a:pt x="3687" y="5563"/>
                    <a:pt x="3716" y="5506"/>
                    <a:pt x="3774" y="5477"/>
                  </a:cubicBezTo>
                  <a:cubicBezTo>
                    <a:pt x="4117" y="5982"/>
                    <a:pt x="4617" y="6275"/>
                    <a:pt x="5064" y="6275"/>
                  </a:cubicBezTo>
                  <a:cubicBezTo>
                    <a:pt x="5254" y="6275"/>
                    <a:pt x="5434" y="6222"/>
                    <a:pt x="5588" y="6111"/>
                  </a:cubicBezTo>
                  <a:cubicBezTo>
                    <a:pt x="6107" y="5794"/>
                    <a:pt x="6164" y="4958"/>
                    <a:pt x="5732" y="4238"/>
                  </a:cubicBezTo>
                  <a:cubicBezTo>
                    <a:pt x="6539" y="4123"/>
                    <a:pt x="7115" y="3633"/>
                    <a:pt x="7057" y="3029"/>
                  </a:cubicBezTo>
                  <a:cubicBezTo>
                    <a:pt x="7086" y="2481"/>
                    <a:pt x="6424" y="2049"/>
                    <a:pt x="5646" y="2020"/>
                  </a:cubicBezTo>
                  <a:cubicBezTo>
                    <a:pt x="5963" y="1185"/>
                    <a:pt x="5732" y="321"/>
                    <a:pt x="5156" y="62"/>
                  </a:cubicBezTo>
                  <a:cubicBezTo>
                    <a:pt x="5072" y="19"/>
                    <a:pt x="4971" y="0"/>
                    <a:pt x="48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 name="Google Shape;2165;p55"/>
            <p:cNvGrpSpPr/>
            <p:nvPr/>
          </p:nvGrpSpPr>
          <p:grpSpPr>
            <a:xfrm>
              <a:off x="8656226" y="2547184"/>
              <a:ext cx="234630" cy="217766"/>
              <a:chOff x="8205901" y="2931534"/>
              <a:chExt cx="234630" cy="217766"/>
            </a:xfrm>
          </p:grpSpPr>
          <p:sp>
            <p:nvSpPr>
              <p:cNvPr id="82" name="Google Shape;2166;p55"/>
              <p:cNvSpPr/>
              <p:nvPr/>
            </p:nvSpPr>
            <p:spPr>
              <a:xfrm>
                <a:off x="8254456" y="2939398"/>
                <a:ext cx="180677" cy="204721"/>
              </a:xfrm>
              <a:custGeom>
                <a:avLst/>
                <a:gdLst/>
                <a:ahLst/>
                <a:cxnLst/>
                <a:rect l="l" t="t" r="r" b="b"/>
                <a:pathLst>
                  <a:path w="5790" h="6560" extrusionOk="0">
                    <a:moveTo>
                      <a:pt x="3465" y="0"/>
                    </a:moveTo>
                    <a:cubicBezTo>
                      <a:pt x="3303" y="0"/>
                      <a:pt x="3135" y="45"/>
                      <a:pt x="2967" y="129"/>
                    </a:cubicBezTo>
                    <a:cubicBezTo>
                      <a:pt x="3053" y="2260"/>
                      <a:pt x="2045" y="4450"/>
                      <a:pt x="144" y="5256"/>
                    </a:cubicBezTo>
                    <a:cubicBezTo>
                      <a:pt x="87" y="5256"/>
                      <a:pt x="87" y="5285"/>
                      <a:pt x="58" y="5285"/>
                    </a:cubicBezTo>
                    <a:cubicBezTo>
                      <a:pt x="0" y="5746"/>
                      <a:pt x="144" y="6207"/>
                      <a:pt x="490" y="6437"/>
                    </a:cubicBezTo>
                    <a:cubicBezTo>
                      <a:pt x="633" y="6520"/>
                      <a:pt x="795" y="6559"/>
                      <a:pt x="965" y="6559"/>
                    </a:cubicBezTo>
                    <a:cubicBezTo>
                      <a:pt x="1447" y="6559"/>
                      <a:pt x="1993" y="6242"/>
                      <a:pt x="2333" y="5688"/>
                    </a:cubicBezTo>
                    <a:cubicBezTo>
                      <a:pt x="2362" y="5631"/>
                      <a:pt x="2391" y="5573"/>
                      <a:pt x="2449" y="5487"/>
                    </a:cubicBezTo>
                    <a:cubicBezTo>
                      <a:pt x="2802" y="5986"/>
                      <a:pt x="3321" y="6290"/>
                      <a:pt x="3778" y="6290"/>
                    </a:cubicBezTo>
                    <a:cubicBezTo>
                      <a:pt x="3953" y="6290"/>
                      <a:pt x="4119" y="6245"/>
                      <a:pt x="4263" y="6149"/>
                    </a:cubicBezTo>
                    <a:cubicBezTo>
                      <a:pt x="4782" y="5775"/>
                      <a:pt x="4810" y="4997"/>
                      <a:pt x="4407" y="4277"/>
                    </a:cubicBezTo>
                    <a:cubicBezTo>
                      <a:pt x="5214" y="4133"/>
                      <a:pt x="5790" y="3614"/>
                      <a:pt x="5761" y="3038"/>
                    </a:cubicBezTo>
                    <a:cubicBezTo>
                      <a:pt x="5761" y="2433"/>
                      <a:pt x="5099" y="2001"/>
                      <a:pt x="4263" y="2001"/>
                    </a:cubicBezTo>
                    <a:cubicBezTo>
                      <a:pt x="4609" y="1166"/>
                      <a:pt x="4378" y="302"/>
                      <a:pt x="3802" y="71"/>
                    </a:cubicBezTo>
                    <a:cubicBezTo>
                      <a:pt x="3694" y="23"/>
                      <a:pt x="3581" y="0"/>
                      <a:pt x="34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167;p55"/>
              <p:cNvSpPr/>
              <p:nvPr/>
            </p:nvSpPr>
            <p:spPr>
              <a:xfrm>
                <a:off x="8287689" y="3010395"/>
                <a:ext cx="75547" cy="58420"/>
              </a:xfrm>
              <a:custGeom>
                <a:avLst/>
                <a:gdLst/>
                <a:ahLst/>
                <a:cxnLst/>
                <a:rect l="l" t="t" r="r" b="b"/>
                <a:pathLst>
                  <a:path w="2421" h="1872" extrusionOk="0">
                    <a:moveTo>
                      <a:pt x="1393" y="0"/>
                    </a:moveTo>
                    <a:cubicBezTo>
                      <a:pt x="1212" y="0"/>
                      <a:pt x="1021" y="42"/>
                      <a:pt x="836" y="129"/>
                    </a:cubicBezTo>
                    <a:cubicBezTo>
                      <a:pt x="289" y="418"/>
                      <a:pt x="1" y="994"/>
                      <a:pt x="231" y="1426"/>
                    </a:cubicBezTo>
                    <a:cubicBezTo>
                      <a:pt x="365" y="1712"/>
                      <a:pt x="675" y="1872"/>
                      <a:pt x="1029" y="1872"/>
                    </a:cubicBezTo>
                    <a:cubicBezTo>
                      <a:pt x="1209" y="1872"/>
                      <a:pt x="1400" y="1830"/>
                      <a:pt x="1585" y="1743"/>
                    </a:cubicBezTo>
                    <a:cubicBezTo>
                      <a:pt x="2132" y="1483"/>
                      <a:pt x="2420" y="907"/>
                      <a:pt x="2190" y="446"/>
                    </a:cubicBezTo>
                    <a:cubicBezTo>
                      <a:pt x="2057" y="160"/>
                      <a:pt x="1746" y="0"/>
                      <a:pt x="13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168;p55"/>
              <p:cNvSpPr/>
              <p:nvPr/>
            </p:nvSpPr>
            <p:spPr>
              <a:xfrm>
                <a:off x="8205901" y="2931534"/>
                <a:ext cx="234630" cy="217766"/>
              </a:xfrm>
              <a:custGeom>
                <a:avLst/>
                <a:gdLst/>
                <a:ahLst/>
                <a:cxnLst/>
                <a:rect l="l" t="t" r="r" b="b"/>
                <a:pathLst>
                  <a:path w="7519" h="6978" extrusionOk="0">
                    <a:moveTo>
                      <a:pt x="5075" y="397"/>
                    </a:moveTo>
                    <a:cubicBezTo>
                      <a:pt x="5157" y="397"/>
                      <a:pt x="5243" y="410"/>
                      <a:pt x="5330" y="439"/>
                    </a:cubicBezTo>
                    <a:cubicBezTo>
                      <a:pt x="5790" y="640"/>
                      <a:pt x="5963" y="1389"/>
                      <a:pt x="5675" y="2109"/>
                    </a:cubicBezTo>
                    <a:cubicBezTo>
                      <a:pt x="5646" y="2167"/>
                      <a:pt x="5646" y="2224"/>
                      <a:pt x="5675" y="2282"/>
                    </a:cubicBezTo>
                    <a:cubicBezTo>
                      <a:pt x="5675" y="2368"/>
                      <a:pt x="5762" y="2397"/>
                      <a:pt x="5819" y="2397"/>
                    </a:cubicBezTo>
                    <a:cubicBezTo>
                      <a:pt x="6510" y="2426"/>
                      <a:pt x="7058" y="2829"/>
                      <a:pt x="7087" y="3290"/>
                    </a:cubicBezTo>
                    <a:cubicBezTo>
                      <a:pt x="7115" y="3751"/>
                      <a:pt x="6626" y="4183"/>
                      <a:pt x="5934" y="4298"/>
                    </a:cubicBezTo>
                    <a:cubicBezTo>
                      <a:pt x="5848" y="4298"/>
                      <a:pt x="5819" y="4356"/>
                      <a:pt x="5790" y="4414"/>
                    </a:cubicBezTo>
                    <a:cubicBezTo>
                      <a:pt x="5762" y="4442"/>
                      <a:pt x="5762" y="4529"/>
                      <a:pt x="5790" y="4586"/>
                    </a:cubicBezTo>
                    <a:cubicBezTo>
                      <a:pt x="6107" y="5220"/>
                      <a:pt x="6078" y="5940"/>
                      <a:pt x="5675" y="6171"/>
                    </a:cubicBezTo>
                    <a:cubicBezTo>
                      <a:pt x="5560" y="6247"/>
                      <a:pt x="5427" y="6283"/>
                      <a:pt x="5285" y="6283"/>
                    </a:cubicBezTo>
                    <a:cubicBezTo>
                      <a:pt x="4894" y="6283"/>
                      <a:pt x="4437" y="6010"/>
                      <a:pt x="4120" y="5566"/>
                    </a:cubicBezTo>
                    <a:cubicBezTo>
                      <a:pt x="4091" y="5537"/>
                      <a:pt x="4033" y="5508"/>
                      <a:pt x="3947" y="5508"/>
                    </a:cubicBezTo>
                    <a:cubicBezTo>
                      <a:pt x="3889" y="5508"/>
                      <a:pt x="3803" y="5537"/>
                      <a:pt x="3774" y="5595"/>
                    </a:cubicBezTo>
                    <a:cubicBezTo>
                      <a:pt x="3745" y="5681"/>
                      <a:pt x="3688" y="5710"/>
                      <a:pt x="3659" y="5796"/>
                    </a:cubicBezTo>
                    <a:cubicBezTo>
                      <a:pt x="3358" y="6269"/>
                      <a:pt x="2880" y="6566"/>
                      <a:pt x="2478" y="6566"/>
                    </a:cubicBezTo>
                    <a:cubicBezTo>
                      <a:pt x="2341" y="6566"/>
                      <a:pt x="2213" y="6532"/>
                      <a:pt x="2103" y="6459"/>
                    </a:cubicBezTo>
                    <a:cubicBezTo>
                      <a:pt x="1873" y="6286"/>
                      <a:pt x="1729" y="5940"/>
                      <a:pt x="1787" y="5508"/>
                    </a:cubicBezTo>
                    <a:cubicBezTo>
                      <a:pt x="1815" y="5278"/>
                      <a:pt x="1902" y="5018"/>
                      <a:pt x="2046" y="4817"/>
                    </a:cubicBezTo>
                    <a:cubicBezTo>
                      <a:pt x="2075" y="4730"/>
                      <a:pt x="2075" y="4673"/>
                      <a:pt x="2046" y="4586"/>
                    </a:cubicBezTo>
                    <a:cubicBezTo>
                      <a:pt x="2017" y="4529"/>
                      <a:pt x="1931" y="4500"/>
                      <a:pt x="1873" y="4500"/>
                    </a:cubicBezTo>
                    <a:lnTo>
                      <a:pt x="1758" y="4500"/>
                    </a:lnTo>
                    <a:cubicBezTo>
                      <a:pt x="1009" y="4442"/>
                      <a:pt x="375" y="3981"/>
                      <a:pt x="433" y="3434"/>
                    </a:cubicBezTo>
                    <a:cubicBezTo>
                      <a:pt x="462" y="2973"/>
                      <a:pt x="951" y="2628"/>
                      <a:pt x="1614" y="2570"/>
                    </a:cubicBezTo>
                    <a:cubicBezTo>
                      <a:pt x="1671" y="2570"/>
                      <a:pt x="1758" y="2541"/>
                      <a:pt x="1787" y="2484"/>
                    </a:cubicBezTo>
                    <a:cubicBezTo>
                      <a:pt x="1844" y="2426"/>
                      <a:pt x="1844" y="2368"/>
                      <a:pt x="1787" y="2282"/>
                    </a:cubicBezTo>
                    <a:cubicBezTo>
                      <a:pt x="1470" y="1677"/>
                      <a:pt x="1499" y="957"/>
                      <a:pt x="1902" y="698"/>
                    </a:cubicBezTo>
                    <a:cubicBezTo>
                      <a:pt x="2017" y="640"/>
                      <a:pt x="2161" y="611"/>
                      <a:pt x="2305" y="611"/>
                    </a:cubicBezTo>
                    <a:cubicBezTo>
                      <a:pt x="2363" y="611"/>
                      <a:pt x="2449" y="611"/>
                      <a:pt x="2507" y="554"/>
                    </a:cubicBezTo>
                    <a:cubicBezTo>
                      <a:pt x="2910" y="669"/>
                      <a:pt x="3256" y="928"/>
                      <a:pt x="3515" y="1303"/>
                    </a:cubicBezTo>
                    <a:lnTo>
                      <a:pt x="3544" y="1389"/>
                    </a:lnTo>
                    <a:cubicBezTo>
                      <a:pt x="3601" y="1447"/>
                      <a:pt x="3659" y="1504"/>
                      <a:pt x="3745" y="1504"/>
                    </a:cubicBezTo>
                    <a:cubicBezTo>
                      <a:pt x="3803" y="1504"/>
                      <a:pt x="3889" y="1447"/>
                      <a:pt x="3918" y="1389"/>
                    </a:cubicBezTo>
                    <a:cubicBezTo>
                      <a:pt x="4091" y="986"/>
                      <a:pt x="4350" y="698"/>
                      <a:pt x="4667" y="525"/>
                    </a:cubicBezTo>
                    <a:cubicBezTo>
                      <a:pt x="4763" y="448"/>
                      <a:pt x="4910" y="397"/>
                      <a:pt x="5075" y="397"/>
                    </a:cubicBezTo>
                    <a:close/>
                    <a:moveTo>
                      <a:pt x="4999" y="1"/>
                    </a:moveTo>
                    <a:cubicBezTo>
                      <a:pt x="4806" y="1"/>
                      <a:pt x="4616" y="52"/>
                      <a:pt x="4437" y="151"/>
                    </a:cubicBezTo>
                    <a:cubicBezTo>
                      <a:pt x="4149" y="295"/>
                      <a:pt x="3889" y="583"/>
                      <a:pt x="3659" y="928"/>
                    </a:cubicBezTo>
                    <a:cubicBezTo>
                      <a:pt x="3371" y="525"/>
                      <a:pt x="2996" y="266"/>
                      <a:pt x="2593" y="208"/>
                    </a:cubicBezTo>
                    <a:cubicBezTo>
                      <a:pt x="2464" y="178"/>
                      <a:pt x="2345" y="162"/>
                      <a:pt x="2235" y="162"/>
                    </a:cubicBezTo>
                    <a:cubicBezTo>
                      <a:pt x="2027" y="162"/>
                      <a:pt x="1851" y="220"/>
                      <a:pt x="1700" y="352"/>
                    </a:cubicBezTo>
                    <a:cubicBezTo>
                      <a:pt x="1153" y="669"/>
                      <a:pt x="1038" y="1418"/>
                      <a:pt x="1326" y="2167"/>
                    </a:cubicBezTo>
                    <a:cubicBezTo>
                      <a:pt x="634" y="2311"/>
                      <a:pt x="116" y="2801"/>
                      <a:pt x="58" y="3377"/>
                    </a:cubicBezTo>
                    <a:cubicBezTo>
                      <a:pt x="1" y="4097"/>
                      <a:pt x="692" y="4702"/>
                      <a:pt x="1585" y="4846"/>
                    </a:cubicBezTo>
                    <a:cubicBezTo>
                      <a:pt x="1499" y="5018"/>
                      <a:pt x="1470" y="5249"/>
                      <a:pt x="1441" y="5422"/>
                    </a:cubicBezTo>
                    <a:cubicBezTo>
                      <a:pt x="1355" y="6027"/>
                      <a:pt x="1585" y="6545"/>
                      <a:pt x="1988" y="6804"/>
                    </a:cubicBezTo>
                    <a:cubicBezTo>
                      <a:pt x="2161" y="6948"/>
                      <a:pt x="2334" y="6977"/>
                      <a:pt x="2564" y="6977"/>
                    </a:cubicBezTo>
                    <a:cubicBezTo>
                      <a:pt x="3054" y="6977"/>
                      <a:pt x="3659" y="6660"/>
                      <a:pt x="4005" y="6084"/>
                    </a:cubicBezTo>
                    <a:cubicBezTo>
                      <a:pt x="4390" y="6489"/>
                      <a:pt x="4867" y="6714"/>
                      <a:pt x="5304" y="6714"/>
                    </a:cubicBezTo>
                    <a:cubicBezTo>
                      <a:pt x="5519" y="6714"/>
                      <a:pt x="5725" y="6659"/>
                      <a:pt x="5906" y="6545"/>
                    </a:cubicBezTo>
                    <a:cubicBezTo>
                      <a:pt x="6453" y="6228"/>
                      <a:pt x="6597" y="5422"/>
                      <a:pt x="6251" y="4673"/>
                    </a:cubicBezTo>
                    <a:cubicBezTo>
                      <a:pt x="7029" y="4442"/>
                      <a:pt x="7519" y="3924"/>
                      <a:pt x="7490" y="3290"/>
                    </a:cubicBezTo>
                    <a:cubicBezTo>
                      <a:pt x="7490" y="2656"/>
                      <a:pt x="6914" y="2138"/>
                      <a:pt x="6107" y="2052"/>
                    </a:cubicBezTo>
                    <a:cubicBezTo>
                      <a:pt x="6338" y="1187"/>
                      <a:pt x="6078" y="352"/>
                      <a:pt x="5445" y="93"/>
                    </a:cubicBezTo>
                    <a:cubicBezTo>
                      <a:pt x="5295" y="31"/>
                      <a:pt x="5146" y="1"/>
                      <a:pt x="49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5" name="Google Shape;2169;p55"/>
          <p:cNvGrpSpPr/>
          <p:nvPr/>
        </p:nvGrpSpPr>
        <p:grpSpPr>
          <a:xfrm>
            <a:off x="811164" y="4377607"/>
            <a:ext cx="425884" cy="383759"/>
            <a:chOff x="8549240" y="3624833"/>
            <a:chExt cx="237314" cy="213865"/>
          </a:xfrm>
        </p:grpSpPr>
        <p:sp>
          <p:nvSpPr>
            <p:cNvPr id="86" name="Google Shape;2170;p55"/>
            <p:cNvSpPr/>
            <p:nvPr/>
          </p:nvSpPr>
          <p:spPr>
            <a:xfrm>
              <a:off x="8555989" y="3631362"/>
              <a:ext cx="223833" cy="200789"/>
            </a:xfrm>
            <a:custGeom>
              <a:avLst/>
              <a:gdLst/>
              <a:ahLst/>
              <a:cxnLst/>
              <a:rect l="l" t="t" r="r" b="b"/>
              <a:pathLst>
                <a:path w="7173" h="6434" extrusionOk="0">
                  <a:moveTo>
                    <a:pt x="2373" y="0"/>
                  </a:moveTo>
                  <a:cubicBezTo>
                    <a:pt x="2239" y="0"/>
                    <a:pt x="2109" y="29"/>
                    <a:pt x="1988" y="89"/>
                  </a:cubicBezTo>
                  <a:cubicBezTo>
                    <a:pt x="1440" y="349"/>
                    <a:pt x="1268" y="1155"/>
                    <a:pt x="1584" y="1904"/>
                  </a:cubicBezTo>
                  <a:cubicBezTo>
                    <a:pt x="1555" y="1903"/>
                    <a:pt x="1526" y="1902"/>
                    <a:pt x="1498" y="1902"/>
                  </a:cubicBezTo>
                  <a:cubicBezTo>
                    <a:pt x="789" y="1902"/>
                    <a:pt x="226" y="2242"/>
                    <a:pt x="115" y="2768"/>
                  </a:cubicBezTo>
                  <a:cubicBezTo>
                    <a:pt x="0" y="3373"/>
                    <a:pt x="576" y="4064"/>
                    <a:pt x="1498" y="4208"/>
                  </a:cubicBezTo>
                  <a:lnTo>
                    <a:pt x="1584" y="4208"/>
                  </a:lnTo>
                  <a:cubicBezTo>
                    <a:pt x="1412" y="4410"/>
                    <a:pt x="1296" y="4669"/>
                    <a:pt x="1239" y="4929"/>
                  </a:cubicBezTo>
                  <a:cubicBezTo>
                    <a:pt x="1095" y="5389"/>
                    <a:pt x="1181" y="5850"/>
                    <a:pt x="1527" y="6138"/>
                  </a:cubicBezTo>
                  <a:cubicBezTo>
                    <a:pt x="1696" y="6277"/>
                    <a:pt x="1909" y="6344"/>
                    <a:pt x="2138" y="6344"/>
                  </a:cubicBezTo>
                  <a:cubicBezTo>
                    <a:pt x="2574" y="6344"/>
                    <a:pt x="3069" y="6102"/>
                    <a:pt x="3428" y="5649"/>
                  </a:cubicBezTo>
                  <a:cubicBezTo>
                    <a:pt x="3457" y="5562"/>
                    <a:pt x="3543" y="5533"/>
                    <a:pt x="3572" y="5476"/>
                  </a:cubicBezTo>
                  <a:cubicBezTo>
                    <a:pt x="3886" y="6060"/>
                    <a:pt x="4411" y="6433"/>
                    <a:pt x="4899" y="6433"/>
                  </a:cubicBezTo>
                  <a:cubicBezTo>
                    <a:pt x="5038" y="6433"/>
                    <a:pt x="5173" y="6403"/>
                    <a:pt x="5300" y="6340"/>
                  </a:cubicBezTo>
                  <a:cubicBezTo>
                    <a:pt x="5847" y="6081"/>
                    <a:pt x="6020" y="5245"/>
                    <a:pt x="5703" y="4496"/>
                  </a:cubicBezTo>
                  <a:cubicBezTo>
                    <a:pt x="6481" y="4468"/>
                    <a:pt x="7115" y="4036"/>
                    <a:pt x="7172" y="3460"/>
                  </a:cubicBezTo>
                  <a:cubicBezTo>
                    <a:pt x="7144" y="2912"/>
                    <a:pt x="6596" y="2365"/>
                    <a:pt x="5819" y="2250"/>
                  </a:cubicBezTo>
                  <a:cubicBezTo>
                    <a:pt x="6251" y="1472"/>
                    <a:pt x="6135" y="608"/>
                    <a:pt x="5559" y="291"/>
                  </a:cubicBezTo>
                  <a:cubicBezTo>
                    <a:pt x="5413" y="210"/>
                    <a:pt x="5258" y="175"/>
                    <a:pt x="5099" y="175"/>
                  </a:cubicBezTo>
                  <a:cubicBezTo>
                    <a:pt x="4975" y="175"/>
                    <a:pt x="4850" y="196"/>
                    <a:pt x="4724" y="233"/>
                  </a:cubicBezTo>
                  <a:cubicBezTo>
                    <a:pt x="4378" y="377"/>
                    <a:pt x="4004" y="666"/>
                    <a:pt x="3802" y="1098"/>
                  </a:cubicBezTo>
                  <a:cubicBezTo>
                    <a:pt x="3802" y="1069"/>
                    <a:pt x="3745" y="1069"/>
                    <a:pt x="3745" y="1040"/>
                  </a:cubicBezTo>
                  <a:cubicBezTo>
                    <a:pt x="3426" y="403"/>
                    <a:pt x="2875" y="0"/>
                    <a:pt x="23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 name="Google Shape;2171;p55"/>
            <p:cNvGrpSpPr/>
            <p:nvPr/>
          </p:nvGrpSpPr>
          <p:grpSpPr>
            <a:xfrm>
              <a:off x="8549240" y="3624833"/>
              <a:ext cx="237314" cy="213865"/>
              <a:chOff x="8365015" y="3739933"/>
              <a:chExt cx="237314" cy="213865"/>
            </a:xfrm>
          </p:grpSpPr>
          <p:sp>
            <p:nvSpPr>
              <p:cNvPr id="88" name="Google Shape;2172;p55"/>
              <p:cNvSpPr/>
              <p:nvPr/>
            </p:nvSpPr>
            <p:spPr>
              <a:xfrm>
                <a:off x="8406362" y="3749826"/>
                <a:ext cx="190569" cy="197918"/>
              </a:xfrm>
              <a:custGeom>
                <a:avLst/>
                <a:gdLst/>
                <a:ahLst/>
                <a:cxnLst/>
                <a:rect l="l" t="t" r="r" b="b"/>
                <a:pathLst>
                  <a:path w="6107" h="6342" extrusionOk="0">
                    <a:moveTo>
                      <a:pt x="4060" y="1"/>
                    </a:moveTo>
                    <a:cubicBezTo>
                      <a:pt x="3930" y="1"/>
                      <a:pt x="3794" y="29"/>
                      <a:pt x="3658" y="84"/>
                    </a:cubicBezTo>
                    <a:cubicBezTo>
                      <a:pt x="3428" y="2186"/>
                      <a:pt x="2218" y="4260"/>
                      <a:pt x="202" y="4808"/>
                    </a:cubicBezTo>
                    <a:cubicBezTo>
                      <a:pt x="144" y="4836"/>
                      <a:pt x="144" y="4836"/>
                      <a:pt x="115" y="4836"/>
                    </a:cubicBezTo>
                    <a:cubicBezTo>
                      <a:pt x="0" y="5355"/>
                      <a:pt x="86" y="5816"/>
                      <a:pt x="403" y="6075"/>
                    </a:cubicBezTo>
                    <a:cubicBezTo>
                      <a:pt x="557" y="6219"/>
                      <a:pt x="755" y="6286"/>
                      <a:pt x="973" y="6286"/>
                    </a:cubicBezTo>
                    <a:cubicBezTo>
                      <a:pt x="1408" y="6286"/>
                      <a:pt x="1920" y="6017"/>
                      <a:pt x="2304" y="5556"/>
                    </a:cubicBezTo>
                    <a:cubicBezTo>
                      <a:pt x="2391" y="5499"/>
                      <a:pt x="2420" y="5441"/>
                      <a:pt x="2448" y="5384"/>
                    </a:cubicBezTo>
                    <a:cubicBezTo>
                      <a:pt x="2763" y="5967"/>
                      <a:pt x="3287" y="6341"/>
                      <a:pt x="3776" y="6341"/>
                    </a:cubicBezTo>
                    <a:cubicBezTo>
                      <a:pt x="3914" y="6341"/>
                      <a:pt x="4050" y="6311"/>
                      <a:pt x="4177" y="6248"/>
                    </a:cubicBezTo>
                    <a:cubicBezTo>
                      <a:pt x="4724" y="5960"/>
                      <a:pt x="4897" y="5153"/>
                      <a:pt x="4580" y="4404"/>
                    </a:cubicBezTo>
                    <a:cubicBezTo>
                      <a:pt x="5386" y="4375"/>
                      <a:pt x="6020" y="3943"/>
                      <a:pt x="6078" y="3367"/>
                    </a:cubicBezTo>
                    <a:cubicBezTo>
                      <a:pt x="6107" y="2791"/>
                      <a:pt x="5559" y="2244"/>
                      <a:pt x="4724" y="2100"/>
                    </a:cubicBezTo>
                    <a:cubicBezTo>
                      <a:pt x="5127" y="1322"/>
                      <a:pt x="5070" y="458"/>
                      <a:pt x="4465" y="112"/>
                    </a:cubicBezTo>
                    <a:cubicBezTo>
                      <a:pt x="4343" y="36"/>
                      <a:pt x="4205" y="1"/>
                      <a:pt x="4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173;p55"/>
              <p:cNvSpPr/>
              <p:nvPr/>
            </p:nvSpPr>
            <p:spPr>
              <a:xfrm>
                <a:off x="8449487" y="3820261"/>
                <a:ext cx="75547" cy="56735"/>
              </a:xfrm>
              <a:custGeom>
                <a:avLst/>
                <a:gdLst/>
                <a:ahLst/>
                <a:cxnLst/>
                <a:rect l="l" t="t" r="r" b="b"/>
                <a:pathLst>
                  <a:path w="2421" h="1818" extrusionOk="0">
                    <a:moveTo>
                      <a:pt x="1316" y="0"/>
                    </a:moveTo>
                    <a:cubicBezTo>
                      <a:pt x="1179" y="0"/>
                      <a:pt x="1036" y="23"/>
                      <a:pt x="894" y="73"/>
                    </a:cubicBezTo>
                    <a:cubicBezTo>
                      <a:pt x="375" y="246"/>
                      <a:pt x="1" y="793"/>
                      <a:pt x="145" y="1254"/>
                    </a:cubicBezTo>
                    <a:cubicBezTo>
                      <a:pt x="253" y="1601"/>
                      <a:pt x="622" y="1817"/>
                      <a:pt x="1044" y="1817"/>
                    </a:cubicBezTo>
                    <a:cubicBezTo>
                      <a:pt x="1183" y="1817"/>
                      <a:pt x="1327" y="1794"/>
                      <a:pt x="1470" y="1744"/>
                    </a:cubicBezTo>
                    <a:cubicBezTo>
                      <a:pt x="2046" y="1571"/>
                      <a:pt x="2420" y="1024"/>
                      <a:pt x="2247" y="563"/>
                    </a:cubicBezTo>
                    <a:cubicBezTo>
                      <a:pt x="2096" y="216"/>
                      <a:pt x="1732" y="0"/>
                      <a:pt x="13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174;p55"/>
              <p:cNvSpPr/>
              <p:nvPr/>
            </p:nvSpPr>
            <p:spPr>
              <a:xfrm>
                <a:off x="8365015" y="3739933"/>
                <a:ext cx="237314" cy="213865"/>
              </a:xfrm>
              <a:custGeom>
                <a:avLst/>
                <a:gdLst/>
                <a:ahLst/>
                <a:cxnLst/>
                <a:rect l="l" t="t" r="r" b="b"/>
                <a:pathLst>
                  <a:path w="7605" h="6853" extrusionOk="0">
                    <a:moveTo>
                      <a:pt x="2618" y="386"/>
                    </a:moveTo>
                    <a:cubicBezTo>
                      <a:pt x="2715" y="386"/>
                      <a:pt x="2823" y="401"/>
                      <a:pt x="2938" y="429"/>
                    </a:cubicBezTo>
                    <a:cubicBezTo>
                      <a:pt x="3284" y="545"/>
                      <a:pt x="3601" y="862"/>
                      <a:pt x="3831" y="1294"/>
                    </a:cubicBezTo>
                    <a:lnTo>
                      <a:pt x="3860" y="1380"/>
                    </a:lnTo>
                    <a:cubicBezTo>
                      <a:pt x="3889" y="1438"/>
                      <a:pt x="3975" y="1466"/>
                      <a:pt x="4033" y="1466"/>
                    </a:cubicBezTo>
                    <a:cubicBezTo>
                      <a:pt x="4119" y="1466"/>
                      <a:pt x="4177" y="1438"/>
                      <a:pt x="4234" y="1380"/>
                    </a:cubicBezTo>
                    <a:cubicBezTo>
                      <a:pt x="4407" y="1006"/>
                      <a:pt x="4724" y="718"/>
                      <a:pt x="5041" y="602"/>
                    </a:cubicBezTo>
                    <a:cubicBezTo>
                      <a:pt x="5161" y="568"/>
                      <a:pt x="5291" y="523"/>
                      <a:pt x="5432" y="523"/>
                    </a:cubicBezTo>
                    <a:cubicBezTo>
                      <a:pt x="5527" y="523"/>
                      <a:pt x="5627" y="544"/>
                      <a:pt x="5732" y="602"/>
                    </a:cubicBezTo>
                    <a:cubicBezTo>
                      <a:pt x="6164" y="862"/>
                      <a:pt x="6251" y="1610"/>
                      <a:pt x="5876" y="2302"/>
                    </a:cubicBezTo>
                    <a:cubicBezTo>
                      <a:pt x="5847" y="2331"/>
                      <a:pt x="5847" y="2417"/>
                      <a:pt x="5876" y="2475"/>
                    </a:cubicBezTo>
                    <a:cubicBezTo>
                      <a:pt x="5905" y="2561"/>
                      <a:pt x="5963" y="2590"/>
                      <a:pt x="6020" y="2590"/>
                    </a:cubicBezTo>
                    <a:cubicBezTo>
                      <a:pt x="6711" y="2734"/>
                      <a:pt x="7201" y="3166"/>
                      <a:pt x="7172" y="3627"/>
                    </a:cubicBezTo>
                    <a:cubicBezTo>
                      <a:pt x="7144" y="4116"/>
                      <a:pt x="6596" y="4462"/>
                      <a:pt x="5905" y="4520"/>
                    </a:cubicBezTo>
                    <a:cubicBezTo>
                      <a:pt x="5847" y="4520"/>
                      <a:pt x="5761" y="4548"/>
                      <a:pt x="5732" y="4606"/>
                    </a:cubicBezTo>
                    <a:cubicBezTo>
                      <a:pt x="5703" y="4664"/>
                      <a:pt x="5703" y="4721"/>
                      <a:pt x="5732" y="4808"/>
                    </a:cubicBezTo>
                    <a:cubicBezTo>
                      <a:pt x="6020" y="5470"/>
                      <a:pt x="5876" y="6161"/>
                      <a:pt x="5444" y="6392"/>
                    </a:cubicBezTo>
                    <a:cubicBezTo>
                      <a:pt x="5361" y="6431"/>
                      <a:pt x="5271" y="6449"/>
                      <a:pt x="5176" y="6449"/>
                    </a:cubicBezTo>
                    <a:cubicBezTo>
                      <a:pt x="4778" y="6449"/>
                      <a:pt x="4306" y="6121"/>
                      <a:pt x="4004" y="5585"/>
                    </a:cubicBezTo>
                    <a:cubicBezTo>
                      <a:pt x="3975" y="5528"/>
                      <a:pt x="3889" y="5470"/>
                      <a:pt x="3831" y="5470"/>
                    </a:cubicBezTo>
                    <a:cubicBezTo>
                      <a:pt x="3782" y="5470"/>
                      <a:pt x="3742" y="5489"/>
                      <a:pt x="3700" y="5489"/>
                    </a:cubicBezTo>
                    <a:cubicBezTo>
                      <a:pt x="3669" y="5489"/>
                      <a:pt x="3638" y="5478"/>
                      <a:pt x="3601" y="5441"/>
                    </a:cubicBezTo>
                    <a:cubicBezTo>
                      <a:pt x="3572" y="5528"/>
                      <a:pt x="3543" y="5585"/>
                      <a:pt x="3514" y="5614"/>
                    </a:cubicBezTo>
                    <a:cubicBezTo>
                      <a:pt x="3178" y="6049"/>
                      <a:pt x="2720" y="6280"/>
                      <a:pt x="2335" y="6280"/>
                    </a:cubicBezTo>
                    <a:cubicBezTo>
                      <a:pt x="2159" y="6280"/>
                      <a:pt x="1999" y="6232"/>
                      <a:pt x="1872" y="6133"/>
                    </a:cubicBezTo>
                    <a:cubicBezTo>
                      <a:pt x="1642" y="5902"/>
                      <a:pt x="1556" y="5557"/>
                      <a:pt x="1671" y="5125"/>
                    </a:cubicBezTo>
                    <a:cubicBezTo>
                      <a:pt x="1700" y="4894"/>
                      <a:pt x="1844" y="4692"/>
                      <a:pt x="1988" y="4462"/>
                    </a:cubicBezTo>
                    <a:cubicBezTo>
                      <a:pt x="2016" y="4433"/>
                      <a:pt x="2074" y="4347"/>
                      <a:pt x="2016" y="4289"/>
                    </a:cubicBezTo>
                    <a:cubicBezTo>
                      <a:pt x="2016" y="4203"/>
                      <a:pt x="1959" y="4145"/>
                      <a:pt x="1872" y="4145"/>
                    </a:cubicBezTo>
                    <a:lnTo>
                      <a:pt x="1786" y="4145"/>
                    </a:lnTo>
                    <a:cubicBezTo>
                      <a:pt x="1008" y="4001"/>
                      <a:pt x="490" y="3425"/>
                      <a:pt x="576" y="2907"/>
                    </a:cubicBezTo>
                    <a:cubicBezTo>
                      <a:pt x="655" y="2511"/>
                      <a:pt x="1120" y="2237"/>
                      <a:pt x="1683" y="2237"/>
                    </a:cubicBezTo>
                    <a:cubicBezTo>
                      <a:pt x="1736" y="2237"/>
                      <a:pt x="1789" y="2239"/>
                      <a:pt x="1844" y="2244"/>
                    </a:cubicBezTo>
                    <a:cubicBezTo>
                      <a:pt x="1930" y="2244"/>
                      <a:pt x="1988" y="2244"/>
                      <a:pt x="2016" y="2158"/>
                    </a:cubicBezTo>
                    <a:cubicBezTo>
                      <a:pt x="2074" y="2129"/>
                      <a:pt x="2103" y="2043"/>
                      <a:pt x="2074" y="1985"/>
                    </a:cubicBezTo>
                    <a:cubicBezTo>
                      <a:pt x="1786" y="1322"/>
                      <a:pt x="1930" y="660"/>
                      <a:pt x="2362" y="429"/>
                    </a:cubicBezTo>
                    <a:cubicBezTo>
                      <a:pt x="2434" y="401"/>
                      <a:pt x="2520" y="386"/>
                      <a:pt x="2618" y="386"/>
                    </a:cubicBezTo>
                    <a:close/>
                    <a:moveTo>
                      <a:pt x="2582" y="1"/>
                    </a:moveTo>
                    <a:cubicBezTo>
                      <a:pt x="2421" y="1"/>
                      <a:pt x="2268" y="37"/>
                      <a:pt x="2132" y="113"/>
                    </a:cubicBezTo>
                    <a:cubicBezTo>
                      <a:pt x="1584" y="401"/>
                      <a:pt x="1354" y="1150"/>
                      <a:pt x="1556" y="1927"/>
                    </a:cubicBezTo>
                    <a:cubicBezTo>
                      <a:pt x="835" y="1956"/>
                      <a:pt x="259" y="2359"/>
                      <a:pt x="144" y="2935"/>
                    </a:cubicBezTo>
                    <a:cubicBezTo>
                      <a:pt x="0" y="3598"/>
                      <a:pt x="634" y="4318"/>
                      <a:pt x="1498" y="4577"/>
                    </a:cubicBezTo>
                    <a:cubicBezTo>
                      <a:pt x="1411" y="4750"/>
                      <a:pt x="1296" y="4952"/>
                      <a:pt x="1267" y="5125"/>
                    </a:cubicBezTo>
                    <a:cubicBezTo>
                      <a:pt x="1123" y="5729"/>
                      <a:pt x="1267" y="6248"/>
                      <a:pt x="1642" y="6565"/>
                    </a:cubicBezTo>
                    <a:cubicBezTo>
                      <a:pt x="1838" y="6722"/>
                      <a:pt x="2075" y="6795"/>
                      <a:pt x="2328" y="6795"/>
                    </a:cubicBezTo>
                    <a:cubicBezTo>
                      <a:pt x="2816" y="6795"/>
                      <a:pt x="3366" y="6521"/>
                      <a:pt x="3802" y="6046"/>
                    </a:cubicBezTo>
                    <a:cubicBezTo>
                      <a:pt x="4148" y="6565"/>
                      <a:pt x="4695" y="6853"/>
                      <a:pt x="5156" y="6853"/>
                    </a:cubicBezTo>
                    <a:cubicBezTo>
                      <a:pt x="5329" y="6853"/>
                      <a:pt x="5473" y="6824"/>
                      <a:pt x="5588" y="6766"/>
                    </a:cubicBezTo>
                    <a:cubicBezTo>
                      <a:pt x="6164" y="6478"/>
                      <a:pt x="6395" y="5729"/>
                      <a:pt x="6164" y="4952"/>
                    </a:cubicBezTo>
                    <a:cubicBezTo>
                      <a:pt x="6971" y="4808"/>
                      <a:pt x="7547" y="4318"/>
                      <a:pt x="7576" y="3713"/>
                    </a:cubicBezTo>
                    <a:cubicBezTo>
                      <a:pt x="7604" y="3108"/>
                      <a:pt x="7115" y="2532"/>
                      <a:pt x="6337" y="2302"/>
                    </a:cubicBezTo>
                    <a:cubicBezTo>
                      <a:pt x="6683" y="1495"/>
                      <a:pt x="6539" y="631"/>
                      <a:pt x="5905" y="285"/>
                    </a:cubicBezTo>
                    <a:cubicBezTo>
                      <a:pt x="5747" y="206"/>
                      <a:pt x="5571" y="162"/>
                      <a:pt x="5383" y="162"/>
                    </a:cubicBezTo>
                    <a:cubicBezTo>
                      <a:pt x="5228" y="162"/>
                      <a:pt x="5065" y="192"/>
                      <a:pt x="4897" y="257"/>
                    </a:cubicBezTo>
                    <a:cubicBezTo>
                      <a:pt x="4580" y="372"/>
                      <a:pt x="4292" y="631"/>
                      <a:pt x="4033" y="919"/>
                    </a:cubicBezTo>
                    <a:cubicBezTo>
                      <a:pt x="3802" y="516"/>
                      <a:pt x="3428" y="228"/>
                      <a:pt x="3025" y="84"/>
                    </a:cubicBezTo>
                    <a:cubicBezTo>
                      <a:pt x="2875" y="29"/>
                      <a:pt x="2725" y="1"/>
                      <a:pt x="2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1" name="Google Shape;2175;p55"/>
          <p:cNvGrpSpPr/>
          <p:nvPr/>
        </p:nvGrpSpPr>
        <p:grpSpPr>
          <a:xfrm>
            <a:off x="6852041" y="3235863"/>
            <a:ext cx="328248" cy="304676"/>
            <a:chOff x="8656226" y="2547184"/>
            <a:chExt cx="234630" cy="217766"/>
          </a:xfrm>
        </p:grpSpPr>
        <p:sp>
          <p:nvSpPr>
            <p:cNvPr id="92" name="Google Shape;2176;p55"/>
            <p:cNvSpPr/>
            <p:nvPr/>
          </p:nvSpPr>
          <p:spPr>
            <a:xfrm>
              <a:off x="8656234" y="2554313"/>
              <a:ext cx="222024" cy="203504"/>
            </a:xfrm>
            <a:custGeom>
              <a:avLst/>
              <a:gdLst/>
              <a:ahLst/>
              <a:cxnLst/>
              <a:rect l="l" t="t" r="r" b="b"/>
              <a:pathLst>
                <a:path w="7115" h="6521" extrusionOk="0">
                  <a:moveTo>
                    <a:pt x="4867" y="0"/>
                  </a:moveTo>
                  <a:cubicBezTo>
                    <a:pt x="4688" y="0"/>
                    <a:pt x="4495" y="57"/>
                    <a:pt x="4350" y="148"/>
                  </a:cubicBezTo>
                  <a:cubicBezTo>
                    <a:pt x="4004" y="321"/>
                    <a:pt x="3687" y="667"/>
                    <a:pt x="3514" y="1099"/>
                  </a:cubicBezTo>
                  <a:cubicBezTo>
                    <a:pt x="3514" y="1070"/>
                    <a:pt x="3457" y="1070"/>
                    <a:pt x="3457" y="1041"/>
                  </a:cubicBezTo>
                  <a:cubicBezTo>
                    <a:pt x="3103" y="500"/>
                    <a:pt x="2568" y="169"/>
                    <a:pt x="2103" y="169"/>
                  </a:cubicBezTo>
                  <a:cubicBezTo>
                    <a:pt x="1925" y="169"/>
                    <a:pt x="1757" y="217"/>
                    <a:pt x="1613" y="321"/>
                  </a:cubicBezTo>
                  <a:cubicBezTo>
                    <a:pt x="1095" y="638"/>
                    <a:pt x="1008" y="1444"/>
                    <a:pt x="1412" y="2164"/>
                  </a:cubicBezTo>
                  <a:cubicBezTo>
                    <a:pt x="663" y="2222"/>
                    <a:pt x="87" y="2625"/>
                    <a:pt x="58" y="3201"/>
                  </a:cubicBezTo>
                  <a:cubicBezTo>
                    <a:pt x="0" y="3864"/>
                    <a:pt x="692" y="4440"/>
                    <a:pt x="1556" y="4498"/>
                  </a:cubicBezTo>
                  <a:lnTo>
                    <a:pt x="1671" y="4498"/>
                  </a:lnTo>
                  <a:cubicBezTo>
                    <a:pt x="1527" y="4757"/>
                    <a:pt x="1412" y="5016"/>
                    <a:pt x="1383" y="5246"/>
                  </a:cubicBezTo>
                  <a:cubicBezTo>
                    <a:pt x="1296" y="5765"/>
                    <a:pt x="1440" y="6197"/>
                    <a:pt x="1815" y="6399"/>
                  </a:cubicBezTo>
                  <a:cubicBezTo>
                    <a:pt x="1958" y="6481"/>
                    <a:pt x="2118" y="6521"/>
                    <a:pt x="2286" y="6521"/>
                  </a:cubicBezTo>
                  <a:cubicBezTo>
                    <a:pt x="2761" y="6521"/>
                    <a:pt x="3296" y="6203"/>
                    <a:pt x="3658" y="5650"/>
                  </a:cubicBezTo>
                  <a:cubicBezTo>
                    <a:pt x="3687" y="5563"/>
                    <a:pt x="3716" y="5506"/>
                    <a:pt x="3774" y="5477"/>
                  </a:cubicBezTo>
                  <a:cubicBezTo>
                    <a:pt x="4117" y="5982"/>
                    <a:pt x="4617" y="6275"/>
                    <a:pt x="5064" y="6275"/>
                  </a:cubicBezTo>
                  <a:cubicBezTo>
                    <a:pt x="5254" y="6275"/>
                    <a:pt x="5434" y="6222"/>
                    <a:pt x="5588" y="6111"/>
                  </a:cubicBezTo>
                  <a:cubicBezTo>
                    <a:pt x="6107" y="5794"/>
                    <a:pt x="6164" y="4958"/>
                    <a:pt x="5732" y="4238"/>
                  </a:cubicBezTo>
                  <a:cubicBezTo>
                    <a:pt x="6539" y="4123"/>
                    <a:pt x="7115" y="3633"/>
                    <a:pt x="7057" y="3029"/>
                  </a:cubicBezTo>
                  <a:cubicBezTo>
                    <a:pt x="7086" y="2481"/>
                    <a:pt x="6424" y="2049"/>
                    <a:pt x="5646" y="2020"/>
                  </a:cubicBezTo>
                  <a:cubicBezTo>
                    <a:pt x="5963" y="1185"/>
                    <a:pt x="5732" y="321"/>
                    <a:pt x="5156" y="62"/>
                  </a:cubicBezTo>
                  <a:cubicBezTo>
                    <a:pt x="5072" y="19"/>
                    <a:pt x="4971" y="0"/>
                    <a:pt x="48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 name="Google Shape;2177;p55"/>
            <p:cNvGrpSpPr/>
            <p:nvPr/>
          </p:nvGrpSpPr>
          <p:grpSpPr>
            <a:xfrm>
              <a:off x="8656226" y="2547184"/>
              <a:ext cx="234630" cy="217766"/>
              <a:chOff x="8205901" y="2931534"/>
              <a:chExt cx="234630" cy="217766"/>
            </a:xfrm>
          </p:grpSpPr>
          <p:sp>
            <p:nvSpPr>
              <p:cNvPr id="94" name="Google Shape;2178;p55"/>
              <p:cNvSpPr/>
              <p:nvPr/>
            </p:nvSpPr>
            <p:spPr>
              <a:xfrm>
                <a:off x="8254456" y="2939398"/>
                <a:ext cx="180677" cy="204721"/>
              </a:xfrm>
              <a:custGeom>
                <a:avLst/>
                <a:gdLst/>
                <a:ahLst/>
                <a:cxnLst/>
                <a:rect l="l" t="t" r="r" b="b"/>
                <a:pathLst>
                  <a:path w="5790" h="6560" extrusionOk="0">
                    <a:moveTo>
                      <a:pt x="3465" y="0"/>
                    </a:moveTo>
                    <a:cubicBezTo>
                      <a:pt x="3303" y="0"/>
                      <a:pt x="3135" y="45"/>
                      <a:pt x="2967" y="129"/>
                    </a:cubicBezTo>
                    <a:cubicBezTo>
                      <a:pt x="3053" y="2260"/>
                      <a:pt x="2045" y="4450"/>
                      <a:pt x="144" y="5256"/>
                    </a:cubicBezTo>
                    <a:cubicBezTo>
                      <a:pt x="87" y="5256"/>
                      <a:pt x="87" y="5285"/>
                      <a:pt x="58" y="5285"/>
                    </a:cubicBezTo>
                    <a:cubicBezTo>
                      <a:pt x="0" y="5746"/>
                      <a:pt x="144" y="6207"/>
                      <a:pt x="490" y="6437"/>
                    </a:cubicBezTo>
                    <a:cubicBezTo>
                      <a:pt x="633" y="6520"/>
                      <a:pt x="795" y="6559"/>
                      <a:pt x="965" y="6559"/>
                    </a:cubicBezTo>
                    <a:cubicBezTo>
                      <a:pt x="1447" y="6559"/>
                      <a:pt x="1993" y="6242"/>
                      <a:pt x="2333" y="5688"/>
                    </a:cubicBezTo>
                    <a:cubicBezTo>
                      <a:pt x="2362" y="5631"/>
                      <a:pt x="2391" y="5573"/>
                      <a:pt x="2449" y="5487"/>
                    </a:cubicBezTo>
                    <a:cubicBezTo>
                      <a:pt x="2802" y="5986"/>
                      <a:pt x="3321" y="6290"/>
                      <a:pt x="3778" y="6290"/>
                    </a:cubicBezTo>
                    <a:cubicBezTo>
                      <a:pt x="3953" y="6290"/>
                      <a:pt x="4119" y="6245"/>
                      <a:pt x="4263" y="6149"/>
                    </a:cubicBezTo>
                    <a:cubicBezTo>
                      <a:pt x="4782" y="5775"/>
                      <a:pt x="4810" y="4997"/>
                      <a:pt x="4407" y="4277"/>
                    </a:cubicBezTo>
                    <a:cubicBezTo>
                      <a:pt x="5214" y="4133"/>
                      <a:pt x="5790" y="3614"/>
                      <a:pt x="5761" y="3038"/>
                    </a:cubicBezTo>
                    <a:cubicBezTo>
                      <a:pt x="5761" y="2433"/>
                      <a:pt x="5099" y="2001"/>
                      <a:pt x="4263" y="2001"/>
                    </a:cubicBezTo>
                    <a:cubicBezTo>
                      <a:pt x="4609" y="1166"/>
                      <a:pt x="4378" y="302"/>
                      <a:pt x="3802" y="71"/>
                    </a:cubicBezTo>
                    <a:cubicBezTo>
                      <a:pt x="3694" y="23"/>
                      <a:pt x="3581" y="0"/>
                      <a:pt x="34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179;p55"/>
              <p:cNvSpPr/>
              <p:nvPr/>
            </p:nvSpPr>
            <p:spPr>
              <a:xfrm>
                <a:off x="8287689" y="3010395"/>
                <a:ext cx="75547" cy="58420"/>
              </a:xfrm>
              <a:custGeom>
                <a:avLst/>
                <a:gdLst/>
                <a:ahLst/>
                <a:cxnLst/>
                <a:rect l="l" t="t" r="r" b="b"/>
                <a:pathLst>
                  <a:path w="2421" h="1872" extrusionOk="0">
                    <a:moveTo>
                      <a:pt x="1393" y="0"/>
                    </a:moveTo>
                    <a:cubicBezTo>
                      <a:pt x="1212" y="0"/>
                      <a:pt x="1021" y="42"/>
                      <a:pt x="836" y="129"/>
                    </a:cubicBezTo>
                    <a:cubicBezTo>
                      <a:pt x="289" y="418"/>
                      <a:pt x="1" y="994"/>
                      <a:pt x="231" y="1426"/>
                    </a:cubicBezTo>
                    <a:cubicBezTo>
                      <a:pt x="365" y="1712"/>
                      <a:pt x="675" y="1872"/>
                      <a:pt x="1029" y="1872"/>
                    </a:cubicBezTo>
                    <a:cubicBezTo>
                      <a:pt x="1209" y="1872"/>
                      <a:pt x="1400" y="1830"/>
                      <a:pt x="1585" y="1743"/>
                    </a:cubicBezTo>
                    <a:cubicBezTo>
                      <a:pt x="2132" y="1483"/>
                      <a:pt x="2420" y="907"/>
                      <a:pt x="2190" y="446"/>
                    </a:cubicBezTo>
                    <a:cubicBezTo>
                      <a:pt x="2057" y="160"/>
                      <a:pt x="1746" y="0"/>
                      <a:pt x="13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180;p55"/>
              <p:cNvSpPr/>
              <p:nvPr/>
            </p:nvSpPr>
            <p:spPr>
              <a:xfrm>
                <a:off x="8205901" y="2931534"/>
                <a:ext cx="234630" cy="217766"/>
              </a:xfrm>
              <a:custGeom>
                <a:avLst/>
                <a:gdLst/>
                <a:ahLst/>
                <a:cxnLst/>
                <a:rect l="l" t="t" r="r" b="b"/>
                <a:pathLst>
                  <a:path w="7519" h="6978" extrusionOk="0">
                    <a:moveTo>
                      <a:pt x="5075" y="397"/>
                    </a:moveTo>
                    <a:cubicBezTo>
                      <a:pt x="5157" y="397"/>
                      <a:pt x="5243" y="410"/>
                      <a:pt x="5330" y="439"/>
                    </a:cubicBezTo>
                    <a:cubicBezTo>
                      <a:pt x="5790" y="640"/>
                      <a:pt x="5963" y="1389"/>
                      <a:pt x="5675" y="2109"/>
                    </a:cubicBezTo>
                    <a:cubicBezTo>
                      <a:pt x="5646" y="2167"/>
                      <a:pt x="5646" y="2224"/>
                      <a:pt x="5675" y="2282"/>
                    </a:cubicBezTo>
                    <a:cubicBezTo>
                      <a:pt x="5675" y="2368"/>
                      <a:pt x="5762" y="2397"/>
                      <a:pt x="5819" y="2397"/>
                    </a:cubicBezTo>
                    <a:cubicBezTo>
                      <a:pt x="6510" y="2426"/>
                      <a:pt x="7058" y="2829"/>
                      <a:pt x="7087" y="3290"/>
                    </a:cubicBezTo>
                    <a:cubicBezTo>
                      <a:pt x="7115" y="3751"/>
                      <a:pt x="6626" y="4183"/>
                      <a:pt x="5934" y="4298"/>
                    </a:cubicBezTo>
                    <a:cubicBezTo>
                      <a:pt x="5848" y="4298"/>
                      <a:pt x="5819" y="4356"/>
                      <a:pt x="5790" y="4414"/>
                    </a:cubicBezTo>
                    <a:cubicBezTo>
                      <a:pt x="5762" y="4442"/>
                      <a:pt x="5762" y="4529"/>
                      <a:pt x="5790" y="4586"/>
                    </a:cubicBezTo>
                    <a:cubicBezTo>
                      <a:pt x="6107" y="5220"/>
                      <a:pt x="6078" y="5940"/>
                      <a:pt x="5675" y="6171"/>
                    </a:cubicBezTo>
                    <a:cubicBezTo>
                      <a:pt x="5560" y="6247"/>
                      <a:pt x="5427" y="6283"/>
                      <a:pt x="5285" y="6283"/>
                    </a:cubicBezTo>
                    <a:cubicBezTo>
                      <a:pt x="4894" y="6283"/>
                      <a:pt x="4437" y="6010"/>
                      <a:pt x="4120" y="5566"/>
                    </a:cubicBezTo>
                    <a:cubicBezTo>
                      <a:pt x="4091" y="5537"/>
                      <a:pt x="4033" y="5508"/>
                      <a:pt x="3947" y="5508"/>
                    </a:cubicBezTo>
                    <a:cubicBezTo>
                      <a:pt x="3889" y="5508"/>
                      <a:pt x="3803" y="5537"/>
                      <a:pt x="3774" y="5595"/>
                    </a:cubicBezTo>
                    <a:cubicBezTo>
                      <a:pt x="3745" y="5681"/>
                      <a:pt x="3688" y="5710"/>
                      <a:pt x="3659" y="5796"/>
                    </a:cubicBezTo>
                    <a:cubicBezTo>
                      <a:pt x="3358" y="6269"/>
                      <a:pt x="2880" y="6566"/>
                      <a:pt x="2478" y="6566"/>
                    </a:cubicBezTo>
                    <a:cubicBezTo>
                      <a:pt x="2341" y="6566"/>
                      <a:pt x="2213" y="6532"/>
                      <a:pt x="2103" y="6459"/>
                    </a:cubicBezTo>
                    <a:cubicBezTo>
                      <a:pt x="1873" y="6286"/>
                      <a:pt x="1729" y="5940"/>
                      <a:pt x="1787" y="5508"/>
                    </a:cubicBezTo>
                    <a:cubicBezTo>
                      <a:pt x="1815" y="5278"/>
                      <a:pt x="1902" y="5018"/>
                      <a:pt x="2046" y="4817"/>
                    </a:cubicBezTo>
                    <a:cubicBezTo>
                      <a:pt x="2075" y="4730"/>
                      <a:pt x="2075" y="4673"/>
                      <a:pt x="2046" y="4586"/>
                    </a:cubicBezTo>
                    <a:cubicBezTo>
                      <a:pt x="2017" y="4529"/>
                      <a:pt x="1931" y="4500"/>
                      <a:pt x="1873" y="4500"/>
                    </a:cubicBezTo>
                    <a:lnTo>
                      <a:pt x="1758" y="4500"/>
                    </a:lnTo>
                    <a:cubicBezTo>
                      <a:pt x="1009" y="4442"/>
                      <a:pt x="375" y="3981"/>
                      <a:pt x="433" y="3434"/>
                    </a:cubicBezTo>
                    <a:cubicBezTo>
                      <a:pt x="462" y="2973"/>
                      <a:pt x="951" y="2628"/>
                      <a:pt x="1614" y="2570"/>
                    </a:cubicBezTo>
                    <a:cubicBezTo>
                      <a:pt x="1671" y="2570"/>
                      <a:pt x="1758" y="2541"/>
                      <a:pt x="1787" y="2484"/>
                    </a:cubicBezTo>
                    <a:cubicBezTo>
                      <a:pt x="1844" y="2426"/>
                      <a:pt x="1844" y="2368"/>
                      <a:pt x="1787" y="2282"/>
                    </a:cubicBezTo>
                    <a:cubicBezTo>
                      <a:pt x="1470" y="1677"/>
                      <a:pt x="1499" y="957"/>
                      <a:pt x="1902" y="698"/>
                    </a:cubicBezTo>
                    <a:cubicBezTo>
                      <a:pt x="2017" y="640"/>
                      <a:pt x="2161" y="611"/>
                      <a:pt x="2305" y="611"/>
                    </a:cubicBezTo>
                    <a:cubicBezTo>
                      <a:pt x="2363" y="611"/>
                      <a:pt x="2449" y="611"/>
                      <a:pt x="2507" y="554"/>
                    </a:cubicBezTo>
                    <a:cubicBezTo>
                      <a:pt x="2910" y="669"/>
                      <a:pt x="3256" y="928"/>
                      <a:pt x="3515" y="1303"/>
                    </a:cubicBezTo>
                    <a:lnTo>
                      <a:pt x="3544" y="1389"/>
                    </a:lnTo>
                    <a:cubicBezTo>
                      <a:pt x="3601" y="1447"/>
                      <a:pt x="3659" y="1504"/>
                      <a:pt x="3745" y="1504"/>
                    </a:cubicBezTo>
                    <a:cubicBezTo>
                      <a:pt x="3803" y="1504"/>
                      <a:pt x="3889" y="1447"/>
                      <a:pt x="3918" y="1389"/>
                    </a:cubicBezTo>
                    <a:cubicBezTo>
                      <a:pt x="4091" y="986"/>
                      <a:pt x="4350" y="698"/>
                      <a:pt x="4667" y="525"/>
                    </a:cubicBezTo>
                    <a:cubicBezTo>
                      <a:pt x="4763" y="448"/>
                      <a:pt x="4910" y="397"/>
                      <a:pt x="5075" y="397"/>
                    </a:cubicBezTo>
                    <a:close/>
                    <a:moveTo>
                      <a:pt x="4999" y="1"/>
                    </a:moveTo>
                    <a:cubicBezTo>
                      <a:pt x="4806" y="1"/>
                      <a:pt x="4616" y="52"/>
                      <a:pt x="4437" y="151"/>
                    </a:cubicBezTo>
                    <a:cubicBezTo>
                      <a:pt x="4149" y="295"/>
                      <a:pt x="3889" y="583"/>
                      <a:pt x="3659" y="928"/>
                    </a:cubicBezTo>
                    <a:cubicBezTo>
                      <a:pt x="3371" y="525"/>
                      <a:pt x="2996" y="266"/>
                      <a:pt x="2593" y="208"/>
                    </a:cubicBezTo>
                    <a:cubicBezTo>
                      <a:pt x="2464" y="178"/>
                      <a:pt x="2345" y="162"/>
                      <a:pt x="2235" y="162"/>
                    </a:cubicBezTo>
                    <a:cubicBezTo>
                      <a:pt x="2027" y="162"/>
                      <a:pt x="1851" y="220"/>
                      <a:pt x="1700" y="352"/>
                    </a:cubicBezTo>
                    <a:cubicBezTo>
                      <a:pt x="1153" y="669"/>
                      <a:pt x="1038" y="1418"/>
                      <a:pt x="1326" y="2167"/>
                    </a:cubicBezTo>
                    <a:cubicBezTo>
                      <a:pt x="634" y="2311"/>
                      <a:pt x="116" y="2801"/>
                      <a:pt x="58" y="3377"/>
                    </a:cubicBezTo>
                    <a:cubicBezTo>
                      <a:pt x="1" y="4097"/>
                      <a:pt x="692" y="4702"/>
                      <a:pt x="1585" y="4846"/>
                    </a:cubicBezTo>
                    <a:cubicBezTo>
                      <a:pt x="1499" y="5018"/>
                      <a:pt x="1470" y="5249"/>
                      <a:pt x="1441" y="5422"/>
                    </a:cubicBezTo>
                    <a:cubicBezTo>
                      <a:pt x="1355" y="6027"/>
                      <a:pt x="1585" y="6545"/>
                      <a:pt x="1988" y="6804"/>
                    </a:cubicBezTo>
                    <a:cubicBezTo>
                      <a:pt x="2161" y="6948"/>
                      <a:pt x="2334" y="6977"/>
                      <a:pt x="2564" y="6977"/>
                    </a:cubicBezTo>
                    <a:cubicBezTo>
                      <a:pt x="3054" y="6977"/>
                      <a:pt x="3659" y="6660"/>
                      <a:pt x="4005" y="6084"/>
                    </a:cubicBezTo>
                    <a:cubicBezTo>
                      <a:pt x="4390" y="6489"/>
                      <a:pt x="4867" y="6714"/>
                      <a:pt x="5304" y="6714"/>
                    </a:cubicBezTo>
                    <a:cubicBezTo>
                      <a:pt x="5519" y="6714"/>
                      <a:pt x="5725" y="6659"/>
                      <a:pt x="5906" y="6545"/>
                    </a:cubicBezTo>
                    <a:cubicBezTo>
                      <a:pt x="6453" y="6228"/>
                      <a:pt x="6597" y="5422"/>
                      <a:pt x="6251" y="4673"/>
                    </a:cubicBezTo>
                    <a:cubicBezTo>
                      <a:pt x="7029" y="4442"/>
                      <a:pt x="7519" y="3924"/>
                      <a:pt x="7490" y="3290"/>
                    </a:cubicBezTo>
                    <a:cubicBezTo>
                      <a:pt x="7490" y="2656"/>
                      <a:pt x="6914" y="2138"/>
                      <a:pt x="6107" y="2052"/>
                    </a:cubicBezTo>
                    <a:cubicBezTo>
                      <a:pt x="6338" y="1187"/>
                      <a:pt x="6078" y="352"/>
                      <a:pt x="5445" y="93"/>
                    </a:cubicBezTo>
                    <a:cubicBezTo>
                      <a:pt x="5295" y="31"/>
                      <a:pt x="5146" y="1"/>
                      <a:pt x="49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7" name="Google Shape;2181;p55"/>
          <p:cNvGrpSpPr/>
          <p:nvPr/>
        </p:nvGrpSpPr>
        <p:grpSpPr>
          <a:xfrm>
            <a:off x="7406079" y="4417280"/>
            <a:ext cx="425884" cy="383759"/>
            <a:chOff x="8549240" y="3624833"/>
            <a:chExt cx="237314" cy="213865"/>
          </a:xfrm>
        </p:grpSpPr>
        <p:sp>
          <p:nvSpPr>
            <p:cNvPr id="98" name="Google Shape;2182;p55"/>
            <p:cNvSpPr/>
            <p:nvPr/>
          </p:nvSpPr>
          <p:spPr>
            <a:xfrm>
              <a:off x="8555989" y="3631362"/>
              <a:ext cx="223833" cy="200789"/>
            </a:xfrm>
            <a:custGeom>
              <a:avLst/>
              <a:gdLst/>
              <a:ahLst/>
              <a:cxnLst/>
              <a:rect l="l" t="t" r="r" b="b"/>
              <a:pathLst>
                <a:path w="7173" h="6434" extrusionOk="0">
                  <a:moveTo>
                    <a:pt x="2373" y="0"/>
                  </a:moveTo>
                  <a:cubicBezTo>
                    <a:pt x="2239" y="0"/>
                    <a:pt x="2109" y="29"/>
                    <a:pt x="1988" y="89"/>
                  </a:cubicBezTo>
                  <a:cubicBezTo>
                    <a:pt x="1440" y="349"/>
                    <a:pt x="1268" y="1155"/>
                    <a:pt x="1584" y="1904"/>
                  </a:cubicBezTo>
                  <a:cubicBezTo>
                    <a:pt x="1555" y="1903"/>
                    <a:pt x="1526" y="1902"/>
                    <a:pt x="1498" y="1902"/>
                  </a:cubicBezTo>
                  <a:cubicBezTo>
                    <a:pt x="789" y="1902"/>
                    <a:pt x="226" y="2242"/>
                    <a:pt x="115" y="2768"/>
                  </a:cubicBezTo>
                  <a:cubicBezTo>
                    <a:pt x="0" y="3373"/>
                    <a:pt x="576" y="4064"/>
                    <a:pt x="1498" y="4208"/>
                  </a:cubicBezTo>
                  <a:lnTo>
                    <a:pt x="1584" y="4208"/>
                  </a:lnTo>
                  <a:cubicBezTo>
                    <a:pt x="1412" y="4410"/>
                    <a:pt x="1296" y="4669"/>
                    <a:pt x="1239" y="4929"/>
                  </a:cubicBezTo>
                  <a:cubicBezTo>
                    <a:pt x="1095" y="5389"/>
                    <a:pt x="1181" y="5850"/>
                    <a:pt x="1527" y="6138"/>
                  </a:cubicBezTo>
                  <a:cubicBezTo>
                    <a:pt x="1696" y="6277"/>
                    <a:pt x="1909" y="6344"/>
                    <a:pt x="2138" y="6344"/>
                  </a:cubicBezTo>
                  <a:cubicBezTo>
                    <a:pt x="2574" y="6344"/>
                    <a:pt x="3069" y="6102"/>
                    <a:pt x="3428" y="5649"/>
                  </a:cubicBezTo>
                  <a:cubicBezTo>
                    <a:pt x="3457" y="5562"/>
                    <a:pt x="3543" y="5533"/>
                    <a:pt x="3572" y="5476"/>
                  </a:cubicBezTo>
                  <a:cubicBezTo>
                    <a:pt x="3886" y="6060"/>
                    <a:pt x="4411" y="6433"/>
                    <a:pt x="4899" y="6433"/>
                  </a:cubicBezTo>
                  <a:cubicBezTo>
                    <a:pt x="5038" y="6433"/>
                    <a:pt x="5173" y="6403"/>
                    <a:pt x="5300" y="6340"/>
                  </a:cubicBezTo>
                  <a:cubicBezTo>
                    <a:pt x="5847" y="6081"/>
                    <a:pt x="6020" y="5245"/>
                    <a:pt x="5703" y="4496"/>
                  </a:cubicBezTo>
                  <a:cubicBezTo>
                    <a:pt x="6481" y="4468"/>
                    <a:pt x="7115" y="4036"/>
                    <a:pt x="7172" y="3460"/>
                  </a:cubicBezTo>
                  <a:cubicBezTo>
                    <a:pt x="7144" y="2912"/>
                    <a:pt x="6596" y="2365"/>
                    <a:pt x="5819" y="2250"/>
                  </a:cubicBezTo>
                  <a:cubicBezTo>
                    <a:pt x="6251" y="1472"/>
                    <a:pt x="6135" y="608"/>
                    <a:pt x="5559" y="291"/>
                  </a:cubicBezTo>
                  <a:cubicBezTo>
                    <a:pt x="5413" y="210"/>
                    <a:pt x="5258" y="175"/>
                    <a:pt x="5099" y="175"/>
                  </a:cubicBezTo>
                  <a:cubicBezTo>
                    <a:pt x="4975" y="175"/>
                    <a:pt x="4850" y="196"/>
                    <a:pt x="4724" y="233"/>
                  </a:cubicBezTo>
                  <a:cubicBezTo>
                    <a:pt x="4378" y="377"/>
                    <a:pt x="4004" y="666"/>
                    <a:pt x="3802" y="1098"/>
                  </a:cubicBezTo>
                  <a:cubicBezTo>
                    <a:pt x="3802" y="1069"/>
                    <a:pt x="3745" y="1069"/>
                    <a:pt x="3745" y="1040"/>
                  </a:cubicBezTo>
                  <a:cubicBezTo>
                    <a:pt x="3426" y="403"/>
                    <a:pt x="2875" y="0"/>
                    <a:pt x="23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 name="Google Shape;2183;p55"/>
            <p:cNvGrpSpPr/>
            <p:nvPr/>
          </p:nvGrpSpPr>
          <p:grpSpPr>
            <a:xfrm>
              <a:off x="8549240" y="3624833"/>
              <a:ext cx="237314" cy="213865"/>
              <a:chOff x="8365015" y="3739933"/>
              <a:chExt cx="237314" cy="213865"/>
            </a:xfrm>
          </p:grpSpPr>
          <p:sp>
            <p:nvSpPr>
              <p:cNvPr id="100" name="Google Shape;2184;p55"/>
              <p:cNvSpPr/>
              <p:nvPr/>
            </p:nvSpPr>
            <p:spPr>
              <a:xfrm>
                <a:off x="8406362" y="3749826"/>
                <a:ext cx="190569" cy="197918"/>
              </a:xfrm>
              <a:custGeom>
                <a:avLst/>
                <a:gdLst/>
                <a:ahLst/>
                <a:cxnLst/>
                <a:rect l="l" t="t" r="r" b="b"/>
                <a:pathLst>
                  <a:path w="6107" h="6342" extrusionOk="0">
                    <a:moveTo>
                      <a:pt x="4060" y="1"/>
                    </a:moveTo>
                    <a:cubicBezTo>
                      <a:pt x="3930" y="1"/>
                      <a:pt x="3794" y="29"/>
                      <a:pt x="3658" y="84"/>
                    </a:cubicBezTo>
                    <a:cubicBezTo>
                      <a:pt x="3428" y="2186"/>
                      <a:pt x="2218" y="4260"/>
                      <a:pt x="202" y="4808"/>
                    </a:cubicBezTo>
                    <a:cubicBezTo>
                      <a:pt x="144" y="4836"/>
                      <a:pt x="144" y="4836"/>
                      <a:pt x="115" y="4836"/>
                    </a:cubicBezTo>
                    <a:cubicBezTo>
                      <a:pt x="0" y="5355"/>
                      <a:pt x="86" y="5816"/>
                      <a:pt x="403" y="6075"/>
                    </a:cubicBezTo>
                    <a:cubicBezTo>
                      <a:pt x="557" y="6219"/>
                      <a:pt x="755" y="6286"/>
                      <a:pt x="973" y="6286"/>
                    </a:cubicBezTo>
                    <a:cubicBezTo>
                      <a:pt x="1408" y="6286"/>
                      <a:pt x="1920" y="6017"/>
                      <a:pt x="2304" y="5556"/>
                    </a:cubicBezTo>
                    <a:cubicBezTo>
                      <a:pt x="2391" y="5499"/>
                      <a:pt x="2420" y="5441"/>
                      <a:pt x="2448" y="5384"/>
                    </a:cubicBezTo>
                    <a:cubicBezTo>
                      <a:pt x="2763" y="5967"/>
                      <a:pt x="3287" y="6341"/>
                      <a:pt x="3776" y="6341"/>
                    </a:cubicBezTo>
                    <a:cubicBezTo>
                      <a:pt x="3914" y="6341"/>
                      <a:pt x="4050" y="6311"/>
                      <a:pt x="4177" y="6248"/>
                    </a:cubicBezTo>
                    <a:cubicBezTo>
                      <a:pt x="4724" y="5960"/>
                      <a:pt x="4897" y="5153"/>
                      <a:pt x="4580" y="4404"/>
                    </a:cubicBezTo>
                    <a:cubicBezTo>
                      <a:pt x="5386" y="4375"/>
                      <a:pt x="6020" y="3943"/>
                      <a:pt x="6078" y="3367"/>
                    </a:cubicBezTo>
                    <a:cubicBezTo>
                      <a:pt x="6107" y="2791"/>
                      <a:pt x="5559" y="2244"/>
                      <a:pt x="4724" y="2100"/>
                    </a:cubicBezTo>
                    <a:cubicBezTo>
                      <a:pt x="5127" y="1322"/>
                      <a:pt x="5070" y="458"/>
                      <a:pt x="4465" y="112"/>
                    </a:cubicBezTo>
                    <a:cubicBezTo>
                      <a:pt x="4343" y="36"/>
                      <a:pt x="4205" y="1"/>
                      <a:pt x="4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85;p55"/>
              <p:cNvSpPr/>
              <p:nvPr/>
            </p:nvSpPr>
            <p:spPr>
              <a:xfrm>
                <a:off x="8449487" y="3820261"/>
                <a:ext cx="75547" cy="56735"/>
              </a:xfrm>
              <a:custGeom>
                <a:avLst/>
                <a:gdLst/>
                <a:ahLst/>
                <a:cxnLst/>
                <a:rect l="l" t="t" r="r" b="b"/>
                <a:pathLst>
                  <a:path w="2421" h="1818" extrusionOk="0">
                    <a:moveTo>
                      <a:pt x="1316" y="0"/>
                    </a:moveTo>
                    <a:cubicBezTo>
                      <a:pt x="1179" y="0"/>
                      <a:pt x="1036" y="23"/>
                      <a:pt x="894" y="73"/>
                    </a:cubicBezTo>
                    <a:cubicBezTo>
                      <a:pt x="375" y="246"/>
                      <a:pt x="1" y="793"/>
                      <a:pt x="145" y="1254"/>
                    </a:cubicBezTo>
                    <a:cubicBezTo>
                      <a:pt x="253" y="1601"/>
                      <a:pt x="622" y="1817"/>
                      <a:pt x="1044" y="1817"/>
                    </a:cubicBezTo>
                    <a:cubicBezTo>
                      <a:pt x="1183" y="1817"/>
                      <a:pt x="1327" y="1794"/>
                      <a:pt x="1470" y="1744"/>
                    </a:cubicBezTo>
                    <a:cubicBezTo>
                      <a:pt x="2046" y="1571"/>
                      <a:pt x="2420" y="1024"/>
                      <a:pt x="2247" y="563"/>
                    </a:cubicBezTo>
                    <a:cubicBezTo>
                      <a:pt x="2096" y="216"/>
                      <a:pt x="1732" y="0"/>
                      <a:pt x="13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186;p55"/>
              <p:cNvSpPr/>
              <p:nvPr/>
            </p:nvSpPr>
            <p:spPr>
              <a:xfrm>
                <a:off x="8365015" y="3739933"/>
                <a:ext cx="237314" cy="213865"/>
              </a:xfrm>
              <a:custGeom>
                <a:avLst/>
                <a:gdLst/>
                <a:ahLst/>
                <a:cxnLst/>
                <a:rect l="l" t="t" r="r" b="b"/>
                <a:pathLst>
                  <a:path w="7605" h="6853" extrusionOk="0">
                    <a:moveTo>
                      <a:pt x="2618" y="386"/>
                    </a:moveTo>
                    <a:cubicBezTo>
                      <a:pt x="2715" y="386"/>
                      <a:pt x="2823" y="401"/>
                      <a:pt x="2938" y="429"/>
                    </a:cubicBezTo>
                    <a:cubicBezTo>
                      <a:pt x="3284" y="545"/>
                      <a:pt x="3601" y="862"/>
                      <a:pt x="3831" y="1294"/>
                    </a:cubicBezTo>
                    <a:lnTo>
                      <a:pt x="3860" y="1380"/>
                    </a:lnTo>
                    <a:cubicBezTo>
                      <a:pt x="3889" y="1438"/>
                      <a:pt x="3975" y="1466"/>
                      <a:pt x="4033" y="1466"/>
                    </a:cubicBezTo>
                    <a:cubicBezTo>
                      <a:pt x="4119" y="1466"/>
                      <a:pt x="4177" y="1438"/>
                      <a:pt x="4234" y="1380"/>
                    </a:cubicBezTo>
                    <a:cubicBezTo>
                      <a:pt x="4407" y="1006"/>
                      <a:pt x="4724" y="718"/>
                      <a:pt x="5041" y="602"/>
                    </a:cubicBezTo>
                    <a:cubicBezTo>
                      <a:pt x="5161" y="568"/>
                      <a:pt x="5291" y="523"/>
                      <a:pt x="5432" y="523"/>
                    </a:cubicBezTo>
                    <a:cubicBezTo>
                      <a:pt x="5527" y="523"/>
                      <a:pt x="5627" y="544"/>
                      <a:pt x="5732" y="602"/>
                    </a:cubicBezTo>
                    <a:cubicBezTo>
                      <a:pt x="6164" y="862"/>
                      <a:pt x="6251" y="1610"/>
                      <a:pt x="5876" y="2302"/>
                    </a:cubicBezTo>
                    <a:cubicBezTo>
                      <a:pt x="5847" y="2331"/>
                      <a:pt x="5847" y="2417"/>
                      <a:pt x="5876" y="2475"/>
                    </a:cubicBezTo>
                    <a:cubicBezTo>
                      <a:pt x="5905" y="2561"/>
                      <a:pt x="5963" y="2590"/>
                      <a:pt x="6020" y="2590"/>
                    </a:cubicBezTo>
                    <a:cubicBezTo>
                      <a:pt x="6711" y="2734"/>
                      <a:pt x="7201" y="3166"/>
                      <a:pt x="7172" y="3627"/>
                    </a:cubicBezTo>
                    <a:cubicBezTo>
                      <a:pt x="7144" y="4116"/>
                      <a:pt x="6596" y="4462"/>
                      <a:pt x="5905" y="4520"/>
                    </a:cubicBezTo>
                    <a:cubicBezTo>
                      <a:pt x="5847" y="4520"/>
                      <a:pt x="5761" y="4548"/>
                      <a:pt x="5732" y="4606"/>
                    </a:cubicBezTo>
                    <a:cubicBezTo>
                      <a:pt x="5703" y="4664"/>
                      <a:pt x="5703" y="4721"/>
                      <a:pt x="5732" y="4808"/>
                    </a:cubicBezTo>
                    <a:cubicBezTo>
                      <a:pt x="6020" y="5470"/>
                      <a:pt x="5876" y="6161"/>
                      <a:pt x="5444" y="6392"/>
                    </a:cubicBezTo>
                    <a:cubicBezTo>
                      <a:pt x="5361" y="6431"/>
                      <a:pt x="5271" y="6449"/>
                      <a:pt x="5176" y="6449"/>
                    </a:cubicBezTo>
                    <a:cubicBezTo>
                      <a:pt x="4778" y="6449"/>
                      <a:pt x="4306" y="6121"/>
                      <a:pt x="4004" y="5585"/>
                    </a:cubicBezTo>
                    <a:cubicBezTo>
                      <a:pt x="3975" y="5528"/>
                      <a:pt x="3889" y="5470"/>
                      <a:pt x="3831" y="5470"/>
                    </a:cubicBezTo>
                    <a:cubicBezTo>
                      <a:pt x="3782" y="5470"/>
                      <a:pt x="3742" y="5489"/>
                      <a:pt x="3700" y="5489"/>
                    </a:cubicBezTo>
                    <a:cubicBezTo>
                      <a:pt x="3669" y="5489"/>
                      <a:pt x="3638" y="5478"/>
                      <a:pt x="3601" y="5441"/>
                    </a:cubicBezTo>
                    <a:cubicBezTo>
                      <a:pt x="3572" y="5528"/>
                      <a:pt x="3543" y="5585"/>
                      <a:pt x="3514" y="5614"/>
                    </a:cubicBezTo>
                    <a:cubicBezTo>
                      <a:pt x="3178" y="6049"/>
                      <a:pt x="2720" y="6280"/>
                      <a:pt x="2335" y="6280"/>
                    </a:cubicBezTo>
                    <a:cubicBezTo>
                      <a:pt x="2159" y="6280"/>
                      <a:pt x="1999" y="6232"/>
                      <a:pt x="1872" y="6133"/>
                    </a:cubicBezTo>
                    <a:cubicBezTo>
                      <a:pt x="1642" y="5902"/>
                      <a:pt x="1556" y="5557"/>
                      <a:pt x="1671" y="5125"/>
                    </a:cubicBezTo>
                    <a:cubicBezTo>
                      <a:pt x="1700" y="4894"/>
                      <a:pt x="1844" y="4692"/>
                      <a:pt x="1988" y="4462"/>
                    </a:cubicBezTo>
                    <a:cubicBezTo>
                      <a:pt x="2016" y="4433"/>
                      <a:pt x="2074" y="4347"/>
                      <a:pt x="2016" y="4289"/>
                    </a:cubicBezTo>
                    <a:cubicBezTo>
                      <a:pt x="2016" y="4203"/>
                      <a:pt x="1959" y="4145"/>
                      <a:pt x="1872" y="4145"/>
                    </a:cubicBezTo>
                    <a:lnTo>
                      <a:pt x="1786" y="4145"/>
                    </a:lnTo>
                    <a:cubicBezTo>
                      <a:pt x="1008" y="4001"/>
                      <a:pt x="490" y="3425"/>
                      <a:pt x="576" y="2907"/>
                    </a:cubicBezTo>
                    <a:cubicBezTo>
                      <a:pt x="655" y="2511"/>
                      <a:pt x="1120" y="2237"/>
                      <a:pt x="1683" y="2237"/>
                    </a:cubicBezTo>
                    <a:cubicBezTo>
                      <a:pt x="1736" y="2237"/>
                      <a:pt x="1789" y="2239"/>
                      <a:pt x="1844" y="2244"/>
                    </a:cubicBezTo>
                    <a:cubicBezTo>
                      <a:pt x="1930" y="2244"/>
                      <a:pt x="1988" y="2244"/>
                      <a:pt x="2016" y="2158"/>
                    </a:cubicBezTo>
                    <a:cubicBezTo>
                      <a:pt x="2074" y="2129"/>
                      <a:pt x="2103" y="2043"/>
                      <a:pt x="2074" y="1985"/>
                    </a:cubicBezTo>
                    <a:cubicBezTo>
                      <a:pt x="1786" y="1322"/>
                      <a:pt x="1930" y="660"/>
                      <a:pt x="2362" y="429"/>
                    </a:cubicBezTo>
                    <a:cubicBezTo>
                      <a:pt x="2434" y="401"/>
                      <a:pt x="2520" y="386"/>
                      <a:pt x="2618" y="386"/>
                    </a:cubicBezTo>
                    <a:close/>
                    <a:moveTo>
                      <a:pt x="2582" y="1"/>
                    </a:moveTo>
                    <a:cubicBezTo>
                      <a:pt x="2421" y="1"/>
                      <a:pt x="2268" y="37"/>
                      <a:pt x="2132" y="113"/>
                    </a:cubicBezTo>
                    <a:cubicBezTo>
                      <a:pt x="1584" y="401"/>
                      <a:pt x="1354" y="1150"/>
                      <a:pt x="1556" y="1927"/>
                    </a:cubicBezTo>
                    <a:cubicBezTo>
                      <a:pt x="835" y="1956"/>
                      <a:pt x="259" y="2359"/>
                      <a:pt x="144" y="2935"/>
                    </a:cubicBezTo>
                    <a:cubicBezTo>
                      <a:pt x="0" y="3598"/>
                      <a:pt x="634" y="4318"/>
                      <a:pt x="1498" y="4577"/>
                    </a:cubicBezTo>
                    <a:cubicBezTo>
                      <a:pt x="1411" y="4750"/>
                      <a:pt x="1296" y="4952"/>
                      <a:pt x="1267" y="5125"/>
                    </a:cubicBezTo>
                    <a:cubicBezTo>
                      <a:pt x="1123" y="5729"/>
                      <a:pt x="1267" y="6248"/>
                      <a:pt x="1642" y="6565"/>
                    </a:cubicBezTo>
                    <a:cubicBezTo>
                      <a:pt x="1838" y="6722"/>
                      <a:pt x="2075" y="6795"/>
                      <a:pt x="2328" y="6795"/>
                    </a:cubicBezTo>
                    <a:cubicBezTo>
                      <a:pt x="2816" y="6795"/>
                      <a:pt x="3366" y="6521"/>
                      <a:pt x="3802" y="6046"/>
                    </a:cubicBezTo>
                    <a:cubicBezTo>
                      <a:pt x="4148" y="6565"/>
                      <a:pt x="4695" y="6853"/>
                      <a:pt x="5156" y="6853"/>
                    </a:cubicBezTo>
                    <a:cubicBezTo>
                      <a:pt x="5329" y="6853"/>
                      <a:pt x="5473" y="6824"/>
                      <a:pt x="5588" y="6766"/>
                    </a:cubicBezTo>
                    <a:cubicBezTo>
                      <a:pt x="6164" y="6478"/>
                      <a:pt x="6395" y="5729"/>
                      <a:pt x="6164" y="4952"/>
                    </a:cubicBezTo>
                    <a:cubicBezTo>
                      <a:pt x="6971" y="4808"/>
                      <a:pt x="7547" y="4318"/>
                      <a:pt x="7576" y="3713"/>
                    </a:cubicBezTo>
                    <a:cubicBezTo>
                      <a:pt x="7604" y="3108"/>
                      <a:pt x="7115" y="2532"/>
                      <a:pt x="6337" y="2302"/>
                    </a:cubicBezTo>
                    <a:cubicBezTo>
                      <a:pt x="6683" y="1495"/>
                      <a:pt x="6539" y="631"/>
                      <a:pt x="5905" y="285"/>
                    </a:cubicBezTo>
                    <a:cubicBezTo>
                      <a:pt x="5747" y="206"/>
                      <a:pt x="5571" y="162"/>
                      <a:pt x="5383" y="162"/>
                    </a:cubicBezTo>
                    <a:cubicBezTo>
                      <a:pt x="5228" y="162"/>
                      <a:pt x="5065" y="192"/>
                      <a:pt x="4897" y="257"/>
                    </a:cubicBezTo>
                    <a:cubicBezTo>
                      <a:pt x="4580" y="372"/>
                      <a:pt x="4292" y="631"/>
                      <a:pt x="4033" y="919"/>
                    </a:cubicBezTo>
                    <a:cubicBezTo>
                      <a:pt x="3802" y="516"/>
                      <a:pt x="3428" y="228"/>
                      <a:pt x="3025" y="84"/>
                    </a:cubicBezTo>
                    <a:cubicBezTo>
                      <a:pt x="2875" y="29"/>
                      <a:pt x="2725" y="1"/>
                      <a:pt x="2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1+#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0-#ppt_w/2"/>
                                          </p:val>
                                        </p:tav>
                                        <p:tav tm="100000">
                                          <p:val>
                                            <p:strVal val="#ppt_x"/>
                                          </p:val>
                                        </p:tav>
                                      </p:tavLst>
                                    </p:anim>
                                    <p:anim calcmode="lin" valueType="num">
                                      <p:cBhvr additive="base">
                                        <p:cTn id="25"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1+#ppt_w/2"/>
                                          </p:val>
                                        </p:tav>
                                        <p:tav tm="100000">
                                          <p:val>
                                            <p:strVal val="#ppt_x"/>
                                          </p:val>
                                        </p:tav>
                                      </p:tavLst>
                                    </p:anim>
                                    <p:anim calcmode="lin" valueType="num">
                                      <p:cBhvr additive="base">
                                        <p:cTn id="31"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500" fill="hold"/>
                                        <p:tgtEl>
                                          <p:spTgt spid="12"/>
                                        </p:tgtEl>
                                        <p:attrNameLst>
                                          <p:attrName>ppt_x</p:attrName>
                                        </p:attrNameLst>
                                      </p:cBhvr>
                                      <p:tavLst>
                                        <p:tav tm="0">
                                          <p:val>
                                            <p:strVal val="0-#ppt_w/2"/>
                                          </p:val>
                                        </p:tav>
                                        <p:tav tm="100000">
                                          <p:val>
                                            <p:strVal val="#ppt_x"/>
                                          </p:val>
                                        </p:tav>
                                      </p:tavLst>
                                    </p:anim>
                                    <p:anim calcmode="lin" valueType="num">
                                      <p:cBhvr additive="base">
                                        <p:cTn id="37"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2"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additive="base">
                                        <p:cTn id="42" dur="500" fill="hold"/>
                                        <p:tgtEl>
                                          <p:spTgt spid="14"/>
                                        </p:tgtEl>
                                        <p:attrNameLst>
                                          <p:attrName>ppt_x</p:attrName>
                                        </p:attrNameLst>
                                      </p:cBhvr>
                                      <p:tavLst>
                                        <p:tav tm="0">
                                          <p:val>
                                            <p:strVal val="1+#ppt_w/2"/>
                                          </p:val>
                                        </p:tav>
                                        <p:tav tm="100000">
                                          <p:val>
                                            <p:strVal val="#ppt_x"/>
                                          </p:val>
                                        </p:tav>
                                      </p:tavLst>
                                    </p:anim>
                                    <p:anim calcmode="lin" valueType="num">
                                      <p:cBhvr additive="base">
                                        <p:cTn id="43"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10" grpId="0" animBg="1"/>
      <p:bldP spid="12" grpId="0" animBg="1"/>
      <p:bldP spid="14" grpId="0" animBg="1"/>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04"/>
        <p:cNvGrpSpPr/>
        <p:nvPr/>
      </p:nvGrpSpPr>
      <p:grpSpPr>
        <a:xfrm>
          <a:off x="0" y="0"/>
          <a:ext cx="0" cy="0"/>
          <a:chOff x="0" y="0"/>
          <a:chExt cx="0" cy="0"/>
        </a:xfrm>
      </p:grpSpPr>
      <p:sp>
        <p:nvSpPr>
          <p:cNvPr id="2307" name="Google Shape;2307;p58"/>
          <p:cNvSpPr/>
          <p:nvPr/>
        </p:nvSpPr>
        <p:spPr>
          <a:xfrm>
            <a:off x="2628889" y="554227"/>
            <a:ext cx="130343" cy="266356"/>
          </a:xfrm>
          <a:custGeom>
            <a:avLst/>
            <a:gdLst/>
            <a:ahLst/>
            <a:cxnLst/>
            <a:rect l="l" t="t" r="r" b="b"/>
            <a:pathLst>
              <a:path w="4177" h="8535" extrusionOk="0">
                <a:moveTo>
                  <a:pt x="479" y="0"/>
                </a:moveTo>
                <a:cubicBezTo>
                  <a:pt x="379" y="0"/>
                  <a:pt x="283" y="41"/>
                  <a:pt x="202" y="82"/>
                </a:cubicBezTo>
                <a:cubicBezTo>
                  <a:pt x="58" y="168"/>
                  <a:pt x="0" y="341"/>
                  <a:pt x="115" y="485"/>
                </a:cubicBezTo>
                <a:cubicBezTo>
                  <a:pt x="202" y="629"/>
                  <a:pt x="317" y="687"/>
                  <a:pt x="461" y="744"/>
                </a:cubicBezTo>
                <a:cubicBezTo>
                  <a:pt x="720" y="802"/>
                  <a:pt x="1008" y="831"/>
                  <a:pt x="1268" y="946"/>
                </a:cubicBezTo>
                <a:cubicBezTo>
                  <a:pt x="1642" y="1090"/>
                  <a:pt x="1729" y="1234"/>
                  <a:pt x="1556" y="1609"/>
                </a:cubicBezTo>
                <a:cubicBezTo>
                  <a:pt x="1412" y="1925"/>
                  <a:pt x="1210" y="2213"/>
                  <a:pt x="1037" y="2501"/>
                </a:cubicBezTo>
                <a:cubicBezTo>
                  <a:pt x="749" y="2934"/>
                  <a:pt x="720" y="3366"/>
                  <a:pt x="980" y="3826"/>
                </a:cubicBezTo>
                <a:cubicBezTo>
                  <a:pt x="1152" y="4114"/>
                  <a:pt x="1412" y="4345"/>
                  <a:pt x="1729" y="4489"/>
                </a:cubicBezTo>
                <a:lnTo>
                  <a:pt x="2276" y="4691"/>
                </a:lnTo>
                <a:cubicBezTo>
                  <a:pt x="2621" y="4863"/>
                  <a:pt x="2708" y="5007"/>
                  <a:pt x="2564" y="5411"/>
                </a:cubicBezTo>
                <a:cubicBezTo>
                  <a:pt x="2449" y="5728"/>
                  <a:pt x="2276" y="6016"/>
                  <a:pt x="2074" y="6275"/>
                </a:cubicBezTo>
                <a:cubicBezTo>
                  <a:pt x="1613" y="6966"/>
                  <a:pt x="1729" y="7744"/>
                  <a:pt x="2362" y="8262"/>
                </a:cubicBezTo>
                <a:cubicBezTo>
                  <a:pt x="2632" y="8460"/>
                  <a:pt x="2935" y="8534"/>
                  <a:pt x="3244" y="8534"/>
                </a:cubicBezTo>
                <a:cubicBezTo>
                  <a:pt x="3430" y="8534"/>
                  <a:pt x="3618" y="8507"/>
                  <a:pt x="3802" y="8464"/>
                </a:cubicBezTo>
                <a:cubicBezTo>
                  <a:pt x="4033" y="8435"/>
                  <a:pt x="4177" y="8262"/>
                  <a:pt x="4090" y="8118"/>
                </a:cubicBezTo>
                <a:cubicBezTo>
                  <a:pt x="4062" y="7945"/>
                  <a:pt x="4033" y="7859"/>
                  <a:pt x="3745" y="7859"/>
                </a:cubicBezTo>
                <a:cubicBezTo>
                  <a:pt x="3486" y="7859"/>
                  <a:pt x="3284" y="7859"/>
                  <a:pt x="3053" y="7801"/>
                </a:cubicBezTo>
                <a:cubicBezTo>
                  <a:pt x="2593" y="7657"/>
                  <a:pt x="2362" y="7225"/>
                  <a:pt x="2593" y="6793"/>
                </a:cubicBezTo>
                <a:cubicBezTo>
                  <a:pt x="2650" y="6649"/>
                  <a:pt x="2765" y="6505"/>
                  <a:pt x="2881" y="6361"/>
                </a:cubicBezTo>
                <a:cubicBezTo>
                  <a:pt x="3082" y="5987"/>
                  <a:pt x="3313" y="5641"/>
                  <a:pt x="3342" y="5238"/>
                </a:cubicBezTo>
                <a:cubicBezTo>
                  <a:pt x="3428" y="4691"/>
                  <a:pt x="3198" y="4287"/>
                  <a:pt x="2737" y="4086"/>
                </a:cubicBezTo>
                <a:cubicBezTo>
                  <a:pt x="2593" y="3999"/>
                  <a:pt x="2449" y="3942"/>
                  <a:pt x="2218" y="3855"/>
                </a:cubicBezTo>
                <a:cubicBezTo>
                  <a:pt x="2189" y="3855"/>
                  <a:pt x="2132" y="3826"/>
                  <a:pt x="2017" y="3798"/>
                </a:cubicBezTo>
                <a:cubicBezTo>
                  <a:pt x="1440" y="3538"/>
                  <a:pt x="1354" y="3279"/>
                  <a:pt x="1729" y="2789"/>
                </a:cubicBezTo>
                <a:cubicBezTo>
                  <a:pt x="1757" y="2761"/>
                  <a:pt x="1786" y="2703"/>
                  <a:pt x="1844" y="2645"/>
                </a:cubicBezTo>
                <a:cubicBezTo>
                  <a:pt x="2017" y="2357"/>
                  <a:pt x="2189" y="2041"/>
                  <a:pt x="2305" y="1695"/>
                </a:cubicBezTo>
                <a:cubicBezTo>
                  <a:pt x="2506" y="1090"/>
                  <a:pt x="2305" y="600"/>
                  <a:pt x="1729" y="312"/>
                </a:cubicBezTo>
                <a:cubicBezTo>
                  <a:pt x="1354" y="111"/>
                  <a:pt x="980" y="82"/>
                  <a:pt x="605" y="24"/>
                </a:cubicBezTo>
                <a:cubicBezTo>
                  <a:pt x="563" y="7"/>
                  <a:pt x="521" y="0"/>
                  <a:pt x="4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08" name="Google Shape;2308;p58"/>
          <p:cNvGrpSpPr/>
          <p:nvPr/>
        </p:nvGrpSpPr>
        <p:grpSpPr>
          <a:xfrm>
            <a:off x="722365" y="2864427"/>
            <a:ext cx="659473" cy="334871"/>
            <a:chOff x="10156395" y="3886587"/>
            <a:chExt cx="441739" cy="224309"/>
          </a:xfrm>
        </p:grpSpPr>
        <p:sp>
          <p:nvSpPr>
            <p:cNvPr id="2309" name="Google Shape;2309;p58"/>
            <p:cNvSpPr/>
            <p:nvPr/>
          </p:nvSpPr>
          <p:spPr>
            <a:xfrm>
              <a:off x="10160943" y="3894142"/>
              <a:ext cx="432654" cy="209185"/>
            </a:xfrm>
            <a:custGeom>
              <a:avLst/>
              <a:gdLst/>
              <a:ahLst/>
              <a:cxnLst/>
              <a:rect l="l" t="t" r="r" b="b"/>
              <a:pathLst>
                <a:path w="12358" h="5975" extrusionOk="0">
                  <a:moveTo>
                    <a:pt x="7074" y="1"/>
                  </a:moveTo>
                  <a:cubicBezTo>
                    <a:pt x="6528" y="1"/>
                    <a:pt x="6011" y="224"/>
                    <a:pt x="5761" y="768"/>
                  </a:cubicBezTo>
                  <a:cubicBezTo>
                    <a:pt x="5473" y="1373"/>
                    <a:pt x="5502" y="2208"/>
                    <a:pt x="5617" y="2870"/>
                  </a:cubicBezTo>
                  <a:cubicBezTo>
                    <a:pt x="5477" y="2168"/>
                    <a:pt x="4568" y="1602"/>
                    <a:pt x="3908" y="1602"/>
                  </a:cubicBezTo>
                  <a:cubicBezTo>
                    <a:pt x="3892" y="1602"/>
                    <a:pt x="3876" y="1602"/>
                    <a:pt x="3860" y="1603"/>
                  </a:cubicBezTo>
                  <a:cubicBezTo>
                    <a:pt x="3083" y="1632"/>
                    <a:pt x="2276" y="2352"/>
                    <a:pt x="2334" y="3101"/>
                  </a:cubicBezTo>
                  <a:cubicBezTo>
                    <a:pt x="2334" y="3447"/>
                    <a:pt x="2449" y="3821"/>
                    <a:pt x="2622" y="4080"/>
                  </a:cubicBezTo>
                  <a:cubicBezTo>
                    <a:pt x="2388" y="3932"/>
                    <a:pt x="2088" y="3857"/>
                    <a:pt x="1779" y="3857"/>
                  </a:cubicBezTo>
                  <a:cubicBezTo>
                    <a:pt x="1250" y="3857"/>
                    <a:pt x="695" y="4076"/>
                    <a:pt x="404" y="4512"/>
                  </a:cubicBezTo>
                  <a:cubicBezTo>
                    <a:pt x="0" y="5117"/>
                    <a:pt x="289" y="5837"/>
                    <a:pt x="836" y="5837"/>
                  </a:cubicBezTo>
                  <a:cubicBezTo>
                    <a:pt x="865" y="5837"/>
                    <a:pt x="2506" y="5837"/>
                    <a:pt x="4436" y="5895"/>
                  </a:cubicBezTo>
                  <a:cubicBezTo>
                    <a:pt x="6971" y="5924"/>
                    <a:pt x="9938" y="5953"/>
                    <a:pt x="9938" y="5953"/>
                  </a:cubicBezTo>
                  <a:cubicBezTo>
                    <a:pt x="9938" y="5953"/>
                    <a:pt x="10145" y="5974"/>
                    <a:pt x="10435" y="5974"/>
                  </a:cubicBezTo>
                  <a:cubicBezTo>
                    <a:pt x="11089" y="5974"/>
                    <a:pt x="12162" y="5864"/>
                    <a:pt x="12242" y="5146"/>
                  </a:cubicBezTo>
                  <a:cubicBezTo>
                    <a:pt x="12357" y="4167"/>
                    <a:pt x="10975" y="4051"/>
                    <a:pt x="10975" y="4051"/>
                  </a:cubicBezTo>
                  <a:cubicBezTo>
                    <a:pt x="10975" y="4051"/>
                    <a:pt x="12127" y="2237"/>
                    <a:pt x="10687" y="1632"/>
                  </a:cubicBezTo>
                  <a:cubicBezTo>
                    <a:pt x="10455" y="1529"/>
                    <a:pt x="10248" y="1486"/>
                    <a:pt x="10064" y="1486"/>
                  </a:cubicBezTo>
                  <a:cubicBezTo>
                    <a:pt x="9285" y="1486"/>
                    <a:pt x="8920" y="2258"/>
                    <a:pt x="8831" y="2526"/>
                  </a:cubicBezTo>
                  <a:lnTo>
                    <a:pt x="8831" y="2526"/>
                  </a:lnTo>
                  <a:cubicBezTo>
                    <a:pt x="9064" y="1704"/>
                    <a:pt x="8855" y="757"/>
                    <a:pt x="8094" y="307"/>
                  </a:cubicBezTo>
                  <a:cubicBezTo>
                    <a:pt x="7922" y="192"/>
                    <a:pt x="7720" y="76"/>
                    <a:pt x="7518" y="48"/>
                  </a:cubicBezTo>
                  <a:cubicBezTo>
                    <a:pt x="7371" y="17"/>
                    <a:pt x="7221" y="1"/>
                    <a:pt x="70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58"/>
            <p:cNvSpPr/>
            <p:nvPr/>
          </p:nvSpPr>
          <p:spPr>
            <a:xfrm>
              <a:off x="10320785" y="3894962"/>
              <a:ext cx="277349" cy="207539"/>
            </a:xfrm>
            <a:custGeom>
              <a:avLst/>
              <a:gdLst/>
              <a:ahLst/>
              <a:cxnLst/>
              <a:rect l="l" t="t" r="r" b="b"/>
              <a:pathLst>
                <a:path w="7922" h="5928" extrusionOk="0">
                  <a:moveTo>
                    <a:pt x="3025" y="1"/>
                  </a:moveTo>
                  <a:cubicBezTo>
                    <a:pt x="2593" y="2132"/>
                    <a:pt x="1498" y="4177"/>
                    <a:pt x="0" y="5848"/>
                  </a:cubicBezTo>
                  <a:cubicBezTo>
                    <a:pt x="2535" y="5877"/>
                    <a:pt x="5502" y="5906"/>
                    <a:pt x="5502" y="5906"/>
                  </a:cubicBezTo>
                  <a:cubicBezTo>
                    <a:pt x="5502" y="5906"/>
                    <a:pt x="5709" y="5927"/>
                    <a:pt x="5999" y="5927"/>
                  </a:cubicBezTo>
                  <a:cubicBezTo>
                    <a:pt x="6653" y="5927"/>
                    <a:pt x="7726" y="5817"/>
                    <a:pt x="7806" y="5099"/>
                  </a:cubicBezTo>
                  <a:cubicBezTo>
                    <a:pt x="7921" y="4120"/>
                    <a:pt x="6481" y="4004"/>
                    <a:pt x="6481" y="4004"/>
                  </a:cubicBezTo>
                  <a:cubicBezTo>
                    <a:pt x="6481" y="4004"/>
                    <a:pt x="7633" y="2190"/>
                    <a:pt x="6193" y="1585"/>
                  </a:cubicBezTo>
                  <a:cubicBezTo>
                    <a:pt x="5961" y="1482"/>
                    <a:pt x="5754" y="1439"/>
                    <a:pt x="5570" y="1439"/>
                  </a:cubicBezTo>
                  <a:cubicBezTo>
                    <a:pt x="4754" y="1439"/>
                    <a:pt x="4392" y="2287"/>
                    <a:pt x="4327" y="2514"/>
                  </a:cubicBezTo>
                  <a:lnTo>
                    <a:pt x="4327" y="2514"/>
                  </a:lnTo>
                  <a:cubicBezTo>
                    <a:pt x="4548" y="1684"/>
                    <a:pt x="4372" y="717"/>
                    <a:pt x="3601" y="260"/>
                  </a:cubicBezTo>
                  <a:cubicBezTo>
                    <a:pt x="3399" y="145"/>
                    <a:pt x="3226" y="58"/>
                    <a:pt x="30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58"/>
            <p:cNvSpPr/>
            <p:nvPr/>
          </p:nvSpPr>
          <p:spPr>
            <a:xfrm>
              <a:off x="10156395" y="3886587"/>
              <a:ext cx="441721" cy="224309"/>
            </a:xfrm>
            <a:custGeom>
              <a:avLst/>
              <a:gdLst/>
              <a:ahLst/>
              <a:cxnLst/>
              <a:rect l="l" t="t" r="r" b="b"/>
              <a:pathLst>
                <a:path w="12617" h="6407" extrusionOk="0">
                  <a:moveTo>
                    <a:pt x="7053" y="458"/>
                  </a:moveTo>
                  <a:cubicBezTo>
                    <a:pt x="7191" y="458"/>
                    <a:pt x="7329" y="474"/>
                    <a:pt x="7460" y="502"/>
                  </a:cubicBezTo>
                  <a:cubicBezTo>
                    <a:pt x="7633" y="531"/>
                    <a:pt x="7864" y="617"/>
                    <a:pt x="8008" y="704"/>
                  </a:cubicBezTo>
                  <a:cubicBezTo>
                    <a:pt x="8757" y="1193"/>
                    <a:pt x="8843" y="2115"/>
                    <a:pt x="8641" y="2778"/>
                  </a:cubicBezTo>
                  <a:cubicBezTo>
                    <a:pt x="8612" y="2864"/>
                    <a:pt x="8699" y="2979"/>
                    <a:pt x="8785" y="3008"/>
                  </a:cubicBezTo>
                  <a:cubicBezTo>
                    <a:pt x="8901" y="3008"/>
                    <a:pt x="9016" y="2979"/>
                    <a:pt x="9045" y="2864"/>
                  </a:cubicBezTo>
                  <a:cubicBezTo>
                    <a:pt x="9073" y="2778"/>
                    <a:pt x="9275" y="2230"/>
                    <a:pt x="9736" y="2000"/>
                  </a:cubicBezTo>
                  <a:cubicBezTo>
                    <a:pt x="9841" y="1942"/>
                    <a:pt x="9950" y="1917"/>
                    <a:pt x="10066" y="1917"/>
                  </a:cubicBezTo>
                  <a:cubicBezTo>
                    <a:pt x="10237" y="1917"/>
                    <a:pt x="10423" y="1972"/>
                    <a:pt x="10629" y="2058"/>
                  </a:cubicBezTo>
                  <a:cubicBezTo>
                    <a:pt x="10917" y="2144"/>
                    <a:pt x="11090" y="2346"/>
                    <a:pt x="11176" y="2576"/>
                  </a:cubicBezTo>
                  <a:cubicBezTo>
                    <a:pt x="11378" y="3267"/>
                    <a:pt x="10802" y="4160"/>
                    <a:pt x="10802" y="4160"/>
                  </a:cubicBezTo>
                  <a:cubicBezTo>
                    <a:pt x="10773" y="4247"/>
                    <a:pt x="10773" y="4304"/>
                    <a:pt x="10802" y="4391"/>
                  </a:cubicBezTo>
                  <a:cubicBezTo>
                    <a:pt x="10859" y="4448"/>
                    <a:pt x="10917" y="4506"/>
                    <a:pt x="11003" y="4506"/>
                  </a:cubicBezTo>
                  <a:cubicBezTo>
                    <a:pt x="11176" y="4506"/>
                    <a:pt x="11723" y="4650"/>
                    <a:pt x="11954" y="4938"/>
                  </a:cubicBezTo>
                  <a:cubicBezTo>
                    <a:pt x="12069" y="5024"/>
                    <a:pt x="12098" y="5168"/>
                    <a:pt x="12098" y="5370"/>
                  </a:cubicBezTo>
                  <a:cubicBezTo>
                    <a:pt x="12098" y="5456"/>
                    <a:pt x="12040" y="5572"/>
                    <a:pt x="11925" y="5687"/>
                  </a:cubicBezTo>
                  <a:cubicBezTo>
                    <a:pt x="11613" y="5937"/>
                    <a:pt x="10970" y="5991"/>
                    <a:pt x="10485" y="5991"/>
                  </a:cubicBezTo>
                  <a:cubicBezTo>
                    <a:pt x="10299" y="5991"/>
                    <a:pt x="10136" y="5983"/>
                    <a:pt x="10024" y="5975"/>
                  </a:cubicBezTo>
                  <a:cubicBezTo>
                    <a:pt x="10024" y="5975"/>
                    <a:pt x="7057" y="5946"/>
                    <a:pt x="4522" y="5888"/>
                  </a:cubicBezTo>
                  <a:cubicBezTo>
                    <a:pt x="3111" y="5888"/>
                    <a:pt x="1815" y="5860"/>
                    <a:pt x="1239" y="5860"/>
                  </a:cubicBezTo>
                  <a:lnTo>
                    <a:pt x="922" y="5860"/>
                  </a:lnTo>
                  <a:cubicBezTo>
                    <a:pt x="720" y="5860"/>
                    <a:pt x="634" y="5716"/>
                    <a:pt x="547" y="5687"/>
                  </a:cubicBezTo>
                  <a:cubicBezTo>
                    <a:pt x="432" y="5456"/>
                    <a:pt x="432" y="5140"/>
                    <a:pt x="634" y="4880"/>
                  </a:cubicBezTo>
                  <a:cubicBezTo>
                    <a:pt x="869" y="4500"/>
                    <a:pt x="1345" y="4313"/>
                    <a:pt x="1808" y="4313"/>
                  </a:cubicBezTo>
                  <a:cubicBezTo>
                    <a:pt x="2081" y="4313"/>
                    <a:pt x="2350" y="4378"/>
                    <a:pt x="2564" y="4506"/>
                  </a:cubicBezTo>
                  <a:cubicBezTo>
                    <a:pt x="2595" y="4516"/>
                    <a:pt x="2627" y="4523"/>
                    <a:pt x="2659" y="4523"/>
                  </a:cubicBezTo>
                  <a:cubicBezTo>
                    <a:pt x="2713" y="4523"/>
                    <a:pt x="2768" y="4503"/>
                    <a:pt x="2823" y="4448"/>
                  </a:cubicBezTo>
                  <a:cubicBezTo>
                    <a:pt x="2852" y="4391"/>
                    <a:pt x="2880" y="4275"/>
                    <a:pt x="2823" y="4218"/>
                  </a:cubicBezTo>
                  <a:cubicBezTo>
                    <a:pt x="2679" y="3987"/>
                    <a:pt x="2592" y="3642"/>
                    <a:pt x="2564" y="3354"/>
                  </a:cubicBezTo>
                  <a:cubicBezTo>
                    <a:pt x="2564" y="3094"/>
                    <a:pt x="2650" y="2835"/>
                    <a:pt x="2852" y="2576"/>
                  </a:cubicBezTo>
                  <a:cubicBezTo>
                    <a:pt x="3111" y="2259"/>
                    <a:pt x="3514" y="2086"/>
                    <a:pt x="3860" y="2058"/>
                  </a:cubicBezTo>
                  <a:cubicBezTo>
                    <a:pt x="3888" y="2055"/>
                    <a:pt x="3917" y="2053"/>
                    <a:pt x="3946" y="2053"/>
                  </a:cubicBezTo>
                  <a:cubicBezTo>
                    <a:pt x="4518" y="2053"/>
                    <a:pt x="5306" y="2575"/>
                    <a:pt x="5415" y="3123"/>
                  </a:cubicBezTo>
                  <a:cubicBezTo>
                    <a:pt x="5438" y="3237"/>
                    <a:pt x="5514" y="3314"/>
                    <a:pt x="5601" y="3314"/>
                  </a:cubicBezTo>
                  <a:cubicBezTo>
                    <a:pt x="5625" y="3314"/>
                    <a:pt x="5650" y="3308"/>
                    <a:pt x="5674" y="3296"/>
                  </a:cubicBezTo>
                  <a:cubicBezTo>
                    <a:pt x="5818" y="3267"/>
                    <a:pt x="5876" y="3152"/>
                    <a:pt x="5847" y="3066"/>
                  </a:cubicBezTo>
                  <a:cubicBezTo>
                    <a:pt x="5732" y="2576"/>
                    <a:pt x="5674" y="1712"/>
                    <a:pt x="5963" y="1078"/>
                  </a:cubicBezTo>
                  <a:cubicBezTo>
                    <a:pt x="6181" y="619"/>
                    <a:pt x="6616" y="458"/>
                    <a:pt x="7053" y="458"/>
                  </a:cubicBezTo>
                  <a:close/>
                  <a:moveTo>
                    <a:pt x="7096" y="1"/>
                  </a:moveTo>
                  <a:cubicBezTo>
                    <a:pt x="6506" y="1"/>
                    <a:pt x="5907" y="275"/>
                    <a:pt x="5617" y="877"/>
                  </a:cubicBezTo>
                  <a:cubicBezTo>
                    <a:pt x="5415" y="1280"/>
                    <a:pt x="5386" y="1770"/>
                    <a:pt x="5386" y="2202"/>
                  </a:cubicBezTo>
                  <a:cubicBezTo>
                    <a:pt x="5004" y="1846"/>
                    <a:pt x="4439" y="1594"/>
                    <a:pt x="3964" y="1594"/>
                  </a:cubicBezTo>
                  <a:cubicBezTo>
                    <a:pt x="3939" y="1594"/>
                    <a:pt x="3913" y="1595"/>
                    <a:pt x="3889" y="1597"/>
                  </a:cubicBezTo>
                  <a:cubicBezTo>
                    <a:pt x="3428" y="1654"/>
                    <a:pt x="2938" y="1885"/>
                    <a:pt x="2592" y="2288"/>
                  </a:cubicBezTo>
                  <a:cubicBezTo>
                    <a:pt x="2304" y="2605"/>
                    <a:pt x="2160" y="2979"/>
                    <a:pt x="2218" y="3325"/>
                  </a:cubicBezTo>
                  <a:cubicBezTo>
                    <a:pt x="2218" y="3527"/>
                    <a:pt x="2247" y="3699"/>
                    <a:pt x="2304" y="3901"/>
                  </a:cubicBezTo>
                  <a:cubicBezTo>
                    <a:pt x="2150" y="3864"/>
                    <a:pt x="1989" y="3845"/>
                    <a:pt x="1827" y="3845"/>
                  </a:cubicBezTo>
                  <a:cubicBezTo>
                    <a:pt x="1234" y="3845"/>
                    <a:pt x="628" y="4094"/>
                    <a:pt x="288" y="4592"/>
                  </a:cubicBezTo>
                  <a:cubicBezTo>
                    <a:pt x="58" y="4996"/>
                    <a:pt x="0" y="5456"/>
                    <a:pt x="202" y="5831"/>
                  </a:cubicBezTo>
                  <a:cubicBezTo>
                    <a:pt x="346" y="6061"/>
                    <a:pt x="634" y="6263"/>
                    <a:pt x="922" y="6263"/>
                  </a:cubicBezTo>
                  <a:lnTo>
                    <a:pt x="1239" y="6263"/>
                  </a:lnTo>
                  <a:cubicBezTo>
                    <a:pt x="1815" y="6263"/>
                    <a:pt x="3111" y="6292"/>
                    <a:pt x="4522" y="6292"/>
                  </a:cubicBezTo>
                  <a:cubicBezTo>
                    <a:pt x="7057" y="6321"/>
                    <a:pt x="10024" y="6378"/>
                    <a:pt x="10024" y="6378"/>
                  </a:cubicBezTo>
                  <a:cubicBezTo>
                    <a:pt x="10053" y="6378"/>
                    <a:pt x="10226" y="6407"/>
                    <a:pt x="10514" y="6407"/>
                  </a:cubicBezTo>
                  <a:cubicBezTo>
                    <a:pt x="11032" y="6407"/>
                    <a:pt x="11781" y="6321"/>
                    <a:pt x="12242" y="6004"/>
                  </a:cubicBezTo>
                  <a:cubicBezTo>
                    <a:pt x="12443" y="5831"/>
                    <a:pt x="12530" y="5658"/>
                    <a:pt x="12587" y="5399"/>
                  </a:cubicBezTo>
                  <a:cubicBezTo>
                    <a:pt x="12616" y="5140"/>
                    <a:pt x="12530" y="4880"/>
                    <a:pt x="12357" y="4679"/>
                  </a:cubicBezTo>
                  <a:cubicBezTo>
                    <a:pt x="12098" y="4362"/>
                    <a:pt x="11666" y="4218"/>
                    <a:pt x="11378" y="4131"/>
                  </a:cubicBezTo>
                  <a:cubicBezTo>
                    <a:pt x="11579" y="3757"/>
                    <a:pt x="11810" y="3094"/>
                    <a:pt x="11637" y="2461"/>
                  </a:cubicBezTo>
                  <a:cubicBezTo>
                    <a:pt x="11493" y="2086"/>
                    <a:pt x="11234" y="1827"/>
                    <a:pt x="10859" y="1654"/>
                  </a:cubicBezTo>
                  <a:cubicBezTo>
                    <a:pt x="10618" y="1542"/>
                    <a:pt x="10378" y="1483"/>
                    <a:pt x="10147" y="1483"/>
                  </a:cubicBezTo>
                  <a:cubicBezTo>
                    <a:pt x="9963" y="1483"/>
                    <a:pt x="9786" y="1520"/>
                    <a:pt x="9621" y="1597"/>
                  </a:cubicBezTo>
                  <a:cubicBezTo>
                    <a:pt x="9448" y="1683"/>
                    <a:pt x="9304" y="1798"/>
                    <a:pt x="9189" y="1885"/>
                  </a:cubicBezTo>
                  <a:cubicBezTo>
                    <a:pt x="9131" y="1222"/>
                    <a:pt x="8785" y="646"/>
                    <a:pt x="8267" y="300"/>
                  </a:cubicBezTo>
                  <a:cubicBezTo>
                    <a:pt x="8036" y="214"/>
                    <a:pt x="7835" y="99"/>
                    <a:pt x="7604" y="70"/>
                  </a:cubicBezTo>
                  <a:cubicBezTo>
                    <a:pt x="7441" y="24"/>
                    <a:pt x="7269" y="1"/>
                    <a:pt x="70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12" name="Google Shape;2312;p58"/>
          <p:cNvGrpSpPr/>
          <p:nvPr/>
        </p:nvGrpSpPr>
        <p:grpSpPr>
          <a:xfrm>
            <a:off x="7593952" y="1366614"/>
            <a:ext cx="659473" cy="334871"/>
            <a:chOff x="10156395" y="3886587"/>
            <a:chExt cx="441739" cy="224309"/>
          </a:xfrm>
        </p:grpSpPr>
        <p:sp>
          <p:nvSpPr>
            <p:cNvPr id="2313" name="Google Shape;2313;p58"/>
            <p:cNvSpPr/>
            <p:nvPr/>
          </p:nvSpPr>
          <p:spPr>
            <a:xfrm>
              <a:off x="10160943" y="3894142"/>
              <a:ext cx="432654" cy="209185"/>
            </a:xfrm>
            <a:custGeom>
              <a:avLst/>
              <a:gdLst/>
              <a:ahLst/>
              <a:cxnLst/>
              <a:rect l="l" t="t" r="r" b="b"/>
              <a:pathLst>
                <a:path w="12358" h="5975" extrusionOk="0">
                  <a:moveTo>
                    <a:pt x="7074" y="1"/>
                  </a:moveTo>
                  <a:cubicBezTo>
                    <a:pt x="6528" y="1"/>
                    <a:pt x="6011" y="224"/>
                    <a:pt x="5761" y="768"/>
                  </a:cubicBezTo>
                  <a:cubicBezTo>
                    <a:pt x="5473" y="1373"/>
                    <a:pt x="5502" y="2208"/>
                    <a:pt x="5617" y="2870"/>
                  </a:cubicBezTo>
                  <a:cubicBezTo>
                    <a:pt x="5477" y="2168"/>
                    <a:pt x="4568" y="1602"/>
                    <a:pt x="3908" y="1602"/>
                  </a:cubicBezTo>
                  <a:cubicBezTo>
                    <a:pt x="3892" y="1602"/>
                    <a:pt x="3876" y="1602"/>
                    <a:pt x="3860" y="1603"/>
                  </a:cubicBezTo>
                  <a:cubicBezTo>
                    <a:pt x="3083" y="1632"/>
                    <a:pt x="2276" y="2352"/>
                    <a:pt x="2334" y="3101"/>
                  </a:cubicBezTo>
                  <a:cubicBezTo>
                    <a:pt x="2334" y="3447"/>
                    <a:pt x="2449" y="3821"/>
                    <a:pt x="2622" y="4080"/>
                  </a:cubicBezTo>
                  <a:cubicBezTo>
                    <a:pt x="2388" y="3932"/>
                    <a:pt x="2088" y="3857"/>
                    <a:pt x="1779" y="3857"/>
                  </a:cubicBezTo>
                  <a:cubicBezTo>
                    <a:pt x="1250" y="3857"/>
                    <a:pt x="695" y="4076"/>
                    <a:pt x="404" y="4512"/>
                  </a:cubicBezTo>
                  <a:cubicBezTo>
                    <a:pt x="0" y="5117"/>
                    <a:pt x="289" y="5837"/>
                    <a:pt x="836" y="5837"/>
                  </a:cubicBezTo>
                  <a:cubicBezTo>
                    <a:pt x="865" y="5837"/>
                    <a:pt x="2506" y="5837"/>
                    <a:pt x="4436" y="5895"/>
                  </a:cubicBezTo>
                  <a:cubicBezTo>
                    <a:pt x="6971" y="5924"/>
                    <a:pt x="9938" y="5953"/>
                    <a:pt x="9938" y="5953"/>
                  </a:cubicBezTo>
                  <a:cubicBezTo>
                    <a:pt x="9938" y="5953"/>
                    <a:pt x="10145" y="5974"/>
                    <a:pt x="10435" y="5974"/>
                  </a:cubicBezTo>
                  <a:cubicBezTo>
                    <a:pt x="11089" y="5974"/>
                    <a:pt x="12162" y="5864"/>
                    <a:pt x="12242" y="5146"/>
                  </a:cubicBezTo>
                  <a:cubicBezTo>
                    <a:pt x="12357" y="4167"/>
                    <a:pt x="10975" y="4051"/>
                    <a:pt x="10975" y="4051"/>
                  </a:cubicBezTo>
                  <a:cubicBezTo>
                    <a:pt x="10975" y="4051"/>
                    <a:pt x="12127" y="2237"/>
                    <a:pt x="10687" y="1632"/>
                  </a:cubicBezTo>
                  <a:cubicBezTo>
                    <a:pt x="10455" y="1529"/>
                    <a:pt x="10248" y="1486"/>
                    <a:pt x="10064" y="1486"/>
                  </a:cubicBezTo>
                  <a:cubicBezTo>
                    <a:pt x="9285" y="1486"/>
                    <a:pt x="8920" y="2258"/>
                    <a:pt x="8831" y="2526"/>
                  </a:cubicBezTo>
                  <a:lnTo>
                    <a:pt x="8831" y="2526"/>
                  </a:lnTo>
                  <a:cubicBezTo>
                    <a:pt x="9064" y="1704"/>
                    <a:pt x="8855" y="757"/>
                    <a:pt x="8094" y="307"/>
                  </a:cubicBezTo>
                  <a:cubicBezTo>
                    <a:pt x="7922" y="192"/>
                    <a:pt x="7720" y="76"/>
                    <a:pt x="7518" y="48"/>
                  </a:cubicBezTo>
                  <a:cubicBezTo>
                    <a:pt x="7371" y="17"/>
                    <a:pt x="7221" y="1"/>
                    <a:pt x="70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58"/>
            <p:cNvSpPr/>
            <p:nvPr/>
          </p:nvSpPr>
          <p:spPr>
            <a:xfrm>
              <a:off x="10320785" y="3894962"/>
              <a:ext cx="277349" cy="207539"/>
            </a:xfrm>
            <a:custGeom>
              <a:avLst/>
              <a:gdLst/>
              <a:ahLst/>
              <a:cxnLst/>
              <a:rect l="l" t="t" r="r" b="b"/>
              <a:pathLst>
                <a:path w="7922" h="5928" extrusionOk="0">
                  <a:moveTo>
                    <a:pt x="3025" y="1"/>
                  </a:moveTo>
                  <a:cubicBezTo>
                    <a:pt x="2593" y="2132"/>
                    <a:pt x="1498" y="4177"/>
                    <a:pt x="0" y="5848"/>
                  </a:cubicBezTo>
                  <a:cubicBezTo>
                    <a:pt x="2535" y="5877"/>
                    <a:pt x="5502" y="5906"/>
                    <a:pt x="5502" y="5906"/>
                  </a:cubicBezTo>
                  <a:cubicBezTo>
                    <a:pt x="5502" y="5906"/>
                    <a:pt x="5709" y="5927"/>
                    <a:pt x="5999" y="5927"/>
                  </a:cubicBezTo>
                  <a:cubicBezTo>
                    <a:pt x="6653" y="5927"/>
                    <a:pt x="7726" y="5817"/>
                    <a:pt x="7806" y="5099"/>
                  </a:cubicBezTo>
                  <a:cubicBezTo>
                    <a:pt x="7921" y="4120"/>
                    <a:pt x="6481" y="4004"/>
                    <a:pt x="6481" y="4004"/>
                  </a:cubicBezTo>
                  <a:cubicBezTo>
                    <a:pt x="6481" y="4004"/>
                    <a:pt x="7633" y="2190"/>
                    <a:pt x="6193" y="1585"/>
                  </a:cubicBezTo>
                  <a:cubicBezTo>
                    <a:pt x="5961" y="1482"/>
                    <a:pt x="5754" y="1439"/>
                    <a:pt x="5570" y="1439"/>
                  </a:cubicBezTo>
                  <a:cubicBezTo>
                    <a:pt x="4754" y="1439"/>
                    <a:pt x="4392" y="2287"/>
                    <a:pt x="4327" y="2514"/>
                  </a:cubicBezTo>
                  <a:lnTo>
                    <a:pt x="4327" y="2514"/>
                  </a:lnTo>
                  <a:cubicBezTo>
                    <a:pt x="4548" y="1684"/>
                    <a:pt x="4372" y="717"/>
                    <a:pt x="3601" y="260"/>
                  </a:cubicBezTo>
                  <a:cubicBezTo>
                    <a:pt x="3399" y="145"/>
                    <a:pt x="3226" y="58"/>
                    <a:pt x="30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58"/>
            <p:cNvSpPr/>
            <p:nvPr/>
          </p:nvSpPr>
          <p:spPr>
            <a:xfrm>
              <a:off x="10156395" y="3886587"/>
              <a:ext cx="441721" cy="224309"/>
            </a:xfrm>
            <a:custGeom>
              <a:avLst/>
              <a:gdLst/>
              <a:ahLst/>
              <a:cxnLst/>
              <a:rect l="l" t="t" r="r" b="b"/>
              <a:pathLst>
                <a:path w="12617" h="6407" extrusionOk="0">
                  <a:moveTo>
                    <a:pt x="7053" y="458"/>
                  </a:moveTo>
                  <a:cubicBezTo>
                    <a:pt x="7191" y="458"/>
                    <a:pt x="7329" y="474"/>
                    <a:pt x="7460" y="502"/>
                  </a:cubicBezTo>
                  <a:cubicBezTo>
                    <a:pt x="7633" y="531"/>
                    <a:pt x="7864" y="617"/>
                    <a:pt x="8008" y="704"/>
                  </a:cubicBezTo>
                  <a:cubicBezTo>
                    <a:pt x="8757" y="1193"/>
                    <a:pt x="8843" y="2115"/>
                    <a:pt x="8641" y="2778"/>
                  </a:cubicBezTo>
                  <a:cubicBezTo>
                    <a:pt x="8612" y="2864"/>
                    <a:pt x="8699" y="2979"/>
                    <a:pt x="8785" y="3008"/>
                  </a:cubicBezTo>
                  <a:cubicBezTo>
                    <a:pt x="8901" y="3008"/>
                    <a:pt x="9016" y="2979"/>
                    <a:pt x="9045" y="2864"/>
                  </a:cubicBezTo>
                  <a:cubicBezTo>
                    <a:pt x="9073" y="2778"/>
                    <a:pt x="9275" y="2230"/>
                    <a:pt x="9736" y="2000"/>
                  </a:cubicBezTo>
                  <a:cubicBezTo>
                    <a:pt x="9841" y="1942"/>
                    <a:pt x="9950" y="1917"/>
                    <a:pt x="10066" y="1917"/>
                  </a:cubicBezTo>
                  <a:cubicBezTo>
                    <a:pt x="10237" y="1917"/>
                    <a:pt x="10423" y="1972"/>
                    <a:pt x="10629" y="2058"/>
                  </a:cubicBezTo>
                  <a:cubicBezTo>
                    <a:pt x="10917" y="2144"/>
                    <a:pt x="11090" y="2346"/>
                    <a:pt x="11176" y="2576"/>
                  </a:cubicBezTo>
                  <a:cubicBezTo>
                    <a:pt x="11378" y="3267"/>
                    <a:pt x="10802" y="4160"/>
                    <a:pt x="10802" y="4160"/>
                  </a:cubicBezTo>
                  <a:cubicBezTo>
                    <a:pt x="10773" y="4247"/>
                    <a:pt x="10773" y="4304"/>
                    <a:pt x="10802" y="4391"/>
                  </a:cubicBezTo>
                  <a:cubicBezTo>
                    <a:pt x="10859" y="4448"/>
                    <a:pt x="10917" y="4506"/>
                    <a:pt x="11003" y="4506"/>
                  </a:cubicBezTo>
                  <a:cubicBezTo>
                    <a:pt x="11176" y="4506"/>
                    <a:pt x="11723" y="4650"/>
                    <a:pt x="11954" y="4938"/>
                  </a:cubicBezTo>
                  <a:cubicBezTo>
                    <a:pt x="12069" y="5024"/>
                    <a:pt x="12098" y="5168"/>
                    <a:pt x="12098" y="5370"/>
                  </a:cubicBezTo>
                  <a:cubicBezTo>
                    <a:pt x="12098" y="5456"/>
                    <a:pt x="12040" y="5572"/>
                    <a:pt x="11925" y="5687"/>
                  </a:cubicBezTo>
                  <a:cubicBezTo>
                    <a:pt x="11613" y="5937"/>
                    <a:pt x="10970" y="5991"/>
                    <a:pt x="10485" y="5991"/>
                  </a:cubicBezTo>
                  <a:cubicBezTo>
                    <a:pt x="10299" y="5991"/>
                    <a:pt x="10136" y="5983"/>
                    <a:pt x="10024" y="5975"/>
                  </a:cubicBezTo>
                  <a:cubicBezTo>
                    <a:pt x="10024" y="5975"/>
                    <a:pt x="7057" y="5946"/>
                    <a:pt x="4522" y="5888"/>
                  </a:cubicBezTo>
                  <a:cubicBezTo>
                    <a:pt x="3111" y="5888"/>
                    <a:pt x="1815" y="5860"/>
                    <a:pt x="1239" y="5860"/>
                  </a:cubicBezTo>
                  <a:lnTo>
                    <a:pt x="922" y="5860"/>
                  </a:lnTo>
                  <a:cubicBezTo>
                    <a:pt x="720" y="5860"/>
                    <a:pt x="634" y="5716"/>
                    <a:pt x="547" y="5687"/>
                  </a:cubicBezTo>
                  <a:cubicBezTo>
                    <a:pt x="432" y="5456"/>
                    <a:pt x="432" y="5140"/>
                    <a:pt x="634" y="4880"/>
                  </a:cubicBezTo>
                  <a:cubicBezTo>
                    <a:pt x="869" y="4500"/>
                    <a:pt x="1345" y="4313"/>
                    <a:pt x="1808" y="4313"/>
                  </a:cubicBezTo>
                  <a:cubicBezTo>
                    <a:pt x="2081" y="4313"/>
                    <a:pt x="2350" y="4378"/>
                    <a:pt x="2564" y="4506"/>
                  </a:cubicBezTo>
                  <a:cubicBezTo>
                    <a:pt x="2595" y="4516"/>
                    <a:pt x="2627" y="4523"/>
                    <a:pt x="2659" y="4523"/>
                  </a:cubicBezTo>
                  <a:cubicBezTo>
                    <a:pt x="2713" y="4523"/>
                    <a:pt x="2768" y="4503"/>
                    <a:pt x="2823" y="4448"/>
                  </a:cubicBezTo>
                  <a:cubicBezTo>
                    <a:pt x="2852" y="4391"/>
                    <a:pt x="2880" y="4275"/>
                    <a:pt x="2823" y="4218"/>
                  </a:cubicBezTo>
                  <a:cubicBezTo>
                    <a:pt x="2679" y="3987"/>
                    <a:pt x="2592" y="3642"/>
                    <a:pt x="2564" y="3354"/>
                  </a:cubicBezTo>
                  <a:cubicBezTo>
                    <a:pt x="2564" y="3094"/>
                    <a:pt x="2650" y="2835"/>
                    <a:pt x="2852" y="2576"/>
                  </a:cubicBezTo>
                  <a:cubicBezTo>
                    <a:pt x="3111" y="2259"/>
                    <a:pt x="3514" y="2086"/>
                    <a:pt x="3860" y="2058"/>
                  </a:cubicBezTo>
                  <a:cubicBezTo>
                    <a:pt x="3888" y="2055"/>
                    <a:pt x="3917" y="2053"/>
                    <a:pt x="3946" y="2053"/>
                  </a:cubicBezTo>
                  <a:cubicBezTo>
                    <a:pt x="4518" y="2053"/>
                    <a:pt x="5306" y="2575"/>
                    <a:pt x="5415" y="3123"/>
                  </a:cubicBezTo>
                  <a:cubicBezTo>
                    <a:pt x="5438" y="3237"/>
                    <a:pt x="5514" y="3314"/>
                    <a:pt x="5601" y="3314"/>
                  </a:cubicBezTo>
                  <a:cubicBezTo>
                    <a:pt x="5625" y="3314"/>
                    <a:pt x="5650" y="3308"/>
                    <a:pt x="5674" y="3296"/>
                  </a:cubicBezTo>
                  <a:cubicBezTo>
                    <a:pt x="5818" y="3267"/>
                    <a:pt x="5876" y="3152"/>
                    <a:pt x="5847" y="3066"/>
                  </a:cubicBezTo>
                  <a:cubicBezTo>
                    <a:pt x="5732" y="2576"/>
                    <a:pt x="5674" y="1712"/>
                    <a:pt x="5963" y="1078"/>
                  </a:cubicBezTo>
                  <a:cubicBezTo>
                    <a:pt x="6181" y="619"/>
                    <a:pt x="6616" y="458"/>
                    <a:pt x="7053" y="458"/>
                  </a:cubicBezTo>
                  <a:close/>
                  <a:moveTo>
                    <a:pt x="7096" y="1"/>
                  </a:moveTo>
                  <a:cubicBezTo>
                    <a:pt x="6506" y="1"/>
                    <a:pt x="5907" y="275"/>
                    <a:pt x="5617" y="877"/>
                  </a:cubicBezTo>
                  <a:cubicBezTo>
                    <a:pt x="5415" y="1280"/>
                    <a:pt x="5386" y="1770"/>
                    <a:pt x="5386" y="2202"/>
                  </a:cubicBezTo>
                  <a:cubicBezTo>
                    <a:pt x="5004" y="1846"/>
                    <a:pt x="4439" y="1594"/>
                    <a:pt x="3964" y="1594"/>
                  </a:cubicBezTo>
                  <a:cubicBezTo>
                    <a:pt x="3939" y="1594"/>
                    <a:pt x="3913" y="1595"/>
                    <a:pt x="3889" y="1597"/>
                  </a:cubicBezTo>
                  <a:cubicBezTo>
                    <a:pt x="3428" y="1654"/>
                    <a:pt x="2938" y="1885"/>
                    <a:pt x="2592" y="2288"/>
                  </a:cubicBezTo>
                  <a:cubicBezTo>
                    <a:pt x="2304" y="2605"/>
                    <a:pt x="2160" y="2979"/>
                    <a:pt x="2218" y="3325"/>
                  </a:cubicBezTo>
                  <a:cubicBezTo>
                    <a:pt x="2218" y="3527"/>
                    <a:pt x="2247" y="3699"/>
                    <a:pt x="2304" y="3901"/>
                  </a:cubicBezTo>
                  <a:cubicBezTo>
                    <a:pt x="2150" y="3864"/>
                    <a:pt x="1989" y="3845"/>
                    <a:pt x="1827" y="3845"/>
                  </a:cubicBezTo>
                  <a:cubicBezTo>
                    <a:pt x="1234" y="3845"/>
                    <a:pt x="628" y="4094"/>
                    <a:pt x="288" y="4592"/>
                  </a:cubicBezTo>
                  <a:cubicBezTo>
                    <a:pt x="58" y="4996"/>
                    <a:pt x="0" y="5456"/>
                    <a:pt x="202" y="5831"/>
                  </a:cubicBezTo>
                  <a:cubicBezTo>
                    <a:pt x="346" y="6061"/>
                    <a:pt x="634" y="6263"/>
                    <a:pt x="922" y="6263"/>
                  </a:cubicBezTo>
                  <a:lnTo>
                    <a:pt x="1239" y="6263"/>
                  </a:lnTo>
                  <a:cubicBezTo>
                    <a:pt x="1815" y="6263"/>
                    <a:pt x="3111" y="6292"/>
                    <a:pt x="4522" y="6292"/>
                  </a:cubicBezTo>
                  <a:cubicBezTo>
                    <a:pt x="7057" y="6321"/>
                    <a:pt x="10024" y="6378"/>
                    <a:pt x="10024" y="6378"/>
                  </a:cubicBezTo>
                  <a:cubicBezTo>
                    <a:pt x="10053" y="6378"/>
                    <a:pt x="10226" y="6407"/>
                    <a:pt x="10514" y="6407"/>
                  </a:cubicBezTo>
                  <a:cubicBezTo>
                    <a:pt x="11032" y="6407"/>
                    <a:pt x="11781" y="6321"/>
                    <a:pt x="12242" y="6004"/>
                  </a:cubicBezTo>
                  <a:cubicBezTo>
                    <a:pt x="12443" y="5831"/>
                    <a:pt x="12530" y="5658"/>
                    <a:pt x="12587" y="5399"/>
                  </a:cubicBezTo>
                  <a:cubicBezTo>
                    <a:pt x="12616" y="5140"/>
                    <a:pt x="12530" y="4880"/>
                    <a:pt x="12357" y="4679"/>
                  </a:cubicBezTo>
                  <a:cubicBezTo>
                    <a:pt x="12098" y="4362"/>
                    <a:pt x="11666" y="4218"/>
                    <a:pt x="11378" y="4131"/>
                  </a:cubicBezTo>
                  <a:cubicBezTo>
                    <a:pt x="11579" y="3757"/>
                    <a:pt x="11810" y="3094"/>
                    <a:pt x="11637" y="2461"/>
                  </a:cubicBezTo>
                  <a:cubicBezTo>
                    <a:pt x="11493" y="2086"/>
                    <a:pt x="11234" y="1827"/>
                    <a:pt x="10859" y="1654"/>
                  </a:cubicBezTo>
                  <a:cubicBezTo>
                    <a:pt x="10618" y="1542"/>
                    <a:pt x="10378" y="1483"/>
                    <a:pt x="10147" y="1483"/>
                  </a:cubicBezTo>
                  <a:cubicBezTo>
                    <a:pt x="9963" y="1483"/>
                    <a:pt x="9786" y="1520"/>
                    <a:pt x="9621" y="1597"/>
                  </a:cubicBezTo>
                  <a:cubicBezTo>
                    <a:pt x="9448" y="1683"/>
                    <a:pt x="9304" y="1798"/>
                    <a:pt x="9189" y="1885"/>
                  </a:cubicBezTo>
                  <a:cubicBezTo>
                    <a:pt x="9131" y="1222"/>
                    <a:pt x="8785" y="646"/>
                    <a:pt x="8267" y="300"/>
                  </a:cubicBezTo>
                  <a:cubicBezTo>
                    <a:pt x="8036" y="214"/>
                    <a:pt x="7835" y="99"/>
                    <a:pt x="7604" y="70"/>
                  </a:cubicBezTo>
                  <a:cubicBezTo>
                    <a:pt x="7441" y="24"/>
                    <a:pt x="7269" y="1"/>
                    <a:pt x="70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16" name="Google Shape;2316;p58"/>
          <p:cNvSpPr/>
          <p:nvPr/>
        </p:nvSpPr>
        <p:spPr>
          <a:xfrm rot="1808230">
            <a:off x="6683237" y="554224"/>
            <a:ext cx="130346" cy="266351"/>
          </a:xfrm>
          <a:custGeom>
            <a:avLst/>
            <a:gdLst/>
            <a:ahLst/>
            <a:cxnLst/>
            <a:rect l="l" t="t" r="r" b="b"/>
            <a:pathLst>
              <a:path w="4177" h="8535" extrusionOk="0">
                <a:moveTo>
                  <a:pt x="479" y="0"/>
                </a:moveTo>
                <a:cubicBezTo>
                  <a:pt x="379" y="0"/>
                  <a:pt x="283" y="41"/>
                  <a:pt x="202" y="82"/>
                </a:cubicBezTo>
                <a:cubicBezTo>
                  <a:pt x="58" y="168"/>
                  <a:pt x="0" y="341"/>
                  <a:pt x="115" y="485"/>
                </a:cubicBezTo>
                <a:cubicBezTo>
                  <a:pt x="202" y="629"/>
                  <a:pt x="317" y="687"/>
                  <a:pt x="461" y="744"/>
                </a:cubicBezTo>
                <a:cubicBezTo>
                  <a:pt x="720" y="802"/>
                  <a:pt x="1008" y="831"/>
                  <a:pt x="1268" y="946"/>
                </a:cubicBezTo>
                <a:cubicBezTo>
                  <a:pt x="1642" y="1090"/>
                  <a:pt x="1729" y="1234"/>
                  <a:pt x="1556" y="1609"/>
                </a:cubicBezTo>
                <a:cubicBezTo>
                  <a:pt x="1412" y="1925"/>
                  <a:pt x="1210" y="2213"/>
                  <a:pt x="1037" y="2501"/>
                </a:cubicBezTo>
                <a:cubicBezTo>
                  <a:pt x="749" y="2934"/>
                  <a:pt x="720" y="3366"/>
                  <a:pt x="980" y="3826"/>
                </a:cubicBezTo>
                <a:cubicBezTo>
                  <a:pt x="1152" y="4114"/>
                  <a:pt x="1412" y="4345"/>
                  <a:pt x="1729" y="4489"/>
                </a:cubicBezTo>
                <a:lnTo>
                  <a:pt x="2276" y="4691"/>
                </a:lnTo>
                <a:cubicBezTo>
                  <a:pt x="2621" y="4863"/>
                  <a:pt x="2708" y="5007"/>
                  <a:pt x="2564" y="5411"/>
                </a:cubicBezTo>
                <a:cubicBezTo>
                  <a:pt x="2449" y="5728"/>
                  <a:pt x="2276" y="6016"/>
                  <a:pt x="2074" y="6275"/>
                </a:cubicBezTo>
                <a:cubicBezTo>
                  <a:pt x="1613" y="6966"/>
                  <a:pt x="1729" y="7744"/>
                  <a:pt x="2362" y="8262"/>
                </a:cubicBezTo>
                <a:cubicBezTo>
                  <a:pt x="2632" y="8460"/>
                  <a:pt x="2935" y="8534"/>
                  <a:pt x="3244" y="8534"/>
                </a:cubicBezTo>
                <a:cubicBezTo>
                  <a:pt x="3430" y="8534"/>
                  <a:pt x="3618" y="8507"/>
                  <a:pt x="3802" y="8464"/>
                </a:cubicBezTo>
                <a:cubicBezTo>
                  <a:pt x="4033" y="8435"/>
                  <a:pt x="4177" y="8262"/>
                  <a:pt x="4090" y="8118"/>
                </a:cubicBezTo>
                <a:cubicBezTo>
                  <a:pt x="4062" y="7945"/>
                  <a:pt x="4033" y="7859"/>
                  <a:pt x="3745" y="7859"/>
                </a:cubicBezTo>
                <a:cubicBezTo>
                  <a:pt x="3486" y="7859"/>
                  <a:pt x="3284" y="7859"/>
                  <a:pt x="3053" y="7801"/>
                </a:cubicBezTo>
                <a:cubicBezTo>
                  <a:pt x="2593" y="7657"/>
                  <a:pt x="2362" y="7225"/>
                  <a:pt x="2593" y="6793"/>
                </a:cubicBezTo>
                <a:cubicBezTo>
                  <a:pt x="2650" y="6649"/>
                  <a:pt x="2765" y="6505"/>
                  <a:pt x="2881" y="6361"/>
                </a:cubicBezTo>
                <a:cubicBezTo>
                  <a:pt x="3082" y="5987"/>
                  <a:pt x="3313" y="5641"/>
                  <a:pt x="3342" y="5238"/>
                </a:cubicBezTo>
                <a:cubicBezTo>
                  <a:pt x="3428" y="4691"/>
                  <a:pt x="3198" y="4287"/>
                  <a:pt x="2737" y="4086"/>
                </a:cubicBezTo>
                <a:cubicBezTo>
                  <a:pt x="2593" y="3999"/>
                  <a:pt x="2449" y="3942"/>
                  <a:pt x="2218" y="3855"/>
                </a:cubicBezTo>
                <a:cubicBezTo>
                  <a:pt x="2189" y="3855"/>
                  <a:pt x="2132" y="3826"/>
                  <a:pt x="2017" y="3798"/>
                </a:cubicBezTo>
                <a:cubicBezTo>
                  <a:pt x="1440" y="3538"/>
                  <a:pt x="1354" y="3279"/>
                  <a:pt x="1729" y="2789"/>
                </a:cubicBezTo>
                <a:cubicBezTo>
                  <a:pt x="1757" y="2761"/>
                  <a:pt x="1786" y="2703"/>
                  <a:pt x="1844" y="2645"/>
                </a:cubicBezTo>
                <a:cubicBezTo>
                  <a:pt x="2017" y="2357"/>
                  <a:pt x="2189" y="2041"/>
                  <a:pt x="2305" y="1695"/>
                </a:cubicBezTo>
                <a:cubicBezTo>
                  <a:pt x="2506" y="1090"/>
                  <a:pt x="2305" y="600"/>
                  <a:pt x="1729" y="312"/>
                </a:cubicBezTo>
                <a:cubicBezTo>
                  <a:pt x="1354" y="111"/>
                  <a:pt x="980" y="82"/>
                  <a:pt x="605" y="24"/>
                </a:cubicBezTo>
                <a:cubicBezTo>
                  <a:pt x="563" y="7"/>
                  <a:pt x="521" y="0"/>
                  <a:pt x="4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58"/>
          <p:cNvSpPr/>
          <p:nvPr/>
        </p:nvSpPr>
        <p:spPr>
          <a:xfrm rot="808428">
            <a:off x="1133001" y="1619218"/>
            <a:ext cx="188680" cy="219227"/>
          </a:xfrm>
          <a:custGeom>
            <a:avLst/>
            <a:gdLst/>
            <a:ahLst/>
            <a:cxnLst/>
            <a:rect l="l" t="t" r="r" b="b"/>
            <a:pathLst>
              <a:path w="7006" h="7840" extrusionOk="0">
                <a:moveTo>
                  <a:pt x="3503" y="0"/>
                </a:moveTo>
                <a:cubicBezTo>
                  <a:pt x="3336" y="0"/>
                  <a:pt x="3236" y="67"/>
                  <a:pt x="3136" y="234"/>
                </a:cubicBezTo>
                <a:cubicBezTo>
                  <a:pt x="2803" y="968"/>
                  <a:pt x="2603" y="1868"/>
                  <a:pt x="2502" y="2969"/>
                </a:cubicBezTo>
                <a:cubicBezTo>
                  <a:pt x="1902" y="3036"/>
                  <a:pt x="1001" y="3169"/>
                  <a:pt x="268" y="3536"/>
                </a:cubicBezTo>
                <a:cubicBezTo>
                  <a:pt x="101" y="3636"/>
                  <a:pt x="1" y="3736"/>
                  <a:pt x="1" y="3936"/>
                </a:cubicBezTo>
                <a:cubicBezTo>
                  <a:pt x="1" y="4103"/>
                  <a:pt x="101" y="4237"/>
                  <a:pt x="268" y="4303"/>
                </a:cubicBezTo>
                <a:cubicBezTo>
                  <a:pt x="835" y="4604"/>
                  <a:pt x="1635" y="4804"/>
                  <a:pt x="2502" y="4870"/>
                </a:cubicBezTo>
                <a:cubicBezTo>
                  <a:pt x="2603" y="5671"/>
                  <a:pt x="2903" y="7606"/>
                  <a:pt x="3336" y="7806"/>
                </a:cubicBezTo>
                <a:cubicBezTo>
                  <a:pt x="3403" y="7839"/>
                  <a:pt x="3470" y="7839"/>
                  <a:pt x="3503" y="7839"/>
                </a:cubicBezTo>
                <a:cubicBezTo>
                  <a:pt x="3570" y="7839"/>
                  <a:pt x="3603" y="7839"/>
                  <a:pt x="3670" y="7806"/>
                </a:cubicBezTo>
                <a:cubicBezTo>
                  <a:pt x="3803" y="7773"/>
                  <a:pt x="3903" y="7672"/>
                  <a:pt x="3937" y="7606"/>
                </a:cubicBezTo>
                <a:cubicBezTo>
                  <a:pt x="4270" y="6872"/>
                  <a:pt x="4471" y="5971"/>
                  <a:pt x="4504" y="4937"/>
                </a:cubicBezTo>
                <a:cubicBezTo>
                  <a:pt x="5138" y="4837"/>
                  <a:pt x="6005" y="4670"/>
                  <a:pt x="6772" y="4337"/>
                </a:cubicBezTo>
                <a:cubicBezTo>
                  <a:pt x="6839" y="4303"/>
                  <a:pt x="6872" y="4203"/>
                  <a:pt x="6939" y="4170"/>
                </a:cubicBezTo>
                <a:cubicBezTo>
                  <a:pt x="7006" y="3970"/>
                  <a:pt x="6972" y="3703"/>
                  <a:pt x="6772" y="3570"/>
                </a:cubicBezTo>
                <a:cubicBezTo>
                  <a:pt x="6005" y="3203"/>
                  <a:pt x="5138" y="3036"/>
                  <a:pt x="4504" y="2969"/>
                </a:cubicBezTo>
                <a:cubicBezTo>
                  <a:pt x="4437" y="1868"/>
                  <a:pt x="4237" y="1001"/>
                  <a:pt x="3903" y="234"/>
                </a:cubicBezTo>
                <a:cubicBezTo>
                  <a:pt x="3803" y="67"/>
                  <a:pt x="3670" y="0"/>
                  <a:pt x="35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58"/>
          <p:cNvSpPr/>
          <p:nvPr/>
        </p:nvSpPr>
        <p:spPr>
          <a:xfrm rot="808428">
            <a:off x="7963775" y="2399162"/>
            <a:ext cx="189596" cy="219227"/>
          </a:xfrm>
          <a:custGeom>
            <a:avLst/>
            <a:gdLst/>
            <a:ahLst/>
            <a:cxnLst/>
            <a:rect l="l" t="t" r="r" b="b"/>
            <a:pathLst>
              <a:path w="7040" h="7840" extrusionOk="0">
                <a:moveTo>
                  <a:pt x="3503" y="1"/>
                </a:moveTo>
                <a:cubicBezTo>
                  <a:pt x="3336" y="1"/>
                  <a:pt x="3203" y="101"/>
                  <a:pt x="3103" y="268"/>
                </a:cubicBezTo>
                <a:cubicBezTo>
                  <a:pt x="2803" y="968"/>
                  <a:pt x="2569" y="1869"/>
                  <a:pt x="2502" y="2970"/>
                </a:cubicBezTo>
                <a:cubicBezTo>
                  <a:pt x="1869" y="3036"/>
                  <a:pt x="1001" y="3170"/>
                  <a:pt x="234" y="3537"/>
                </a:cubicBezTo>
                <a:cubicBezTo>
                  <a:pt x="67" y="3637"/>
                  <a:pt x="1" y="3770"/>
                  <a:pt x="1" y="3937"/>
                </a:cubicBezTo>
                <a:cubicBezTo>
                  <a:pt x="1" y="4104"/>
                  <a:pt x="67" y="4271"/>
                  <a:pt x="234" y="4304"/>
                </a:cubicBezTo>
                <a:cubicBezTo>
                  <a:pt x="835" y="4604"/>
                  <a:pt x="1602" y="4804"/>
                  <a:pt x="2502" y="4871"/>
                </a:cubicBezTo>
                <a:cubicBezTo>
                  <a:pt x="2569" y="5672"/>
                  <a:pt x="2869" y="7606"/>
                  <a:pt x="3336" y="7807"/>
                </a:cubicBezTo>
                <a:cubicBezTo>
                  <a:pt x="3370" y="7840"/>
                  <a:pt x="3436" y="7840"/>
                  <a:pt x="3503" y="7840"/>
                </a:cubicBezTo>
                <a:cubicBezTo>
                  <a:pt x="3537" y="7840"/>
                  <a:pt x="3637" y="7840"/>
                  <a:pt x="3670" y="7807"/>
                </a:cubicBezTo>
                <a:cubicBezTo>
                  <a:pt x="3803" y="7773"/>
                  <a:pt x="3870" y="7673"/>
                  <a:pt x="3903" y="7606"/>
                </a:cubicBezTo>
                <a:cubicBezTo>
                  <a:pt x="4237" y="6873"/>
                  <a:pt x="4471" y="5972"/>
                  <a:pt x="4504" y="4938"/>
                </a:cubicBezTo>
                <a:cubicBezTo>
                  <a:pt x="5138" y="4838"/>
                  <a:pt x="6005" y="4671"/>
                  <a:pt x="6739" y="4337"/>
                </a:cubicBezTo>
                <a:cubicBezTo>
                  <a:pt x="6839" y="4304"/>
                  <a:pt x="6872" y="4204"/>
                  <a:pt x="6906" y="4171"/>
                </a:cubicBezTo>
                <a:cubicBezTo>
                  <a:pt x="7039" y="3970"/>
                  <a:pt x="6972" y="3704"/>
                  <a:pt x="6739" y="3604"/>
                </a:cubicBezTo>
                <a:cubicBezTo>
                  <a:pt x="6005" y="3203"/>
                  <a:pt x="5138" y="3036"/>
                  <a:pt x="4504" y="2970"/>
                </a:cubicBezTo>
                <a:cubicBezTo>
                  <a:pt x="4404" y="1869"/>
                  <a:pt x="4204" y="1002"/>
                  <a:pt x="3870" y="268"/>
                </a:cubicBezTo>
                <a:cubicBezTo>
                  <a:pt x="3803" y="101"/>
                  <a:pt x="3670" y="1"/>
                  <a:pt x="35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19" name="Google Shape;2319;p58"/>
          <p:cNvGrpSpPr/>
          <p:nvPr/>
        </p:nvGrpSpPr>
        <p:grpSpPr>
          <a:xfrm>
            <a:off x="1284516" y="948313"/>
            <a:ext cx="328248" cy="304676"/>
            <a:chOff x="8656226" y="2547184"/>
            <a:chExt cx="234630" cy="217766"/>
          </a:xfrm>
        </p:grpSpPr>
        <p:sp>
          <p:nvSpPr>
            <p:cNvPr id="2320" name="Google Shape;2320;p58"/>
            <p:cNvSpPr/>
            <p:nvPr/>
          </p:nvSpPr>
          <p:spPr>
            <a:xfrm>
              <a:off x="8656234" y="2554313"/>
              <a:ext cx="222024" cy="203504"/>
            </a:xfrm>
            <a:custGeom>
              <a:avLst/>
              <a:gdLst/>
              <a:ahLst/>
              <a:cxnLst/>
              <a:rect l="l" t="t" r="r" b="b"/>
              <a:pathLst>
                <a:path w="7115" h="6521" extrusionOk="0">
                  <a:moveTo>
                    <a:pt x="4867" y="0"/>
                  </a:moveTo>
                  <a:cubicBezTo>
                    <a:pt x="4688" y="0"/>
                    <a:pt x="4495" y="57"/>
                    <a:pt x="4350" y="148"/>
                  </a:cubicBezTo>
                  <a:cubicBezTo>
                    <a:pt x="4004" y="321"/>
                    <a:pt x="3687" y="667"/>
                    <a:pt x="3514" y="1099"/>
                  </a:cubicBezTo>
                  <a:cubicBezTo>
                    <a:pt x="3514" y="1070"/>
                    <a:pt x="3457" y="1070"/>
                    <a:pt x="3457" y="1041"/>
                  </a:cubicBezTo>
                  <a:cubicBezTo>
                    <a:pt x="3103" y="500"/>
                    <a:pt x="2568" y="169"/>
                    <a:pt x="2103" y="169"/>
                  </a:cubicBezTo>
                  <a:cubicBezTo>
                    <a:pt x="1925" y="169"/>
                    <a:pt x="1757" y="217"/>
                    <a:pt x="1613" y="321"/>
                  </a:cubicBezTo>
                  <a:cubicBezTo>
                    <a:pt x="1095" y="638"/>
                    <a:pt x="1008" y="1444"/>
                    <a:pt x="1412" y="2164"/>
                  </a:cubicBezTo>
                  <a:cubicBezTo>
                    <a:pt x="663" y="2222"/>
                    <a:pt x="87" y="2625"/>
                    <a:pt x="58" y="3201"/>
                  </a:cubicBezTo>
                  <a:cubicBezTo>
                    <a:pt x="0" y="3864"/>
                    <a:pt x="692" y="4440"/>
                    <a:pt x="1556" y="4498"/>
                  </a:cubicBezTo>
                  <a:lnTo>
                    <a:pt x="1671" y="4498"/>
                  </a:lnTo>
                  <a:cubicBezTo>
                    <a:pt x="1527" y="4757"/>
                    <a:pt x="1412" y="5016"/>
                    <a:pt x="1383" y="5246"/>
                  </a:cubicBezTo>
                  <a:cubicBezTo>
                    <a:pt x="1296" y="5765"/>
                    <a:pt x="1440" y="6197"/>
                    <a:pt x="1815" y="6399"/>
                  </a:cubicBezTo>
                  <a:cubicBezTo>
                    <a:pt x="1958" y="6481"/>
                    <a:pt x="2118" y="6521"/>
                    <a:pt x="2286" y="6521"/>
                  </a:cubicBezTo>
                  <a:cubicBezTo>
                    <a:pt x="2761" y="6521"/>
                    <a:pt x="3296" y="6203"/>
                    <a:pt x="3658" y="5650"/>
                  </a:cubicBezTo>
                  <a:cubicBezTo>
                    <a:pt x="3687" y="5563"/>
                    <a:pt x="3716" y="5506"/>
                    <a:pt x="3774" y="5477"/>
                  </a:cubicBezTo>
                  <a:cubicBezTo>
                    <a:pt x="4117" y="5982"/>
                    <a:pt x="4617" y="6275"/>
                    <a:pt x="5064" y="6275"/>
                  </a:cubicBezTo>
                  <a:cubicBezTo>
                    <a:pt x="5254" y="6275"/>
                    <a:pt x="5434" y="6222"/>
                    <a:pt x="5588" y="6111"/>
                  </a:cubicBezTo>
                  <a:cubicBezTo>
                    <a:pt x="6107" y="5794"/>
                    <a:pt x="6164" y="4958"/>
                    <a:pt x="5732" y="4238"/>
                  </a:cubicBezTo>
                  <a:cubicBezTo>
                    <a:pt x="6539" y="4123"/>
                    <a:pt x="7115" y="3633"/>
                    <a:pt x="7057" y="3029"/>
                  </a:cubicBezTo>
                  <a:cubicBezTo>
                    <a:pt x="7086" y="2481"/>
                    <a:pt x="6424" y="2049"/>
                    <a:pt x="5646" y="2020"/>
                  </a:cubicBezTo>
                  <a:cubicBezTo>
                    <a:pt x="5963" y="1185"/>
                    <a:pt x="5732" y="321"/>
                    <a:pt x="5156" y="62"/>
                  </a:cubicBezTo>
                  <a:cubicBezTo>
                    <a:pt x="5072" y="19"/>
                    <a:pt x="4971" y="0"/>
                    <a:pt x="48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21" name="Google Shape;2321;p58"/>
            <p:cNvGrpSpPr/>
            <p:nvPr/>
          </p:nvGrpSpPr>
          <p:grpSpPr>
            <a:xfrm>
              <a:off x="8656226" y="2547184"/>
              <a:ext cx="234630" cy="217766"/>
              <a:chOff x="8205901" y="2931534"/>
              <a:chExt cx="234630" cy="217766"/>
            </a:xfrm>
          </p:grpSpPr>
          <p:sp>
            <p:nvSpPr>
              <p:cNvPr id="2322" name="Google Shape;2322;p58"/>
              <p:cNvSpPr/>
              <p:nvPr/>
            </p:nvSpPr>
            <p:spPr>
              <a:xfrm>
                <a:off x="8254456" y="2939398"/>
                <a:ext cx="180677" cy="204721"/>
              </a:xfrm>
              <a:custGeom>
                <a:avLst/>
                <a:gdLst/>
                <a:ahLst/>
                <a:cxnLst/>
                <a:rect l="l" t="t" r="r" b="b"/>
                <a:pathLst>
                  <a:path w="5790" h="6560" extrusionOk="0">
                    <a:moveTo>
                      <a:pt x="3465" y="0"/>
                    </a:moveTo>
                    <a:cubicBezTo>
                      <a:pt x="3303" y="0"/>
                      <a:pt x="3135" y="45"/>
                      <a:pt x="2967" y="129"/>
                    </a:cubicBezTo>
                    <a:cubicBezTo>
                      <a:pt x="3053" y="2260"/>
                      <a:pt x="2045" y="4450"/>
                      <a:pt x="144" y="5256"/>
                    </a:cubicBezTo>
                    <a:cubicBezTo>
                      <a:pt x="87" y="5256"/>
                      <a:pt x="87" y="5285"/>
                      <a:pt x="58" y="5285"/>
                    </a:cubicBezTo>
                    <a:cubicBezTo>
                      <a:pt x="0" y="5746"/>
                      <a:pt x="144" y="6207"/>
                      <a:pt x="490" y="6437"/>
                    </a:cubicBezTo>
                    <a:cubicBezTo>
                      <a:pt x="633" y="6520"/>
                      <a:pt x="795" y="6559"/>
                      <a:pt x="965" y="6559"/>
                    </a:cubicBezTo>
                    <a:cubicBezTo>
                      <a:pt x="1447" y="6559"/>
                      <a:pt x="1993" y="6242"/>
                      <a:pt x="2333" y="5688"/>
                    </a:cubicBezTo>
                    <a:cubicBezTo>
                      <a:pt x="2362" y="5631"/>
                      <a:pt x="2391" y="5573"/>
                      <a:pt x="2449" y="5487"/>
                    </a:cubicBezTo>
                    <a:cubicBezTo>
                      <a:pt x="2802" y="5986"/>
                      <a:pt x="3321" y="6290"/>
                      <a:pt x="3778" y="6290"/>
                    </a:cubicBezTo>
                    <a:cubicBezTo>
                      <a:pt x="3953" y="6290"/>
                      <a:pt x="4119" y="6245"/>
                      <a:pt x="4263" y="6149"/>
                    </a:cubicBezTo>
                    <a:cubicBezTo>
                      <a:pt x="4782" y="5775"/>
                      <a:pt x="4810" y="4997"/>
                      <a:pt x="4407" y="4277"/>
                    </a:cubicBezTo>
                    <a:cubicBezTo>
                      <a:pt x="5214" y="4133"/>
                      <a:pt x="5790" y="3614"/>
                      <a:pt x="5761" y="3038"/>
                    </a:cubicBezTo>
                    <a:cubicBezTo>
                      <a:pt x="5761" y="2433"/>
                      <a:pt x="5099" y="2001"/>
                      <a:pt x="4263" y="2001"/>
                    </a:cubicBezTo>
                    <a:cubicBezTo>
                      <a:pt x="4609" y="1166"/>
                      <a:pt x="4378" y="302"/>
                      <a:pt x="3802" y="71"/>
                    </a:cubicBezTo>
                    <a:cubicBezTo>
                      <a:pt x="3694" y="23"/>
                      <a:pt x="3581" y="0"/>
                      <a:pt x="34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58"/>
              <p:cNvSpPr/>
              <p:nvPr/>
            </p:nvSpPr>
            <p:spPr>
              <a:xfrm>
                <a:off x="8287689" y="3010395"/>
                <a:ext cx="75547" cy="58420"/>
              </a:xfrm>
              <a:custGeom>
                <a:avLst/>
                <a:gdLst/>
                <a:ahLst/>
                <a:cxnLst/>
                <a:rect l="l" t="t" r="r" b="b"/>
                <a:pathLst>
                  <a:path w="2421" h="1872" extrusionOk="0">
                    <a:moveTo>
                      <a:pt x="1393" y="0"/>
                    </a:moveTo>
                    <a:cubicBezTo>
                      <a:pt x="1212" y="0"/>
                      <a:pt x="1021" y="42"/>
                      <a:pt x="836" y="129"/>
                    </a:cubicBezTo>
                    <a:cubicBezTo>
                      <a:pt x="289" y="418"/>
                      <a:pt x="1" y="994"/>
                      <a:pt x="231" y="1426"/>
                    </a:cubicBezTo>
                    <a:cubicBezTo>
                      <a:pt x="365" y="1712"/>
                      <a:pt x="675" y="1872"/>
                      <a:pt x="1029" y="1872"/>
                    </a:cubicBezTo>
                    <a:cubicBezTo>
                      <a:pt x="1209" y="1872"/>
                      <a:pt x="1400" y="1830"/>
                      <a:pt x="1585" y="1743"/>
                    </a:cubicBezTo>
                    <a:cubicBezTo>
                      <a:pt x="2132" y="1483"/>
                      <a:pt x="2420" y="907"/>
                      <a:pt x="2190" y="446"/>
                    </a:cubicBezTo>
                    <a:cubicBezTo>
                      <a:pt x="2057" y="160"/>
                      <a:pt x="1746" y="0"/>
                      <a:pt x="13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58"/>
              <p:cNvSpPr/>
              <p:nvPr/>
            </p:nvSpPr>
            <p:spPr>
              <a:xfrm>
                <a:off x="8205901" y="2931534"/>
                <a:ext cx="234630" cy="217766"/>
              </a:xfrm>
              <a:custGeom>
                <a:avLst/>
                <a:gdLst/>
                <a:ahLst/>
                <a:cxnLst/>
                <a:rect l="l" t="t" r="r" b="b"/>
                <a:pathLst>
                  <a:path w="7519" h="6978" extrusionOk="0">
                    <a:moveTo>
                      <a:pt x="5075" y="397"/>
                    </a:moveTo>
                    <a:cubicBezTo>
                      <a:pt x="5157" y="397"/>
                      <a:pt x="5243" y="410"/>
                      <a:pt x="5330" y="439"/>
                    </a:cubicBezTo>
                    <a:cubicBezTo>
                      <a:pt x="5790" y="640"/>
                      <a:pt x="5963" y="1389"/>
                      <a:pt x="5675" y="2109"/>
                    </a:cubicBezTo>
                    <a:cubicBezTo>
                      <a:pt x="5646" y="2167"/>
                      <a:pt x="5646" y="2224"/>
                      <a:pt x="5675" y="2282"/>
                    </a:cubicBezTo>
                    <a:cubicBezTo>
                      <a:pt x="5675" y="2368"/>
                      <a:pt x="5762" y="2397"/>
                      <a:pt x="5819" y="2397"/>
                    </a:cubicBezTo>
                    <a:cubicBezTo>
                      <a:pt x="6510" y="2426"/>
                      <a:pt x="7058" y="2829"/>
                      <a:pt x="7087" y="3290"/>
                    </a:cubicBezTo>
                    <a:cubicBezTo>
                      <a:pt x="7115" y="3751"/>
                      <a:pt x="6626" y="4183"/>
                      <a:pt x="5934" y="4298"/>
                    </a:cubicBezTo>
                    <a:cubicBezTo>
                      <a:pt x="5848" y="4298"/>
                      <a:pt x="5819" y="4356"/>
                      <a:pt x="5790" y="4414"/>
                    </a:cubicBezTo>
                    <a:cubicBezTo>
                      <a:pt x="5762" y="4442"/>
                      <a:pt x="5762" y="4529"/>
                      <a:pt x="5790" y="4586"/>
                    </a:cubicBezTo>
                    <a:cubicBezTo>
                      <a:pt x="6107" y="5220"/>
                      <a:pt x="6078" y="5940"/>
                      <a:pt x="5675" y="6171"/>
                    </a:cubicBezTo>
                    <a:cubicBezTo>
                      <a:pt x="5560" y="6247"/>
                      <a:pt x="5427" y="6283"/>
                      <a:pt x="5285" y="6283"/>
                    </a:cubicBezTo>
                    <a:cubicBezTo>
                      <a:pt x="4894" y="6283"/>
                      <a:pt x="4437" y="6010"/>
                      <a:pt x="4120" y="5566"/>
                    </a:cubicBezTo>
                    <a:cubicBezTo>
                      <a:pt x="4091" y="5537"/>
                      <a:pt x="4033" y="5508"/>
                      <a:pt x="3947" y="5508"/>
                    </a:cubicBezTo>
                    <a:cubicBezTo>
                      <a:pt x="3889" y="5508"/>
                      <a:pt x="3803" y="5537"/>
                      <a:pt x="3774" y="5595"/>
                    </a:cubicBezTo>
                    <a:cubicBezTo>
                      <a:pt x="3745" y="5681"/>
                      <a:pt x="3688" y="5710"/>
                      <a:pt x="3659" y="5796"/>
                    </a:cubicBezTo>
                    <a:cubicBezTo>
                      <a:pt x="3358" y="6269"/>
                      <a:pt x="2880" y="6566"/>
                      <a:pt x="2478" y="6566"/>
                    </a:cubicBezTo>
                    <a:cubicBezTo>
                      <a:pt x="2341" y="6566"/>
                      <a:pt x="2213" y="6532"/>
                      <a:pt x="2103" y="6459"/>
                    </a:cubicBezTo>
                    <a:cubicBezTo>
                      <a:pt x="1873" y="6286"/>
                      <a:pt x="1729" y="5940"/>
                      <a:pt x="1787" y="5508"/>
                    </a:cubicBezTo>
                    <a:cubicBezTo>
                      <a:pt x="1815" y="5278"/>
                      <a:pt x="1902" y="5018"/>
                      <a:pt x="2046" y="4817"/>
                    </a:cubicBezTo>
                    <a:cubicBezTo>
                      <a:pt x="2075" y="4730"/>
                      <a:pt x="2075" y="4673"/>
                      <a:pt x="2046" y="4586"/>
                    </a:cubicBezTo>
                    <a:cubicBezTo>
                      <a:pt x="2017" y="4529"/>
                      <a:pt x="1931" y="4500"/>
                      <a:pt x="1873" y="4500"/>
                    </a:cubicBezTo>
                    <a:lnTo>
                      <a:pt x="1758" y="4500"/>
                    </a:lnTo>
                    <a:cubicBezTo>
                      <a:pt x="1009" y="4442"/>
                      <a:pt x="375" y="3981"/>
                      <a:pt x="433" y="3434"/>
                    </a:cubicBezTo>
                    <a:cubicBezTo>
                      <a:pt x="462" y="2973"/>
                      <a:pt x="951" y="2628"/>
                      <a:pt x="1614" y="2570"/>
                    </a:cubicBezTo>
                    <a:cubicBezTo>
                      <a:pt x="1671" y="2570"/>
                      <a:pt x="1758" y="2541"/>
                      <a:pt x="1787" y="2484"/>
                    </a:cubicBezTo>
                    <a:cubicBezTo>
                      <a:pt x="1844" y="2426"/>
                      <a:pt x="1844" y="2368"/>
                      <a:pt x="1787" y="2282"/>
                    </a:cubicBezTo>
                    <a:cubicBezTo>
                      <a:pt x="1470" y="1677"/>
                      <a:pt x="1499" y="957"/>
                      <a:pt x="1902" y="698"/>
                    </a:cubicBezTo>
                    <a:cubicBezTo>
                      <a:pt x="2017" y="640"/>
                      <a:pt x="2161" y="611"/>
                      <a:pt x="2305" y="611"/>
                    </a:cubicBezTo>
                    <a:cubicBezTo>
                      <a:pt x="2363" y="611"/>
                      <a:pt x="2449" y="611"/>
                      <a:pt x="2507" y="554"/>
                    </a:cubicBezTo>
                    <a:cubicBezTo>
                      <a:pt x="2910" y="669"/>
                      <a:pt x="3256" y="928"/>
                      <a:pt x="3515" y="1303"/>
                    </a:cubicBezTo>
                    <a:lnTo>
                      <a:pt x="3544" y="1389"/>
                    </a:lnTo>
                    <a:cubicBezTo>
                      <a:pt x="3601" y="1447"/>
                      <a:pt x="3659" y="1504"/>
                      <a:pt x="3745" y="1504"/>
                    </a:cubicBezTo>
                    <a:cubicBezTo>
                      <a:pt x="3803" y="1504"/>
                      <a:pt x="3889" y="1447"/>
                      <a:pt x="3918" y="1389"/>
                    </a:cubicBezTo>
                    <a:cubicBezTo>
                      <a:pt x="4091" y="986"/>
                      <a:pt x="4350" y="698"/>
                      <a:pt x="4667" y="525"/>
                    </a:cubicBezTo>
                    <a:cubicBezTo>
                      <a:pt x="4763" y="448"/>
                      <a:pt x="4910" y="397"/>
                      <a:pt x="5075" y="397"/>
                    </a:cubicBezTo>
                    <a:close/>
                    <a:moveTo>
                      <a:pt x="4999" y="1"/>
                    </a:moveTo>
                    <a:cubicBezTo>
                      <a:pt x="4806" y="1"/>
                      <a:pt x="4616" y="52"/>
                      <a:pt x="4437" y="151"/>
                    </a:cubicBezTo>
                    <a:cubicBezTo>
                      <a:pt x="4149" y="295"/>
                      <a:pt x="3889" y="583"/>
                      <a:pt x="3659" y="928"/>
                    </a:cubicBezTo>
                    <a:cubicBezTo>
                      <a:pt x="3371" y="525"/>
                      <a:pt x="2996" y="266"/>
                      <a:pt x="2593" y="208"/>
                    </a:cubicBezTo>
                    <a:cubicBezTo>
                      <a:pt x="2464" y="178"/>
                      <a:pt x="2345" y="162"/>
                      <a:pt x="2235" y="162"/>
                    </a:cubicBezTo>
                    <a:cubicBezTo>
                      <a:pt x="2027" y="162"/>
                      <a:pt x="1851" y="220"/>
                      <a:pt x="1700" y="352"/>
                    </a:cubicBezTo>
                    <a:cubicBezTo>
                      <a:pt x="1153" y="669"/>
                      <a:pt x="1038" y="1418"/>
                      <a:pt x="1326" y="2167"/>
                    </a:cubicBezTo>
                    <a:cubicBezTo>
                      <a:pt x="634" y="2311"/>
                      <a:pt x="116" y="2801"/>
                      <a:pt x="58" y="3377"/>
                    </a:cubicBezTo>
                    <a:cubicBezTo>
                      <a:pt x="1" y="4097"/>
                      <a:pt x="692" y="4702"/>
                      <a:pt x="1585" y="4846"/>
                    </a:cubicBezTo>
                    <a:cubicBezTo>
                      <a:pt x="1499" y="5018"/>
                      <a:pt x="1470" y="5249"/>
                      <a:pt x="1441" y="5422"/>
                    </a:cubicBezTo>
                    <a:cubicBezTo>
                      <a:pt x="1355" y="6027"/>
                      <a:pt x="1585" y="6545"/>
                      <a:pt x="1988" y="6804"/>
                    </a:cubicBezTo>
                    <a:cubicBezTo>
                      <a:pt x="2161" y="6948"/>
                      <a:pt x="2334" y="6977"/>
                      <a:pt x="2564" y="6977"/>
                    </a:cubicBezTo>
                    <a:cubicBezTo>
                      <a:pt x="3054" y="6977"/>
                      <a:pt x="3659" y="6660"/>
                      <a:pt x="4005" y="6084"/>
                    </a:cubicBezTo>
                    <a:cubicBezTo>
                      <a:pt x="4390" y="6489"/>
                      <a:pt x="4867" y="6714"/>
                      <a:pt x="5304" y="6714"/>
                    </a:cubicBezTo>
                    <a:cubicBezTo>
                      <a:pt x="5519" y="6714"/>
                      <a:pt x="5725" y="6659"/>
                      <a:pt x="5906" y="6545"/>
                    </a:cubicBezTo>
                    <a:cubicBezTo>
                      <a:pt x="6453" y="6228"/>
                      <a:pt x="6597" y="5422"/>
                      <a:pt x="6251" y="4673"/>
                    </a:cubicBezTo>
                    <a:cubicBezTo>
                      <a:pt x="7029" y="4442"/>
                      <a:pt x="7519" y="3924"/>
                      <a:pt x="7490" y="3290"/>
                    </a:cubicBezTo>
                    <a:cubicBezTo>
                      <a:pt x="7490" y="2656"/>
                      <a:pt x="6914" y="2138"/>
                      <a:pt x="6107" y="2052"/>
                    </a:cubicBezTo>
                    <a:cubicBezTo>
                      <a:pt x="6338" y="1187"/>
                      <a:pt x="6078" y="352"/>
                      <a:pt x="5445" y="93"/>
                    </a:cubicBezTo>
                    <a:cubicBezTo>
                      <a:pt x="5295" y="31"/>
                      <a:pt x="5146" y="1"/>
                      <a:pt x="49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25" name="Google Shape;2325;p58"/>
          <p:cNvGrpSpPr/>
          <p:nvPr/>
        </p:nvGrpSpPr>
        <p:grpSpPr>
          <a:xfrm>
            <a:off x="755639" y="662365"/>
            <a:ext cx="425884" cy="383759"/>
            <a:chOff x="8549240" y="3624833"/>
            <a:chExt cx="237314" cy="213865"/>
          </a:xfrm>
        </p:grpSpPr>
        <p:sp>
          <p:nvSpPr>
            <p:cNvPr id="2326" name="Google Shape;2326;p58"/>
            <p:cNvSpPr/>
            <p:nvPr/>
          </p:nvSpPr>
          <p:spPr>
            <a:xfrm>
              <a:off x="8555989" y="3631362"/>
              <a:ext cx="223833" cy="200789"/>
            </a:xfrm>
            <a:custGeom>
              <a:avLst/>
              <a:gdLst/>
              <a:ahLst/>
              <a:cxnLst/>
              <a:rect l="l" t="t" r="r" b="b"/>
              <a:pathLst>
                <a:path w="7173" h="6434" extrusionOk="0">
                  <a:moveTo>
                    <a:pt x="2373" y="0"/>
                  </a:moveTo>
                  <a:cubicBezTo>
                    <a:pt x="2239" y="0"/>
                    <a:pt x="2109" y="29"/>
                    <a:pt x="1988" y="89"/>
                  </a:cubicBezTo>
                  <a:cubicBezTo>
                    <a:pt x="1440" y="349"/>
                    <a:pt x="1268" y="1155"/>
                    <a:pt x="1584" y="1904"/>
                  </a:cubicBezTo>
                  <a:cubicBezTo>
                    <a:pt x="1555" y="1903"/>
                    <a:pt x="1526" y="1902"/>
                    <a:pt x="1498" y="1902"/>
                  </a:cubicBezTo>
                  <a:cubicBezTo>
                    <a:pt x="789" y="1902"/>
                    <a:pt x="226" y="2242"/>
                    <a:pt x="115" y="2768"/>
                  </a:cubicBezTo>
                  <a:cubicBezTo>
                    <a:pt x="0" y="3373"/>
                    <a:pt x="576" y="4064"/>
                    <a:pt x="1498" y="4208"/>
                  </a:cubicBezTo>
                  <a:lnTo>
                    <a:pt x="1584" y="4208"/>
                  </a:lnTo>
                  <a:cubicBezTo>
                    <a:pt x="1412" y="4410"/>
                    <a:pt x="1296" y="4669"/>
                    <a:pt x="1239" y="4929"/>
                  </a:cubicBezTo>
                  <a:cubicBezTo>
                    <a:pt x="1095" y="5389"/>
                    <a:pt x="1181" y="5850"/>
                    <a:pt x="1527" y="6138"/>
                  </a:cubicBezTo>
                  <a:cubicBezTo>
                    <a:pt x="1696" y="6277"/>
                    <a:pt x="1909" y="6344"/>
                    <a:pt x="2138" y="6344"/>
                  </a:cubicBezTo>
                  <a:cubicBezTo>
                    <a:pt x="2574" y="6344"/>
                    <a:pt x="3069" y="6102"/>
                    <a:pt x="3428" y="5649"/>
                  </a:cubicBezTo>
                  <a:cubicBezTo>
                    <a:pt x="3457" y="5562"/>
                    <a:pt x="3543" y="5533"/>
                    <a:pt x="3572" y="5476"/>
                  </a:cubicBezTo>
                  <a:cubicBezTo>
                    <a:pt x="3886" y="6060"/>
                    <a:pt x="4411" y="6433"/>
                    <a:pt x="4899" y="6433"/>
                  </a:cubicBezTo>
                  <a:cubicBezTo>
                    <a:pt x="5038" y="6433"/>
                    <a:pt x="5173" y="6403"/>
                    <a:pt x="5300" y="6340"/>
                  </a:cubicBezTo>
                  <a:cubicBezTo>
                    <a:pt x="5847" y="6081"/>
                    <a:pt x="6020" y="5245"/>
                    <a:pt x="5703" y="4496"/>
                  </a:cubicBezTo>
                  <a:cubicBezTo>
                    <a:pt x="6481" y="4468"/>
                    <a:pt x="7115" y="4036"/>
                    <a:pt x="7172" y="3460"/>
                  </a:cubicBezTo>
                  <a:cubicBezTo>
                    <a:pt x="7144" y="2912"/>
                    <a:pt x="6596" y="2365"/>
                    <a:pt x="5819" y="2250"/>
                  </a:cubicBezTo>
                  <a:cubicBezTo>
                    <a:pt x="6251" y="1472"/>
                    <a:pt x="6135" y="608"/>
                    <a:pt x="5559" y="291"/>
                  </a:cubicBezTo>
                  <a:cubicBezTo>
                    <a:pt x="5413" y="210"/>
                    <a:pt x="5258" y="175"/>
                    <a:pt x="5099" y="175"/>
                  </a:cubicBezTo>
                  <a:cubicBezTo>
                    <a:pt x="4975" y="175"/>
                    <a:pt x="4850" y="196"/>
                    <a:pt x="4724" y="233"/>
                  </a:cubicBezTo>
                  <a:cubicBezTo>
                    <a:pt x="4378" y="377"/>
                    <a:pt x="4004" y="666"/>
                    <a:pt x="3802" y="1098"/>
                  </a:cubicBezTo>
                  <a:cubicBezTo>
                    <a:pt x="3802" y="1069"/>
                    <a:pt x="3745" y="1069"/>
                    <a:pt x="3745" y="1040"/>
                  </a:cubicBezTo>
                  <a:cubicBezTo>
                    <a:pt x="3426" y="403"/>
                    <a:pt x="2875" y="0"/>
                    <a:pt x="23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27" name="Google Shape;2327;p58"/>
            <p:cNvGrpSpPr/>
            <p:nvPr/>
          </p:nvGrpSpPr>
          <p:grpSpPr>
            <a:xfrm>
              <a:off x="8549240" y="3624833"/>
              <a:ext cx="237314" cy="213865"/>
              <a:chOff x="8365015" y="3739933"/>
              <a:chExt cx="237314" cy="213865"/>
            </a:xfrm>
          </p:grpSpPr>
          <p:sp>
            <p:nvSpPr>
              <p:cNvPr id="2328" name="Google Shape;2328;p58"/>
              <p:cNvSpPr/>
              <p:nvPr/>
            </p:nvSpPr>
            <p:spPr>
              <a:xfrm>
                <a:off x="8406362" y="3749826"/>
                <a:ext cx="190569" cy="197918"/>
              </a:xfrm>
              <a:custGeom>
                <a:avLst/>
                <a:gdLst/>
                <a:ahLst/>
                <a:cxnLst/>
                <a:rect l="l" t="t" r="r" b="b"/>
                <a:pathLst>
                  <a:path w="6107" h="6342" extrusionOk="0">
                    <a:moveTo>
                      <a:pt x="4060" y="1"/>
                    </a:moveTo>
                    <a:cubicBezTo>
                      <a:pt x="3930" y="1"/>
                      <a:pt x="3794" y="29"/>
                      <a:pt x="3658" y="84"/>
                    </a:cubicBezTo>
                    <a:cubicBezTo>
                      <a:pt x="3428" y="2186"/>
                      <a:pt x="2218" y="4260"/>
                      <a:pt x="202" y="4808"/>
                    </a:cubicBezTo>
                    <a:cubicBezTo>
                      <a:pt x="144" y="4836"/>
                      <a:pt x="144" y="4836"/>
                      <a:pt x="115" y="4836"/>
                    </a:cubicBezTo>
                    <a:cubicBezTo>
                      <a:pt x="0" y="5355"/>
                      <a:pt x="86" y="5816"/>
                      <a:pt x="403" y="6075"/>
                    </a:cubicBezTo>
                    <a:cubicBezTo>
                      <a:pt x="557" y="6219"/>
                      <a:pt x="755" y="6286"/>
                      <a:pt x="973" y="6286"/>
                    </a:cubicBezTo>
                    <a:cubicBezTo>
                      <a:pt x="1408" y="6286"/>
                      <a:pt x="1920" y="6017"/>
                      <a:pt x="2304" y="5556"/>
                    </a:cubicBezTo>
                    <a:cubicBezTo>
                      <a:pt x="2391" y="5499"/>
                      <a:pt x="2420" y="5441"/>
                      <a:pt x="2448" y="5384"/>
                    </a:cubicBezTo>
                    <a:cubicBezTo>
                      <a:pt x="2763" y="5967"/>
                      <a:pt x="3287" y="6341"/>
                      <a:pt x="3776" y="6341"/>
                    </a:cubicBezTo>
                    <a:cubicBezTo>
                      <a:pt x="3914" y="6341"/>
                      <a:pt x="4050" y="6311"/>
                      <a:pt x="4177" y="6248"/>
                    </a:cubicBezTo>
                    <a:cubicBezTo>
                      <a:pt x="4724" y="5960"/>
                      <a:pt x="4897" y="5153"/>
                      <a:pt x="4580" y="4404"/>
                    </a:cubicBezTo>
                    <a:cubicBezTo>
                      <a:pt x="5386" y="4375"/>
                      <a:pt x="6020" y="3943"/>
                      <a:pt x="6078" y="3367"/>
                    </a:cubicBezTo>
                    <a:cubicBezTo>
                      <a:pt x="6107" y="2791"/>
                      <a:pt x="5559" y="2244"/>
                      <a:pt x="4724" y="2100"/>
                    </a:cubicBezTo>
                    <a:cubicBezTo>
                      <a:pt x="5127" y="1322"/>
                      <a:pt x="5070" y="458"/>
                      <a:pt x="4465" y="112"/>
                    </a:cubicBezTo>
                    <a:cubicBezTo>
                      <a:pt x="4343" y="36"/>
                      <a:pt x="4205" y="1"/>
                      <a:pt x="4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58"/>
              <p:cNvSpPr/>
              <p:nvPr/>
            </p:nvSpPr>
            <p:spPr>
              <a:xfrm>
                <a:off x="8449487" y="3820261"/>
                <a:ext cx="75547" cy="56735"/>
              </a:xfrm>
              <a:custGeom>
                <a:avLst/>
                <a:gdLst/>
                <a:ahLst/>
                <a:cxnLst/>
                <a:rect l="l" t="t" r="r" b="b"/>
                <a:pathLst>
                  <a:path w="2421" h="1818" extrusionOk="0">
                    <a:moveTo>
                      <a:pt x="1316" y="0"/>
                    </a:moveTo>
                    <a:cubicBezTo>
                      <a:pt x="1179" y="0"/>
                      <a:pt x="1036" y="23"/>
                      <a:pt x="894" y="73"/>
                    </a:cubicBezTo>
                    <a:cubicBezTo>
                      <a:pt x="375" y="246"/>
                      <a:pt x="1" y="793"/>
                      <a:pt x="145" y="1254"/>
                    </a:cubicBezTo>
                    <a:cubicBezTo>
                      <a:pt x="253" y="1601"/>
                      <a:pt x="622" y="1817"/>
                      <a:pt x="1044" y="1817"/>
                    </a:cubicBezTo>
                    <a:cubicBezTo>
                      <a:pt x="1183" y="1817"/>
                      <a:pt x="1327" y="1794"/>
                      <a:pt x="1470" y="1744"/>
                    </a:cubicBezTo>
                    <a:cubicBezTo>
                      <a:pt x="2046" y="1571"/>
                      <a:pt x="2420" y="1024"/>
                      <a:pt x="2247" y="563"/>
                    </a:cubicBezTo>
                    <a:cubicBezTo>
                      <a:pt x="2096" y="216"/>
                      <a:pt x="1732" y="0"/>
                      <a:pt x="13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58"/>
              <p:cNvSpPr/>
              <p:nvPr/>
            </p:nvSpPr>
            <p:spPr>
              <a:xfrm>
                <a:off x="8365015" y="3739933"/>
                <a:ext cx="237314" cy="213865"/>
              </a:xfrm>
              <a:custGeom>
                <a:avLst/>
                <a:gdLst/>
                <a:ahLst/>
                <a:cxnLst/>
                <a:rect l="l" t="t" r="r" b="b"/>
                <a:pathLst>
                  <a:path w="7605" h="6853" extrusionOk="0">
                    <a:moveTo>
                      <a:pt x="2618" y="386"/>
                    </a:moveTo>
                    <a:cubicBezTo>
                      <a:pt x="2715" y="386"/>
                      <a:pt x="2823" y="401"/>
                      <a:pt x="2938" y="429"/>
                    </a:cubicBezTo>
                    <a:cubicBezTo>
                      <a:pt x="3284" y="545"/>
                      <a:pt x="3601" y="862"/>
                      <a:pt x="3831" y="1294"/>
                    </a:cubicBezTo>
                    <a:lnTo>
                      <a:pt x="3860" y="1380"/>
                    </a:lnTo>
                    <a:cubicBezTo>
                      <a:pt x="3889" y="1438"/>
                      <a:pt x="3975" y="1466"/>
                      <a:pt x="4033" y="1466"/>
                    </a:cubicBezTo>
                    <a:cubicBezTo>
                      <a:pt x="4119" y="1466"/>
                      <a:pt x="4177" y="1438"/>
                      <a:pt x="4234" y="1380"/>
                    </a:cubicBezTo>
                    <a:cubicBezTo>
                      <a:pt x="4407" y="1006"/>
                      <a:pt x="4724" y="718"/>
                      <a:pt x="5041" y="602"/>
                    </a:cubicBezTo>
                    <a:cubicBezTo>
                      <a:pt x="5161" y="568"/>
                      <a:pt x="5291" y="523"/>
                      <a:pt x="5432" y="523"/>
                    </a:cubicBezTo>
                    <a:cubicBezTo>
                      <a:pt x="5527" y="523"/>
                      <a:pt x="5627" y="544"/>
                      <a:pt x="5732" y="602"/>
                    </a:cubicBezTo>
                    <a:cubicBezTo>
                      <a:pt x="6164" y="862"/>
                      <a:pt x="6251" y="1610"/>
                      <a:pt x="5876" y="2302"/>
                    </a:cubicBezTo>
                    <a:cubicBezTo>
                      <a:pt x="5847" y="2331"/>
                      <a:pt x="5847" y="2417"/>
                      <a:pt x="5876" y="2475"/>
                    </a:cubicBezTo>
                    <a:cubicBezTo>
                      <a:pt x="5905" y="2561"/>
                      <a:pt x="5963" y="2590"/>
                      <a:pt x="6020" y="2590"/>
                    </a:cubicBezTo>
                    <a:cubicBezTo>
                      <a:pt x="6711" y="2734"/>
                      <a:pt x="7201" y="3166"/>
                      <a:pt x="7172" y="3627"/>
                    </a:cubicBezTo>
                    <a:cubicBezTo>
                      <a:pt x="7144" y="4116"/>
                      <a:pt x="6596" y="4462"/>
                      <a:pt x="5905" y="4520"/>
                    </a:cubicBezTo>
                    <a:cubicBezTo>
                      <a:pt x="5847" y="4520"/>
                      <a:pt x="5761" y="4548"/>
                      <a:pt x="5732" y="4606"/>
                    </a:cubicBezTo>
                    <a:cubicBezTo>
                      <a:pt x="5703" y="4664"/>
                      <a:pt x="5703" y="4721"/>
                      <a:pt x="5732" y="4808"/>
                    </a:cubicBezTo>
                    <a:cubicBezTo>
                      <a:pt x="6020" y="5470"/>
                      <a:pt x="5876" y="6161"/>
                      <a:pt x="5444" y="6392"/>
                    </a:cubicBezTo>
                    <a:cubicBezTo>
                      <a:pt x="5361" y="6431"/>
                      <a:pt x="5271" y="6449"/>
                      <a:pt x="5176" y="6449"/>
                    </a:cubicBezTo>
                    <a:cubicBezTo>
                      <a:pt x="4778" y="6449"/>
                      <a:pt x="4306" y="6121"/>
                      <a:pt x="4004" y="5585"/>
                    </a:cubicBezTo>
                    <a:cubicBezTo>
                      <a:pt x="3975" y="5528"/>
                      <a:pt x="3889" y="5470"/>
                      <a:pt x="3831" y="5470"/>
                    </a:cubicBezTo>
                    <a:cubicBezTo>
                      <a:pt x="3782" y="5470"/>
                      <a:pt x="3742" y="5489"/>
                      <a:pt x="3700" y="5489"/>
                    </a:cubicBezTo>
                    <a:cubicBezTo>
                      <a:pt x="3669" y="5489"/>
                      <a:pt x="3638" y="5478"/>
                      <a:pt x="3601" y="5441"/>
                    </a:cubicBezTo>
                    <a:cubicBezTo>
                      <a:pt x="3572" y="5528"/>
                      <a:pt x="3543" y="5585"/>
                      <a:pt x="3514" y="5614"/>
                    </a:cubicBezTo>
                    <a:cubicBezTo>
                      <a:pt x="3178" y="6049"/>
                      <a:pt x="2720" y="6280"/>
                      <a:pt x="2335" y="6280"/>
                    </a:cubicBezTo>
                    <a:cubicBezTo>
                      <a:pt x="2159" y="6280"/>
                      <a:pt x="1999" y="6232"/>
                      <a:pt x="1872" y="6133"/>
                    </a:cubicBezTo>
                    <a:cubicBezTo>
                      <a:pt x="1642" y="5902"/>
                      <a:pt x="1556" y="5557"/>
                      <a:pt x="1671" y="5125"/>
                    </a:cubicBezTo>
                    <a:cubicBezTo>
                      <a:pt x="1700" y="4894"/>
                      <a:pt x="1844" y="4692"/>
                      <a:pt x="1988" y="4462"/>
                    </a:cubicBezTo>
                    <a:cubicBezTo>
                      <a:pt x="2016" y="4433"/>
                      <a:pt x="2074" y="4347"/>
                      <a:pt x="2016" y="4289"/>
                    </a:cubicBezTo>
                    <a:cubicBezTo>
                      <a:pt x="2016" y="4203"/>
                      <a:pt x="1959" y="4145"/>
                      <a:pt x="1872" y="4145"/>
                    </a:cubicBezTo>
                    <a:lnTo>
                      <a:pt x="1786" y="4145"/>
                    </a:lnTo>
                    <a:cubicBezTo>
                      <a:pt x="1008" y="4001"/>
                      <a:pt x="490" y="3425"/>
                      <a:pt x="576" y="2907"/>
                    </a:cubicBezTo>
                    <a:cubicBezTo>
                      <a:pt x="655" y="2511"/>
                      <a:pt x="1120" y="2237"/>
                      <a:pt x="1683" y="2237"/>
                    </a:cubicBezTo>
                    <a:cubicBezTo>
                      <a:pt x="1736" y="2237"/>
                      <a:pt x="1789" y="2239"/>
                      <a:pt x="1844" y="2244"/>
                    </a:cubicBezTo>
                    <a:cubicBezTo>
                      <a:pt x="1930" y="2244"/>
                      <a:pt x="1988" y="2244"/>
                      <a:pt x="2016" y="2158"/>
                    </a:cubicBezTo>
                    <a:cubicBezTo>
                      <a:pt x="2074" y="2129"/>
                      <a:pt x="2103" y="2043"/>
                      <a:pt x="2074" y="1985"/>
                    </a:cubicBezTo>
                    <a:cubicBezTo>
                      <a:pt x="1786" y="1322"/>
                      <a:pt x="1930" y="660"/>
                      <a:pt x="2362" y="429"/>
                    </a:cubicBezTo>
                    <a:cubicBezTo>
                      <a:pt x="2434" y="401"/>
                      <a:pt x="2520" y="386"/>
                      <a:pt x="2618" y="386"/>
                    </a:cubicBezTo>
                    <a:close/>
                    <a:moveTo>
                      <a:pt x="2582" y="1"/>
                    </a:moveTo>
                    <a:cubicBezTo>
                      <a:pt x="2421" y="1"/>
                      <a:pt x="2268" y="37"/>
                      <a:pt x="2132" y="113"/>
                    </a:cubicBezTo>
                    <a:cubicBezTo>
                      <a:pt x="1584" y="401"/>
                      <a:pt x="1354" y="1150"/>
                      <a:pt x="1556" y="1927"/>
                    </a:cubicBezTo>
                    <a:cubicBezTo>
                      <a:pt x="835" y="1956"/>
                      <a:pt x="259" y="2359"/>
                      <a:pt x="144" y="2935"/>
                    </a:cubicBezTo>
                    <a:cubicBezTo>
                      <a:pt x="0" y="3598"/>
                      <a:pt x="634" y="4318"/>
                      <a:pt x="1498" y="4577"/>
                    </a:cubicBezTo>
                    <a:cubicBezTo>
                      <a:pt x="1411" y="4750"/>
                      <a:pt x="1296" y="4952"/>
                      <a:pt x="1267" y="5125"/>
                    </a:cubicBezTo>
                    <a:cubicBezTo>
                      <a:pt x="1123" y="5729"/>
                      <a:pt x="1267" y="6248"/>
                      <a:pt x="1642" y="6565"/>
                    </a:cubicBezTo>
                    <a:cubicBezTo>
                      <a:pt x="1838" y="6722"/>
                      <a:pt x="2075" y="6795"/>
                      <a:pt x="2328" y="6795"/>
                    </a:cubicBezTo>
                    <a:cubicBezTo>
                      <a:pt x="2816" y="6795"/>
                      <a:pt x="3366" y="6521"/>
                      <a:pt x="3802" y="6046"/>
                    </a:cubicBezTo>
                    <a:cubicBezTo>
                      <a:pt x="4148" y="6565"/>
                      <a:pt x="4695" y="6853"/>
                      <a:pt x="5156" y="6853"/>
                    </a:cubicBezTo>
                    <a:cubicBezTo>
                      <a:pt x="5329" y="6853"/>
                      <a:pt x="5473" y="6824"/>
                      <a:pt x="5588" y="6766"/>
                    </a:cubicBezTo>
                    <a:cubicBezTo>
                      <a:pt x="6164" y="6478"/>
                      <a:pt x="6395" y="5729"/>
                      <a:pt x="6164" y="4952"/>
                    </a:cubicBezTo>
                    <a:cubicBezTo>
                      <a:pt x="6971" y="4808"/>
                      <a:pt x="7547" y="4318"/>
                      <a:pt x="7576" y="3713"/>
                    </a:cubicBezTo>
                    <a:cubicBezTo>
                      <a:pt x="7604" y="3108"/>
                      <a:pt x="7115" y="2532"/>
                      <a:pt x="6337" y="2302"/>
                    </a:cubicBezTo>
                    <a:cubicBezTo>
                      <a:pt x="6683" y="1495"/>
                      <a:pt x="6539" y="631"/>
                      <a:pt x="5905" y="285"/>
                    </a:cubicBezTo>
                    <a:cubicBezTo>
                      <a:pt x="5747" y="206"/>
                      <a:pt x="5571" y="162"/>
                      <a:pt x="5383" y="162"/>
                    </a:cubicBezTo>
                    <a:cubicBezTo>
                      <a:pt x="5228" y="162"/>
                      <a:pt x="5065" y="192"/>
                      <a:pt x="4897" y="257"/>
                    </a:cubicBezTo>
                    <a:cubicBezTo>
                      <a:pt x="4580" y="372"/>
                      <a:pt x="4292" y="631"/>
                      <a:pt x="4033" y="919"/>
                    </a:cubicBezTo>
                    <a:cubicBezTo>
                      <a:pt x="3802" y="516"/>
                      <a:pt x="3428" y="228"/>
                      <a:pt x="3025" y="84"/>
                    </a:cubicBezTo>
                    <a:cubicBezTo>
                      <a:pt x="2875" y="29"/>
                      <a:pt x="2725" y="1"/>
                      <a:pt x="2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37" name="Google Shape;2337;p58"/>
          <p:cNvGrpSpPr/>
          <p:nvPr/>
        </p:nvGrpSpPr>
        <p:grpSpPr>
          <a:xfrm>
            <a:off x="7759566" y="662363"/>
            <a:ext cx="328248" cy="304676"/>
            <a:chOff x="8656226" y="2547184"/>
            <a:chExt cx="234630" cy="217766"/>
          </a:xfrm>
        </p:grpSpPr>
        <p:sp>
          <p:nvSpPr>
            <p:cNvPr id="2338" name="Google Shape;2338;p58"/>
            <p:cNvSpPr/>
            <p:nvPr/>
          </p:nvSpPr>
          <p:spPr>
            <a:xfrm>
              <a:off x="8656234" y="2554313"/>
              <a:ext cx="222024" cy="203504"/>
            </a:xfrm>
            <a:custGeom>
              <a:avLst/>
              <a:gdLst/>
              <a:ahLst/>
              <a:cxnLst/>
              <a:rect l="l" t="t" r="r" b="b"/>
              <a:pathLst>
                <a:path w="7115" h="6521" extrusionOk="0">
                  <a:moveTo>
                    <a:pt x="4867" y="0"/>
                  </a:moveTo>
                  <a:cubicBezTo>
                    <a:pt x="4688" y="0"/>
                    <a:pt x="4495" y="57"/>
                    <a:pt x="4350" y="148"/>
                  </a:cubicBezTo>
                  <a:cubicBezTo>
                    <a:pt x="4004" y="321"/>
                    <a:pt x="3687" y="667"/>
                    <a:pt x="3514" y="1099"/>
                  </a:cubicBezTo>
                  <a:cubicBezTo>
                    <a:pt x="3514" y="1070"/>
                    <a:pt x="3457" y="1070"/>
                    <a:pt x="3457" y="1041"/>
                  </a:cubicBezTo>
                  <a:cubicBezTo>
                    <a:pt x="3103" y="500"/>
                    <a:pt x="2568" y="169"/>
                    <a:pt x="2103" y="169"/>
                  </a:cubicBezTo>
                  <a:cubicBezTo>
                    <a:pt x="1925" y="169"/>
                    <a:pt x="1757" y="217"/>
                    <a:pt x="1613" y="321"/>
                  </a:cubicBezTo>
                  <a:cubicBezTo>
                    <a:pt x="1095" y="638"/>
                    <a:pt x="1008" y="1444"/>
                    <a:pt x="1412" y="2164"/>
                  </a:cubicBezTo>
                  <a:cubicBezTo>
                    <a:pt x="663" y="2222"/>
                    <a:pt x="87" y="2625"/>
                    <a:pt x="58" y="3201"/>
                  </a:cubicBezTo>
                  <a:cubicBezTo>
                    <a:pt x="0" y="3864"/>
                    <a:pt x="692" y="4440"/>
                    <a:pt x="1556" y="4498"/>
                  </a:cubicBezTo>
                  <a:lnTo>
                    <a:pt x="1671" y="4498"/>
                  </a:lnTo>
                  <a:cubicBezTo>
                    <a:pt x="1527" y="4757"/>
                    <a:pt x="1412" y="5016"/>
                    <a:pt x="1383" y="5246"/>
                  </a:cubicBezTo>
                  <a:cubicBezTo>
                    <a:pt x="1296" y="5765"/>
                    <a:pt x="1440" y="6197"/>
                    <a:pt x="1815" y="6399"/>
                  </a:cubicBezTo>
                  <a:cubicBezTo>
                    <a:pt x="1958" y="6481"/>
                    <a:pt x="2118" y="6521"/>
                    <a:pt x="2286" y="6521"/>
                  </a:cubicBezTo>
                  <a:cubicBezTo>
                    <a:pt x="2761" y="6521"/>
                    <a:pt x="3296" y="6203"/>
                    <a:pt x="3658" y="5650"/>
                  </a:cubicBezTo>
                  <a:cubicBezTo>
                    <a:pt x="3687" y="5563"/>
                    <a:pt x="3716" y="5506"/>
                    <a:pt x="3774" y="5477"/>
                  </a:cubicBezTo>
                  <a:cubicBezTo>
                    <a:pt x="4117" y="5982"/>
                    <a:pt x="4617" y="6275"/>
                    <a:pt x="5064" y="6275"/>
                  </a:cubicBezTo>
                  <a:cubicBezTo>
                    <a:pt x="5254" y="6275"/>
                    <a:pt x="5434" y="6222"/>
                    <a:pt x="5588" y="6111"/>
                  </a:cubicBezTo>
                  <a:cubicBezTo>
                    <a:pt x="6107" y="5794"/>
                    <a:pt x="6164" y="4958"/>
                    <a:pt x="5732" y="4238"/>
                  </a:cubicBezTo>
                  <a:cubicBezTo>
                    <a:pt x="6539" y="4123"/>
                    <a:pt x="7115" y="3633"/>
                    <a:pt x="7057" y="3029"/>
                  </a:cubicBezTo>
                  <a:cubicBezTo>
                    <a:pt x="7086" y="2481"/>
                    <a:pt x="6424" y="2049"/>
                    <a:pt x="5646" y="2020"/>
                  </a:cubicBezTo>
                  <a:cubicBezTo>
                    <a:pt x="5963" y="1185"/>
                    <a:pt x="5732" y="321"/>
                    <a:pt x="5156" y="62"/>
                  </a:cubicBezTo>
                  <a:cubicBezTo>
                    <a:pt x="5072" y="19"/>
                    <a:pt x="4971" y="0"/>
                    <a:pt x="48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39" name="Google Shape;2339;p58"/>
            <p:cNvGrpSpPr/>
            <p:nvPr/>
          </p:nvGrpSpPr>
          <p:grpSpPr>
            <a:xfrm>
              <a:off x="8656226" y="2547184"/>
              <a:ext cx="234630" cy="217766"/>
              <a:chOff x="8205901" y="2931534"/>
              <a:chExt cx="234630" cy="217766"/>
            </a:xfrm>
          </p:grpSpPr>
          <p:sp>
            <p:nvSpPr>
              <p:cNvPr id="2340" name="Google Shape;2340;p58"/>
              <p:cNvSpPr/>
              <p:nvPr/>
            </p:nvSpPr>
            <p:spPr>
              <a:xfrm>
                <a:off x="8254456" y="2939398"/>
                <a:ext cx="180677" cy="204721"/>
              </a:xfrm>
              <a:custGeom>
                <a:avLst/>
                <a:gdLst/>
                <a:ahLst/>
                <a:cxnLst/>
                <a:rect l="l" t="t" r="r" b="b"/>
                <a:pathLst>
                  <a:path w="5790" h="6560" extrusionOk="0">
                    <a:moveTo>
                      <a:pt x="3465" y="0"/>
                    </a:moveTo>
                    <a:cubicBezTo>
                      <a:pt x="3303" y="0"/>
                      <a:pt x="3135" y="45"/>
                      <a:pt x="2967" y="129"/>
                    </a:cubicBezTo>
                    <a:cubicBezTo>
                      <a:pt x="3053" y="2260"/>
                      <a:pt x="2045" y="4450"/>
                      <a:pt x="144" y="5256"/>
                    </a:cubicBezTo>
                    <a:cubicBezTo>
                      <a:pt x="87" y="5256"/>
                      <a:pt x="87" y="5285"/>
                      <a:pt x="58" y="5285"/>
                    </a:cubicBezTo>
                    <a:cubicBezTo>
                      <a:pt x="0" y="5746"/>
                      <a:pt x="144" y="6207"/>
                      <a:pt x="490" y="6437"/>
                    </a:cubicBezTo>
                    <a:cubicBezTo>
                      <a:pt x="633" y="6520"/>
                      <a:pt x="795" y="6559"/>
                      <a:pt x="965" y="6559"/>
                    </a:cubicBezTo>
                    <a:cubicBezTo>
                      <a:pt x="1447" y="6559"/>
                      <a:pt x="1993" y="6242"/>
                      <a:pt x="2333" y="5688"/>
                    </a:cubicBezTo>
                    <a:cubicBezTo>
                      <a:pt x="2362" y="5631"/>
                      <a:pt x="2391" y="5573"/>
                      <a:pt x="2449" y="5487"/>
                    </a:cubicBezTo>
                    <a:cubicBezTo>
                      <a:pt x="2802" y="5986"/>
                      <a:pt x="3321" y="6290"/>
                      <a:pt x="3778" y="6290"/>
                    </a:cubicBezTo>
                    <a:cubicBezTo>
                      <a:pt x="3953" y="6290"/>
                      <a:pt x="4119" y="6245"/>
                      <a:pt x="4263" y="6149"/>
                    </a:cubicBezTo>
                    <a:cubicBezTo>
                      <a:pt x="4782" y="5775"/>
                      <a:pt x="4810" y="4997"/>
                      <a:pt x="4407" y="4277"/>
                    </a:cubicBezTo>
                    <a:cubicBezTo>
                      <a:pt x="5214" y="4133"/>
                      <a:pt x="5790" y="3614"/>
                      <a:pt x="5761" y="3038"/>
                    </a:cubicBezTo>
                    <a:cubicBezTo>
                      <a:pt x="5761" y="2433"/>
                      <a:pt x="5099" y="2001"/>
                      <a:pt x="4263" y="2001"/>
                    </a:cubicBezTo>
                    <a:cubicBezTo>
                      <a:pt x="4609" y="1166"/>
                      <a:pt x="4378" y="302"/>
                      <a:pt x="3802" y="71"/>
                    </a:cubicBezTo>
                    <a:cubicBezTo>
                      <a:pt x="3694" y="23"/>
                      <a:pt x="3581" y="0"/>
                      <a:pt x="34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58"/>
              <p:cNvSpPr/>
              <p:nvPr/>
            </p:nvSpPr>
            <p:spPr>
              <a:xfrm>
                <a:off x="8287689" y="3010395"/>
                <a:ext cx="75547" cy="58420"/>
              </a:xfrm>
              <a:custGeom>
                <a:avLst/>
                <a:gdLst/>
                <a:ahLst/>
                <a:cxnLst/>
                <a:rect l="l" t="t" r="r" b="b"/>
                <a:pathLst>
                  <a:path w="2421" h="1872" extrusionOk="0">
                    <a:moveTo>
                      <a:pt x="1393" y="0"/>
                    </a:moveTo>
                    <a:cubicBezTo>
                      <a:pt x="1212" y="0"/>
                      <a:pt x="1021" y="42"/>
                      <a:pt x="836" y="129"/>
                    </a:cubicBezTo>
                    <a:cubicBezTo>
                      <a:pt x="289" y="418"/>
                      <a:pt x="1" y="994"/>
                      <a:pt x="231" y="1426"/>
                    </a:cubicBezTo>
                    <a:cubicBezTo>
                      <a:pt x="365" y="1712"/>
                      <a:pt x="675" y="1872"/>
                      <a:pt x="1029" y="1872"/>
                    </a:cubicBezTo>
                    <a:cubicBezTo>
                      <a:pt x="1209" y="1872"/>
                      <a:pt x="1400" y="1830"/>
                      <a:pt x="1585" y="1743"/>
                    </a:cubicBezTo>
                    <a:cubicBezTo>
                      <a:pt x="2132" y="1483"/>
                      <a:pt x="2420" y="907"/>
                      <a:pt x="2190" y="446"/>
                    </a:cubicBezTo>
                    <a:cubicBezTo>
                      <a:pt x="2057" y="160"/>
                      <a:pt x="1746" y="0"/>
                      <a:pt x="13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58"/>
              <p:cNvSpPr/>
              <p:nvPr/>
            </p:nvSpPr>
            <p:spPr>
              <a:xfrm>
                <a:off x="8205901" y="2931534"/>
                <a:ext cx="234630" cy="217766"/>
              </a:xfrm>
              <a:custGeom>
                <a:avLst/>
                <a:gdLst/>
                <a:ahLst/>
                <a:cxnLst/>
                <a:rect l="l" t="t" r="r" b="b"/>
                <a:pathLst>
                  <a:path w="7519" h="6978" extrusionOk="0">
                    <a:moveTo>
                      <a:pt x="5075" y="397"/>
                    </a:moveTo>
                    <a:cubicBezTo>
                      <a:pt x="5157" y="397"/>
                      <a:pt x="5243" y="410"/>
                      <a:pt x="5330" y="439"/>
                    </a:cubicBezTo>
                    <a:cubicBezTo>
                      <a:pt x="5790" y="640"/>
                      <a:pt x="5963" y="1389"/>
                      <a:pt x="5675" y="2109"/>
                    </a:cubicBezTo>
                    <a:cubicBezTo>
                      <a:pt x="5646" y="2167"/>
                      <a:pt x="5646" y="2224"/>
                      <a:pt x="5675" y="2282"/>
                    </a:cubicBezTo>
                    <a:cubicBezTo>
                      <a:pt x="5675" y="2368"/>
                      <a:pt x="5762" y="2397"/>
                      <a:pt x="5819" y="2397"/>
                    </a:cubicBezTo>
                    <a:cubicBezTo>
                      <a:pt x="6510" y="2426"/>
                      <a:pt x="7058" y="2829"/>
                      <a:pt x="7087" y="3290"/>
                    </a:cubicBezTo>
                    <a:cubicBezTo>
                      <a:pt x="7115" y="3751"/>
                      <a:pt x="6626" y="4183"/>
                      <a:pt x="5934" y="4298"/>
                    </a:cubicBezTo>
                    <a:cubicBezTo>
                      <a:pt x="5848" y="4298"/>
                      <a:pt x="5819" y="4356"/>
                      <a:pt x="5790" y="4414"/>
                    </a:cubicBezTo>
                    <a:cubicBezTo>
                      <a:pt x="5762" y="4442"/>
                      <a:pt x="5762" y="4529"/>
                      <a:pt x="5790" y="4586"/>
                    </a:cubicBezTo>
                    <a:cubicBezTo>
                      <a:pt x="6107" y="5220"/>
                      <a:pt x="6078" y="5940"/>
                      <a:pt x="5675" y="6171"/>
                    </a:cubicBezTo>
                    <a:cubicBezTo>
                      <a:pt x="5560" y="6247"/>
                      <a:pt x="5427" y="6283"/>
                      <a:pt x="5285" y="6283"/>
                    </a:cubicBezTo>
                    <a:cubicBezTo>
                      <a:pt x="4894" y="6283"/>
                      <a:pt x="4437" y="6010"/>
                      <a:pt x="4120" y="5566"/>
                    </a:cubicBezTo>
                    <a:cubicBezTo>
                      <a:pt x="4091" y="5537"/>
                      <a:pt x="4033" y="5508"/>
                      <a:pt x="3947" y="5508"/>
                    </a:cubicBezTo>
                    <a:cubicBezTo>
                      <a:pt x="3889" y="5508"/>
                      <a:pt x="3803" y="5537"/>
                      <a:pt x="3774" y="5595"/>
                    </a:cubicBezTo>
                    <a:cubicBezTo>
                      <a:pt x="3745" y="5681"/>
                      <a:pt x="3688" y="5710"/>
                      <a:pt x="3659" y="5796"/>
                    </a:cubicBezTo>
                    <a:cubicBezTo>
                      <a:pt x="3358" y="6269"/>
                      <a:pt x="2880" y="6566"/>
                      <a:pt x="2478" y="6566"/>
                    </a:cubicBezTo>
                    <a:cubicBezTo>
                      <a:pt x="2341" y="6566"/>
                      <a:pt x="2213" y="6532"/>
                      <a:pt x="2103" y="6459"/>
                    </a:cubicBezTo>
                    <a:cubicBezTo>
                      <a:pt x="1873" y="6286"/>
                      <a:pt x="1729" y="5940"/>
                      <a:pt x="1787" y="5508"/>
                    </a:cubicBezTo>
                    <a:cubicBezTo>
                      <a:pt x="1815" y="5278"/>
                      <a:pt x="1902" y="5018"/>
                      <a:pt x="2046" y="4817"/>
                    </a:cubicBezTo>
                    <a:cubicBezTo>
                      <a:pt x="2075" y="4730"/>
                      <a:pt x="2075" y="4673"/>
                      <a:pt x="2046" y="4586"/>
                    </a:cubicBezTo>
                    <a:cubicBezTo>
                      <a:pt x="2017" y="4529"/>
                      <a:pt x="1931" y="4500"/>
                      <a:pt x="1873" y="4500"/>
                    </a:cubicBezTo>
                    <a:lnTo>
                      <a:pt x="1758" y="4500"/>
                    </a:lnTo>
                    <a:cubicBezTo>
                      <a:pt x="1009" y="4442"/>
                      <a:pt x="375" y="3981"/>
                      <a:pt x="433" y="3434"/>
                    </a:cubicBezTo>
                    <a:cubicBezTo>
                      <a:pt x="462" y="2973"/>
                      <a:pt x="951" y="2628"/>
                      <a:pt x="1614" y="2570"/>
                    </a:cubicBezTo>
                    <a:cubicBezTo>
                      <a:pt x="1671" y="2570"/>
                      <a:pt x="1758" y="2541"/>
                      <a:pt x="1787" y="2484"/>
                    </a:cubicBezTo>
                    <a:cubicBezTo>
                      <a:pt x="1844" y="2426"/>
                      <a:pt x="1844" y="2368"/>
                      <a:pt x="1787" y="2282"/>
                    </a:cubicBezTo>
                    <a:cubicBezTo>
                      <a:pt x="1470" y="1677"/>
                      <a:pt x="1499" y="957"/>
                      <a:pt x="1902" y="698"/>
                    </a:cubicBezTo>
                    <a:cubicBezTo>
                      <a:pt x="2017" y="640"/>
                      <a:pt x="2161" y="611"/>
                      <a:pt x="2305" y="611"/>
                    </a:cubicBezTo>
                    <a:cubicBezTo>
                      <a:pt x="2363" y="611"/>
                      <a:pt x="2449" y="611"/>
                      <a:pt x="2507" y="554"/>
                    </a:cubicBezTo>
                    <a:cubicBezTo>
                      <a:pt x="2910" y="669"/>
                      <a:pt x="3256" y="928"/>
                      <a:pt x="3515" y="1303"/>
                    </a:cubicBezTo>
                    <a:lnTo>
                      <a:pt x="3544" y="1389"/>
                    </a:lnTo>
                    <a:cubicBezTo>
                      <a:pt x="3601" y="1447"/>
                      <a:pt x="3659" y="1504"/>
                      <a:pt x="3745" y="1504"/>
                    </a:cubicBezTo>
                    <a:cubicBezTo>
                      <a:pt x="3803" y="1504"/>
                      <a:pt x="3889" y="1447"/>
                      <a:pt x="3918" y="1389"/>
                    </a:cubicBezTo>
                    <a:cubicBezTo>
                      <a:pt x="4091" y="986"/>
                      <a:pt x="4350" y="698"/>
                      <a:pt x="4667" y="525"/>
                    </a:cubicBezTo>
                    <a:cubicBezTo>
                      <a:pt x="4763" y="448"/>
                      <a:pt x="4910" y="397"/>
                      <a:pt x="5075" y="397"/>
                    </a:cubicBezTo>
                    <a:close/>
                    <a:moveTo>
                      <a:pt x="4999" y="1"/>
                    </a:moveTo>
                    <a:cubicBezTo>
                      <a:pt x="4806" y="1"/>
                      <a:pt x="4616" y="52"/>
                      <a:pt x="4437" y="151"/>
                    </a:cubicBezTo>
                    <a:cubicBezTo>
                      <a:pt x="4149" y="295"/>
                      <a:pt x="3889" y="583"/>
                      <a:pt x="3659" y="928"/>
                    </a:cubicBezTo>
                    <a:cubicBezTo>
                      <a:pt x="3371" y="525"/>
                      <a:pt x="2996" y="266"/>
                      <a:pt x="2593" y="208"/>
                    </a:cubicBezTo>
                    <a:cubicBezTo>
                      <a:pt x="2464" y="178"/>
                      <a:pt x="2345" y="162"/>
                      <a:pt x="2235" y="162"/>
                    </a:cubicBezTo>
                    <a:cubicBezTo>
                      <a:pt x="2027" y="162"/>
                      <a:pt x="1851" y="220"/>
                      <a:pt x="1700" y="352"/>
                    </a:cubicBezTo>
                    <a:cubicBezTo>
                      <a:pt x="1153" y="669"/>
                      <a:pt x="1038" y="1418"/>
                      <a:pt x="1326" y="2167"/>
                    </a:cubicBezTo>
                    <a:cubicBezTo>
                      <a:pt x="634" y="2311"/>
                      <a:pt x="116" y="2801"/>
                      <a:pt x="58" y="3377"/>
                    </a:cubicBezTo>
                    <a:cubicBezTo>
                      <a:pt x="1" y="4097"/>
                      <a:pt x="692" y="4702"/>
                      <a:pt x="1585" y="4846"/>
                    </a:cubicBezTo>
                    <a:cubicBezTo>
                      <a:pt x="1499" y="5018"/>
                      <a:pt x="1470" y="5249"/>
                      <a:pt x="1441" y="5422"/>
                    </a:cubicBezTo>
                    <a:cubicBezTo>
                      <a:pt x="1355" y="6027"/>
                      <a:pt x="1585" y="6545"/>
                      <a:pt x="1988" y="6804"/>
                    </a:cubicBezTo>
                    <a:cubicBezTo>
                      <a:pt x="2161" y="6948"/>
                      <a:pt x="2334" y="6977"/>
                      <a:pt x="2564" y="6977"/>
                    </a:cubicBezTo>
                    <a:cubicBezTo>
                      <a:pt x="3054" y="6977"/>
                      <a:pt x="3659" y="6660"/>
                      <a:pt x="4005" y="6084"/>
                    </a:cubicBezTo>
                    <a:cubicBezTo>
                      <a:pt x="4390" y="6489"/>
                      <a:pt x="4867" y="6714"/>
                      <a:pt x="5304" y="6714"/>
                    </a:cubicBezTo>
                    <a:cubicBezTo>
                      <a:pt x="5519" y="6714"/>
                      <a:pt x="5725" y="6659"/>
                      <a:pt x="5906" y="6545"/>
                    </a:cubicBezTo>
                    <a:cubicBezTo>
                      <a:pt x="6453" y="6228"/>
                      <a:pt x="6597" y="5422"/>
                      <a:pt x="6251" y="4673"/>
                    </a:cubicBezTo>
                    <a:cubicBezTo>
                      <a:pt x="7029" y="4442"/>
                      <a:pt x="7519" y="3924"/>
                      <a:pt x="7490" y="3290"/>
                    </a:cubicBezTo>
                    <a:cubicBezTo>
                      <a:pt x="7490" y="2656"/>
                      <a:pt x="6914" y="2138"/>
                      <a:pt x="6107" y="2052"/>
                    </a:cubicBezTo>
                    <a:cubicBezTo>
                      <a:pt x="6338" y="1187"/>
                      <a:pt x="6078" y="352"/>
                      <a:pt x="5445" y="93"/>
                    </a:cubicBezTo>
                    <a:cubicBezTo>
                      <a:pt x="5295" y="31"/>
                      <a:pt x="5146" y="1"/>
                      <a:pt x="49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43" name="Google Shape;2343;p58"/>
          <p:cNvGrpSpPr/>
          <p:nvPr/>
        </p:nvGrpSpPr>
        <p:grpSpPr>
          <a:xfrm>
            <a:off x="887732" y="4103853"/>
            <a:ext cx="438243" cy="406809"/>
            <a:chOff x="8656226" y="2547184"/>
            <a:chExt cx="234630" cy="217766"/>
          </a:xfrm>
        </p:grpSpPr>
        <p:sp>
          <p:nvSpPr>
            <p:cNvPr id="2344" name="Google Shape;2344;p58"/>
            <p:cNvSpPr/>
            <p:nvPr/>
          </p:nvSpPr>
          <p:spPr>
            <a:xfrm>
              <a:off x="8656234" y="2554313"/>
              <a:ext cx="222024" cy="203504"/>
            </a:xfrm>
            <a:custGeom>
              <a:avLst/>
              <a:gdLst/>
              <a:ahLst/>
              <a:cxnLst/>
              <a:rect l="l" t="t" r="r" b="b"/>
              <a:pathLst>
                <a:path w="7115" h="6521" extrusionOk="0">
                  <a:moveTo>
                    <a:pt x="4867" y="0"/>
                  </a:moveTo>
                  <a:cubicBezTo>
                    <a:pt x="4688" y="0"/>
                    <a:pt x="4495" y="57"/>
                    <a:pt x="4350" y="148"/>
                  </a:cubicBezTo>
                  <a:cubicBezTo>
                    <a:pt x="4004" y="321"/>
                    <a:pt x="3687" y="667"/>
                    <a:pt x="3514" y="1099"/>
                  </a:cubicBezTo>
                  <a:cubicBezTo>
                    <a:pt x="3514" y="1070"/>
                    <a:pt x="3457" y="1070"/>
                    <a:pt x="3457" y="1041"/>
                  </a:cubicBezTo>
                  <a:cubicBezTo>
                    <a:pt x="3103" y="500"/>
                    <a:pt x="2568" y="169"/>
                    <a:pt x="2103" y="169"/>
                  </a:cubicBezTo>
                  <a:cubicBezTo>
                    <a:pt x="1925" y="169"/>
                    <a:pt x="1757" y="217"/>
                    <a:pt x="1613" y="321"/>
                  </a:cubicBezTo>
                  <a:cubicBezTo>
                    <a:pt x="1095" y="638"/>
                    <a:pt x="1008" y="1444"/>
                    <a:pt x="1412" y="2164"/>
                  </a:cubicBezTo>
                  <a:cubicBezTo>
                    <a:pt x="663" y="2222"/>
                    <a:pt x="87" y="2625"/>
                    <a:pt x="58" y="3201"/>
                  </a:cubicBezTo>
                  <a:cubicBezTo>
                    <a:pt x="0" y="3864"/>
                    <a:pt x="692" y="4440"/>
                    <a:pt x="1556" y="4498"/>
                  </a:cubicBezTo>
                  <a:lnTo>
                    <a:pt x="1671" y="4498"/>
                  </a:lnTo>
                  <a:cubicBezTo>
                    <a:pt x="1527" y="4757"/>
                    <a:pt x="1412" y="5016"/>
                    <a:pt x="1383" y="5246"/>
                  </a:cubicBezTo>
                  <a:cubicBezTo>
                    <a:pt x="1296" y="5765"/>
                    <a:pt x="1440" y="6197"/>
                    <a:pt x="1815" y="6399"/>
                  </a:cubicBezTo>
                  <a:cubicBezTo>
                    <a:pt x="1958" y="6481"/>
                    <a:pt x="2118" y="6521"/>
                    <a:pt x="2286" y="6521"/>
                  </a:cubicBezTo>
                  <a:cubicBezTo>
                    <a:pt x="2761" y="6521"/>
                    <a:pt x="3296" y="6203"/>
                    <a:pt x="3658" y="5650"/>
                  </a:cubicBezTo>
                  <a:cubicBezTo>
                    <a:pt x="3687" y="5563"/>
                    <a:pt x="3716" y="5506"/>
                    <a:pt x="3774" y="5477"/>
                  </a:cubicBezTo>
                  <a:cubicBezTo>
                    <a:pt x="4117" y="5982"/>
                    <a:pt x="4617" y="6275"/>
                    <a:pt x="5064" y="6275"/>
                  </a:cubicBezTo>
                  <a:cubicBezTo>
                    <a:pt x="5254" y="6275"/>
                    <a:pt x="5434" y="6222"/>
                    <a:pt x="5588" y="6111"/>
                  </a:cubicBezTo>
                  <a:cubicBezTo>
                    <a:pt x="6107" y="5794"/>
                    <a:pt x="6164" y="4958"/>
                    <a:pt x="5732" y="4238"/>
                  </a:cubicBezTo>
                  <a:cubicBezTo>
                    <a:pt x="6539" y="4123"/>
                    <a:pt x="7115" y="3633"/>
                    <a:pt x="7057" y="3029"/>
                  </a:cubicBezTo>
                  <a:cubicBezTo>
                    <a:pt x="7086" y="2481"/>
                    <a:pt x="6424" y="2049"/>
                    <a:pt x="5646" y="2020"/>
                  </a:cubicBezTo>
                  <a:cubicBezTo>
                    <a:pt x="5963" y="1185"/>
                    <a:pt x="5732" y="321"/>
                    <a:pt x="5156" y="62"/>
                  </a:cubicBezTo>
                  <a:cubicBezTo>
                    <a:pt x="5072" y="19"/>
                    <a:pt x="4971" y="0"/>
                    <a:pt x="48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45" name="Google Shape;2345;p58"/>
            <p:cNvGrpSpPr/>
            <p:nvPr/>
          </p:nvGrpSpPr>
          <p:grpSpPr>
            <a:xfrm>
              <a:off x="8656226" y="2547184"/>
              <a:ext cx="234630" cy="217766"/>
              <a:chOff x="8205901" y="2931534"/>
              <a:chExt cx="234630" cy="217766"/>
            </a:xfrm>
          </p:grpSpPr>
          <p:sp>
            <p:nvSpPr>
              <p:cNvPr id="2346" name="Google Shape;2346;p58"/>
              <p:cNvSpPr/>
              <p:nvPr/>
            </p:nvSpPr>
            <p:spPr>
              <a:xfrm>
                <a:off x="8254456" y="2939398"/>
                <a:ext cx="180677" cy="204721"/>
              </a:xfrm>
              <a:custGeom>
                <a:avLst/>
                <a:gdLst/>
                <a:ahLst/>
                <a:cxnLst/>
                <a:rect l="l" t="t" r="r" b="b"/>
                <a:pathLst>
                  <a:path w="5790" h="6560" extrusionOk="0">
                    <a:moveTo>
                      <a:pt x="3465" y="0"/>
                    </a:moveTo>
                    <a:cubicBezTo>
                      <a:pt x="3303" y="0"/>
                      <a:pt x="3135" y="45"/>
                      <a:pt x="2967" y="129"/>
                    </a:cubicBezTo>
                    <a:cubicBezTo>
                      <a:pt x="3053" y="2260"/>
                      <a:pt x="2045" y="4450"/>
                      <a:pt x="144" y="5256"/>
                    </a:cubicBezTo>
                    <a:cubicBezTo>
                      <a:pt x="87" y="5256"/>
                      <a:pt x="87" y="5285"/>
                      <a:pt x="58" y="5285"/>
                    </a:cubicBezTo>
                    <a:cubicBezTo>
                      <a:pt x="0" y="5746"/>
                      <a:pt x="144" y="6207"/>
                      <a:pt x="490" y="6437"/>
                    </a:cubicBezTo>
                    <a:cubicBezTo>
                      <a:pt x="633" y="6520"/>
                      <a:pt x="795" y="6559"/>
                      <a:pt x="965" y="6559"/>
                    </a:cubicBezTo>
                    <a:cubicBezTo>
                      <a:pt x="1447" y="6559"/>
                      <a:pt x="1993" y="6242"/>
                      <a:pt x="2333" y="5688"/>
                    </a:cubicBezTo>
                    <a:cubicBezTo>
                      <a:pt x="2362" y="5631"/>
                      <a:pt x="2391" y="5573"/>
                      <a:pt x="2449" y="5487"/>
                    </a:cubicBezTo>
                    <a:cubicBezTo>
                      <a:pt x="2802" y="5986"/>
                      <a:pt x="3321" y="6290"/>
                      <a:pt x="3778" y="6290"/>
                    </a:cubicBezTo>
                    <a:cubicBezTo>
                      <a:pt x="3953" y="6290"/>
                      <a:pt x="4119" y="6245"/>
                      <a:pt x="4263" y="6149"/>
                    </a:cubicBezTo>
                    <a:cubicBezTo>
                      <a:pt x="4782" y="5775"/>
                      <a:pt x="4810" y="4997"/>
                      <a:pt x="4407" y="4277"/>
                    </a:cubicBezTo>
                    <a:cubicBezTo>
                      <a:pt x="5214" y="4133"/>
                      <a:pt x="5790" y="3614"/>
                      <a:pt x="5761" y="3038"/>
                    </a:cubicBezTo>
                    <a:cubicBezTo>
                      <a:pt x="5761" y="2433"/>
                      <a:pt x="5099" y="2001"/>
                      <a:pt x="4263" y="2001"/>
                    </a:cubicBezTo>
                    <a:cubicBezTo>
                      <a:pt x="4609" y="1166"/>
                      <a:pt x="4378" y="302"/>
                      <a:pt x="3802" y="71"/>
                    </a:cubicBezTo>
                    <a:cubicBezTo>
                      <a:pt x="3694" y="23"/>
                      <a:pt x="3581" y="0"/>
                      <a:pt x="34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58"/>
              <p:cNvSpPr/>
              <p:nvPr/>
            </p:nvSpPr>
            <p:spPr>
              <a:xfrm>
                <a:off x="8287689" y="3010395"/>
                <a:ext cx="75547" cy="58420"/>
              </a:xfrm>
              <a:custGeom>
                <a:avLst/>
                <a:gdLst/>
                <a:ahLst/>
                <a:cxnLst/>
                <a:rect l="l" t="t" r="r" b="b"/>
                <a:pathLst>
                  <a:path w="2421" h="1872" extrusionOk="0">
                    <a:moveTo>
                      <a:pt x="1393" y="0"/>
                    </a:moveTo>
                    <a:cubicBezTo>
                      <a:pt x="1212" y="0"/>
                      <a:pt x="1021" y="42"/>
                      <a:pt x="836" y="129"/>
                    </a:cubicBezTo>
                    <a:cubicBezTo>
                      <a:pt x="289" y="418"/>
                      <a:pt x="1" y="994"/>
                      <a:pt x="231" y="1426"/>
                    </a:cubicBezTo>
                    <a:cubicBezTo>
                      <a:pt x="365" y="1712"/>
                      <a:pt x="675" y="1872"/>
                      <a:pt x="1029" y="1872"/>
                    </a:cubicBezTo>
                    <a:cubicBezTo>
                      <a:pt x="1209" y="1872"/>
                      <a:pt x="1400" y="1830"/>
                      <a:pt x="1585" y="1743"/>
                    </a:cubicBezTo>
                    <a:cubicBezTo>
                      <a:pt x="2132" y="1483"/>
                      <a:pt x="2420" y="907"/>
                      <a:pt x="2190" y="446"/>
                    </a:cubicBezTo>
                    <a:cubicBezTo>
                      <a:pt x="2057" y="160"/>
                      <a:pt x="1746" y="0"/>
                      <a:pt x="13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58"/>
              <p:cNvSpPr/>
              <p:nvPr/>
            </p:nvSpPr>
            <p:spPr>
              <a:xfrm>
                <a:off x="8205901" y="2931534"/>
                <a:ext cx="234630" cy="217766"/>
              </a:xfrm>
              <a:custGeom>
                <a:avLst/>
                <a:gdLst/>
                <a:ahLst/>
                <a:cxnLst/>
                <a:rect l="l" t="t" r="r" b="b"/>
                <a:pathLst>
                  <a:path w="7519" h="6978" extrusionOk="0">
                    <a:moveTo>
                      <a:pt x="5075" y="397"/>
                    </a:moveTo>
                    <a:cubicBezTo>
                      <a:pt x="5157" y="397"/>
                      <a:pt x="5243" y="410"/>
                      <a:pt x="5330" y="439"/>
                    </a:cubicBezTo>
                    <a:cubicBezTo>
                      <a:pt x="5790" y="640"/>
                      <a:pt x="5963" y="1389"/>
                      <a:pt x="5675" y="2109"/>
                    </a:cubicBezTo>
                    <a:cubicBezTo>
                      <a:pt x="5646" y="2167"/>
                      <a:pt x="5646" y="2224"/>
                      <a:pt x="5675" y="2282"/>
                    </a:cubicBezTo>
                    <a:cubicBezTo>
                      <a:pt x="5675" y="2368"/>
                      <a:pt x="5762" y="2397"/>
                      <a:pt x="5819" y="2397"/>
                    </a:cubicBezTo>
                    <a:cubicBezTo>
                      <a:pt x="6510" y="2426"/>
                      <a:pt x="7058" y="2829"/>
                      <a:pt x="7087" y="3290"/>
                    </a:cubicBezTo>
                    <a:cubicBezTo>
                      <a:pt x="7115" y="3751"/>
                      <a:pt x="6626" y="4183"/>
                      <a:pt x="5934" y="4298"/>
                    </a:cubicBezTo>
                    <a:cubicBezTo>
                      <a:pt x="5848" y="4298"/>
                      <a:pt x="5819" y="4356"/>
                      <a:pt x="5790" y="4414"/>
                    </a:cubicBezTo>
                    <a:cubicBezTo>
                      <a:pt x="5762" y="4442"/>
                      <a:pt x="5762" y="4529"/>
                      <a:pt x="5790" y="4586"/>
                    </a:cubicBezTo>
                    <a:cubicBezTo>
                      <a:pt x="6107" y="5220"/>
                      <a:pt x="6078" y="5940"/>
                      <a:pt x="5675" y="6171"/>
                    </a:cubicBezTo>
                    <a:cubicBezTo>
                      <a:pt x="5560" y="6247"/>
                      <a:pt x="5427" y="6283"/>
                      <a:pt x="5285" y="6283"/>
                    </a:cubicBezTo>
                    <a:cubicBezTo>
                      <a:pt x="4894" y="6283"/>
                      <a:pt x="4437" y="6010"/>
                      <a:pt x="4120" y="5566"/>
                    </a:cubicBezTo>
                    <a:cubicBezTo>
                      <a:pt x="4091" y="5537"/>
                      <a:pt x="4033" y="5508"/>
                      <a:pt x="3947" y="5508"/>
                    </a:cubicBezTo>
                    <a:cubicBezTo>
                      <a:pt x="3889" y="5508"/>
                      <a:pt x="3803" y="5537"/>
                      <a:pt x="3774" y="5595"/>
                    </a:cubicBezTo>
                    <a:cubicBezTo>
                      <a:pt x="3745" y="5681"/>
                      <a:pt x="3688" y="5710"/>
                      <a:pt x="3659" y="5796"/>
                    </a:cubicBezTo>
                    <a:cubicBezTo>
                      <a:pt x="3358" y="6269"/>
                      <a:pt x="2880" y="6566"/>
                      <a:pt x="2478" y="6566"/>
                    </a:cubicBezTo>
                    <a:cubicBezTo>
                      <a:pt x="2341" y="6566"/>
                      <a:pt x="2213" y="6532"/>
                      <a:pt x="2103" y="6459"/>
                    </a:cubicBezTo>
                    <a:cubicBezTo>
                      <a:pt x="1873" y="6286"/>
                      <a:pt x="1729" y="5940"/>
                      <a:pt x="1787" y="5508"/>
                    </a:cubicBezTo>
                    <a:cubicBezTo>
                      <a:pt x="1815" y="5278"/>
                      <a:pt x="1902" y="5018"/>
                      <a:pt x="2046" y="4817"/>
                    </a:cubicBezTo>
                    <a:cubicBezTo>
                      <a:pt x="2075" y="4730"/>
                      <a:pt x="2075" y="4673"/>
                      <a:pt x="2046" y="4586"/>
                    </a:cubicBezTo>
                    <a:cubicBezTo>
                      <a:pt x="2017" y="4529"/>
                      <a:pt x="1931" y="4500"/>
                      <a:pt x="1873" y="4500"/>
                    </a:cubicBezTo>
                    <a:lnTo>
                      <a:pt x="1758" y="4500"/>
                    </a:lnTo>
                    <a:cubicBezTo>
                      <a:pt x="1009" y="4442"/>
                      <a:pt x="375" y="3981"/>
                      <a:pt x="433" y="3434"/>
                    </a:cubicBezTo>
                    <a:cubicBezTo>
                      <a:pt x="462" y="2973"/>
                      <a:pt x="951" y="2628"/>
                      <a:pt x="1614" y="2570"/>
                    </a:cubicBezTo>
                    <a:cubicBezTo>
                      <a:pt x="1671" y="2570"/>
                      <a:pt x="1758" y="2541"/>
                      <a:pt x="1787" y="2484"/>
                    </a:cubicBezTo>
                    <a:cubicBezTo>
                      <a:pt x="1844" y="2426"/>
                      <a:pt x="1844" y="2368"/>
                      <a:pt x="1787" y="2282"/>
                    </a:cubicBezTo>
                    <a:cubicBezTo>
                      <a:pt x="1470" y="1677"/>
                      <a:pt x="1499" y="957"/>
                      <a:pt x="1902" y="698"/>
                    </a:cubicBezTo>
                    <a:cubicBezTo>
                      <a:pt x="2017" y="640"/>
                      <a:pt x="2161" y="611"/>
                      <a:pt x="2305" y="611"/>
                    </a:cubicBezTo>
                    <a:cubicBezTo>
                      <a:pt x="2363" y="611"/>
                      <a:pt x="2449" y="611"/>
                      <a:pt x="2507" y="554"/>
                    </a:cubicBezTo>
                    <a:cubicBezTo>
                      <a:pt x="2910" y="669"/>
                      <a:pt x="3256" y="928"/>
                      <a:pt x="3515" y="1303"/>
                    </a:cubicBezTo>
                    <a:lnTo>
                      <a:pt x="3544" y="1389"/>
                    </a:lnTo>
                    <a:cubicBezTo>
                      <a:pt x="3601" y="1447"/>
                      <a:pt x="3659" y="1504"/>
                      <a:pt x="3745" y="1504"/>
                    </a:cubicBezTo>
                    <a:cubicBezTo>
                      <a:pt x="3803" y="1504"/>
                      <a:pt x="3889" y="1447"/>
                      <a:pt x="3918" y="1389"/>
                    </a:cubicBezTo>
                    <a:cubicBezTo>
                      <a:pt x="4091" y="986"/>
                      <a:pt x="4350" y="698"/>
                      <a:pt x="4667" y="525"/>
                    </a:cubicBezTo>
                    <a:cubicBezTo>
                      <a:pt x="4763" y="448"/>
                      <a:pt x="4910" y="397"/>
                      <a:pt x="5075" y="397"/>
                    </a:cubicBezTo>
                    <a:close/>
                    <a:moveTo>
                      <a:pt x="4999" y="1"/>
                    </a:moveTo>
                    <a:cubicBezTo>
                      <a:pt x="4806" y="1"/>
                      <a:pt x="4616" y="52"/>
                      <a:pt x="4437" y="151"/>
                    </a:cubicBezTo>
                    <a:cubicBezTo>
                      <a:pt x="4149" y="295"/>
                      <a:pt x="3889" y="583"/>
                      <a:pt x="3659" y="928"/>
                    </a:cubicBezTo>
                    <a:cubicBezTo>
                      <a:pt x="3371" y="525"/>
                      <a:pt x="2996" y="266"/>
                      <a:pt x="2593" y="208"/>
                    </a:cubicBezTo>
                    <a:cubicBezTo>
                      <a:pt x="2464" y="178"/>
                      <a:pt x="2345" y="162"/>
                      <a:pt x="2235" y="162"/>
                    </a:cubicBezTo>
                    <a:cubicBezTo>
                      <a:pt x="2027" y="162"/>
                      <a:pt x="1851" y="220"/>
                      <a:pt x="1700" y="352"/>
                    </a:cubicBezTo>
                    <a:cubicBezTo>
                      <a:pt x="1153" y="669"/>
                      <a:pt x="1038" y="1418"/>
                      <a:pt x="1326" y="2167"/>
                    </a:cubicBezTo>
                    <a:cubicBezTo>
                      <a:pt x="634" y="2311"/>
                      <a:pt x="116" y="2801"/>
                      <a:pt x="58" y="3377"/>
                    </a:cubicBezTo>
                    <a:cubicBezTo>
                      <a:pt x="1" y="4097"/>
                      <a:pt x="692" y="4702"/>
                      <a:pt x="1585" y="4846"/>
                    </a:cubicBezTo>
                    <a:cubicBezTo>
                      <a:pt x="1499" y="5018"/>
                      <a:pt x="1470" y="5249"/>
                      <a:pt x="1441" y="5422"/>
                    </a:cubicBezTo>
                    <a:cubicBezTo>
                      <a:pt x="1355" y="6027"/>
                      <a:pt x="1585" y="6545"/>
                      <a:pt x="1988" y="6804"/>
                    </a:cubicBezTo>
                    <a:cubicBezTo>
                      <a:pt x="2161" y="6948"/>
                      <a:pt x="2334" y="6977"/>
                      <a:pt x="2564" y="6977"/>
                    </a:cubicBezTo>
                    <a:cubicBezTo>
                      <a:pt x="3054" y="6977"/>
                      <a:pt x="3659" y="6660"/>
                      <a:pt x="4005" y="6084"/>
                    </a:cubicBezTo>
                    <a:cubicBezTo>
                      <a:pt x="4390" y="6489"/>
                      <a:pt x="4867" y="6714"/>
                      <a:pt x="5304" y="6714"/>
                    </a:cubicBezTo>
                    <a:cubicBezTo>
                      <a:pt x="5519" y="6714"/>
                      <a:pt x="5725" y="6659"/>
                      <a:pt x="5906" y="6545"/>
                    </a:cubicBezTo>
                    <a:cubicBezTo>
                      <a:pt x="6453" y="6228"/>
                      <a:pt x="6597" y="5422"/>
                      <a:pt x="6251" y="4673"/>
                    </a:cubicBezTo>
                    <a:cubicBezTo>
                      <a:pt x="7029" y="4442"/>
                      <a:pt x="7519" y="3924"/>
                      <a:pt x="7490" y="3290"/>
                    </a:cubicBezTo>
                    <a:cubicBezTo>
                      <a:pt x="7490" y="2656"/>
                      <a:pt x="6914" y="2138"/>
                      <a:pt x="6107" y="2052"/>
                    </a:cubicBezTo>
                    <a:cubicBezTo>
                      <a:pt x="6338" y="1187"/>
                      <a:pt x="6078" y="352"/>
                      <a:pt x="5445" y="93"/>
                    </a:cubicBezTo>
                    <a:cubicBezTo>
                      <a:pt x="5295" y="31"/>
                      <a:pt x="5146" y="1"/>
                      <a:pt x="49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49" name="Google Shape;2349;p58"/>
          <p:cNvGrpSpPr/>
          <p:nvPr/>
        </p:nvGrpSpPr>
        <p:grpSpPr>
          <a:xfrm>
            <a:off x="7197698" y="1168579"/>
            <a:ext cx="289974" cy="261300"/>
            <a:chOff x="8549240" y="3624833"/>
            <a:chExt cx="237314" cy="213865"/>
          </a:xfrm>
        </p:grpSpPr>
        <p:sp>
          <p:nvSpPr>
            <p:cNvPr id="2350" name="Google Shape;2350;p58"/>
            <p:cNvSpPr/>
            <p:nvPr/>
          </p:nvSpPr>
          <p:spPr>
            <a:xfrm>
              <a:off x="8555989" y="3631362"/>
              <a:ext cx="223833" cy="200789"/>
            </a:xfrm>
            <a:custGeom>
              <a:avLst/>
              <a:gdLst/>
              <a:ahLst/>
              <a:cxnLst/>
              <a:rect l="l" t="t" r="r" b="b"/>
              <a:pathLst>
                <a:path w="7173" h="6434" extrusionOk="0">
                  <a:moveTo>
                    <a:pt x="2373" y="0"/>
                  </a:moveTo>
                  <a:cubicBezTo>
                    <a:pt x="2239" y="0"/>
                    <a:pt x="2109" y="29"/>
                    <a:pt x="1988" y="89"/>
                  </a:cubicBezTo>
                  <a:cubicBezTo>
                    <a:pt x="1440" y="349"/>
                    <a:pt x="1268" y="1155"/>
                    <a:pt x="1584" y="1904"/>
                  </a:cubicBezTo>
                  <a:cubicBezTo>
                    <a:pt x="1555" y="1903"/>
                    <a:pt x="1526" y="1902"/>
                    <a:pt x="1498" y="1902"/>
                  </a:cubicBezTo>
                  <a:cubicBezTo>
                    <a:pt x="789" y="1902"/>
                    <a:pt x="226" y="2242"/>
                    <a:pt x="115" y="2768"/>
                  </a:cubicBezTo>
                  <a:cubicBezTo>
                    <a:pt x="0" y="3373"/>
                    <a:pt x="576" y="4064"/>
                    <a:pt x="1498" y="4208"/>
                  </a:cubicBezTo>
                  <a:lnTo>
                    <a:pt x="1584" y="4208"/>
                  </a:lnTo>
                  <a:cubicBezTo>
                    <a:pt x="1412" y="4410"/>
                    <a:pt x="1296" y="4669"/>
                    <a:pt x="1239" y="4929"/>
                  </a:cubicBezTo>
                  <a:cubicBezTo>
                    <a:pt x="1095" y="5389"/>
                    <a:pt x="1181" y="5850"/>
                    <a:pt x="1527" y="6138"/>
                  </a:cubicBezTo>
                  <a:cubicBezTo>
                    <a:pt x="1696" y="6277"/>
                    <a:pt x="1909" y="6344"/>
                    <a:pt x="2138" y="6344"/>
                  </a:cubicBezTo>
                  <a:cubicBezTo>
                    <a:pt x="2574" y="6344"/>
                    <a:pt x="3069" y="6102"/>
                    <a:pt x="3428" y="5649"/>
                  </a:cubicBezTo>
                  <a:cubicBezTo>
                    <a:pt x="3457" y="5562"/>
                    <a:pt x="3543" y="5533"/>
                    <a:pt x="3572" y="5476"/>
                  </a:cubicBezTo>
                  <a:cubicBezTo>
                    <a:pt x="3886" y="6060"/>
                    <a:pt x="4411" y="6433"/>
                    <a:pt x="4899" y="6433"/>
                  </a:cubicBezTo>
                  <a:cubicBezTo>
                    <a:pt x="5038" y="6433"/>
                    <a:pt x="5173" y="6403"/>
                    <a:pt x="5300" y="6340"/>
                  </a:cubicBezTo>
                  <a:cubicBezTo>
                    <a:pt x="5847" y="6081"/>
                    <a:pt x="6020" y="5245"/>
                    <a:pt x="5703" y="4496"/>
                  </a:cubicBezTo>
                  <a:cubicBezTo>
                    <a:pt x="6481" y="4468"/>
                    <a:pt x="7115" y="4036"/>
                    <a:pt x="7172" y="3460"/>
                  </a:cubicBezTo>
                  <a:cubicBezTo>
                    <a:pt x="7144" y="2912"/>
                    <a:pt x="6596" y="2365"/>
                    <a:pt x="5819" y="2250"/>
                  </a:cubicBezTo>
                  <a:cubicBezTo>
                    <a:pt x="6251" y="1472"/>
                    <a:pt x="6135" y="608"/>
                    <a:pt x="5559" y="291"/>
                  </a:cubicBezTo>
                  <a:cubicBezTo>
                    <a:pt x="5413" y="210"/>
                    <a:pt x="5258" y="175"/>
                    <a:pt x="5099" y="175"/>
                  </a:cubicBezTo>
                  <a:cubicBezTo>
                    <a:pt x="4975" y="175"/>
                    <a:pt x="4850" y="196"/>
                    <a:pt x="4724" y="233"/>
                  </a:cubicBezTo>
                  <a:cubicBezTo>
                    <a:pt x="4378" y="377"/>
                    <a:pt x="4004" y="666"/>
                    <a:pt x="3802" y="1098"/>
                  </a:cubicBezTo>
                  <a:cubicBezTo>
                    <a:pt x="3802" y="1069"/>
                    <a:pt x="3745" y="1069"/>
                    <a:pt x="3745" y="1040"/>
                  </a:cubicBezTo>
                  <a:cubicBezTo>
                    <a:pt x="3426" y="403"/>
                    <a:pt x="2875" y="0"/>
                    <a:pt x="23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51" name="Google Shape;2351;p58"/>
            <p:cNvGrpSpPr/>
            <p:nvPr/>
          </p:nvGrpSpPr>
          <p:grpSpPr>
            <a:xfrm>
              <a:off x="8549240" y="3624833"/>
              <a:ext cx="237314" cy="213865"/>
              <a:chOff x="8365015" y="3739933"/>
              <a:chExt cx="237314" cy="213865"/>
            </a:xfrm>
          </p:grpSpPr>
          <p:sp>
            <p:nvSpPr>
              <p:cNvPr id="2352" name="Google Shape;2352;p58"/>
              <p:cNvSpPr/>
              <p:nvPr/>
            </p:nvSpPr>
            <p:spPr>
              <a:xfrm>
                <a:off x="8406362" y="3749826"/>
                <a:ext cx="190569" cy="197918"/>
              </a:xfrm>
              <a:custGeom>
                <a:avLst/>
                <a:gdLst/>
                <a:ahLst/>
                <a:cxnLst/>
                <a:rect l="l" t="t" r="r" b="b"/>
                <a:pathLst>
                  <a:path w="6107" h="6342" extrusionOk="0">
                    <a:moveTo>
                      <a:pt x="4060" y="1"/>
                    </a:moveTo>
                    <a:cubicBezTo>
                      <a:pt x="3930" y="1"/>
                      <a:pt x="3794" y="29"/>
                      <a:pt x="3658" y="84"/>
                    </a:cubicBezTo>
                    <a:cubicBezTo>
                      <a:pt x="3428" y="2186"/>
                      <a:pt x="2218" y="4260"/>
                      <a:pt x="202" y="4808"/>
                    </a:cubicBezTo>
                    <a:cubicBezTo>
                      <a:pt x="144" y="4836"/>
                      <a:pt x="144" y="4836"/>
                      <a:pt x="115" y="4836"/>
                    </a:cubicBezTo>
                    <a:cubicBezTo>
                      <a:pt x="0" y="5355"/>
                      <a:pt x="86" y="5816"/>
                      <a:pt x="403" y="6075"/>
                    </a:cubicBezTo>
                    <a:cubicBezTo>
                      <a:pt x="557" y="6219"/>
                      <a:pt x="755" y="6286"/>
                      <a:pt x="973" y="6286"/>
                    </a:cubicBezTo>
                    <a:cubicBezTo>
                      <a:pt x="1408" y="6286"/>
                      <a:pt x="1920" y="6017"/>
                      <a:pt x="2304" y="5556"/>
                    </a:cubicBezTo>
                    <a:cubicBezTo>
                      <a:pt x="2391" y="5499"/>
                      <a:pt x="2420" y="5441"/>
                      <a:pt x="2448" y="5384"/>
                    </a:cubicBezTo>
                    <a:cubicBezTo>
                      <a:pt x="2763" y="5967"/>
                      <a:pt x="3287" y="6341"/>
                      <a:pt x="3776" y="6341"/>
                    </a:cubicBezTo>
                    <a:cubicBezTo>
                      <a:pt x="3914" y="6341"/>
                      <a:pt x="4050" y="6311"/>
                      <a:pt x="4177" y="6248"/>
                    </a:cubicBezTo>
                    <a:cubicBezTo>
                      <a:pt x="4724" y="5960"/>
                      <a:pt x="4897" y="5153"/>
                      <a:pt x="4580" y="4404"/>
                    </a:cubicBezTo>
                    <a:cubicBezTo>
                      <a:pt x="5386" y="4375"/>
                      <a:pt x="6020" y="3943"/>
                      <a:pt x="6078" y="3367"/>
                    </a:cubicBezTo>
                    <a:cubicBezTo>
                      <a:pt x="6107" y="2791"/>
                      <a:pt x="5559" y="2244"/>
                      <a:pt x="4724" y="2100"/>
                    </a:cubicBezTo>
                    <a:cubicBezTo>
                      <a:pt x="5127" y="1322"/>
                      <a:pt x="5070" y="458"/>
                      <a:pt x="4465" y="112"/>
                    </a:cubicBezTo>
                    <a:cubicBezTo>
                      <a:pt x="4343" y="36"/>
                      <a:pt x="4205" y="1"/>
                      <a:pt x="4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58"/>
              <p:cNvSpPr/>
              <p:nvPr/>
            </p:nvSpPr>
            <p:spPr>
              <a:xfrm>
                <a:off x="8449487" y="3820261"/>
                <a:ext cx="75547" cy="56735"/>
              </a:xfrm>
              <a:custGeom>
                <a:avLst/>
                <a:gdLst/>
                <a:ahLst/>
                <a:cxnLst/>
                <a:rect l="l" t="t" r="r" b="b"/>
                <a:pathLst>
                  <a:path w="2421" h="1818" extrusionOk="0">
                    <a:moveTo>
                      <a:pt x="1316" y="0"/>
                    </a:moveTo>
                    <a:cubicBezTo>
                      <a:pt x="1179" y="0"/>
                      <a:pt x="1036" y="23"/>
                      <a:pt x="894" y="73"/>
                    </a:cubicBezTo>
                    <a:cubicBezTo>
                      <a:pt x="375" y="246"/>
                      <a:pt x="1" y="793"/>
                      <a:pt x="145" y="1254"/>
                    </a:cubicBezTo>
                    <a:cubicBezTo>
                      <a:pt x="253" y="1601"/>
                      <a:pt x="622" y="1817"/>
                      <a:pt x="1044" y="1817"/>
                    </a:cubicBezTo>
                    <a:cubicBezTo>
                      <a:pt x="1183" y="1817"/>
                      <a:pt x="1327" y="1794"/>
                      <a:pt x="1470" y="1744"/>
                    </a:cubicBezTo>
                    <a:cubicBezTo>
                      <a:pt x="2046" y="1571"/>
                      <a:pt x="2420" y="1024"/>
                      <a:pt x="2247" y="563"/>
                    </a:cubicBezTo>
                    <a:cubicBezTo>
                      <a:pt x="2096" y="216"/>
                      <a:pt x="1732" y="0"/>
                      <a:pt x="13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58"/>
              <p:cNvSpPr/>
              <p:nvPr/>
            </p:nvSpPr>
            <p:spPr>
              <a:xfrm>
                <a:off x="8365015" y="3739933"/>
                <a:ext cx="237314" cy="213865"/>
              </a:xfrm>
              <a:custGeom>
                <a:avLst/>
                <a:gdLst/>
                <a:ahLst/>
                <a:cxnLst/>
                <a:rect l="l" t="t" r="r" b="b"/>
                <a:pathLst>
                  <a:path w="7605" h="6853" extrusionOk="0">
                    <a:moveTo>
                      <a:pt x="2618" y="386"/>
                    </a:moveTo>
                    <a:cubicBezTo>
                      <a:pt x="2715" y="386"/>
                      <a:pt x="2823" y="401"/>
                      <a:pt x="2938" y="429"/>
                    </a:cubicBezTo>
                    <a:cubicBezTo>
                      <a:pt x="3284" y="545"/>
                      <a:pt x="3601" y="862"/>
                      <a:pt x="3831" y="1294"/>
                    </a:cubicBezTo>
                    <a:lnTo>
                      <a:pt x="3860" y="1380"/>
                    </a:lnTo>
                    <a:cubicBezTo>
                      <a:pt x="3889" y="1438"/>
                      <a:pt x="3975" y="1466"/>
                      <a:pt x="4033" y="1466"/>
                    </a:cubicBezTo>
                    <a:cubicBezTo>
                      <a:pt x="4119" y="1466"/>
                      <a:pt x="4177" y="1438"/>
                      <a:pt x="4234" y="1380"/>
                    </a:cubicBezTo>
                    <a:cubicBezTo>
                      <a:pt x="4407" y="1006"/>
                      <a:pt x="4724" y="718"/>
                      <a:pt x="5041" y="602"/>
                    </a:cubicBezTo>
                    <a:cubicBezTo>
                      <a:pt x="5161" y="568"/>
                      <a:pt x="5291" y="523"/>
                      <a:pt x="5432" y="523"/>
                    </a:cubicBezTo>
                    <a:cubicBezTo>
                      <a:pt x="5527" y="523"/>
                      <a:pt x="5627" y="544"/>
                      <a:pt x="5732" y="602"/>
                    </a:cubicBezTo>
                    <a:cubicBezTo>
                      <a:pt x="6164" y="862"/>
                      <a:pt x="6251" y="1610"/>
                      <a:pt x="5876" y="2302"/>
                    </a:cubicBezTo>
                    <a:cubicBezTo>
                      <a:pt x="5847" y="2331"/>
                      <a:pt x="5847" y="2417"/>
                      <a:pt x="5876" y="2475"/>
                    </a:cubicBezTo>
                    <a:cubicBezTo>
                      <a:pt x="5905" y="2561"/>
                      <a:pt x="5963" y="2590"/>
                      <a:pt x="6020" y="2590"/>
                    </a:cubicBezTo>
                    <a:cubicBezTo>
                      <a:pt x="6711" y="2734"/>
                      <a:pt x="7201" y="3166"/>
                      <a:pt x="7172" y="3627"/>
                    </a:cubicBezTo>
                    <a:cubicBezTo>
                      <a:pt x="7144" y="4116"/>
                      <a:pt x="6596" y="4462"/>
                      <a:pt x="5905" y="4520"/>
                    </a:cubicBezTo>
                    <a:cubicBezTo>
                      <a:pt x="5847" y="4520"/>
                      <a:pt x="5761" y="4548"/>
                      <a:pt x="5732" y="4606"/>
                    </a:cubicBezTo>
                    <a:cubicBezTo>
                      <a:pt x="5703" y="4664"/>
                      <a:pt x="5703" y="4721"/>
                      <a:pt x="5732" y="4808"/>
                    </a:cubicBezTo>
                    <a:cubicBezTo>
                      <a:pt x="6020" y="5470"/>
                      <a:pt x="5876" y="6161"/>
                      <a:pt x="5444" y="6392"/>
                    </a:cubicBezTo>
                    <a:cubicBezTo>
                      <a:pt x="5361" y="6431"/>
                      <a:pt x="5271" y="6449"/>
                      <a:pt x="5176" y="6449"/>
                    </a:cubicBezTo>
                    <a:cubicBezTo>
                      <a:pt x="4778" y="6449"/>
                      <a:pt x="4306" y="6121"/>
                      <a:pt x="4004" y="5585"/>
                    </a:cubicBezTo>
                    <a:cubicBezTo>
                      <a:pt x="3975" y="5528"/>
                      <a:pt x="3889" y="5470"/>
                      <a:pt x="3831" y="5470"/>
                    </a:cubicBezTo>
                    <a:cubicBezTo>
                      <a:pt x="3782" y="5470"/>
                      <a:pt x="3742" y="5489"/>
                      <a:pt x="3700" y="5489"/>
                    </a:cubicBezTo>
                    <a:cubicBezTo>
                      <a:pt x="3669" y="5489"/>
                      <a:pt x="3638" y="5478"/>
                      <a:pt x="3601" y="5441"/>
                    </a:cubicBezTo>
                    <a:cubicBezTo>
                      <a:pt x="3572" y="5528"/>
                      <a:pt x="3543" y="5585"/>
                      <a:pt x="3514" y="5614"/>
                    </a:cubicBezTo>
                    <a:cubicBezTo>
                      <a:pt x="3178" y="6049"/>
                      <a:pt x="2720" y="6280"/>
                      <a:pt x="2335" y="6280"/>
                    </a:cubicBezTo>
                    <a:cubicBezTo>
                      <a:pt x="2159" y="6280"/>
                      <a:pt x="1999" y="6232"/>
                      <a:pt x="1872" y="6133"/>
                    </a:cubicBezTo>
                    <a:cubicBezTo>
                      <a:pt x="1642" y="5902"/>
                      <a:pt x="1556" y="5557"/>
                      <a:pt x="1671" y="5125"/>
                    </a:cubicBezTo>
                    <a:cubicBezTo>
                      <a:pt x="1700" y="4894"/>
                      <a:pt x="1844" y="4692"/>
                      <a:pt x="1988" y="4462"/>
                    </a:cubicBezTo>
                    <a:cubicBezTo>
                      <a:pt x="2016" y="4433"/>
                      <a:pt x="2074" y="4347"/>
                      <a:pt x="2016" y="4289"/>
                    </a:cubicBezTo>
                    <a:cubicBezTo>
                      <a:pt x="2016" y="4203"/>
                      <a:pt x="1959" y="4145"/>
                      <a:pt x="1872" y="4145"/>
                    </a:cubicBezTo>
                    <a:lnTo>
                      <a:pt x="1786" y="4145"/>
                    </a:lnTo>
                    <a:cubicBezTo>
                      <a:pt x="1008" y="4001"/>
                      <a:pt x="490" y="3425"/>
                      <a:pt x="576" y="2907"/>
                    </a:cubicBezTo>
                    <a:cubicBezTo>
                      <a:pt x="655" y="2511"/>
                      <a:pt x="1120" y="2237"/>
                      <a:pt x="1683" y="2237"/>
                    </a:cubicBezTo>
                    <a:cubicBezTo>
                      <a:pt x="1736" y="2237"/>
                      <a:pt x="1789" y="2239"/>
                      <a:pt x="1844" y="2244"/>
                    </a:cubicBezTo>
                    <a:cubicBezTo>
                      <a:pt x="1930" y="2244"/>
                      <a:pt x="1988" y="2244"/>
                      <a:pt x="2016" y="2158"/>
                    </a:cubicBezTo>
                    <a:cubicBezTo>
                      <a:pt x="2074" y="2129"/>
                      <a:pt x="2103" y="2043"/>
                      <a:pt x="2074" y="1985"/>
                    </a:cubicBezTo>
                    <a:cubicBezTo>
                      <a:pt x="1786" y="1322"/>
                      <a:pt x="1930" y="660"/>
                      <a:pt x="2362" y="429"/>
                    </a:cubicBezTo>
                    <a:cubicBezTo>
                      <a:pt x="2434" y="401"/>
                      <a:pt x="2520" y="386"/>
                      <a:pt x="2618" y="386"/>
                    </a:cubicBezTo>
                    <a:close/>
                    <a:moveTo>
                      <a:pt x="2582" y="1"/>
                    </a:moveTo>
                    <a:cubicBezTo>
                      <a:pt x="2421" y="1"/>
                      <a:pt x="2268" y="37"/>
                      <a:pt x="2132" y="113"/>
                    </a:cubicBezTo>
                    <a:cubicBezTo>
                      <a:pt x="1584" y="401"/>
                      <a:pt x="1354" y="1150"/>
                      <a:pt x="1556" y="1927"/>
                    </a:cubicBezTo>
                    <a:cubicBezTo>
                      <a:pt x="835" y="1956"/>
                      <a:pt x="259" y="2359"/>
                      <a:pt x="144" y="2935"/>
                    </a:cubicBezTo>
                    <a:cubicBezTo>
                      <a:pt x="0" y="3598"/>
                      <a:pt x="634" y="4318"/>
                      <a:pt x="1498" y="4577"/>
                    </a:cubicBezTo>
                    <a:cubicBezTo>
                      <a:pt x="1411" y="4750"/>
                      <a:pt x="1296" y="4952"/>
                      <a:pt x="1267" y="5125"/>
                    </a:cubicBezTo>
                    <a:cubicBezTo>
                      <a:pt x="1123" y="5729"/>
                      <a:pt x="1267" y="6248"/>
                      <a:pt x="1642" y="6565"/>
                    </a:cubicBezTo>
                    <a:cubicBezTo>
                      <a:pt x="1838" y="6722"/>
                      <a:pt x="2075" y="6795"/>
                      <a:pt x="2328" y="6795"/>
                    </a:cubicBezTo>
                    <a:cubicBezTo>
                      <a:pt x="2816" y="6795"/>
                      <a:pt x="3366" y="6521"/>
                      <a:pt x="3802" y="6046"/>
                    </a:cubicBezTo>
                    <a:cubicBezTo>
                      <a:pt x="4148" y="6565"/>
                      <a:pt x="4695" y="6853"/>
                      <a:pt x="5156" y="6853"/>
                    </a:cubicBezTo>
                    <a:cubicBezTo>
                      <a:pt x="5329" y="6853"/>
                      <a:pt x="5473" y="6824"/>
                      <a:pt x="5588" y="6766"/>
                    </a:cubicBezTo>
                    <a:cubicBezTo>
                      <a:pt x="6164" y="6478"/>
                      <a:pt x="6395" y="5729"/>
                      <a:pt x="6164" y="4952"/>
                    </a:cubicBezTo>
                    <a:cubicBezTo>
                      <a:pt x="6971" y="4808"/>
                      <a:pt x="7547" y="4318"/>
                      <a:pt x="7576" y="3713"/>
                    </a:cubicBezTo>
                    <a:cubicBezTo>
                      <a:pt x="7604" y="3108"/>
                      <a:pt x="7115" y="2532"/>
                      <a:pt x="6337" y="2302"/>
                    </a:cubicBezTo>
                    <a:cubicBezTo>
                      <a:pt x="6683" y="1495"/>
                      <a:pt x="6539" y="631"/>
                      <a:pt x="5905" y="285"/>
                    </a:cubicBezTo>
                    <a:cubicBezTo>
                      <a:pt x="5747" y="206"/>
                      <a:pt x="5571" y="162"/>
                      <a:pt x="5383" y="162"/>
                    </a:cubicBezTo>
                    <a:cubicBezTo>
                      <a:pt x="5228" y="162"/>
                      <a:pt x="5065" y="192"/>
                      <a:pt x="4897" y="257"/>
                    </a:cubicBezTo>
                    <a:cubicBezTo>
                      <a:pt x="4580" y="372"/>
                      <a:pt x="4292" y="631"/>
                      <a:pt x="4033" y="919"/>
                    </a:cubicBezTo>
                    <a:cubicBezTo>
                      <a:pt x="3802" y="516"/>
                      <a:pt x="3428" y="228"/>
                      <a:pt x="3025" y="84"/>
                    </a:cubicBezTo>
                    <a:cubicBezTo>
                      <a:pt x="2875" y="29"/>
                      <a:pt x="2725" y="1"/>
                      <a:pt x="2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7" name="Rectangle 26"/>
          <p:cNvSpPr/>
          <p:nvPr/>
        </p:nvSpPr>
        <p:spPr>
          <a:xfrm>
            <a:off x="2424418" y="2122415"/>
            <a:ext cx="4320331" cy="2525086"/>
          </a:xfrm>
          <a:prstGeom prst="rect">
            <a:avLst/>
          </a:prstGeom>
          <a:solidFill>
            <a:schemeClr val="tx1"/>
          </a:solidFill>
          <a:ln>
            <a:solidFill>
              <a:srgbClr val="B07B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55" name="Google Shape;2355;p58"/>
          <p:cNvGrpSpPr/>
          <p:nvPr/>
        </p:nvGrpSpPr>
        <p:grpSpPr>
          <a:xfrm>
            <a:off x="6827808" y="2961096"/>
            <a:ext cx="3215218" cy="2182404"/>
            <a:chOff x="1862838" y="1300125"/>
            <a:chExt cx="1247950" cy="847075"/>
          </a:xfrm>
        </p:grpSpPr>
        <p:sp>
          <p:nvSpPr>
            <p:cNvPr id="2356" name="Google Shape;2356;p58"/>
            <p:cNvSpPr/>
            <p:nvPr/>
          </p:nvSpPr>
          <p:spPr>
            <a:xfrm>
              <a:off x="1877963" y="2064075"/>
              <a:ext cx="129650" cy="78875"/>
            </a:xfrm>
            <a:custGeom>
              <a:avLst/>
              <a:gdLst/>
              <a:ahLst/>
              <a:cxnLst/>
              <a:rect l="l" t="t" r="r" b="b"/>
              <a:pathLst>
                <a:path w="5186" h="3155" extrusionOk="0">
                  <a:moveTo>
                    <a:pt x="2862" y="1"/>
                  </a:moveTo>
                  <a:cubicBezTo>
                    <a:pt x="2063" y="1"/>
                    <a:pt x="1286" y="131"/>
                    <a:pt x="721" y="530"/>
                  </a:cubicBezTo>
                  <a:cubicBezTo>
                    <a:pt x="490" y="703"/>
                    <a:pt x="260" y="962"/>
                    <a:pt x="116" y="1250"/>
                  </a:cubicBezTo>
                  <a:cubicBezTo>
                    <a:pt x="0" y="1452"/>
                    <a:pt x="0" y="1682"/>
                    <a:pt x="58" y="1913"/>
                  </a:cubicBezTo>
                  <a:cubicBezTo>
                    <a:pt x="87" y="2143"/>
                    <a:pt x="202" y="2345"/>
                    <a:pt x="346" y="2546"/>
                  </a:cubicBezTo>
                  <a:cubicBezTo>
                    <a:pt x="490" y="2719"/>
                    <a:pt x="692" y="2863"/>
                    <a:pt x="951" y="2978"/>
                  </a:cubicBezTo>
                  <a:cubicBezTo>
                    <a:pt x="1237" y="3096"/>
                    <a:pt x="1571" y="3155"/>
                    <a:pt x="1926" y="3155"/>
                  </a:cubicBezTo>
                  <a:cubicBezTo>
                    <a:pt x="2180" y="3155"/>
                    <a:pt x="2444" y="3125"/>
                    <a:pt x="2708" y="3065"/>
                  </a:cubicBezTo>
                  <a:cubicBezTo>
                    <a:pt x="3082" y="3007"/>
                    <a:pt x="3515" y="2863"/>
                    <a:pt x="3975" y="2633"/>
                  </a:cubicBezTo>
                  <a:cubicBezTo>
                    <a:pt x="4321" y="2489"/>
                    <a:pt x="4695" y="2316"/>
                    <a:pt x="5012" y="2143"/>
                  </a:cubicBezTo>
                  <a:cubicBezTo>
                    <a:pt x="5099" y="2114"/>
                    <a:pt x="5128" y="2057"/>
                    <a:pt x="5185" y="2028"/>
                  </a:cubicBezTo>
                  <a:cubicBezTo>
                    <a:pt x="4984" y="1855"/>
                    <a:pt x="4868" y="1682"/>
                    <a:pt x="4839" y="1481"/>
                  </a:cubicBezTo>
                  <a:cubicBezTo>
                    <a:pt x="4724" y="1049"/>
                    <a:pt x="4667" y="588"/>
                    <a:pt x="4580" y="156"/>
                  </a:cubicBezTo>
                  <a:cubicBezTo>
                    <a:pt x="4045" y="70"/>
                    <a:pt x="3447" y="1"/>
                    <a:pt x="28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57" name="Google Shape;2357;p58"/>
            <p:cNvGrpSpPr/>
            <p:nvPr/>
          </p:nvGrpSpPr>
          <p:grpSpPr>
            <a:xfrm>
              <a:off x="1862838" y="1300125"/>
              <a:ext cx="1247950" cy="847075"/>
              <a:chOff x="1862838" y="1300125"/>
              <a:chExt cx="1247950" cy="847075"/>
            </a:xfrm>
          </p:grpSpPr>
          <p:sp>
            <p:nvSpPr>
              <p:cNvPr id="2358" name="Google Shape;2358;p58"/>
              <p:cNvSpPr/>
              <p:nvPr/>
            </p:nvSpPr>
            <p:spPr>
              <a:xfrm>
                <a:off x="2833538" y="1390700"/>
                <a:ext cx="101550" cy="114875"/>
              </a:xfrm>
              <a:custGeom>
                <a:avLst/>
                <a:gdLst/>
                <a:ahLst/>
                <a:cxnLst/>
                <a:rect l="l" t="t" r="r" b="b"/>
                <a:pathLst>
                  <a:path w="4062" h="4595" extrusionOk="0">
                    <a:moveTo>
                      <a:pt x="2545" y="0"/>
                    </a:moveTo>
                    <a:cubicBezTo>
                      <a:pt x="1890" y="0"/>
                      <a:pt x="1123" y="471"/>
                      <a:pt x="605" y="1541"/>
                    </a:cubicBezTo>
                    <a:cubicBezTo>
                      <a:pt x="404" y="2002"/>
                      <a:pt x="144" y="2694"/>
                      <a:pt x="0" y="3414"/>
                    </a:cubicBezTo>
                    <a:cubicBezTo>
                      <a:pt x="144" y="3471"/>
                      <a:pt x="288" y="3558"/>
                      <a:pt x="432" y="3644"/>
                    </a:cubicBezTo>
                    <a:cubicBezTo>
                      <a:pt x="807" y="3875"/>
                      <a:pt x="1181" y="4134"/>
                      <a:pt x="1527" y="4335"/>
                    </a:cubicBezTo>
                    <a:cubicBezTo>
                      <a:pt x="1585" y="4364"/>
                      <a:pt x="1613" y="4364"/>
                      <a:pt x="1642" y="4393"/>
                    </a:cubicBezTo>
                    <a:cubicBezTo>
                      <a:pt x="1729" y="4451"/>
                      <a:pt x="1786" y="4508"/>
                      <a:pt x="1901" y="4595"/>
                    </a:cubicBezTo>
                    <a:cubicBezTo>
                      <a:pt x="3803" y="2809"/>
                      <a:pt x="4062" y="1340"/>
                      <a:pt x="3601" y="591"/>
                    </a:cubicBezTo>
                    <a:cubicBezTo>
                      <a:pt x="3370" y="210"/>
                      <a:pt x="2983" y="0"/>
                      <a:pt x="25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58"/>
              <p:cNvSpPr/>
              <p:nvPr/>
            </p:nvSpPr>
            <p:spPr>
              <a:xfrm>
                <a:off x="2989788" y="1536300"/>
                <a:ext cx="120300" cy="109700"/>
              </a:xfrm>
              <a:custGeom>
                <a:avLst/>
                <a:gdLst/>
                <a:ahLst/>
                <a:cxnLst/>
                <a:rect l="l" t="t" r="r" b="b"/>
                <a:pathLst>
                  <a:path w="4812" h="4388" extrusionOk="0">
                    <a:moveTo>
                      <a:pt x="3258" y="1"/>
                    </a:moveTo>
                    <a:cubicBezTo>
                      <a:pt x="2721" y="1"/>
                      <a:pt x="2078" y="247"/>
                      <a:pt x="1441" y="845"/>
                    </a:cubicBezTo>
                    <a:cubicBezTo>
                      <a:pt x="980" y="1277"/>
                      <a:pt x="433" y="2054"/>
                      <a:pt x="59" y="2717"/>
                    </a:cubicBezTo>
                    <a:cubicBezTo>
                      <a:pt x="59" y="2774"/>
                      <a:pt x="1" y="2774"/>
                      <a:pt x="1" y="2803"/>
                    </a:cubicBezTo>
                    <a:lnTo>
                      <a:pt x="116" y="2803"/>
                    </a:lnTo>
                    <a:cubicBezTo>
                      <a:pt x="203" y="2918"/>
                      <a:pt x="260" y="2976"/>
                      <a:pt x="347" y="3091"/>
                    </a:cubicBezTo>
                    <a:cubicBezTo>
                      <a:pt x="404" y="3206"/>
                      <a:pt x="491" y="3293"/>
                      <a:pt x="577" y="3379"/>
                    </a:cubicBezTo>
                    <a:cubicBezTo>
                      <a:pt x="663" y="3494"/>
                      <a:pt x="721" y="3581"/>
                      <a:pt x="836" y="3696"/>
                    </a:cubicBezTo>
                    <a:lnTo>
                      <a:pt x="865" y="3783"/>
                    </a:lnTo>
                    <a:cubicBezTo>
                      <a:pt x="865" y="3783"/>
                      <a:pt x="894" y="3811"/>
                      <a:pt x="894" y="3840"/>
                    </a:cubicBezTo>
                    <a:cubicBezTo>
                      <a:pt x="1009" y="4013"/>
                      <a:pt x="1038" y="4215"/>
                      <a:pt x="1038" y="4387"/>
                    </a:cubicBezTo>
                    <a:cubicBezTo>
                      <a:pt x="1124" y="4359"/>
                      <a:pt x="1182" y="4359"/>
                      <a:pt x="1239" y="4301"/>
                    </a:cubicBezTo>
                    <a:cubicBezTo>
                      <a:pt x="4005" y="3264"/>
                      <a:pt x="4811" y="1824"/>
                      <a:pt x="4552" y="902"/>
                    </a:cubicBezTo>
                    <a:cubicBezTo>
                      <a:pt x="4410" y="365"/>
                      <a:pt x="3912" y="1"/>
                      <a:pt x="32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58"/>
              <p:cNvSpPr/>
              <p:nvPr/>
            </p:nvSpPr>
            <p:spPr>
              <a:xfrm>
                <a:off x="2739213" y="1342825"/>
                <a:ext cx="90750" cy="112350"/>
              </a:xfrm>
              <a:custGeom>
                <a:avLst/>
                <a:gdLst/>
                <a:ahLst/>
                <a:cxnLst/>
                <a:rect l="l" t="t" r="r" b="b"/>
                <a:pathLst>
                  <a:path w="3630" h="4494" extrusionOk="0">
                    <a:moveTo>
                      <a:pt x="2146" y="1"/>
                    </a:moveTo>
                    <a:cubicBezTo>
                      <a:pt x="2058" y="1"/>
                      <a:pt x="1966" y="10"/>
                      <a:pt x="1872" y="29"/>
                    </a:cubicBezTo>
                    <a:cubicBezTo>
                      <a:pt x="576" y="346"/>
                      <a:pt x="86" y="2103"/>
                      <a:pt x="0" y="3629"/>
                    </a:cubicBezTo>
                    <a:lnTo>
                      <a:pt x="317" y="3716"/>
                    </a:lnTo>
                    <a:cubicBezTo>
                      <a:pt x="951" y="3946"/>
                      <a:pt x="1584" y="4205"/>
                      <a:pt x="2189" y="4493"/>
                    </a:cubicBezTo>
                    <a:cubicBezTo>
                      <a:pt x="2938" y="3485"/>
                      <a:pt x="3629" y="2247"/>
                      <a:pt x="3370" y="1152"/>
                    </a:cubicBezTo>
                    <a:cubicBezTo>
                      <a:pt x="3313" y="806"/>
                      <a:pt x="3169" y="518"/>
                      <a:pt x="2967" y="346"/>
                    </a:cubicBezTo>
                    <a:cubicBezTo>
                      <a:pt x="2742" y="120"/>
                      <a:pt x="2463" y="1"/>
                      <a:pt x="21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58"/>
              <p:cNvSpPr/>
              <p:nvPr/>
            </p:nvSpPr>
            <p:spPr>
              <a:xfrm>
                <a:off x="2917788" y="1456475"/>
                <a:ext cx="108050" cy="112475"/>
              </a:xfrm>
              <a:custGeom>
                <a:avLst/>
                <a:gdLst/>
                <a:ahLst/>
                <a:cxnLst/>
                <a:rect l="l" t="t" r="r" b="b"/>
                <a:pathLst>
                  <a:path w="4322" h="4499" extrusionOk="0">
                    <a:moveTo>
                      <a:pt x="2946" y="1"/>
                    </a:moveTo>
                    <a:cubicBezTo>
                      <a:pt x="2347" y="1"/>
                      <a:pt x="1626" y="343"/>
                      <a:pt x="1009" y="1157"/>
                    </a:cubicBezTo>
                    <a:cubicBezTo>
                      <a:pt x="692" y="1589"/>
                      <a:pt x="289" y="2367"/>
                      <a:pt x="0" y="3087"/>
                    </a:cubicBezTo>
                    <a:cubicBezTo>
                      <a:pt x="116" y="3145"/>
                      <a:pt x="173" y="3231"/>
                      <a:pt x="289" y="3289"/>
                    </a:cubicBezTo>
                    <a:cubicBezTo>
                      <a:pt x="375" y="3317"/>
                      <a:pt x="404" y="3404"/>
                      <a:pt x="461" y="3461"/>
                    </a:cubicBezTo>
                    <a:cubicBezTo>
                      <a:pt x="577" y="3577"/>
                      <a:pt x="692" y="3663"/>
                      <a:pt x="807" y="3749"/>
                    </a:cubicBezTo>
                    <a:lnTo>
                      <a:pt x="836" y="3807"/>
                    </a:lnTo>
                    <a:cubicBezTo>
                      <a:pt x="893" y="3865"/>
                      <a:pt x="980" y="3893"/>
                      <a:pt x="1009" y="3980"/>
                    </a:cubicBezTo>
                    <a:cubicBezTo>
                      <a:pt x="1124" y="4038"/>
                      <a:pt x="1181" y="4153"/>
                      <a:pt x="1297" y="4210"/>
                    </a:cubicBezTo>
                    <a:lnTo>
                      <a:pt x="1527" y="4441"/>
                    </a:lnTo>
                    <a:lnTo>
                      <a:pt x="1585" y="4498"/>
                    </a:lnTo>
                    <a:cubicBezTo>
                      <a:pt x="3716" y="3173"/>
                      <a:pt x="4321" y="1848"/>
                      <a:pt x="4177" y="984"/>
                    </a:cubicBezTo>
                    <a:cubicBezTo>
                      <a:pt x="4074" y="379"/>
                      <a:pt x="3577" y="1"/>
                      <a:pt x="29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62" name="Google Shape;2362;p58"/>
              <p:cNvGrpSpPr/>
              <p:nvPr/>
            </p:nvGrpSpPr>
            <p:grpSpPr>
              <a:xfrm>
                <a:off x="1862838" y="1300125"/>
                <a:ext cx="1247950" cy="847075"/>
                <a:chOff x="1862838" y="1300125"/>
                <a:chExt cx="1247950" cy="847075"/>
              </a:xfrm>
            </p:grpSpPr>
            <p:sp>
              <p:nvSpPr>
                <p:cNvPr id="2363" name="Google Shape;2363;p58"/>
                <p:cNvSpPr/>
                <p:nvPr/>
              </p:nvSpPr>
              <p:spPr>
                <a:xfrm>
                  <a:off x="1985263" y="1399700"/>
                  <a:ext cx="1031925" cy="716650"/>
                </a:xfrm>
                <a:custGeom>
                  <a:avLst/>
                  <a:gdLst/>
                  <a:ahLst/>
                  <a:cxnLst/>
                  <a:rect l="l" t="t" r="r" b="b"/>
                  <a:pathLst>
                    <a:path w="41277" h="28666" extrusionOk="0">
                      <a:moveTo>
                        <a:pt x="22007" y="0"/>
                      </a:moveTo>
                      <a:cubicBezTo>
                        <a:pt x="21459" y="0"/>
                        <a:pt x="20941" y="58"/>
                        <a:pt x="20393" y="116"/>
                      </a:cubicBezTo>
                      <a:cubicBezTo>
                        <a:pt x="19702" y="202"/>
                        <a:pt x="18982" y="317"/>
                        <a:pt x="18291" y="461"/>
                      </a:cubicBezTo>
                      <a:cubicBezTo>
                        <a:pt x="18147" y="490"/>
                        <a:pt x="18060" y="490"/>
                        <a:pt x="17916" y="519"/>
                      </a:cubicBezTo>
                      <a:cubicBezTo>
                        <a:pt x="17369" y="634"/>
                        <a:pt x="16851" y="778"/>
                        <a:pt x="16332" y="922"/>
                      </a:cubicBezTo>
                      <a:cubicBezTo>
                        <a:pt x="15526" y="1153"/>
                        <a:pt x="14748" y="1412"/>
                        <a:pt x="13941" y="1786"/>
                      </a:cubicBezTo>
                      <a:lnTo>
                        <a:pt x="13913" y="1786"/>
                      </a:lnTo>
                      <a:cubicBezTo>
                        <a:pt x="13653" y="1901"/>
                        <a:pt x="13452" y="1988"/>
                        <a:pt x="13192" y="2103"/>
                      </a:cubicBezTo>
                      <a:cubicBezTo>
                        <a:pt x="12933" y="2218"/>
                        <a:pt x="12674" y="2334"/>
                        <a:pt x="12472" y="2478"/>
                      </a:cubicBezTo>
                      <a:cubicBezTo>
                        <a:pt x="11723" y="2852"/>
                        <a:pt x="10946" y="3284"/>
                        <a:pt x="10283" y="3774"/>
                      </a:cubicBezTo>
                      <a:cubicBezTo>
                        <a:pt x="9794" y="4062"/>
                        <a:pt x="9362" y="4379"/>
                        <a:pt x="8929" y="4695"/>
                      </a:cubicBezTo>
                      <a:cubicBezTo>
                        <a:pt x="8267" y="5214"/>
                        <a:pt x="7604" y="5761"/>
                        <a:pt x="7028" y="6337"/>
                      </a:cubicBezTo>
                      <a:cubicBezTo>
                        <a:pt x="6625" y="6712"/>
                        <a:pt x="6280" y="7115"/>
                        <a:pt x="5876" y="7489"/>
                      </a:cubicBezTo>
                      <a:cubicBezTo>
                        <a:pt x="5300" y="8123"/>
                        <a:pt x="4810" y="8757"/>
                        <a:pt x="4321" y="9419"/>
                      </a:cubicBezTo>
                      <a:cubicBezTo>
                        <a:pt x="4004" y="9880"/>
                        <a:pt x="3687" y="10341"/>
                        <a:pt x="3399" y="10802"/>
                      </a:cubicBezTo>
                      <a:cubicBezTo>
                        <a:pt x="2967" y="11493"/>
                        <a:pt x="2564" y="12213"/>
                        <a:pt x="2247" y="12933"/>
                      </a:cubicBezTo>
                      <a:cubicBezTo>
                        <a:pt x="1988" y="13452"/>
                        <a:pt x="1786" y="13999"/>
                        <a:pt x="1556" y="14518"/>
                      </a:cubicBezTo>
                      <a:cubicBezTo>
                        <a:pt x="1268" y="15238"/>
                        <a:pt x="1008" y="16016"/>
                        <a:pt x="836" y="16736"/>
                      </a:cubicBezTo>
                      <a:cubicBezTo>
                        <a:pt x="692" y="17312"/>
                        <a:pt x="547" y="17888"/>
                        <a:pt x="432" y="18464"/>
                      </a:cubicBezTo>
                      <a:cubicBezTo>
                        <a:pt x="288" y="19184"/>
                        <a:pt x="202" y="19933"/>
                        <a:pt x="115" y="20682"/>
                      </a:cubicBezTo>
                      <a:cubicBezTo>
                        <a:pt x="58" y="21287"/>
                        <a:pt x="0" y="21949"/>
                        <a:pt x="0" y="22554"/>
                      </a:cubicBezTo>
                      <a:cubicBezTo>
                        <a:pt x="0" y="23245"/>
                        <a:pt x="0" y="23965"/>
                        <a:pt x="87" y="24657"/>
                      </a:cubicBezTo>
                      <a:cubicBezTo>
                        <a:pt x="115" y="25290"/>
                        <a:pt x="231" y="25953"/>
                        <a:pt x="346" y="26587"/>
                      </a:cubicBezTo>
                      <a:cubicBezTo>
                        <a:pt x="403" y="27019"/>
                        <a:pt x="519" y="27480"/>
                        <a:pt x="576" y="27912"/>
                      </a:cubicBezTo>
                      <a:cubicBezTo>
                        <a:pt x="634" y="28142"/>
                        <a:pt x="720" y="28286"/>
                        <a:pt x="864" y="28430"/>
                      </a:cubicBezTo>
                      <a:cubicBezTo>
                        <a:pt x="1035" y="28579"/>
                        <a:pt x="1268" y="28665"/>
                        <a:pt x="1517" y="28665"/>
                      </a:cubicBezTo>
                      <a:cubicBezTo>
                        <a:pt x="1605" y="28665"/>
                        <a:pt x="1696" y="28654"/>
                        <a:pt x="1786" y="28632"/>
                      </a:cubicBezTo>
                      <a:cubicBezTo>
                        <a:pt x="2852" y="28344"/>
                        <a:pt x="4465" y="27883"/>
                        <a:pt x="4465" y="27883"/>
                      </a:cubicBezTo>
                      <a:lnTo>
                        <a:pt x="8152" y="26875"/>
                      </a:lnTo>
                      <a:lnTo>
                        <a:pt x="9477" y="26529"/>
                      </a:lnTo>
                      <a:lnTo>
                        <a:pt x="14546" y="25118"/>
                      </a:lnTo>
                      <a:cubicBezTo>
                        <a:pt x="15065" y="24974"/>
                        <a:pt x="15382" y="24455"/>
                        <a:pt x="15266" y="23965"/>
                      </a:cubicBezTo>
                      <a:cubicBezTo>
                        <a:pt x="14777" y="20682"/>
                        <a:pt x="16476" y="17369"/>
                        <a:pt x="19587" y="15929"/>
                      </a:cubicBezTo>
                      <a:cubicBezTo>
                        <a:pt x="20619" y="15456"/>
                        <a:pt x="21704" y="15231"/>
                        <a:pt x="22772" y="15231"/>
                      </a:cubicBezTo>
                      <a:cubicBezTo>
                        <a:pt x="24954" y="15231"/>
                        <a:pt x="27066" y="16167"/>
                        <a:pt x="28516" y="17830"/>
                      </a:cubicBezTo>
                      <a:cubicBezTo>
                        <a:pt x="28725" y="18073"/>
                        <a:pt x="29028" y="18201"/>
                        <a:pt x="29330" y="18201"/>
                      </a:cubicBezTo>
                      <a:cubicBezTo>
                        <a:pt x="29529" y="18201"/>
                        <a:pt x="29727" y="18146"/>
                        <a:pt x="29899" y="18032"/>
                      </a:cubicBezTo>
                      <a:lnTo>
                        <a:pt x="35400" y="14316"/>
                      </a:lnTo>
                      <a:lnTo>
                        <a:pt x="38540" y="12185"/>
                      </a:lnTo>
                      <a:lnTo>
                        <a:pt x="39807" y="11320"/>
                      </a:lnTo>
                      <a:lnTo>
                        <a:pt x="40816" y="10629"/>
                      </a:lnTo>
                      <a:cubicBezTo>
                        <a:pt x="41104" y="10428"/>
                        <a:pt x="41248" y="10139"/>
                        <a:pt x="41276" y="9794"/>
                      </a:cubicBezTo>
                      <a:cubicBezTo>
                        <a:pt x="41248" y="9679"/>
                        <a:pt x="41161" y="9477"/>
                        <a:pt x="41046" y="9304"/>
                      </a:cubicBezTo>
                      <a:cubicBezTo>
                        <a:pt x="41046" y="9275"/>
                        <a:pt x="41017" y="9275"/>
                        <a:pt x="41017" y="9247"/>
                      </a:cubicBezTo>
                      <a:lnTo>
                        <a:pt x="40988" y="9160"/>
                      </a:lnTo>
                      <a:cubicBezTo>
                        <a:pt x="40902" y="9045"/>
                        <a:pt x="40844" y="8958"/>
                        <a:pt x="40729" y="8843"/>
                      </a:cubicBezTo>
                      <a:cubicBezTo>
                        <a:pt x="40672" y="8728"/>
                        <a:pt x="40585" y="8613"/>
                        <a:pt x="40470" y="8555"/>
                      </a:cubicBezTo>
                      <a:cubicBezTo>
                        <a:pt x="40412" y="8440"/>
                        <a:pt x="40326" y="8382"/>
                        <a:pt x="40268" y="8267"/>
                      </a:cubicBezTo>
                      <a:cubicBezTo>
                        <a:pt x="40268" y="8267"/>
                        <a:pt x="40240" y="8238"/>
                        <a:pt x="40240" y="8181"/>
                      </a:cubicBezTo>
                      <a:cubicBezTo>
                        <a:pt x="40182" y="8152"/>
                        <a:pt x="40153" y="8123"/>
                        <a:pt x="40124" y="8037"/>
                      </a:cubicBezTo>
                      <a:cubicBezTo>
                        <a:pt x="40038" y="7922"/>
                        <a:pt x="39951" y="7835"/>
                        <a:pt x="39865" y="7749"/>
                      </a:cubicBezTo>
                      <a:cubicBezTo>
                        <a:pt x="39836" y="7720"/>
                        <a:pt x="39807" y="7691"/>
                        <a:pt x="39807" y="7634"/>
                      </a:cubicBezTo>
                      <a:cubicBezTo>
                        <a:pt x="39750" y="7576"/>
                        <a:pt x="39692" y="7547"/>
                        <a:pt x="39606" y="7461"/>
                      </a:cubicBezTo>
                      <a:cubicBezTo>
                        <a:pt x="39548" y="7345"/>
                        <a:pt x="39433" y="7288"/>
                        <a:pt x="39375" y="7173"/>
                      </a:cubicBezTo>
                      <a:lnTo>
                        <a:pt x="39289" y="7115"/>
                      </a:lnTo>
                      <a:cubicBezTo>
                        <a:pt x="39260" y="7057"/>
                        <a:pt x="39231" y="7000"/>
                        <a:pt x="39145" y="6971"/>
                      </a:cubicBezTo>
                      <a:lnTo>
                        <a:pt x="38943" y="6741"/>
                      </a:lnTo>
                      <a:lnTo>
                        <a:pt x="38857" y="6683"/>
                      </a:lnTo>
                      <a:lnTo>
                        <a:pt x="38655" y="6453"/>
                      </a:lnTo>
                      <a:cubicBezTo>
                        <a:pt x="38569" y="6395"/>
                        <a:pt x="38454" y="6280"/>
                        <a:pt x="38367" y="6222"/>
                      </a:cubicBezTo>
                      <a:lnTo>
                        <a:pt x="38166" y="6020"/>
                      </a:lnTo>
                      <a:lnTo>
                        <a:pt x="38137" y="5992"/>
                      </a:lnTo>
                      <a:cubicBezTo>
                        <a:pt x="38022" y="5876"/>
                        <a:pt x="37935" y="5819"/>
                        <a:pt x="37820" y="5704"/>
                      </a:cubicBezTo>
                      <a:cubicBezTo>
                        <a:pt x="37734" y="5675"/>
                        <a:pt x="37705" y="5588"/>
                        <a:pt x="37647" y="5531"/>
                      </a:cubicBezTo>
                      <a:cubicBezTo>
                        <a:pt x="37532" y="5444"/>
                        <a:pt x="37446" y="5387"/>
                        <a:pt x="37359" y="5300"/>
                      </a:cubicBezTo>
                      <a:cubicBezTo>
                        <a:pt x="37273" y="5243"/>
                        <a:pt x="37215" y="5214"/>
                        <a:pt x="37129" y="5128"/>
                      </a:cubicBezTo>
                      <a:cubicBezTo>
                        <a:pt x="36985" y="5012"/>
                        <a:pt x="36869" y="4926"/>
                        <a:pt x="36725" y="4811"/>
                      </a:cubicBezTo>
                      <a:cubicBezTo>
                        <a:pt x="36697" y="4782"/>
                        <a:pt x="36639" y="4724"/>
                        <a:pt x="36581" y="4695"/>
                      </a:cubicBezTo>
                      <a:lnTo>
                        <a:pt x="36149" y="4379"/>
                      </a:lnTo>
                      <a:cubicBezTo>
                        <a:pt x="36121" y="4321"/>
                        <a:pt x="36092" y="4321"/>
                        <a:pt x="36063" y="4292"/>
                      </a:cubicBezTo>
                      <a:cubicBezTo>
                        <a:pt x="35977" y="4263"/>
                        <a:pt x="35919" y="4177"/>
                        <a:pt x="35832" y="4148"/>
                      </a:cubicBezTo>
                      <a:cubicBezTo>
                        <a:pt x="35775" y="4091"/>
                        <a:pt x="35688" y="4033"/>
                        <a:pt x="35573" y="3975"/>
                      </a:cubicBezTo>
                      <a:cubicBezTo>
                        <a:pt x="35544" y="3947"/>
                        <a:pt x="35516" y="3947"/>
                        <a:pt x="35487" y="3918"/>
                      </a:cubicBezTo>
                      <a:cubicBezTo>
                        <a:pt x="35112" y="3659"/>
                        <a:pt x="34767" y="3428"/>
                        <a:pt x="34363" y="3226"/>
                      </a:cubicBezTo>
                      <a:cubicBezTo>
                        <a:pt x="34219" y="3140"/>
                        <a:pt x="34075" y="3054"/>
                        <a:pt x="33931" y="2967"/>
                      </a:cubicBezTo>
                      <a:cubicBezTo>
                        <a:pt x="33903" y="2938"/>
                        <a:pt x="33816" y="2910"/>
                        <a:pt x="33787" y="2852"/>
                      </a:cubicBezTo>
                      <a:cubicBezTo>
                        <a:pt x="33384" y="2650"/>
                        <a:pt x="32981" y="2420"/>
                        <a:pt x="32549" y="2247"/>
                      </a:cubicBezTo>
                      <a:lnTo>
                        <a:pt x="32347" y="2132"/>
                      </a:lnTo>
                      <a:cubicBezTo>
                        <a:pt x="31742" y="1844"/>
                        <a:pt x="31109" y="1613"/>
                        <a:pt x="30504" y="1383"/>
                      </a:cubicBezTo>
                      <a:lnTo>
                        <a:pt x="30187" y="1268"/>
                      </a:lnTo>
                      <a:cubicBezTo>
                        <a:pt x="29640" y="1095"/>
                        <a:pt x="29092" y="922"/>
                        <a:pt x="28574" y="778"/>
                      </a:cubicBezTo>
                      <a:cubicBezTo>
                        <a:pt x="27883" y="576"/>
                        <a:pt x="27162" y="432"/>
                        <a:pt x="26442" y="288"/>
                      </a:cubicBezTo>
                      <a:cubicBezTo>
                        <a:pt x="26327" y="288"/>
                        <a:pt x="26270" y="260"/>
                        <a:pt x="26154" y="260"/>
                      </a:cubicBezTo>
                      <a:cubicBezTo>
                        <a:pt x="25607" y="202"/>
                        <a:pt x="25060" y="116"/>
                        <a:pt x="24484" y="87"/>
                      </a:cubicBezTo>
                      <a:cubicBezTo>
                        <a:pt x="23850" y="58"/>
                        <a:pt x="23187" y="0"/>
                        <a:pt x="225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58"/>
                <p:cNvSpPr/>
                <p:nvPr/>
              </p:nvSpPr>
              <p:spPr>
                <a:xfrm>
                  <a:off x="2139363" y="1592700"/>
                  <a:ext cx="729475" cy="481750"/>
                </a:xfrm>
                <a:custGeom>
                  <a:avLst/>
                  <a:gdLst/>
                  <a:ahLst/>
                  <a:cxnLst/>
                  <a:rect l="l" t="t" r="r" b="b"/>
                  <a:pathLst>
                    <a:path w="29179" h="19270" extrusionOk="0">
                      <a:moveTo>
                        <a:pt x="16661" y="0"/>
                      </a:moveTo>
                      <a:cubicBezTo>
                        <a:pt x="14516" y="0"/>
                        <a:pt x="12333" y="456"/>
                        <a:pt x="10255" y="1411"/>
                      </a:cubicBezTo>
                      <a:cubicBezTo>
                        <a:pt x="3399" y="4580"/>
                        <a:pt x="0" y="12213"/>
                        <a:pt x="1988" y="19270"/>
                      </a:cubicBezTo>
                      <a:lnTo>
                        <a:pt x="3313" y="18895"/>
                      </a:lnTo>
                      <a:lnTo>
                        <a:pt x="9304" y="17254"/>
                      </a:lnTo>
                      <a:cubicBezTo>
                        <a:pt x="8325" y="13711"/>
                        <a:pt x="10024" y="9909"/>
                        <a:pt x="13423" y="8324"/>
                      </a:cubicBezTo>
                      <a:cubicBezTo>
                        <a:pt x="14457" y="7846"/>
                        <a:pt x="15543" y="7620"/>
                        <a:pt x="16612" y="7620"/>
                      </a:cubicBezTo>
                      <a:cubicBezTo>
                        <a:pt x="19088" y="7620"/>
                        <a:pt x="21471" y="8833"/>
                        <a:pt x="22900" y="10945"/>
                      </a:cubicBezTo>
                      <a:lnTo>
                        <a:pt x="29179" y="6654"/>
                      </a:lnTo>
                      <a:cubicBezTo>
                        <a:pt x="28084" y="5041"/>
                        <a:pt x="26673" y="3687"/>
                        <a:pt x="25117" y="2592"/>
                      </a:cubicBezTo>
                      <a:cubicBezTo>
                        <a:pt x="22639" y="907"/>
                        <a:pt x="19688" y="0"/>
                        <a:pt x="166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58"/>
                <p:cNvSpPr/>
                <p:nvPr/>
              </p:nvSpPr>
              <p:spPr>
                <a:xfrm>
                  <a:off x="2503013" y="1944100"/>
                  <a:ext cx="129650" cy="110650"/>
                </a:xfrm>
                <a:custGeom>
                  <a:avLst/>
                  <a:gdLst/>
                  <a:ahLst/>
                  <a:cxnLst/>
                  <a:rect l="l" t="t" r="r" b="b"/>
                  <a:pathLst>
                    <a:path w="5186" h="4426" extrusionOk="0">
                      <a:moveTo>
                        <a:pt x="3774" y="0"/>
                      </a:moveTo>
                      <a:lnTo>
                        <a:pt x="2045" y="1152"/>
                      </a:lnTo>
                      <a:lnTo>
                        <a:pt x="29" y="1671"/>
                      </a:lnTo>
                      <a:cubicBezTo>
                        <a:pt x="0" y="2161"/>
                        <a:pt x="29" y="2593"/>
                        <a:pt x="260" y="3025"/>
                      </a:cubicBezTo>
                      <a:cubicBezTo>
                        <a:pt x="605" y="3831"/>
                        <a:pt x="1383" y="4350"/>
                        <a:pt x="2189" y="4407"/>
                      </a:cubicBezTo>
                      <a:cubicBezTo>
                        <a:pt x="2280" y="4419"/>
                        <a:pt x="2370" y="4425"/>
                        <a:pt x="2460" y="4425"/>
                      </a:cubicBezTo>
                      <a:cubicBezTo>
                        <a:pt x="2801" y="4425"/>
                        <a:pt x="3138" y="4342"/>
                        <a:pt x="3457" y="4206"/>
                      </a:cubicBezTo>
                      <a:cubicBezTo>
                        <a:pt x="4695" y="3630"/>
                        <a:pt x="5185" y="2189"/>
                        <a:pt x="4638" y="1008"/>
                      </a:cubicBezTo>
                      <a:cubicBezTo>
                        <a:pt x="4465" y="576"/>
                        <a:pt x="4148" y="231"/>
                        <a:pt x="37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58"/>
                <p:cNvSpPr/>
                <p:nvPr/>
              </p:nvSpPr>
              <p:spPr>
                <a:xfrm>
                  <a:off x="2243063" y="1687250"/>
                  <a:ext cx="547300" cy="361275"/>
                </a:xfrm>
                <a:custGeom>
                  <a:avLst/>
                  <a:gdLst/>
                  <a:ahLst/>
                  <a:cxnLst/>
                  <a:rect l="l" t="t" r="r" b="b"/>
                  <a:pathLst>
                    <a:path w="21892" h="14451" extrusionOk="0">
                      <a:moveTo>
                        <a:pt x="12432" y="0"/>
                      </a:moveTo>
                      <a:cubicBezTo>
                        <a:pt x="10834" y="0"/>
                        <a:pt x="9210" y="339"/>
                        <a:pt x="7662" y="1057"/>
                      </a:cubicBezTo>
                      <a:cubicBezTo>
                        <a:pt x="2506" y="3419"/>
                        <a:pt x="0" y="9151"/>
                        <a:pt x="1469" y="14451"/>
                      </a:cubicBezTo>
                      <a:lnTo>
                        <a:pt x="5127" y="13414"/>
                      </a:lnTo>
                      <a:cubicBezTo>
                        <a:pt x="4407" y="10879"/>
                        <a:pt x="5098" y="8172"/>
                        <a:pt x="6827" y="6299"/>
                      </a:cubicBezTo>
                      <a:cubicBezTo>
                        <a:pt x="7057" y="6069"/>
                        <a:pt x="7230" y="5867"/>
                        <a:pt x="7489" y="5694"/>
                      </a:cubicBezTo>
                      <a:cubicBezTo>
                        <a:pt x="7547" y="5608"/>
                        <a:pt x="7633" y="5550"/>
                        <a:pt x="7691" y="5493"/>
                      </a:cubicBezTo>
                      <a:cubicBezTo>
                        <a:pt x="7835" y="5349"/>
                        <a:pt x="8008" y="5262"/>
                        <a:pt x="8209" y="5147"/>
                      </a:cubicBezTo>
                      <a:lnTo>
                        <a:pt x="8728" y="4830"/>
                      </a:lnTo>
                      <a:cubicBezTo>
                        <a:pt x="8929" y="4715"/>
                        <a:pt x="9102" y="4600"/>
                        <a:pt x="9304" y="4542"/>
                      </a:cubicBezTo>
                      <a:cubicBezTo>
                        <a:pt x="10346" y="4061"/>
                        <a:pt x="11440" y="3832"/>
                        <a:pt x="12517" y="3832"/>
                      </a:cubicBezTo>
                      <a:cubicBezTo>
                        <a:pt x="14209" y="3832"/>
                        <a:pt x="15858" y="4397"/>
                        <a:pt x="17196" y="5435"/>
                      </a:cubicBezTo>
                      <a:cubicBezTo>
                        <a:pt x="17340" y="5550"/>
                        <a:pt x="17484" y="5637"/>
                        <a:pt x="17599" y="5752"/>
                      </a:cubicBezTo>
                      <a:cubicBezTo>
                        <a:pt x="18060" y="6155"/>
                        <a:pt x="18463" y="6616"/>
                        <a:pt x="18809" y="7163"/>
                      </a:cubicBezTo>
                      <a:lnTo>
                        <a:pt x="21891" y="5003"/>
                      </a:lnTo>
                      <a:cubicBezTo>
                        <a:pt x="19735" y="1839"/>
                        <a:pt x="16154" y="0"/>
                        <a:pt x="124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58"/>
                <p:cNvSpPr/>
                <p:nvPr/>
              </p:nvSpPr>
              <p:spPr>
                <a:xfrm>
                  <a:off x="2451888" y="1877825"/>
                  <a:ext cx="180775" cy="121025"/>
                </a:xfrm>
                <a:custGeom>
                  <a:avLst/>
                  <a:gdLst/>
                  <a:ahLst/>
                  <a:cxnLst/>
                  <a:rect l="l" t="t" r="r" b="b"/>
                  <a:pathLst>
                    <a:path w="7231" h="4841" extrusionOk="0">
                      <a:moveTo>
                        <a:pt x="4121" y="0"/>
                      </a:moveTo>
                      <a:cubicBezTo>
                        <a:pt x="4092" y="0"/>
                        <a:pt x="4062" y="1"/>
                        <a:pt x="4033" y="1"/>
                      </a:cubicBezTo>
                      <a:cubicBezTo>
                        <a:pt x="3486" y="1"/>
                        <a:pt x="2938" y="117"/>
                        <a:pt x="2449" y="376"/>
                      </a:cubicBezTo>
                      <a:cubicBezTo>
                        <a:pt x="836" y="1125"/>
                        <a:pt x="0" y="2853"/>
                        <a:pt x="317" y="4552"/>
                      </a:cubicBezTo>
                      <a:cubicBezTo>
                        <a:pt x="346" y="4610"/>
                        <a:pt x="346" y="4725"/>
                        <a:pt x="404" y="4840"/>
                      </a:cubicBezTo>
                      <a:lnTo>
                        <a:pt x="2045" y="4380"/>
                      </a:lnTo>
                      <a:lnTo>
                        <a:pt x="4062" y="3832"/>
                      </a:lnTo>
                      <a:lnTo>
                        <a:pt x="4522" y="3515"/>
                      </a:lnTo>
                      <a:lnTo>
                        <a:pt x="5790" y="2651"/>
                      </a:lnTo>
                      <a:lnTo>
                        <a:pt x="7230" y="1672"/>
                      </a:lnTo>
                      <a:cubicBezTo>
                        <a:pt x="6526" y="602"/>
                        <a:pt x="5383" y="0"/>
                        <a:pt x="41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58"/>
                <p:cNvSpPr/>
                <p:nvPr/>
              </p:nvSpPr>
              <p:spPr>
                <a:xfrm>
                  <a:off x="1864988" y="1953725"/>
                  <a:ext cx="121725" cy="75200"/>
                </a:xfrm>
                <a:custGeom>
                  <a:avLst/>
                  <a:gdLst/>
                  <a:ahLst/>
                  <a:cxnLst/>
                  <a:rect l="l" t="t" r="r" b="b"/>
                  <a:pathLst>
                    <a:path w="4869" h="3008" extrusionOk="0">
                      <a:moveTo>
                        <a:pt x="2385" y="1"/>
                      </a:moveTo>
                      <a:cubicBezTo>
                        <a:pt x="1861" y="1"/>
                        <a:pt x="1359" y="100"/>
                        <a:pt x="923" y="364"/>
                      </a:cubicBezTo>
                      <a:cubicBezTo>
                        <a:pt x="721" y="479"/>
                        <a:pt x="577" y="595"/>
                        <a:pt x="462" y="767"/>
                      </a:cubicBezTo>
                      <a:cubicBezTo>
                        <a:pt x="1" y="1372"/>
                        <a:pt x="145" y="2150"/>
                        <a:pt x="894" y="2611"/>
                      </a:cubicBezTo>
                      <a:cubicBezTo>
                        <a:pt x="1340" y="2899"/>
                        <a:pt x="1880" y="3007"/>
                        <a:pt x="2449" y="3007"/>
                      </a:cubicBezTo>
                      <a:cubicBezTo>
                        <a:pt x="3018" y="3007"/>
                        <a:pt x="3616" y="2899"/>
                        <a:pt x="4178" y="2755"/>
                      </a:cubicBezTo>
                      <a:cubicBezTo>
                        <a:pt x="4379" y="2697"/>
                        <a:pt x="4638" y="2611"/>
                        <a:pt x="4869" y="2553"/>
                      </a:cubicBezTo>
                      <a:cubicBezTo>
                        <a:pt x="4782" y="1833"/>
                        <a:pt x="4782" y="1142"/>
                        <a:pt x="4782" y="451"/>
                      </a:cubicBezTo>
                      <a:cubicBezTo>
                        <a:pt x="4021" y="226"/>
                        <a:pt x="3176" y="1"/>
                        <a:pt x="23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58"/>
                <p:cNvSpPr/>
                <p:nvPr/>
              </p:nvSpPr>
              <p:spPr>
                <a:xfrm>
                  <a:off x="1901713" y="1733850"/>
                  <a:ext cx="121725" cy="86425"/>
                </a:xfrm>
                <a:custGeom>
                  <a:avLst/>
                  <a:gdLst/>
                  <a:ahLst/>
                  <a:cxnLst/>
                  <a:rect l="l" t="t" r="r" b="b"/>
                  <a:pathLst>
                    <a:path w="4869" h="3457" extrusionOk="0">
                      <a:moveTo>
                        <a:pt x="1900" y="1"/>
                      </a:moveTo>
                      <a:cubicBezTo>
                        <a:pt x="1608" y="1"/>
                        <a:pt x="1357" y="54"/>
                        <a:pt x="1153" y="144"/>
                      </a:cubicBezTo>
                      <a:cubicBezTo>
                        <a:pt x="1" y="691"/>
                        <a:pt x="174" y="2505"/>
                        <a:pt x="2276" y="3139"/>
                      </a:cubicBezTo>
                      <a:cubicBezTo>
                        <a:pt x="2680" y="3254"/>
                        <a:pt x="3169" y="3370"/>
                        <a:pt x="3717" y="3427"/>
                      </a:cubicBezTo>
                      <a:cubicBezTo>
                        <a:pt x="3861" y="3427"/>
                        <a:pt x="4005" y="3456"/>
                        <a:pt x="4149" y="3456"/>
                      </a:cubicBezTo>
                      <a:cubicBezTo>
                        <a:pt x="4350" y="2707"/>
                        <a:pt x="4610" y="1987"/>
                        <a:pt x="4869" y="1267"/>
                      </a:cubicBezTo>
                      <a:cubicBezTo>
                        <a:pt x="3651" y="338"/>
                        <a:pt x="2640" y="1"/>
                        <a:pt x="19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58"/>
                <p:cNvSpPr/>
                <p:nvPr/>
              </p:nvSpPr>
              <p:spPr>
                <a:xfrm>
                  <a:off x="2019113" y="1538150"/>
                  <a:ext cx="111625" cy="99200"/>
                </a:xfrm>
                <a:custGeom>
                  <a:avLst/>
                  <a:gdLst/>
                  <a:ahLst/>
                  <a:cxnLst/>
                  <a:rect l="l" t="t" r="r" b="b"/>
                  <a:pathLst>
                    <a:path w="4465" h="3968" extrusionOk="0">
                      <a:moveTo>
                        <a:pt x="1717" y="0"/>
                      </a:moveTo>
                      <a:cubicBezTo>
                        <a:pt x="1642" y="0"/>
                        <a:pt x="1570" y="7"/>
                        <a:pt x="1498" y="22"/>
                      </a:cubicBezTo>
                      <a:cubicBezTo>
                        <a:pt x="1181" y="50"/>
                        <a:pt x="893" y="194"/>
                        <a:pt x="662" y="454"/>
                      </a:cubicBezTo>
                      <a:cubicBezTo>
                        <a:pt x="0" y="1231"/>
                        <a:pt x="634" y="2499"/>
                        <a:pt x="1527" y="3190"/>
                      </a:cubicBezTo>
                      <a:cubicBezTo>
                        <a:pt x="1728" y="3334"/>
                        <a:pt x="2045" y="3507"/>
                        <a:pt x="2448" y="3737"/>
                      </a:cubicBezTo>
                      <a:cubicBezTo>
                        <a:pt x="2592" y="3795"/>
                        <a:pt x="2765" y="3910"/>
                        <a:pt x="2909" y="3968"/>
                      </a:cubicBezTo>
                      <a:cubicBezTo>
                        <a:pt x="3370" y="3305"/>
                        <a:pt x="3917" y="2672"/>
                        <a:pt x="4465" y="2067"/>
                      </a:cubicBezTo>
                      <a:cubicBezTo>
                        <a:pt x="3889" y="1116"/>
                        <a:pt x="3024" y="194"/>
                        <a:pt x="1959" y="22"/>
                      </a:cubicBezTo>
                      <a:cubicBezTo>
                        <a:pt x="1872" y="7"/>
                        <a:pt x="1793" y="0"/>
                        <a:pt x="17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58"/>
                <p:cNvSpPr/>
                <p:nvPr/>
              </p:nvSpPr>
              <p:spPr>
                <a:xfrm>
                  <a:off x="2204163" y="1392375"/>
                  <a:ext cx="92200" cy="103850"/>
                </a:xfrm>
                <a:custGeom>
                  <a:avLst/>
                  <a:gdLst/>
                  <a:ahLst/>
                  <a:cxnLst/>
                  <a:rect l="l" t="t" r="r" b="b"/>
                  <a:pathLst>
                    <a:path w="3688" h="4154" extrusionOk="0">
                      <a:moveTo>
                        <a:pt x="1285" y="0"/>
                      </a:moveTo>
                      <a:cubicBezTo>
                        <a:pt x="1198" y="0"/>
                        <a:pt x="1115" y="11"/>
                        <a:pt x="1038" y="34"/>
                      </a:cubicBezTo>
                      <a:cubicBezTo>
                        <a:pt x="519" y="121"/>
                        <a:pt x="87" y="610"/>
                        <a:pt x="29" y="1359"/>
                      </a:cubicBezTo>
                      <a:cubicBezTo>
                        <a:pt x="1" y="2367"/>
                        <a:pt x="692" y="3347"/>
                        <a:pt x="1470" y="4153"/>
                      </a:cubicBezTo>
                      <a:cubicBezTo>
                        <a:pt x="2190" y="3692"/>
                        <a:pt x="2910" y="3260"/>
                        <a:pt x="3688" y="2857"/>
                      </a:cubicBezTo>
                      <a:cubicBezTo>
                        <a:pt x="3428" y="1791"/>
                        <a:pt x="2910" y="697"/>
                        <a:pt x="2017" y="207"/>
                      </a:cubicBezTo>
                      <a:cubicBezTo>
                        <a:pt x="1785" y="80"/>
                        <a:pt x="1522" y="0"/>
                        <a:pt x="12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58"/>
                <p:cNvSpPr/>
                <p:nvPr/>
              </p:nvSpPr>
              <p:spPr>
                <a:xfrm>
                  <a:off x="2409463" y="1314250"/>
                  <a:ext cx="89250" cy="101325"/>
                </a:xfrm>
                <a:custGeom>
                  <a:avLst/>
                  <a:gdLst/>
                  <a:ahLst/>
                  <a:cxnLst/>
                  <a:rect l="l" t="t" r="r" b="b"/>
                  <a:pathLst>
                    <a:path w="3570" h="4053" extrusionOk="0">
                      <a:moveTo>
                        <a:pt x="1692" y="1"/>
                      </a:moveTo>
                      <a:cubicBezTo>
                        <a:pt x="814" y="1"/>
                        <a:pt x="0" y="1013"/>
                        <a:pt x="401" y="2670"/>
                      </a:cubicBezTo>
                      <a:cubicBezTo>
                        <a:pt x="459" y="2958"/>
                        <a:pt x="660" y="3505"/>
                        <a:pt x="891" y="4052"/>
                      </a:cubicBezTo>
                      <a:cubicBezTo>
                        <a:pt x="1035" y="4023"/>
                        <a:pt x="1150" y="3966"/>
                        <a:pt x="1294" y="3966"/>
                      </a:cubicBezTo>
                      <a:cubicBezTo>
                        <a:pt x="1985" y="3822"/>
                        <a:pt x="2705" y="3735"/>
                        <a:pt x="3397" y="3649"/>
                      </a:cubicBezTo>
                      <a:cubicBezTo>
                        <a:pt x="3570" y="1287"/>
                        <a:pt x="2734" y="164"/>
                        <a:pt x="1899" y="20"/>
                      </a:cubicBezTo>
                      <a:cubicBezTo>
                        <a:pt x="1830" y="7"/>
                        <a:pt x="1761" y="1"/>
                        <a:pt x="16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58"/>
                <p:cNvSpPr/>
                <p:nvPr/>
              </p:nvSpPr>
              <p:spPr>
                <a:xfrm>
                  <a:off x="2635513" y="1312750"/>
                  <a:ext cx="87150" cy="107850"/>
                </a:xfrm>
                <a:custGeom>
                  <a:avLst/>
                  <a:gdLst/>
                  <a:ahLst/>
                  <a:cxnLst/>
                  <a:rect l="l" t="t" r="r" b="b"/>
                  <a:pathLst>
                    <a:path w="3486" h="4314" extrusionOk="0">
                      <a:moveTo>
                        <a:pt x="1851" y="0"/>
                      </a:moveTo>
                      <a:cubicBezTo>
                        <a:pt x="1693" y="0"/>
                        <a:pt x="1527" y="36"/>
                        <a:pt x="1354" y="108"/>
                      </a:cubicBezTo>
                      <a:cubicBezTo>
                        <a:pt x="173" y="627"/>
                        <a:pt x="0" y="2384"/>
                        <a:pt x="144" y="3824"/>
                      </a:cubicBezTo>
                      <a:cubicBezTo>
                        <a:pt x="260" y="3824"/>
                        <a:pt x="317" y="3853"/>
                        <a:pt x="432" y="3853"/>
                      </a:cubicBezTo>
                      <a:cubicBezTo>
                        <a:pt x="1152" y="3968"/>
                        <a:pt x="1844" y="4112"/>
                        <a:pt x="2564" y="4314"/>
                      </a:cubicBezTo>
                      <a:cubicBezTo>
                        <a:pt x="3082" y="3248"/>
                        <a:pt x="3486" y="1981"/>
                        <a:pt x="3054" y="944"/>
                      </a:cubicBezTo>
                      <a:cubicBezTo>
                        <a:pt x="2881" y="540"/>
                        <a:pt x="2593" y="252"/>
                        <a:pt x="2305" y="108"/>
                      </a:cubicBezTo>
                      <a:cubicBezTo>
                        <a:pt x="2161" y="36"/>
                        <a:pt x="2009" y="0"/>
                        <a:pt x="18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58"/>
                <p:cNvSpPr/>
                <p:nvPr/>
              </p:nvSpPr>
              <p:spPr>
                <a:xfrm>
                  <a:off x="1875088" y="1841450"/>
                  <a:ext cx="119550" cy="79875"/>
                </a:xfrm>
                <a:custGeom>
                  <a:avLst/>
                  <a:gdLst/>
                  <a:ahLst/>
                  <a:cxnLst/>
                  <a:rect l="l" t="t" r="r" b="b"/>
                  <a:pathLst>
                    <a:path w="4782" h="3195" extrusionOk="0">
                      <a:moveTo>
                        <a:pt x="2087" y="1"/>
                      </a:moveTo>
                      <a:cubicBezTo>
                        <a:pt x="1775" y="1"/>
                        <a:pt x="1470" y="49"/>
                        <a:pt x="1181" y="160"/>
                      </a:cubicBezTo>
                      <a:cubicBezTo>
                        <a:pt x="1066" y="218"/>
                        <a:pt x="951" y="275"/>
                        <a:pt x="864" y="362"/>
                      </a:cubicBezTo>
                      <a:cubicBezTo>
                        <a:pt x="87" y="823"/>
                        <a:pt x="0" y="1744"/>
                        <a:pt x="749" y="2436"/>
                      </a:cubicBezTo>
                      <a:cubicBezTo>
                        <a:pt x="1371" y="3017"/>
                        <a:pt x="2293" y="3194"/>
                        <a:pt x="3212" y="3194"/>
                      </a:cubicBezTo>
                      <a:cubicBezTo>
                        <a:pt x="3568" y="3194"/>
                        <a:pt x="3925" y="3167"/>
                        <a:pt x="4263" y="3127"/>
                      </a:cubicBezTo>
                      <a:cubicBezTo>
                        <a:pt x="4350" y="3127"/>
                        <a:pt x="4407" y="3127"/>
                        <a:pt x="4465" y="3098"/>
                      </a:cubicBezTo>
                      <a:cubicBezTo>
                        <a:pt x="4522" y="2320"/>
                        <a:pt x="4638" y="1600"/>
                        <a:pt x="4782" y="851"/>
                      </a:cubicBezTo>
                      <a:cubicBezTo>
                        <a:pt x="3947" y="402"/>
                        <a:pt x="2986" y="1"/>
                        <a:pt x="20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58"/>
                <p:cNvSpPr/>
                <p:nvPr/>
              </p:nvSpPr>
              <p:spPr>
                <a:xfrm>
                  <a:off x="1952138" y="1631550"/>
                  <a:ext cx="117400" cy="94375"/>
                </a:xfrm>
                <a:custGeom>
                  <a:avLst/>
                  <a:gdLst/>
                  <a:ahLst/>
                  <a:cxnLst/>
                  <a:rect l="l" t="t" r="r" b="b"/>
                  <a:pathLst>
                    <a:path w="4696" h="3775" extrusionOk="0">
                      <a:moveTo>
                        <a:pt x="1816" y="1"/>
                      </a:moveTo>
                      <a:cubicBezTo>
                        <a:pt x="1796" y="1"/>
                        <a:pt x="1777" y="1"/>
                        <a:pt x="1757" y="1"/>
                      </a:cubicBezTo>
                      <a:cubicBezTo>
                        <a:pt x="1613" y="1"/>
                        <a:pt x="1527" y="1"/>
                        <a:pt x="1383" y="30"/>
                      </a:cubicBezTo>
                      <a:cubicBezTo>
                        <a:pt x="1037" y="88"/>
                        <a:pt x="720" y="289"/>
                        <a:pt x="548" y="606"/>
                      </a:cubicBezTo>
                      <a:cubicBezTo>
                        <a:pt x="0" y="1499"/>
                        <a:pt x="864" y="2623"/>
                        <a:pt x="1872" y="3170"/>
                      </a:cubicBezTo>
                      <a:cubicBezTo>
                        <a:pt x="2247" y="3343"/>
                        <a:pt x="2708" y="3515"/>
                        <a:pt x="3197" y="3659"/>
                      </a:cubicBezTo>
                      <a:lnTo>
                        <a:pt x="3543" y="3775"/>
                      </a:lnTo>
                      <a:cubicBezTo>
                        <a:pt x="3889" y="3055"/>
                        <a:pt x="4263" y="2334"/>
                        <a:pt x="4695" y="1643"/>
                      </a:cubicBezTo>
                      <a:cubicBezTo>
                        <a:pt x="3903" y="794"/>
                        <a:pt x="2916" y="1"/>
                        <a:pt x="18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58"/>
                <p:cNvSpPr/>
                <p:nvPr/>
              </p:nvSpPr>
              <p:spPr>
                <a:xfrm>
                  <a:off x="2108388" y="1456925"/>
                  <a:ext cx="100125" cy="103375"/>
                </a:xfrm>
                <a:custGeom>
                  <a:avLst/>
                  <a:gdLst/>
                  <a:ahLst/>
                  <a:cxnLst/>
                  <a:rect l="l" t="t" r="r" b="b"/>
                  <a:pathLst>
                    <a:path w="4005" h="4135" extrusionOk="0">
                      <a:moveTo>
                        <a:pt x="1308" y="0"/>
                      </a:moveTo>
                      <a:cubicBezTo>
                        <a:pt x="1162" y="0"/>
                        <a:pt x="1016" y="23"/>
                        <a:pt x="865" y="73"/>
                      </a:cubicBezTo>
                      <a:cubicBezTo>
                        <a:pt x="778" y="102"/>
                        <a:pt x="634" y="189"/>
                        <a:pt x="519" y="275"/>
                      </a:cubicBezTo>
                      <a:cubicBezTo>
                        <a:pt x="145" y="563"/>
                        <a:pt x="1" y="1081"/>
                        <a:pt x="87" y="1571"/>
                      </a:cubicBezTo>
                      <a:cubicBezTo>
                        <a:pt x="260" y="2579"/>
                        <a:pt x="1095" y="3415"/>
                        <a:pt x="1988" y="4077"/>
                      </a:cubicBezTo>
                      <a:cubicBezTo>
                        <a:pt x="2017" y="4106"/>
                        <a:pt x="2075" y="4106"/>
                        <a:pt x="2103" y="4135"/>
                      </a:cubicBezTo>
                      <a:cubicBezTo>
                        <a:pt x="2708" y="3559"/>
                        <a:pt x="3371" y="3011"/>
                        <a:pt x="4004" y="2493"/>
                      </a:cubicBezTo>
                      <a:cubicBezTo>
                        <a:pt x="3544" y="1427"/>
                        <a:pt x="2852" y="477"/>
                        <a:pt x="1873" y="102"/>
                      </a:cubicBezTo>
                      <a:cubicBezTo>
                        <a:pt x="1679" y="37"/>
                        <a:pt x="1494" y="0"/>
                        <a:pt x="13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58"/>
                <p:cNvSpPr/>
                <p:nvPr/>
              </p:nvSpPr>
              <p:spPr>
                <a:xfrm>
                  <a:off x="2306413" y="1343250"/>
                  <a:ext cx="85725" cy="104000"/>
                </a:xfrm>
                <a:custGeom>
                  <a:avLst/>
                  <a:gdLst/>
                  <a:ahLst/>
                  <a:cxnLst/>
                  <a:rect l="l" t="t" r="r" b="b"/>
                  <a:pathLst>
                    <a:path w="3429" h="4160" extrusionOk="0">
                      <a:moveTo>
                        <a:pt x="1282" y="1"/>
                      </a:moveTo>
                      <a:cubicBezTo>
                        <a:pt x="718" y="1"/>
                        <a:pt x="248" y="423"/>
                        <a:pt x="116" y="1135"/>
                      </a:cubicBezTo>
                      <a:cubicBezTo>
                        <a:pt x="1" y="1625"/>
                        <a:pt x="87" y="2258"/>
                        <a:pt x="375" y="2892"/>
                      </a:cubicBezTo>
                      <a:cubicBezTo>
                        <a:pt x="462" y="3151"/>
                        <a:pt x="663" y="3526"/>
                        <a:pt x="951" y="3958"/>
                      </a:cubicBezTo>
                      <a:cubicBezTo>
                        <a:pt x="980" y="4044"/>
                        <a:pt x="1038" y="4102"/>
                        <a:pt x="1067" y="4159"/>
                      </a:cubicBezTo>
                      <a:cubicBezTo>
                        <a:pt x="1844" y="3814"/>
                        <a:pt x="2651" y="3526"/>
                        <a:pt x="3429" y="3295"/>
                      </a:cubicBezTo>
                      <a:cubicBezTo>
                        <a:pt x="3313" y="2172"/>
                        <a:pt x="3054" y="991"/>
                        <a:pt x="2248" y="357"/>
                      </a:cubicBezTo>
                      <a:cubicBezTo>
                        <a:pt x="2104" y="271"/>
                        <a:pt x="1960" y="185"/>
                        <a:pt x="1815" y="127"/>
                      </a:cubicBezTo>
                      <a:cubicBezTo>
                        <a:pt x="1671" y="69"/>
                        <a:pt x="1556" y="40"/>
                        <a:pt x="1441" y="12"/>
                      </a:cubicBezTo>
                      <a:cubicBezTo>
                        <a:pt x="1387" y="4"/>
                        <a:pt x="1335" y="1"/>
                        <a:pt x="12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58"/>
                <p:cNvSpPr/>
                <p:nvPr/>
              </p:nvSpPr>
              <p:spPr>
                <a:xfrm>
                  <a:off x="2524613" y="1303675"/>
                  <a:ext cx="89325" cy="100375"/>
                </a:xfrm>
                <a:custGeom>
                  <a:avLst/>
                  <a:gdLst/>
                  <a:ahLst/>
                  <a:cxnLst/>
                  <a:rect l="l" t="t" r="r" b="b"/>
                  <a:pathLst>
                    <a:path w="3573" h="4015" extrusionOk="0">
                      <a:moveTo>
                        <a:pt x="1701" y="0"/>
                      </a:moveTo>
                      <a:cubicBezTo>
                        <a:pt x="1267" y="0"/>
                        <a:pt x="830" y="259"/>
                        <a:pt x="548" y="731"/>
                      </a:cubicBezTo>
                      <a:cubicBezTo>
                        <a:pt x="0" y="1623"/>
                        <a:pt x="144" y="2862"/>
                        <a:pt x="433" y="3957"/>
                      </a:cubicBezTo>
                      <a:cubicBezTo>
                        <a:pt x="605" y="3957"/>
                        <a:pt x="807" y="3928"/>
                        <a:pt x="980" y="3928"/>
                      </a:cubicBezTo>
                      <a:cubicBezTo>
                        <a:pt x="1613" y="3928"/>
                        <a:pt x="2276" y="3928"/>
                        <a:pt x="2910" y="4014"/>
                      </a:cubicBezTo>
                      <a:cubicBezTo>
                        <a:pt x="3572" y="1508"/>
                        <a:pt x="2852" y="241"/>
                        <a:pt x="1988" y="39"/>
                      </a:cubicBezTo>
                      <a:cubicBezTo>
                        <a:pt x="1894" y="13"/>
                        <a:pt x="1797" y="0"/>
                        <a:pt x="17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58"/>
                <p:cNvSpPr/>
                <p:nvPr/>
              </p:nvSpPr>
              <p:spPr>
                <a:xfrm>
                  <a:off x="2034213" y="1497825"/>
                  <a:ext cx="913850" cy="601850"/>
                </a:xfrm>
                <a:custGeom>
                  <a:avLst/>
                  <a:gdLst/>
                  <a:ahLst/>
                  <a:cxnLst/>
                  <a:rect l="l" t="t" r="r" b="b"/>
                  <a:pathLst>
                    <a:path w="36554" h="24074" extrusionOk="0">
                      <a:moveTo>
                        <a:pt x="20786" y="0"/>
                      </a:moveTo>
                      <a:cubicBezTo>
                        <a:pt x="18114" y="0"/>
                        <a:pt x="15402" y="564"/>
                        <a:pt x="12819" y="1750"/>
                      </a:cubicBezTo>
                      <a:cubicBezTo>
                        <a:pt x="4235" y="5696"/>
                        <a:pt x="1" y="15259"/>
                        <a:pt x="2478" y="24073"/>
                      </a:cubicBezTo>
                      <a:lnTo>
                        <a:pt x="6165" y="23065"/>
                      </a:lnTo>
                      <a:cubicBezTo>
                        <a:pt x="4177" y="16008"/>
                        <a:pt x="7548" y="8375"/>
                        <a:pt x="14432" y="5206"/>
                      </a:cubicBezTo>
                      <a:cubicBezTo>
                        <a:pt x="16511" y="4251"/>
                        <a:pt x="18693" y="3795"/>
                        <a:pt x="20839" y="3795"/>
                      </a:cubicBezTo>
                      <a:cubicBezTo>
                        <a:pt x="23865" y="3795"/>
                        <a:pt x="26817" y="4702"/>
                        <a:pt x="29295" y="6387"/>
                      </a:cubicBezTo>
                      <a:cubicBezTo>
                        <a:pt x="30879" y="7482"/>
                        <a:pt x="32290" y="8836"/>
                        <a:pt x="33385" y="10449"/>
                      </a:cubicBezTo>
                      <a:lnTo>
                        <a:pt x="36553" y="8346"/>
                      </a:lnTo>
                      <a:cubicBezTo>
                        <a:pt x="35199" y="6358"/>
                        <a:pt x="33558" y="4688"/>
                        <a:pt x="31657" y="3392"/>
                      </a:cubicBezTo>
                      <a:cubicBezTo>
                        <a:pt x="28466" y="1191"/>
                        <a:pt x="24669" y="0"/>
                        <a:pt x="207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58"/>
                <p:cNvSpPr/>
                <p:nvPr/>
              </p:nvSpPr>
              <p:spPr>
                <a:xfrm>
                  <a:off x="1980838" y="1682675"/>
                  <a:ext cx="128300" cy="382450"/>
                </a:xfrm>
                <a:custGeom>
                  <a:avLst/>
                  <a:gdLst/>
                  <a:ahLst/>
                  <a:cxnLst/>
                  <a:rect l="l" t="t" r="r" b="b"/>
                  <a:pathLst>
                    <a:path w="5132" h="15298" extrusionOk="0">
                      <a:moveTo>
                        <a:pt x="2568" y="15095"/>
                      </a:moveTo>
                      <a:cubicBezTo>
                        <a:pt x="2568" y="15100"/>
                        <a:pt x="2568" y="15106"/>
                        <a:pt x="2567" y="15111"/>
                      </a:cubicBezTo>
                      <a:lnTo>
                        <a:pt x="2567" y="15111"/>
                      </a:lnTo>
                      <a:cubicBezTo>
                        <a:pt x="2568" y="15109"/>
                        <a:pt x="2569" y="15104"/>
                        <a:pt x="2568" y="15095"/>
                      </a:cubicBezTo>
                      <a:close/>
                      <a:moveTo>
                        <a:pt x="4924" y="0"/>
                      </a:moveTo>
                      <a:cubicBezTo>
                        <a:pt x="4869" y="0"/>
                        <a:pt x="4813" y="32"/>
                        <a:pt x="4757" y="88"/>
                      </a:cubicBezTo>
                      <a:cubicBezTo>
                        <a:pt x="0" y="7051"/>
                        <a:pt x="1743" y="15297"/>
                        <a:pt x="2385" y="15297"/>
                      </a:cubicBezTo>
                      <a:cubicBezTo>
                        <a:pt x="2389" y="15297"/>
                        <a:pt x="2392" y="15297"/>
                        <a:pt x="2395" y="15296"/>
                      </a:cubicBezTo>
                      <a:cubicBezTo>
                        <a:pt x="2477" y="15296"/>
                        <a:pt x="2560" y="15218"/>
                        <a:pt x="2567" y="15111"/>
                      </a:cubicBezTo>
                      <a:lnTo>
                        <a:pt x="2567" y="15111"/>
                      </a:lnTo>
                      <a:cubicBezTo>
                        <a:pt x="2567" y="15111"/>
                        <a:pt x="2567" y="15112"/>
                        <a:pt x="2566" y="15112"/>
                      </a:cubicBezTo>
                      <a:cubicBezTo>
                        <a:pt x="2503" y="15112"/>
                        <a:pt x="959" y="8408"/>
                        <a:pt x="5074" y="289"/>
                      </a:cubicBezTo>
                      <a:cubicBezTo>
                        <a:pt x="5132" y="174"/>
                        <a:pt x="5074" y="88"/>
                        <a:pt x="5016" y="30"/>
                      </a:cubicBezTo>
                      <a:cubicBezTo>
                        <a:pt x="4986" y="10"/>
                        <a:pt x="4955" y="0"/>
                        <a:pt x="49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58"/>
                <p:cNvSpPr/>
                <p:nvPr/>
              </p:nvSpPr>
              <p:spPr>
                <a:xfrm>
                  <a:off x="1862838" y="1300125"/>
                  <a:ext cx="1247950" cy="847075"/>
                </a:xfrm>
                <a:custGeom>
                  <a:avLst/>
                  <a:gdLst/>
                  <a:ahLst/>
                  <a:cxnLst/>
                  <a:rect l="l" t="t" r="r" b="b"/>
                  <a:pathLst>
                    <a:path w="49918" h="33883" extrusionOk="0">
                      <a:moveTo>
                        <a:pt x="28142" y="325"/>
                      </a:moveTo>
                      <a:cubicBezTo>
                        <a:pt x="28200" y="325"/>
                        <a:pt x="28286" y="325"/>
                        <a:pt x="28344" y="354"/>
                      </a:cubicBezTo>
                      <a:cubicBezTo>
                        <a:pt x="28632" y="441"/>
                        <a:pt x="28920" y="642"/>
                        <a:pt x="29093" y="1017"/>
                      </a:cubicBezTo>
                      <a:cubicBezTo>
                        <a:pt x="29323" y="1391"/>
                        <a:pt x="29611" y="2313"/>
                        <a:pt x="29179" y="3926"/>
                      </a:cubicBezTo>
                      <a:cubicBezTo>
                        <a:pt x="28670" y="3905"/>
                        <a:pt x="28161" y="3885"/>
                        <a:pt x="27651" y="3885"/>
                      </a:cubicBezTo>
                      <a:cubicBezTo>
                        <a:pt x="27441" y="3885"/>
                        <a:pt x="27230" y="3889"/>
                        <a:pt x="27019" y="3897"/>
                      </a:cubicBezTo>
                      <a:cubicBezTo>
                        <a:pt x="26731" y="2601"/>
                        <a:pt x="26760" y="1650"/>
                        <a:pt x="27163" y="988"/>
                      </a:cubicBezTo>
                      <a:cubicBezTo>
                        <a:pt x="27422" y="585"/>
                        <a:pt x="27768" y="325"/>
                        <a:pt x="28142" y="325"/>
                      </a:cubicBezTo>
                      <a:close/>
                      <a:moveTo>
                        <a:pt x="23764" y="786"/>
                      </a:moveTo>
                      <a:cubicBezTo>
                        <a:pt x="24513" y="930"/>
                        <a:pt x="25204" y="2025"/>
                        <a:pt x="25118" y="4070"/>
                      </a:cubicBezTo>
                      <a:cubicBezTo>
                        <a:pt x="24398" y="4156"/>
                        <a:pt x="23677" y="4300"/>
                        <a:pt x="22957" y="4444"/>
                      </a:cubicBezTo>
                      <a:cubicBezTo>
                        <a:pt x="22698" y="3897"/>
                        <a:pt x="22525" y="3465"/>
                        <a:pt x="22468" y="3206"/>
                      </a:cubicBezTo>
                      <a:cubicBezTo>
                        <a:pt x="22266" y="2342"/>
                        <a:pt x="22410" y="1564"/>
                        <a:pt x="22842" y="1132"/>
                      </a:cubicBezTo>
                      <a:cubicBezTo>
                        <a:pt x="23044" y="901"/>
                        <a:pt x="23303" y="786"/>
                        <a:pt x="23591" y="786"/>
                      </a:cubicBezTo>
                      <a:close/>
                      <a:moveTo>
                        <a:pt x="32751" y="757"/>
                      </a:moveTo>
                      <a:cubicBezTo>
                        <a:pt x="32895" y="757"/>
                        <a:pt x="32981" y="786"/>
                        <a:pt x="33125" y="844"/>
                      </a:cubicBezTo>
                      <a:cubicBezTo>
                        <a:pt x="33413" y="930"/>
                        <a:pt x="33644" y="1189"/>
                        <a:pt x="33788" y="1564"/>
                      </a:cubicBezTo>
                      <a:cubicBezTo>
                        <a:pt x="34076" y="2313"/>
                        <a:pt x="33932" y="3321"/>
                        <a:pt x="33356" y="4617"/>
                      </a:cubicBezTo>
                      <a:cubicBezTo>
                        <a:pt x="32664" y="4444"/>
                        <a:pt x="31944" y="4300"/>
                        <a:pt x="31253" y="4185"/>
                      </a:cubicBezTo>
                      <a:cubicBezTo>
                        <a:pt x="31167" y="3148"/>
                        <a:pt x="31195" y="1305"/>
                        <a:pt x="32347" y="844"/>
                      </a:cubicBezTo>
                      <a:cubicBezTo>
                        <a:pt x="32492" y="786"/>
                        <a:pt x="32607" y="757"/>
                        <a:pt x="32751" y="757"/>
                      </a:cubicBezTo>
                      <a:close/>
                      <a:moveTo>
                        <a:pt x="19155" y="1967"/>
                      </a:moveTo>
                      <a:cubicBezTo>
                        <a:pt x="19270" y="1967"/>
                        <a:pt x="19386" y="2025"/>
                        <a:pt x="19501" y="2054"/>
                      </a:cubicBezTo>
                      <a:cubicBezTo>
                        <a:pt x="19645" y="2082"/>
                        <a:pt x="19731" y="2169"/>
                        <a:pt x="19875" y="2255"/>
                      </a:cubicBezTo>
                      <a:cubicBezTo>
                        <a:pt x="20509" y="2745"/>
                        <a:pt x="20855" y="3609"/>
                        <a:pt x="20999" y="4848"/>
                      </a:cubicBezTo>
                      <a:lnTo>
                        <a:pt x="20336" y="5078"/>
                      </a:lnTo>
                      <a:cubicBezTo>
                        <a:pt x="19847" y="5251"/>
                        <a:pt x="19386" y="5424"/>
                        <a:pt x="18867" y="5625"/>
                      </a:cubicBezTo>
                      <a:cubicBezTo>
                        <a:pt x="18579" y="5193"/>
                        <a:pt x="18378" y="4790"/>
                        <a:pt x="18262" y="4559"/>
                      </a:cubicBezTo>
                      <a:cubicBezTo>
                        <a:pt x="18003" y="3983"/>
                        <a:pt x="17945" y="3436"/>
                        <a:pt x="18061" y="2946"/>
                      </a:cubicBezTo>
                      <a:cubicBezTo>
                        <a:pt x="18147" y="2342"/>
                        <a:pt x="18550" y="1967"/>
                        <a:pt x="19069" y="1967"/>
                      </a:cubicBezTo>
                      <a:close/>
                      <a:moveTo>
                        <a:pt x="37158" y="1910"/>
                      </a:moveTo>
                      <a:cubicBezTo>
                        <a:pt x="37417" y="1910"/>
                        <a:pt x="37676" y="2025"/>
                        <a:pt x="37849" y="2198"/>
                      </a:cubicBezTo>
                      <a:cubicBezTo>
                        <a:pt x="38022" y="2370"/>
                        <a:pt x="38137" y="2601"/>
                        <a:pt x="38224" y="2889"/>
                      </a:cubicBezTo>
                      <a:cubicBezTo>
                        <a:pt x="38396" y="3724"/>
                        <a:pt x="38022" y="4704"/>
                        <a:pt x="37158" y="5942"/>
                      </a:cubicBezTo>
                      <a:cubicBezTo>
                        <a:pt x="36553" y="5654"/>
                        <a:pt x="35919" y="5395"/>
                        <a:pt x="35257" y="5193"/>
                      </a:cubicBezTo>
                      <a:cubicBezTo>
                        <a:pt x="35372" y="3724"/>
                        <a:pt x="35862" y="2198"/>
                        <a:pt x="36956" y="1938"/>
                      </a:cubicBezTo>
                      <a:cubicBezTo>
                        <a:pt x="37014" y="1938"/>
                        <a:pt x="37100" y="1910"/>
                        <a:pt x="37158" y="1910"/>
                      </a:cubicBezTo>
                      <a:close/>
                      <a:moveTo>
                        <a:pt x="14921" y="3897"/>
                      </a:moveTo>
                      <a:cubicBezTo>
                        <a:pt x="15123" y="3897"/>
                        <a:pt x="15353" y="3955"/>
                        <a:pt x="15612" y="4070"/>
                      </a:cubicBezTo>
                      <a:cubicBezTo>
                        <a:pt x="16044" y="4329"/>
                        <a:pt x="16390" y="4732"/>
                        <a:pt x="16707" y="5308"/>
                      </a:cubicBezTo>
                      <a:cubicBezTo>
                        <a:pt x="16880" y="5625"/>
                        <a:pt x="17053" y="5971"/>
                        <a:pt x="17139" y="6461"/>
                      </a:cubicBezTo>
                      <a:cubicBezTo>
                        <a:pt x="16707" y="6662"/>
                        <a:pt x="16275" y="6921"/>
                        <a:pt x="15900" y="7181"/>
                      </a:cubicBezTo>
                      <a:lnTo>
                        <a:pt x="15843" y="7181"/>
                      </a:lnTo>
                      <a:cubicBezTo>
                        <a:pt x="15641" y="7267"/>
                        <a:pt x="15468" y="7411"/>
                        <a:pt x="15238" y="7526"/>
                      </a:cubicBezTo>
                      <a:cubicBezTo>
                        <a:pt x="14316" y="6633"/>
                        <a:pt x="13884" y="5798"/>
                        <a:pt x="13913" y="5049"/>
                      </a:cubicBezTo>
                      <a:cubicBezTo>
                        <a:pt x="13942" y="4444"/>
                        <a:pt x="14259" y="3983"/>
                        <a:pt x="14719" y="3897"/>
                      </a:cubicBezTo>
                      <a:close/>
                      <a:moveTo>
                        <a:pt x="41334" y="3839"/>
                      </a:moveTo>
                      <a:cubicBezTo>
                        <a:pt x="41709" y="3839"/>
                        <a:pt x="42026" y="4041"/>
                        <a:pt x="42198" y="4329"/>
                      </a:cubicBezTo>
                      <a:cubicBezTo>
                        <a:pt x="42602" y="4963"/>
                        <a:pt x="42429" y="6317"/>
                        <a:pt x="40701" y="7958"/>
                      </a:cubicBezTo>
                      <a:cubicBezTo>
                        <a:pt x="40672" y="7930"/>
                        <a:pt x="40614" y="7930"/>
                        <a:pt x="40585" y="7901"/>
                      </a:cubicBezTo>
                      <a:cubicBezTo>
                        <a:pt x="40557" y="7843"/>
                        <a:pt x="40499" y="7814"/>
                        <a:pt x="40470" y="7814"/>
                      </a:cubicBezTo>
                      <a:cubicBezTo>
                        <a:pt x="40153" y="7613"/>
                        <a:pt x="39837" y="7382"/>
                        <a:pt x="39491" y="7209"/>
                      </a:cubicBezTo>
                      <a:cubicBezTo>
                        <a:pt x="39462" y="7181"/>
                        <a:pt x="39404" y="7123"/>
                        <a:pt x="39347" y="7094"/>
                      </a:cubicBezTo>
                      <a:cubicBezTo>
                        <a:pt x="39260" y="7037"/>
                        <a:pt x="39145" y="6979"/>
                        <a:pt x="39059" y="6921"/>
                      </a:cubicBezTo>
                      <a:cubicBezTo>
                        <a:pt x="39232" y="6259"/>
                        <a:pt x="39433" y="5654"/>
                        <a:pt x="39606" y="5251"/>
                      </a:cubicBezTo>
                      <a:cubicBezTo>
                        <a:pt x="40038" y="4387"/>
                        <a:pt x="40672" y="3897"/>
                        <a:pt x="41306" y="3839"/>
                      </a:cubicBezTo>
                      <a:close/>
                      <a:moveTo>
                        <a:pt x="11177" y="6489"/>
                      </a:moveTo>
                      <a:cubicBezTo>
                        <a:pt x="11321" y="6489"/>
                        <a:pt x="11493" y="6518"/>
                        <a:pt x="11666" y="6547"/>
                      </a:cubicBezTo>
                      <a:cubicBezTo>
                        <a:pt x="12415" y="6806"/>
                        <a:pt x="13049" y="7498"/>
                        <a:pt x="13625" y="8678"/>
                      </a:cubicBezTo>
                      <a:cubicBezTo>
                        <a:pt x="13049" y="9139"/>
                        <a:pt x="12473" y="9629"/>
                        <a:pt x="11925" y="10119"/>
                      </a:cubicBezTo>
                      <a:cubicBezTo>
                        <a:pt x="10802" y="9370"/>
                        <a:pt x="10284" y="8621"/>
                        <a:pt x="10168" y="7814"/>
                      </a:cubicBezTo>
                      <a:cubicBezTo>
                        <a:pt x="10082" y="7353"/>
                        <a:pt x="10226" y="6921"/>
                        <a:pt x="10514" y="6691"/>
                      </a:cubicBezTo>
                      <a:cubicBezTo>
                        <a:pt x="10600" y="6633"/>
                        <a:pt x="10716" y="6605"/>
                        <a:pt x="10802" y="6547"/>
                      </a:cubicBezTo>
                      <a:cubicBezTo>
                        <a:pt x="10917" y="6518"/>
                        <a:pt x="11061" y="6489"/>
                        <a:pt x="11177" y="6489"/>
                      </a:cubicBezTo>
                      <a:close/>
                      <a:moveTo>
                        <a:pt x="45137" y="6461"/>
                      </a:moveTo>
                      <a:cubicBezTo>
                        <a:pt x="45223" y="6461"/>
                        <a:pt x="45309" y="6461"/>
                        <a:pt x="45367" y="6489"/>
                      </a:cubicBezTo>
                      <a:cubicBezTo>
                        <a:pt x="45770" y="6605"/>
                        <a:pt x="46058" y="6864"/>
                        <a:pt x="46116" y="7267"/>
                      </a:cubicBezTo>
                      <a:cubicBezTo>
                        <a:pt x="46260" y="8016"/>
                        <a:pt x="45713" y="9255"/>
                        <a:pt x="43783" y="10522"/>
                      </a:cubicBezTo>
                      <a:lnTo>
                        <a:pt x="43639" y="10378"/>
                      </a:lnTo>
                      <a:cubicBezTo>
                        <a:pt x="43523" y="10263"/>
                        <a:pt x="43466" y="10176"/>
                        <a:pt x="43351" y="10119"/>
                      </a:cubicBezTo>
                      <a:cubicBezTo>
                        <a:pt x="43293" y="10061"/>
                        <a:pt x="43207" y="10003"/>
                        <a:pt x="43178" y="9946"/>
                      </a:cubicBezTo>
                      <a:lnTo>
                        <a:pt x="43149" y="9917"/>
                      </a:lnTo>
                      <a:cubicBezTo>
                        <a:pt x="43034" y="9802"/>
                        <a:pt x="42919" y="9715"/>
                        <a:pt x="42803" y="9600"/>
                      </a:cubicBezTo>
                      <a:cubicBezTo>
                        <a:pt x="42717" y="9514"/>
                        <a:pt x="42573" y="9399"/>
                        <a:pt x="42458" y="9312"/>
                      </a:cubicBezTo>
                      <a:cubicBezTo>
                        <a:pt x="42717" y="8621"/>
                        <a:pt x="43063" y="7958"/>
                        <a:pt x="43351" y="7555"/>
                      </a:cubicBezTo>
                      <a:cubicBezTo>
                        <a:pt x="43927" y="6720"/>
                        <a:pt x="44618" y="6461"/>
                        <a:pt x="45137" y="6461"/>
                      </a:cubicBezTo>
                      <a:close/>
                      <a:moveTo>
                        <a:pt x="7893" y="9715"/>
                      </a:moveTo>
                      <a:cubicBezTo>
                        <a:pt x="7979" y="9715"/>
                        <a:pt x="8066" y="9715"/>
                        <a:pt x="8152" y="9773"/>
                      </a:cubicBezTo>
                      <a:cubicBezTo>
                        <a:pt x="8930" y="9859"/>
                        <a:pt x="9707" y="10493"/>
                        <a:pt x="10456" y="11559"/>
                      </a:cubicBezTo>
                      <a:cubicBezTo>
                        <a:pt x="9996" y="12106"/>
                        <a:pt x="9506" y="12653"/>
                        <a:pt x="9074" y="13230"/>
                      </a:cubicBezTo>
                      <a:cubicBezTo>
                        <a:pt x="9045" y="13172"/>
                        <a:pt x="8930" y="13114"/>
                        <a:pt x="8786" y="13086"/>
                      </a:cubicBezTo>
                      <a:cubicBezTo>
                        <a:pt x="8440" y="12855"/>
                        <a:pt x="8066" y="12682"/>
                        <a:pt x="7893" y="12538"/>
                      </a:cubicBezTo>
                      <a:cubicBezTo>
                        <a:pt x="7288" y="12077"/>
                        <a:pt x="6885" y="11415"/>
                        <a:pt x="6827" y="10868"/>
                      </a:cubicBezTo>
                      <a:cubicBezTo>
                        <a:pt x="6769" y="10580"/>
                        <a:pt x="6856" y="10292"/>
                        <a:pt x="7029" y="10090"/>
                      </a:cubicBezTo>
                      <a:cubicBezTo>
                        <a:pt x="7202" y="9917"/>
                        <a:pt x="7432" y="9773"/>
                        <a:pt x="7720" y="9715"/>
                      </a:cubicBezTo>
                      <a:close/>
                      <a:moveTo>
                        <a:pt x="48356" y="9637"/>
                      </a:moveTo>
                      <a:cubicBezTo>
                        <a:pt x="48479" y="9637"/>
                        <a:pt x="48598" y="9653"/>
                        <a:pt x="48708" y="9687"/>
                      </a:cubicBezTo>
                      <a:cubicBezTo>
                        <a:pt x="49083" y="9802"/>
                        <a:pt x="49342" y="10061"/>
                        <a:pt x="49428" y="10378"/>
                      </a:cubicBezTo>
                      <a:cubicBezTo>
                        <a:pt x="49659" y="11271"/>
                        <a:pt x="48795" y="12596"/>
                        <a:pt x="46260" y="13575"/>
                      </a:cubicBezTo>
                      <a:cubicBezTo>
                        <a:pt x="46231" y="13431"/>
                        <a:pt x="46202" y="13316"/>
                        <a:pt x="46116" y="13172"/>
                      </a:cubicBezTo>
                      <a:lnTo>
                        <a:pt x="46029" y="13028"/>
                      </a:lnTo>
                      <a:cubicBezTo>
                        <a:pt x="45943" y="12941"/>
                        <a:pt x="45885" y="12826"/>
                        <a:pt x="45770" y="12711"/>
                      </a:cubicBezTo>
                      <a:lnTo>
                        <a:pt x="45741" y="12653"/>
                      </a:lnTo>
                      <a:cubicBezTo>
                        <a:pt x="45655" y="12567"/>
                        <a:pt x="45597" y="12452"/>
                        <a:pt x="45540" y="12394"/>
                      </a:cubicBezTo>
                      <a:cubicBezTo>
                        <a:pt x="45482" y="12308"/>
                        <a:pt x="45453" y="12250"/>
                        <a:pt x="45367" y="12164"/>
                      </a:cubicBezTo>
                      <a:cubicBezTo>
                        <a:pt x="45770" y="11501"/>
                        <a:pt x="46260" y="10839"/>
                        <a:pt x="46692" y="10436"/>
                      </a:cubicBezTo>
                      <a:cubicBezTo>
                        <a:pt x="47227" y="9924"/>
                        <a:pt x="47838" y="9637"/>
                        <a:pt x="48356" y="9637"/>
                      </a:cubicBezTo>
                      <a:close/>
                      <a:moveTo>
                        <a:pt x="5416" y="13518"/>
                      </a:moveTo>
                      <a:cubicBezTo>
                        <a:pt x="6193" y="13518"/>
                        <a:pt x="7058" y="13978"/>
                        <a:pt x="8037" y="14987"/>
                      </a:cubicBezTo>
                      <a:cubicBezTo>
                        <a:pt x="7662" y="15591"/>
                        <a:pt x="7317" y="16196"/>
                        <a:pt x="7029" y="16830"/>
                      </a:cubicBezTo>
                      <a:cubicBezTo>
                        <a:pt x="7000" y="16830"/>
                        <a:pt x="6913" y="16772"/>
                        <a:pt x="6885" y="16772"/>
                      </a:cubicBezTo>
                      <a:cubicBezTo>
                        <a:pt x="6309" y="16571"/>
                        <a:pt x="5877" y="16398"/>
                        <a:pt x="5560" y="16254"/>
                      </a:cubicBezTo>
                      <a:cubicBezTo>
                        <a:pt x="4868" y="15908"/>
                        <a:pt x="4379" y="15332"/>
                        <a:pt x="4235" y="14785"/>
                      </a:cubicBezTo>
                      <a:cubicBezTo>
                        <a:pt x="4148" y="14497"/>
                        <a:pt x="4177" y="14238"/>
                        <a:pt x="4321" y="14007"/>
                      </a:cubicBezTo>
                      <a:cubicBezTo>
                        <a:pt x="4465" y="13748"/>
                        <a:pt x="4696" y="13604"/>
                        <a:pt x="5012" y="13546"/>
                      </a:cubicBezTo>
                      <a:cubicBezTo>
                        <a:pt x="5128" y="13518"/>
                        <a:pt x="5272" y="13518"/>
                        <a:pt x="5358" y="13518"/>
                      </a:cubicBezTo>
                      <a:close/>
                      <a:moveTo>
                        <a:pt x="3518" y="17590"/>
                      </a:moveTo>
                      <a:cubicBezTo>
                        <a:pt x="4088" y="17590"/>
                        <a:pt x="4973" y="17805"/>
                        <a:pt x="6193" y="18702"/>
                      </a:cubicBezTo>
                      <a:cubicBezTo>
                        <a:pt x="5963" y="19336"/>
                        <a:pt x="5733" y="19941"/>
                        <a:pt x="5560" y="20603"/>
                      </a:cubicBezTo>
                      <a:cubicBezTo>
                        <a:pt x="5444" y="20603"/>
                        <a:pt x="5329" y="20575"/>
                        <a:pt x="5272" y="20575"/>
                      </a:cubicBezTo>
                      <a:cubicBezTo>
                        <a:pt x="4724" y="20488"/>
                        <a:pt x="4235" y="20431"/>
                        <a:pt x="3860" y="20315"/>
                      </a:cubicBezTo>
                      <a:cubicBezTo>
                        <a:pt x="2679" y="19941"/>
                        <a:pt x="2247" y="19221"/>
                        <a:pt x="2190" y="18702"/>
                      </a:cubicBezTo>
                      <a:cubicBezTo>
                        <a:pt x="2161" y="18270"/>
                        <a:pt x="2391" y="17896"/>
                        <a:pt x="2823" y="17723"/>
                      </a:cubicBezTo>
                      <a:cubicBezTo>
                        <a:pt x="2943" y="17669"/>
                        <a:pt x="3173" y="17590"/>
                        <a:pt x="3518" y="17590"/>
                      </a:cubicBezTo>
                      <a:close/>
                      <a:moveTo>
                        <a:pt x="27649" y="19487"/>
                      </a:moveTo>
                      <a:cubicBezTo>
                        <a:pt x="27847" y="19487"/>
                        <a:pt x="28041" y="19494"/>
                        <a:pt x="28229" y="19509"/>
                      </a:cubicBezTo>
                      <a:lnTo>
                        <a:pt x="27883" y="22908"/>
                      </a:lnTo>
                      <a:lnTo>
                        <a:pt x="27422" y="22908"/>
                      </a:lnTo>
                      <a:lnTo>
                        <a:pt x="27048" y="19509"/>
                      </a:lnTo>
                      <a:cubicBezTo>
                        <a:pt x="27249" y="19494"/>
                        <a:pt x="27451" y="19487"/>
                        <a:pt x="27649" y="19487"/>
                      </a:cubicBezTo>
                      <a:close/>
                      <a:moveTo>
                        <a:pt x="28661" y="19595"/>
                      </a:moveTo>
                      <a:cubicBezTo>
                        <a:pt x="29064" y="19624"/>
                        <a:pt x="29467" y="19739"/>
                        <a:pt x="29813" y="19854"/>
                      </a:cubicBezTo>
                      <a:lnTo>
                        <a:pt x="28747" y="23052"/>
                      </a:lnTo>
                      <a:cubicBezTo>
                        <a:pt x="28603" y="23023"/>
                        <a:pt x="28459" y="22965"/>
                        <a:pt x="28286" y="22937"/>
                      </a:cubicBezTo>
                      <a:lnTo>
                        <a:pt x="28661" y="19595"/>
                      </a:lnTo>
                      <a:close/>
                      <a:moveTo>
                        <a:pt x="26644" y="19595"/>
                      </a:moveTo>
                      <a:lnTo>
                        <a:pt x="27019" y="22965"/>
                      </a:lnTo>
                      <a:cubicBezTo>
                        <a:pt x="26875" y="23023"/>
                        <a:pt x="26731" y="23052"/>
                        <a:pt x="26558" y="23081"/>
                      </a:cubicBezTo>
                      <a:lnTo>
                        <a:pt x="25463" y="19883"/>
                      </a:lnTo>
                      <a:cubicBezTo>
                        <a:pt x="25867" y="19710"/>
                        <a:pt x="26270" y="19624"/>
                        <a:pt x="26644" y="19595"/>
                      </a:cubicBezTo>
                      <a:close/>
                      <a:moveTo>
                        <a:pt x="25060" y="19999"/>
                      </a:moveTo>
                      <a:lnTo>
                        <a:pt x="26155" y="23196"/>
                      </a:lnTo>
                      <a:cubicBezTo>
                        <a:pt x="26068" y="23225"/>
                        <a:pt x="26011" y="23253"/>
                        <a:pt x="25924" y="23253"/>
                      </a:cubicBezTo>
                      <a:lnTo>
                        <a:pt x="25723" y="23369"/>
                      </a:lnTo>
                      <a:lnTo>
                        <a:pt x="23966" y="20459"/>
                      </a:lnTo>
                      <a:lnTo>
                        <a:pt x="24023" y="20459"/>
                      </a:lnTo>
                      <a:cubicBezTo>
                        <a:pt x="24052" y="20431"/>
                        <a:pt x="24110" y="20431"/>
                        <a:pt x="24138" y="20373"/>
                      </a:cubicBezTo>
                      <a:cubicBezTo>
                        <a:pt x="24167" y="20373"/>
                        <a:pt x="24196" y="20344"/>
                        <a:pt x="24254" y="20315"/>
                      </a:cubicBezTo>
                      <a:cubicBezTo>
                        <a:pt x="24398" y="20287"/>
                        <a:pt x="24455" y="20229"/>
                        <a:pt x="24570" y="20200"/>
                      </a:cubicBezTo>
                      <a:cubicBezTo>
                        <a:pt x="24599" y="20200"/>
                        <a:pt x="24628" y="20171"/>
                        <a:pt x="24686" y="20171"/>
                      </a:cubicBezTo>
                      <a:cubicBezTo>
                        <a:pt x="24743" y="20143"/>
                        <a:pt x="24858" y="20085"/>
                        <a:pt x="24916" y="20056"/>
                      </a:cubicBezTo>
                      <a:cubicBezTo>
                        <a:pt x="24974" y="20056"/>
                        <a:pt x="25002" y="20027"/>
                        <a:pt x="25002" y="20027"/>
                      </a:cubicBezTo>
                      <a:cubicBezTo>
                        <a:pt x="25031" y="20027"/>
                        <a:pt x="25060" y="19999"/>
                        <a:pt x="25060" y="19999"/>
                      </a:cubicBezTo>
                      <a:close/>
                      <a:moveTo>
                        <a:pt x="30216" y="19941"/>
                      </a:moveTo>
                      <a:cubicBezTo>
                        <a:pt x="30590" y="20085"/>
                        <a:pt x="30936" y="20229"/>
                        <a:pt x="31311" y="20459"/>
                      </a:cubicBezTo>
                      <a:lnTo>
                        <a:pt x="29525" y="23369"/>
                      </a:lnTo>
                      <a:cubicBezTo>
                        <a:pt x="29381" y="23311"/>
                        <a:pt x="29237" y="23225"/>
                        <a:pt x="29093" y="23196"/>
                      </a:cubicBezTo>
                      <a:lnTo>
                        <a:pt x="30216" y="19941"/>
                      </a:lnTo>
                      <a:close/>
                      <a:moveTo>
                        <a:pt x="31656" y="20661"/>
                      </a:moveTo>
                      <a:cubicBezTo>
                        <a:pt x="31685" y="20661"/>
                        <a:pt x="31743" y="20719"/>
                        <a:pt x="31743" y="20747"/>
                      </a:cubicBezTo>
                      <a:cubicBezTo>
                        <a:pt x="31800" y="20776"/>
                        <a:pt x="31915" y="20863"/>
                        <a:pt x="31973" y="20920"/>
                      </a:cubicBezTo>
                      <a:cubicBezTo>
                        <a:pt x="32059" y="20949"/>
                        <a:pt x="32117" y="21035"/>
                        <a:pt x="32203" y="21093"/>
                      </a:cubicBezTo>
                      <a:cubicBezTo>
                        <a:pt x="32232" y="21151"/>
                        <a:pt x="32319" y="21179"/>
                        <a:pt x="32347" y="21208"/>
                      </a:cubicBezTo>
                      <a:lnTo>
                        <a:pt x="32376" y="21237"/>
                      </a:lnTo>
                      <a:cubicBezTo>
                        <a:pt x="32405" y="21295"/>
                        <a:pt x="32463" y="21295"/>
                        <a:pt x="32463" y="21323"/>
                      </a:cubicBezTo>
                      <a:cubicBezTo>
                        <a:pt x="32492" y="21352"/>
                        <a:pt x="32520" y="21352"/>
                        <a:pt x="32520" y="21381"/>
                      </a:cubicBezTo>
                      <a:lnTo>
                        <a:pt x="30187" y="23829"/>
                      </a:lnTo>
                      <a:cubicBezTo>
                        <a:pt x="30072" y="23714"/>
                        <a:pt x="29928" y="23657"/>
                        <a:pt x="29813" y="23541"/>
                      </a:cubicBezTo>
                      <a:lnTo>
                        <a:pt x="31656" y="20661"/>
                      </a:lnTo>
                      <a:close/>
                      <a:moveTo>
                        <a:pt x="23649" y="20719"/>
                      </a:moveTo>
                      <a:lnTo>
                        <a:pt x="25435" y="23628"/>
                      </a:lnTo>
                      <a:cubicBezTo>
                        <a:pt x="25290" y="23685"/>
                        <a:pt x="25175" y="23801"/>
                        <a:pt x="25060" y="23916"/>
                      </a:cubicBezTo>
                      <a:lnTo>
                        <a:pt x="22727" y="21381"/>
                      </a:lnTo>
                      <a:lnTo>
                        <a:pt x="22756" y="21352"/>
                      </a:lnTo>
                      <a:cubicBezTo>
                        <a:pt x="22871" y="21295"/>
                        <a:pt x="22957" y="21179"/>
                        <a:pt x="23044" y="21093"/>
                      </a:cubicBezTo>
                      <a:cubicBezTo>
                        <a:pt x="23073" y="21064"/>
                        <a:pt x="23130" y="21064"/>
                        <a:pt x="23159" y="21035"/>
                      </a:cubicBezTo>
                      <a:cubicBezTo>
                        <a:pt x="23217" y="21007"/>
                        <a:pt x="23303" y="20920"/>
                        <a:pt x="23361" y="20891"/>
                      </a:cubicBezTo>
                      <a:cubicBezTo>
                        <a:pt x="23418" y="20863"/>
                        <a:pt x="23447" y="20863"/>
                        <a:pt x="23476" y="20805"/>
                      </a:cubicBezTo>
                      <a:cubicBezTo>
                        <a:pt x="23505" y="20776"/>
                        <a:pt x="23562" y="20776"/>
                        <a:pt x="23591" y="20747"/>
                      </a:cubicBezTo>
                      <a:cubicBezTo>
                        <a:pt x="23620" y="20747"/>
                        <a:pt x="23649" y="20719"/>
                        <a:pt x="23649" y="20719"/>
                      </a:cubicBezTo>
                      <a:close/>
                      <a:moveTo>
                        <a:pt x="22410" y="21698"/>
                      </a:moveTo>
                      <a:lnTo>
                        <a:pt x="24743" y="24175"/>
                      </a:lnTo>
                      <a:cubicBezTo>
                        <a:pt x="24628" y="24233"/>
                        <a:pt x="24570" y="24377"/>
                        <a:pt x="24455" y="24492"/>
                      </a:cubicBezTo>
                      <a:lnTo>
                        <a:pt x="21661" y="22591"/>
                      </a:lnTo>
                      <a:cubicBezTo>
                        <a:pt x="21863" y="22245"/>
                        <a:pt x="22122" y="21957"/>
                        <a:pt x="22381" y="21698"/>
                      </a:cubicBezTo>
                      <a:close/>
                      <a:moveTo>
                        <a:pt x="32924" y="21669"/>
                      </a:moveTo>
                      <a:lnTo>
                        <a:pt x="32952" y="21698"/>
                      </a:lnTo>
                      <a:lnTo>
                        <a:pt x="33039" y="21784"/>
                      </a:lnTo>
                      <a:lnTo>
                        <a:pt x="33212" y="21957"/>
                      </a:lnTo>
                      <a:cubicBezTo>
                        <a:pt x="33212" y="21957"/>
                        <a:pt x="33240" y="21986"/>
                        <a:pt x="33240" y="22044"/>
                      </a:cubicBezTo>
                      <a:cubicBezTo>
                        <a:pt x="33356" y="22130"/>
                        <a:pt x="33413" y="22245"/>
                        <a:pt x="33528" y="22389"/>
                      </a:cubicBezTo>
                      <a:cubicBezTo>
                        <a:pt x="33557" y="22476"/>
                        <a:pt x="33644" y="22533"/>
                        <a:pt x="33672" y="22620"/>
                      </a:cubicBezTo>
                      <a:lnTo>
                        <a:pt x="30878" y="24492"/>
                      </a:lnTo>
                      <a:cubicBezTo>
                        <a:pt x="30763" y="24377"/>
                        <a:pt x="30677" y="24233"/>
                        <a:pt x="30590" y="24117"/>
                      </a:cubicBezTo>
                      <a:lnTo>
                        <a:pt x="32924" y="21669"/>
                      </a:lnTo>
                      <a:close/>
                      <a:moveTo>
                        <a:pt x="2564" y="21928"/>
                      </a:moveTo>
                      <a:cubicBezTo>
                        <a:pt x="3255" y="21928"/>
                        <a:pt x="4091" y="22188"/>
                        <a:pt x="5041" y="22677"/>
                      </a:cubicBezTo>
                      <a:cubicBezTo>
                        <a:pt x="5012" y="22879"/>
                        <a:pt x="4984" y="23023"/>
                        <a:pt x="4984" y="23196"/>
                      </a:cubicBezTo>
                      <a:lnTo>
                        <a:pt x="4984" y="23225"/>
                      </a:lnTo>
                      <a:cubicBezTo>
                        <a:pt x="4868" y="23657"/>
                        <a:pt x="4811" y="24117"/>
                        <a:pt x="4724" y="24607"/>
                      </a:cubicBezTo>
                      <a:cubicBezTo>
                        <a:pt x="4380" y="24645"/>
                        <a:pt x="4057" y="24663"/>
                        <a:pt x="3756" y="24663"/>
                      </a:cubicBezTo>
                      <a:cubicBezTo>
                        <a:pt x="2674" y="24663"/>
                        <a:pt x="1879" y="24424"/>
                        <a:pt x="1383" y="23973"/>
                      </a:cubicBezTo>
                      <a:cubicBezTo>
                        <a:pt x="1066" y="23685"/>
                        <a:pt x="922" y="23340"/>
                        <a:pt x="922" y="23023"/>
                      </a:cubicBezTo>
                      <a:cubicBezTo>
                        <a:pt x="951" y="22677"/>
                        <a:pt x="1124" y="22447"/>
                        <a:pt x="1441" y="22216"/>
                      </a:cubicBezTo>
                      <a:cubicBezTo>
                        <a:pt x="1527" y="22159"/>
                        <a:pt x="1642" y="22101"/>
                        <a:pt x="1729" y="22072"/>
                      </a:cubicBezTo>
                      <a:cubicBezTo>
                        <a:pt x="1988" y="21957"/>
                        <a:pt x="2247" y="21928"/>
                        <a:pt x="2564" y="21928"/>
                      </a:cubicBezTo>
                      <a:close/>
                      <a:moveTo>
                        <a:pt x="21460" y="22937"/>
                      </a:moveTo>
                      <a:lnTo>
                        <a:pt x="24282" y="24838"/>
                      </a:lnTo>
                      <a:cubicBezTo>
                        <a:pt x="24138" y="24953"/>
                        <a:pt x="24052" y="25097"/>
                        <a:pt x="24023" y="25241"/>
                      </a:cubicBezTo>
                      <a:lnTo>
                        <a:pt x="20883" y="23973"/>
                      </a:lnTo>
                      <a:cubicBezTo>
                        <a:pt x="21027" y="23628"/>
                        <a:pt x="21258" y="23253"/>
                        <a:pt x="21460" y="22937"/>
                      </a:cubicBezTo>
                      <a:close/>
                      <a:moveTo>
                        <a:pt x="20711" y="24377"/>
                      </a:moveTo>
                      <a:lnTo>
                        <a:pt x="23879" y="25644"/>
                      </a:lnTo>
                      <a:cubicBezTo>
                        <a:pt x="23821" y="25759"/>
                        <a:pt x="23764" y="25903"/>
                        <a:pt x="23735" y="26076"/>
                      </a:cubicBezTo>
                      <a:lnTo>
                        <a:pt x="20394" y="25529"/>
                      </a:lnTo>
                      <a:cubicBezTo>
                        <a:pt x="20394" y="25500"/>
                        <a:pt x="20394" y="25414"/>
                        <a:pt x="20423" y="25385"/>
                      </a:cubicBezTo>
                      <a:cubicBezTo>
                        <a:pt x="20423" y="25356"/>
                        <a:pt x="20451" y="25270"/>
                        <a:pt x="20451" y="25241"/>
                      </a:cubicBezTo>
                      <a:cubicBezTo>
                        <a:pt x="20451" y="25183"/>
                        <a:pt x="20480" y="25068"/>
                        <a:pt x="20538" y="24982"/>
                      </a:cubicBezTo>
                      <a:cubicBezTo>
                        <a:pt x="20538" y="24953"/>
                        <a:pt x="20567" y="24895"/>
                        <a:pt x="20567" y="24838"/>
                      </a:cubicBezTo>
                      <a:cubicBezTo>
                        <a:pt x="20595" y="24780"/>
                        <a:pt x="20595" y="24665"/>
                        <a:pt x="20624" y="24607"/>
                      </a:cubicBezTo>
                      <a:cubicBezTo>
                        <a:pt x="20682" y="24521"/>
                        <a:pt x="20682" y="24463"/>
                        <a:pt x="20711" y="24377"/>
                      </a:cubicBezTo>
                      <a:close/>
                      <a:moveTo>
                        <a:pt x="20365" y="25932"/>
                      </a:moveTo>
                      <a:lnTo>
                        <a:pt x="23706" y="26479"/>
                      </a:lnTo>
                      <a:cubicBezTo>
                        <a:pt x="23677" y="26623"/>
                        <a:pt x="23620" y="26767"/>
                        <a:pt x="23677" y="26940"/>
                      </a:cubicBezTo>
                      <a:lnTo>
                        <a:pt x="20279" y="27113"/>
                      </a:lnTo>
                      <a:cubicBezTo>
                        <a:pt x="20279" y="26710"/>
                        <a:pt x="20279" y="26335"/>
                        <a:pt x="20365" y="25932"/>
                      </a:cubicBezTo>
                      <a:close/>
                      <a:moveTo>
                        <a:pt x="27998" y="23196"/>
                      </a:moveTo>
                      <a:cubicBezTo>
                        <a:pt x="28142" y="23196"/>
                        <a:pt x="28286" y="23225"/>
                        <a:pt x="28373" y="23225"/>
                      </a:cubicBezTo>
                      <a:cubicBezTo>
                        <a:pt x="28488" y="23225"/>
                        <a:pt x="28632" y="23253"/>
                        <a:pt x="28747" y="23282"/>
                      </a:cubicBezTo>
                      <a:cubicBezTo>
                        <a:pt x="28891" y="23340"/>
                        <a:pt x="29006" y="23369"/>
                        <a:pt x="29150" y="23426"/>
                      </a:cubicBezTo>
                      <a:cubicBezTo>
                        <a:pt x="29237" y="23484"/>
                        <a:pt x="29352" y="23541"/>
                        <a:pt x="29467" y="23570"/>
                      </a:cubicBezTo>
                      <a:cubicBezTo>
                        <a:pt x="29582" y="23657"/>
                        <a:pt x="29726" y="23714"/>
                        <a:pt x="29813" y="23801"/>
                      </a:cubicBezTo>
                      <a:cubicBezTo>
                        <a:pt x="29928" y="23858"/>
                        <a:pt x="30043" y="23945"/>
                        <a:pt x="30101" y="24002"/>
                      </a:cubicBezTo>
                      <a:cubicBezTo>
                        <a:pt x="30216" y="24089"/>
                        <a:pt x="30331" y="24204"/>
                        <a:pt x="30389" y="24290"/>
                      </a:cubicBezTo>
                      <a:cubicBezTo>
                        <a:pt x="30475" y="24377"/>
                        <a:pt x="30590" y="24492"/>
                        <a:pt x="30648" y="24578"/>
                      </a:cubicBezTo>
                      <a:lnTo>
                        <a:pt x="29381" y="25500"/>
                      </a:lnTo>
                      <a:lnTo>
                        <a:pt x="29093" y="25673"/>
                      </a:lnTo>
                      <a:lnTo>
                        <a:pt x="29006" y="25759"/>
                      </a:lnTo>
                      <a:lnTo>
                        <a:pt x="28315" y="26220"/>
                      </a:lnTo>
                      <a:lnTo>
                        <a:pt x="28056" y="26393"/>
                      </a:lnTo>
                      <a:lnTo>
                        <a:pt x="27912" y="26479"/>
                      </a:lnTo>
                      <a:lnTo>
                        <a:pt x="27825" y="26508"/>
                      </a:lnTo>
                      <a:lnTo>
                        <a:pt x="27768" y="26537"/>
                      </a:lnTo>
                      <a:lnTo>
                        <a:pt x="27739" y="26566"/>
                      </a:lnTo>
                      <a:lnTo>
                        <a:pt x="27710" y="26595"/>
                      </a:lnTo>
                      <a:lnTo>
                        <a:pt x="27422" y="26595"/>
                      </a:lnTo>
                      <a:lnTo>
                        <a:pt x="27336" y="26652"/>
                      </a:lnTo>
                      <a:lnTo>
                        <a:pt x="27220" y="26681"/>
                      </a:lnTo>
                      <a:lnTo>
                        <a:pt x="27076" y="26710"/>
                      </a:lnTo>
                      <a:lnTo>
                        <a:pt x="26760" y="26796"/>
                      </a:lnTo>
                      <a:lnTo>
                        <a:pt x="25982" y="26998"/>
                      </a:lnTo>
                      <a:lnTo>
                        <a:pt x="25867" y="27027"/>
                      </a:lnTo>
                      <a:lnTo>
                        <a:pt x="25550" y="27113"/>
                      </a:lnTo>
                      <a:lnTo>
                        <a:pt x="24196" y="27459"/>
                      </a:lnTo>
                      <a:lnTo>
                        <a:pt x="24196" y="27401"/>
                      </a:lnTo>
                      <a:cubicBezTo>
                        <a:pt x="24196" y="27286"/>
                        <a:pt x="24167" y="27228"/>
                        <a:pt x="24167" y="27113"/>
                      </a:cubicBezTo>
                      <a:cubicBezTo>
                        <a:pt x="24167" y="26969"/>
                        <a:pt x="24138" y="26825"/>
                        <a:pt x="24138" y="26710"/>
                      </a:cubicBezTo>
                      <a:cubicBezTo>
                        <a:pt x="24138" y="26595"/>
                        <a:pt x="24138" y="26451"/>
                        <a:pt x="24167" y="26364"/>
                      </a:cubicBezTo>
                      <a:cubicBezTo>
                        <a:pt x="24167" y="26220"/>
                        <a:pt x="24196" y="26105"/>
                        <a:pt x="24254" y="25961"/>
                      </a:cubicBezTo>
                      <a:cubicBezTo>
                        <a:pt x="24282" y="25846"/>
                        <a:pt x="24311" y="25702"/>
                        <a:pt x="24340" y="25587"/>
                      </a:cubicBezTo>
                      <a:cubicBezTo>
                        <a:pt x="24398" y="25442"/>
                        <a:pt x="24426" y="25356"/>
                        <a:pt x="24484" y="25241"/>
                      </a:cubicBezTo>
                      <a:cubicBezTo>
                        <a:pt x="24542" y="25126"/>
                        <a:pt x="24599" y="25010"/>
                        <a:pt x="24686" y="24924"/>
                      </a:cubicBezTo>
                      <a:lnTo>
                        <a:pt x="24887" y="24578"/>
                      </a:lnTo>
                      <a:cubicBezTo>
                        <a:pt x="24974" y="24492"/>
                        <a:pt x="25031" y="24406"/>
                        <a:pt x="25146" y="24290"/>
                      </a:cubicBezTo>
                      <a:cubicBezTo>
                        <a:pt x="25204" y="24204"/>
                        <a:pt x="25319" y="24117"/>
                        <a:pt x="25435" y="24002"/>
                      </a:cubicBezTo>
                      <a:cubicBezTo>
                        <a:pt x="25550" y="23945"/>
                        <a:pt x="25607" y="23858"/>
                        <a:pt x="25723" y="23801"/>
                      </a:cubicBezTo>
                      <a:cubicBezTo>
                        <a:pt x="25838" y="23714"/>
                        <a:pt x="25924" y="23657"/>
                        <a:pt x="26068" y="23570"/>
                      </a:cubicBezTo>
                      <a:cubicBezTo>
                        <a:pt x="26126" y="23541"/>
                        <a:pt x="26183" y="23513"/>
                        <a:pt x="26270" y="23513"/>
                      </a:cubicBezTo>
                      <a:cubicBezTo>
                        <a:pt x="26327" y="23484"/>
                        <a:pt x="26356" y="23484"/>
                        <a:pt x="26443" y="23426"/>
                      </a:cubicBezTo>
                      <a:cubicBezTo>
                        <a:pt x="26558" y="23397"/>
                        <a:pt x="26702" y="23340"/>
                        <a:pt x="26846" y="23282"/>
                      </a:cubicBezTo>
                      <a:cubicBezTo>
                        <a:pt x="26932" y="23253"/>
                        <a:pt x="27076" y="23225"/>
                        <a:pt x="27192" y="23225"/>
                      </a:cubicBezTo>
                      <a:cubicBezTo>
                        <a:pt x="27336" y="23196"/>
                        <a:pt x="27451" y="23196"/>
                        <a:pt x="27595" y="23196"/>
                      </a:cubicBezTo>
                      <a:close/>
                      <a:moveTo>
                        <a:pt x="23706" y="27372"/>
                      </a:moveTo>
                      <a:cubicBezTo>
                        <a:pt x="23706" y="27488"/>
                        <a:pt x="23735" y="27574"/>
                        <a:pt x="23735" y="27689"/>
                      </a:cubicBezTo>
                      <a:cubicBezTo>
                        <a:pt x="23735" y="27718"/>
                        <a:pt x="23735" y="27776"/>
                        <a:pt x="23764" y="27804"/>
                      </a:cubicBezTo>
                      <a:lnTo>
                        <a:pt x="20451" y="28697"/>
                      </a:lnTo>
                      <a:lnTo>
                        <a:pt x="20451" y="28640"/>
                      </a:lnTo>
                      <a:cubicBezTo>
                        <a:pt x="20423" y="28409"/>
                        <a:pt x="20394" y="28236"/>
                        <a:pt x="20365" y="28006"/>
                      </a:cubicBezTo>
                      <a:cubicBezTo>
                        <a:pt x="20365" y="27948"/>
                        <a:pt x="20307" y="27833"/>
                        <a:pt x="20307" y="27776"/>
                      </a:cubicBezTo>
                      <a:lnTo>
                        <a:pt x="20307" y="27689"/>
                      </a:lnTo>
                      <a:lnTo>
                        <a:pt x="20307" y="27545"/>
                      </a:lnTo>
                      <a:lnTo>
                        <a:pt x="23706" y="27372"/>
                      </a:lnTo>
                      <a:close/>
                      <a:moveTo>
                        <a:pt x="2420" y="26364"/>
                      </a:moveTo>
                      <a:cubicBezTo>
                        <a:pt x="3025" y="26364"/>
                        <a:pt x="3745" y="26508"/>
                        <a:pt x="4609" y="26796"/>
                      </a:cubicBezTo>
                      <a:cubicBezTo>
                        <a:pt x="4609" y="27228"/>
                        <a:pt x="4609" y="27660"/>
                        <a:pt x="4667" y="28121"/>
                      </a:cubicBezTo>
                      <a:lnTo>
                        <a:pt x="4667" y="28150"/>
                      </a:lnTo>
                      <a:cubicBezTo>
                        <a:pt x="4667" y="28294"/>
                        <a:pt x="4667" y="28438"/>
                        <a:pt x="4696" y="28582"/>
                      </a:cubicBezTo>
                      <a:cubicBezTo>
                        <a:pt x="4552" y="28669"/>
                        <a:pt x="4379" y="28697"/>
                        <a:pt x="4177" y="28726"/>
                      </a:cubicBezTo>
                      <a:cubicBezTo>
                        <a:pt x="3535" y="28900"/>
                        <a:pt x="2968" y="28987"/>
                        <a:pt x="2472" y="28987"/>
                      </a:cubicBezTo>
                      <a:cubicBezTo>
                        <a:pt x="1900" y="28987"/>
                        <a:pt x="1423" y="28871"/>
                        <a:pt x="1037" y="28640"/>
                      </a:cubicBezTo>
                      <a:cubicBezTo>
                        <a:pt x="721" y="28409"/>
                        <a:pt x="519" y="28121"/>
                        <a:pt x="433" y="27804"/>
                      </a:cubicBezTo>
                      <a:cubicBezTo>
                        <a:pt x="404" y="27545"/>
                        <a:pt x="461" y="27257"/>
                        <a:pt x="663" y="27056"/>
                      </a:cubicBezTo>
                      <a:cubicBezTo>
                        <a:pt x="749" y="26911"/>
                        <a:pt x="893" y="26796"/>
                        <a:pt x="1095" y="26681"/>
                      </a:cubicBezTo>
                      <a:cubicBezTo>
                        <a:pt x="1441" y="26479"/>
                        <a:pt x="1873" y="26364"/>
                        <a:pt x="2420" y="26364"/>
                      </a:cubicBezTo>
                      <a:close/>
                      <a:moveTo>
                        <a:pt x="27739" y="15649"/>
                      </a:moveTo>
                      <a:cubicBezTo>
                        <a:pt x="28056" y="15649"/>
                        <a:pt x="28373" y="15649"/>
                        <a:pt x="28718" y="15707"/>
                      </a:cubicBezTo>
                      <a:cubicBezTo>
                        <a:pt x="28862" y="15707"/>
                        <a:pt x="28949" y="15735"/>
                        <a:pt x="29093" y="15735"/>
                      </a:cubicBezTo>
                      <a:cubicBezTo>
                        <a:pt x="29784" y="15793"/>
                        <a:pt x="30446" y="15937"/>
                        <a:pt x="31080" y="16168"/>
                      </a:cubicBezTo>
                      <a:cubicBezTo>
                        <a:pt x="31224" y="16196"/>
                        <a:pt x="31339" y="16225"/>
                        <a:pt x="31483" y="16312"/>
                      </a:cubicBezTo>
                      <a:cubicBezTo>
                        <a:pt x="32117" y="16513"/>
                        <a:pt x="32751" y="16801"/>
                        <a:pt x="33298" y="17176"/>
                      </a:cubicBezTo>
                      <a:cubicBezTo>
                        <a:pt x="33413" y="17233"/>
                        <a:pt x="33528" y="17320"/>
                        <a:pt x="33672" y="17377"/>
                      </a:cubicBezTo>
                      <a:cubicBezTo>
                        <a:pt x="34249" y="17752"/>
                        <a:pt x="34796" y="18155"/>
                        <a:pt x="35286" y="18616"/>
                      </a:cubicBezTo>
                      <a:cubicBezTo>
                        <a:pt x="35401" y="18674"/>
                        <a:pt x="35516" y="18789"/>
                        <a:pt x="35574" y="18904"/>
                      </a:cubicBezTo>
                      <a:cubicBezTo>
                        <a:pt x="36063" y="19365"/>
                        <a:pt x="36495" y="19883"/>
                        <a:pt x="36870" y="20459"/>
                      </a:cubicBezTo>
                      <a:lnTo>
                        <a:pt x="36495" y="20747"/>
                      </a:lnTo>
                      <a:lnTo>
                        <a:pt x="34623" y="21957"/>
                      </a:lnTo>
                      <a:lnTo>
                        <a:pt x="33989" y="22360"/>
                      </a:lnTo>
                      <a:cubicBezTo>
                        <a:pt x="33903" y="22216"/>
                        <a:pt x="33817" y="22101"/>
                        <a:pt x="33701" y="22015"/>
                      </a:cubicBezTo>
                      <a:cubicBezTo>
                        <a:pt x="33672" y="21928"/>
                        <a:pt x="33615" y="21871"/>
                        <a:pt x="33528" y="21813"/>
                      </a:cubicBezTo>
                      <a:lnTo>
                        <a:pt x="33500" y="21784"/>
                      </a:lnTo>
                      <a:cubicBezTo>
                        <a:pt x="33500" y="21756"/>
                        <a:pt x="33471" y="21756"/>
                        <a:pt x="33471" y="21727"/>
                      </a:cubicBezTo>
                      <a:lnTo>
                        <a:pt x="33240" y="21496"/>
                      </a:lnTo>
                      <a:lnTo>
                        <a:pt x="33183" y="21439"/>
                      </a:lnTo>
                      <a:lnTo>
                        <a:pt x="32895" y="21151"/>
                      </a:lnTo>
                      <a:cubicBezTo>
                        <a:pt x="32549" y="20863"/>
                        <a:pt x="32232" y="20603"/>
                        <a:pt x="31887" y="20344"/>
                      </a:cubicBezTo>
                      <a:cubicBezTo>
                        <a:pt x="31771" y="20287"/>
                        <a:pt x="31656" y="20200"/>
                        <a:pt x="31512" y="20143"/>
                      </a:cubicBezTo>
                      <a:cubicBezTo>
                        <a:pt x="31167" y="19912"/>
                        <a:pt x="30763" y="19739"/>
                        <a:pt x="30360" y="19595"/>
                      </a:cubicBezTo>
                      <a:cubicBezTo>
                        <a:pt x="30216" y="19566"/>
                        <a:pt x="30101" y="19509"/>
                        <a:pt x="29957" y="19451"/>
                      </a:cubicBezTo>
                      <a:cubicBezTo>
                        <a:pt x="29755" y="19365"/>
                        <a:pt x="29496" y="19307"/>
                        <a:pt x="29237" y="19278"/>
                      </a:cubicBezTo>
                      <a:lnTo>
                        <a:pt x="28718" y="19163"/>
                      </a:lnTo>
                      <a:cubicBezTo>
                        <a:pt x="28574" y="19134"/>
                        <a:pt x="28459" y="19134"/>
                        <a:pt x="28315" y="19134"/>
                      </a:cubicBezTo>
                      <a:lnTo>
                        <a:pt x="27336" y="19134"/>
                      </a:lnTo>
                      <a:cubicBezTo>
                        <a:pt x="27220" y="19134"/>
                        <a:pt x="27134" y="19134"/>
                        <a:pt x="27019" y="19163"/>
                      </a:cubicBezTo>
                      <a:lnTo>
                        <a:pt x="26846" y="19163"/>
                      </a:lnTo>
                      <a:cubicBezTo>
                        <a:pt x="26760" y="19163"/>
                        <a:pt x="26702" y="19163"/>
                        <a:pt x="26615" y="19192"/>
                      </a:cubicBezTo>
                      <a:cubicBezTo>
                        <a:pt x="26183" y="19278"/>
                        <a:pt x="25780" y="19336"/>
                        <a:pt x="25348" y="19480"/>
                      </a:cubicBezTo>
                      <a:cubicBezTo>
                        <a:pt x="25290" y="19480"/>
                        <a:pt x="25262" y="19509"/>
                        <a:pt x="25175" y="19509"/>
                      </a:cubicBezTo>
                      <a:cubicBezTo>
                        <a:pt x="25118" y="19566"/>
                        <a:pt x="25031" y="19566"/>
                        <a:pt x="24974" y="19595"/>
                      </a:cubicBezTo>
                      <a:cubicBezTo>
                        <a:pt x="24743" y="19653"/>
                        <a:pt x="24570" y="19739"/>
                        <a:pt x="24398" y="19854"/>
                      </a:cubicBezTo>
                      <a:cubicBezTo>
                        <a:pt x="24311" y="19883"/>
                        <a:pt x="24196" y="19912"/>
                        <a:pt x="24138" y="19999"/>
                      </a:cubicBezTo>
                      <a:cubicBezTo>
                        <a:pt x="24023" y="20027"/>
                        <a:pt x="23908" y="20085"/>
                        <a:pt x="23821" y="20171"/>
                      </a:cubicBezTo>
                      <a:lnTo>
                        <a:pt x="23764" y="20171"/>
                      </a:lnTo>
                      <a:cubicBezTo>
                        <a:pt x="23735" y="20200"/>
                        <a:pt x="23677" y="20229"/>
                        <a:pt x="23620" y="20287"/>
                      </a:cubicBezTo>
                      <a:cubicBezTo>
                        <a:pt x="23591" y="20287"/>
                        <a:pt x="23591" y="20315"/>
                        <a:pt x="23562" y="20315"/>
                      </a:cubicBezTo>
                      <a:cubicBezTo>
                        <a:pt x="23533" y="20315"/>
                        <a:pt x="23533" y="20344"/>
                        <a:pt x="23476" y="20344"/>
                      </a:cubicBezTo>
                      <a:cubicBezTo>
                        <a:pt x="23418" y="20373"/>
                        <a:pt x="23332" y="20431"/>
                        <a:pt x="23303" y="20459"/>
                      </a:cubicBezTo>
                      <a:cubicBezTo>
                        <a:pt x="23245" y="20517"/>
                        <a:pt x="23130" y="20575"/>
                        <a:pt x="23044" y="20632"/>
                      </a:cubicBezTo>
                      <a:cubicBezTo>
                        <a:pt x="22986" y="20719"/>
                        <a:pt x="22871" y="20776"/>
                        <a:pt x="22813" y="20805"/>
                      </a:cubicBezTo>
                      <a:cubicBezTo>
                        <a:pt x="22727" y="20891"/>
                        <a:pt x="22669" y="20949"/>
                        <a:pt x="22554" y="21035"/>
                      </a:cubicBezTo>
                      <a:cubicBezTo>
                        <a:pt x="22525" y="21064"/>
                        <a:pt x="22468" y="21064"/>
                        <a:pt x="22439" y="21093"/>
                      </a:cubicBezTo>
                      <a:cubicBezTo>
                        <a:pt x="22324" y="21179"/>
                        <a:pt x="22237" y="21295"/>
                        <a:pt x="22151" y="21381"/>
                      </a:cubicBezTo>
                      <a:cubicBezTo>
                        <a:pt x="21863" y="21669"/>
                        <a:pt x="21575" y="22044"/>
                        <a:pt x="21316" y="22360"/>
                      </a:cubicBezTo>
                      <a:lnTo>
                        <a:pt x="21114" y="22677"/>
                      </a:lnTo>
                      <a:cubicBezTo>
                        <a:pt x="20883" y="23052"/>
                        <a:pt x="20682" y="23455"/>
                        <a:pt x="20509" y="23829"/>
                      </a:cubicBezTo>
                      <a:cubicBezTo>
                        <a:pt x="20451" y="23945"/>
                        <a:pt x="20394" y="24089"/>
                        <a:pt x="20365" y="24204"/>
                      </a:cubicBezTo>
                      <a:cubicBezTo>
                        <a:pt x="20221" y="24578"/>
                        <a:pt x="20106" y="25039"/>
                        <a:pt x="20019" y="25414"/>
                      </a:cubicBezTo>
                      <a:cubicBezTo>
                        <a:pt x="19991" y="25558"/>
                        <a:pt x="19991" y="25673"/>
                        <a:pt x="19962" y="25817"/>
                      </a:cubicBezTo>
                      <a:cubicBezTo>
                        <a:pt x="19875" y="26249"/>
                        <a:pt x="19875" y="26681"/>
                        <a:pt x="19875" y="27113"/>
                      </a:cubicBezTo>
                      <a:cubicBezTo>
                        <a:pt x="19875" y="27257"/>
                        <a:pt x="19875" y="27372"/>
                        <a:pt x="19933" y="27516"/>
                      </a:cubicBezTo>
                      <a:cubicBezTo>
                        <a:pt x="19933" y="27574"/>
                        <a:pt x="19933" y="27689"/>
                        <a:pt x="19962" y="27747"/>
                      </a:cubicBezTo>
                      <a:lnTo>
                        <a:pt x="19962" y="27833"/>
                      </a:lnTo>
                      <a:cubicBezTo>
                        <a:pt x="19962" y="27891"/>
                        <a:pt x="19991" y="27977"/>
                        <a:pt x="19991" y="28092"/>
                      </a:cubicBezTo>
                      <a:cubicBezTo>
                        <a:pt x="20019" y="28294"/>
                        <a:pt x="20077" y="28553"/>
                        <a:pt x="20135" y="28755"/>
                      </a:cubicBezTo>
                      <a:lnTo>
                        <a:pt x="19414" y="28957"/>
                      </a:lnTo>
                      <a:lnTo>
                        <a:pt x="19386" y="28957"/>
                      </a:lnTo>
                      <a:lnTo>
                        <a:pt x="19126" y="29014"/>
                      </a:lnTo>
                      <a:lnTo>
                        <a:pt x="16851" y="29677"/>
                      </a:lnTo>
                      <a:cubicBezTo>
                        <a:pt x="16678" y="29014"/>
                        <a:pt x="16563" y="28323"/>
                        <a:pt x="16534" y="27689"/>
                      </a:cubicBezTo>
                      <a:cubicBezTo>
                        <a:pt x="16534" y="27545"/>
                        <a:pt x="16534" y="27430"/>
                        <a:pt x="16505" y="27286"/>
                      </a:cubicBezTo>
                      <a:cubicBezTo>
                        <a:pt x="16476" y="26595"/>
                        <a:pt x="16505" y="25932"/>
                        <a:pt x="16620" y="25270"/>
                      </a:cubicBezTo>
                      <a:cubicBezTo>
                        <a:pt x="16620" y="25126"/>
                        <a:pt x="16649" y="25010"/>
                        <a:pt x="16678" y="24866"/>
                      </a:cubicBezTo>
                      <a:cubicBezTo>
                        <a:pt x="16793" y="24204"/>
                        <a:pt x="16966" y="23541"/>
                        <a:pt x="17225" y="22937"/>
                      </a:cubicBezTo>
                      <a:cubicBezTo>
                        <a:pt x="17254" y="22793"/>
                        <a:pt x="17341" y="22677"/>
                        <a:pt x="17369" y="22562"/>
                      </a:cubicBezTo>
                      <a:cubicBezTo>
                        <a:pt x="17629" y="21957"/>
                        <a:pt x="17945" y="21352"/>
                        <a:pt x="18291" y="20776"/>
                      </a:cubicBezTo>
                      <a:lnTo>
                        <a:pt x="18522" y="20459"/>
                      </a:lnTo>
                      <a:cubicBezTo>
                        <a:pt x="18925" y="19912"/>
                        <a:pt x="19357" y="19394"/>
                        <a:pt x="19818" y="18904"/>
                      </a:cubicBezTo>
                      <a:lnTo>
                        <a:pt x="20106" y="18616"/>
                      </a:lnTo>
                      <a:cubicBezTo>
                        <a:pt x="20595" y="18155"/>
                        <a:pt x="21143" y="17752"/>
                        <a:pt x="21719" y="17377"/>
                      </a:cubicBezTo>
                      <a:cubicBezTo>
                        <a:pt x="21834" y="17320"/>
                        <a:pt x="21949" y="17233"/>
                        <a:pt x="22093" y="17176"/>
                      </a:cubicBezTo>
                      <a:cubicBezTo>
                        <a:pt x="22381" y="17003"/>
                        <a:pt x="22669" y="16859"/>
                        <a:pt x="22986" y="16715"/>
                      </a:cubicBezTo>
                      <a:cubicBezTo>
                        <a:pt x="23303" y="16571"/>
                        <a:pt x="23591" y="16456"/>
                        <a:pt x="23908" y="16312"/>
                      </a:cubicBezTo>
                      <a:cubicBezTo>
                        <a:pt x="24052" y="16283"/>
                        <a:pt x="24167" y="16225"/>
                        <a:pt x="24311" y="16168"/>
                      </a:cubicBezTo>
                      <a:cubicBezTo>
                        <a:pt x="24974" y="15937"/>
                        <a:pt x="25607" y="15793"/>
                        <a:pt x="26299" y="15735"/>
                      </a:cubicBezTo>
                      <a:cubicBezTo>
                        <a:pt x="26443" y="15735"/>
                        <a:pt x="26558" y="15707"/>
                        <a:pt x="26702" y="15707"/>
                      </a:cubicBezTo>
                      <a:cubicBezTo>
                        <a:pt x="27048" y="15649"/>
                        <a:pt x="27364" y="15649"/>
                        <a:pt x="27739" y="15649"/>
                      </a:cubicBezTo>
                      <a:close/>
                      <a:moveTo>
                        <a:pt x="29237" y="26047"/>
                      </a:moveTo>
                      <a:cubicBezTo>
                        <a:pt x="29669" y="26220"/>
                        <a:pt x="29899" y="26479"/>
                        <a:pt x="30072" y="26825"/>
                      </a:cubicBezTo>
                      <a:cubicBezTo>
                        <a:pt x="30590" y="27948"/>
                        <a:pt x="30101" y="29245"/>
                        <a:pt x="29006" y="29792"/>
                      </a:cubicBezTo>
                      <a:cubicBezTo>
                        <a:pt x="28712" y="29928"/>
                        <a:pt x="28401" y="29974"/>
                        <a:pt x="28099" y="29974"/>
                      </a:cubicBezTo>
                      <a:cubicBezTo>
                        <a:pt x="28017" y="29974"/>
                        <a:pt x="27935" y="29971"/>
                        <a:pt x="27854" y="29965"/>
                      </a:cubicBezTo>
                      <a:cubicBezTo>
                        <a:pt x="27048" y="29878"/>
                        <a:pt x="26356" y="29389"/>
                        <a:pt x="26039" y="28697"/>
                      </a:cubicBezTo>
                      <a:cubicBezTo>
                        <a:pt x="25895" y="28381"/>
                        <a:pt x="25838" y="28006"/>
                        <a:pt x="25838" y="27632"/>
                      </a:cubicBezTo>
                      <a:lnTo>
                        <a:pt x="26731" y="27372"/>
                      </a:lnTo>
                      <a:lnTo>
                        <a:pt x="27652" y="27113"/>
                      </a:lnTo>
                      <a:lnTo>
                        <a:pt x="29237" y="26047"/>
                      </a:lnTo>
                      <a:close/>
                      <a:moveTo>
                        <a:pt x="27652" y="11933"/>
                      </a:moveTo>
                      <a:cubicBezTo>
                        <a:pt x="28142" y="11933"/>
                        <a:pt x="28603" y="11962"/>
                        <a:pt x="29064" y="11991"/>
                      </a:cubicBezTo>
                      <a:cubicBezTo>
                        <a:pt x="29208" y="11991"/>
                        <a:pt x="29323" y="12020"/>
                        <a:pt x="29467" y="12020"/>
                      </a:cubicBezTo>
                      <a:cubicBezTo>
                        <a:pt x="30389" y="12135"/>
                        <a:pt x="31339" y="12365"/>
                        <a:pt x="32232" y="12625"/>
                      </a:cubicBezTo>
                      <a:cubicBezTo>
                        <a:pt x="32376" y="12682"/>
                        <a:pt x="32492" y="12711"/>
                        <a:pt x="32636" y="12797"/>
                      </a:cubicBezTo>
                      <a:cubicBezTo>
                        <a:pt x="33528" y="13114"/>
                        <a:pt x="34364" y="13518"/>
                        <a:pt x="35199" y="13978"/>
                      </a:cubicBezTo>
                      <a:cubicBezTo>
                        <a:pt x="35286" y="14036"/>
                        <a:pt x="35401" y="14122"/>
                        <a:pt x="35545" y="14180"/>
                      </a:cubicBezTo>
                      <a:cubicBezTo>
                        <a:pt x="35689" y="14295"/>
                        <a:pt x="35862" y="14411"/>
                        <a:pt x="36006" y="14526"/>
                      </a:cubicBezTo>
                      <a:cubicBezTo>
                        <a:pt x="36668" y="14958"/>
                        <a:pt x="37244" y="15419"/>
                        <a:pt x="37791" y="15908"/>
                      </a:cubicBezTo>
                      <a:cubicBezTo>
                        <a:pt x="37878" y="15995"/>
                        <a:pt x="37993" y="16110"/>
                        <a:pt x="38080" y="16196"/>
                      </a:cubicBezTo>
                      <a:cubicBezTo>
                        <a:pt x="38742" y="16859"/>
                        <a:pt x="39376" y="17579"/>
                        <a:pt x="39894" y="18357"/>
                      </a:cubicBezTo>
                      <a:lnTo>
                        <a:pt x="37100" y="20287"/>
                      </a:lnTo>
                      <a:cubicBezTo>
                        <a:pt x="36697" y="19710"/>
                        <a:pt x="36236" y="19163"/>
                        <a:pt x="35718" y="18645"/>
                      </a:cubicBezTo>
                      <a:lnTo>
                        <a:pt x="35430" y="18357"/>
                      </a:lnTo>
                      <a:cubicBezTo>
                        <a:pt x="34940" y="17896"/>
                        <a:pt x="34364" y="17464"/>
                        <a:pt x="33788" y="17060"/>
                      </a:cubicBezTo>
                      <a:cubicBezTo>
                        <a:pt x="33672" y="17003"/>
                        <a:pt x="33557" y="16916"/>
                        <a:pt x="33413" y="16859"/>
                      </a:cubicBezTo>
                      <a:cubicBezTo>
                        <a:pt x="32808" y="16484"/>
                        <a:pt x="32175" y="16196"/>
                        <a:pt x="31512" y="15966"/>
                      </a:cubicBezTo>
                      <a:cubicBezTo>
                        <a:pt x="31368" y="15908"/>
                        <a:pt x="31253" y="15880"/>
                        <a:pt x="31109" y="15822"/>
                      </a:cubicBezTo>
                      <a:cubicBezTo>
                        <a:pt x="30446" y="15591"/>
                        <a:pt x="29755" y="15447"/>
                        <a:pt x="29064" y="15332"/>
                      </a:cubicBezTo>
                      <a:cubicBezTo>
                        <a:pt x="28920" y="15332"/>
                        <a:pt x="28805" y="15303"/>
                        <a:pt x="28661" y="15303"/>
                      </a:cubicBezTo>
                      <a:cubicBezTo>
                        <a:pt x="28329" y="15275"/>
                        <a:pt x="27984" y="15260"/>
                        <a:pt x="27631" y="15260"/>
                      </a:cubicBezTo>
                      <a:cubicBezTo>
                        <a:pt x="27278" y="15260"/>
                        <a:pt x="26918" y="15275"/>
                        <a:pt x="26558" y="15303"/>
                      </a:cubicBezTo>
                      <a:cubicBezTo>
                        <a:pt x="26414" y="15303"/>
                        <a:pt x="26299" y="15332"/>
                        <a:pt x="26155" y="15332"/>
                      </a:cubicBezTo>
                      <a:cubicBezTo>
                        <a:pt x="25463" y="15419"/>
                        <a:pt x="24772" y="15591"/>
                        <a:pt x="24110" y="15822"/>
                      </a:cubicBezTo>
                      <a:cubicBezTo>
                        <a:pt x="23966" y="15851"/>
                        <a:pt x="23850" y="15880"/>
                        <a:pt x="23706" y="15966"/>
                      </a:cubicBezTo>
                      <a:cubicBezTo>
                        <a:pt x="23389" y="16052"/>
                        <a:pt x="23044" y="16196"/>
                        <a:pt x="22727" y="16340"/>
                      </a:cubicBezTo>
                      <a:cubicBezTo>
                        <a:pt x="22410" y="16484"/>
                        <a:pt x="22093" y="16686"/>
                        <a:pt x="21805" y="16830"/>
                      </a:cubicBezTo>
                      <a:cubicBezTo>
                        <a:pt x="21690" y="16888"/>
                        <a:pt x="21546" y="16974"/>
                        <a:pt x="21431" y="17032"/>
                      </a:cubicBezTo>
                      <a:cubicBezTo>
                        <a:pt x="20826" y="17406"/>
                        <a:pt x="20279" y="17838"/>
                        <a:pt x="19731" y="18299"/>
                      </a:cubicBezTo>
                      <a:cubicBezTo>
                        <a:pt x="19645" y="18414"/>
                        <a:pt x="19530" y="18472"/>
                        <a:pt x="19443" y="18587"/>
                      </a:cubicBezTo>
                      <a:cubicBezTo>
                        <a:pt x="18954" y="19077"/>
                        <a:pt x="18493" y="19624"/>
                        <a:pt x="18089" y="20200"/>
                      </a:cubicBezTo>
                      <a:lnTo>
                        <a:pt x="17859" y="20517"/>
                      </a:lnTo>
                      <a:cubicBezTo>
                        <a:pt x="17485" y="21093"/>
                        <a:pt x="17139" y="21756"/>
                        <a:pt x="16851" y="22389"/>
                      </a:cubicBezTo>
                      <a:cubicBezTo>
                        <a:pt x="16822" y="22504"/>
                        <a:pt x="16764" y="22648"/>
                        <a:pt x="16707" y="22764"/>
                      </a:cubicBezTo>
                      <a:cubicBezTo>
                        <a:pt x="16476" y="23397"/>
                        <a:pt x="16275" y="24089"/>
                        <a:pt x="16131" y="24809"/>
                      </a:cubicBezTo>
                      <a:cubicBezTo>
                        <a:pt x="16102" y="24953"/>
                        <a:pt x="16102" y="25068"/>
                        <a:pt x="16073" y="25212"/>
                      </a:cubicBezTo>
                      <a:cubicBezTo>
                        <a:pt x="16073" y="25932"/>
                        <a:pt x="16044" y="26623"/>
                        <a:pt x="16044" y="27344"/>
                      </a:cubicBezTo>
                      <a:cubicBezTo>
                        <a:pt x="16044" y="27488"/>
                        <a:pt x="16044" y="27574"/>
                        <a:pt x="16073" y="27718"/>
                      </a:cubicBezTo>
                      <a:cubicBezTo>
                        <a:pt x="16102" y="28409"/>
                        <a:pt x="16246" y="29101"/>
                        <a:pt x="16419" y="29821"/>
                      </a:cubicBezTo>
                      <a:lnTo>
                        <a:pt x="13164" y="30714"/>
                      </a:lnTo>
                      <a:cubicBezTo>
                        <a:pt x="12905" y="29792"/>
                        <a:pt x="12761" y="28841"/>
                        <a:pt x="12674" y="27920"/>
                      </a:cubicBezTo>
                      <a:cubicBezTo>
                        <a:pt x="12674" y="27776"/>
                        <a:pt x="12674" y="27632"/>
                        <a:pt x="12646" y="27516"/>
                      </a:cubicBezTo>
                      <a:cubicBezTo>
                        <a:pt x="12617" y="26537"/>
                        <a:pt x="12646" y="25615"/>
                        <a:pt x="12790" y="24665"/>
                      </a:cubicBezTo>
                      <a:cubicBezTo>
                        <a:pt x="12790" y="24521"/>
                        <a:pt x="12818" y="24406"/>
                        <a:pt x="12876" y="24262"/>
                      </a:cubicBezTo>
                      <a:cubicBezTo>
                        <a:pt x="13049" y="23340"/>
                        <a:pt x="13308" y="22389"/>
                        <a:pt x="13625" y="21525"/>
                      </a:cubicBezTo>
                      <a:cubicBezTo>
                        <a:pt x="13654" y="21381"/>
                        <a:pt x="13740" y="21295"/>
                        <a:pt x="13769" y="21179"/>
                      </a:cubicBezTo>
                      <a:cubicBezTo>
                        <a:pt x="14115" y="20315"/>
                        <a:pt x="14547" y="19451"/>
                        <a:pt x="15094" y="18645"/>
                      </a:cubicBezTo>
                      <a:lnTo>
                        <a:pt x="15324" y="18328"/>
                      </a:lnTo>
                      <a:cubicBezTo>
                        <a:pt x="15843" y="17579"/>
                        <a:pt x="16476" y="16830"/>
                        <a:pt x="17139" y="16168"/>
                      </a:cubicBezTo>
                      <a:cubicBezTo>
                        <a:pt x="17254" y="16052"/>
                        <a:pt x="17369" y="15995"/>
                        <a:pt x="17427" y="15880"/>
                      </a:cubicBezTo>
                      <a:cubicBezTo>
                        <a:pt x="18118" y="15217"/>
                        <a:pt x="18867" y="14699"/>
                        <a:pt x="19703" y="14180"/>
                      </a:cubicBezTo>
                      <a:cubicBezTo>
                        <a:pt x="19818" y="14122"/>
                        <a:pt x="19962" y="14036"/>
                        <a:pt x="20077" y="13978"/>
                      </a:cubicBezTo>
                      <a:cubicBezTo>
                        <a:pt x="20451" y="13719"/>
                        <a:pt x="20883" y="13518"/>
                        <a:pt x="21316" y="13316"/>
                      </a:cubicBezTo>
                      <a:cubicBezTo>
                        <a:pt x="21748" y="13114"/>
                        <a:pt x="22180" y="12941"/>
                        <a:pt x="22669" y="12797"/>
                      </a:cubicBezTo>
                      <a:cubicBezTo>
                        <a:pt x="22813" y="12740"/>
                        <a:pt x="22900" y="12711"/>
                        <a:pt x="23044" y="12625"/>
                      </a:cubicBezTo>
                      <a:cubicBezTo>
                        <a:pt x="23966" y="12337"/>
                        <a:pt x="24887" y="12135"/>
                        <a:pt x="25838" y="12020"/>
                      </a:cubicBezTo>
                      <a:cubicBezTo>
                        <a:pt x="25982" y="12020"/>
                        <a:pt x="26068" y="11991"/>
                        <a:pt x="26212" y="11991"/>
                      </a:cubicBezTo>
                      <a:cubicBezTo>
                        <a:pt x="26702" y="11962"/>
                        <a:pt x="27192" y="11933"/>
                        <a:pt x="27652" y="11933"/>
                      </a:cubicBezTo>
                      <a:close/>
                      <a:moveTo>
                        <a:pt x="27681" y="8102"/>
                      </a:moveTo>
                      <a:cubicBezTo>
                        <a:pt x="28315" y="8102"/>
                        <a:pt x="28920" y="8131"/>
                        <a:pt x="29525" y="8218"/>
                      </a:cubicBezTo>
                      <a:cubicBezTo>
                        <a:pt x="29669" y="8218"/>
                        <a:pt x="29784" y="8246"/>
                        <a:pt x="29928" y="8246"/>
                      </a:cubicBezTo>
                      <a:cubicBezTo>
                        <a:pt x="31138" y="8390"/>
                        <a:pt x="32347" y="8650"/>
                        <a:pt x="33500" y="9053"/>
                      </a:cubicBezTo>
                      <a:cubicBezTo>
                        <a:pt x="33644" y="9082"/>
                        <a:pt x="33730" y="9111"/>
                        <a:pt x="33874" y="9197"/>
                      </a:cubicBezTo>
                      <a:cubicBezTo>
                        <a:pt x="35026" y="9571"/>
                        <a:pt x="36150" y="10090"/>
                        <a:pt x="37187" y="10724"/>
                      </a:cubicBezTo>
                      <a:cubicBezTo>
                        <a:pt x="37302" y="10810"/>
                        <a:pt x="37417" y="10868"/>
                        <a:pt x="37561" y="10954"/>
                      </a:cubicBezTo>
                      <a:cubicBezTo>
                        <a:pt x="37849" y="11127"/>
                        <a:pt x="38137" y="11300"/>
                        <a:pt x="38425" y="11530"/>
                      </a:cubicBezTo>
                      <a:cubicBezTo>
                        <a:pt x="39145" y="12020"/>
                        <a:pt x="39837" y="12567"/>
                        <a:pt x="40470" y="13172"/>
                      </a:cubicBezTo>
                      <a:cubicBezTo>
                        <a:pt x="40585" y="13287"/>
                        <a:pt x="40701" y="13374"/>
                        <a:pt x="40758" y="13460"/>
                      </a:cubicBezTo>
                      <a:cubicBezTo>
                        <a:pt x="41622" y="14295"/>
                        <a:pt x="42429" y="15246"/>
                        <a:pt x="43149" y="16254"/>
                      </a:cubicBezTo>
                      <a:lnTo>
                        <a:pt x="43034" y="16312"/>
                      </a:lnTo>
                      <a:lnTo>
                        <a:pt x="40297" y="18069"/>
                      </a:lnTo>
                      <a:cubicBezTo>
                        <a:pt x="39750" y="17291"/>
                        <a:pt x="39116" y="16542"/>
                        <a:pt x="38425" y="15851"/>
                      </a:cubicBezTo>
                      <a:cubicBezTo>
                        <a:pt x="38310" y="15735"/>
                        <a:pt x="38224" y="15678"/>
                        <a:pt x="38137" y="15563"/>
                      </a:cubicBezTo>
                      <a:cubicBezTo>
                        <a:pt x="37561" y="15015"/>
                        <a:pt x="36956" y="14555"/>
                        <a:pt x="36294" y="14122"/>
                      </a:cubicBezTo>
                      <a:cubicBezTo>
                        <a:pt x="36121" y="14007"/>
                        <a:pt x="35977" y="13892"/>
                        <a:pt x="35804" y="13806"/>
                      </a:cubicBezTo>
                      <a:cubicBezTo>
                        <a:pt x="35689" y="13719"/>
                        <a:pt x="35574" y="13662"/>
                        <a:pt x="35430" y="13575"/>
                      </a:cubicBezTo>
                      <a:cubicBezTo>
                        <a:pt x="34565" y="13086"/>
                        <a:pt x="33701" y="12682"/>
                        <a:pt x="32780" y="12365"/>
                      </a:cubicBezTo>
                      <a:cubicBezTo>
                        <a:pt x="32636" y="12308"/>
                        <a:pt x="32520" y="12250"/>
                        <a:pt x="32376" y="12221"/>
                      </a:cubicBezTo>
                      <a:cubicBezTo>
                        <a:pt x="31455" y="11876"/>
                        <a:pt x="30504" y="11703"/>
                        <a:pt x="29525" y="11559"/>
                      </a:cubicBezTo>
                      <a:cubicBezTo>
                        <a:pt x="29381" y="11530"/>
                        <a:pt x="29265" y="11530"/>
                        <a:pt x="29150" y="11530"/>
                      </a:cubicBezTo>
                      <a:cubicBezTo>
                        <a:pt x="28661" y="11472"/>
                        <a:pt x="28171" y="11444"/>
                        <a:pt x="27681" y="11444"/>
                      </a:cubicBezTo>
                      <a:cubicBezTo>
                        <a:pt x="27192" y="11444"/>
                        <a:pt x="26702" y="11472"/>
                        <a:pt x="26212" y="11530"/>
                      </a:cubicBezTo>
                      <a:cubicBezTo>
                        <a:pt x="26068" y="11530"/>
                        <a:pt x="25982" y="11559"/>
                        <a:pt x="25838" y="11559"/>
                      </a:cubicBezTo>
                      <a:cubicBezTo>
                        <a:pt x="24858" y="11674"/>
                        <a:pt x="23908" y="11876"/>
                        <a:pt x="22986" y="12221"/>
                      </a:cubicBezTo>
                      <a:cubicBezTo>
                        <a:pt x="22842" y="12250"/>
                        <a:pt x="22727" y="12279"/>
                        <a:pt x="22583" y="12365"/>
                      </a:cubicBezTo>
                      <a:cubicBezTo>
                        <a:pt x="22122" y="12509"/>
                        <a:pt x="21690" y="12711"/>
                        <a:pt x="21229" y="12884"/>
                      </a:cubicBezTo>
                      <a:cubicBezTo>
                        <a:pt x="20797" y="13114"/>
                        <a:pt x="20365" y="13316"/>
                        <a:pt x="19933" y="13575"/>
                      </a:cubicBezTo>
                      <a:cubicBezTo>
                        <a:pt x="19818" y="13662"/>
                        <a:pt x="19674" y="13719"/>
                        <a:pt x="19558" y="13806"/>
                      </a:cubicBezTo>
                      <a:cubicBezTo>
                        <a:pt x="18723" y="14295"/>
                        <a:pt x="17945" y="14900"/>
                        <a:pt x="17225" y="15563"/>
                      </a:cubicBezTo>
                      <a:cubicBezTo>
                        <a:pt x="17110" y="15620"/>
                        <a:pt x="16995" y="15735"/>
                        <a:pt x="16937" y="15851"/>
                      </a:cubicBezTo>
                      <a:cubicBezTo>
                        <a:pt x="16217" y="16542"/>
                        <a:pt x="15612" y="17291"/>
                        <a:pt x="15036" y="18069"/>
                      </a:cubicBezTo>
                      <a:lnTo>
                        <a:pt x="14806" y="18414"/>
                      </a:lnTo>
                      <a:cubicBezTo>
                        <a:pt x="14259" y="19221"/>
                        <a:pt x="13798" y="20085"/>
                        <a:pt x="13452" y="21007"/>
                      </a:cubicBezTo>
                      <a:cubicBezTo>
                        <a:pt x="13394" y="21093"/>
                        <a:pt x="13337" y="21237"/>
                        <a:pt x="13308" y="21381"/>
                      </a:cubicBezTo>
                      <a:cubicBezTo>
                        <a:pt x="12934" y="22303"/>
                        <a:pt x="12674" y="23253"/>
                        <a:pt x="12501" y="24204"/>
                      </a:cubicBezTo>
                      <a:cubicBezTo>
                        <a:pt x="12473" y="24348"/>
                        <a:pt x="12473" y="24463"/>
                        <a:pt x="12444" y="24607"/>
                      </a:cubicBezTo>
                      <a:cubicBezTo>
                        <a:pt x="12300" y="25558"/>
                        <a:pt x="12242" y="26537"/>
                        <a:pt x="12300" y="27516"/>
                      </a:cubicBezTo>
                      <a:cubicBezTo>
                        <a:pt x="12300" y="27660"/>
                        <a:pt x="12300" y="27776"/>
                        <a:pt x="12329" y="27920"/>
                      </a:cubicBezTo>
                      <a:cubicBezTo>
                        <a:pt x="12386" y="28870"/>
                        <a:pt x="12530" y="29821"/>
                        <a:pt x="12790" y="30800"/>
                      </a:cubicBezTo>
                      <a:lnTo>
                        <a:pt x="9506" y="31693"/>
                      </a:lnTo>
                      <a:cubicBezTo>
                        <a:pt x="9189" y="30512"/>
                        <a:pt x="9016" y="29273"/>
                        <a:pt x="8901" y="28092"/>
                      </a:cubicBezTo>
                      <a:lnTo>
                        <a:pt x="8901" y="27689"/>
                      </a:lnTo>
                      <a:cubicBezTo>
                        <a:pt x="8843" y="26479"/>
                        <a:pt x="8901" y="25241"/>
                        <a:pt x="9131" y="24031"/>
                      </a:cubicBezTo>
                      <a:cubicBezTo>
                        <a:pt x="9131" y="23887"/>
                        <a:pt x="9160" y="23772"/>
                        <a:pt x="9189" y="23628"/>
                      </a:cubicBezTo>
                      <a:cubicBezTo>
                        <a:pt x="9419" y="22447"/>
                        <a:pt x="9736" y="21237"/>
                        <a:pt x="10168" y="20085"/>
                      </a:cubicBezTo>
                      <a:cubicBezTo>
                        <a:pt x="10197" y="19941"/>
                        <a:pt x="10284" y="19854"/>
                        <a:pt x="10312" y="19739"/>
                      </a:cubicBezTo>
                      <a:cubicBezTo>
                        <a:pt x="10370" y="19509"/>
                        <a:pt x="10485" y="19307"/>
                        <a:pt x="10600" y="19048"/>
                      </a:cubicBezTo>
                      <a:cubicBezTo>
                        <a:pt x="11004" y="18155"/>
                        <a:pt x="11493" y="17291"/>
                        <a:pt x="12041" y="16484"/>
                      </a:cubicBezTo>
                      <a:lnTo>
                        <a:pt x="12242" y="16168"/>
                      </a:lnTo>
                      <a:cubicBezTo>
                        <a:pt x="12934" y="15159"/>
                        <a:pt x="13711" y="14238"/>
                        <a:pt x="14633" y="13402"/>
                      </a:cubicBezTo>
                      <a:cubicBezTo>
                        <a:pt x="14719" y="13287"/>
                        <a:pt x="14835" y="13230"/>
                        <a:pt x="14921" y="13114"/>
                      </a:cubicBezTo>
                      <a:cubicBezTo>
                        <a:pt x="15814" y="12279"/>
                        <a:pt x="16793" y="11530"/>
                        <a:pt x="17830" y="10925"/>
                      </a:cubicBezTo>
                      <a:cubicBezTo>
                        <a:pt x="17945" y="10839"/>
                        <a:pt x="18032" y="10781"/>
                        <a:pt x="18176" y="10695"/>
                      </a:cubicBezTo>
                      <a:cubicBezTo>
                        <a:pt x="18723" y="10378"/>
                        <a:pt x="19270" y="10090"/>
                        <a:pt x="19818" y="9831"/>
                      </a:cubicBezTo>
                      <a:cubicBezTo>
                        <a:pt x="20336" y="9571"/>
                        <a:pt x="20912" y="9370"/>
                        <a:pt x="21488" y="9139"/>
                      </a:cubicBezTo>
                      <a:cubicBezTo>
                        <a:pt x="21632" y="9111"/>
                        <a:pt x="21748" y="9082"/>
                        <a:pt x="21892" y="8995"/>
                      </a:cubicBezTo>
                      <a:cubicBezTo>
                        <a:pt x="23044" y="8621"/>
                        <a:pt x="24282" y="8362"/>
                        <a:pt x="25463" y="8218"/>
                      </a:cubicBezTo>
                      <a:cubicBezTo>
                        <a:pt x="25607" y="8218"/>
                        <a:pt x="25723" y="8189"/>
                        <a:pt x="25867" y="8189"/>
                      </a:cubicBezTo>
                      <a:cubicBezTo>
                        <a:pt x="26471" y="8102"/>
                        <a:pt x="27076" y="8102"/>
                        <a:pt x="27681" y="8102"/>
                      </a:cubicBezTo>
                      <a:close/>
                      <a:moveTo>
                        <a:pt x="27595" y="4214"/>
                      </a:moveTo>
                      <a:cubicBezTo>
                        <a:pt x="28056" y="4214"/>
                        <a:pt x="28545" y="4214"/>
                        <a:pt x="29035" y="4243"/>
                      </a:cubicBezTo>
                      <a:cubicBezTo>
                        <a:pt x="29179" y="4243"/>
                        <a:pt x="29323" y="4243"/>
                        <a:pt x="29467" y="4300"/>
                      </a:cubicBezTo>
                      <a:cubicBezTo>
                        <a:pt x="29553" y="4300"/>
                        <a:pt x="29698" y="4329"/>
                        <a:pt x="29813" y="4329"/>
                      </a:cubicBezTo>
                      <a:cubicBezTo>
                        <a:pt x="29957" y="4329"/>
                        <a:pt x="30072" y="4358"/>
                        <a:pt x="30216" y="4358"/>
                      </a:cubicBezTo>
                      <a:cubicBezTo>
                        <a:pt x="30389" y="4358"/>
                        <a:pt x="30562" y="4387"/>
                        <a:pt x="30763" y="4444"/>
                      </a:cubicBezTo>
                      <a:cubicBezTo>
                        <a:pt x="30907" y="4444"/>
                        <a:pt x="31051" y="4473"/>
                        <a:pt x="31195" y="4502"/>
                      </a:cubicBezTo>
                      <a:cubicBezTo>
                        <a:pt x="31800" y="4617"/>
                        <a:pt x="32434" y="4732"/>
                        <a:pt x="33068" y="4905"/>
                      </a:cubicBezTo>
                      <a:cubicBezTo>
                        <a:pt x="33212" y="4934"/>
                        <a:pt x="33298" y="4963"/>
                        <a:pt x="33442" y="5020"/>
                      </a:cubicBezTo>
                      <a:cubicBezTo>
                        <a:pt x="33845" y="5107"/>
                        <a:pt x="34249" y="5222"/>
                        <a:pt x="34594" y="5366"/>
                      </a:cubicBezTo>
                      <a:cubicBezTo>
                        <a:pt x="34652" y="5366"/>
                        <a:pt x="34709" y="5395"/>
                        <a:pt x="34738" y="5395"/>
                      </a:cubicBezTo>
                      <a:cubicBezTo>
                        <a:pt x="34825" y="5452"/>
                        <a:pt x="34882" y="5452"/>
                        <a:pt x="34969" y="5481"/>
                      </a:cubicBezTo>
                      <a:cubicBezTo>
                        <a:pt x="35026" y="5510"/>
                        <a:pt x="35084" y="5510"/>
                        <a:pt x="35141" y="5539"/>
                      </a:cubicBezTo>
                      <a:cubicBezTo>
                        <a:pt x="35718" y="5769"/>
                        <a:pt x="36265" y="5971"/>
                        <a:pt x="36841" y="6230"/>
                      </a:cubicBezTo>
                      <a:cubicBezTo>
                        <a:pt x="36985" y="6317"/>
                        <a:pt x="37100" y="6345"/>
                        <a:pt x="37244" y="6403"/>
                      </a:cubicBezTo>
                      <a:cubicBezTo>
                        <a:pt x="37273" y="6403"/>
                        <a:pt x="37273" y="6403"/>
                        <a:pt x="37302" y="6461"/>
                      </a:cubicBezTo>
                      <a:cubicBezTo>
                        <a:pt x="37705" y="6633"/>
                        <a:pt x="38108" y="6835"/>
                        <a:pt x="38483" y="7065"/>
                      </a:cubicBezTo>
                      <a:lnTo>
                        <a:pt x="38540" y="7065"/>
                      </a:lnTo>
                      <a:cubicBezTo>
                        <a:pt x="38627" y="7123"/>
                        <a:pt x="38771" y="7209"/>
                        <a:pt x="38886" y="7267"/>
                      </a:cubicBezTo>
                      <a:cubicBezTo>
                        <a:pt x="38972" y="7325"/>
                        <a:pt x="39001" y="7353"/>
                        <a:pt x="39059" y="7382"/>
                      </a:cubicBezTo>
                      <a:lnTo>
                        <a:pt x="39404" y="7613"/>
                      </a:lnTo>
                      <a:cubicBezTo>
                        <a:pt x="39635" y="7757"/>
                        <a:pt x="39894" y="7930"/>
                        <a:pt x="40153" y="8102"/>
                      </a:cubicBezTo>
                      <a:cubicBezTo>
                        <a:pt x="40182" y="8131"/>
                        <a:pt x="40211" y="8131"/>
                        <a:pt x="40269" y="8189"/>
                      </a:cubicBezTo>
                      <a:lnTo>
                        <a:pt x="40297" y="8189"/>
                      </a:lnTo>
                      <a:cubicBezTo>
                        <a:pt x="40413" y="8246"/>
                        <a:pt x="40499" y="8333"/>
                        <a:pt x="40643" y="8419"/>
                      </a:cubicBezTo>
                      <a:lnTo>
                        <a:pt x="40729" y="8477"/>
                      </a:lnTo>
                      <a:cubicBezTo>
                        <a:pt x="40758" y="8506"/>
                        <a:pt x="40787" y="8506"/>
                        <a:pt x="40845" y="8534"/>
                      </a:cubicBezTo>
                      <a:lnTo>
                        <a:pt x="41277" y="8851"/>
                      </a:lnTo>
                      <a:cubicBezTo>
                        <a:pt x="41306" y="8909"/>
                        <a:pt x="41334" y="8938"/>
                        <a:pt x="41421" y="8967"/>
                      </a:cubicBezTo>
                      <a:cubicBezTo>
                        <a:pt x="41565" y="9082"/>
                        <a:pt x="41651" y="9197"/>
                        <a:pt x="41795" y="9283"/>
                      </a:cubicBezTo>
                      <a:cubicBezTo>
                        <a:pt x="41853" y="9341"/>
                        <a:pt x="41882" y="9370"/>
                        <a:pt x="41910" y="9370"/>
                      </a:cubicBezTo>
                      <a:cubicBezTo>
                        <a:pt x="42026" y="9427"/>
                        <a:pt x="42141" y="9543"/>
                        <a:pt x="42227" y="9658"/>
                      </a:cubicBezTo>
                      <a:cubicBezTo>
                        <a:pt x="42314" y="9715"/>
                        <a:pt x="42371" y="9802"/>
                        <a:pt x="42487" y="9859"/>
                      </a:cubicBezTo>
                      <a:cubicBezTo>
                        <a:pt x="42602" y="9975"/>
                        <a:pt x="42717" y="10061"/>
                        <a:pt x="42803" y="10147"/>
                      </a:cubicBezTo>
                      <a:lnTo>
                        <a:pt x="42861" y="10205"/>
                      </a:lnTo>
                      <a:lnTo>
                        <a:pt x="43005" y="10349"/>
                      </a:lnTo>
                      <a:lnTo>
                        <a:pt x="43034" y="10378"/>
                      </a:lnTo>
                      <a:lnTo>
                        <a:pt x="43293" y="10637"/>
                      </a:lnTo>
                      <a:cubicBezTo>
                        <a:pt x="43322" y="10666"/>
                        <a:pt x="43351" y="10666"/>
                        <a:pt x="43351" y="10695"/>
                      </a:cubicBezTo>
                      <a:cubicBezTo>
                        <a:pt x="43379" y="10724"/>
                        <a:pt x="43437" y="10781"/>
                        <a:pt x="43495" y="10810"/>
                      </a:cubicBezTo>
                      <a:lnTo>
                        <a:pt x="43667" y="10983"/>
                      </a:lnTo>
                      <a:lnTo>
                        <a:pt x="43783" y="11098"/>
                      </a:lnTo>
                      <a:cubicBezTo>
                        <a:pt x="43812" y="11127"/>
                        <a:pt x="43869" y="11156"/>
                        <a:pt x="43898" y="11242"/>
                      </a:cubicBezTo>
                      <a:cubicBezTo>
                        <a:pt x="43927" y="11271"/>
                        <a:pt x="43927" y="11300"/>
                        <a:pt x="43956" y="11300"/>
                      </a:cubicBezTo>
                      <a:cubicBezTo>
                        <a:pt x="44071" y="11415"/>
                        <a:pt x="44157" y="11501"/>
                        <a:pt x="44215" y="11588"/>
                      </a:cubicBezTo>
                      <a:cubicBezTo>
                        <a:pt x="44244" y="11674"/>
                        <a:pt x="44330" y="11703"/>
                        <a:pt x="44388" y="11789"/>
                      </a:cubicBezTo>
                      <a:cubicBezTo>
                        <a:pt x="44445" y="11818"/>
                        <a:pt x="44445" y="11847"/>
                        <a:pt x="44474" y="11876"/>
                      </a:cubicBezTo>
                      <a:cubicBezTo>
                        <a:pt x="44589" y="11991"/>
                        <a:pt x="44647" y="12106"/>
                        <a:pt x="44733" y="12164"/>
                      </a:cubicBezTo>
                      <a:lnTo>
                        <a:pt x="44762" y="12221"/>
                      </a:lnTo>
                      <a:cubicBezTo>
                        <a:pt x="44877" y="12308"/>
                        <a:pt x="44935" y="12423"/>
                        <a:pt x="45050" y="12538"/>
                      </a:cubicBezTo>
                      <a:lnTo>
                        <a:pt x="45165" y="12653"/>
                      </a:lnTo>
                      <a:cubicBezTo>
                        <a:pt x="45223" y="12711"/>
                        <a:pt x="45252" y="12797"/>
                        <a:pt x="45338" y="12855"/>
                      </a:cubicBezTo>
                      <a:lnTo>
                        <a:pt x="45367" y="12941"/>
                      </a:lnTo>
                      <a:cubicBezTo>
                        <a:pt x="45453" y="13028"/>
                        <a:pt x="45511" y="13143"/>
                        <a:pt x="45626" y="13230"/>
                      </a:cubicBezTo>
                      <a:lnTo>
                        <a:pt x="45684" y="13316"/>
                      </a:lnTo>
                      <a:cubicBezTo>
                        <a:pt x="45770" y="13431"/>
                        <a:pt x="45799" y="13518"/>
                        <a:pt x="45799" y="13604"/>
                      </a:cubicBezTo>
                      <a:cubicBezTo>
                        <a:pt x="45828" y="13748"/>
                        <a:pt x="45799" y="13892"/>
                        <a:pt x="45770" y="14036"/>
                      </a:cubicBezTo>
                      <a:cubicBezTo>
                        <a:pt x="45799" y="14295"/>
                        <a:pt x="45713" y="14439"/>
                        <a:pt x="45540" y="14526"/>
                      </a:cubicBezTo>
                      <a:lnTo>
                        <a:pt x="43437" y="15966"/>
                      </a:lnTo>
                      <a:cubicBezTo>
                        <a:pt x="42717" y="14900"/>
                        <a:pt x="41910" y="13978"/>
                        <a:pt x="41018" y="13114"/>
                      </a:cubicBezTo>
                      <a:cubicBezTo>
                        <a:pt x="40902" y="12999"/>
                        <a:pt x="40816" y="12941"/>
                        <a:pt x="40729" y="12826"/>
                      </a:cubicBezTo>
                      <a:cubicBezTo>
                        <a:pt x="40067" y="12221"/>
                        <a:pt x="39347" y="11674"/>
                        <a:pt x="38627" y="11127"/>
                      </a:cubicBezTo>
                      <a:cubicBezTo>
                        <a:pt x="38339" y="10925"/>
                        <a:pt x="38051" y="10724"/>
                        <a:pt x="37734" y="10551"/>
                      </a:cubicBezTo>
                      <a:cubicBezTo>
                        <a:pt x="37619" y="10493"/>
                        <a:pt x="37532" y="10407"/>
                        <a:pt x="37388" y="10349"/>
                      </a:cubicBezTo>
                      <a:cubicBezTo>
                        <a:pt x="36294" y="9687"/>
                        <a:pt x="35141" y="9197"/>
                        <a:pt x="33961" y="8765"/>
                      </a:cubicBezTo>
                      <a:cubicBezTo>
                        <a:pt x="33817" y="8707"/>
                        <a:pt x="33701" y="8678"/>
                        <a:pt x="33557" y="8621"/>
                      </a:cubicBezTo>
                      <a:cubicBezTo>
                        <a:pt x="32376" y="8218"/>
                        <a:pt x="31138" y="7958"/>
                        <a:pt x="29899" y="7814"/>
                      </a:cubicBezTo>
                      <a:cubicBezTo>
                        <a:pt x="29755" y="7814"/>
                        <a:pt x="29640" y="7786"/>
                        <a:pt x="29496" y="7786"/>
                      </a:cubicBezTo>
                      <a:cubicBezTo>
                        <a:pt x="28862" y="7728"/>
                        <a:pt x="28243" y="7699"/>
                        <a:pt x="27624" y="7699"/>
                      </a:cubicBezTo>
                      <a:cubicBezTo>
                        <a:pt x="27004" y="7699"/>
                        <a:pt x="26385" y="7728"/>
                        <a:pt x="25751" y="7786"/>
                      </a:cubicBezTo>
                      <a:cubicBezTo>
                        <a:pt x="25607" y="7786"/>
                        <a:pt x="25492" y="7814"/>
                        <a:pt x="25348" y="7814"/>
                      </a:cubicBezTo>
                      <a:cubicBezTo>
                        <a:pt x="24138" y="7958"/>
                        <a:pt x="22900" y="8218"/>
                        <a:pt x="21690" y="8621"/>
                      </a:cubicBezTo>
                      <a:cubicBezTo>
                        <a:pt x="21546" y="8650"/>
                        <a:pt x="21431" y="8678"/>
                        <a:pt x="21287" y="8765"/>
                      </a:cubicBezTo>
                      <a:cubicBezTo>
                        <a:pt x="20711" y="8967"/>
                        <a:pt x="20135" y="9197"/>
                        <a:pt x="19558" y="9427"/>
                      </a:cubicBezTo>
                      <a:cubicBezTo>
                        <a:pt x="18982" y="9687"/>
                        <a:pt x="18435" y="9975"/>
                        <a:pt x="17917" y="10292"/>
                      </a:cubicBezTo>
                      <a:cubicBezTo>
                        <a:pt x="17801" y="10378"/>
                        <a:pt x="17657" y="10436"/>
                        <a:pt x="17542" y="10522"/>
                      </a:cubicBezTo>
                      <a:cubicBezTo>
                        <a:pt x="16448" y="11156"/>
                        <a:pt x="15497" y="11933"/>
                        <a:pt x="14547" y="12797"/>
                      </a:cubicBezTo>
                      <a:cubicBezTo>
                        <a:pt x="14460" y="12884"/>
                        <a:pt x="14345" y="12970"/>
                        <a:pt x="14259" y="13086"/>
                      </a:cubicBezTo>
                      <a:cubicBezTo>
                        <a:pt x="13366" y="13950"/>
                        <a:pt x="12530" y="14900"/>
                        <a:pt x="11839" y="15908"/>
                      </a:cubicBezTo>
                      <a:lnTo>
                        <a:pt x="11637" y="16254"/>
                      </a:lnTo>
                      <a:cubicBezTo>
                        <a:pt x="11090" y="17060"/>
                        <a:pt x="10600" y="17925"/>
                        <a:pt x="10168" y="18875"/>
                      </a:cubicBezTo>
                      <a:cubicBezTo>
                        <a:pt x="10053" y="19077"/>
                        <a:pt x="9938" y="19336"/>
                        <a:pt x="9880" y="19566"/>
                      </a:cubicBezTo>
                      <a:cubicBezTo>
                        <a:pt x="9852" y="19653"/>
                        <a:pt x="9765" y="19797"/>
                        <a:pt x="9736" y="19912"/>
                      </a:cubicBezTo>
                      <a:cubicBezTo>
                        <a:pt x="9275" y="21093"/>
                        <a:pt x="8930" y="22303"/>
                        <a:pt x="8728" y="23513"/>
                      </a:cubicBezTo>
                      <a:cubicBezTo>
                        <a:pt x="8699" y="23657"/>
                        <a:pt x="8699" y="23772"/>
                        <a:pt x="8642" y="23916"/>
                      </a:cubicBezTo>
                      <a:cubicBezTo>
                        <a:pt x="8469" y="25126"/>
                        <a:pt x="8411" y="26393"/>
                        <a:pt x="8440" y="27660"/>
                      </a:cubicBezTo>
                      <a:lnTo>
                        <a:pt x="8440" y="28064"/>
                      </a:lnTo>
                      <a:cubicBezTo>
                        <a:pt x="8498" y="29302"/>
                        <a:pt x="8728" y="30541"/>
                        <a:pt x="9045" y="31751"/>
                      </a:cubicBezTo>
                      <a:lnTo>
                        <a:pt x="6539" y="32442"/>
                      </a:lnTo>
                      <a:cubicBezTo>
                        <a:pt x="6467" y="32456"/>
                        <a:pt x="6395" y="32463"/>
                        <a:pt x="6323" y="32463"/>
                      </a:cubicBezTo>
                      <a:cubicBezTo>
                        <a:pt x="6251" y="32463"/>
                        <a:pt x="6179" y="32456"/>
                        <a:pt x="6107" y="32442"/>
                      </a:cubicBezTo>
                      <a:cubicBezTo>
                        <a:pt x="6049" y="32442"/>
                        <a:pt x="5992" y="32413"/>
                        <a:pt x="5963" y="32384"/>
                      </a:cubicBezTo>
                      <a:cubicBezTo>
                        <a:pt x="5877" y="32327"/>
                        <a:pt x="5819" y="32269"/>
                        <a:pt x="5733" y="32183"/>
                      </a:cubicBezTo>
                      <a:cubicBezTo>
                        <a:pt x="5675" y="32125"/>
                        <a:pt x="5617" y="32010"/>
                        <a:pt x="5589" y="31895"/>
                      </a:cubicBezTo>
                      <a:cubicBezTo>
                        <a:pt x="5531" y="31549"/>
                        <a:pt x="5444" y="31232"/>
                        <a:pt x="5387" y="30858"/>
                      </a:cubicBezTo>
                      <a:cubicBezTo>
                        <a:pt x="5329" y="30714"/>
                        <a:pt x="5300" y="30570"/>
                        <a:pt x="5300" y="30426"/>
                      </a:cubicBezTo>
                      <a:cubicBezTo>
                        <a:pt x="5185" y="29878"/>
                        <a:pt x="5156" y="29360"/>
                        <a:pt x="5099" y="28784"/>
                      </a:cubicBezTo>
                      <a:cubicBezTo>
                        <a:pt x="5099" y="28640"/>
                        <a:pt x="5041" y="28496"/>
                        <a:pt x="5041" y="28352"/>
                      </a:cubicBezTo>
                      <a:lnTo>
                        <a:pt x="5041" y="28208"/>
                      </a:lnTo>
                      <a:cubicBezTo>
                        <a:pt x="5041" y="28064"/>
                        <a:pt x="5041" y="27920"/>
                        <a:pt x="5012" y="27804"/>
                      </a:cubicBezTo>
                      <a:cubicBezTo>
                        <a:pt x="5012" y="27488"/>
                        <a:pt x="4984" y="27113"/>
                        <a:pt x="4984" y="26796"/>
                      </a:cubicBezTo>
                      <a:lnTo>
                        <a:pt x="4984" y="26364"/>
                      </a:lnTo>
                      <a:cubicBezTo>
                        <a:pt x="4984" y="25846"/>
                        <a:pt x="5012" y="25327"/>
                        <a:pt x="5041" y="24809"/>
                      </a:cubicBezTo>
                      <a:cubicBezTo>
                        <a:pt x="5041" y="24665"/>
                        <a:pt x="5099" y="24521"/>
                        <a:pt x="5099" y="24377"/>
                      </a:cubicBezTo>
                      <a:cubicBezTo>
                        <a:pt x="5128" y="24031"/>
                        <a:pt x="5156" y="23657"/>
                        <a:pt x="5243" y="23311"/>
                      </a:cubicBezTo>
                      <a:cubicBezTo>
                        <a:pt x="5243" y="23167"/>
                        <a:pt x="5272" y="23052"/>
                        <a:pt x="5300" y="22908"/>
                      </a:cubicBezTo>
                      <a:cubicBezTo>
                        <a:pt x="5300" y="22821"/>
                        <a:pt x="5329" y="22793"/>
                        <a:pt x="5329" y="22735"/>
                      </a:cubicBezTo>
                      <a:cubicBezTo>
                        <a:pt x="5387" y="22591"/>
                        <a:pt x="5387" y="22447"/>
                        <a:pt x="5416" y="22303"/>
                      </a:cubicBezTo>
                      <a:cubicBezTo>
                        <a:pt x="5531" y="21813"/>
                        <a:pt x="5617" y="21352"/>
                        <a:pt x="5733" y="20863"/>
                      </a:cubicBezTo>
                      <a:cubicBezTo>
                        <a:pt x="5761" y="20719"/>
                        <a:pt x="5819" y="20603"/>
                        <a:pt x="5848" y="20459"/>
                      </a:cubicBezTo>
                      <a:cubicBezTo>
                        <a:pt x="6021" y="19883"/>
                        <a:pt x="6193" y="19307"/>
                        <a:pt x="6424" y="18760"/>
                      </a:cubicBezTo>
                      <a:cubicBezTo>
                        <a:pt x="6453" y="18702"/>
                        <a:pt x="6453" y="18616"/>
                        <a:pt x="6481" y="18558"/>
                      </a:cubicBezTo>
                      <a:cubicBezTo>
                        <a:pt x="6539" y="18472"/>
                        <a:pt x="6539" y="18414"/>
                        <a:pt x="6568" y="18357"/>
                      </a:cubicBezTo>
                      <a:cubicBezTo>
                        <a:pt x="6597" y="18299"/>
                        <a:pt x="6597" y="18270"/>
                        <a:pt x="6625" y="18184"/>
                      </a:cubicBezTo>
                      <a:cubicBezTo>
                        <a:pt x="6769" y="17838"/>
                        <a:pt x="6971" y="17464"/>
                        <a:pt x="7115" y="17060"/>
                      </a:cubicBezTo>
                      <a:cubicBezTo>
                        <a:pt x="7144" y="17003"/>
                        <a:pt x="7144" y="16974"/>
                        <a:pt x="7173" y="16888"/>
                      </a:cubicBezTo>
                      <a:lnTo>
                        <a:pt x="7288" y="16686"/>
                      </a:lnTo>
                      <a:cubicBezTo>
                        <a:pt x="7576" y="16110"/>
                        <a:pt x="7864" y="15563"/>
                        <a:pt x="8181" y="15015"/>
                      </a:cubicBezTo>
                      <a:cubicBezTo>
                        <a:pt x="8267" y="14900"/>
                        <a:pt x="8325" y="14756"/>
                        <a:pt x="8411" y="14670"/>
                      </a:cubicBezTo>
                      <a:cubicBezTo>
                        <a:pt x="8498" y="14526"/>
                        <a:pt x="8613" y="14324"/>
                        <a:pt x="8728" y="14180"/>
                      </a:cubicBezTo>
                      <a:lnTo>
                        <a:pt x="8930" y="13863"/>
                      </a:lnTo>
                      <a:cubicBezTo>
                        <a:pt x="9016" y="13748"/>
                        <a:pt x="9074" y="13662"/>
                        <a:pt x="9160" y="13575"/>
                      </a:cubicBezTo>
                      <a:cubicBezTo>
                        <a:pt x="9218" y="13460"/>
                        <a:pt x="9333" y="13374"/>
                        <a:pt x="9419" y="13258"/>
                      </a:cubicBezTo>
                      <a:cubicBezTo>
                        <a:pt x="9794" y="12740"/>
                        <a:pt x="10197" y="12250"/>
                        <a:pt x="10629" y="11732"/>
                      </a:cubicBezTo>
                      <a:cubicBezTo>
                        <a:pt x="10744" y="11645"/>
                        <a:pt x="10802" y="11530"/>
                        <a:pt x="10917" y="11415"/>
                      </a:cubicBezTo>
                      <a:cubicBezTo>
                        <a:pt x="11205" y="11098"/>
                        <a:pt x="11493" y="10810"/>
                        <a:pt x="11810" y="10493"/>
                      </a:cubicBezTo>
                      <a:lnTo>
                        <a:pt x="11868" y="10436"/>
                      </a:lnTo>
                      <a:lnTo>
                        <a:pt x="12098" y="10205"/>
                      </a:lnTo>
                      <a:lnTo>
                        <a:pt x="12156" y="10147"/>
                      </a:lnTo>
                      <a:cubicBezTo>
                        <a:pt x="12617" y="9715"/>
                        <a:pt x="13106" y="9283"/>
                        <a:pt x="13625" y="8909"/>
                      </a:cubicBezTo>
                      <a:cubicBezTo>
                        <a:pt x="13740" y="8823"/>
                        <a:pt x="13826" y="8707"/>
                        <a:pt x="13942" y="8650"/>
                      </a:cubicBezTo>
                      <a:cubicBezTo>
                        <a:pt x="14259" y="8390"/>
                        <a:pt x="14633" y="8131"/>
                        <a:pt x="14979" y="7930"/>
                      </a:cubicBezTo>
                      <a:cubicBezTo>
                        <a:pt x="15094" y="7843"/>
                        <a:pt x="15209" y="7786"/>
                        <a:pt x="15353" y="7699"/>
                      </a:cubicBezTo>
                      <a:cubicBezTo>
                        <a:pt x="15468" y="7642"/>
                        <a:pt x="15612" y="7555"/>
                        <a:pt x="15699" y="7498"/>
                      </a:cubicBezTo>
                      <a:cubicBezTo>
                        <a:pt x="15814" y="7411"/>
                        <a:pt x="15929" y="7353"/>
                        <a:pt x="16073" y="7267"/>
                      </a:cubicBezTo>
                      <a:cubicBezTo>
                        <a:pt x="16390" y="7065"/>
                        <a:pt x="16764" y="6893"/>
                        <a:pt x="17110" y="6691"/>
                      </a:cubicBezTo>
                      <a:cubicBezTo>
                        <a:pt x="17225" y="6633"/>
                        <a:pt x="17369" y="6547"/>
                        <a:pt x="17485" y="6518"/>
                      </a:cubicBezTo>
                      <a:cubicBezTo>
                        <a:pt x="17657" y="6403"/>
                        <a:pt x="17859" y="6345"/>
                        <a:pt x="18061" y="6230"/>
                      </a:cubicBezTo>
                      <a:cubicBezTo>
                        <a:pt x="18233" y="6173"/>
                        <a:pt x="18435" y="6057"/>
                        <a:pt x="18637" y="5971"/>
                      </a:cubicBezTo>
                      <a:cubicBezTo>
                        <a:pt x="18781" y="5942"/>
                        <a:pt x="18867" y="5884"/>
                        <a:pt x="19011" y="5827"/>
                      </a:cubicBezTo>
                      <a:cubicBezTo>
                        <a:pt x="19386" y="5683"/>
                        <a:pt x="19789" y="5539"/>
                        <a:pt x="20135" y="5395"/>
                      </a:cubicBezTo>
                      <a:cubicBezTo>
                        <a:pt x="20279" y="5366"/>
                        <a:pt x="20394" y="5337"/>
                        <a:pt x="20538" y="5251"/>
                      </a:cubicBezTo>
                      <a:cubicBezTo>
                        <a:pt x="20682" y="5222"/>
                        <a:pt x="20797" y="5193"/>
                        <a:pt x="20912" y="5164"/>
                      </a:cubicBezTo>
                      <a:cubicBezTo>
                        <a:pt x="21056" y="5107"/>
                        <a:pt x="21172" y="5078"/>
                        <a:pt x="21316" y="5049"/>
                      </a:cubicBezTo>
                      <a:cubicBezTo>
                        <a:pt x="21719" y="4934"/>
                        <a:pt x="22151" y="4819"/>
                        <a:pt x="22554" y="4732"/>
                      </a:cubicBezTo>
                      <a:cubicBezTo>
                        <a:pt x="22698" y="4675"/>
                        <a:pt x="22842" y="4646"/>
                        <a:pt x="22929" y="4646"/>
                      </a:cubicBezTo>
                      <a:cubicBezTo>
                        <a:pt x="23591" y="4502"/>
                        <a:pt x="24225" y="4387"/>
                        <a:pt x="24887" y="4329"/>
                      </a:cubicBezTo>
                      <a:lnTo>
                        <a:pt x="24916" y="4329"/>
                      </a:lnTo>
                      <a:cubicBezTo>
                        <a:pt x="25031" y="4329"/>
                        <a:pt x="25175" y="4300"/>
                        <a:pt x="25319" y="4300"/>
                      </a:cubicBezTo>
                      <a:lnTo>
                        <a:pt x="25348" y="4300"/>
                      </a:lnTo>
                      <a:cubicBezTo>
                        <a:pt x="25780" y="4243"/>
                        <a:pt x="26212" y="4214"/>
                        <a:pt x="26644" y="4214"/>
                      </a:cubicBezTo>
                      <a:close/>
                      <a:moveTo>
                        <a:pt x="3399" y="30742"/>
                      </a:moveTo>
                      <a:cubicBezTo>
                        <a:pt x="3947" y="30742"/>
                        <a:pt x="4465" y="30829"/>
                        <a:pt x="4984" y="30886"/>
                      </a:cubicBezTo>
                      <a:cubicBezTo>
                        <a:pt x="5041" y="31290"/>
                        <a:pt x="5128" y="31693"/>
                        <a:pt x="5243" y="32096"/>
                      </a:cubicBezTo>
                      <a:cubicBezTo>
                        <a:pt x="5272" y="32240"/>
                        <a:pt x="5329" y="32384"/>
                        <a:pt x="5416" y="32471"/>
                      </a:cubicBezTo>
                      <a:cubicBezTo>
                        <a:pt x="5099" y="32672"/>
                        <a:pt x="4753" y="32816"/>
                        <a:pt x="4436" y="32960"/>
                      </a:cubicBezTo>
                      <a:cubicBezTo>
                        <a:pt x="3975" y="33133"/>
                        <a:pt x="3543" y="33277"/>
                        <a:pt x="3227" y="33335"/>
                      </a:cubicBezTo>
                      <a:cubicBezTo>
                        <a:pt x="2953" y="33397"/>
                        <a:pt x="2690" y="33427"/>
                        <a:pt x="2444" y="33427"/>
                      </a:cubicBezTo>
                      <a:cubicBezTo>
                        <a:pt x="2122" y="33427"/>
                        <a:pt x="1830" y="33375"/>
                        <a:pt x="1585" y="33277"/>
                      </a:cubicBezTo>
                      <a:cubicBezTo>
                        <a:pt x="1383" y="33191"/>
                        <a:pt x="1210" y="33047"/>
                        <a:pt x="1066" y="32903"/>
                      </a:cubicBezTo>
                      <a:cubicBezTo>
                        <a:pt x="922" y="32759"/>
                        <a:pt x="836" y="32586"/>
                        <a:pt x="807" y="32413"/>
                      </a:cubicBezTo>
                      <a:cubicBezTo>
                        <a:pt x="749" y="32240"/>
                        <a:pt x="807" y="32039"/>
                        <a:pt x="865" y="31866"/>
                      </a:cubicBezTo>
                      <a:cubicBezTo>
                        <a:pt x="980" y="31607"/>
                        <a:pt x="1153" y="31405"/>
                        <a:pt x="1412" y="31232"/>
                      </a:cubicBezTo>
                      <a:cubicBezTo>
                        <a:pt x="1930" y="30858"/>
                        <a:pt x="2650" y="30742"/>
                        <a:pt x="3399" y="30742"/>
                      </a:cubicBezTo>
                      <a:close/>
                      <a:moveTo>
                        <a:pt x="28060" y="1"/>
                      </a:moveTo>
                      <a:cubicBezTo>
                        <a:pt x="27543" y="1"/>
                        <a:pt x="27018" y="289"/>
                        <a:pt x="26731" y="815"/>
                      </a:cubicBezTo>
                      <a:cubicBezTo>
                        <a:pt x="26270" y="1593"/>
                        <a:pt x="26183" y="2630"/>
                        <a:pt x="26558" y="3955"/>
                      </a:cubicBezTo>
                      <a:cubicBezTo>
                        <a:pt x="26155" y="3955"/>
                        <a:pt x="25780" y="3983"/>
                        <a:pt x="25406" y="4041"/>
                      </a:cubicBezTo>
                      <a:cubicBezTo>
                        <a:pt x="25492" y="1765"/>
                        <a:pt x="24686" y="585"/>
                        <a:pt x="23735" y="383"/>
                      </a:cubicBezTo>
                      <a:cubicBezTo>
                        <a:pt x="23669" y="375"/>
                        <a:pt x="23603" y="371"/>
                        <a:pt x="23538" y="371"/>
                      </a:cubicBezTo>
                      <a:cubicBezTo>
                        <a:pt x="23144" y="371"/>
                        <a:pt x="22760" y="519"/>
                        <a:pt x="22439" y="815"/>
                      </a:cubicBezTo>
                      <a:cubicBezTo>
                        <a:pt x="21892" y="1362"/>
                        <a:pt x="21748" y="2255"/>
                        <a:pt x="22007" y="3321"/>
                      </a:cubicBezTo>
                      <a:cubicBezTo>
                        <a:pt x="22093" y="3551"/>
                        <a:pt x="22237" y="3983"/>
                        <a:pt x="22439" y="4502"/>
                      </a:cubicBezTo>
                      <a:cubicBezTo>
                        <a:pt x="22093" y="4559"/>
                        <a:pt x="21690" y="4675"/>
                        <a:pt x="21316" y="4790"/>
                      </a:cubicBezTo>
                      <a:cubicBezTo>
                        <a:pt x="21172" y="3407"/>
                        <a:pt x="20739" y="2486"/>
                        <a:pt x="20077" y="1967"/>
                      </a:cubicBezTo>
                      <a:lnTo>
                        <a:pt x="20019" y="1967"/>
                      </a:lnTo>
                      <a:cubicBezTo>
                        <a:pt x="19875" y="1881"/>
                        <a:pt x="19731" y="1765"/>
                        <a:pt x="19558" y="1737"/>
                      </a:cubicBezTo>
                      <a:cubicBezTo>
                        <a:pt x="19414" y="1650"/>
                        <a:pt x="19270" y="1621"/>
                        <a:pt x="19126" y="1621"/>
                      </a:cubicBezTo>
                      <a:cubicBezTo>
                        <a:pt x="19072" y="1615"/>
                        <a:pt x="19018" y="1612"/>
                        <a:pt x="18965" y="1612"/>
                      </a:cubicBezTo>
                      <a:cubicBezTo>
                        <a:pt x="18284" y="1612"/>
                        <a:pt x="17702" y="2116"/>
                        <a:pt x="17542" y="2918"/>
                      </a:cubicBezTo>
                      <a:cubicBezTo>
                        <a:pt x="17427" y="3494"/>
                        <a:pt x="17513" y="4156"/>
                        <a:pt x="17801" y="4790"/>
                      </a:cubicBezTo>
                      <a:cubicBezTo>
                        <a:pt x="17917" y="5049"/>
                        <a:pt x="18118" y="5424"/>
                        <a:pt x="18406" y="5856"/>
                      </a:cubicBezTo>
                      <a:cubicBezTo>
                        <a:pt x="18233" y="5942"/>
                        <a:pt x="18061" y="6000"/>
                        <a:pt x="17917" y="6086"/>
                      </a:cubicBezTo>
                      <a:cubicBezTo>
                        <a:pt x="17715" y="6144"/>
                        <a:pt x="17542" y="6259"/>
                        <a:pt x="17398" y="6345"/>
                      </a:cubicBezTo>
                      <a:cubicBezTo>
                        <a:pt x="16995" y="5049"/>
                        <a:pt x="16476" y="4214"/>
                        <a:pt x="15699" y="3782"/>
                      </a:cubicBezTo>
                      <a:cubicBezTo>
                        <a:pt x="15435" y="3606"/>
                        <a:pt x="15137" y="3531"/>
                        <a:pt x="14857" y="3531"/>
                      </a:cubicBezTo>
                      <a:cubicBezTo>
                        <a:pt x="14771" y="3531"/>
                        <a:pt x="14686" y="3538"/>
                        <a:pt x="14604" y="3551"/>
                      </a:cubicBezTo>
                      <a:cubicBezTo>
                        <a:pt x="13913" y="3667"/>
                        <a:pt x="13452" y="4243"/>
                        <a:pt x="13452" y="5078"/>
                      </a:cubicBezTo>
                      <a:cubicBezTo>
                        <a:pt x="13394" y="5942"/>
                        <a:pt x="13826" y="6835"/>
                        <a:pt x="14777" y="7843"/>
                      </a:cubicBezTo>
                      <a:cubicBezTo>
                        <a:pt x="14460" y="8074"/>
                        <a:pt x="14172" y="8275"/>
                        <a:pt x="13826" y="8506"/>
                      </a:cubicBezTo>
                      <a:cubicBezTo>
                        <a:pt x="13222" y="7267"/>
                        <a:pt x="12530" y="6518"/>
                        <a:pt x="11724" y="6259"/>
                      </a:cubicBezTo>
                      <a:cubicBezTo>
                        <a:pt x="11511" y="6183"/>
                        <a:pt x="11298" y="6147"/>
                        <a:pt x="11098" y="6147"/>
                      </a:cubicBezTo>
                      <a:cubicBezTo>
                        <a:pt x="10919" y="6147"/>
                        <a:pt x="10750" y="6176"/>
                        <a:pt x="10600" y="6230"/>
                      </a:cubicBezTo>
                      <a:cubicBezTo>
                        <a:pt x="10456" y="6288"/>
                        <a:pt x="10312" y="6374"/>
                        <a:pt x="10197" y="6432"/>
                      </a:cubicBezTo>
                      <a:cubicBezTo>
                        <a:pt x="9794" y="6777"/>
                        <a:pt x="9621" y="7296"/>
                        <a:pt x="9707" y="7930"/>
                      </a:cubicBezTo>
                      <a:cubicBezTo>
                        <a:pt x="9794" y="8823"/>
                        <a:pt x="10428" y="9658"/>
                        <a:pt x="11522" y="10464"/>
                      </a:cubicBezTo>
                      <a:cubicBezTo>
                        <a:pt x="11234" y="10724"/>
                        <a:pt x="11004" y="11012"/>
                        <a:pt x="10744" y="11300"/>
                      </a:cubicBezTo>
                      <a:cubicBezTo>
                        <a:pt x="10082" y="10407"/>
                        <a:pt x="9275" y="9571"/>
                        <a:pt x="8210" y="9399"/>
                      </a:cubicBezTo>
                      <a:cubicBezTo>
                        <a:pt x="8123" y="9384"/>
                        <a:pt x="8037" y="9377"/>
                        <a:pt x="7950" y="9377"/>
                      </a:cubicBezTo>
                      <a:cubicBezTo>
                        <a:pt x="7864" y="9377"/>
                        <a:pt x="7778" y="9384"/>
                        <a:pt x="7691" y="9399"/>
                      </a:cubicBezTo>
                      <a:cubicBezTo>
                        <a:pt x="7288" y="9427"/>
                        <a:pt x="6971" y="9600"/>
                        <a:pt x="6741" y="9859"/>
                      </a:cubicBezTo>
                      <a:cubicBezTo>
                        <a:pt x="6481" y="10147"/>
                        <a:pt x="6395" y="10551"/>
                        <a:pt x="6424" y="10954"/>
                      </a:cubicBezTo>
                      <a:cubicBezTo>
                        <a:pt x="6481" y="11617"/>
                        <a:pt x="6971" y="12394"/>
                        <a:pt x="7634" y="12884"/>
                      </a:cubicBezTo>
                      <a:cubicBezTo>
                        <a:pt x="7864" y="13028"/>
                        <a:pt x="8181" y="13258"/>
                        <a:pt x="8584" y="13460"/>
                      </a:cubicBezTo>
                      <a:cubicBezTo>
                        <a:pt x="8642" y="13489"/>
                        <a:pt x="8757" y="13575"/>
                        <a:pt x="8872" y="13604"/>
                      </a:cubicBezTo>
                      <a:cubicBezTo>
                        <a:pt x="8757" y="13748"/>
                        <a:pt x="8699" y="13892"/>
                        <a:pt x="8584" y="14007"/>
                      </a:cubicBezTo>
                      <a:cubicBezTo>
                        <a:pt x="8469" y="14180"/>
                        <a:pt x="8325" y="14353"/>
                        <a:pt x="8210" y="14555"/>
                      </a:cubicBezTo>
                      <a:cubicBezTo>
                        <a:pt x="7446" y="13763"/>
                        <a:pt x="6461" y="13027"/>
                        <a:pt x="5391" y="13027"/>
                      </a:cubicBezTo>
                      <a:cubicBezTo>
                        <a:pt x="5370" y="13027"/>
                        <a:pt x="5350" y="13027"/>
                        <a:pt x="5329" y="13028"/>
                      </a:cubicBezTo>
                      <a:cubicBezTo>
                        <a:pt x="5185" y="13028"/>
                        <a:pt x="5041" y="13028"/>
                        <a:pt x="4897" y="13057"/>
                      </a:cubicBezTo>
                      <a:cubicBezTo>
                        <a:pt x="4465" y="13172"/>
                        <a:pt x="4148" y="13402"/>
                        <a:pt x="3975" y="13719"/>
                      </a:cubicBezTo>
                      <a:cubicBezTo>
                        <a:pt x="3745" y="14036"/>
                        <a:pt x="3716" y="14439"/>
                        <a:pt x="3831" y="14843"/>
                      </a:cubicBezTo>
                      <a:cubicBezTo>
                        <a:pt x="4004" y="15476"/>
                        <a:pt x="4609" y="16168"/>
                        <a:pt x="5387" y="16513"/>
                      </a:cubicBezTo>
                      <a:cubicBezTo>
                        <a:pt x="5704" y="16715"/>
                        <a:pt x="6165" y="16888"/>
                        <a:pt x="6741" y="17032"/>
                      </a:cubicBezTo>
                      <a:cubicBezTo>
                        <a:pt x="6769" y="17032"/>
                        <a:pt x="6827" y="17032"/>
                        <a:pt x="6856" y="17060"/>
                      </a:cubicBezTo>
                      <a:cubicBezTo>
                        <a:pt x="6683" y="17435"/>
                        <a:pt x="6539" y="17809"/>
                        <a:pt x="6337" y="18213"/>
                      </a:cubicBezTo>
                      <a:cubicBezTo>
                        <a:pt x="5113" y="17338"/>
                        <a:pt x="4187" y="17101"/>
                        <a:pt x="3544" y="17101"/>
                      </a:cubicBezTo>
                      <a:cubicBezTo>
                        <a:pt x="3128" y="17101"/>
                        <a:pt x="2832" y="17200"/>
                        <a:pt x="2650" y="17291"/>
                      </a:cubicBezTo>
                      <a:cubicBezTo>
                        <a:pt x="2103" y="17521"/>
                        <a:pt x="1786" y="18069"/>
                        <a:pt x="1815" y="18645"/>
                      </a:cubicBezTo>
                      <a:cubicBezTo>
                        <a:pt x="1844" y="19336"/>
                        <a:pt x="2391" y="20200"/>
                        <a:pt x="3745" y="20632"/>
                      </a:cubicBezTo>
                      <a:cubicBezTo>
                        <a:pt x="4148" y="20747"/>
                        <a:pt x="4667" y="20834"/>
                        <a:pt x="5243" y="20920"/>
                      </a:cubicBezTo>
                      <a:cubicBezTo>
                        <a:pt x="5300" y="20920"/>
                        <a:pt x="5387" y="20920"/>
                        <a:pt x="5444" y="20949"/>
                      </a:cubicBezTo>
                      <a:cubicBezTo>
                        <a:pt x="5329" y="21381"/>
                        <a:pt x="5243" y="21784"/>
                        <a:pt x="5156" y="22216"/>
                      </a:cubicBezTo>
                      <a:cubicBezTo>
                        <a:pt x="4175" y="21726"/>
                        <a:pt x="3327" y="21476"/>
                        <a:pt x="2595" y="21476"/>
                      </a:cubicBezTo>
                      <a:cubicBezTo>
                        <a:pt x="2253" y="21476"/>
                        <a:pt x="1936" y="21530"/>
                        <a:pt x="1642" y="21640"/>
                      </a:cubicBezTo>
                      <a:cubicBezTo>
                        <a:pt x="1498" y="21669"/>
                        <a:pt x="1383" y="21756"/>
                        <a:pt x="1268" y="21813"/>
                      </a:cubicBezTo>
                      <a:cubicBezTo>
                        <a:pt x="836" y="22072"/>
                        <a:pt x="577" y="22476"/>
                        <a:pt x="548" y="22908"/>
                      </a:cubicBezTo>
                      <a:cubicBezTo>
                        <a:pt x="519" y="23369"/>
                        <a:pt x="721" y="23829"/>
                        <a:pt x="1124" y="24233"/>
                      </a:cubicBezTo>
                      <a:cubicBezTo>
                        <a:pt x="1700" y="24780"/>
                        <a:pt x="2564" y="25010"/>
                        <a:pt x="3716" y="25010"/>
                      </a:cubicBezTo>
                      <a:cubicBezTo>
                        <a:pt x="4033" y="25010"/>
                        <a:pt x="4379" y="24982"/>
                        <a:pt x="4724" y="24953"/>
                      </a:cubicBezTo>
                      <a:lnTo>
                        <a:pt x="4724" y="24953"/>
                      </a:lnTo>
                      <a:cubicBezTo>
                        <a:pt x="4696" y="25414"/>
                        <a:pt x="4667" y="25846"/>
                        <a:pt x="4667" y="26335"/>
                      </a:cubicBezTo>
                      <a:cubicBezTo>
                        <a:pt x="3808" y="26054"/>
                        <a:pt x="3071" y="25917"/>
                        <a:pt x="2441" y="25917"/>
                      </a:cubicBezTo>
                      <a:cubicBezTo>
                        <a:pt x="1844" y="25917"/>
                        <a:pt x="1342" y="26040"/>
                        <a:pt x="922" y="26278"/>
                      </a:cubicBezTo>
                      <a:cubicBezTo>
                        <a:pt x="692" y="26422"/>
                        <a:pt x="519" y="26566"/>
                        <a:pt x="375" y="26767"/>
                      </a:cubicBezTo>
                      <a:cubicBezTo>
                        <a:pt x="116" y="27084"/>
                        <a:pt x="1" y="27488"/>
                        <a:pt x="87" y="27833"/>
                      </a:cubicBezTo>
                      <a:cubicBezTo>
                        <a:pt x="145" y="28265"/>
                        <a:pt x="433" y="28669"/>
                        <a:pt x="865" y="28928"/>
                      </a:cubicBezTo>
                      <a:cubicBezTo>
                        <a:pt x="1354" y="29216"/>
                        <a:pt x="1873" y="29360"/>
                        <a:pt x="2535" y="29360"/>
                      </a:cubicBezTo>
                      <a:cubicBezTo>
                        <a:pt x="3025" y="29360"/>
                        <a:pt x="3659" y="29273"/>
                        <a:pt x="4292" y="29101"/>
                      </a:cubicBezTo>
                      <a:lnTo>
                        <a:pt x="4724" y="28985"/>
                      </a:lnTo>
                      <a:cubicBezTo>
                        <a:pt x="4753" y="29446"/>
                        <a:pt x="4840" y="29965"/>
                        <a:pt x="4897" y="30426"/>
                      </a:cubicBezTo>
                      <a:cubicBezTo>
                        <a:pt x="4425" y="30358"/>
                        <a:pt x="3900" y="30304"/>
                        <a:pt x="3381" y="30304"/>
                      </a:cubicBezTo>
                      <a:cubicBezTo>
                        <a:pt x="2570" y="30304"/>
                        <a:pt x="1772" y="30436"/>
                        <a:pt x="1210" y="30858"/>
                      </a:cubicBezTo>
                      <a:cubicBezTo>
                        <a:pt x="865" y="31059"/>
                        <a:pt x="663" y="31376"/>
                        <a:pt x="519" y="31693"/>
                      </a:cubicBezTo>
                      <a:cubicBezTo>
                        <a:pt x="404" y="31952"/>
                        <a:pt x="375" y="32183"/>
                        <a:pt x="404" y="32471"/>
                      </a:cubicBezTo>
                      <a:cubicBezTo>
                        <a:pt x="433" y="32730"/>
                        <a:pt x="548" y="32989"/>
                        <a:pt x="721" y="33191"/>
                      </a:cubicBezTo>
                      <a:cubicBezTo>
                        <a:pt x="922" y="33392"/>
                        <a:pt x="1153" y="33565"/>
                        <a:pt x="1412" y="33680"/>
                      </a:cubicBezTo>
                      <a:cubicBezTo>
                        <a:pt x="1729" y="33824"/>
                        <a:pt x="2103" y="33882"/>
                        <a:pt x="2506" y="33882"/>
                      </a:cubicBezTo>
                      <a:cubicBezTo>
                        <a:pt x="2737" y="33882"/>
                        <a:pt x="3025" y="33853"/>
                        <a:pt x="3284" y="33767"/>
                      </a:cubicBezTo>
                      <a:cubicBezTo>
                        <a:pt x="3659" y="33709"/>
                        <a:pt x="4091" y="33565"/>
                        <a:pt x="4552" y="33335"/>
                      </a:cubicBezTo>
                      <a:cubicBezTo>
                        <a:pt x="4897" y="33191"/>
                        <a:pt x="5272" y="33018"/>
                        <a:pt x="5617" y="32845"/>
                      </a:cubicBezTo>
                      <a:cubicBezTo>
                        <a:pt x="5617" y="32845"/>
                        <a:pt x="5675" y="32816"/>
                        <a:pt x="5704" y="32816"/>
                      </a:cubicBezTo>
                      <a:cubicBezTo>
                        <a:pt x="5704" y="32816"/>
                        <a:pt x="5733" y="32845"/>
                        <a:pt x="5761" y="32845"/>
                      </a:cubicBezTo>
                      <a:cubicBezTo>
                        <a:pt x="5963" y="32960"/>
                        <a:pt x="6165" y="33018"/>
                        <a:pt x="6395" y="33018"/>
                      </a:cubicBezTo>
                      <a:cubicBezTo>
                        <a:pt x="6481" y="33018"/>
                        <a:pt x="6597" y="33018"/>
                        <a:pt x="6712" y="32989"/>
                      </a:cubicBezTo>
                      <a:lnTo>
                        <a:pt x="7144" y="32874"/>
                      </a:lnTo>
                      <a:lnTo>
                        <a:pt x="9419" y="32211"/>
                      </a:lnTo>
                      <a:lnTo>
                        <a:pt x="12588" y="31347"/>
                      </a:lnTo>
                      <a:lnTo>
                        <a:pt x="13078" y="31203"/>
                      </a:lnTo>
                      <a:lnTo>
                        <a:pt x="14403" y="30858"/>
                      </a:lnTo>
                      <a:lnTo>
                        <a:pt x="16764" y="30195"/>
                      </a:lnTo>
                      <a:lnTo>
                        <a:pt x="19501" y="29446"/>
                      </a:lnTo>
                      <a:lnTo>
                        <a:pt x="19587" y="29446"/>
                      </a:lnTo>
                      <a:lnTo>
                        <a:pt x="19818" y="29389"/>
                      </a:lnTo>
                      <a:lnTo>
                        <a:pt x="20423" y="29187"/>
                      </a:lnTo>
                      <a:lnTo>
                        <a:pt x="20451" y="29187"/>
                      </a:lnTo>
                      <a:lnTo>
                        <a:pt x="24110" y="28179"/>
                      </a:lnTo>
                      <a:lnTo>
                        <a:pt x="25463" y="27804"/>
                      </a:lnTo>
                      <a:cubicBezTo>
                        <a:pt x="25463" y="28150"/>
                        <a:pt x="25550" y="28553"/>
                        <a:pt x="25723" y="28899"/>
                      </a:cubicBezTo>
                      <a:cubicBezTo>
                        <a:pt x="26126" y="29734"/>
                        <a:pt x="26904" y="30310"/>
                        <a:pt x="27854" y="30426"/>
                      </a:cubicBezTo>
                      <a:lnTo>
                        <a:pt x="28084" y="30426"/>
                      </a:lnTo>
                      <a:cubicBezTo>
                        <a:pt x="28488" y="30426"/>
                        <a:pt x="28862" y="30339"/>
                        <a:pt x="29208" y="30166"/>
                      </a:cubicBezTo>
                      <a:cubicBezTo>
                        <a:pt x="30187" y="29734"/>
                        <a:pt x="30734" y="28755"/>
                        <a:pt x="30734" y="27804"/>
                      </a:cubicBezTo>
                      <a:cubicBezTo>
                        <a:pt x="30734" y="27430"/>
                        <a:pt x="30648" y="27027"/>
                        <a:pt x="30475" y="26710"/>
                      </a:cubicBezTo>
                      <a:cubicBezTo>
                        <a:pt x="30302" y="26364"/>
                        <a:pt x="30072" y="26019"/>
                        <a:pt x="29784" y="25817"/>
                      </a:cubicBezTo>
                      <a:lnTo>
                        <a:pt x="30965" y="25010"/>
                      </a:lnTo>
                      <a:lnTo>
                        <a:pt x="34105" y="22908"/>
                      </a:lnTo>
                      <a:lnTo>
                        <a:pt x="34853" y="22389"/>
                      </a:lnTo>
                      <a:lnTo>
                        <a:pt x="35516" y="21957"/>
                      </a:lnTo>
                      <a:lnTo>
                        <a:pt x="37244" y="20805"/>
                      </a:lnTo>
                      <a:lnTo>
                        <a:pt x="40384" y="18674"/>
                      </a:lnTo>
                      <a:lnTo>
                        <a:pt x="43495" y="16571"/>
                      </a:lnTo>
                      <a:lnTo>
                        <a:pt x="43552" y="16571"/>
                      </a:lnTo>
                      <a:lnTo>
                        <a:pt x="45799" y="15015"/>
                      </a:lnTo>
                      <a:cubicBezTo>
                        <a:pt x="46145" y="14785"/>
                        <a:pt x="46317" y="14468"/>
                        <a:pt x="46346" y="14151"/>
                      </a:cubicBezTo>
                      <a:cubicBezTo>
                        <a:pt x="46375" y="14151"/>
                        <a:pt x="46375" y="14151"/>
                        <a:pt x="46433" y="14122"/>
                      </a:cubicBezTo>
                      <a:cubicBezTo>
                        <a:pt x="49025" y="13114"/>
                        <a:pt x="49918" y="11818"/>
                        <a:pt x="49918" y="10839"/>
                      </a:cubicBezTo>
                      <a:cubicBezTo>
                        <a:pt x="49889" y="10551"/>
                        <a:pt x="49832" y="10407"/>
                        <a:pt x="49803" y="10292"/>
                      </a:cubicBezTo>
                      <a:cubicBezTo>
                        <a:pt x="49659" y="9831"/>
                        <a:pt x="49313" y="9456"/>
                        <a:pt x="48795" y="9341"/>
                      </a:cubicBezTo>
                      <a:cubicBezTo>
                        <a:pt x="48634" y="9292"/>
                        <a:pt x="48467" y="9267"/>
                        <a:pt x="48296" y="9267"/>
                      </a:cubicBezTo>
                      <a:cubicBezTo>
                        <a:pt x="47669" y="9267"/>
                        <a:pt x="46986" y="9594"/>
                        <a:pt x="46375" y="10205"/>
                      </a:cubicBezTo>
                      <a:cubicBezTo>
                        <a:pt x="46001" y="10580"/>
                        <a:pt x="45482" y="11213"/>
                        <a:pt x="45079" y="11876"/>
                      </a:cubicBezTo>
                      <a:lnTo>
                        <a:pt x="44877" y="11674"/>
                      </a:lnTo>
                      <a:cubicBezTo>
                        <a:pt x="44848" y="11645"/>
                        <a:pt x="44791" y="11588"/>
                        <a:pt x="44791" y="11559"/>
                      </a:cubicBezTo>
                      <a:cubicBezTo>
                        <a:pt x="44762" y="11501"/>
                        <a:pt x="44704" y="11444"/>
                        <a:pt x="44618" y="11386"/>
                      </a:cubicBezTo>
                      <a:cubicBezTo>
                        <a:pt x="44560" y="11271"/>
                        <a:pt x="44445" y="11156"/>
                        <a:pt x="44330" y="11098"/>
                      </a:cubicBezTo>
                      <a:lnTo>
                        <a:pt x="44272" y="11012"/>
                      </a:lnTo>
                      <a:cubicBezTo>
                        <a:pt x="44215" y="10983"/>
                        <a:pt x="44186" y="10896"/>
                        <a:pt x="44128" y="10868"/>
                      </a:cubicBezTo>
                      <a:lnTo>
                        <a:pt x="44071" y="10839"/>
                      </a:lnTo>
                      <a:cubicBezTo>
                        <a:pt x="45655" y="9802"/>
                        <a:pt x="46577" y="8621"/>
                        <a:pt x="46577" y="7555"/>
                      </a:cubicBezTo>
                      <a:cubicBezTo>
                        <a:pt x="46577" y="7440"/>
                        <a:pt x="46577" y="7353"/>
                        <a:pt x="46519" y="7238"/>
                      </a:cubicBezTo>
                      <a:cubicBezTo>
                        <a:pt x="46433" y="6662"/>
                        <a:pt x="46029" y="6230"/>
                        <a:pt x="45453" y="6115"/>
                      </a:cubicBezTo>
                      <a:cubicBezTo>
                        <a:pt x="45345" y="6091"/>
                        <a:pt x="45229" y="6079"/>
                        <a:pt x="45107" y="6079"/>
                      </a:cubicBezTo>
                      <a:cubicBezTo>
                        <a:pt x="44483" y="6079"/>
                        <a:pt x="43704" y="6414"/>
                        <a:pt x="43005" y="7353"/>
                      </a:cubicBezTo>
                      <a:cubicBezTo>
                        <a:pt x="42717" y="7757"/>
                        <a:pt x="42343" y="8390"/>
                        <a:pt x="42112" y="9024"/>
                      </a:cubicBezTo>
                      <a:cubicBezTo>
                        <a:pt x="41968" y="8938"/>
                        <a:pt x="41853" y="8823"/>
                        <a:pt x="41709" y="8707"/>
                      </a:cubicBezTo>
                      <a:cubicBezTo>
                        <a:pt x="41680" y="8678"/>
                        <a:pt x="41594" y="8650"/>
                        <a:pt x="41565" y="8592"/>
                      </a:cubicBezTo>
                      <a:lnTo>
                        <a:pt x="41133" y="8275"/>
                      </a:lnTo>
                      <a:cubicBezTo>
                        <a:pt x="41104" y="8246"/>
                        <a:pt x="41046" y="8246"/>
                        <a:pt x="41018" y="8218"/>
                      </a:cubicBezTo>
                      <a:cubicBezTo>
                        <a:pt x="42890" y="6403"/>
                        <a:pt x="43034" y="4934"/>
                        <a:pt x="42573" y="4127"/>
                      </a:cubicBezTo>
                      <a:cubicBezTo>
                        <a:pt x="42328" y="3720"/>
                        <a:pt x="41878" y="3491"/>
                        <a:pt x="41368" y="3491"/>
                      </a:cubicBezTo>
                      <a:cubicBezTo>
                        <a:pt x="41338" y="3491"/>
                        <a:pt x="41307" y="3492"/>
                        <a:pt x="41277" y="3494"/>
                      </a:cubicBezTo>
                      <a:cubicBezTo>
                        <a:pt x="40470" y="3523"/>
                        <a:pt x="39721" y="4127"/>
                        <a:pt x="39232" y="5107"/>
                      </a:cubicBezTo>
                      <a:cubicBezTo>
                        <a:pt x="39001" y="5510"/>
                        <a:pt x="38828" y="6115"/>
                        <a:pt x="38656" y="6720"/>
                      </a:cubicBezTo>
                      <a:cubicBezTo>
                        <a:pt x="38252" y="6518"/>
                        <a:pt x="37878" y="6345"/>
                        <a:pt x="37503" y="6144"/>
                      </a:cubicBezTo>
                      <a:cubicBezTo>
                        <a:pt x="38080" y="5337"/>
                        <a:pt x="38598" y="4358"/>
                        <a:pt x="38598" y="3379"/>
                      </a:cubicBezTo>
                      <a:cubicBezTo>
                        <a:pt x="38598" y="3206"/>
                        <a:pt x="38598" y="3033"/>
                        <a:pt x="38540" y="2831"/>
                      </a:cubicBezTo>
                      <a:cubicBezTo>
                        <a:pt x="38454" y="2486"/>
                        <a:pt x="38310" y="2169"/>
                        <a:pt x="38080" y="1938"/>
                      </a:cubicBezTo>
                      <a:cubicBezTo>
                        <a:pt x="37820" y="1679"/>
                        <a:pt x="37496" y="1549"/>
                        <a:pt x="37144" y="1549"/>
                      </a:cubicBezTo>
                      <a:cubicBezTo>
                        <a:pt x="37026" y="1549"/>
                        <a:pt x="36906" y="1564"/>
                        <a:pt x="36783" y="1593"/>
                      </a:cubicBezTo>
                      <a:cubicBezTo>
                        <a:pt x="35286" y="1938"/>
                        <a:pt x="34911" y="3897"/>
                        <a:pt x="34767" y="5078"/>
                      </a:cubicBezTo>
                      <a:cubicBezTo>
                        <a:pt x="34364" y="4934"/>
                        <a:pt x="33961" y="4819"/>
                        <a:pt x="33615" y="4704"/>
                      </a:cubicBezTo>
                      <a:cubicBezTo>
                        <a:pt x="34249" y="3350"/>
                        <a:pt x="34364" y="2255"/>
                        <a:pt x="34047" y="1391"/>
                      </a:cubicBezTo>
                      <a:cubicBezTo>
                        <a:pt x="33845" y="930"/>
                        <a:pt x="33557" y="613"/>
                        <a:pt x="33212" y="469"/>
                      </a:cubicBezTo>
                      <a:cubicBezTo>
                        <a:pt x="33024" y="397"/>
                        <a:pt x="32844" y="361"/>
                        <a:pt x="32661" y="361"/>
                      </a:cubicBezTo>
                      <a:cubicBezTo>
                        <a:pt x="32477" y="361"/>
                        <a:pt x="32290" y="397"/>
                        <a:pt x="32088" y="469"/>
                      </a:cubicBezTo>
                      <a:cubicBezTo>
                        <a:pt x="30763" y="1045"/>
                        <a:pt x="30619" y="2918"/>
                        <a:pt x="30677" y="4127"/>
                      </a:cubicBezTo>
                      <a:cubicBezTo>
                        <a:pt x="30302" y="4070"/>
                        <a:pt x="29899" y="4041"/>
                        <a:pt x="29525" y="3983"/>
                      </a:cubicBezTo>
                      <a:cubicBezTo>
                        <a:pt x="29813" y="2687"/>
                        <a:pt x="29784" y="1593"/>
                        <a:pt x="29381" y="873"/>
                      </a:cubicBezTo>
                      <a:cubicBezTo>
                        <a:pt x="29150" y="441"/>
                        <a:pt x="28776" y="95"/>
                        <a:pt x="28373" y="37"/>
                      </a:cubicBezTo>
                      <a:cubicBezTo>
                        <a:pt x="28270" y="13"/>
                        <a:pt x="28165" y="1"/>
                        <a:pt x="280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58"/>
                <p:cNvSpPr/>
                <p:nvPr/>
              </p:nvSpPr>
              <p:spPr>
                <a:xfrm>
                  <a:off x="2194088" y="1529650"/>
                  <a:ext cx="79000" cy="56525"/>
                </a:xfrm>
                <a:custGeom>
                  <a:avLst/>
                  <a:gdLst/>
                  <a:ahLst/>
                  <a:cxnLst/>
                  <a:rect l="l" t="t" r="r" b="b"/>
                  <a:pathLst>
                    <a:path w="3160" h="2261" extrusionOk="0">
                      <a:moveTo>
                        <a:pt x="1518" y="0"/>
                      </a:moveTo>
                      <a:cubicBezTo>
                        <a:pt x="1247" y="0"/>
                        <a:pt x="977" y="86"/>
                        <a:pt x="749" y="246"/>
                      </a:cubicBezTo>
                      <a:cubicBezTo>
                        <a:pt x="0" y="822"/>
                        <a:pt x="375" y="2061"/>
                        <a:pt x="1268" y="2234"/>
                      </a:cubicBezTo>
                      <a:cubicBezTo>
                        <a:pt x="1357" y="2252"/>
                        <a:pt x="1445" y="2261"/>
                        <a:pt x="1530" y="2261"/>
                      </a:cubicBezTo>
                      <a:cubicBezTo>
                        <a:pt x="2514" y="2261"/>
                        <a:pt x="3160" y="1104"/>
                        <a:pt x="2391" y="362"/>
                      </a:cubicBezTo>
                      <a:cubicBezTo>
                        <a:pt x="2144" y="115"/>
                        <a:pt x="1831" y="0"/>
                        <a:pt x="1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58"/>
                <p:cNvSpPr/>
                <p:nvPr/>
              </p:nvSpPr>
              <p:spPr>
                <a:xfrm>
                  <a:off x="2406513" y="1434350"/>
                  <a:ext cx="65350" cy="58400"/>
                </a:xfrm>
                <a:custGeom>
                  <a:avLst/>
                  <a:gdLst/>
                  <a:ahLst/>
                  <a:cxnLst/>
                  <a:rect l="l" t="t" r="r" b="b"/>
                  <a:pathLst>
                    <a:path w="2614" h="2336" extrusionOk="0">
                      <a:moveTo>
                        <a:pt x="1247" y="0"/>
                      </a:moveTo>
                      <a:cubicBezTo>
                        <a:pt x="1170" y="0"/>
                        <a:pt x="1090" y="9"/>
                        <a:pt x="1009" y="26"/>
                      </a:cubicBezTo>
                      <a:cubicBezTo>
                        <a:pt x="490" y="141"/>
                        <a:pt x="1" y="631"/>
                        <a:pt x="58" y="1322"/>
                      </a:cubicBezTo>
                      <a:cubicBezTo>
                        <a:pt x="91" y="1978"/>
                        <a:pt x="609" y="2335"/>
                        <a:pt x="1151" y="2335"/>
                      </a:cubicBezTo>
                      <a:cubicBezTo>
                        <a:pt x="1560" y="2335"/>
                        <a:pt x="1983" y="2131"/>
                        <a:pt x="2219" y="1696"/>
                      </a:cubicBezTo>
                      <a:cubicBezTo>
                        <a:pt x="2614" y="933"/>
                        <a:pt x="2069" y="0"/>
                        <a:pt x="1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58"/>
                <p:cNvSpPr/>
                <p:nvPr/>
              </p:nvSpPr>
              <p:spPr>
                <a:xfrm>
                  <a:off x="2197863" y="1588775"/>
                  <a:ext cx="116500" cy="75050"/>
                </a:xfrm>
                <a:custGeom>
                  <a:avLst/>
                  <a:gdLst/>
                  <a:ahLst/>
                  <a:cxnLst/>
                  <a:rect l="l" t="t" r="r" b="b"/>
                  <a:pathLst>
                    <a:path w="4660" h="3002" extrusionOk="0">
                      <a:moveTo>
                        <a:pt x="2869" y="1"/>
                      </a:moveTo>
                      <a:cubicBezTo>
                        <a:pt x="1813" y="1"/>
                        <a:pt x="547" y="695"/>
                        <a:pt x="253" y="1712"/>
                      </a:cubicBezTo>
                      <a:cubicBezTo>
                        <a:pt x="1" y="2518"/>
                        <a:pt x="630" y="3001"/>
                        <a:pt x="1507" y="3001"/>
                      </a:cubicBezTo>
                      <a:cubicBezTo>
                        <a:pt x="2134" y="3001"/>
                        <a:pt x="2888" y="2754"/>
                        <a:pt x="3536" y="2202"/>
                      </a:cubicBezTo>
                      <a:cubicBezTo>
                        <a:pt x="4660" y="1251"/>
                        <a:pt x="4170" y="128"/>
                        <a:pt x="3104" y="13"/>
                      </a:cubicBezTo>
                      <a:cubicBezTo>
                        <a:pt x="3027" y="5"/>
                        <a:pt x="2949" y="1"/>
                        <a:pt x="2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58"/>
                <p:cNvSpPr/>
                <p:nvPr/>
              </p:nvSpPr>
              <p:spPr>
                <a:xfrm>
                  <a:off x="2418813" y="1486525"/>
                  <a:ext cx="126700" cy="74575"/>
                </a:xfrm>
                <a:custGeom>
                  <a:avLst/>
                  <a:gdLst/>
                  <a:ahLst/>
                  <a:cxnLst/>
                  <a:rect l="l" t="t" r="r" b="b"/>
                  <a:pathLst>
                    <a:path w="5068" h="2983" extrusionOk="0">
                      <a:moveTo>
                        <a:pt x="2963" y="0"/>
                      </a:moveTo>
                      <a:cubicBezTo>
                        <a:pt x="2052" y="0"/>
                        <a:pt x="1048" y="523"/>
                        <a:pt x="574" y="1222"/>
                      </a:cubicBezTo>
                      <a:cubicBezTo>
                        <a:pt x="0" y="2032"/>
                        <a:pt x="396" y="2983"/>
                        <a:pt x="1568" y="2983"/>
                      </a:cubicBezTo>
                      <a:cubicBezTo>
                        <a:pt x="1689" y="2983"/>
                        <a:pt x="1819" y="2972"/>
                        <a:pt x="1957" y="2951"/>
                      </a:cubicBezTo>
                      <a:cubicBezTo>
                        <a:pt x="3973" y="2634"/>
                        <a:pt x="5068" y="733"/>
                        <a:pt x="3685" y="128"/>
                      </a:cubicBezTo>
                      <a:cubicBezTo>
                        <a:pt x="3460" y="41"/>
                        <a:pt x="3215" y="0"/>
                        <a:pt x="29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58"/>
                <p:cNvSpPr/>
                <p:nvPr/>
              </p:nvSpPr>
              <p:spPr>
                <a:xfrm>
                  <a:off x="2276888" y="1494725"/>
                  <a:ext cx="139900" cy="90650"/>
                </a:xfrm>
                <a:custGeom>
                  <a:avLst/>
                  <a:gdLst/>
                  <a:ahLst/>
                  <a:cxnLst/>
                  <a:rect l="l" t="t" r="r" b="b"/>
                  <a:pathLst>
                    <a:path w="5596" h="3626" extrusionOk="0">
                      <a:moveTo>
                        <a:pt x="4133" y="0"/>
                      </a:moveTo>
                      <a:cubicBezTo>
                        <a:pt x="4058" y="0"/>
                        <a:pt x="3977" y="10"/>
                        <a:pt x="3889" y="30"/>
                      </a:cubicBezTo>
                      <a:cubicBezTo>
                        <a:pt x="2420" y="318"/>
                        <a:pt x="980" y="1211"/>
                        <a:pt x="635" y="1615"/>
                      </a:cubicBezTo>
                      <a:cubicBezTo>
                        <a:pt x="1" y="2306"/>
                        <a:pt x="951" y="3199"/>
                        <a:pt x="1556" y="3458"/>
                      </a:cubicBezTo>
                      <a:cubicBezTo>
                        <a:pt x="1817" y="3573"/>
                        <a:pt x="2096" y="3625"/>
                        <a:pt x="2378" y="3625"/>
                      </a:cubicBezTo>
                      <a:cubicBezTo>
                        <a:pt x="3936" y="3625"/>
                        <a:pt x="5596" y="2023"/>
                        <a:pt x="4840" y="462"/>
                      </a:cubicBezTo>
                      <a:cubicBezTo>
                        <a:pt x="4698" y="202"/>
                        <a:pt x="4478" y="0"/>
                        <a:pt x="41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2" name="Google Shape;794;p45"/>
          <p:cNvGrpSpPr/>
          <p:nvPr/>
        </p:nvGrpSpPr>
        <p:grpSpPr>
          <a:xfrm>
            <a:off x="790930" y="415346"/>
            <a:ext cx="1540423" cy="2134075"/>
            <a:chOff x="10802700" y="2425675"/>
            <a:chExt cx="1218400" cy="1687950"/>
          </a:xfrm>
        </p:grpSpPr>
        <p:sp>
          <p:nvSpPr>
            <p:cNvPr id="3" name="Google Shape;795;p45"/>
            <p:cNvSpPr/>
            <p:nvPr/>
          </p:nvSpPr>
          <p:spPr>
            <a:xfrm>
              <a:off x="11012025" y="3182100"/>
              <a:ext cx="587950" cy="671325"/>
            </a:xfrm>
            <a:custGeom>
              <a:avLst/>
              <a:gdLst/>
              <a:ahLst/>
              <a:cxnLst/>
              <a:rect l="l" t="t" r="r" b="b"/>
              <a:pathLst>
                <a:path w="23518" h="26853" extrusionOk="0">
                  <a:moveTo>
                    <a:pt x="2435" y="0"/>
                  </a:moveTo>
                  <a:cubicBezTo>
                    <a:pt x="1368" y="3769"/>
                    <a:pt x="667" y="7372"/>
                    <a:pt x="334" y="10908"/>
                  </a:cubicBezTo>
                  <a:cubicBezTo>
                    <a:pt x="0" y="14177"/>
                    <a:pt x="34" y="16779"/>
                    <a:pt x="401" y="19247"/>
                  </a:cubicBezTo>
                  <a:cubicBezTo>
                    <a:pt x="667" y="20848"/>
                    <a:pt x="1068" y="22216"/>
                    <a:pt x="1601" y="23383"/>
                  </a:cubicBezTo>
                  <a:cubicBezTo>
                    <a:pt x="1968" y="24084"/>
                    <a:pt x="2369" y="24718"/>
                    <a:pt x="2869" y="25251"/>
                  </a:cubicBezTo>
                  <a:cubicBezTo>
                    <a:pt x="3403" y="25852"/>
                    <a:pt x="4103" y="26286"/>
                    <a:pt x="4837" y="26552"/>
                  </a:cubicBezTo>
                  <a:cubicBezTo>
                    <a:pt x="5337" y="26753"/>
                    <a:pt x="5871" y="26853"/>
                    <a:pt x="6438" y="26853"/>
                  </a:cubicBezTo>
                  <a:cubicBezTo>
                    <a:pt x="6705" y="26853"/>
                    <a:pt x="6972" y="26853"/>
                    <a:pt x="7205" y="26786"/>
                  </a:cubicBezTo>
                  <a:cubicBezTo>
                    <a:pt x="7906" y="26686"/>
                    <a:pt x="8673" y="26452"/>
                    <a:pt x="9374" y="26119"/>
                  </a:cubicBezTo>
                  <a:cubicBezTo>
                    <a:pt x="10574" y="25585"/>
                    <a:pt x="11709" y="24784"/>
                    <a:pt x="12909" y="23717"/>
                  </a:cubicBezTo>
                  <a:cubicBezTo>
                    <a:pt x="14744" y="22049"/>
                    <a:pt x="16479" y="20014"/>
                    <a:pt x="18247" y="17279"/>
                  </a:cubicBezTo>
                  <a:cubicBezTo>
                    <a:pt x="20215" y="14344"/>
                    <a:pt x="21983" y="11075"/>
                    <a:pt x="23517" y="7505"/>
                  </a:cubicBezTo>
                  <a:cubicBezTo>
                    <a:pt x="23017" y="7405"/>
                    <a:pt x="22550" y="7372"/>
                    <a:pt x="21916" y="7272"/>
                  </a:cubicBezTo>
                  <a:cubicBezTo>
                    <a:pt x="20448" y="10674"/>
                    <a:pt x="18780" y="13710"/>
                    <a:pt x="16946" y="16512"/>
                  </a:cubicBezTo>
                  <a:cubicBezTo>
                    <a:pt x="15244" y="19080"/>
                    <a:pt x="13610" y="21048"/>
                    <a:pt x="11875" y="22616"/>
                  </a:cubicBezTo>
                  <a:cubicBezTo>
                    <a:pt x="10808" y="23617"/>
                    <a:pt x="9741" y="24351"/>
                    <a:pt x="8706" y="24851"/>
                  </a:cubicBezTo>
                  <a:cubicBezTo>
                    <a:pt x="7906" y="25185"/>
                    <a:pt x="7105" y="25385"/>
                    <a:pt x="6405" y="25385"/>
                  </a:cubicBezTo>
                  <a:cubicBezTo>
                    <a:pt x="6038" y="25385"/>
                    <a:pt x="5638" y="25352"/>
                    <a:pt x="5304" y="25218"/>
                  </a:cubicBezTo>
                  <a:cubicBezTo>
                    <a:pt x="4070" y="24751"/>
                    <a:pt x="3269" y="23617"/>
                    <a:pt x="2869" y="22750"/>
                  </a:cubicBezTo>
                  <a:cubicBezTo>
                    <a:pt x="2369" y="21716"/>
                    <a:pt x="2035" y="20515"/>
                    <a:pt x="1802" y="19047"/>
                  </a:cubicBezTo>
                  <a:cubicBezTo>
                    <a:pt x="1468" y="16712"/>
                    <a:pt x="1401" y="14110"/>
                    <a:pt x="1701" y="11041"/>
                  </a:cubicBezTo>
                  <a:cubicBezTo>
                    <a:pt x="2035" y="7706"/>
                    <a:pt x="2702" y="4270"/>
                    <a:pt x="3670" y="734"/>
                  </a:cubicBezTo>
                  <a:cubicBezTo>
                    <a:pt x="3236" y="500"/>
                    <a:pt x="2836" y="234"/>
                    <a:pt x="2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796;p45"/>
            <p:cNvSpPr/>
            <p:nvPr/>
          </p:nvSpPr>
          <p:spPr>
            <a:xfrm>
              <a:off x="10854400" y="3623300"/>
              <a:ext cx="547925" cy="481450"/>
            </a:xfrm>
            <a:custGeom>
              <a:avLst/>
              <a:gdLst/>
              <a:ahLst/>
              <a:cxnLst/>
              <a:rect l="l" t="t" r="r" b="b"/>
              <a:pathLst>
                <a:path w="21917" h="19258" extrusionOk="0">
                  <a:moveTo>
                    <a:pt x="5998" y="1619"/>
                  </a:moveTo>
                  <a:cubicBezTo>
                    <a:pt x="6192" y="1619"/>
                    <a:pt x="6397" y="1667"/>
                    <a:pt x="6605" y="1766"/>
                  </a:cubicBezTo>
                  <a:cubicBezTo>
                    <a:pt x="7273" y="2033"/>
                    <a:pt x="7873" y="2700"/>
                    <a:pt x="8340" y="3400"/>
                  </a:cubicBezTo>
                  <a:cubicBezTo>
                    <a:pt x="9007" y="4368"/>
                    <a:pt x="9474" y="5469"/>
                    <a:pt x="9941" y="6603"/>
                  </a:cubicBezTo>
                  <a:cubicBezTo>
                    <a:pt x="9374" y="6903"/>
                    <a:pt x="9007" y="7403"/>
                    <a:pt x="8807" y="7970"/>
                  </a:cubicBezTo>
                  <a:lnTo>
                    <a:pt x="8807" y="8037"/>
                  </a:lnTo>
                  <a:cubicBezTo>
                    <a:pt x="7973" y="7437"/>
                    <a:pt x="7139" y="6803"/>
                    <a:pt x="6439" y="6136"/>
                  </a:cubicBezTo>
                  <a:cubicBezTo>
                    <a:pt x="5772" y="5535"/>
                    <a:pt x="5171" y="4868"/>
                    <a:pt x="4871" y="4134"/>
                  </a:cubicBezTo>
                  <a:cubicBezTo>
                    <a:pt x="4838" y="4068"/>
                    <a:pt x="4804" y="3968"/>
                    <a:pt x="4804" y="3901"/>
                  </a:cubicBezTo>
                  <a:lnTo>
                    <a:pt x="4771" y="3634"/>
                  </a:lnTo>
                  <a:cubicBezTo>
                    <a:pt x="4704" y="3467"/>
                    <a:pt x="4704" y="3300"/>
                    <a:pt x="4704" y="3100"/>
                  </a:cubicBezTo>
                  <a:cubicBezTo>
                    <a:pt x="4704" y="2767"/>
                    <a:pt x="4838" y="2433"/>
                    <a:pt x="5004" y="2200"/>
                  </a:cubicBezTo>
                  <a:cubicBezTo>
                    <a:pt x="5250" y="1819"/>
                    <a:pt x="5602" y="1619"/>
                    <a:pt x="5998" y="1619"/>
                  </a:cubicBezTo>
                  <a:close/>
                  <a:moveTo>
                    <a:pt x="18501" y="6130"/>
                  </a:moveTo>
                  <a:cubicBezTo>
                    <a:pt x="18796" y="6130"/>
                    <a:pt x="19073" y="6163"/>
                    <a:pt x="19315" y="6236"/>
                  </a:cubicBezTo>
                  <a:cubicBezTo>
                    <a:pt x="19982" y="6469"/>
                    <a:pt x="20349" y="6970"/>
                    <a:pt x="20282" y="7603"/>
                  </a:cubicBezTo>
                  <a:cubicBezTo>
                    <a:pt x="20215" y="7904"/>
                    <a:pt x="20148" y="8237"/>
                    <a:pt x="19948" y="8537"/>
                  </a:cubicBezTo>
                  <a:cubicBezTo>
                    <a:pt x="19815" y="8638"/>
                    <a:pt x="19715" y="8804"/>
                    <a:pt x="19548" y="8904"/>
                  </a:cubicBezTo>
                  <a:lnTo>
                    <a:pt x="19348" y="9071"/>
                  </a:lnTo>
                  <a:lnTo>
                    <a:pt x="19114" y="9205"/>
                  </a:lnTo>
                  <a:cubicBezTo>
                    <a:pt x="18447" y="9605"/>
                    <a:pt x="17513" y="9738"/>
                    <a:pt x="16646" y="9772"/>
                  </a:cubicBezTo>
                  <a:cubicBezTo>
                    <a:pt x="16329" y="9803"/>
                    <a:pt x="16012" y="9815"/>
                    <a:pt x="15692" y="9815"/>
                  </a:cubicBezTo>
                  <a:cubicBezTo>
                    <a:pt x="15004" y="9815"/>
                    <a:pt x="14306" y="9761"/>
                    <a:pt x="13577" y="9738"/>
                  </a:cubicBezTo>
                  <a:lnTo>
                    <a:pt x="13577" y="9705"/>
                  </a:lnTo>
                  <a:cubicBezTo>
                    <a:pt x="13811" y="9105"/>
                    <a:pt x="13811" y="8471"/>
                    <a:pt x="13644" y="7937"/>
                  </a:cubicBezTo>
                  <a:cubicBezTo>
                    <a:pt x="14678" y="7303"/>
                    <a:pt x="15745" y="6770"/>
                    <a:pt x="16879" y="6403"/>
                  </a:cubicBezTo>
                  <a:cubicBezTo>
                    <a:pt x="17411" y="6232"/>
                    <a:pt x="17983" y="6130"/>
                    <a:pt x="18501" y="6130"/>
                  </a:cubicBezTo>
                  <a:close/>
                  <a:moveTo>
                    <a:pt x="5933" y="0"/>
                  </a:moveTo>
                  <a:cubicBezTo>
                    <a:pt x="5700" y="0"/>
                    <a:pt x="5465" y="30"/>
                    <a:pt x="5238" y="98"/>
                  </a:cubicBezTo>
                  <a:cubicBezTo>
                    <a:pt x="4571" y="265"/>
                    <a:pt x="4004" y="732"/>
                    <a:pt x="3637" y="1232"/>
                  </a:cubicBezTo>
                  <a:cubicBezTo>
                    <a:pt x="3236" y="1766"/>
                    <a:pt x="3036" y="2400"/>
                    <a:pt x="3036" y="3000"/>
                  </a:cubicBezTo>
                  <a:cubicBezTo>
                    <a:pt x="3036" y="3300"/>
                    <a:pt x="3036" y="3634"/>
                    <a:pt x="3136" y="3934"/>
                  </a:cubicBezTo>
                  <a:lnTo>
                    <a:pt x="3236" y="4401"/>
                  </a:lnTo>
                  <a:cubicBezTo>
                    <a:pt x="3303" y="4501"/>
                    <a:pt x="3370" y="4668"/>
                    <a:pt x="3403" y="4801"/>
                  </a:cubicBezTo>
                  <a:cubicBezTo>
                    <a:pt x="3537" y="5102"/>
                    <a:pt x="3670" y="5302"/>
                    <a:pt x="3837" y="5569"/>
                  </a:cubicBezTo>
                  <a:cubicBezTo>
                    <a:pt x="4004" y="5769"/>
                    <a:pt x="4170" y="6002"/>
                    <a:pt x="4337" y="6236"/>
                  </a:cubicBezTo>
                  <a:cubicBezTo>
                    <a:pt x="4671" y="6636"/>
                    <a:pt x="5071" y="7003"/>
                    <a:pt x="5471" y="7303"/>
                  </a:cubicBezTo>
                  <a:cubicBezTo>
                    <a:pt x="6505" y="8137"/>
                    <a:pt x="7573" y="8804"/>
                    <a:pt x="8707" y="9338"/>
                  </a:cubicBezTo>
                  <a:cubicBezTo>
                    <a:pt x="8707" y="9405"/>
                    <a:pt x="8707" y="9438"/>
                    <a:pt x="8740" y="9505"/>
                  </a:cubicBezTo>
                  <a:cubicBezTo>
                    <a:pt x="8807" y="9672"/>
                    <a:pt x="8840" y="9805"/>
                    <a:pt x="8907" y="9972"/>
                  </a:cubicBezTo>
                  <a:cubicBezTo>
                    <a:pt x="9007" y="10139"/>
                    <a:pt x="9074" y="10305"/>
                    <a:pt x="9207" y="10472"/>
                  </a:cubicBezTo>
                  <a:cubicBezTo>
                    <a:pt x="9074" y="10572"/>
                    <a:pt x="8974" y="10639"/>
                    <a:pt x="8807" y="10739"/>
                  </a:cubicBezTo>
                  <a:cubicBezTo>
                    <a:pt x="8006" y="11173"/>
                    <a:pt x="7139" y="11606"/>
                    <a:pt x="6205" y="11840"/>
                  </a:cubicBezTo>
                  <a:cubicBezTo>
                    <a:pt x="5305" y="12140"/>
                    <a:pt x="4371" y="12307"/>
                    <a:pt x="3403" y="12440"/>
                  </a:cubicBezTo>
                  <a:cubicBezTo>
                    <a:pt x="2743" y="12487"/>
                    <a:pt x="2066" y="12535"/>
                    <a:pt x="1372" y="12535"/>
                  </a:cubicBezTo>
                  <a:cubicBezTo>
                    <a:pt x="1084" y="12535"/>
                    <a:pt x="794" y="12527"/>
                    <a:pt x="501" y="12507"/>
                  </a:cubicBezTo>
                  <a:cubicBezTo>
                    <a:pt x="334" y="12507"/>
                    <a:pt x="168" y="12607"/>
                    <a:pt x="67" y="12807"/>
                  </a:cubicBezTo>
                  <a:cubicBezTo>
                    <a:pt x="1" y="13007"/>
                    <a:pt x="134" y="13274"/>
                    <a:pt x="334" y="13341"/>
                  </a:cubicBezTo>
                  <a:cubicBezTo>
                    <a:pt x="1335" y="13741"/>
                    <a:pt x="2402" y="13908"/>
                    <a:pt x="3503" y="13941"/>
                  </a:cubicBezTo>
                  <a:cubicBezTo>
                    <a:pt x="4571" y="13941"/>
                    <a:pt x="5671" y="13808"/>
                    <a:pt x="6706" y="13474"/>
                  </a:cubicBezTo>
                  <a:cubicBezTo>
                    <a:pt x="7740" y="13141"/>
                    <a:pt x="8740" y="12640"/>
                    <a:pt x="9641" y="11940"/>
                  </a:cubicBezTo>
                  <a:cubicBezTo>
                    <a:pt x="9874" y="11773"/>
                    <a:pt x="10075" y="11573"/>
                    <a:pt x="10308" y="11339"/>
                  </a:cubicBezTo>
                  <a:cubicBezTo>
                    <a:pt x="10341" y="11339"/>
                    <a:pt x="10341" y="11406"/>
                    <a:pt x="10375" y="11406"/>
                  </a:cubicBezTo>
                  <a:cubicBezTo>
                    <a:pt x="10408" y="11406"/>
                    <a:pt x="10408" y="11406"/>
                    <a:pt x="10475" y="11440"/>
                  </a:cubicBezTo>
                  <a:lnTo>
                    <a:pt x="10575" y="12307"/>
                  </a:lnTo>
                  <a:cubicBezTo>
                    <a:pt x="10842" y="13408"/>
                    <a:pt x="11309" y="14408"/>
                    <a:pt x="11876" y="15309"/>
                  </a:cubicBezTo>
                  <a:cubicBezTo>
                    <a:pt x="12510" y="16243"/>
                    <a:pt x="13244" y="17010"/>
                    <a:pt x="14077" y="17677"/>
                  </a:cubicBezTo>
                  <a:cubicBezTo>
                    <a:pt x="14911" y="18344"/>
                    <a:pt x="15879" y="18912"/>
                    <a:pt x="16879" y="19245"/>
                  </a:cubicBezTo>
                  <a:cubicBezTo>
                    <a:pt x="16919" y="19253"/>
                    <a:pt x="16960" y="19257"/>
                    <a:pt x="17001" y="19257"/>
                  </a:cubicBezTo>
                  <a:cubicBezTo>
                    <a:pt x="17135" y="19257"/>
                    <a:pt x="17270" y="19214"/>
                    <a:pt x="17346" y="19112"/>
                  </a:cubicBezTo>
                  <a:cubicBezTo>
                    <a:pt x="17480" y="18945"/>
                    <a:pt x="17480" y="18645"/>
                    <a:pt x="17246" y="18511"/>
                  </a:cubicBezTo>
                  <a:cubicBezTo>
                    <a:pt x="16479" y="17911"/>
                    <a:pt x="15712" y="17277"/>
                    <a:pt x="15045" y="16610"/>
                  </a:cubicBezTo>
                  <a:cubicBezTo>
                    <a:pt x="14378" y="15943"/>
                    <a:pt x="13744" y="15176"/>
                    <a:pt x="13244" y="14408"/>
                  </a:cubicBezTo>
                  <a:cubicBezTo>
                    <a:pt x="12710" y="13608"/>
                    <a:pt x="12310" y="12774"/>
                    <a:pt x="11976" y="11907"/>
                  </a:cubicBezTo>
                  <a:cubicBezTo>
                    <a:pt x="11909" y="11740"/>
                    <a:pt x="11876" y="11606"/>
                    <a:pt x="11809" y="11440"/>
                  </a:cubicBezTo>
                  <a:cubicBezTo>
                    <a:pt x="12176" y="11306"/>
                    <a:pt x="12543" y="11139"/>
                    <a:pt x="12843" y="10839"/>
                  </a:cubicBezTo>
                  <a:cubicBezTo>
                    <a:pt x="14077" y="11106"/>
                    <a:pt x="15345" y="11306"/>
                    <a:pt x="16679" y="11306"/>
                  </a:cubicBezTo>
                  <a:cubicBezTo>
                    <a:pt x="17180" y="11306"/>
                    <a:pt x="17713" y="11273"/>
                    <a:pt x="18247" y="11173"/>
                  </a:cubicBezTo>
                  <a:cubicBezTo>
                    <a:pt x="18514" y="11139"/>
                    <a:pt x="18814" y="11073"/>
                    <a:pt x="19048" y="10973"/>
                  </a:cubicBezTo>
                  <a:cubicBezTo>
                    <a:pt x="19315" y="10839"/>
                    <a:pt x="19581" y="10806"/>
                    <a:pt x="19848" y="10639"/>
                  </a:cubicBezTo>
                  <a:cubicBezTo>
                    <a:pt x="19982" y="10572"/>
                    <a:pt x="20082" y="10506"/>
                    <a:pt x="20215" y="10439"/>
                  </a:cubicBezTo>
                  <a:lnTo>
                    <a:pt x="20582" y="10139"/>
                  </a:lnTo>
                  <a:cubicBezTo>
                    <a:pt x="20849" y="9972"/>
                    <a:pt x="21049" y="9738"/>
                    <a:pt x="21216" y="9471"/>
                  </a:cubicBezTo>
                  <a:cubicBezTo>
                    <a:pt x="21583" y="8971"/>
                    <a:pt x="21850" y="8337"/>
                    <a:pt x="21883" y="7670"/>
                  </a:cubicBezTo>
                  <a:cubicBezTo>
                    <a:pt x="21916" y="7003"/>
                    <a:pt x="21750" y="6303"/>
                    <a:pt x="21349" y="5769"/>
                  </a:cubicBezTo>
                  <a:cubicBezTo>
                    <a:pt x="20982" y="5235"/>
                    <a:pt x="20349" y="4868"/>
                    <a:pt x="19782" y="4735"/>
                  </a:cubicBezTo>
                  <a:cubicBezTo>
                    <a:pt x="19393" y="4633"/>
                    <a:pt x="19018" y="4593"/>
                    <a:pt x="18662" y="4593"/>
                  </a:cubicBezTo>
                  <a:cubicBezTo>
                    <a:pt x="18437" y="4593"/>
                    <a:pt x="18220" y="4609"/>
                    <a:pt x="18014" y="4635"/>
                  </a:cubicBezTo>
                  <a:cubicBezTo>
                    <a:pt x="17480" y="4735"/>
                    <a:pt x="16946" y="4868"/>
                    <a:pt x="16446" y="5068"/>
                  </a:cubicBezTo>
                  <a:cubicBezTo>
                    <a:pt x="15178" y="5569"/>
                    <a:pt x="14111" y="6236"/>
                    <a:pt x="13110" y="7036"/>
                  </a:cubicBezTo>
                  <a:lnTo>
                    <a:pt x="12743" y="6703"/>
                  </a:lnTo>
                  <a:cubicBezTo>
                    <a:pt x="12676" y="6603"/>
                    <a:pt x="12576" y="6569"/>
                    <a:pt x="12510" y="6536"/>
                  </a:cubicBezTo>
                  <a:cubicBezTo>
                    <a:pt x="12376" y="6436"/>
                    <a:pt x="12276" y="6403"/>
                    <a:pt x="12143" y="6336"/>
                  </a:cubicBezTo>
                  <a:cubicBezTo>
                    <a:pt x="11854" y="6264"/>
                    <a:pt x="11566" y="6209"/>
                    <a:pt x="11290" y="6209"/>
                  </a:cubicBezTo>
                  <a:cubicBezTo>
                    <a:pt x="11183" y="6209"/>
                    <a:pt x="11078" y="6217"/>
                    <a:pt x="10975" y="6236"/>
                  </a:cubicBezTo>
                  <a:cubicBezTo>
                    <a:pt x="10675" y="4968"/>
                    <a:pt x="10241" y="3767"/>
                    <a:pt x="9574" y="2600"/>
                  </a:cubicBezTo>
                  <a:cubicBezTo>
                    <a:pt x="9341" y="2133"/>
                    <a:pt x="9007" y="1699"/>
                    <a:pt x="8640" y="1299"/>
                  </a:cubicBezTo>
                  <a:cubicBezTo>
                    <a:pt x="8240" y="899"/>
                    <a:pt x="7806" y="498"/>
                    <a:pt x="7206" y="265"/>
                  </a:cubicBezTo>
                  <a:cubicBezTo>
                    <a:pt x="6832" y="111"/>
                    <a:pt x="6386" y="0"/>
                    <a:pt x="59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797;p45"/>
            <p:cNvSpPr/>
            <p:nvPr/>
          </p:nvSpPr>
          <p:spPr>
            <a:xfrm>
              <a:off x="10811875" y="2430400"/>
              <a:ext cx="1204225" cy="947350"/>
            </a:xfrm>
            <a:custGeom>
              <a:avLst/>
              <a:gdLst/>
              <a:ahLst/>
              <a:cxnLst/>
              <a:rect l="l" t="t" r="r" b="b"/>
              <a:pathLst>
                <a:path w="48169" h="37894" extrusionOk="0">
                  <a:moveTo>
                    <a:pt x="25587" y="0"/>
                  </a:moveTo>
                  <a:cubicBezTo>
                    <a:pt x="24359" y="0"/>
                    <a:pt x="23341" y="182"/>
                    <a:pt x="22650" y="547"/>
                  </a:cubicBezTo>
                  <a:cubicBezTo>
                    <a:pt x="22150" y="780"/>
                    <a:pt x="21816" y="1114"/>
                    <a:pt x="21683" y="1548"/>
                  </a:cubicBezTo>
                  <a:cubicBezTo>
                    <a:pt x="21683" y="1581"/>
                    <a:pt x="21649" y="1614"/>
                    <a:pt x="21649" y="1648"/>
                  </a:cubicBezTo>
                  <a:cubicBezTo>
                    <a:pt x="21649" y="1714"/>
                    <a:pt x="21583" y="1748"/>
                    <a:pt x="21583" y="1781"/>
                  </a:cubicBezTo>
                  <a:cubicBezTo>
                    <a:pt x="21549" y="1815"/>
                    <a:pt x="19348" y="7085"/>
                    <a:pt x="17246" y="11888"/>
                  </a:cubicBezTo>
                  <a:cubicBezTo>
                    <a:pt x="15561" y="11664"/>
                    <a:pt x="13944" y="11553"/>
                    <a:pt x="12427" y="11553"/>
                  </a:cubicBezTo>
                  <a:cubicBezTo>
                    <a:pt x="6498" y="11553"/>
                    <a:pt x="2083" y="13244"/>
                    <a:pt x="968" y="16458"/>
                  </a:cubicBezTo>
                  <a:cubicBezTo>
                    <a:pt x="868" y="16658"/>
                    <a:pt x="834" y="16925"/>
                    <a:pt x="801" y="17125"/>
                  </a:cubicBezTo>
                  <a:cubicBezTo>
                    <a:pt x="1" y="21028"/>
                    <a:pt x="3903" y="25998"/>
                    <a:pt x="10508" y="30135"/>
                  </a:cubicBezTo>
                  <a:cubicBezTo>
                    <a:pt x="10875" y="30402"/>
                    <a:pt x="11309" y="30635"/>
                    <a:pt x="11709" y="30902"/>
                  </a:cubicBezTo>
                  <a:cubicBezTo>
                    <a:pt x="14344" y="32436"/>
                    <a:pt x="17313" y="33804"/>
                    <a:pt x="20549" y="34938"/>
                  </a:cubicBezTo>
                  <a:lnTo>
                    <a:pt x="20715" y="34972"/>
                  </a:lnTo>
                  <a:cubicBezTo>
                    <a:pt x="23918" y="36106"/>
                    <a:pt x="27087" y="36940"/>
                    <a:pt x="30089" y="37407"/>
                  </a:cubicBezTo>
                  <a:cubicBezTo>
                    <a:pt x="30589" y="37473"/>
                    <a:pt x="31089" y="37507"/>
                    <a:pt x="31556" y="37607"/>
                  </a:cubicBezTo>
                  <a:cubicBezTo>
                    <a:pt x="33123" y="37799"/>
                    <a:pt x="34627" y="37894"/>
                    <a:pt x="36043" y="37894"/>
                  </a:cubicBezTo>
                  <a:cubicBezTo>
                    <a:pt x="42012" y="37894"/>
                    <a:pt x="46435" y="36206"/>
                    <a:pt x="47568" y="32970"/>
                  </a:cubicBezTo>
                  <a:cubicBezTo>
                    <a:pt x="48168" y="31169"/>
                    <a:pt x="47735" y="29234"/>
                    <a:pt x="46534" y="27166"/>
                  </a:cubicBezTo>
                  <a:cubicBezTo>
                    <a:pt x="44899" y="24464"/>
                    <a:pt x="41797" y="21595"/>
                    <a:pt x="37727" y="19094"/>
                  </a:cubicBezTo>
                  <a:cubicBezTo>
                    <a:pt x="39195" y="13923"/>
                    <a:pt x="40830" y="8286"/>
                    <a:pt x="40830" y="8286"/>
                  </a:cubicBezTo>
                  <a:cubicBezTo>
                    <a:pt x="40830" y="8252"/>
                    <a:pt x="40863" y="8219"/>
                    <a:pt x="40863" y="8152"/>
                  </a:cubicBezTo>
                  <a:lnTo>
                    <a:pt x="40863" y="8119"/>
                  </a:lnTo>
                  <a:cubicBezTo>
                    <a:pt x="40863" y="8052"/>
                    <a:pt x="40896" y="7986"/>
                    <a:pt x="40896" y="7919"/>
                  </a:cubicBezTo>
                  <a:lnTo>
                    <a:pt x="40896" y="7886"/>
                  </a:lnTo>
                  <a:lnTo>
                    <a:pt x="40896" y="7619"/>
                  </a:lnTo>
                  <a:cubicBezTo>
                    <a:pt x="40896" y="7552"/>
                    <a:pt x="40863" y="7485"/>
                    <a:pt x="40863" y="7452"/>
                  </a:cubicBezTo>
                  <a:cubicBezTo>
                    <a:pt x="40863" y="7419"/>
                    <a:pt x="40830" y="7385"/>
                    <a:pt x="40830" y="7285"/>
                  </a:cubicBezTo>
                  <a:lnTo>
                    <a:pt x="40830" y="7252"/>
                  </a:lnTo>
                  <a:cubicBezTo>
                    <a:pt x="40830" y="7218"/>
                    <a:pt x="40830" y="7152"/>
                    <a:pt x="40763" y="7152"/>
                  </a:cubicBezTo>
                  <a:lnTo>
                    <a:pt x="40763" y="7118"/>
                  </a:lnTo>
                  <a:cubicBezTo>
                    <a:pt x="40763" y="7085"/>
                    <a:pt x="40730" y="7052"/>
                    <a:pt x="40730" y="6985"/>
                  </a:cubicBezTo>
                  <a:cubicBezTo>
                    <a:pt x="40730" y="6952"/>
                    <a:pt x="40696" y="6918"/>
                    <a:pt x="40696" y="6885"/>
                  </a:cubicBezTo>
                  <a:cubicBezTo>
                    <a:pt x="40696" y="6818"/>
                    <a:pt x="40663" y="6818"/>
                    <a:pt x="40663" y="6785"/>
                  </a:cubicBezTo>
                  <a:cubicBezTo>
                    <a:pt x="40663" y="6785"/>
                    <a:pt x="40596" y="6751"/>
                    <a:pt x="40596" y="6718"/>
                  </a:cubicBezTo>
                  <a:cubicBezTo>
                    <a:pt x="40596" y="6651"/>
                    <a:pt x="40563" y="6651"/>
                    <a:pt x="40563" y="6618"/>
                  </a:cubicBezTo>
                  <a:cubicBezTo>
                    <a:pt x="40529" y="6585"/>
                    <a:pt x="40529" y="6485"/>
                    <a:pt x="40496" y="6451"/>
                  </a:cubicBezTo>
                  <a:cubicBezTo>
                    <a:pt x="40429" y="6418"/>
                    <a:pt x="40396" y="6318"/>
                    <a:pt x="40363" y="6284"/>
                  </a:cubicBezTo>
                  <a:cubicBezTo>
                    <a:pt x="40363" y="6284"/>
                    <a:pt x="40363" y="6251"/>
                    <a:pt x="40329" y="6251"/>
                  </a:cubicBezTo>
                  <a:cubicBezTo>
                    <a:pt x="40329" y="6251"/>
                    <a:pt x="40329" y="6218"/>
                    <a:pt x="40263" y="6218"/>
                  </a:cubicBezTo>
                  <a:cubicBezTo>
                    <a:pt x="40229" y="6151"/>
                    <a:pt x="40229" y="6118"/>
                    <a:pt x="40196" y="6084"/>
                  </a:cubicBezTo>
                  <a:cubicBezTo>
                    <a:pt x="40196" y="6051"/>
                    <a:pt x="40163" y="6051"/>
                    <a:pt x="40163" y="5984"/>
                  </a:cubicBezTo>
                  <a:cubicBezTo>
                    <a:pt x="40062" y="5917"/>
                    <a:pt x="39996" y="5817"/>
                    <a:pt x="39896" y="5717"/>
                  </a:cubicBezTo>
                  <a:cubicBezTo>
                    <a:pt x="39862" y="5651"/>
                    <a:pt x="39862" y="5617"/>
                    <a:pt x="39829" y="5617"/>
                  </a:cubicBezTo>
                  <a:lnTo>
                    <a:pt x="39696" y="5484"/>
                  </a:lnTo>
                  <a:lnTo>
                    <a:pt x="39562" y="5384"/>
                  </a:lnTo>
                  <a:lnTo>
                    <a:pt x="39395" y="5217"/>
                  </a:lnTo>
                  <a:lnTo>
                    <a:pt x="39362" y="5150"/>
                  </a:lnTo>
                  <a:cubicBezTo>
                    <a:pt x="39329" y="5117"/>
                    <a:pt x="39229" y="5084"/>
                    <a:pt x="39195" y="4983"/>
                  </a:cubicBezTo>
                  <a:lnTo>
                    <a:pt x="39162" y="4950"/>
                  </a:lnTo>
                  <a:lnTo>
                    <a:pt x="39062" y="4883"/>
                  </a:lnTo>
                  <a:cubicBezTo>
                    <a:pt x="38828" y="4650"/>
                    <a:pt x="38561" y="4450"/>
                    <a:pt x="38261" y="4250"/>
                  </a:cubicBezTo>
                  <a:cubicBezTo>
                    <a:pt x="36827" y="3149"/>
                    <a:pt x="34859" y="2148"/>
                    <a:pt x="32590" y="1381"/>
                  </a:cubicBezTo>
                  <a:lnTo>
                    <a:pt x="32490" y="1314"/>
                  </a:lnTo>
                  <a:lnTo>
                    <a:pt x="32424" y="1314"/>
                  </a:lnTo>
                  <a:cubicBezTo>
                    <a:pt x="29925" y="441"/>
                    <a:pt x="27501" y="0"/>
                    <a:pt x="255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798;p45"/>
            <p:cNvSpPr/>
            <p:nvPr/>
          </p:nvSpPr>
          <p:spPr>
            <a:xfrm>
              <a:off x="11146275" y="2845175"/>
              <a:ext cx="573775" cy="314275"/>
            </a:xfrm>
            <a:custGeom>
              <a:avLst/>
              <a:gdLst/>
              <a:ahLst/>
              <a:cxnLst/>
              <a:rect l="l" t="t" r="r" b="b"/>
              <a:pathLst>
                <a:path w="22951" h="12571" extrusionOk="0">
                  <a:moveTo>
                    <a:pt x="1835" y="1"/>
                  </a:moveTo>
                  <a:cubicBezTo>
                    <a:pt x="1535" y="701"/>
                    <a:pt x="1235" y="1335"/>
                    <a:pt x="1035" y="1835"/>
                  </a:cubicBezTo>
                  <a:cubicBezTo>
                    <a:pt x="801" y="2369"/>
                    <a:pt x="635" y="2803"/>
                    <a:pt x="534" y="3003"/>
                  </a:cubicBezTo>
                  <a:cubicBezTo>
                    <a:pt x="501" y="3070"/>
                    <a:pt x="501" y="3136"/>
                    <a:pt x="468" y="3203"/>
                  </a:cubicBezTo>
                  <a:cubicBezTo>
                    <a:pt x="1" y="4437"/>
                    <a:pt x="1135" y="6105"/>
                    <a:pt x="3303" y="7706"/>
                  </a:cubicBezTo>
                  <a:cubicBezTo>
                    <a:pt x="4971" y="8907"/>
                    <a:pt x="7173" y="10075"/>
                    <a:pt x="9708" y="11009"/>
                  </a:cubicBezTo>
                  <a:lnTo>
                    <a:pt x="9874" y="11042"/>
                  </a:lnTo>
                  <a:cubicBezTo>
                    <a:pt x="12713" y="12068"/>
                    <a:pt x="15436" y="12570"/>
                    <a:pt x="17587" y="12570"/>
                  </a:cubicBezTo>
                  <a:cubicBezTo>
                    <a:pt x="19911" y="12570"/>
                    <a:pt x="21567" y="11985"/>
                    <a:pt x="21983" y="10842"/>
                  </a:cubicBezTo>
                  <a:cubicBezTo>
                    <a:pt x="21983" y="10808"/>
                    <a:pt x="22016" y="10708"/>
                    <a:pt x="22016" y="10675"/>
                  </a:cubicBezTo>
                  <a:cubicBezTo>
                    <a:pt x="22117" y="10375"/>
                    <a:pt x="22483" y="9174"/>
                    <a:pt x="22950" y="7506"/>
                  </a:cubicBezTo>
                  <a:lnTo>
                    <a:pt x="22950" y="7506"/>
                  </a:lnTo>
                  <a:cubicBezTo>
                    <a:pt x="22450" y="7773"/>
                    <a:pt x="21816" y="8006"/>
                    <a:pt x="21016" y="8073"/>
                  </a:cubicBezTo>
                  <a:cubicBezTo>
                    <a:pt x="20529" y="8143"/>
                    <a:pt x="19992" y="8177"/>
                    <a:pt x="19413" y="8177"/>
                  </a:cubicBezTo>
                  <a:cubicBezTo>
                    <a:pt x="17214" y="8177"/>
                    <a:pt x="14414" y="7676"/>
                    <a:pt x="11509" y="6672"/>
                  </a:cubicBezTo>
                  <a:cubicBezTo>
                    <a:pt x="11476" y="6605"/>
                    <a:pt x="11476" y="6605"/>
                    <a:pt x="11409" y="6605"/>
                  </a:cubicBezTo>
                  <a:lnTo>
                    <a:pt x="11242" y="6539"/>
                  </a:lnTo>
                  <a:cubicBezTo>
                    <a:pt x="8974" y="5705"/>
                    <a:pt x="6939" y="4704"/>
                    <a:pt x="5338" y="3637"/>
                  </a:cubicBezTo>
                  <a:cubicBezTo>
                    <a:pt x="4371" y="2970"/>
                    <a:pt x="3537" y="2302"/>
                    <a:pt x="2903" y="1635"/>
                  </a:cubicBezTo>
                  <a:cubicBezTo>
                    <a:pt x="2402" y="1068"/>
                    <a:pt x="2036" y="501"/>
                    <a:pt x="18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799;p45"/>
            <p:cNvSpPr/>
            <p:nvPr/>
          </p:nvSpPr>
          <p:spPr>
            <a:xfrm>
              <a:off x="11551575" y="2842675"/>
              <a:ext cx="103975" cy="64775"/>
            </a:xfrm>
            <a:custGeom>
              <a:avLst/>
              <a:gdLst/>
              <a:ahLst/>
              <a:cxnLst/>
              <a:rect l="l" t="t" r="r" b="b"/>
              <a:pathLst>
                <a:path w="4159" h="2591" extrusionOk="0">
                  <a:moveTo>
                    <a:pt x="1435" y="1"/>
                  </a:moveTo>
                  <a:cubicBezTo>
                    <a:pt x="667" y="1"/>
                    <a:pt x="0" y="568"/>
                    <a:pt x="301" y="1302"/>
                  </a:cubicBezTo>
                  <a:cubicBezTo>
                    <a:pt x="679" y="2173"/>
                    <a:pt x="1704" y="2590"/>
                    <a:pt x="2564" y="2590"/>
                  </a:cubicBezTo>
                  <a:cubicBezTo>
                    <a:pt x="3449" y="2590"/>
                    <a:pt x="4158" y="2148"/>
                    <a:pt x="3803" y="1302"/>
                  </a:cubicBezTo>
                  <a:cubicBezTo>
                    <a:pt x="3570" y="668"/>
                    <a:pt x="2602" y="1"/>
                    <a:pt x="1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800;p45"/>
            <p:cNvSpPr/>
            <p:nvPr/>
          </p:nvSpPr>
          <p:spPr>
            <a:xfrm>
              <a:off x="11314250" y="2765350"/>
              <a:ext cx="118925" cy="64750"/>
            </a:xfrm>
            <a:custGeom>
              <a:avLst/>
              <a:gdLst/>
              <a:ahLst/>
              <a:cxnLst/>
              <a:rect l="l" t="t" r="r" b="b"/>
              <a:pathLst>
                <a:path w="4757" h="2590" extrusionOk="0">
                  <a:moveTo>
                    <a:pt x="2183" y="1"/>
                  </a:moveTo>
                  <a:cubicBezTo>
                    <a:pt x="1852" y="1"/>
                    <a:pt x="1553" y="69"/>
                    <a:pt x="1321" y="192"/>
                  </a:cubicBezTo>
                  <a:cubicBezTo>
                    <a:pt x="1" y="894"/>
                    <a:pt x="1661" y="2590"/>
                    <a:pt x="3214" y="2590"/>
                  </a:cubicBezTo>
                  <a:cubicBezTo>
                    <a:pt x="3505" y="2590"/>
                    <a:pt x="3793" y="2530"/>
                    <a:pt x="4056" y="2393"/>
                  </a:cubicBezTo>
                  <a:cubicBezTo>
                    <a:pt x="4757" y="2026"/>
                    <a:pt x="4590" y="1192"/>
                    <a:pt x="3989" y="692"/>
                  </a:cubicBezTo>
                  <a:cubicBezTo>
                    <a:pt x="3419" y="206"/>
                    <a:pt x="2754" y="1"/>
                    <a:pt x="21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801;p45"/>
            <p:cNvSpPr/>
            <p:nvPr/>
          </p:nvSpPr>
          <p:spPr>
            <a:xfrm>
              <a:off x="11281786" y="2652252"/>
              <a:ext cx="552925" cy="413675"/>
            </a:xfrm>
            <a:custGeom>
              <a:avLst/>
              <a:gdLst/>
              <a:ahLst/>
              <a:cxnLst/>
              <a:rect l="l" t="t" r="r" b="b"/>
              <a:pathLst>
                <a:path w="22117" h="16547" extrusionOk="0">
                  <a:moveTo>
                    <a:pt x="22117" y="0"/>
                  </a:moveTo>
                  <a:cubicBezTo>
                    <a:pt x="21745" y="1030"/>
                    <a:pt x="20246" y="1544"/>
                    <a:pt x="18145" y="1544"/>
                  </a:cubicBezTo>
                  <a:cubicBezTo>
                    <a:pt x="17795" y="1544"/>
                    <a:pt x="17428" y="1530"/>
                    <a:pt x="17046" y="1502"/>
                  </a:cubicBezTo>
                  <a:cubicBezTo>
                    <a:pt x="15979" y="3336"/>
                    <a:pt x="14811" y="5071"/>
                    <a:pt x="13377" y="6672"/>
                  </a:cubicBezTo>
                  <a:cubicBezTo>
                    <a:pt x="11142" y="9207"/>
                    <a:pt x="8273" y="11342"/>
                    <a:pt x="4938" y="12042"/>
                  </a:cubicBezTo>
                  <a:cubicBezTo>
                    <a:pt x="4140" y="12205"/>
                    <a:pt x="3334" y="12289"/>
                    <a:pt x="2528" y="12289"/>
                  </a:cubicBezTo>
                  <a:cubicBezTo>
                    <a:pt x="1683" y="12289"/>
                    <a:pt x="838" y="12197"/>
                    <a:pt x="1" y="12009"/>
                  </a:cubicBezTo>
                  <a:lnTo>
                    <a:pt x="1" y="12009"/>
                  </a:lnTo>
                  <a:cubicBezTo>
                    <a:pt x="1602" y="13076"/>
                    <a:pt x="3637" y="14077"/>
                    <a:pt x="5905" y="14911"/>
                  </a:cubicBezTo>
                  <a:lnTo>
                    <a:pt x="6139" y="15011"/>
                  </a:lnTo>
                  <a:cubicBezTo>
                    <a:pt x="9008" y="16019"/>
                    <a:pt x="11757" y="16547"/>
                    <a:pt x="13952" y="16547"/>
                  </a:cubicBezTo>
                  <a:cubicBezTo>
                    <a:pt x="14589" y="16547"/>
                    <a:pt x="15179" y="16502"/>
                    <a:pt x="15712" y="16412"/>
                  </a:cubicBezTo>
                  <a:cubicBezTo>
                    <a:pt x="16479" y="16312"/>
                    <a:pt x="17146" y="16145"/>
                    <a:pt x="17613" y="15845"/>
                  </a:cubicBezTo>
                  <a:cubicBezTo>
                    <a:pt x="17847" y="15011"/>
                    <a:pt x="18080" y="14044"/>
                    <a:pt x="18381" y="13043"/>
                  </a:cubicBezTo>
                  <a:cubicBezTo>
                    <a:pt x="19982" y="7473"/>
                    <a:pt x="22116" y="2"/>
                    <a:pt x="22117" y="0"/>
                  </a:cubicBezTo>
                  <a:close/>
                </a:path>
              </a:pathLst>
            </a:custGeom>
            <a:solidFill>
              <a:srgbClr val="000000">
                <a:alpha val="35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802;p45"/>
            <p:cNvSpPr/>
            <p:nvPr/>
          </p:nvSpPr>
          <p:spPr>
            <a:xfrm>
              <a:off x="10802700" y="2857700"/>
              <a:ext cx="1213400" cy="518200"/>
            </a:xfrm>
            <a:custGeom>
              <a:avLst/>
              <a:gdLst/>
              <a:ahLst/>
              <a:cxnLst/>
              <a:rect l="l" t="t" r="r" b="b"/>
              <a:pathLst>
                <a:path w="48536" h="20728" extrusionOk="0">
                  <a:moveTo>
                    <a:pt x="1101" y="0"/>
                  </a:moveTo>
                  <a:cubicBezTo>
                    <a:pt x="1" y="5604"/>
                    <a:pt x="8573" y="13410"/>
                    <a:pt x="20882" y="17779"/>
                  </a:cubicBezTo>
                  <a:lnTo>
                    <a:pt x="21049" y="17846"/>
                  </a:lnTo>
                  <a:cubicBezTo>
                    <a:pt x="26546" y="19788"/>
                    <a:pt x="31890" y="20728"/>
                    <a:pt x="36363" y="20728"/>
                  </a:cubicBezTo>
                  <a:cubicBezTo>
                    <a:pt x="42338" y="20728"/>
                    <a:pt x="46757" y="19050"/>
                    <a:pt x="47901" y="15845"/>
                  </a:cubicBezTo>
                  <a:cubicBezTo>
                    <a:pt x="48535" y="14077"/>
                    <a:pt x="48102" y="12142"/>
                    <a:pt x="46901" y="10074"/>
                  </a:cubicBezTo>
                  <a:cubicBezTo>
                    <a:pt x="46234" y="11075"/>
                    <a:pt x="45433" y="11975"/>
                    <a:pt x="44532" y="12676"/>
                  </a:cubicBezTo>
                  <a:cubicBezTo>
                    <a:pt x="41759" y="14849"/>
                    <a:pt x="38020" y="15891"/>
                    <a:pt x="33761" y="15891"/>
                  </a:cubicBezTo>
                  <a:cubicBezTo>
                    <a:pt x="23830" y="15891"/>
                    <a:pt x="11069" y="10225"/>
                    <a:pt x="1101" y="0"/>
                  </a:cubicBezTo>
                  <a:close/>
                </a:path>
              </a:pathLst>
            </a:custGeom>
            <a:solidFill>
              <a:srgbClr val="000000">
                <a:alpha val="35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803;p45"/>
            <p:cNvSpPr/>
            <p:nvPr/>
          </p:nvSpPr>
          <p:spPr>
            <a:xfrm>
              <a:off x="11076225" y="3789200"/>
              <a:ext cx="129300" cy="121550"/>
            </a:xfrm>
            <a:custGeom>
              <a:avLst/>
              <a:gdLst/>
              <a:ahLst/>
              <a:cxnLst/>
              <a:rect l="l" t="t" r="r" b="b"/>
              <a:pathLst>
                <a:path w="5172" h="4862" extrusionOk="0">
                  <a:moveTo>
                    <a:pt x="3904" y="0"/>
                  </a:moveTo>
                  <a:cubicBezTo>
                    <a:pt x="3503" y="1101"/>
                    <a:pt x="2803" y="2002"/>
                    <a:pt x="1835" y="2635"/>
                  </a:cubicBezTo>
                  <a:cubicBezTo>
                    <a:pt x="1235" y="3002"/>
                    <a:pt x="601" y="3236"/>
                    <a:pt x="1" y="3302"/>
                  </a:cubicBezTo>
                  <a:cubicBezTo>
                    <a:pt x="268" y="3970"/>
                    <a:pt x="768" y="4470"/>
                    <a:pt x="1468" y="4737"/>
                  </a:cubicBezTo>
                  <a:cubicBezTo>
                    <a:pt x="1728" y="4821"/>
                    <a:pt x="1992" y="4861"/>
                    <a:pt x="2253" y="4861"/>
                  </a:cubicBezTo>
                  <a:cubicBezTo>
                    <a:pt x="3337" y="4861"/>
                    <a:pt x="4368" y="4171"/>
                    <a:pt x="4771" y="3069"/>
                  </a:cubicBezTo>
                  <a:cubicBezTo>
                    <a:pt x="5171" y="1935"/>
                    <a:pt x="4771" y="667"/>
                    <a:pt x="3904" y="0"/>
                  </a:cubicBezTo>
                  <a:close/>
                </a:path>
              </a:pathLst>
            </a:custGeom>
            <a:solidFill>
              <a:srgbClr val="000000">
                <a:alpha val="35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804;p45"/>
            <p:cNvSpPr/>
            <p:nvPr/>
          </p:nvSpPr>
          <p:spPr>
            <a:xfrm>
              <a:off x="11388950" y="2699350"/>
              <a:ext cx="64250" cy="55675"/>
            </a:xfrm>
            <a:custGeom>
              <a:avLst/>
              <a:gdLst/>
              <a:ahLst/>
              <a:cxnLst/>
              <a:rect l="l" t="t" r="r" b="b"/>
              <a:pathLst>
                <a:path w="2570" h="2227" extrusionOk="0">
                  <a:moveTo>
                    <a:pt x="1273" y="1"/>
                  </a:moveTo>
                  <a:cubicBezTo>
                    <a:pt x="821" y="1"/>
                    <a:pt x="392" y="282"/>
                    <a:pt x="234" y="730"/>
                  </a:cubicBezTo>
                  <a:cubicBezTo>
                    <a:pt x="1" y="1297"/>
                    <a:pt x="334" y="1964"/>
                    <a:pt x="935" y="2164"/>
                  </a:cubicBezTo>
                  <a:cubicBezTo>
                    <a:pt x="1053" y="2206"/>
                    <a:pt x="1174" y="2226"/>
                    <a:pt x="1294" y="2226"/>
                  </a:cubicBezTo>
                  <a:cubicBezTo>
                    <a:pt x="1747" y="2226"/>
                    <a:pt x="2177" y="1939"/>
                    <a:pt x="2336" y="1464"/>
                  </a:cubicBezTo>
                  <a:cubicBezTo>
                    <a:pt x="2569" y="897"/>
                    <a:pt x="2269" y="296"/>
                    <a:pt x="1635" y="63"/>
                  </a:cubicBezTo>
                  <a:cubicBezTo>
                    <a:pt x="1516" y="21"/>
                    <a:pt x="1394" y="1"/>
                    <a:pt x="12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805;p45"/>
            <p:cNvSpPr/>
            <p:nvPr/>
          </p:nvSpPr>
          <p:spPr>
            <a:xfrm>
              <a:off x="11584925" y="2769325"/>
              <a:ext cx="71875" cy="55675"/>
            </a:xfrm>
            <a:custGeom>
              <a:avLst/>
              <a:gdLst/>
              <a:ahLst/>
              <a:cxnLst/>
              <a:rect l="l" t="t" r="r" b="b"/>
              <a:pathLst>
                <a:path w="2875" h="2227" extrusionOk="0">
                  <a:moveTo>
                    <a:pt x="1250" y="1"/>
                  </a:moveTo>
                  <a:cubicBezTo>
                    <a:pt x="743" y="1"/>
                    <a:pt x="369" y="356"/>
                    <a:pt x="234" y="733"/>
                  </a:cubicBezTo>
                  <a:cubicBezTo>
                    <a:pt x="1" y="1233"/>
                    <a:pt x="334" y="2001"/>
                    <a:pt x="868" y="2167"/>
                  </a:cubicBezTo>
                  <a:cubicBezTo>
                    <a:pt x="1006" y="2208"/>
                    <a:pt x="1136" y="2227"/>
                    <a:pt x="1259" y="2227"/>
                  </a:cubicBezTo>
                  <a:cubicBezTo>
                    <a:pt x="2443" y="2227"/>
                    <a:pt x="2874" y="489"/>
                    <a:pt x="1635" y="66"/>
                  </a:cubicBezTo>
                  <a:cubicBezTo>
                    <a:pt x="1500" y="21"/>
                    <a:pt x="1371" y="1"/>
                    <a:pt x="12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806;p45"/>
            <p:cNvSpPr/>
            <p:nvPr/>
          </p:nvSpPr>
          <p:spPr>
            <a:xfrm>
              <a:off x="11445650" y="2753700"/>
              <a:ext cx="124300" cy="89600"/>
            </a:xfrm>
            <a:custGeom>
              <a:avLst/>
              <a:gdLst/>
              <a:ahLst/>
              <a:cxnLst/>
              <a:rect l="l" t="t" r="r" b="b"/>
              <a:pathLst>
                <a:path w="4972" h="3584" extrusionOk="0">
                  <a:moveTo>
                    <a:pt x="1727" y="1"/>
                  </a:moveTo>
                  <a:cubicBezTo>
                    <a:pt x="1091" y="1"/>
                    <a:pt x="553" y="211"/>
                    <a:pt x="368" y="724"/>
                  </a:cubicBezTo>
                  <a:cubicBezTo>
                    <a:pt x="1" y="1858"/>
                    <a:pt x="735" y="3026"/>
                    <a:pt x="1836" y="3460"/>
                  </a:cubicBezTo>
                  <a:cubicBezTo>
                    <a:pt x="2078" y="3543"/>
                    <a:pt x="2334" y="3583"/>
                    <a:pt x="2591" y="3583"/>
                  </a:cubicBezTo>
                  <a:cubicBezTo>
                    <a:pt x="3463" y="3583"/>
                    <a:pt x="4336" y="3117"/>
                    <a:pt x="4671" y="2292"/>
                  </a:cubicBezTo>
                  <a:cubicBezTo>
                    <a:pt x="4971" y="1391"/>
                    <a:pt x="4037" y="624"/>
                    <a:pt x="2970" y="224"/>
                  </a:cubicBezTo>
                  <a:cubicBezTo>
                    <a:pt x="2559" y="83"/>
                    <a:pt x="2124" y="1"/>
                    <a:pt x="17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07;p45"/>
            <p:cNvSpPr/>
            <p:nvPr/>
          </p:nvSpPr>
          <p:spPr>
            <a:xfrm>
              <a:off x="10897775" y="2765650"/>
              <a:ext cx="1069950" cy="552250"/>
            </a:xfrm>
            <a:custGeom>
              <a:avLst/>
              <a:gdLst/>
              <a:ahLst/>
              <a:cxnLst/>
              <a:rect l="l" t="t" r="r" b="b"/>
              <a:pathLst>
                <a:path w="42798" h="22090" extrusionOk="0">
                  <a:moveTo>
                    <a:pt x="9080" y="0"/>
                  </a:moveTo>
                  <a:cubicBezTo>
                    <a:pt x="8044" y="0"/>
                    <a:pt x="7008" y="75"/>
                    <a:pt x="5971" y="213"/>
                  </a:cubicBezTo>
                  <a:cubicBezTo>
                    <a:pt x="5237" y="346"/>
                    <a:pt x="4470" y="513"/>
                    <a:pt x="3770" y="713"/>
                  </a:cubicBezTo>
                  <a:cubicBezTo>
                    <a:pt x="3069" y="947"/>
                    <a:pt x="2302" y="1314"/>
                    <a:pt x="1668" y="1747"/>
                  </a:cubicBezTo>
                  <a:cubicBezTo>
                    <a:pt x="1068" y="2214"/>
                    <a:pt x="501" y="2882"/>
                    <a:pt x="267" y="3682"/>
                  </a:cubicBezTo>
                  <a:cubicBezTo>
                    <a:pt x="0" y="4483"/>
                    <a:pt x="0" y="5317"/>
                    <a:pt x="234" y="6050"/>
                  </a:cubicBezTo>
                  <a:cubicBezTo>
                    <a:pt x="434" y="6784"/>
                    <a:pt x="768" y="7518"/>
                    <a:pt x="1168" y="8185"/>
                  </a:cubicBezTo>
                  <a:cubicBezTo>
                    <a:pt x="1601" y="8852"/>
                    <a:pt x="2068" y="9420"/>
                    <a:pt x="2602" y="10020"/>
                  </a:cubicBezTo>
                  <a:cubicBezTo>
                    <a:pt x="3636" y="11154"/>
                    <a:pt x="4770" y="12155"/>
                    <a:pt x="6005" y="13055"/>
                  </a:cubicBezTo>
                  <a:cubicBezTo>
                    <a:pt x="7239" y="13923"/>
                    <a:pt x="8506" y="14757"/>
                    <a:pt x="9807" y="15524"/>
                  </a:cubicBezTo>
                  <a:cubicBezTo>
                    <a:pt x="16476" y="19308"/>
                    <a:pt x="25943" y="22089"/>
                    <a:pt x="32875" y="22089"/>
                  </a:cubicBezTo>
                  <a:cubicBezTo>
                    <a:pt x="37247" y="22089"/>
                    <a:pt x="40611" y="20983"/>
                    <a:pt x="41630" y="18326"/>
                  </a:cubicBezTo>
                  <a:cubicBezTo>
                    <a:pt x="42798" y="15024"/>
                    <a:pt x="38795" y="11221"/>
                    <a:pt x="35893" y="9053"/>
                  </a:cubicBezTo>
                  <a:cubicBezTo>
                    <a:pt x="35851" y="9039"/>
                    <a:pt x="35804" y="9031"/>
                    <a:pt x="35761" y="9031"/>
                  </a:cubicBezTo>
                  <a:cubicBezTo>
                    <a:pt x="35699" y="9031"/>
                    <a:pt x="35645" y="9047"/>
                    <a:pt x="35626" y="9086"/>
                  </a:cubicBezTo>
                  <a:cubicBezTo>
                    <a:pt x="35592" y="9186"/>
                    <a:pt x="35592" y="9286"/>
                    <a:pt x="35659" y="9353"/>
                  </a:cubicBezTo>
                  <a:cubicBezTo>
                    <a:pt x="37761" y="10954"/>
                    <a:pt x="40496" y="13456"/>
                    <a:pt x="41096" y="16058"/>
                  </a:cubicBezTo>
                  <a:cubicBezTo>
                    <a:pt x="41430" y="17559"/>
                    <a:pt x="40896" y="18860"/>
                    <a:pt x="39729" y="19694"/>
                  </a:cubicBezTo>
                  <a:cubicBezTo>
                    <a:pt x="38112" y="20850"/>
                    <a:pt x="35677" y="21350"/>
                    <a:pt x="32813" y="21350"/>
                  </a:cubicBezTo>
                  <a:cubicBezTo>
                    <a:pt x="25928" y="21350"/>
                    <a:pt x="16562" y="18461"/>
                    <a:pt x="10108" y="14857"/>
                  </a:cubicBezTo>
                  <a:cubicBezTo>
                    <a:pt x="7539" y="13389"/>
                    <a:pt x="5071" y="11688"/>
                    <a:pt x="3069" y="9553"/>
                  </a:cubicBezTo>
                  <a:cubicBezTo>
                    <a:pt x="2569" y="9019"/>
                    <a:pt x="2102" y="8419"/>
                    <a:pt x="1735" y="7852"/>
                  </a:cubicBezTo>
                  <a:cubicBezTo>
                    <a:pt x="1368" y="7218"/>
                    <a:pt x="1034" y="6584"/>
                    <a:pt x="801" y="5917"/>
                  </a:cubicBezTo>
                  <a:cubicBezTo>
                    <a:pt x="734" y="5583"/>
                    <a:pt x="634" y="5250"/>
                    <a:pt x="701" y="4883"/>
                  </a:cubicBezTo>
                  <a:cubicBezTo>
                    <a:pt x="701" y="4716"/>
                    <a:pt x="701" y="4549"/>
                    <a:pt x="734" y="4383"/>
                  </a:cubicBezTo>
                  <a:cubicBezTo>
                    <a:pt x="734" y="4216"/>
                    <a:pt x="768" y="4049"/>
                    <a:pt x="868" y="3882"/>
                  </a:cubicBezTo>
                  <a:cubicBezTo>
                    <a:pt x="1068" y="3215"/>
                    <a:pt x="1535" y="2681"/>
                    <a:pt x="2068" y="2248"/>
                  </a:cubicBezTo>
                  <a:cubicBezTo>
                    <a:pt x="2602" y="1847"/>
                    <a:pt x="3269" y="1514"/>
                    <a:pt x="3936" y="1247"/>
                  </a:cubicBezTo>
                  <a:cubicBezTo>
                    <a:pt x="4604" y="1014"/>
                    <a:pt x="5371" y="847"/>
                    <a:pt x="6071" y="713"/>
                  </a:cubicBezTo>
                  <a:cubicBezTo>
                    <a:pt x="7245" y="500"/>
                    <a:pt x="8441" y="436"/>
                    <a:pt x="9607" y="436"/>
                  </a:cubicBezTo>
                  <a:cubicBezTo>
                    <a:pt x="9898" y="436"/>
                    <a:pt x="10188" y="440"/>
                    <a:pt x="10474" y="446"/>
                  </a:cubicBezTo>
                  <a:cubicBezTo>
                    <a:pt x="10608" y="446"/>
                    <a:pt x="10708" y="380"/>
                    <a:pt x="10708" y="246"/>
                  </a:cubicBezTo>
                  <a:cubicBezTo>
                    <a:pt x="10708" y="113"/>
                    <a:pt x="10608" y="46"/>
                    <a:pt x="10474" y="46"/>
                  </a:cubicBezTo>
                  <a:cubicBezTo>
                    <a:pt x="10010" y="15"/>
                    <a:pt x="9545" y="0"/>
                    <a:pt x="90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08;p45"/>
            <p:cNvSpPr/>
            <p:nvPr/>
          </p:nvSpPr>
          <p:spPr>
            <a:xfrm>
              <a:off x="11415650" y="2476950"/>
              <a:ext cx="239350" cy="59125"/>
            </a:xfrm>
            <a:custGeom>
              <a:avLst/>
              <a:gdLst/>
              <a:ahLst/>
              <a:cxnLst/>
              <a:rect l="l" t="t" r="r" b="b"/>
              <a:pathLst>
                <a:path w="9574" h="2365" extrusionOk="0">
                  <a:moveTo>
                    <a:pt x="2688" y="0"/>
                  </a:moveTo>
                  <a:cubicBezTo>
                    <a:pt x="1827" y="0"/>
                    <a:pt x="977" y="110"/>
                    <a:pt x="167" y="353"/>
                  </a:cubicBezTo>
                  <a:cubicBezTo>
                    <a:pt x="67" y="386"/>
                    <a:pt x="0" y="453"/>
                    <a:pt x="0" y="553"/>
                  </a:cubicBezTo>
                  <a:cubicBezTo>
                    <a:pt x="0" y="690"/>
                    <a:pt x="67" y="804"/>
                    <a:pt x="165" y="804"/>
                  </a:cubicBezTo>
                  <a:cubicBezTo>
                    <a:pt x="187" y="804"/>
                    <a:pt x="210" y="798"/>
                    <a:pt x="234" y="786"/>
                  </a:cubicBezTo>
                  <a:cubicBezTo>
                    <a:pt x="471" y="778"/>
                    <a:pt x="705" y="774"/>
                    <a:pt x="934" y="774"/>
                  </a:cubicBezTo>
                  <a:cubicBezTo>
                    <a:pt x="5508" y="774"/>
                    <a:pt x="8386" y="2365"/>
                    <a:pt x="9256" y="2365"/>
                  </a:cubicBezTo>
                  <a:cubicBezTo>
                    <a:pt x="9382" y="2365"/>
                    <a:pt x="9466" y="2331"/>
                    <a:pt x="9507" y="2254"/>
                  </a:cubicBezTo>
                  <a:cubicBezTo>
                    <a:pt x="9574" y="2121"/>
                    <a:pt x="9540" y="2021"/>
                    <a:pt x="9407" y="1921"/>
                  </a:cubicBezTo>
                  <a:cubicBezTo>
                    <a:pt x="7434" y="800"/>
                    <a:pt x="5017" y="0"/>
                    <a:pt x="26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09;p45"/>
            <p:cNvSpPr/>
            <p:nvPr/>
          </p:nvSpPr>
          <p:spPr>
            <a:xfrm>
              <a:off x="11228850" y="3011975"/>
              <a:ext cx="491200" cy="147475"/>
            </a:xfrm>
            <a:custGeom>
              <a:avLst/>
              <a:gdLst/>
              <a:ahLst/>
              <a:cxnLst/>
              <a:rect l="l" t="t" r="r" b="b"/>
              <a:pathLst>
                <a:path w="19648" h="5899" extrusionOk="0">
                  <a:moveTo>
                    <a:pt x="8206" y="0"/>
                  </a:moveTo>
                  <a:cubicBezTo>
                    <a:pt x="7672" y="234"/>
                    <a:pt x="7139" y="501"/>
                    <a:pt x="6571" y="667"/>
                  </a:cubicBezTo>
                  <a:cubicBezTo>
                    <a:pt x="5339" y="1085"/>
                    <a:pt x="4023" y="1265"/>
                    <a:pt x="2695" y="1265"/>
                  </a:cubicBezTo>
                  <a:cubicBezTo>
                    <a:pt x="1795" y="1265"/>
                    <a:pt x="889" y="1182"/>
                    <a:pt x="0" y="1034"/>
                  </a:cubicBezTo>
                  <a:lnTo>
                    <a:pt x="0" y="1034"/>
                  </a:lnTo>
                  <a:cubicBezTo>
                    <a:pt x="1668" y="2235"/>
                    <a:pt x="3870" y="3403"/>
                    <a:pt x="6405" y="4337"/>
                  </a:cubicBezTo>
                  <a:lnTo>
                    <a:pt x="6571" y="4370"/>
                  </a:lnTo>
                  <a:cubicBezTo>
                    <a:pt x="9410" y="5396"/>
                    <a:pt x="12133" y="5898"/>
                    <a:pt x="14284" y="5898"/>
                  </a:cubicBezTo>
                  <a:cubicBezTo>
                    <a:pt x="16608" y="5898"/>
                    <a:pt x="18264" y="5313"/>
                    <a:pt x="18680" y="4170"/>
                  </a:cubicBezTo>
                  <a:cubicBezTo>
                    <a:pt x="18680" y="4136"/>
                    <a:pt x="18713" y="4036"/>
                    <a:pt x="18713" y="4003"/>
                  </a:cubicBezTo>
                  <a:cubicBezTo>
                    <a:pt x="18814" y="3703"/>
                    <a:pt x="19180" y="2502"/>
                    <a:pt x="19647" y="834"/>
                  </a:cubicBezTo>
                  <a:lnTo>
                    <a:pt x="19647" y="834"/>
                  </a:lnTo>
                  <a:cubicBezTo>
                    <a:pt x="19147" y="1101"/>
                    <a:pt x="18513" y="1334"/>
                    <a:pt x="17713" y="1401"/>
                  </a:cubicBezTo>
                  <a:cubicBezTo>
                    <a:pt x="17212" y="1473"/>
                    <a:pt x="16658" y="1509"/>
                    <a:pt x="16060" y="1509"/>
                  </a:cubicBezTo>
                  <a:cubicBezTo>
                    <a:pt x="13868" y="1509"/>
                    <a:pt x="11089" y="1022"/>
                    <a:pt x="8206" y="0"/>
                  </a:cubicBez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810;p45"/>
            <p:cNvSpPr/>
            <p:nvPr/>
          </p:nvSpPr>
          <p:spPr>
            <a:xfrm>
              <a:off x="10807700" y="2425675"/>
              <a:ext cx="1213400" cy="1687950"/>
            </a:xfrm>
            <a:custGeom>
              <a:avLst/>
              <a:gdLst/>
              <a:ahLst/>
              <a:cxnLst/>
              <a:rect l="l" t="t" r="r" b="b"/>
              <a:pathLst>
                <a:path w="48536" h="67518" extrusionOk="0">
                  <a:moveTo>
                    <a:pt x="25719" y="336"/>
                  </a:moveTo>
                  <a:cubicBezTo>
                    <a:pt x="27687" y="336"/>
                    <a:pt x="30056" y="803"/>
                    <a:pt x="32491" y="1670"/>
                  </a:cubicBezTo>
                  <a:lnTo>
                    <a:pt x="32591" y="1703"/>
                  </a:lnTo>
                  <a:cubicBezTo>
                    <a:pt x="32824" y="1803"/>
                    <a:pt x="33058" y="1903"/>
                    <a:pt x="33258" y="1970"/>
                  </a:cubicBezTo>
                  <a:cubicBezTo>
                    <a:pt x="33525" y="2037"/>
                    <a:pt x="33758" y="2170"/>
                    <a:pt x="34025" y="2270"/>
                  </a:cubicBezTo>
                  <a:cubicBezTo>
                    <a:pt x="34092" y="2304"/>
                    <a:pt x="34225" y="2337"/>
                    <a:pt x="34359" y="2370"/>
                  </a:cubicBezTo>
                  <a:cubicBezTo>
                    <a:pt x="34392" y="2370"/>
                    <a:pt x="34425" y="2437"/>
                    <a:pt x="34492" y="2437"/>
                  </a:cubicBezTo>
                  <a:lnTo>
                    <a:pt x="34992" y="2671"/>
                  </a:lnTo>
                  <a:cubicBezTo>
                    <a:pt x="35226" y="2804"/>
                    <a:pt x="35493" y="2938"/>
                    <a:pt x="35693" y="3004"/>
                  </a:cubicBezTo>
                  <a:cubicBezTo>
                    <a:pt x="36160" y="3271"/>
                    <a:pt x="36594" y="3505"/>
                    <a:pt x="37027" y="3771"/>
                  </a:cubicBezTo>
                  <a:cubicBezTo>
                    <a:pt x="37161" y="3838"/>
                    <a:pt x="37227" y="3872"/>
                    <a:pt x="37361" y="3972"/>
                  </a:cubicBezTo>
                  <a:cubicBezTo>
                    <a:pt x="37694" y="4172"/>
                    <a:pt x="37995" y="4372"/>
                    <a:pt x="38228" y="4605"/>
                  </a:cubicBezTo>
                  <a:cubicBezTo>
                    <a:pt x="38428" y="4705"/>
                    <a:pt x="38662" y="4872"/>
                    <a:pt x="38828" y="5039"/>
                  </a:cubicBezTo>
                  <a:cubicBezTo>
                    <a:pt x="38895" y="5139"/>
                    <a:pt x="38995" y="5172"/>
                    <a:pt x="39062" y="5273"/>
                  </a:cubicBezTo>
                  <a:cubicBezTo>
                    <a:pt x="39162" y="5339"/>
                    <a:pt x="39229" y="5373"/>
                    <a:pt x="39329" y="5473"/>
                  </a:cubicBezTo>
                  <a:lnTo>
                    <a:pt x="39362" y="5506"/>
                  </a:lnTo>
                  <a:lnTo>
                    <a:pt x="39562" y="5706"/>
                  </a:lnTo>
                  <a:lnTo>
                    <a:pt x="39762" y="5940"/>
                  </a:lnTo>
                  <a:lnTo>
                    <a:pt x="39996" y="6140"/>
                  </a:lnTo>
                  <a:cubicBezTo>
                    <a:pt x="40029" y="6207"/>
                    <a:pt x="40096" y="6273"/>
                    <a:pt x="40163" y="6340"/>
                  </a:cubicBezTo>
                  <a:cubicBezTo>
                    <a:pt x="40363" y="6607"/>
                    <a:pt x="40530" y="6874"/>
                    <a:pt x="40596" y="7141"/>
                  </a:cubicBezTo>
                  <a:cubicBezTo>
                    <a:pt x="40596" y="7174"/>
                    <a:pt x="40663" y="7207"/>
                    <a:pt x="40663" y="7274"/>
                  </a:cubicBezTo>
                  <a:cubicBezTo>
                    <a:pt x="40663" y="7307"/>
                    <a:pt x="40696" y="7341"/>
                    <a:pt x="40696" y="7374"/>
                  </a:cubicBezTo>
                  <a:cubicBezTo>
                    <a:pt x="40730" y="7474"/>
                    <a:pt x="40730" y="7541"/>
                    <a:pt x="40763" y="7608"/>
                  </a:cubicBezTo>
                  <a:cubicBezTo>
                    <a:pt x="40763" y="7641"/>
                    <a:pt x="40763" y="7708"/>
                    <a:pt x="40797" y="7774"/>
                  </a:cubicBezTo>
                  <a:cubicBezTo>
                    <a:pt x="40863" y="7974"/>
                    <a:pt x="40797" y="8175"/>
                    <a:pt x="40763" y="8341"/>
                  </a:cubicBezTo>
                  <a:cubicBezTo>
                    <a:pt x="40413" y="9242"/>
                    <a:pt x="39045" y="9692"/>
                    <a:pt x="37140" y="9692"/>
                  </a:cubicBezTo>
                  <a:cubicBezTo>
                    <a:pt x="35234" y="9692"/>
                    <a:pt x="32791" y="9242"/>
                    <a:pt x="30289" y="8341"/>
                  </a:cubicBezTo>
                  <a:lnTo>
                    <a:pt x="30122" y="8308"/>
                  </a:lnTo>
                  <a:cubicBezTo>
                    <a:pt x="25185" y="6607"/>
                    <a:pt x="21483" y="3605"/>
                    <a:pt x="22050" y="1770"/>
                  </a:cubicBezTo>
                  <a:cubicBezTo>
                    <a:pt x="22350" y="903"/>
                    <a:pt x="23651" y="402"/>
                    <a:pt x="25519" y="336"/>
                  </a:cubicBezTo>
                  <a:close/>
                  <a:moveTo>
                    <a:pt x="21583" y="2771"/>
                  </a:moveTo>
                  <a:cubicBezTo>
                    <a:pt x="22183" y="4772"/>
                    <a:pt x="25486" y="7174"/>
                    <a:pt x="29989" y="8808"/>
                  </a:cubicBezTo>
                  <a:lnTo>
                    <a:pt x="30089" y="8842"/>
                  </a:lnTo>
                  <a:cubicBezTo>
                    <a:pt x="32657" y="9776"/>
                    <a:pt x="35092" y="10176"/>
                    <a:pt x="37027" y="10176"/>
                  </a:cubicBezTo>
                  <a:cubicBezTo>
                    <a:pt x="38495" y="10176"/>
                    <a:pt x="39662" y="9943"/>
                    <a:pt x="40396" y="9442"/>
                  </a:cubicBezTo>
                  <a:lnTo>
                    <a:pt x="40396" y="9442"/>
                  </a:lnTo>
                  <a:cubicBezTo>
                    <a:pt x="40396" y="9476"/>
                    <a:pt x="40396" y="9476"/>
                    <a:pt x="40363" y="9509"/>
                  </a:cubicBezTo>
                  <a:cubicBezTo>
                    <a:pt x="39829" y="11410"/>
                    <a:pt x="38728" y="15246"/>
                    <a:pt x="37694" y="18849"/>
                  </a:cubicBezTo>
                  <a:cubicBezTo>
                    <a:pt x="37661" y="19016"/>
                    <a:pt x="37594" y="19182"/>
                    <a:pt x="37561" y="19316"/>
                  </a:cubicBezTo>
                  <a:cubicBezTo>
                    <a:pt x="37361" y="20016"/>
                    <a:pt x="37161" y="20684"/>
                    <a:pt x="36960" y="21351"/>
                  </a:cubicBezTo>
                  <a:lnTo>
                    <a:pt x="36594" y="22752"/>
                  </a:lnTo>
                  <a:cubicBezTo>
                    <a:pt x="36460" y="23185"/>
                    <a:pt x="36360" y="23652"/>
                    <a:pt x="36227" y="24086"/>
                  </a:cubicBezTo>
                  <a:cubicBezTo>
                    <a:pt x="36060" y="24153"/>
                    <a:pt x="35893" y="24253"/>
                    <a:pt x="35726" y="24286"/>
                  </a:cubicBezTo>
                  <a:cubicBezTo>
                    <a:pt x="35660" y="24319"/>
                    <a:pt x="35593" y="24319"/>
                    <a:pt x="35526" y="24353"/>
                  </a:cubicBezTo>
                  <a:cubicBezTo>
                    <a:pt x="35426" y="24386"/>
                    <a:pt x="35359" y="24386"/>
                    <a:pt x="35259" y="24453"/>
                  </a:cubicBezTo>
                  <a:cubicBezTo>
                    <a:pt x="35193" y="24486"/>
                    <a:pt x="35092" y="24486"/>
                    <a:pt x="35026" y="24486"/>
                  </a:cubicBezTo>
                  <a:cubicBezTo>
                    <a:pt x="34926" y="24486"/>
                    <a:pt x="34859" y="24520"/>
                    <a:pt x="34759" y="24520"/>
                  </a:cubicBezTo>
                  <a:cubicBezTo>
                    <a:pt x="34692" y="24520"/>
                    <a:pt x="34592" y="24553"/>
                    <a:pt x="34492" y="24553"/>
                  </a:cubicBezTo>
                  <a:cubicBezTo>
                    <a:pt x="33971" y="24639"/>
                    <a:pt x="33399" y="24680"/>
                    <a:pt x="32789" y="24680"/>
                  </a:cubicBezTo>
                  <a:cubicBezTo>
                    <a:pt x="30545" y="24680"/>
                    <a:pt x="27772" y="24122"/>
                    <a:pt x="25019" y="23152"/>
                  </a:cubicBezTo>
                  <a:lnTo>
                    <a:pt x="24852" y="23119"/>
                  </a:lnTo>
                  <a:cubicBezTo>
                    <a:pt x="22650" y="22318"/>
                    <a:pt x="20582" y="21317"/>
                    <a:pt x="18981" y="20217"/>
                  </a:cubicBezTo>
                  <a:cubicBezTo>
                    <a:pt x="18014" y="19549"/>
                    <a:pt x="17213" y="18882"/>
                    <a:pt x="16579" y="18215"/>
                  </a:cubicBezTo>
                  <a:cubicBezTo>
                    <a:pt x="16479" y="18115"/>
                    <a:pt x="16346" y="17982"/>
                    <a:pt x="16246" y="17848"/>
                  </a:cubicBezTo>
                  <a:cubicBezTo>
                    <a:pt x="16212" y="17815"/>
                    <a:pt x="16179" y="17715"/>
                    <a:pt x="16146" y="17681"/>
                  </a:cubicBezTo>
                  <a:cubicBezTo>
                    <a:pt x="16079" y="17648"/>
                    <a:pt x="16046" y="17548"/>
                    <a:pt x="16012" y="17515"/>
                  </a:cubicBezTo>
                  <a:cubicBezTo>
                    <a:pt x="15979" y="17481"/>
                    <a:pt x="15912" y="17381"/>
                    <a:pt x="15879" y="17348"/>
                  </a:cubicBezTo>
                  <a:cubicBezTo>
                    <a:pt x="15845" y="17314"/>
                    <a:pt x="15812" y="17214"/>
                    <a:pt x="15812" y="17181"/>
                  </a:cubicBezTo>
                  <a:cubicBezTo>
                    <a:pt x="15745" y="17148"/>
                    <a:pt x="15712" y="17048"/>
                    <a:pt x="15712" y="17014"/>
                  </a:cubicBezTo>
                  <a:cubicBezTo>
                    <a:pt x="15679" y="16948"/>
                    <a:pt x="15679" y="16881"/>
                    <a:pt x="15645" y="16847"/>
                  </a:cubicBezTo>
                  <a:cubicBezTo>
                    <a:pt x="15812" y="16481"/>
                    <a:pt x="15979" y="16114"/>
                    <a:pt x="16146" y="15680"/>
                  </a:cubicBezTo>
                  <a:lnTo>
                    <a:pt x="17547" y="12311"/>
                  </a:lnTo>
                  <a:lnTo>
                    <a:pt x="17713" y="11844"/>
                  </a:lnTo>
                  <a:lnTo>
                    <a:pt x="21049" y="4105"/>
                  </a:lnTo>
                  <a:cubicBezTo>
                    <a:pt x="21249" y="3571"/>
                    <a:pt x="21483" y="3138"/>
                    <a:pt x="21583" y="2771"/>
                  </a:cubicBezTo>
                  <a:close/>
                  <a:moveTo>
                    <a:pt x="15378" y="17415"/>
                  </a:moveTo>
                  <a:cubicBezTo>
                    <a:pt x="15412" y="17481"/>
                    <a:pt x="15445" y="17515"/>
                    <a:pt x="15512" y="17615"/>
                  </a:cubicBezTo>
                  <a:cubicBezTo>
                    <a:pt x="15545" y="17648"/>
                    <a:pt x="15545" y="17681"/>
                    <a:pt x="15579" y="17781"/>
                  </a:cubicBezTo>
                  <a:cubicBezTo>
                    <a:pt x="15712" y="17948"/>
                    <a:pt x="15845" y="18148"/>
                    <a:pt x="16012" y="18349"/>
                  </a:cubicBezTo>
                  <a:cubicBezTo>
                    <a:pt x="16079" y="18449"/>
                    <a:pt x="16179" y="18582"/>
                    <a:pt x="16246" y="18649"/>
                  </a:cubicBezTo>
                  <a:cubicBezTo>
                    <a:pt x="16879" y="19349"/>
                    <a:pt x="17713" y="20016"/>
                    <a:pt x="18714" y="20684"/>
                  </a:cubicBezTo>
                  <a:cubicBezTo>
                    <a:pt x="20382" y="21818"/>
                    <a:pt x="22483" y="22818"/>
                    <a:pt x="24718" y="23652"/>
                  </a:cubicBezTo>
                  <a:lnTo>
                    <a:pt x="24885" y="23686"/>
                  </a:lnTo>
                  <a:cubicBezTo>
                    <a:pt x="27752" y="24725"/>
                    <a:pt x="30648" y="25259"/>
                    <a:pt x="32956" y="25259"/>
                  </a:cubicBezTo>
                  <a:cubicBezTo>
                    <a:pt x="33092" y="25259"/>
                    <a:pt x="33226" y="25257"/>
                    <a:pt x="33358" y="25253"/>
                  </a:cubicBezTo>
                  <a:cubicBezTo>
                    <a:pt x="33658" y="25253"/>
                    <a:pt x="33925" y="25187"/>
                    <a:pt x="34192" y="25187"/>
                  </a:cubicBezTo>
                  <a:cubicBezTo>
                    <a:pt x="34325" y="25187"/>
                    <a:pt x="34425" y="25153"/>
                    <a:pt x="34559" y="25153"/>
                  </a:cubicBezTo>
                  <a:cubicBezTo>
                    <a:pt x="34692" y="25153"/>
                    <a:pt x="34826" y="25120"/>
                    <a:pt x="34892" y="25120"/>
                  </a:cubicBezTo>
                  <a:cubicBezTo>
                    <a:pt x="34992" y="25120"/>
                    <a:pt x="35059" y="25087"/>
                    <a:pt x="35159" y="25087"/>
                  </a:cubicBezTo>
                  <a:cubicBezTo>
                    <a:pt x="35359" y="25020"/>
                    <a:pt x="35526" y="24987"/>
                    <a:pt x="35726" y="24920"/>
                  </a:cubicBezTo>
                  <a:cubicBezTo>
                    <a:pt x="35860" y="24853"/>
                    <a:pt x="35926" y="24820"/>
                    <a:pt x="36026" y="24786"/>
                  </a:cubicBezTo>
                  <a:lnTo>
                    <a:pt x="36060" y="24786"/>
                  </a:lnTo>
                  <a:cubicBezTo>
                    <a:pt x="35660" y="26187"/>
                    <a:pt x="35393" y="27188"/>
                    <a:pt x="35326" y="27455"/>
                  </a:cubicBezTo>
                  <a:cubicBezTo>
                    <a:pt x="35326" y="27488"/>
                    <a:pt x="35259" y="27522"/>
                    <a:pt x="35259" y="27622"/>
                  </a:cubicBezTo>
                  <a:cubicBezTo>
                    <a:pt x="34926" y="28589"/>
                    <a:pt x="33525" y="29156"/>
                    <a:pt x="31356" y="29190"/>
                  </a:cubicBezTo>
                  <a:cubicBezTo>
                    <a:pt x="31236" y="29193"/>
                    <a:pt x="31114" y="29195"/>
                    <a:pt x="30991" y="29195"/>
                  </a:cubicBezTo>
                  <a:cubicBezTo>
                    <a:pt x="28794" y="29195"/>
                    <a:pt x="26169" y="28636"/>
                    <a:pt x="23484" y="27689"/>
                  </a:cubicBezTo>
                  <a:lnTo>
                    <a:pt x="23317" y="27622"/>
                  </a:lnTo>
                  <a:cubicBezTo>
                    <a:pt x="17647" y="25620"/>
                    <a:pt x="13477" y="22185"/>
                    <a:pt x="14178" y="20116"/>
                  </a:cubicBezTo>
                  <a:cubicBezTo>
                    <a:pt x="14211" y="20083"/>
                    <a:pt x="14211" y="19983"/>
                    <a:pt x="14244" y="19916"/>
                  </a:cubicBezTo>
                  <a:lnTo>
                    <a:pt x="14278" y="19816"/>
                  </a:lnTo>
                  <a:cubicBezTo>
                    <a:pt x="14378" y="19583"/>
                    <a:pt x="14544" y="19249"/>
                    <a:pt x="14745" y="18782"/>
                  </a:cubicBezTo>
                  <a:cubicBezTo>
                    <a:pt x="14978" y="18449"/>
                    <a:pt x="15078" y="18015"/>
                    <a:pt x="15312" y="17615"/>
                  </a:cubicBezTo>
                  <a:lnTo>
                    <a:pt x="15378" y="17415"/>
                  </a:lnTo>
                  <a:close/>
                  <a:moveTo>
                    <a:pt x="12576" y="11944"/>
                  </a:moveTo>
                  <a:cubicBezTo>
                    <a:pt x="14011" y="11944"/>
                    <a:pt x="15512" y="12011"/>
                    <a:pt x="17080" y="12244"/>
                  </a:cubicBezTo>
                  <a:lnTo>
                    <a:pt x="15712" y="15480"/>
                  </a:lnTo>
                  <a:cubicBezTo>
                    <a:pt x="15545" y="15947"/>
                    <a:pt x="15345" y="16347"/>
                    <a:pt x="15178" y="16781"/>
                  </a:cubicBezTo>
                  <a:lnTo>
                    <a:pt x="15178" y="16814"/>
                  </a:lnTo>
                  <a:lnTo>
                    <a:pt x="14878" y="17481"/>
                  </a:lnTo>
                  <a:cubicBezTo>
                    <a:pt x="14711" y="17915"/>
                    <a:pt x="14544" y="18315"/>
                    <a:pt x="14378" y="18649"/>
                  </a:cubicBezTo>
                  <a:cubicBezTo>
                    <a:pt x="14178" y="19116"/>
                    <a:pt x="14011" y="19483"/>
                    <a:pt x="13911" y="19750"/>
                  </a:cubicBezTo>
                  <a:lnTo>
                    <a:pt x="13877" y="19816"/>
                  </a:lnTo>
                  <a:cubicBezTo>
                    <a:pt x="13844" y="19916"/>
                    <a:pt x="13811" y="19950"/>
                    <a:pt x="13811" y="20016"/>
                  </a:cubicBezTo>
                  <a:cubicBezTo>
                    <a:pt x="12977" y="22418"/>
                    <a:pt x="17080" y="25954"/>
                    <a:pt x="23184" y="28122"/>
                  </a:cubicBezTo>
                  <a:lnTo>
                    <a:pt x="23351" y="28156"/>
                  </a:lnTo>
                  <a:cubicBezTo>
                    <a:pt x="26153" y="29156"/>
                    <a:pt x="28855" y="29657"/>
                    <a:pt x="31156" y="29657"/>
                  </a:cubicBezTo>
                  <a:lnTo>
                    <a:pt x="31390" y="29657"/>
                  </a:lnTo>
                  <a:cubicBezTo>
                    <a:pt x="33758" y="29623"/>
                    <a:pt x="35326" y="28956"/>
                    <a:pt x="35726" y="27789"/>
                  </a:cubicBezTo>
                  <a:cubicBezTo>
                    <a:pt x="35760" y="27689"/>
                    <a:pt x="35760" y="27655"/>
                    <a:pt x="35760" y="27588"/>
                  </a:cubicBezTo>
                  <a:cubicBezTo>
                    <a:pt x="35860" y="27288"/>
                    <a:pt x="36193" y="26087"/>
                    <a:pt x="36694" y="24420"/>
                  </a:cubicBezTo>
                  <a:cubicBezTo>
                    <a:pt x="36827" y="23953"/>
                    <a:pt x="36927" y="23486"/>
                    <a:pt x="37094" y="22985"/>
                  </a:cubicBezTo>
                  <a:lnTo>
                    <a:pt x="37494" y="21618"/>
                  </a:lnTo>
                  <a:cubicBezTo>
                    <a:pt x="37661" y="20984"/>
                    <a:pt x="37861" y="20350"/>
                    <a:pt x="38028" y="19683"/>
                  </a:cubicBezTo>
                  <a:cubicBezTo>
                    <a:pt x="41864" y="22118"/>
                    <a:pt x="44866" y="24820"/>
                    <a:pt x="46434" y="27522"/>
                  </a:cubicBezTo>
                  <a:cubicBezTo>
                    <a:pt x="47701" y="29490"/>
                    <a:pt x="48035" y="31425"/>
                    <a:pt x="47501" y="33026"/>
                  </a:cubicBezTo>
                  <a:cubicBezTo>
                    <a:pt x="46361" y="36147"/>
                    <a:pt x="42063" y="37789"/>
                    <a:pt x="36241" y="37789"/>
                  </a:cubicBezTo>
                  <a:cubicBezTo>
                    <a:pt x="34909" y="37789"/>
                    <a:pt x="33496" y="37703"/>
                    <a:pt x="32024" y="37529"/>
                  </a:cubicBezTo>
                  <a:cubicBezTo>
                    <a:pt x="31857" y="37529"/>
                    <a:pt x="31690" y="37496"/>
                    <a:pt x="31523" y="37496"/>
                  </a:cubicBezTo>
                  <a:cubicBezTo>
                    <a:pt x="31190" y="37462"/>
                    <a:pt x="30856" y="37429"/>
                    <a:pt x="30556" y="37362"/>
                  </a:cubicBezTo>
                  <a:cubicBezTo>
                    <a:pt x="30389" y="37329"/>
                    <a:pt x="30222" y="37329"/>
                    <a:pt x="30056" y="37295"/>
                  </a:cubicBezTo>
                  <a:cubicBezTo>
                    <a:pt x="27153" y="36828"/>
                    <a:pt x="24051" y="36028"/>
                    <a:pt x="20916" y="34927"/>
                  </a:cubicBezTo>
                  <a:lnTo>
                    <a:pt x="20749" y="34860"/>
                  </a:lnTo>
                  <a:cubicBezTo>
                    <a:pt x="17580" y="33760"/>
                    <a:pt x="14678" y="32425"/>
                    <a:pt x="12143" y="30924"/>
                  </a:cubicBezTo>
                  <a:cubicBezTo>
                    <a:pt x="12009" y="30824"/>
                    <a:pt x="11843" y="30757"/>
                    <a:pt x="11709" y="30657"/>
                  </a:cubicBezTo>
                  <a:cubicBezTo>
                    <a:pt x="11476" y="30491"/>
                    <a:pt x="11175" y="30324"/>
                    <a:pt x="10909" y="30157"/>
                  </a:cubicBezTo>
                  <a:cubicBezTo>
                    <a:pt x="10808" y="30090"/>
                    <a:pt x="10642" y="29990"/>
                    <a:pt x="10508" y="29923"/>
                  </a:cubicBezTo>
                  <a:cubicBezTo>
                    <a:pt x="4170" y="25854"/>
                    <a:pt x="401" y="21117"/>
                    <a:pt x="1168" y="17314"/>
                  </a:cubicBezTo>
                  <a:cubicBezTo>
                    <a:pt x="1202" y="17114"/>
                    <a:pt x="1235" y="16914"/>
                    <a:pt x="1335" y="16681"/>
                  </a:cubicBezTo>
                  <a:cubicBezTo>
                    <a:pt x="2469" y="13578"/>
                    <a:pt x="6739" y="11944"/>
                    <a:pt x="12576" y="11944"/>
                  </a:cubicBezTo>
                  <a:close/>
                  <a:moveTo>
                    <a:pt x="10808" y="30624"/>
                  </a:moveTo>
                  <a:cubicBezTo>
                    <a:pt x="11042" y="30791"/>
                    <a:pt x="11342" y="30958"/>
                    <a:pt x="11576" y="31124"/>
                  </a:cubicBezTo>
                  <a:cubicBezTo>
                    <a:pt x="11376" y="31825"/>
                    <a:pt x="11209" y="32559"/>
                    <a:pt x="11042" y="33293"/>
                  </a:cubicBezTo>
                  <a:cubicBezTo>
                    <a:pt x="10408" y="35894"/>
                    <a:pt x="9975" y="38563"/>
                    <a:pt x="9708" y="41298"/>
                  </a:cubicBezTo>
                  <a:cubicBezTo>
                    <a:pt x="9508" y="43567"/>
                    <a:pt x="9407" y="45902"/>
                    <a:pt x="9674" y="48203"/>
                  </a:cubicBezTo>
                  <a:cubicBezTo>
                    <a:pt x="9508" y="48137"/>
                    <a:pt x="9341" y="48003"/>
                    <a:pt x="9174" y="47970"/>
                  </a:cubicBezTo>
                  <a:cubicBezTo>
                    <a:pt x="9007" y="47870"/>
                    <a:pt x="8840" y="47836"/>
                    <a:pt x="8674" y="47803"/>
                  </a:cubicBezTo>
                  <a:cubicBezTo>
                    <a:pt x="8473" y="45601"/>
                    <a:pt x="8540" y="43366"/>
                    <a:pt x="8740" y="41198"/>
                  </a:cubicBezTo>
                  <a:cubicBezTo>
                    <a:pt x="9141" y="37629"/>
                    <a:pt x="9841" y="34093"/>
                    <a:pt x="10808" y="30624"/>
                  </a:cubicBezTo>
                  <a:close/>
                  <a:moveTo>
                    <a:pt x="30356" y="37796"/>
                  </a:moveTo>
                  <a:lnTo>
                    <a:pt x="31356" y="37929"/>
                  </a:lnTo>
                  <a:cubicBezTo>
                    <a:pt x="29889" y="41198"/>
                    <a:pt x="28221" y="44434"/>
                    <a:pt x="26219" y="47436"/>
                  </a:cubicBezTo>
                  <a:cubicBezTo>
                    <a:pt x="25019" y="49204"/>
                    <a:pt x="23684" y="50972"/>
                    <a:pt x="22183" y="52540"/>
                  </a:cubicBezTo>
                  <a:cubicBezTo>
                    <a:pt x="22016" y="52473"/>
                    <a:pt x="21850" y="52440"/>
                    <a:pt x="21683" y="52373"/>
                  </a:cubicBezTo>
                  <a:cubicBezTo>
                    <a:pt x="21516" y="52340"/>
                    <a:pt x="21316" y="52306"/>
                    <a:pt x="21082" y="52273"/>
                  </a:cubicBezTo>
                  <a:cubicBezTo>
                    <a:pt x="22717" y="50638"/>
                    <a:pt x="24151" y="48804"/>
                    <a:pt x="25419" y="46869"/>
                  </a:cubicBezTo>
                  <a:cubicBezTo>
                    <a:pt x="27320" y="44000"/>
                    <a:pt x="28921" y="40965"/>
                    <a:pt x="30356" y="37796"/>
                  </a:cubicBezTo>
                  <a:close/>
                  <a:moveTo>
                    <a:pt x="12009" y="31324"/>
                  </a:moveTo>
                  <a:cubicBezTo>
                    <a:pt x="14578" y="32792"/>
                    <a:pt x="17480" y="34160"/>
                    <a:pt x="20582" y="35227"/>
                  </a:cubicBezTo>
                  <a:lnTo>
                    <a:pt x="20749" y="35294"/>
                  </a:lnTo>
                  <a:cubicBezTo>
                    <a:pt x="23884" y="36395"/>
                    <a:pt x="26987" y="37162"/>
                    <a:pt x="29855" y="37662"/>
                  </a:cubicBezTo>
                  <a:cubicBezTo>
                    <a:pt x="28388" y="40898"/>
                    <a:pt x="26820" y="43867"/>
                    <a:pt x="25019" y="46569"/>
                  </a:cubicBezTo>
                  <a:cubicBezTo>
                    <a:pt x="23484" y="48970"/>
                    <a:pt x="22016" y="50772"/>
                    <a:pt x="20482" y="52273"/>
                  </a:cubicBezTo>
                  <a:cubicBezTo>
                    <a:pt x="20249" y="52273"/>
                    <a:pt x="20048" y="52273"/>
                    <a:pt x="19848" y="52306"/>
                  </a:cubicBezTo>
                  <a:cubicBezTo>
                    <a:pt x="19315" y="52373"/>
                    <a:pt x="18814" y="52506"/>
                    <a:pt x="18214" y="52706"/>
                  </a:cubicBezTo>
                  <a:cubicBezTo>
                    <a:pt x="16980" y="53173"/>
                    <a:pt x="15879" y="53874"/>
                    <a:pt x="14978" y="54541"/>
                  </a:cubicBezTo>
                  <a:cubicBezTo>
                    <a:pt x="14878" y="54474"/>
                    <a:pt x="14778" y="54441"/>
                    <a:pt x="14711" y="54341"/>
                  </a:cubicBezTo>
                  <a:cubicBezTo>
                    <a:pt x="14645" y="54274"/>
                    <a:pt x="14511" y="54208"/>
                    <a:pt x="14411" y="54141"/>
                  </a:cubicBezTo>
                  <a:cubicBezTo>
                    <a:pt x="14311" y="54041"/>
                    <a:pt x="14178" y="54007"/>
                    <a:pt x="14044" y="53974"/>
                  </a:cubicBezTo>
                  <a:cubicBezTo>
                    <a:pt x="13711" y="53841"/>
                    <a:pt x="13344" y="53807"/>
                    <a:pt x="12977" y="53807"/>
                  </a:cubicBezTo>
                  <a:cubicBezTo>
                    <a:pt x="12676" y="52673"/>
                    <a:pt x="12310" y="51472"/>
                    <a:pt x="11642" y="50338"/>
                  </a:cubicBezTo>
                  <a:cubicBezTo>
                    <a:pt x="11342" y="49804"/>
                    <a:pt x="11009" y="49371"/>
                    <a:pt x="10642" y="49004"/>
                  </a:cubicBezTo>
                  <a:lnTo>
                    <a:pt x="10175" y="48537"/>
                  </a:lnTo>
                  <a:cubicBezTo>
                    <a:pt x="9908" y="46435"/>
                    <a:pt x="9908" y="44100"/>
                    <a:pt x="10175" y="41298"/>
                  </a:cubicBezTo>
                  <a:cubicBezTo>
                    <a:pt x="10508" y="38029"/>
                    <a:pt x="11075" y="34760"/>
                    <a:pt x="12009" y="31324"/>
                  </a:cubicBezTo>
                  <a:close/>
                  <a:moveTo>
                    <a:pt x="9007" y="50271"/>
                  </a:moveTo>
                  <a:lnTo>
                    <a:pt x="9007" y="50271"/>
                  </a:lnTo>
                  <a:cubicBezTo>
                    <a:pt x="9341" y="50538"/>
                    <a:pt x="9674" y="50905"/>
                    <a:pt x="10008" y="51372"/>
                  </a:cubicBezTo>
                  <a:cubicBezTo>
                    <a:pt x="10208" y="51706"/>
                    <a:pt x="10408" y="52039"/>
                    <a:pt x="10642" y="52406"/>
                  </a:cubicBezTo>
                  <a:cubicBezTo>
                    <a:pt x="10708" y="52673"/>
                    <a:pt x="10808" y="52873"/>
                    <a:pt x="10909" y="53073"/>
                  </a:cubicBezTo>
                  <a:cubicBezTo>
                    <a:pt x="11009" y="53207"/>
                    <a:pt x="11075" y="53374"/>
                    <a:pt x="11142" y="53507"/>
                  </a:cubicBezTo>
                  <a:cubicBezTo>
                    <a:pt x="11242" y="53807"/>
                    <a:pt x="11376" y="54074"/>
                    <a:pt x="11476" y="54374"/>
                  </a:cubicBezTo>
                  <a:cubicBezTo>
                    <a:pt x="11242" y="54541"/>
                    <a:pt x="11042" y="54775"/>
                    <a:pt x="10909" y="54975"/>
                  </a:cubicBezTo>
                  <a:cubicBezTo>
                    <a:pt x="10575" y="54508"/>
                    <a:pt x="10308" y="54041"/>
                    <a:pt x="10041" y="53540"/>
                  </a:cubicBezTo>
                  <a:cubicBezTo>
                    <a:pt x="9541" y="52506"/>
                    <a:pt x="9207" y="51372"/>
                    <a:pt x="9007" y="50271"/>
                  </a:cubicBezTo>
                  <a:close/>
                  <a:moveTo>
                    <a:pt x="7793" y="49772"/>
                  </a:moveTo>
                  <a:cubicBezTo>
                    <a:pt x="7950" y="49772"/>
                    <a:pt x="8121" y="49806"/>
                    <a:pt x="8307" y="49871"/>
                  </a:cubicBezTo>
                  <a:cubicBezTo>
                    <a:pt x="8340" y="49871"/>
                    <a:pt x="8373" y="49904"/>
                    <a:pt x="8407" y="49904"/>
                  </a:cubicBezTo>
                  <a:cubicBezTo>
                    <a:pt x="8674" y="51372"/>
                    <a:pt x="9041" y="52640"/>
                    <a:pt x="9574" y="53741"/>
                  </a:cubicBezTo>
                  <a:cubicBezTo>
                    <a:pt x="9874" y="54341"/>
                    <a:pt x="10208" y="54875"/>
                    <a:pt x="10642" y="55375"/>
                  </a:cubicBezTo>
                  <a:cubicBezTo>
                    <a:pt x="10575" y="55475"/>
                    <a:pt x="10542" y="55508"/>
                    <a:pt x="10542" y="55575"/>
                  </a:cubicBezTo>
                  <a:cubicBezTo>
                    <a:pt x="9774" y="55041"/>
                    <a:pt x="9041" y="54508"/>
                    <a:pt x="8407" y="53941"/>
                  </a:cubicBezTo>
                  <a:cubicBezTo>
                    <a:pt x="7840" y="53374"/>
                    <a:pt x="7206" y="52706"/>
                    <a:pt x="6972" y="52006"/>
                  </a:cubicBezTo>
                  <a:cubicBezTo>
                    <a:pt x="6972" y="51973"/>
                    <a:pt x="6906" y="51939"/>
                    <a:pt x="6906" y="51873"/>
                  </a:cubicBezTo>
                  <a:cubicBezTo>
                    <a:pt x="6906" y="51839"/>
                    <a:pt x="6872" y="51806"/>
                    <a:pt x="6872" y="51739"/>
                  </a:cubicBezTo>
                  <a:lnTo>
                    <a:pt x="6806" y="51472"/>
                  </a:lnTo>
                  <a:cubicBezTo>
                    <a:pt x="6739" y="51305"/>
                    <a:pt x="6739" y="51172"/>
                    <a:pt x="6739" y="51005"/>
                  </a:cubicBezTo>
                  <a:cubicBezTo>
                    <a:pt x="6739" y="50705"/>
                    <a:pt x="6872" y="50438"/>
                    <a:pt x="7006" y="50205"/>
                  </a:cubicBezTo>
                  <a:cubicBezTo>
                    <a:pt x="7208" y="49913"/>
                    <a:pt x="7470" y="49772"/>
                    <a:pt x="7793" y="49772"/>
                  </a:cubicBezTo>
                  <a:close/>
                  <a:moveTo>
                    <a:pt x="20349" y="54308"/>
                  </a:moveTo>
                  <a:cubicBezTo>
                    <a:pt x="19481" y="55041"/>
                    <a:pt x="18514" y="55675"/>
                    <a:pt x="17480" y="56209"/>
                  </a:cubicBezTo>
                  <a:cubicBezTo>
                    <a:pt x="16980" y="56476"/>
                    <a:pt x="16479" y="56643"/>
                    <a:pt x="15879" y="56776"/>
                  </a:cubicBezTo>
                  <a:cubicBezTo>
                    <a:pt x="15879" y="56509"/>
                    <a:pt x="15845" y="56276"/>
                    <a:pt x="15812" y="56009"/>
                  </a:cubicBezTo>
                  <a:lnTo>
                    <a:pt x="16679" y="55508"/>
                  </a:lnTo>
                  <a:cubicBezTo>
                    <a:pt x="16846" y="55442"/>
                    <a:pt x="16913" y="55342"/>
                    <a:pt x="17046" y="55308"/>
                  </a:cubicBezTo>
                  <a:cubicBezTo>
                    <a:pt x="17246" y="55208"/>
                    <a:pt x="17480" y="55108"/>
                    <a:pt x="17680" y="54975"/>
                  </a:cubicBezTo>
                  <a:cubicBezTo>
                    <a:pt x="18047" y="54808"/>
                    <a:pt x="18414" y="54641"/>
                    <a:pt x="18848" y="54541"/>
                  </a:cubicBezTo>
                  <a:cubicBezTo>
                    <a:pt x="19381" y="54374"/>
                    <a:pt x="19915" y="54308"/>
                    <a:pt x="20349" y="54308"/>
                  </a:cubicBezTo>
                  <a:close/>
                  <a:moveTo>
                    <a:pt x="7804" y="48148"/>
                  </a:moveTo>
                  <a:cubicBezTo>
                    <a:pt x="7946" y="48148"/>
                    <a:pt x="8082" y="48156"/>
                    <a:pt x="8207" y="48170"/>
                  </a:cubicBezTo>
                  <a:cubicBezTo>
                    <a:pt x="8407" y="48203"/>
                    <a:pt x="8574" y="48270"/>
                    <a:pt x="8707" y="48303"/>
                  </a:cubicBezTo>
                  <a:cubicBezTo>
                    <a:pt x="8807" y="48337"/>
                    <a:pt x="8874" y="48370"/>
                    <a:pt x="8974" y="48370"/>
                  </a:cubicBezTo>
                  <a:cubicBezTo>
                    <a:pt x="9207" y="48503"/>
                    <a:pt x="9474" y="48670"/>
                    <a:pt x="9708" y="48837"/>
                  </a:cubicBezTo>
                  <a:cubicBezTo>
                    <a:pt x="9874" y="48970"/>
                    <a:pt x="10075" y="49137"/>
                    <a:pt x="10241" y="49337"/>
                  </a:cubicBezTo>
                  <a:lnTo>
                    <a:pt x="10308" y="49371"/>
                  </a:lnTo>
                  <a:cubicBezTo>
                    <a:pt x="10642" y="49771"/>
                    <a:pt x="10975" y="50138"/>
                    <a:pt x="11209" y="50638"/>
                  </a:cubicBezTo>
                  <a:cubicBezTo>
                    <a:pt x="11843" y="51706"/>
                    <a:pt x="12243" y="52840"/>
                    <a:pt x="12510" y="53941"/>
                  </a:cubicBezTo>
                  <a:cubicBezTo>
                    <a:pt x="12343" y="53974"/>
                    <a:pt x="12209" y="54007"/>
                    <a:pt x="12043" y="54107"/>
                  </a:cubicBezTo>
                  <a:cubicBezTo>
                    <a:pt x="12009" y="54141"/>
                    <a:pt x="11976" y="54141"/>
                    <a:pt x="11876" y="54174"/>
                  </a:cubicBezTo>
                  <a:lnTo>
                    <a:pt x="11843" y="54174"/>
                  </a:lnTo>
                  <a:cubicBezTo>
                    <a:pt x="11742" y="53874"/>
                    <a:pt x="11642" y="53607"/>
                    <a:pt x="11509" y="53340"/>
                  </a:cubicBezTo>
                  <a:cubicBezTo>
                    <a:pt x="11342" y="52973"/>
                    <a:pt x="11175" y="52640"/>
                    <a:pt x="11009" y="52306"/>
                  </a:cubicBezTo>
                  <a:cubicBezTo>
                    <a:pt x="10808" y="51939"/>
                    <a:pt x="10575" y="51506"/>
                    <a:pt x="10341" y="51172"/>
                  </a:cubicBezTo>
                  <a:cubicBezTo>
                    <a:pt x="10241" y="51039"/>
                    <a:pt x="10141" y="50872"/>
                    <a:pt x="10008" y="50705"/>
                  </a:cubicBezTo>
                  <a:cubicBezTo>
                    <a:pt x="9674" y="50305"/>
                    <a:pt x="9241" y="49871"/>
                    <a:pt x="8807" y="49638"/>
                  </a:cubicBezTo>
                  <a:cubicBezTo>
                    <a:pt x="8674" y="49538"/>
                    <a:pt x="8540" y="49504"/>
                    <a:pt x="8407" y="49471"/>
                  </a:cubicBezTo>
                  <a:cubicBezTo>
                    <a:pt x="8373" y="49437"/>
                    <a:pt x="8340" y="49437"/>
                    <a:pt x="8240" y="49437"/>
                  </a:cubicBezTo>
                  <a:cubicBezTo>
                    <a:pt x="8058" y="49377"/>
                    <a:pt x="7881" y="49348"/>
                    <a:pt x="7711" y="49348"/>
                  </a:cubicBezTo>
                  <a:cubicBezTo>
                    <a:pt x="7228" y="49348"/>
                    <a:pt x="6810" y="49585"/>
                    <a:pt x="6539" y="50005"/>
                  </a:cubicBezTo>
                  <a:cubicBezTo>
                    <a:pt x="6339" y="50305"/>
                    <a:pt x="6205" y="50672"/>
                    <a:pt x="6205" y="51105"/>
                  </a:cubicBezTo>
                  <a:cubicBezTo>
                    <a:pt x="6205" y="51272"/>
                    <a:pt x="6205" y="51472"/>
                    <a:pt x="6239" y="51672"/>
                  </a:cubicBezTo>
                  <a:lnTo>
                    <a:pt x="6339" y="51973"/>
                  </a:lnTo>
                  <a:cubicBezTo>
                    <a:pt x="6339" y="52006"/>
                    <a:pt x="6372" y="52106"/>
                    <a:pt x="6372" y="52139"/>
                  </a:cubicBezTo>
                  <a:cubicBezTo>
                    <a:pt x="6372" y="52173"/>
                    <a:pt x="6405" y="52206"/>
                    <a:pt x="6405" y="52206"/>
                  </a:cubicBezTo>
                  <a:cubicBezTo>
                    <a:pt x="6706" y="53007"/>
                    <a:pt x="7373" y="53707"/>
                    <a:pt x="8006" y="54341"/>
                  </a:cubicBezTo>
                  <a:cubicBezTo>
                    <a:pt x="8707" y="55008"/>
                    <a:pt x="9441" y="55542"/>
                    <a:pt x="10241" y="56142"/>
                  </a:cubicBezTo>
                  <a:cubicBezTo>
                    <a:pt x="10175" y="56376"/>
                    <a:pt x="10108" y="56676"/>
                    <a:pt x="10175" y="56976"/>
                  </a:cubicBezTo>
                  <a:cubicBezTo>
                    <a:pt x="9307" y="56342"/>
                    <a:pt x="8340" y="55775"/>
                    <a:pt x="7406" y="55008"/>
                  </a:cubicBezTo>
                  <a:cubicBezTo>
                    <a:pt x="7006" y="54675"/>
                    <a:pt x="6639" y="54308"/>
                    <a:pt x="6305" y="53941"/>
                  </a:cubicBezTo>
                  <a:cubicBezTo>
                    <a:pt x="6172" y="53774"/>
                    <a:pt x="6038" y="53640"/>
                    <a:pt x="5905" y="53474"/>
                  </a:cubicBezTo>
                  <a:lnTo>
                    <a:pt x="5838" y="53307"/>
                  </a:lnTo>
                  <a:cubicBezTo>
                    <a:pt x="5805" y="53207"/>
                    <a:pt x="5738" y="53173"/>
                    <a:pt x="5705" y="53107"/>
                  </a:cubicBezTo>
                  <a:cubicBezTo>
                    <a:pt x="5638" y="52940"/>
                    <a:pt x="5505" y="52773"/>
                    <a:pt x="5471" y="52606"/>
                  </a:cubicBezTo>
                  <a:cubicBezTo>
                    <a:pt x="5471" y="52540"/>
                    <a:pt x="5405" y="52506"/>
                    <a:pt x="5405" y="52473"/>
                  </a:cubicBezTo>
                  <a:cubicBezTo>
                    <a:pt x="5371" y="52373"/>
                    <a:pt x="5338" y="52306"/>
                    <a:pt x="5338" y="52206"/>
                  </a:cubicBezTo>
                  <a:lnTo>
                    <a:pt x="5204" y="51772"/>
                  </a:lnTo>
                  <a:cubicBezTo>
                    <a:pt x="5171" y="51506"/>
                    <a:pt x="5138" y="51272"/>
                    <a:pt x="5138" y="50939"/>
                  </a:cubicBezTo>
                  <a:cubicBezTo>
                    <a:pt x="5171" y="50305"/>
                    <a:pt x="5338" y="49704"/>
                    <a:pt x="5671" y="49271"/>
                  </a:cubicBezTo>
                  <a:cubicBezTo>
                    <a:pt x="6038" y="48704"/>
                    <a:pt x="6572" y="48337"/>
                    <a:pt x="7173" y="48203"/>
                  </a:cubicBezTo>
                  <a:cubicBezTo>
                    <a:pt x="7387" y="48164"/>
                    <a:pt x="7602" y="48148"/>
                    <a:pt x="7804" y="48148"/>
                  </a:cubicBezTo>
                  <a:close/>
                  <a:moveTo>
                    <a:pt x="21149" y="54374"/>
                  </a:moveTo>
                  <a:cubicBezTo>
                    <a:pt x="21683" y="54541"/>
                    <a:pt x="21983" y="54941"/>
                    <a:pt x="21916" y="55475"/>
                  </a:cubicBezTo>
                  <a:cubicBezTo>
                    <a:pt x="21916" y="55709"/>
                    <a:pt x="21816" y="56009"/>
                    <a:pt x="21650" y="56276"/>
                  </a:cubicBezTo>
                  <a:cubicBezTo>
                    <a:pt x="21549" y="56376"/>
                    <a:pt x="21416" y="56509"/>
                    <a:pt x="21316" y="56609"/>
                  </a:cubicBezTo>
                  <a:lnTo>
                    <a:pt x="21082" y="56776"/>
                  </a:lnTo>
                  <a:cubicBezTo>
                    <a:pt x="21049" y="56809"/>
                    <a:pt x="21016" y="56809"/>
                    <a:pt x="20982" y="56843"/>
                  </a:cubicBezTo>
                  <a:cubicBezTo>
                    <a:pt x="20916" y="56843"/>
                    <a:pt x="20882" y="56876"/>
                    <a:pt x="20849" y="56943"/>
                  </a:cubicBezTo>
                  <a:cubicBezTo>
                    <a:pt x="20215" y="57310"/>
                    <a:pt x="19315" y="57410"/>
                    <a:pt x="18481" y="57510"/>
                  </a:cubicBezTo>
                  <a:cubicBezTo>
                    <a:pt x="18108" y="57524"/>
                    <a:pt x="17740" y="57532"/>
                    <a:pt x="17369" y="57532"/>
                  </a:cubicBezTo>
                  <a:cubicBezTo>
                    <a:pt x="16844" y="57532"/>
                    <a:pt x="16312" y="57516"/>
                    <a:pt x="15745" y="57477"/>
                  </a:cubicBezTo>
                  <a:cubicBezTo>
                    <a:pt x="15812" y="57376"/>
                    <a:pt x="15812" y="57310"/>
                    <a:pt x="15812" y="57276"/>
                  </a:cubicBezTo>
                  <a:cubicBezTo>
                    <a:pt x="16379" y="57143"/>
                    <a:pt x="17013" y="56943"/>
                    <a:pt x="17647" y="56676"/>
                  </a:cubicBezTo>
                  <a:cubicBezTo>
                    <a:pt x="18747" y="56142"/>
                    <a:pt x="19848" y="55442"/>
                    <a:pt x="20982" y="54441"/>
                  </a:cubicBezTo>
                  <a:cubicBezTo>
                    <a:pt x="21049" y="54374"/>
                    <a:pt x="21082" y="54374"/>
                    <a:pt x="21149" y="54374"/>
                  </a:cubicBezTo>
                  <a:close/>
                  <a:moveTo>
                    <a:pt x="20716" y="52773"/>
                  </a:moveTo>
                  <a:cubicBezTo>
                    <a:pt x="21049" y="52773"/>
                    <a:pt x="21349" y="52807"/>
                    <a:pt x="21616" y="52873"/>
                  </a:cubicBezTo>
                  <a:cubicBezTo>
                    <a:pt x="21716" y="52940"/>
                    <a:pt x="21783" y="52940"/>
                    <a:pt x="21883" y="52973"/>
                  </a:cubicBezTo>
                  <a:cubicBezTo>
                    <a:pt x="22016" y="53007"/>
                    <a:pt x="22183" y="53107"/>
                    <a:pt x="22350" y="53173"/>
                  </a:cubicBezTo>
                  <a:cubicBezTo>
                    <a:pt x="22550" y="53307"/>
                    <a:pt x="22850" y="53507"/>
                    <a:pt x="23051" y="53841"/>
                  </a:cubicBezTo>
                  <a:cubicBezTo>
                    <a:pt x="23417" y="54308"/>
                    <a:pt x="23584" y="54975"/>
                    <a:pt x="23551" y="55609"/>
                  </a:cubicBezTo>
                  <a:cubicBezTo>
                    <a:pt x="23518" y="56176"/>
                    <a:pt x="23317" y="56776"/>
                    <a:pt x="22917" y="57210"/>
                  </a:cubicBezTo>
                  <a:cubicBezTo>
                    <a:pt x="22717" y="57510"/>
                    <a:pt x="22517" y="57710"/>
                    <a:pt x="22350" y="57843"/>
                  </a:cubicBezTo>
                  <a:lnTo>
                    <a:pt x="22016" y="58110"/>
                  </a:lnTo>
                  <a:lnTo>
                    <a:pt x="21750" y="58210"/>
                  </a:lnTo>
                  <a:lnTo>
                    <a:pt x="21616" y="58310"/>
                  </a:lnTo>
                  <a:cubicBezTo>
                    <a:pt x="21449" y="58377"/>
                    <a:pt x="21283" y="58477"/>
                    <a:pt x="21082" y="58511"/>
                  </a:cubicBezTo>
                  <a:cubicBezTo>
                    <a:pt x="21016" y="58544"/>
                    <a:pt x="20916" y="58544"/>
                    <a:pt x="20849" y="58611"/>
                  </a:cubicBezTo>
                  <a:lnTo>
                    <a:pt x="20682" y="58644"/>
                  </a:lnTo>
                  <a:cubicBezTo>
                    <a:pt x="20449" y="58677"/>
                    <a:pt x="20249" y="58777"/>
                    <a:pt x="20082" y="58777"/>
                  </a:cubicBezTo>
                  <a:cubicBezTo>
                    <a:pt x="19581" y="58844"/>
                    <a:pt x="19081" y="58878"/>
                    <a:pt x="18547" y="58878"/>
                  </a:cubicBezTo>
                  <a:cubicBezTo>
                    <a:pt x="17380" y="58878"/>
                    <a:pt x="16246" y="58711"/>
                    <a:pt x="15178" y="58511"/>
                  </a:cubicBezTo>
                  <a:cubicBezTo>
                    <a:pt x="15345" y="58310"/>
                    <a:pt x="15512" y="58044"/>
                    <a:pt x="15612" y="57810"/>
                  </a:cubicBezTo>
                  <a:cubicBezTo>
                    <a:pt x="16245" y="57852"/>
                    <a:pt x="16864" y="57895"/>
                    <a:pt x="17471" y="57895"/>
                  </a:cubicBezTo>
                  <a:cubicBezTo>
                    <a:pt x="17823" y="57895"/>
                    <a:pt x="18171" y="57880"/>
                    <a:pt x="18514" y="57843"/>
                  </a:cubicBezTo>
                  <a:cubicBezTo>
                    <a:pt x="19381" y="57777"/>
                    <a:pt x="20349" y="57643"/>
                    <a:pt x="21082" y="57210"/>
                  </a:cubicBezTo>
                  <a:cubicBezTo>
                    <a:pt x="21116" y="57210"/>
                    <a:pt x="21183" y="57176"/>
                    <a:pt x="21183" y="57176"/>
                  </a:cubicBezTo>
                  <a:cubicBezTo>
                    <a:pt x="21216" y="57143"/>
                    <a:pt x="21283" y="57143"/>
                    <a:pt x="21349" y="57110"/>
                  </a:cubicBezTo>
                  <a:lnTo>
                    <a:pt x="21549" y="56943"/>
                  </a:lnTo>
                  <a:cubicBezTo>
                    <a:pt x="21716" y="56809"/>
                    <a:pt x="21850" y="56643"/>
                    <a:pt x="21950" y="56509"/>
                  </a:cubicBezTo>
                  <a:cubicBezTo>
                    <a:pt x="22183" y="56176"/>
                    <a:pt x="22350" y="55842"/>
                    <a:pt x="22350" y="55475"/>
                  </a:cubicBezTo>
                  <a:cubicBezTo>
                    <a:pt x="22383" y="54775"/>
                    <a:pt x="22050" y="54208"/>
                    <a:pt x="21383" y="53974"/>
                  </a:cubicBezTo>
                  <a:cubicBezTo>
                    <a:pt x="21349" y="53941"/>
                    <a:pt x="21283" y="53941"/>
                    <a:pt x="21216" y="53941"/>
                  </a:cubicBezTo>
                  <a:cubicBezTo>
                    <a:pt x="21082" y="53874"/>
                    <a:pt x="20949" y="53841"/>
                    <a:pt x="20849" y="53841"/>
                  </a:cubicBezTo>
                  <a:cubicBezTo>
                    <a:pt x="20697" y="53823"/>
                    <a:pt x="20545" y="53814"/>
                    <a:pt x="20394" y="53814"/>
                  </a:cubicBezTo>
                  <a:cubicBezTo>
                    <a:pt x="19983" y="53814"/>
                    <a:pt x="19581" y="53876"/>
                    <a:pt x="19214" y="53974"/>
                  </a:cubicBezTo>
                  <a:lnTo>
                    <a:pt x="18714" y="54107"/>
                  </a:lnTo>
                  <a:cubicBezTo>
                    <a:pt x="18280" y="54208"/>
                    <a:pt x="17880" y="54374"/>
                    <a:pt x="17447" y="54541"/>
                  </a:cubicBezTo>
                  <a:cubicBezTo>
                    <a:pt x="17113" y="54675"/>
                    <a:pt x="16779" y="54841"/>
                    <a:pt x="16446" y="55041"/>
                  </a:cubicBezTo>
                  <a:cubicBezTo>
                    <a:pt x="16212" y="55175"/>
                    <a:pt x="15912" y="55342"/>
                    <a:pt x="15679" y="55508"/>
                  </a:cubicBezTo>
                  <a:cubicBezTo>
                    <a:pt x="15612" y="55475"/>
                    <a:pt x="15612" y="55375"/>
                    <a:pt x="15579" y="55342"/>
                  </a:cubicBezTo>
                  <a:cubicBezTo>
                    <a:pt x="15512" y="55208"/>
                    <a:pt x="15412" y="55041"/>
                    <a:pt x="15345" y="54941"/>
                  </a:cubicBezTo>
                  <a:cubicBezTo>
                    <a:pt x="16212" y="54274"/>
                    <a:pt x="17246" y="53640"/>
                    <a:pt x="18414" y="53173"/>
                  </a:cubicBezTo>
                  <a:cubicBezTo>
                    <a:pt x="18948" y="52973"/>
                    <a:pt x="19448" y="52840"/>
                    <a:pt x="19915" y="52807"/>
                  </a:cubicBezTo>
                  <a:lnTo>
                    <a:pt x="19948" y="52807"/>
                  </a:lnTo>
                  <a:cubicBezTo>
                    <a:pt x="20215" y="52773"/>
                    <a:pt x="20449" y="52773"/>
                    <a:pt x="20716" y="52773"/>
                  </a:cubicBezTo>
                  <a:close/>
                  <a:moveTo>
                    <a:pt x="13110" y="54341"/>
                  </a:moveTo>
                  <a:cubicBezTo>
                    <a:pt x="13377" y="54341"/>
                    <a:pt x="13610" y="54374"/>
                    <a:pt x="13877" y="54474"/>
                  </a:cubicBezTo>
                  <a:cubicBezTo>
                    <a:pt x="14011" y="54508"/>
                    <a:pt x="14077" y="54541"/>
                    <a:pt x="14211" y="54641"/>
                  </a:cubicBezTo>
                  <a:cubicBezTo>
                    <a:pt x="14278" y="54675"/>
                    <a:pt x="14378" y="54708"/>
                    <a:pt x="14444" y="54808"/>
                  </a:cubicBezTo>
                  <a:lnTo>
                    <a:pt x="14578" y="54941"/>
                  </a:lnTo>
                  <a:cubicBezTo>
                    <a:pt x="14711" y="55008"/>
                    <a:pt x="14845" y="55142"/>
                    <a:pt x="14911" y="55275"/>
                  </a:cubicBezTo>
                  <a:cubicBezTo>
                    <a:pt x="14945" y="55308"/>
                    <a:pt x="15011" y="55375"/>
                    <a:pt x="15045" y="55475"/>
                  </a:cubicBezTo>
                  <a:cubicBezTo>
                    <a:pt x="15112" y="55609"/>
                    <a:pt x="15178" y="55675"/>
                    <a:pt x="15212" y="55809"/>
                  </a:cubicBezTo>
                  <a:cubicBezTo>
                    <a:pt x="15212" y="55842"/>
                    <a:pt x="15245" y="55875"/>
                    <a:pt x="15245" y="55875"/>
                  </a:cubicBezTo>
                  <a:cubicBezTo>
                    <a:pt x="15278" y="56009"/>
                    <a:pt x="15345" y="56142"/>
                    <a:pt x="15345" y="56276"/>
                  </a:cubicBezTo>
                  <a:cubicBezTo>
                    <a:pt x="15378" y="56442"/>
                    <a:pt x="15378" y="56543"/>
                    <a:pt x="15378" y="56709"/>
                  </a:cubicBezTo>
                  <a:lnTo>
                    <a:pt x="15378" y="56843"/>
                  </a:lnTo>
                  <a:cubicBezTo>
                    <a:pt x="15378" y="57010"/>
                    <a:pt x="15345" y="57176"/>
                    <a:pt x="15278" y="57343"/>
                  </a:cubicBezTo>
                  <a:cubicBezTo>
                    <a:pt x="15278" y="57376"/>
                    <a:pt x="15245" y="57443"/>
                    <a:pt x="15245" y="57477"/>
                  </a:cubicBezTo>
                  <a:cubicBezTo>
                    <a:pt x="15245" y="57510"/>
                    <a:pt x="15212" y="57543"/>
                    <a:pt x="15212" y="57610"/>
                  </a:cubicBezTo>
                  <a:cubicBezTo>
                    <a:pt x="15178" y="57710"/>
                    <a:pt x="15145" y="57810"/>
                    <a:pt x="15045" y="57944"/>
                  </a:cubicBezTo>
                  <a:cubicBezTo>
                    <a:pt x="14911" y="58177"/>
                    <a:pt x="14745" y="58377"/>
                    <a:pt x="14578" y="58544"/>
                  </a:cubicBezTo>
                  <a:cubicBezTo>
                    <a:pt x="14411" y="58711"/>
                    <a:pt x="14244" y="58844"/>
                    <a:pt x="14077" y="58944"/>
                  </a:cubicBezTo>
                  <a:cubicBezTo>
                    <a:pt x="14044" y="58944"/>
                    <a:pt x="13944" y="58978"/>
                    <a:pt x="13844" y="59011"/>
                  </a:cubicBezTo>
                  <a:cubicBezTo>
                    <a:pt x="13677" y="59044"/>
                    <a:pt x="13544" y="59111"/>
                    <a:pt x="13377" y="59144"/>
                  </a:cubicBezTo>
                  <a:cubicBezTo>
                    <a:pt x="13253" y="59158"/>
                    <a:pt x="13134" y="59166"/>
                    <a:pt x="13016" y="59166"/>
                  </a:cubicBezTo>
                  <a:cubicBezTo>
                    <a:pt x="12850" y="59166"/>
                    <a:pt x="12686" y="59150"/>
                    <a:pt x="12510" y="59111"/>
                  </a:cubicBezTo>
                  <a:cubicBezTo>
                    <a:pt x="12410" y="59111"/>
                    <a:pt x="12343" y="59044"/>
                    <a:pt x="12310" y="59011"/>
                  </a:cubicBezTo>
                  <a:cubicBezTo>
                    <a:pt x="12209" y="58978"/>
                    <a:pt x="12143" y="58978"/>
                    <a:pt x="12076" y="58944"/>
                  </a:cubicBezTo>
                  <a:cubicBezTo>
                    <a:pt x="11809" y="58811"/>
                    <a:pt x="11576" y="58611"/>
                    <a:pt x="11376" y="58377"/>
                  </a:cubicBezTo>
                  <a:cubicBezTo>
                    <a:pt x="11242" y="58277"/>
                    <a:pt x="11175" y="58144"/>
                    <a:pt x="11075" y="58010"/>
                  </a:cubicBezTo>
                  <a:lnTo>
                    <a:pt x="10975" y="57777"/>
                  </a:lnTo>
                  <a:lnTo>
                    <a:pt x="10975" y="57710"/>
                  </a:lnTo>
                  <a:cubicBezTo>
                    <a:pt x="10909" y="57610"/>
                    <a:pt x="10875" y="57510"/>
                    <a:pt x="10842" y="57343"/>
                  </a:cubicBezTo>
                  <a:cubicBezTo>
                    <a:pt x="10808" y="57276"/>
                    <a:pt x="10808" y="57176"/>
                    <a:pt x="10808" y="57110"/>
                  </a:cubicBezTo>
                  <a:cubicBezTo>
                    <a:pt x="10742" y="56843"/>
                    <a:pt x="10808" y="56543"/>
                    <a:pt x="10842" y="56309"/>
                  </a:cubicBezTo>
                  <a:cubicBezTo>
                    <a:pt x="10875" y="56176"/>
                    <a:pt x="10875" y="56042"/>
                    <a:pt x="10909" y="55942"/>
                  </a:cubicBezTo>
                  <a:cubicBezTo>
                    <a:pt x="10909" y="55875"/>
                    <a:pt x="10975" y="55842"/>
                    <a:pt x="10975" y="55809"/>
                  </a:cubicBezTo>
                  <a:cubicBezTo>
                    <a:pt x="10975" y="55775"/>
                    <a:pt x="11009" y="55709"/>
                    <a:pt x="11009" y="55709"/>
                  </a:cubicBezTo>
                  <a:cubicBezTo>
                    <a:pt x="11075" y="55542"/>
                    <a:pt x="11175" y="55442"/>
                    <a:pt x="11242" y="55308"/>
                  </a:cubicBezTo>
                  <a:cubicBezTo>
                    <a:pt x="11376" y="55142"/>
                    <a:pt x="11509" y="55008"/>
                    <a:pt x="11676" y="54875"/>
                  </a:cubicBezTo>
                  <a:cubicBezTo>
                    <a:pt x="11742" y="54808"/>
                    <a:pt x="11876" y="54708"/>
                    <a:pt x="11943" y="54675"/>
                  </a:cubicBezTo>
                  <a:cubicBezTo>
                    <a:pt x="12009" y="54641"/>
                    <a:pt x="12009" y="54641"/>
                    <a:pt x="12043" y="54641"/>
                  </a:cubicBezTo>
                  <a:cubicBezTo>
                    <a:pt x="12076" y="54641"/>
                    <a:pt x="12076" y="54608"/>
                    <a:pt x="12109" y="54608"/>
                  </a:cubicBezTo>
                  <a:cubicBezTo>
                    <a:pt x="12209" y="54541"/>
                    <a:pt x="12276" y="54508"/>
                    <a:pt x="12410" y="54474"/>
                  </a:cubicBezTo>
                  <a:cubicBezTo>
                    <a:pt x="12510" y="54441"/>
                    <a:pt x="12576" y="54441"/>
                    <a:pt x="12610" y="54374"/>
                  </a:cubicBezTo>
                  <a:cubicBezTo>
                    <a:pt x="12777" y="54341"/>
                    <a:pt x="12943" y="54341"/>
                    <a:pt x="13077" y="54341"/>
                  </a:cubicBezTo>
                  <a:close/>
                  <a:moveTo>
                    <a:pt x="10909" y="58744"/>
                  </a:moveTo>
                  <a:cubicBezTo>
                    <a:pt x="11142" y="59011"/>
                    <a:pt x="11376" y="59211"/>
                    <a:pt x="11676" y="59378"/>
                  </a:cubicBezTo>
                  <a:cubicBezTo>
                    <a:pt x="11542" y="59445"/>
                    <a:pt x="11409" y="59545"/>
                    <a:pt x="11309" y="59645"/>
                  </a:cubicBezTo>
                  <a:cubicBezTo>
                    <a:pt x="10508" y="60279"/>
                    <a:pt x="9541" y="60779"/>
                    <a:pt x="8473" y="61146"/>
                  </a:cubicBezTo>
                  <a:cubicBezTo>
                    <a:pt x="7406" y="61479"/>
                    <a:pt x="6339" y="61613"/>
                    <a:pt x="5305" y="61613"/>
                  </a:cubicBezTo>
                  <a:cubicBezTo>
                    <a:pt x="4170" y="61613"/>
                    <a:pt x="3170" y="61379"/>
                    <a:pt x="2202" y="61046"/>
                  </a:cubicBezTo>
                  <a:cubicBezTo>
                    <a:pt x="2169" y="61046"/>
                    <a:pt x="2136" y="61012"/>
                    <a:pt x="2136" y="60979"/>
                  </a:cubicBezTo>
                  <a:cubicBezTo>
                    <a:pt x="2136" y="60946"/>
                    <a:pt x="2069" y="60879"/>
                    <a:pt x="2136" y="60846"/>
                  </a:cubicBezTo>
                  <a:cubicBezTo>
                    <a:pt x="2169" y="60779"/>
                    <a:pt x="2236" y="60712"/>
                    <a:pt x="2302" y="60712"/>
                  </a:cubicBezTo>
                  <a:cubicBezTo>
                    <a:pt x="2615" y="60721"/>
                    <a:pt x="2909" y="60725"/>
                    <a:pt x="3188" y="60725"/>
                  </a:cubicBezTo>
                  <a:cubicBezTo>
                    <a:pt x="3950" y="60725"/>
                    <a:pt x="4603" y="60694"/>
                    <a:pt x="5238" y="60645"/>
                  </a:cubicBezTo>
                  <a:cubicBezTo>
                    <a:pt x="6339" y="60512"/>
                    <a:pt x="7239" y="60345"/>
                    <a:pt x="8073" y="60045"/>
                  </a:cubicBezTo>
                  <a:cubicBezTo>
                    <a:pt x="8974" y="59812"/>
                    <a:pt x="9874" y="59378"/>
                    <a:pt x="10708" y="58878"/>
                  </a:cubicBezTo>
                  <a:cubicBezTo>
                    <a:pt x="10808" y="58844"/>
                    <a:pt x="10875" y="58811"/>
                    <a:pt x="10909" y="58744"/>
                  </a:cubicBezTo>
                  <a:close/>
                  <a:moveTo>
                    <a:pt x="13510" y="59645"/>
                  </a:moveTo>
                  <a:cubicBezTo>
                    <a:pt x="13544" y="59678"/>
                    <a:pt x="13577" y="59778"/>
                    <a:pt x="13644" y="59845"/>
                  </a:cubicBezTo>
                  <a:cubicBezTo>
                    <a:pt x="13977" y="60779"/>
                    <a:pt x="14411" y="61646"/>
                    <a:pt x="14911" y="62380"/>
                  </a:cubicBezTo>
                  <a:cubicBezTo>
                    <a:pt x="15412" y="63147"/>
                    <a:pt x="16012" y="63848"/>
                    <a:pt x="16746" y="64648"/>
                  </a:cubicBezTo>
                  <a:cubicBezTo>
                    <a:pt x="17380" y="65282"/>
                    <a:pt x="18080" y="65883"/>
                    <a:pt x="19014" y="66616"/>
                  </a:cubicBezTo>
                  <a:cubicBezTo>
                    <a:pt x="19081" y="66683"/>
                    <a:pt x="19081" y="66783"/>
                    <a:pt x="19048" y="66850"/>
                  </a:cubicBezTo>
                  <a:cubicBezTo>
                    <a:pt x="19014" y="66883"/>
                    <a:pt x="18914" y="66950"/>
                    <a:pt x="18848" y="66950"/>
                  </a:cubicBezTo>
                  <a:cubicBezTo>
                    <a:pt x="17880" y="66583"/>
                    <a:pt x="16980" y="66116"/>
                    <a:pt x="16079" y="65449"/>
                  </a:cubicBezTo>
                  <a:cubicBezTo>
                    <a:pt x="15245" y="64782"/>
                    <a:pt x="14544" y="64015"/>
                    <a:pt x="13911" y="63114"/>
                  </a:cubicBezTo>
                  <a:cubicBezTo>
                    <a:pt x="13310" y="62147"/>
                    <a:pt x="12877" y="61146"/>
                    <a:pt x="12643" y="60145"/>
                  </a:cubicBezTo>
                  <a:cubicBezTo>
                    <a:pt x="12576" y="59978"/>
                    <a:pt x="12543" y="59812"/>
                    <a:pt x="12543" y="59645"/>
                  </a:cubicBezTo>
                  <a:lnTo>
                    <a:pt x="12543" y="59645"/>
                  </a:lnTo>
                  <a:cubicBezTo>
                    <a:pt x="12710" y="59678"/>
                    <a:pt x="12843" y="59678"/>
                    <a:pt x="13010" y="59678"/>
                  </a:cubicBezTo>
                  <a:cubicBezTo>
                    <a:pt x="13177" y="59678"/>
                    <a:pt x="13344" y="59678"/>
                    <a:pt x="13510" y="59645"/>
                  </a:cubicBezTo>
                  <a:close/>
                  <a:moveTo>
                    <a:pt x="25764" y="0"/>
                  </a:moveTo>
                  <a:cubicBezTo>
                    <a:pt x="25693" y="0"/>
                    <a:pt x="25623" y="1"/>
                    <a:pt x="25552" y="2"/>
                  </a:cubicBezTo>
                  <a:cubicBezTo>
                    <a:pt x="24085" y="35"/>
                    <a:pt x="22984" y="336"/>
                    <a:pt x="22317" y="836"/>
                  </a:cubicBezTo>
                  <a:cubicBezTo>
                    <a:pt x="22250" y="869"/>
                    <a:pt x="22183" y="936"/>
                    <a:pt x="22150" y="1003"/>
                  </a:cubicBezTo>
                  <a:lnTo>
                    <a:pt x="21983" y="1170"/>
                  </a:lnTo>
                  <a:cubicBezTo>
                    <a:pt x="21850" y="1336"/>
                    <a:pt x="21716" y="1503"/>
                    <a:pt x="21683" y="1670"/>
                  </a:cubicBezTo>
                  <a:lnTo>
                    <a:pt x="21683" y="1737"/>
                  </a:lnTo>
                  <a:cubicBezTo>
                    <a:pt x="21650" y="1770"/>
                    <a:pt x="21650" y="1803"/>
                    <a:pt x="21650" y="1803"/>
                  </a:cubicBezTo>
                  <a:cubicBezTo>
                    <a:pt x="21650" y="1837"/>
                    <a:pt x="21583" y="1903"/>
                    <a:pt x="21583" y="1937"/>
                  </a:cubicBezTo>
                  <a:cubicBezTo>
                    <a:pt x="21583" y="1937"/>
                    <a:pt x="21216" y="2771"/>
                    <a:pt x="20682" y="4072"/>
                  </a:cubicBezTo>
                  <a:lnTo>
                    <a:pt x="17346" y="11911"/>
                  </a:lnTo>
                  <a:cubicBezTo>
                    <a:pt x="15732" y="11704"/>
                    <a:pt x="14183" y="11602"/>
                    <a:pt x="12723" y="11602"/>
                  </a:cubicBezTo>
                  <a:cubicBezTo>
                    <a:pt x="6644" y="11602"/>
                    <a:pt x="2125" y="13366"/>
                    <a:pt x="968" y="16647"/>
                  </a:cubicBezTo>
                  <a:cubicBezTo>
                    <a:pt x="868" y="16914"/>
                    <a:pt x="801" y="17148"/>
                    <a:pt x="801" y="17348"/>
                  </a:cubicBezTo>
                  <a:cubicBezTo>
                    <a:pt x="1" y="21317"/>
                    <a:pt x="3904" y="26321"/>
                    <a:pt x="10475" y="30491"/>
                  </a:cubicBezTo>
                  <a:cubicBezTo>
                    <a:pt x="9407" y="34193"/>
                    <a:pt x="8740" y="37796"/>
                    <a:pt x="8373" y="41298"/>
                  </a:cubicBezTo>
                  <a:cubicBezTo>
                    <a:pt x="8173" y="43767"/>
                    <a:pt x="8140" y="45835"/>
                    <a:pt x="8240" y="47803"/>
                  </a:cubicBezTo>
                  <a:cubicBezTo>
                    <a:pt x="8106" y="47791"/>
                    <a:pt x="7971" y="47783"/>
                    <a:pt x="7837" y="47783"/>
                  </a:cubicBezTo>
                  <a:cubicBezTo>
                    <a:pt x="7604" y="47783"/>
                    <a:pt x="7372" y="47806"/>
                    <a:pt x="7139" y="47870"/>
                  </a:cubicBezTo>
                  <a:cubicBezTo>
                    <a:pt x="6472" y="48036"/>
                    <a:pt x="5805" y="48503"/>
                    <a:pt x="5338" y="49137"/>
                  </a:cubicBezTo>
                  <a:cubicBezTo>
                    <a:pt x="4971" y="49671"/>
                    <a:pt x="4737" y="50338"/>
                    <a:pt x="4704" y="51039"/>
                  </a:cubicBezTo>
                  <a:cubicBezTo>
                    <a:pt x="4704" y="51439"/>
                    <a:pt x="4737" y="51739"/>
                    <a:pt x="4804" y="52039"/>
                  </a:cubicBezTo>
                  <a:lnTo>
                    <a:pt x="4904" y="52506"/>
                  </a:lnTo>
                  <a:cubicBezTo>
                    <a:pt x="4971" y="52640"/>
                    <a:pt x="5004" y="52706"/>
                    <a:pt x="5038" y="52840"/>
                  </a:cubicBezTo>
                  <a:lnTo>
                    <a:pt x="5071" y="52940"/>
                  </a:lnTo>
                  <a:cubicBezTo>
                    <a:pt x="5171" y="53140"/>
                    <a:pt x="5305" y="53340"/>
                    <a:pt x="5371" y="53507"/>
                  </a:cubicBezTo>
                  <a:cubicBezTo>
                    <a:pt x="5405" y="53607"/>
                    <a:pt x="5471" y="53640"/>
                    <a:pt x="5505" y="53707"/>
                  </a:cubicBezTo>
                  <a:lnTo>
                    <a:pt x="5505" y="53774"/>
                  </a:lnTo>
                  <a:lnTo>
                    <a:pt x="5638" y="53941"/>
                  </a:lnTo>
                  <a:cubicBezTo>
                    <a:pt x="5738" y="54107"/>
                    <a:pt x="5872" y="54308"/>
                    <a:pt x="6038" y="54441"/>
                  </a:cubicBezTo>
                  <a:cubicBezTo>
                    <a:pt x="6372" y="54841"/>
                    <a:pt x="6806" y="55208"/>
                    <a:pt x="7206" y="55542"/>
                  </a:cubicBezTo>
                  <a:cubicBezTo>
                    <a:pt x="8240" y="56376"/>
                    <a:pt x="9341" y="57010"/>
                    <a:pt x="10408" y="57577"/>
                  </a:cubicBezTo>
                  <a:lnTo>
                    <a:pt x="10408" y="57643"/>
                  </a:lnTo>
                  <a:cubicBezTo>
                    <a:pt x="10475" y="57810"/>
                    <a:pt x="10508" y="57977"/>
                    <a:pt x="10575" y="58144"/>
                  </a:cubicBezTo>
                  <a:cubicBezTo>
                    <a:pt x="10642" y="58244"/>
                    <a:pt x="10708" y="58377"/>
                    <a:pt x="10742" y="58477"/>
                  </a:cubicBezTo>
                  <a:cubicBezTo>
                    <a:pt x="10675" y="58511"/>
                    <a:pt x="10642" y="58544"/>
                    <a:pt x="10542" y="58611"/>
                  </a:cubicBezTo>
                  <a:cubicBezTo>
                    <a:pt x="9708" y="59044"/>
                    <a:pt x="8874" y="59445"/>
                    <a:pt x="8006" y="59711"/>
                  </a:cubicBezTo>
                  <a:cubicBezTo>
                    <a:pt x="7206" y="59978"/>
                    <a:pt x="6305" y="60178"/>
                    <a:pt x="5238" y="60279"/>
                  </a:cubicBezTo>
                  <a:cubicBezTo>
                    <a:pt x="4627" y="60327"/>
                    <a:pt x="3981" y="60358"/>
                    <a:pt x="3221" y="60358"/>
                  </a:cubicBezTo>
                  <a:cubicBezTo>
                    <a:pt x="2942" y="60358"/>
                    <a:pt x="2649" y="60354"/>
                    <a:pt x="2336" y="60345"/>
                  </a:cubicBezTo>
                  <a:cubicBezTo>
                    <a:pt x="2036" y="60345"/>
                    <a:pt x="1802" y="60512"/>
                    <a:pt x="1702" y="60746"/>
                  </a:cubicBezTo>
                  <a:cubicBezTo>
                    <a:pt x="1635" y="60912"/>
                    <a:pt x="1669" y="61112"/>
                    <a:pt x="1702" y="61246"/>
                  </a:cubicBezTo>
                  <a:cubicBezTo>
                    <a:pt x="1802" y="61413"/>
                    <a:pt x="1902" y="61546"/>
                    <a:pt x="2069" y="61579"/>
                  </a:cubicBezTo>
                  <a:cubicBezTo>
                    <a:pt x="3070" y="61980"/>
                    <a:pt x="4170" y="62180"/>
                    <a:pt x="5338" y="62180"/>
                  </a:cubicBezTo>
                  <a:cubicBezTo>
                    <a:pt x="6405" y="62180"/>
                    <a:pt x="7539" y="62046"/>
                    <a:pt x="8640" y="61713"/>
                  </a:cubicBezTo>
                  <a:cubicBezTo>
                    <a:pt x="9741" y="61346"/>
                    <a:pt x="10742" y="60846"/>
                    <a:pt x="11642" y="60145"/>
                  </a:cubicBezTo>
                  <a:cubicBezTo>
                    <a:pt x="11809" y="60012"/>
                    <a:pt x="11976" y="59878"/>
                    <a:pt x="12143" y="59711"/>
                  </a:cubicBezTo>
                  <a:lnTo>
                    <a:pt x="12243" y="60345"/>
                  </a:lnTo>
                  <a:cubicBezTo>
                    <a:pt x="12510" y="61379"/>
                    <a:pt x="12910" y="62413"/>
                    <a:pt x="13577" y="63414"/>
                  </a:cubicBezTo>
                  <a:cubicBezTo>
                    <a:pt x="14211" y="64381"/>
                    <a:pt x="15011" y="65182"/>
                    <a:pt x="15845" y="65883"/>
                  </a:cubicBezTo>
                  <a:cubicBezTo>
                    <a:pt x="16746" y="66583"/>
                    <a:pt x="17713" y="67150"/>
                    <a:pt x="18714" y="67484"/>
                  </a:cubicBezTo>
                  <a:cubicBezTo>
                    <a:pt x="18814" y="67517"/>
                    <a:pt x="18848" y="67517"/>
                    <a:pt x="18914" y="67517"/>
                  </a:cubicBezTo>
                  <a:cubicBezTo>
                    <a:pt x="19148" y="67517"/>
                    <a:pt x="19315" y="67450"/>
                    <a:pt x="19481" y="67284"/>
                  </a:cubicBezTo>
                  <a:cubicBezTo>
                    <a:pt x="19681" y="66983"/>
                    <a:pt x="19648" y="66550"/>
                    <a:pt x="19348" y="66350"/>
                  </a:cubicBezTo>
                  <a:cubicBezTo>
                    <a:pt x="18481" y="65649"/>
                    <a:pt x="17747" y="65049"/>
                    <a:pt x="17180" y="64448"/>
                  </a:cubicBezTo>
                  <a:cubicBezTo>
                    <a:pt x="16412" y="63681"/>
                    <a:pt x="15845" y="62980"/>
                    <a:pt x="15378" y="62280"/>
                  </a:cubicBezTo>
                  <a:cubicBezTo>
                    <a:pt x="14878" y="61513"/>
                    <a:pt x="14478" y="60679"/>
                    <a:pt x="14144" y="59812"/>
                  </a:cubicBezTo>
                  <a:cubicBezTo>
                    <a:pt x="14077" y="59711"/>
                    <a:pt x="14077" y="59678"/>
                    <a:pt x="14044" y="59611"/>
                  </a:cubicBezTo>
                  <a:cubicBezTo>
                    <a:pt x="14311" y="59511"/>
                    <a:pt x="14511" y="59378"/>
                    <a:pt x="14711" y="59211"/>
                  </a:cubicBezTo>
                  <a:cubicBezTo>
                    <a:pt x="14745" y="59178"/>
                    <a:pt x="14811" y="59144"/>
                    <a:pt x="14878" y="59111"/>
                  </a:cubicBezTo>
                  <a:cubicBezTo>
                    <a:pt x="16079" y="59345"/>
                    <a:pt x="17346" y="59545"/>
                    <a:pt x="18647" y="59545"/>
                  </a:cubicBezTo>
                  <a:cubicBezTo>
                    <a:pt x="19181" y="59545"/>
                    <a:pt x="19748" y="59511"/>
                    <a:pt x="20249" y="59445"/>
                  </a:cubicBezTo>
                  <a:cubicBezTo>
                    <a:pt x="20482" y="59378"/>
                    <a:pt x="20682" y="59345"/>
                    <a:pt x="20916" y="59244"/>
                  </a:cubicBezTo>
                  <a:lnTo>
                    <a:pt x="21082" y="59211"/>
                  </a:lnTo>
                  <a:lnTo>
                    <a:pt x="21149" y="59211"/>
                  </a:lnTo>
                  <a:cubicBezTo>
                    <a:pt x="21216" y="59178"/>
                    <a:pt x="21316" y="59178"/>
                    <a:pt x="21349" y="59144"/>
                  </a:cubicBezTo>
                  <a:cubicBezTo>
                    <a:pt x="21549" y="59044"/>
                    <a:pt x="21750" y="59011"/>
                    <a:pt x="21916" y="58878"/>
                  </a:cubicBezTo>
                  <a:lnTo>
                    <a:pt x="22050" y="58844"/>
                  </a:lnTo>
                  <a:cubicBezTo>
                    <a:pt x="22150" y="58811"/>
                    <a:pt x="22250" y="58777"/>
                    <a:pt x="22350" y="58677"/>
                  </a:cubicBezTo>
                  <a:lnTo>
                    <a:pt x="22717" y="58377"/>
                  </a:lnTo>
                  <a:cubicBezTo>
                    <a:pt x="22917" y="58210"/>
                    <a:pt x="23184" y="58010"/>
                    <a:pt x="23417" y="57677"/>
                  </a:cubicBezTo>
                  <a:cubicBezTo>
                    <a:pt x="23851" y="57110"/>
                    <a:pt x="24085" y="56476"/>
                    <a:pt x="24151" y="55775"/>
                  </a:cubicBezTo>
                  <a:cubicBezTo>
                    <a:pt x="24185" y="55008"/>
                    <a:pt x="23985" y="54274"/>
                    <a:pt x="23551" y="53674"/>
                  </a:cubicBezTo>
                  <a:cubicBezTo>
                    <a:pt x="23351" y="53374"/>
                    <a:pt x="23051" y="53140"/>
                    <a:pt x="22717" y="52940"/>
                  </a:cubicBezTo>
                  <a:cubicBezTo>
                    <a:pt x="24051" y="51506"/>
                    <a:pt x="25352" y="49838"/>
                    <a:pt x="26720" y="47803"/>
                  </a:cubicBezTo>
                  <a:cubicBezTo>
                    <a:pt x="28688" y="44834"/>
                    <a:pt x="30389" y="41632"/>
                    <a:pt x="31924" y="38096"/>
                  </a:cubicBezTo>
                  <a:cubicBezTo>
                    <a:pt x="33425" y="38263"/>
                    <a:pt x="34859" y="38330"/>
                    <a:pt x="36227" y="38330"/>
                  </a:cubicBezTo>
                  <a:cubicBezTo>
                    <a:pt x="42331" y="38330"/>
                    <a:pt x="46868" y="36595"/>
                    <a:pt x="48035" y="33293"/>
                  </a:cubicBezTo>
                  <a:cubicBezTo>
                    <a:pt x="48535" y="31458"/>
                    <a:pt x="48202" y="29423"/>
                    <a:pt x="46901" y="27255"/>
                  </a:cubicBezTo>
                  <a:cubicBezTo>
                    <a:pt x="45233" y="24453"/>
                    <a:pt x="42164" y="21651"/>
                    <a:pt x="38195" y="19149"/>
                  </a:cubicBezTo>
                  <a:cubicBezTo>
                    <a:pt x="39229" y="15480"/>
                    <a:pt x="40363" y="11544"/>
                    <a:pt x="40897" y="9676"/>
                  </a:cubicBezTo>
                  <a:cubicBezTo>
                    <a:pt x="41097" y="8975"/>
                    <a:pt x="41230" y="8508"/>
                    <a:pt x="41230" y="8508"/>
                  </a:cubicBezTo>
                  <a:cubicBezTo>
                    <a:pt x="41330" y="8341"/>
                    <a:pt x="41330" y="8141"/>
                    <a:pt x="41330" y="7941"/>
                  </a:cubicBezTo>
                  <a:lnTo>
                    <a:pt x="41330" y="7708"/>
                  </a:lnTo>
                  <a:cubicBezTo>
                    <a:pt x="41330" y="7641"/>
                    <a:pt x="41330" y="7608"/>
                    <a:pt x="41264" y="7507"/>
                  </a:cubicBezTo>
                  <a:cubicBezTo>
                    <a:pt x="41264" y="7474"/>
                    <a:pt x="41230" y="7374"/>
                    <a:pt x="41230" y="7341"/>
                  </a:cubicBezTo>
                  <a:cubicBezTo>
                    <a:pt x="41197" y="7274"/>
                    <a:pt x="41197" y="7174"/>
                    <a:pt x="41163" y="7107"/>
                  </a:cubicBezTo>
                  <a:cubicBezTo>
                    <a:pt x="41097" y="7007"/>
                    <a:pt x="41097" y="6940"/>
                    <a:pt x="41063" y="6874"/>
                  </a:cubicBezTo>
                  <a:lnTo>
                    <a:pt x="41063" y="6840"/>
                  </a:lnTo>
                  <a:cubicBezTo>
                    <a:pt x="40997" y="6674"/>
                    <a:pt x="40897" y="6507"/>
                    <a:pt x="40763" y="6340"/>
                  </a:cubicBezTo>
                  <a:cubicBezTo>
                    <a:pt x="40730" y="6307"/>
                    <a:pt x="40696" y="6207"/>
                    <a:pt x="40663" y="6173"/>
                  </a:cubicBezTo>
                  <a:cubicBezTo>
                    <a:pt x="40596" y="6106"/>
                    <a:pt x="40530" y="6040"/>
                    <a:pt x="40496" y="5973"/>
                  </a:cubicBezTo>
                  <a:cubicBezTo>
                    <a:pt x="40163" y="5606"/>
                    <a:pt x="39762" y="5172"/>
                    <a:pt x="39329" y="4806"/>
                  </a:cubicBezTo>
                  <a:cubicBezTo>
                    <a:pt x="39229" y="4705"/>
                    <a:pt x="39095" y="4639"/>
                    <a:pt x="39029" y="4539"/>
                  </a:cubicBezTo>
                  <a:cubicBezTo>
                    <a:pt x="38929" y="4472"/>
                    <a:pt x="38862" y="4439"/>
                    <a:pt x="38762" y="4372"/>
                  </a:cubicBezTo>
                  <a:cubicBezTo>
                    <a:pt x="38228" y="3972"/>
                    <a:pt x="37561" y="3538"/>
                    <a:pt x="36894" y="3138"/>
                  </a:cubicBezTo>
                  <a:cubicBezTo>
                    <a:pt x="36760" y="3038"/>
                    <a:pt x="36660" y="2971"/>
                    <a:pt x="36493" y="2938"/>
                  </a:cubicBezTo>
                  <a:cubicBezTo>
                    <a:pt x="36060" y="2704"/>
                    <a:pt x="35660" y="2504"/>
                    <a:pt x="35193" y="2304"/>
                  </a:cubicBezTo>
                  <a:cubicBezTo>
                    <a:pt x="34992" y="2204"/>
                    <a:pt x="34759" y="2104"/>
                    <a:pt x="34559" y="2004"/>
                  </a:cubicBezTo>
                  <a:cubicBezTo>
                    <a:pt x="34525" y="2004"/>
                    <a:pt x="34525" y="2004"/>
                    <a:pt x="34492" y="1970"/>
                  </a:cubicBezTo>
                  <a:lnTo>
                    <a:pt x="33858" y="1703"/>
                  </a:lnTo>
                  <a:cubicBezTo>
                    <a:pt x="33558" y="1603"/>
                    <a:pt x="33224" y="1470"/>
                    <a:pt x="32891" y="1370"/>
                  </a:cubicBezTo>
                  <a:lnTo>
                    <a:pt x="32724" y="1336"/>
                  </a:lnTo>
                  <a:cubicBezTo>
                    <a:pt x="30274" y="466"/>
                    <a:pt x="27823" y="0"/>
                    <a:pt x="257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TextBox 20"/>
          <p:cNvSpPr txBox="1"/>
          <p:nvPr/>
        </p:nvSpPr>
        <p:spPr>
          <a:xfrm>
            <a:off x="3254927" y="579015"/>
            <a:ext cx="3370255" cy="584775"/>
          </a:xfrm>
          <a:prstGeom prst="rect">
            <a:avLst/>
          </a:prstGeom>
          <a:solidFill>
            <a:srgbClr val="CDACE6"/>
          </a:solidFill>
        </p:spPr>
        <p:txBody>
          <a:bodyPr wrap="square">
            <a:spAutoFit/>
          </a:bodyPr>
          <a:lstStyle/>
          <a:p>
            <a:r>
              <a:rPr lang="vi-VN" sz="3200" b="1" i="0" dirty="0">
                <a:solidFill>
                  <a:schemeClr val="bg1"/>
                </a:solidFill>
                <a:effectLst/>
                <a:latin typeface="iCiel Cadena" panose="02000503000000020004" pitchFamily="50" charset="0"/>
              </a:rPr>
              <a:t>Xanh hồ thủy</a:t>
            </a:r>
            <a:endParaRPr lang="en-US" sz="3200" dirty="0">
              <a:solidFill>
                <a:schemeClr val="bg1"/>
              </a:solidFill>
              <a:latin typeface="iCiel Cadena" panose="02000503000000020004" pitchFamily="50" charset="0"/>
            </a:endParaRPr>
          </a:p>
        </p:txBody>
      </p:sp>
      <p:sp>
        <p:nvSpPr>
          <p:cNvPr id="24" name="TextBox 23"/>
          <p:cNvSpPr txBox="1"/>
          <p:nvPr/>
        </p:nvSpPr>
        <p:spPr>
          <a:xfrm>
            <a:off x="2457975" y="1574244"/>
            <a:ext cx="4228051" cy="400110"/>
          </a:xfrm>
          <a:prstGeom prst="rect">
            <a:avLst/>
          </a:prstGeom>
          <a:solidFill>
            <a:srgbClr val="E2CFF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2000" b="0" i="0" u="none" strike="noStrike" kern="0" cap="none" spc="0" normalizeH="0" baseline="0" noProof="0" dirty="0">
                <a:ln>
                  <a:noFill/>
                </a:ln>
                <a:solidFill>
                  <a:schemeClr val="bg1"/>
                </a:solidFill>
                <a:effectLst/>
                <a:uLnTx/>
                <a:uFillTx/>
                <a:latin typeface="iCiel Cadena" panose="02000503000000020004" pitchFamily="50" charset="0"/>
                <a:sym typeface="Arial" panose="020B0604020202020204"/>
              </a:rPr>
              <a:t>xanh như màu nước hồ (xanh nhạt)</a:t>
            </a:r>
          </a:p>
        </p:txBody>
      </p:sp>
      <p:pic>
        <p:nvPicPr>
          <p:cNvPr id="26" name="Picture 25"/>
          <p:cNvPicPr>
            <a:picLocks noChangeAspect="1"/>
          </p:cNvPicPr>
          <p:nvPr/>
        </p:nvPicPr>
        <p:blipFill>
          <a:blip r:embed="rId3"/>
          <a:stretch>
            <a:fillRect/>
          </a:stretch>
        </p:blipFill>
        <p:spPr>
          <a:xfrm>
            <a:off x="2577954" y="2251673"/>
            <a:ext cx="4021647" cy="2263613"/>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left)">
                                      <p:cBhvr>
                                        <p:cTn id="14" dur="500"/>
                                        <p:tgtEl>
                                          <p:spTgt spid="2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p:cTn id="17" dur="500" fill="hold"/>
                                        <p:tgtEl>
                                          <p:spTgt spid="27"/>
                                        </p:tgtEl>
                                        <p:attrNameLst>
                                          <p:attrName>ppt_w</p:attrName>
                                        </p:attrNameLst>
                                      </p:cBhvr>
                                      <p:tavLst>
                                        <p:tav tm="0">
                                          <p:val>
                                            <p:fltVal val="0"/>
                                          </p:val>
                                        </p:tav>
                                        <p:tav tm="100000">
                                          <p:val>
                                            <p:strVal val="#ppt_w"/>
                                          </p:val>
                                        </p:tav>
                                      </p:tavLst>
                                    </p:anim>
                                    <p:anim calcmode="lin" valueType="num">
                                      <p:cBhvr>
                                        <p:cTn id="18" dur="500" fill="hold"/>
                                        <p:tgtEl>
                                          <p:spTgt spid="27"/>
                                        </p:tgtEl>
                                        <p:attrNameLst>
                                          <p:attrName>ppt_h</p:attrName>
                                        </p:attrNameLst>
                                      </p:cBhvr>
                                      <p:tavLst>
                                        <p:tav tm="0">
                                          <p:val>
                                            <p:fltVal val="0"/>
                                          </p:val>
                                        </p:tav>
                                        <p:tav tm="100000">
                                          <p:val>
                                            <p:strVal val="#ppt_h"/>
                                          </p:val>
                                        </p:tav>
                                      </p:tavLst>
                                    </p:anim>
                                    <p:animEffect transition="in" filter="fade">
                                      <p:cBhvr>
                                        <p:cTn id="19" dur="500"/>
                                        <p:tgtEl>
                                          <p:spTgt spid="27"/>
                                        </p:tgtEl>
                                      </p:cBhvr>
                                    </p:animEffect>
                                  </p:childTnLst>
                                </p:cTn>
                              </p:par>
                              <p:par>
                                <p:cTn id="20" presetID="53" presetClass="entr" presetSubtype="16"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p:cTn id="22" dur="500" fill="hold"/>
                                        <p:tgtEl>
                                          <p:spTgt spid="26"/>
                                        </p:tgtEl>
                                        <p:attrNameLst>
                                          <p:attrName>ppt_w</p:attrName>
                                        </p:attrNameLst>
                                      </p:cBhvr>
                                      <p:tavLst>
                                        <p:tav tm="0">
                                          <p:val>
                                            <p:fltVal val="0"/>
                                          </p:val>
                                        </p:tav>
                                        <p:tav tm="100000">
                                          <p:val>
                                            <p:strVal val="#ppt_w"/>
                                          </p:val>
                                        </p:tav>
                                      </p:tavLst>
                                    </p:anim>
                                    <p:anim calcmode="lin" valueType="num">
                                      <p:cBhvr>
                                        <p:cTn id="23" dur="500" fill="hold"/>
                                        <p:tgtEl>
                                          <p:spTgt spid="26"/>
                                        </p:tgtEl>
                                        <p:attrNameLst>
                                          <p:attrName>ppt_h</p:attrName>
                                        </p:attrNameLst>
                                      </p:cBhvr>
                                      <p:tavLst>
                                        <p:tav tm="0">
                                          <p:val>
                                            <p:fltVal val="0"/>
                                          </p:val>
                                        </p:tav>
                                        <p:tav tm="100000">
                                          <p:val>
                                            <p:strVal val="#ppt_h"/>
                                          </p:val>
                                        </p:tav>
                                      </p:tavLst>
                                    </p:anim>
                                    <p:animEffect transition="in" filter="fade">
                                      <p:cBhvr>
                                        <p:cTn id="2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1" grpId="0" animBg="1"/>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12" name="TextBox 11"/>
          <p:cNvSpPr txBox="1"/>
          <p:nvPr/>
        </p:nvSpPr>
        <p:spPr>
          <a:xfrm>
            <a:off x="1216404" y="1088646"/>
            <a:ext cx="6711192" cy="830997"/>
          </a:xfrm>
          <a:prstGeom prst="rect">
            <a:avLst/>
          </a:prstGeom>
          <a:noFill/>
        </p:spPr>
        <p:txBody>
          <a:bodyPr wrap="square" rtlCol="0">
            <a:spAutoFit/>
          </a:bodyPr>
          <a:lstStyle/>
          <a:p>
            <a:pPr algn="ctr"/>
            <a:r>
              <a:rPr lang="en-US" sz="4800" dirty="0">
                <a:ln w="28575">
                  <a:solidFill>
                    <a:sysClr val="windowText" lastClr="000000"/>
                  </a:solidFill>
                </a:ln>
                <a:solidFill>
                  <a:srgbClr val="FFC000"/>
                </a:solidFill>
                <a:latin typeface="iCiel Pony" panose="02000000000000000000" pitchFamily="2" charset="0"/>
              </a:rPr>
              <a:t>GIẢI NGHĨA TỪ</a:t>
            </a:r>
          </a:p>
        </p:txBody>
      </p:sp>
      <p:sp>
        <p:nvSpPr>
          <p:cNvPr id="14" name="TextBox 13"/>
          <p:cNvSpPr txBox="1"/>
          <p:nvPr/>
        </p:nvSpPr>
        <p:spPr>
          <a:xfrm>
            <a:off x="1749103" y="1981110"/>
            <a:ext cx="1832995" cy="584775"/>
          </a:xfrm>
          <a:prstGeom prst="rect">
            <a:avLst/>
          </a:prstGeom>
          <a:solidFill>
            <a:schemeClr val="accent2"/>
          </a:solidFill>
        </p:spPr>
        <p:txBody>
          <a:bodyPr wrap="square">
            <a:spAutoFit/>
          </a:bodyPr>
          <a:lstStyle/>
          <a:p>
            <a:pPr algn="ctr"/>
            <a:r>
              <a:rPr lang="vi-VN" sz="3200" b="1" i="0" dirty="0">
                <a:solidFill>
                  <a:schemeClr val="bg1"/>
                </a:solidFill>
                <a:effectLst/>
                <a:latin typeface="iCiel Cadena" panose="02000503000000020004" pitchFamily="50" charset="0"/>
              </a:rPr>
              <a:t>Tân thời</a:t>
            </a:r>
            <a:r>
              <a:rPr lang="vi-VN" sz="3200" b="0" i="0" dirty="0">
                <a:solidFill>
                  <a:schemeClr val="bg1"/>
                </a:solidFill>
                <a:effectLst/>
                <a:latin typeface="iCiel Cadena" panose="02000503000000020004" pitchFamily="50" charset="0"/>
              </a:rPr>
              <a:t> </a:t>
            </a:r>
            <a:endParaRPr lang="en-US" sz="3200" dirty="0">
              <a:solidFill>
                <a:schemeClr val="bg1"/>
              </a:solidFill>
              <a:latin typeface="iCiel Cadena" panose="02000503000000020004" pitchFamily="50" charset="0"/>
            </a:endParaRPr>
          </a:p>
        </p:txBody>
      </p:sp>
      <p:sp>
        <p:nvSpPr>
          <p:cNvPr id="16" name="TextBox 15"/>
          <p:cNvSpPr txBox="1"/>
          <p:nvPr/>
        </p:nvSpPr>
        <p:spPr>
          <a:xfrm>
            <a:off x="4089633" y="2098556"/>
            <a:ext cx="2244055" cy="477054"/>
          </a:xfrm>
          <a:prstGeom prst="rect">
            <a:avLst/>
          </a:prstGeom>
          <a:solidFill>
            <a:srgbClr val="FDF29D"/>
          </a:solidFill>
        </p:spPr>
        <p:txBody>
          <a:bodyPr wrap="square">
            <a:spAutoFit/>
          </a:bodyPr>
          <a:lstStyle/>
          <a:p>
            <a:pPr algn="just"/>
            <a:r>
              <a:rPr lang="vi-VN" sz="2500" b="0" i="0" dirty="0">
                <a:solidFill>
                  <a:schemeClr val="bg1"/>
                </a:solidFill>
                <a:effectLst/>
                <a:latin typeface="iCiel Cadena" panose="02000503000000020004" pitchFamily="50" charset="0"/>
              </a:rPr>
              <a:t>Kiểu mới</a:t>
            </a:r>
          </a:p>
        </p:txBody>
      </p:sp>
      <p:sp>
        <p:nvSpPr>
          <p:cNvPr id="18" name="TextBox 17"/>
          <p:cNvSpPr txBox="1"/>
          <p:nvPr/>
        </p:nvSpPr>
        <p:spPr>
          <a:xfrm>
            <a:off x="1765880" y="2803231"/>
            <a:ext cx="1816217" cy="584775"/>
          </a:xfrm>
          <a:prstGeom prst="rect">
            <a:avLst/>
          </a:prstGeom>
          <a:solidFill>
            <a:schemeClr val="accent4">
              <a:lumMod val="60000"/>
              <a:lumOff val="40000"/>
            </a:schemeClr>
          </a:solidFill>
        </p:spPr>
        <p:txBody>
          <a:bodyPr wrap="square">
            <a:spAutoFit/>
          </a:bodyPr>
          <a:lstStyle/>
          <a:p>
            <a:pPr algn="ctr"/>
            <a:r>
              <a:rPr lang="vi-VN" sz="3200" b="1" i="0" dirty="0">
                <a:solidFill>
                  <a:schemeClr val="bg1"/>
                </a:solidFill>
                <a:effectLst/>
                <a:latin typeface="iCiel Cadena" panose="02000503000000020004" pitchFamily="50" charset="0"/>
              </a:rPr>
              <a:t>Y phục</a:t>
            </a:r>
            <a:endParaRPr lang="en-US" sz="3200" dirty="0">
              <a:solidFill>
                <a:schemeClr val="bg1"/>
              </a:solidFill>
              <a:latin typeface="iCiel Cadena" panose="02000503000000020004" pitchFamily="50" charset="0"/>
            </a:endParaRPr>
          </a:p>
        </p:txBody>
      </p:sp>
      <p:sp>
        <p:nvSpPr>
          <p:cNvPr id="20" name="TextBox 19"/>
          <p:cNvSpPr txBox="1"/>
          <p:nvPr/>
        </p:nvSpPr>
        <p:spPr>
          <a:xfrm>
            <a:off x="4089632" y="2836787"/>
            <a:ext cx="3150066" cy="477054"/>
          </a:xfrm>
          <a:prstGeom prst="rect">
            <a:avLst/>
          </a:prstGeom>
          <a:solidFill>
            <a:schemeClr val="accent4">
              <a:lumMod val="40000"/>
              <a:lumOff val="60000"/>
            </a:schemeClr>
          </a:solidFill>
        </p:spPr>
        <p:txBody>
          <a:bodyPr wrap="square">
            <a:spAutoFit/>
          </a:bodyPr>
          <a:lstStyle/>
          <a:p>
            <a:r>
              <a:rPr lang="vi-VN" sz="2500" b="0" i="0" dirty="0">
                <a:solidFill>
                  <a:schemeClr val="bg1"/>
                </a:solidFill>
                <a:effectLst/>
                <a:latin typeface="iCiel Cadena" panose="02000503000000020004" pitchFamily="50" charset="0"/>
              </a:rPr>
              <a:t>quần áo, đồ mặc</a:t>
            </a:r>
            <a:endParaRPr lang="en-US" sz="2500" dirty="0">
              <a:solidFill>
                <a:schemeClr val="bg1"/>
              </a:solidFill>
              <a:latin typeface="iCiel Cadena" panose="02000503000000020004" pitchFamily="50" charset="0"/>
            </a:endParaRPr>
          </a:p>
        </p:txBody>
      </p:sp>
      <p:grpSp>
        <p:nvGrpSpPr>
          <p:cNvPr id="21" name="Google Shape;2308;p58"/>
          <p:cNvGrpSpPr/>
          <p:nvPr/>
        </p:nvGrpSpPr>
        <p:grpSpPr>
          <a:xfrm>
            <a:off x="999201" y="3233543"/>
            <a:ext cx="659473" cy="334871"/>
            <a:chOff x="10156395" y="3886587"/>
            <a:chExt cx="441739" cy="224309"/>
          </a:xfrm>
        </p:grpSpPr>
        <p:sp>
          <p:nvSpPr>
            <p:cNvPr id="22" name="Google Shape;2309;p58"/>
            <p:cNvSpPr/>
            <p:nvPr/>
          </p:nvSpPr>
          <p:spPr>
            <a:xfrm>
              <a:off x="10160943" y="3894142"/>
              <a:ext cx="432654" cy="209185"/>
            </a:xfrm>
            <a:custGeom>
              <a:avLst/>
              <a:gdLst/>
              <a:ahLst/>
              <a:cxnLst/>
              <a:rect l="l" t="t" r="r" b="b"/>
              <a:pathLst>
                <a:path w="12358" h="5975" extrusionOk="0">
                  <a:moveTo>
                    <a:pt x="7074" y="1"/>
                  </a:moveTo>
                  <a:cubicBezTo>
                    <a:pt x="6528" y="1"/>
                    <a:pt x="6011" y="224"/>
                    <a:pt x="5761" y="768"/>
                  </a:cubicBezTo>
                  <a:cubicBezTo>
                    <a:pt x="5473" y="1373"/>
                    <a:pt x="5502" y="2208"/>
                    <a:pt x="5617" y="2870"/>
                  </a:cubicBezTo>
                  <a:cubicBezTo>
                    <a:pt x="5477" y="2168"/>
                    <a:pt x="4568" y="1602"/>
                    <a:pt x="3908" y="1602"/>
                  </a:cubicBezTo>
                  <a:cubicBezTo>
                    <a:pt x="3892" y="1602"/>
                    <a:pt x="3876" y="1602"/>
                    <a:pt x="3860" y="1603"/>
                  </a:cubicBezTo>
                  <a:cubicBezTo>
                    <a:pt x="3083" y="1632"/>
                    <a:pt x="2276" y="2352"/>
                    <a:pt x="2334" y="3101"/>
                  </a:cubicBezTo>
                  <a:cubicBezTo>
                    <a:pt x="2334" y="3447"/>
                    <a:pt x="2449" y="3821"/>
                    <a:pt x="2622" y="4080"/>
                  </a:cubicBezTo>
                  <a:cubicBezTo>
                    <a:pt x="2388" y="3932"/>
                    <a:pt x="2088" y="3857"/>
                    <a:pt x="1779" y="3857"/>
                  </a:cubicBezTo>
                  <a:cubicBezTo>
                    <a:pt x="1250" y="3857"/>
                    <a:pt x="695" y="4076"/>
                    <a:pt x="404" y="4512"/>
                  </a:cubicBezTo>
                  <a:cubicBezTo>
                    <a:pt x="0" y="5117"/>
                    <a:pt x="289" y="5837"/>
                    <a:pt x="836" y="5837"/>
                  </a:cubicBezTo>
                  <a:cubicBezTo>
                    <a:pt x="865" y="5837"/>
                    <a:pt x="2506" y="5837"/>
                    <a:pt x="4436" y="5895"/>
                  </a:cubicBezTo>
                  <a:cubicBezTo>
                    <a:pt x="6971" y="5924"/>
                    <a:pt x="9938" y="5953"/>
                    <a:pt x="9938" y="5953"/>
                  </a:cubicBezTo>
                  <a:cubicBezTo>
                    <a:pt x="9938" y="5953"/>
                    <a:pt x="10145" y="5974"/>
                    <a:pt x="10435" y="5974"/>
                  </a:cubicBezTo>
                  <a:cubicBezTo>
                    <a:pt x="11089" y="5974"/>
                    <a:pt x="12162" y="5864"/>
                    <a:pt x="12242" y="5146"/>
                  </a:cubicBezTo>
                  <a:cubicBezTo>
                    <a:pt x="12357" y="4167"/>
                    <a:pt x="10975" y="4051"/>
                    <a:pt x="10975" y="4051"/>
                  </a:cubicBezTo>
                  <a:cubicBezTo>
                    <a:pt x="10975" y="4051"/>
                    <a:pt x="12127" y="2237"/>
                    <a:pt x="10687" y="1632"/>
                  </a:cubicBezTo>
                  <a:cubicBezTo>
                    <a:pt x="10455" y="1529"/>
                    <a:pt x="10248" y="1486"/>
                    <a:pt x="10064" y="1486"/>
                  </a:cubicBezTo>
                  <a:cubicBezTo>
                    <a:pt x="9285" y="1486"/>
                    <a:pt x="8920" y="2258"/>
                    <a:pt x="8831" y="2526"/>
                  </a:cubicBezTo>
                  <a:lnTo>
                    <a:pt x="8831" y="2526"/>
                  </a:lnTo>
                  <a:cubicBezTo>
                    <a:pt x="9064" y="1704"/>
                    <a:pt x="8855" y="757"/>
                    <a:pt x="8094" y="307"/>
                  </a:cubicBezTo>
                  <a:cubicBezTo>
                    <a:pt x="7922" y="192"/>
                    <a:pt x="7720" y="76"/>
                    <a:pt x="7518" y="48"/>
                  </a:cubicBezTo>
                  <a:cubicBezTo>
                    <a:pt x="7371" y="17"/>
                    <a:pt x="7221" y="1"/>
                    <a:pt x="70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10;p58"/>
            <p:cNvSpPr/>
            <p:nvPr/>
          </p:nvSpPr>
          <p:spPr>
            <a:xfrm>
              <a:off x="10320785" y="3894962"/>
              <a:ext cx="277349" cy="207539"/>
            </a:xfrm>
            <a:custGeom>
              <a:avLst/>
              <a:gdLst/>
              <a:ahLst/>
              <a:cxnLst/>
              <a:rect l="l" t="t" r="r" b="b"/>
              <a:pathLst>
                <a:path w="7922" h="5928" extrusionOk="0">
                  <a:moveTo>
                    <a:pt x="3025" y="1"/>
                  </a:moveTo>
                  <a:cubicBezTo>
                    <a:pt x="2593" y="2132"/>
                    <a:pt x="1498" y="4177"/>
                    <a:pt x="0" y="5848"/>
                  </a:cubicBezTo>
                  <a:cubicBezTo>
                    <a:pt x="2535" y="5877"/>
                    <a:pt x="5502" y="5906"/>
                    <a:pt x="5502" y="5906"/>
                  </a:cubicBezTo>
                  <a:cubicBezTo>
                    <a:pt x="5502" y="5906"/>
                    <a:pt x="5709" y="5927"/>
                    <a:pt x="5999" y="5927"/>
                  </a:cubicBezTo>
                  <a:cubicBezTo>
                    <a:pt x="6653" y="5927"/>
                    <a:pt x="7726" y="5817"/>
                    <a:pt x="7806" y="5099"/>
                  </a:cubicBezTo>
                  <a:cubicBezTo>
                    <a:pt x="7921" y="4120"/>
                    <a:pt x="6481" y="4004"/>
                    <a:pt x="6481" y="4004"/>
                  </a:cubicBezTo>
                  <a:cubicBezTo>
                    <a:pt x="6481" y="4004"/>
                    <a:pt x="7633" y="2190"/>
                    <a:pt x="6193" y="1585"/>
                  </a:cubicBezTo>
                  <a:cubicBezTo>
                    <a:pt x="5961" y="1482"/>
                    <a:pt x="5754" y="1439"/>
                    <a:pt x="5570" y="1439"/>
                  </a:cubicBezTo>
                  <a:cubicBezTo>
                    <a:pt x="4754" y="1439"/>
                    <a:pt x="4392" y="2287"/>
                    <a:pt x="4327" y="2514"/>
                  </a:cubicBezTo>
                  <a:lnTo>
                    <a:pt x="4327" y="2514"/>
                  </a:lnTo>
                  <a:cubicBezTo>
                    <a:pt x="4548" y="1684"/>
                    <a:pt x="4372" y="717"/>
                    <a:pt x="3601" y="260"/>
                  </a:cubicBezTo>
                  <a:cubicBezTo>
                    <a:pt x="3399" y="145"/>
                    <a:pt x="3226" y="58"/>
                    <a:pt x="30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311;p58"/>
            <p:cNvSpPr/>
            <p:nvPr/>
          </p:nvSpPr>
          <p:spPr>
            <a:xfrm>
              <a:off x="10156395" y="3886587"/>
              <a:ext cx="441721" cy="224309"/>
            </a:xfrm>
            <a:custGeom>
              <a:avLst/>
              <a:gdLst/>
              <a:ahLst/>
              <a:cxnLst/>
              <a:rect l="l" t="t" r="r" b="b"/>
              <a:pathLst>
                <a:path w="12617" h="6407" extrusionOk="0">
                  <a:moveTo>
                    <a:pt x="7053" y="458"/>
                  </a:moveTo>
                  <a:cubicBezTo>
                    <a:pt x="7191" y="458"/>
                    <a:pt x="7329" y="474"/>
                    <a:pt x="7460" y="502"/>
                  </a:cubicBezTo>
                  <a:cubicBezTo>
                    <a:pt x="7633" y="531"/>
                    <a:pt x="7864" y="617"/>
                    <a:pt x="8008" y="704"/>
                  </a:cubicBezTo>
                  <a:cubicBezTo>
                    <a:pt x="8757" y="1193"/>
                    <a:pt x="8843" y="2115"/>
                    <a:pt x="8641" y="2778"/>
                  </a:cubicBezTo>
                  <a:cubicBezTo>
                    <a:pt x="8612" y="2864"/>
                    <a:pt x="8699" y="2979"/>
                    <a:pt x="8785" y="3008"/>
                  </a:cubicBezTo>
                  <a:cubicBezTo>
                    <a:pt x="8901" y="3008"/>
                    <a:pt x="9016" y="2979"/>
                    <a:pt x="9045" y="2864"/>
                  </a:cubicBezTo>
                  <a:cubicBezTo>
                    <a:pt x="9073" y="2778"/>
                    <a:pt x="9275" y="2230"/>
                    <a:pt x="9736" y="2000"/>
                  </a:cubicBezTo>
                  <a:cubicBezTo>
                    <a:pt x="9841" y="1942"/>
                    <a:pt x="9950" y="1917"/>
                    <a:pt x="10066" y="1917"/>
                  </a:cubicBezTo>
                  <a:cubicBezTo>
                    <a:pt x="10237" y="1917"/>
                    <a:pt x="10423" y="1972"/>
                    <a:pt x="10629" y="2058"/>
                  </a:cubicBezTo>
                  <a:cubicBezTo>
                    <a:pt x="10917" y="2144"/>
                    <a:pt x="11090" y="2346"/>
                    <a:pt x="11176" y="2576"/>
                  </a:cubicBezTo>
                  <a:cubicBezTo>
                    <a:pt x="11378" y="3267"/>
                    <a:pt x="10802" y="4160"/>
                    <a:pt x="10802" y="4160"/>
                  </a:cubicBezTo>
                  <a:cubicBezTo>
                    <a:pt x="10773" y="4247"/>
                    <a:pt x="10773" y="4304"/>
                    <a:pt x="10802" y="4391"/>
                  </a:cubicBezTo>
                  <a:cubicBezTo>
                    <a:pt x="10859" y="4448"/>
                    <a:pt x="10917" y="4506"/>
                    <a:pt x="11003" y="4506"/>
                  </a:cubicBezTo>
                  <a:cubicBezTo>
                    <a:pt x="11176" y="4506"/>
                    <a:pt x="11723" y="4650"/>
                    <a:pt x="11954" y="4938"/>
                  </a:cubicBezTo>
                  <a:cubicBezTo>
                    <a:pt x="12069" y="5024"/>
                    <a:pt x="12098" y="5168"/>
                    <a:pt x="12098" y="5370"/>
                  </a:cubicBezTo>
                  <a:cubicBezTo>
                    <a:pt x="12098" y="5456"/>
                    <a:pt x="12040" y="5572"/>
                    <a:pt x="11925" y="5687"/>
                  </a:cubicBezTo>
                  <a:cubicBezTo>
                    <a:pt x="11613" y="5937"/>
                    <a:pt x="10970" y="5991"/>
                    <a:pt x="10485" y="5991"/>
                  </a:cubicBezTo>
                  <a:cubicBezTo>
                    <a:pt x="10299" y="5991"/>
                    <a:pt x="10136" y="5983"/>
                    <a:pt x="10024" y="5975"/>
                  </a:cubicBezTo>
                  <a:cubicBezTo>
                    <a:pt x="10024" y="5975"/>
                    <a:pt x="7057" y="5946"/>
                    <a:pt x="4522" y="5888"/>
                  </a:cubicBezTo>
                  <a:cubicBezTo>
                    <a:pt x="3111" y="5888"/>
                    <a:pt x="1815" y="5860"/>
                    <a:pt x="1239" y="5860"/>
                  </a:cubicBezTo>
                  <a:lnTo>
                    <a:pt x="922" y="5860"/>
                  </a:lnTo>
                  <a:cubicBezTo>
                    <a:pt x="720" y="5860"/>
                    <a:pt x="634" y="5716"/>
                    <a:pt x="547" y="5687"/>
                  </a:cubicBezTo>
                  <a:cubicBezTo>
                    <a:pt x="432" y="5456"/>
                    <a:pt x="432" y="5140"/>
                    <a:pt x="634" y="4880"/>
                  </a:cubicBezTo>
                  <a:cubicBezTo>
                    <a:pt x="869" y="4500"/>
                    <a:pt x="1345" y="4313"/>
                    <a:pt x="1808" y="4313"/>
                  </a:cubicBezTo>
                  <a:cubicBezTo>
                    <a:pt x="2081" y="4313"/>
                    <a:pt x="2350" y="4378"/>
                    <a:pt x="2564" y="4506"/>
                  </a:cubicBezTo>
                  <a:cubicBezTo>
                    <a:pt x="2595" y="4516"/>
                    <a:pt x="2627" y="4523"/>
                    <a:pt x="2659" y="4523"/>
                  </a:cubicBezTo>
                  <a:cubicBezTo>
                    <a:pt x="2713" y="4523"/>
                    <a:pt x="2768" y="4503"/>
                    <a:pt x="2823" y="4448"/>
                  </a:cubicBezTo>
                  <a:cubicBezTo>
                    <a:pt x="2852" y="4391"/>
                    <a:pt x="2880" y="4275"/>
                    <a:pt x="2823" y="4218"/>
                  </a:cubicBezTo>
                  <a:cubicBezTo>
                    <a:pt x="2679" y="3987"/>
                    <a:pt x="2592" y="3642"/>
                    <a:pt x="2564" y="3354"/>
                  </a:cubicBezTo>
                  <a:cubicBezTo>
                    <a:pt x="2564" y="3094"/>
                    <a:pt x="2650" y="2835"/>
                    <a:pt x="2852" y="2576"/>
                  </a:cubicBezTo>
                  <a:cubicBezTo>
                    <a:pt x="3111" y="2259"/>
                    <a:pt x="3514" y="2086"/>
                    <a:pt x="3860" y="2058"/>
                  </a:cubicBezTo>
                  <a:cubicBezTo>
                    <a:pt x="3888" y="2055"/>
                    <a:pt x="3917" y="2053"/>
                    <a:pt x="3946" y="2053"/>
                  </a:cubicBezTo>
                  <a:cubicBezTo>
                    <a:pt x="4518" y="2053"/>
                    <a:pt x="5306" y="2575"/>
                    <a:pt x="5415" y="3123"/>
                  </a:cubicBezTo>
                  <a:cubicBezTo>
                    <a:pt x="5438" y="3237"/>
                    <a:pt x="5514" y="3314"/>
                    <a:pt x="5601" y="3314"/>
                  </a:cubicBezTo>
                  <a:cubicBezTo>
                    <a:pt x="5625" y="3314"/>
                    <a:pt x="5650" y="3308"/>
                    <a:pt x="5674" y="3296"/>
                  </a:cubicBezTo>
                  <a:cubicBezTo>
                    <a:pt x="5818" y="3267"/>
                    <a:pt x="5876" y="3152"/>
                    <a:pt x="5847" y="3066"/>
                  </a:cubicBezTo>
                  <a:cubicBezTo>
                    <a:pt x="5732" y="2576"/>
                    <a:pt x="5674" y="1712"/>
                    <a:pt x="5963" y="1078"/>
                  </a:cubicBezTo>
                  <a:cubicBezTo>
                    <a:pt x="6181" y="619"/>
                    <a:pt x="6616" y="458"/>
                    <a:pt x="7053" y="458"/>
                  </a:cubicBezTo>
                  <a:close/>
                  <a:moveTo>
                    <a:pt x="7096" y="1"/>
                  </a:moveTo>
                  <a:cubicBezTo>
                    <a:pt x="6506" y="1"/>
                    <a:pt x="5907" y="275"/>
                    <a:pt x="5617" y="877"/>
                  </a:cubicBezTo>
                  <a:cubicBezTo>
                    <a:pt x="5415" y="1280"/>
                    <a:pt x="5386" y="1770"/>
                    <a:pt x="5386" y="2202"/>
                  </a:cubicBezTo>
                  <a:cubicBezTo>
                    <a:pt x="5004" y="1846"/>
                    <a:pt x="4439" y="1594"/>
                    <a:pt x="3964" y="1594"/>
                  </a:cubicBezTo>
                  <a:cubicBezTo>
                    <a:pt x="3939" y="1594"/>
                    <a:pt x="3913" y="1595"/>
                    <a:pt x="3889" y="1597"/>
                  </a:cubicBezTo>
                  <a:cubicBezTo>
                    <a:pt x="3428" y="1654"/>
                    <a:pt x="2938" y="1885"/>
                    <a:pt x="2592" y="2288"/>
                  </a:cubicBezTo>
                  <a:cubicBezTo>
                    <a:pt x="2304" y="2605"/>
                    <a:pt x="2160" y="2979"/>
                    <a:pt x="2218" y="3325"/>
                  </a:cubicBezTo>
                  <a:cubicBezTo>
                    <a:pt x="2218" y="3527"/>
                    <a:pt x="2247" y="3699"/>
                    <a:pt x="2304" y="3901"/>
                  </a:cubicBezTo>
                  <a:cubicBezTo>
                    <a:pt x="2150" y="3864"/>
                    <a:pt x="1989" y="3845"/>
                    <a:pt x="1827" y="3845"/>
                  </a:cubicBezTo>
                  <a:cubicBezTo>
                    <a:pt x="1234" y="3845"/>
                    <a:pt x="628" y="4094"/>
                    <a:pt x="288" y="4592"/>
                  </a:cubicBezTo>
                  <a:cubicBezTo>
                    <a:pt x="58" y="4996"/>
                    <a:pt x="0" y="5456"/>
                    <a:pt x="202" y="5831"/>
                  </a:cubicBezTo>
                  <a:cubicBezTo>
                    <a:pt x="346" y="6061"/>
                    <a:pt x="634" y="6263"/>
                    <a:pt x="922" y="6263"/>
                  </a:cubicBezTo>
                  <a:lnTo>
                    <a:pt x="1239" y="6263"/>
                  </a:lnTo>
                  <a:cubicBezTo>
                    <a:pt x="1815" y="6263"/>
                    <a:pt x="3111" y="6292"/>
                    <a:pt x="4522" y="6292"/>
                  </a:cubicBezTo>
                  <a:cubicBezTo>
                    <a:pt x="7057" y="6321"/>
                    <a:pt x="10024" y="6378"/>
                    <a:pt x="10024" y="6378"/>
                  </a:cubicBezTo>
                  <a:cubicBezTo>
                    <a:pt x="10053" y="6378"/>
                    <a:pt x="10226" y="6407"/>
                    <a:pt x="10514" y="6407"/>
                  </a:cubicBezTo>
                  <a:cubicBezTo>
                    <a:pt x="11032" y="6407"/>
                    <a:pt x="11781" y="6321"/>
                    <a:pt x="12242" y="6004"/>
                  </a:cubicBezTo>
                  <a:cubicBezTo>
                    <a:pt x="12443" y="5831"/>
                    <a:pt x="12530" y="5658"/>
                    <a:pt x="12587" y="5399"/>
                  </a:cubicBezTo>
                  <a:cubicBezTo>
                    <a:pt x="12616" y="5140"/>
                    <a:pt x="12530" y="4880"/>
                    <a:pt x="12357" y="4679"/>
                  </a:cubicBezTo>
                  <a:cubicBezTo>
                    <a:pt x="12098" y="4362"/>
                    <a:pt x="11666" y="4218"/>
                    <a:pt x="11378" y="4131"/>
                  </a:cubicBezTo>
                  <a:cubicBezTo>
                    <a:pt x="11579" y="3757"/>
                    <a:pt x="11810" y="3094"/>
                    <a:pt x="11637" y="2461"/>
                  </a:cubicBezTo>
                  <a:cubicBezTo>
                    <a:pt x="11493" y="2086"/>
                    <a:pt x="11234" y="1827"/>
                    <a:pt x="10859" y="1654"/>
                  </a:cubicBezTo>
                  <a:cubicBezTo>
                    <a:pt x="10618" y="1542"/>
                    <a:pt x="10378" y="1483"/>
                    <a:pt x="10147" y="1483"/>
                  </a:cubicBezTo>
                  <a:cubicBezTo>
                    <a:pt x="9963" y="1483"/>
                    <a:pt x="9786" y="1520"/>
                    <a:pt x="9621" y="1597"/>
                  </a:cubicBezTo>
                  <a:cubicBezTo>
                    <a:pt x="9448" y="1683"/>
                    <a:pt x="9304" y="1798"/>
                    <a:pt x="9189" y="1885"/>
                  </a:cubicBezTo>
                  <a:cubicBezTo>
                    <a:pt x="9131" y="1222"/>
                    <a:pt x="8785" y="646"/>
                    <a:pt x="8267" y="300"/>
                  </a:cubicBezTo>
                  <a:cubicBezTo>
                    <a:pt x="8036" y="214"/>
                    <a:pt x="7835" y="99"/>
                    <a:pt x="7604" y="70"/>
                  </a:cubicBezTo>
                  <a:cubicBezTo>
                    <a:pt x="7441" y="24"/>
                    <a:pt x="7269" y="1"/>
                    <a:pt x="70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 name="Google Shape;2312;p58"/>
          <p:cNvGrpSpPr/>
          <p:nvPr/>
        </p:nvGrpSpPr>
        <p:grpSpPr>
          <a:xfrm>
            <a:off x="7593952" y="1366614"/>
            <a:ext cx="659473" cy="334871"/>
            <a:chOff x="10156395" y="3886587"/>
            <a:chExt cx="441739" cy="224309"/>
          </a:xfrm>
        </p:grpSpPr>
        <p:sp>
          <p:nvSpPr>
            <p:cNvPr id="26" name="Google Shape;2313;p58"/>
            <p:cNvSpPr/>
            <p:nvPr/>
          </p:nvSpPr>
          <p:spPr>
            <a:xfrm>
              <a:off x="10160943" y="3894142"/>
              <a:ext cx="432654" cy="209185"/>
            </a:xfrm>
            <a:custGeom>
              <a:avLst/>
              <a:gdLst/>
              <a:ahLst/>
              <a:cxnLst/>
              <a:rect l="l" t="t" r="r" b="b"/>
              <a:pathLst>
                <a:path w="12358" h="5975" extrusionOk="0">
                  <a:moveTo>
                    <a:pt x="7074" y="1"/>
                  </a:moveTo>
                  <a:cubicBezTo>
                    <a:pt x="6528" y="1"/>
                    <a:pt x="6011" y="224"/>
                    <a:pt x="5761" y="768"/>
                  </a:cubicBezTo>
                  <a:cubicBezTo>
                    <a:pt x="5473" y="1373"/>
                    <a:pt x="5502" y="2208"/>
                    <a:pt x="5617" y="2870"/>
                  </a:cubicBezTo>
                  <a:cubicBezTo>
                    <a:pt x="5477" y="2168"/>
                    <a:pt x="4568" y="1602"/>
                    <a:pt x="3908" y="1602"/>
                  </a:cubicBezTo>
                  <a:cubicBezTo>
                    <a:pt x="3892" y="1602"/>
                    <a:pt x="3876" y="1602"/>
                    <a:pt x="3860" y="1603"/>
                  </a:cubicBezTo>
                  <a:cubicBezTo>
                    <a:pt x="3083" y="1632"/>
                    <a:pt x="2276" y="2352"/>
                    <a:pt x="2334" y="3101"/>
                  </a:cubicBezTo>
                  <a:cubicBezTo>
                    <a:pt x="2334" y="3447"/>
                    <a:pt x="2449" y="3821"/>
                    <a:pt x="2622" y="4080"/>
                  </a:cubicBezTo>
                  <a:cubicBezTo>
                    <a:pt x="2388" y="3932"/>
                    <a:pt x="2088" y="3857"/>
                    <a:pt x="1779" y="3857"/>
                  </a:cubicBezTo>
                  <a:cubicBezTo>
                    <a:pt x="1250" y="3857"/>
                    <a:pt x="695" y="4076"/>
                    <a:pt x="404" y="4512"/>
                  </a:cubicBezTo>
                  <a:cubicBezTo>
                    <a:pt x="0" y="5117"/>
                    <a:pt x="289" y="5837"/>
                    <a:pt x="836" y="5837"/>
                  </a:cubicBezTo>
                  <a:cubicBezTo>
                    <a:pt x="865" y="5837"/>
                    <a:pt x="2506" y="5837"/>
                    <a:pt x="4436" y="5895"/>
                  </a:cubicBezTo>
                  <a:cubicBezTo>
                    <a:pt x="6971" y="5924"/>
                    <a:pt x="9938" y="5953"/>
                    <a:pt x="9938" y="5953"/>
                  </a:cubicBezTo>
                  <a:cubicBezTo>
                    <a:pt x="9938" y="5953"/>
                    <a:pt x="10145" y="5974"/>
                    <a:pt x="10435" y="5974"/>
                  </a:cubicBezTo>
                  <a:cubicBezTo>
                    <a:pt x="11089" y="5974"/>
                    <a:pt x="12162" y="5864"/>
                    <a:pt x="12242" y="5146"/>
                  </a:cubicBezTo>
                  <a:cubicBezTo>
                    <a:pt x="12357" y="4167"/>
                    <a:pt x="10975" y="4051"/>
                    <a:pt x="10975" y="4051"/>
                  </a:cubicBezTo>
                  <a:cubicBezTo>
                    <a:pt x="10975" y="4051"/>
                    <a:pt x="12127" y="2237"/>
                    <a:pt x="10687" y="1632"/>
                  </a:cubicBezTo>
                  <a:cubicBezTo>
                    <a:pt x="10455" y="1529"/>
                    <a:pt x="10248" y="1486"/>
                    <a:pt x="10064" y="1486"/>
                  </a:cubicBezTo>
                  <a:cubicBezTo>
                    <a:pt x="9285" y="1486"/>
                    <a:pt x="8920" y="2258"/>
                    <a:pt x="8831" y="2526"/>
                  </a:cubicBezTo>
                  <a:lnTo>
                    <a:pt x="8831" y="2526"/>
                  </a:lnTo>
                  <a:cubicBezTo>
                    <a:pt x="9064" y="1704"/>
                    <a:pt x="8855" y="757"/>
                    <a:pt x="8094" y="307"/>
                  </a:cubicBezTo>
                  <a:cubicBezTo>
                    <a:pt x="7922" y="192"/>
                    <a:pt x="7720" y="76"/>
                    <a:pt x="7518" y="48"/>
                  </a:cubicBezTo>
                  <a:cubicBezTo>
                    <a:pt x="7371" y="17"/>
                    <a:pt x="7221" y="1"/>
                    <a:pt x="70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314;p58"/>
            <p:cNvSpPr/>
            <p:nvPr/>
          </p:nvSpPr>
          <p:spPr>
            <a:xfrm>
              <a:off x="10320785" y="3894962"/>
              <a:ext cx="277349" cy="207539"/>
            </a:xfrm>
            <a:custGeom>
              <a:avLst/>
              <a:gdLst/>
              <a:ahLst/>
              <a:cxnLst/>
              <a:rect l="l" t="t" r="r" b="b"/>
              <a:pathLst>
                <a:path w="7922" h="5928" extrusionOk="0">
                  <a:moveTo>
                    <a:pt x="3025" y="1"/>
                  </a:moveTo>
                  <a:cubicBezTo>
                    <a:pt x="2593" y="2132"/>
                    <a:pt x="1498" y="4177"/>
                    <a:pt x="0" y="5848"/>
                  </a:cubicBezTo>
                  <a:cubicBezTo>
                    <a:pt x="2535" y="5877"/>
                    <a:pt x="5502" y="5906"/>
                    <a:pt x="5502" y="5906"/>
                  </a:cubicBezTo>
                  <a:cubicBezTo>
                    <a:pt x="5502" y="5906"/>
                    <a:pt x="5709" y="5927"/>
                    <a:pt x="5999" y="5927"/>
                  </a:cubicBezTo>
                  <a:cubicBezTo>
                    <a:pt x="6653" y="5927"/>
                    <a:pt x="7726" y="5817"/>
                    <a:pt x="7806" y="5099"/>
                  </a:cubicBezTo>
                  <a:cubicBezTo>
                    <a:pt x="7921" y="4120"/>
                    <a:pt x="6481" y="4004"/>
                    <a:pt x="6481" y="4004"/>
                  </a:cubicBezTo>
                  <a:cubicBezTo>
                    <a:pt x="6481" y="4004"/>
                    <a:pt x="7633" y="2190"/>
                    <a:pt x="6193" y="1585"/>
                  </a:cubicBezTo>
                  <a:cubicBezTo>
                    <a:pt x="5961" y="1482"/>
                    <a:pt x="5754" y="1439"/>
                    <a:pt x="5570" y="1439"/>
                  </a:cubicBezTo>
                  <a:cubicBezTo>
                    <a:pt x="4754" y="1439"/>
                    <a:pt x="4392" y="2287"/>
                    <a:pt x="4327" y="2514"/>
                  </a:cubicBezTo>
                  <a:lnTo>
                    <a:pt x="4327" y="2514"/>
                  </a:lnTo>
                  <a:cubicBezTo>
                    <a:pt x="4548" y="1684"/>
                    <a:pt x="4372" y="717"/>
                    <a:pt x="3601" y="260"/>
                  </a:cubicBezTo>
                  <a:cubicBezTo>
                    <a:pt x="3399" y="145"/>
                    <a:pt x="3226" y="58"/>
                    <a:pt x="30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315;p58"/>
            <p:cNvSpPr/>
            <p:nvPr/>
          </p:nvSpPr>
          <p:spPr>
            <a:xfrm>
              <a:off x="10156395" y="3886587"/>
              <a:ext cx="441721" cy="224309"/>
            </a:xfrm>
            <a:custGeom>
              <a:avLst/>
              <a:gdLst/>
              <a:ahLst/>
              <a:cxnLst/>
              <a:rect l="l" t="t" r="r" b="b"/>
              <a:pathLst>
                <a:path w="12617" h="6407" extrusionOk="0">
                  <a:moveTo>
                    <a:pt x="7053" y="458"/>
                  </a:moveTo>
                  <a:cubicBezTo>
                    <a:pt x="7191" y="458"/>
                    <a:pt x="7329" y="474"/>
                    <a:pt x="7460" y="502"/>
                  </a:cubicBezTo>
                  <a:cubicBezTo>
                    <a:pt x="7633" y="531"/>
                    <a:pt x="7864" y="617"/>
                    <a:pt x="8008" y="704"/>
                  </a:cubicBezTo>
                  <a:cubicBezTo>
                    <a:pt x="8757" y="1193"/>
                    <a:pt x="8843" y="2115"/>
                    <a:pt x="8641" y="2778"/>
                  </a:cubicBezTo>
                  <a:cubicBezTo>
                    <a:pt x="8612" y="2864"/>
                    <a:pt x="8699" y="2979"/>
                    <a:pt x="8785" y="3008"/>
                  </a:cubicBezTo>
                  <a:cubicBezTo>
                    <a:pt x="8901" y="3008"/>
                    <a:pt x="9016" y="2979"/>
                    <a:pt x="9045" y="2864"/>
                  </a:cubicBezTo>
                  <a:cubicBezTo>
                    <a:pt x="9073" y="2778"/>
                    <a:pt x="9275" y="2230"/>
                    <a:pt x="9736" y="2000"/>
                  </a:cubicBezTo>
                  <a:cubicBezTo>
                    <a:pt x="9841" y="1942"/>
                    <a:pt x="9950" y="1917"/>
                    <a:pt x="10066" y="1917"/>
                  </a:cubicBezTo>
                  <a:cubicBezTo>
                    <a:pt x="10237" y="1917"/>
                    <a:pt x="10423" y="1972"/>
                    <a:pt x="10629" y="2058"/>
                  </a:cubicBezTo>
                  <a:cubicBezTo>
                    <a:pt x="10917" y="2144"/>
                    <a:pt x="11090" y="2346"/>
                    <a:pt x="11176" y="2576"/>
                  </a:cubicBezTo>
                  <a:cubicBezTo>
                    <a:pt x="11378" y="3267"/>
                    <a:pt x="10802" y="4160"/>
                    <a:pt x="10802" y="4160"/>
                  </a:cubicBezTo>
                  <a:cubicBezTo>
                    <a:pt x="10773" y="4247"/>
                    <a:pt x="10773" y="4304"/>
                    <a:pt x="10802" y="4391"/>
                  </a:cubicBezTo>
                  <a:cubicBezTo>
                    <a:pt x="10859" y="4448"/>
                    <a:pt x="10917" y="4506"/>
                    <a:pt x="11003" y="4506"/>
                  </a:cubicBezTo>
                  <a:cubicBezTo>
                    <a:pt x="11176" y="4506"/>
                    <a:pt x="11723" y="4650"/>
                    <a:pt x="11954" y="4938"/>
                  </a:cubicBezTo>
                  <a:cubicBezTo>
                    <a:pt x="12069" y="5024"/>
                    <a:pt x="12098" y="5168"/>
                    <a:pt x="12098" y="5370"/>
                  </a:cubicBezTo>
                  <a:cubicBezTo>
                    <a:pt x="12098" y="5456"/>
                    <a:pt x="12040" y="5572"/>
                    <a:pt x="11925" y="5687"/>
                  </a:cubicBezTo>
                  <a:cubicBezTo>
                    <a:pt x="11613" y="5937"/>
                    <a:pt x="10970" y="5991"/>
                    <a:pt x="10485" y="5991"/>
                  </a:cubicBezTo>
                  <a:cubicBezTo>
                    <a:pt x="10299" y="5991"/>
                    <a:pt x="10136" y="5983"/>
                    <a:pt x="10024" y="5975"/>
                  </a:cubicBezTo>
                  <a:cubicBezTo>
                    <a:pt x="10024" y="5975"/>
                    <a:pt x="7057" y="5946"/>
                    <a:pt x="4522" y="5888"/>
                  </a:cubicBezTo>
                  <a:cubicBezTo>
                    <a:pt x="3111" y="5888"/>
                    <a:pt x="1815" y="5860"/>
                    <a:pt x="1239" y="5860"/>
                  </a:cubicBezTo>
                  <a:lnTo>
                    <a:pt x="922" y="5860"/>
                  </a:lnTo>
                  <a:cubicBezTo>
                    <a:pt x="720" y="5860"/>
                    <a:pt x="634" y="5716"/>
                    <a:pt x="547" y="5687"/>
                  </a:cubicBezTo>
                  <a:cubicBezTo>
                    <a:pt x="432" y="5456"/>
                    <a:pt x="432" y="5140"/>
                    <a:pt x="634" y="4880"/>
                  </a:cubicBezTo>
                  <a:cubicBezTo>
                    <a:pt x="869" y="4500"/>
                    <a:pt x="1345" y="4313"/>
                    <a:pt x="1808" y="4313"/>
                  </a:cubicBezTo>
                  <a:cubicBezTo>
                    <a:pt x="2081" y="4313"/>
                    <a:pt x="2350" y="4378"/>
                    <a:pt x="2564" y="4506"/>
                  </a:cubicBezTo>
                  <a:cubicBezTo>
                    <a:pt x="2595" y="4516"/>
                    <a:pt x="2627" y="4523"/>
                    <a:pt x="2659" y="4523"/>
                  </a:cubicBezTo>
                  <a:cubicBezTo>
                    <a:pt x="2713" y="4523"/>
                    <a:pt x="2768" y="4503"/>
                    <a:pt x="2823" y="4448"/>
                  </a:cubicBezTo>
                  <a:cubicBezTo>
                    <a:pt x="2852" y="4391"/>
                    <a:pt x="2880" y="4275"/>
                    <a:pt x="2823" y="4218"/>
                  </a:cubicBezTo>
                  <a:cubicBezTo>
                    <a:pt x="2679" y="3987"/>
                    <a:pt x="2592" y="3642"/>
                    <a:pt x="2564" y="3354"/>
                  </a:cubicBezTo>
                  <a:cubicBezTo>
                    <a:pt x="2564" y="3094"/>
                    <a:pt x="2650" y="2835"/>
                    <a:pt x="2852" y="2576"/>
                  </a:cubicBezTo>
                  <a:cubicBezTo>
                    <a:pt x="3111" y="2259"/>
                    <a:pt x="3514" y="2086"/>
                    <a:pt x="3860" y="2058"/>
                  </a:cubicBezTo>
                  <a:cubicBezTo>
                    <a:pt x="3888" y="2055"/>
                    <a:pt x="3917" y="2053"/>
                    <a:pt x="3946" y="2053"/>
                  </a:cubicBezTo>
                  <a:cubicBezTo>
                    <a:pt x="4518" y="2053"/>
                    <a:pt x="5306" y="2575"/>
                    <a:pt x="5415" y="3123"/>
                  </a:cubicBezTo>
                  <a:cubicBezTo>
                    <a:pt x="5438" y="3237"/>
                    <a:pt x="5514" y="3314"/>
                    <a:pt x="5601" y="3314"/>
                  </a:cubicBezTo>
                  <a:cubicBezTo>
                    <a:pt x="5625" y="3314"/>
                    <a:pt x="5650" y="3308"/>
                    <a:pt x="5674" y="3296"/>
                  </a:cubicBezTo>
                  <a:cubicBezTo>
                    <a:pt x="5818" y="3267"/>
                    <a:pt x="5876" y="3152"/>
                    <a:pt x="5847" y="3066"/>
                  </a:cubicBezTo>
                  <a:cubicBezTo>
                    <a:pt x="5732" y="2576"/>
                    <a:pt x="5674" y="1712"/>
                    <a:pt x="5963" y="1078"/>
                  </a:cubicBezTo>
                  <a:cubicBezTo>
                    <a:pt x="6181" y="619"/>
                    <a:pt x="6616" y="458"/>
                    <a:pt x="7053" y="458"/>
                  </a:cubicBezTo>
                  <a:close/>
                  <a:moveTo>
                    <a:pt x="7096" y="1"/>
                  </a:moveTo>
                  <a:cubicBezTo>
                    <a:pt x="6506" y="1"/>
                    <a:pt x="5907" y="275"/>
                    <a:pt x="5617" y="877"/>
                  </a:cubicBezTo>
                  <a:cubicBezTo>
                    <a:pt x="5415" y="1280"/>
                    <a:pt x="5386" y="1770"/>
                    <a:pt x="5386" y="2202"/>
                  </a:cubicBezTo>
                  <a:cubicBezTo>
                    <a:pt x="5004" y="1846"/>
                    <a:pt x="4439" y="1594"/>
                    <a:pt x="3964" y="1594"/>
                  </a:cubicBezTo>
                  <a:cubicBezTo>
                    <a:pt x="3939" y="1594"/>
                    <a:pt x="3913" y="1595"/>
                    <a:pt x="3889" y="1597"/>
                  </a:cubicBezTo>
                  <a:cubicBezTo>
                    <a:pt x="3428" y="1654"/>
                    <a:pt x="2938" y="1885"/>
                    <a:pt x="2592" y="2288"/>
                  </a:cubicBezTo>
                  <a:cubicBezTo>
                    <a:pt x="2304" y="2605"/>
                    <a:pt x="2160" y="2979"/>
                    <a:pt x="2218" y="3325"/>
                  </a:cubicBezTo>
                  <a:cubicBezTo>
                    <a:pt x="2218" y="3527"/>
                    <a:pt x="2247" y="3699"/>
                    <a:pt x="2304" y="3901"/>
                  </a:cubicBezTo>
                  <a:cubicBezTo>
                    <a:pt x="2150" y="3864"/>
                    <a:pt x="1989" y="3845"/>
                    <a:pt x="1827" y="3845"/>
                  </a:cubicBezTo>
                  <a:cubicBezTo>
                    <a:pt x="1234" y="3845"/>
                    <a:pt x="628" y="4094"/>
                    <a:pt x="288" y="4592"/>
                  </a:cubicBezTo>
                  <a:cubicBezTo>
                    <a:pt x="58" y="4996"/>
                    <a:pt x="0" y="5456"/>
                    <a:pt x="202" y="5831"/>
                  </a:cubicBezTo>
                  <a:cubicBezTo>
                    <a:pt x="346" y="6061"/>
                    <a:pt x="634" y="6263"/>
                    <a:pt x="922" y="6263"/>
                  </a:cubicBezTo>
                  <a:lnTo>
                    <a:pt x="1239" y="6263"/>
                  </a:lnTo>
                  <a:cubicBezTo>
                    <a:pt x="1815" y="6263"/>
                    <a:pt x="3111" y="6292"/>
                    <a:pt x="4522" y="6292"/>
                  </a:cubicBezTo>
                  <a:cubicBezTo>
                    <a:pt x="7057" y="6321"/>
                    <a:pt x="10024" y="6378"/>
                    <a:pt x="10024" y="6378"/>
                  </a:cubicBezTo>
                  <a:cubicBezTo>
                    <a:pt x="10053" y="6378"/>
                    <a:pt x="10226" y="6407"/>
                    <a:pt x="10514" y="6407"/>
                  </a:cubicBezTo>
                  <a:cubicBezTo>
                    <a:pt x="11032" y="6407"/>
                    <a:pt x="11781" y="6321"/>
                    <a:pt x="12242" y="6004"/>
                  </a:cubicBezTo>
                  <a:cubicBezTo>
                    <a:pt x="12443" y="5831"/>
                    <a:pt x="12530" y="5658"/>
                    <a:pt x="12587" y="5399"/>
                  </a:cubicBezTo>
                  <a:cubicBezTo>
                    <a:pt x="12616" y="5140"/>
                    <a:pt x="12530" y="4880"/>
                    <a:pt x="12357" y="4679"/>
                  </a:cubicBezTo>
                  <a:cubicBezTo>
                    <a:pt x="12098" y="4362"/>
                    <a:pt x="11666" y="4218"/>
                    <a:pt x="11378" y="4131"/>
                  </a:cubicBezTo>
                  <a:cubicBezTo>
                    <a:pt x="11579" y="3757"/>
                    <a:pt x="11810" y="3094"/>
                    <a:pt x="11637" y="2461"/>
                  </a:cubicBezTo>
                  <a:cubicBezTo>
                    <a:pt x="11493" y="2086"/>
                    <a:pt x="11234" y="1827"/>
                    <a:pt x="10859" y="1654"/>
                  </a:cubicBezTo>
                  <a:cubicBezTo>
                    <a:pt x="10618" y="1542"/>
                    <a:pt x="10378" y="1483"/>
                    <a:pt x="10147" y="1483"/>
                  </a:cubicBezTo>
                  <a:cubicBezTo>
                    <a:pt x="9963" y="1483"/>
                    <a:pt x="9786" y="1520"/>
                    <a:pt x="9621" y="1597"/>
                  </a:cubicBezTo>
                  <a:cubicBezTo>
                    <a:pt x="9448" y="1683"/>
                    <a:pt x="9304" y="1798"/>
                    <a:pt x="9189" y="1885"/>
                  </a:cubicBezTo>
                  <a:cubicBezTo>
                    <a:pt x="9131" y="1222"/>
                    <a:pt x="8785" y="646"/>
                    <a:pt x="8267" y="300"/>
                  </a:cubicBezTo>
                  <a:cubicBezTo>
                    <a:pt x="8036" y="214"/>
                    <a:pt x="7835" y="99"/>
                    <a:pt x="7604" y="70"/>
                  </a:cubicBezTo>
                  <a:cubicBezTo>
                    <a:pt x="7441" y="24"/>
                    <a:pt x="7269" y="1"/>
                    <a:pt x="70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 name="Google Shape;2337;p58"/>
          <p:cNvGrpSpPr/>
          <p:nvPr/>
        </p:nvGrpSpPr>
        <p:grpSpPr>
          <a:xfrm>
            <a:off x="7759566" y="662363"/>
            <a:ext cx="328248" cy="304676"/>
            <a:chOff x="8656226" y="2547184"/>
            <a:chExt cx="234630" cy="217766"/>
          </a:xfrm>
        </p:grpSpPr>
        <p:sp>
          <p:nvSpPr>
            <p:cNvPr id="30" name="Google Shape;2338;p58"/>
            <p:cNvSpPr/>
            <p:nvPr/>
          </p:nvSpPr>
          <p:spPr>
            <a:xfrm>
              <a:off x="8656234" y="2554313"/>
              <a:ext cx="222024" cy="203504"/>
            </a:xfrm>
            <a:custGeom>
              <a:avLst/>
              <a:gdLst/>
              <a:ahLst/>
              <a:cxnLst/>
              <a:rect l="l" t="t" r="r" b="b"/>
              <a:pathLst>
                <a:path w="7115" h="6521" extrusionOk="0">
                  <a:moveTo>
                    <a:pt x="4867" y="0"/>
                  </a:moveTo>
                  <a:cubicBezTo>
                    <a:pt x="4688" y="0"/>
                    <a:pt x="4495" y="57"/>
                    <a:pt x="4350" y="148"/>
                  </a:cubicBezTo>
                  <a:cubicBezTo>
                    <a:pt x="4004" y="321"/>
                    <a:pt x="3687" y="667"/>
                    <a:pt x="3514" y="1099"/>
                  </a:cubicBezTo>
                  <a:cubicBezTo>
                    <a:pt x="3514" y="1070"/>
                    <a:pt x="3457" y="1070"/>
                    <a:pt x="3457" y="1041"/>
                  </a:cubicBezTo>
                  <a:cubicBezTo>
                    <a:pt x="3103" y="500"/>
                    <a:pt x="2568" y="169"/>
                    <a:pt x="2103" y="169"/>
                  </a:cubicBezTo>
                  <a:cubicBezTo>
                    <a:pt x="1925" y="169"/>
                    <a:pt x="1757" y="217"/>
                    <a:pt x="1613" y="321"/>
                  </a:cubicBezTo>
                  <a:cubicBezTo>
                    <a:pt x="1095" y="638"/>
                    <a:pt x="1008" y="1444"/>
                    <a:pt x="1412" y="2164"/>
                  </a:cubicBezTo>
                  <a:cubicBezTo>
                    <a:pt x="663" y="2222"/>
                    <a:pt x="87" y="2625"/>
                    <a:pt x="58" y="3201"/>
                  </a:cubicBezTo>
                  <a:cubicBezTo>
                    <a:pt x="0" y="3864"/>
                    <a:pt x="692" y="4440"/>
                    <a:pt x="1556" y="4498"/>
                  </a:cubicBezTo>
                  <a:lnTo>
                    <a:pt x="1671" y="4498"/>
                  </a:lnTo>
                  <a:cubicBezTo>
                    <a:pt x="1527" y="4757"/>
                    <a:pt x="1412" y="5016"/>
                    <a:pt x="1383" y="5246"/>
                  </a:cubicBezTo>
                  <a:cubicBezTo>
                    <a:pt x="1296" y="5765"/>
                    <a:pt x="1440" y="6197"/>
                    <a:pt x="1815" y="6399"/>
                  </a:cubicBezTo>
                  <a:cubicBezTo>
                    <a:pt x="1958" y="6481"/>
                    <a:pt x="2118" y="6521"/>
                    <a:pt x="2286" y="6521"/>
                  </a:cubicBezTo>
                  <a:cubicBezTo>
                    <a:pt x="2761" y="6521"/>
                    <a:pt x="3296" y="6203"/>
                    <a:pt x="3658" y="5650"/>
                  </a:cubicBezTo>
                  <a:cubicBezTo>
                    <a:pt x="3687" y="5563"/>
                    <a:pt x="3716" y="5506"/>
                    <a:pt x="3774" y="5477"/>
                  </a:cubicBezTo>
                  <a:cubicBezTo>
                    <a:pt x="4117" y="5982"/>
                    <a:pt x="4617" y="6275"/>
                    <a:pt x="5064" y="6275"/>
                  </a:cubicBezTo>
                  <a:cubicBezTo>
                    <a:pt x="5254" y="6275"/>
                    <a:pt x="5434" y="6222"/>
                    <a:pt x="5588" y="6111"/>
                  </a:cubicBezTo>
                  <a:cubicBezTo>
                    <a:pt x="6107" y="5794"/>
                    <a:pt x="6164" y="4958"/>
                    <a:pt x="5732" y="4238"/>
                  </a:cubicBezTo>
                  <a:cubicBezTo>
                    <a:pt x="6539" y="4123"/>
                    <a:pt x="7115" y="3633"/>
                    <a:pt x="7057" y="3029"/>
                  </a:cubicBezTo>
                  <a:cubicBezTo>
                    <a:pt x="7086" y="2481"/>
                    <a:pt x="6424" y="2049"/>
                    <a:pt x="5646" y="2020"/>
                  </a:cubicBezTo>
                  <a:cubicBezTo>
                    <a:pt x="5963" y="1185"/>
                    <a:pt x="5732" y="321"/>
                    <a:pt x="5156" y="62"/>
                  </a:cubicBezTo>
                  <a:cubicBezTo>
                    <a:pt x="5072" y="19"/>
                    <a:pt x="4971" y="0"/>
                    <a:pt x="48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 name="Google Shape;2339;p58"/>
            <p:cNvGrpSpPr/>
            <p:nvPr/>
          </p:nvGrpSpPr>
          <p:grpSpPr>
            <a:xfrm>
              <a:off x="8656226" y="2547184"/>
              <a:ext cx="234630" cy="217766"/>
              <a:chOff x="8205901" y="2931534"/>
              <a:chExt cx="234630" cy="217766"/>
            </a:xfrm>
          </p:grpSpPr>
          <p:sp>
            <p:nvSpPr>
              <p:cNvPr id="32" name="Google Shape;2340;p58"/>
              <p:cNvSpPr/>
              <p:nvPr/>
            </p:nvSpPr>
            <p:spPr>
              <a:xfrm>
                <a:off x="8254456" y="2939398"/>
                <a:ext cx="180677" cy="204721"/>
              </a:xfrm>
              <a:custGeom>
                <a:avLst/>
                <a:gdLst/>
                <a:ahLst/>
                <a:cxnLst/>
                <a:rect l="l" t="t" r="r" b="b"/>
                <a:pathLst>
                  <a:path w="5790" h="6560" extrusionOk="0">
                    <a:moveTo>
                      <a:pt x="3465" y="0"/>
                    </a:moveTo>
                    <a:cubicBezTo>
                      <a:pt x="3303" y="0"/>
                      <a:pt x="3135" y="45"/>
                      <a:pt x="2967" y="129"/>
                    </a:cubicBezTo>
                    <a:cubicBezTo>
                      <a:pt x="3053" y="2260"/>
                      <a:pt x="2045" y="4450"/>
                      <a:pt x="144" y="5256"/>
                    </a:cubicBezTo>
                    <a:cubicBezTo>
                      <a:pt x="87" y="5256"/>
                      <a:pt x="87" y="5285"/>
                      <a:pt x="58" y="5285"/>
                    </a:cubicBezTo>
                    <a:cubicBezTo>
                      <a:pt x="0" y="5746"/>
                      <a:pt x="144" y="6207"/>
                      <a:pt x="490" y="6437"/>
                    </a:cubicBezTo>
                    <a:cubicBezTo>
                      <a:pt x="633" y="6520"/>
                      <a:pt x="795" y="6559"/>
                      <a:pt x="965" y="6559"/>
                    </a:cubicBezTo>
                    <a:cubicBezTo>
                      <a:pt x="1447" y="6559"/>
                      <a:pt x="1993" y="6242"/>
                      <a:pt x="2333" y="5688"/>
                    </a:cubicBezTo>
                    <a:cubicBezTo>
                      <a:pt x="2362" y="5631"/>
                      <a:pt x="2391" y="5573"/>
                      <a:pt x="2449" y="5487"/>
                    </a:cubicBezTo>
                    <a:cubicBezTo>
                      <a:pt x="2802" y="5986"/>
                      <a:pt x="3321" y="6290"/>
                      <a:pt x="3778" y="6290"/>
                    </a:cubicBezTo>
                    <a:cubicBezTo>
                      <a:pt x="3953" y="6290"/>
                      <a:pt x="4119" y="6245"/>
                      <a:pt x="4263" y="6149"/>
                    </a:cubicBezTo>
                    <a:cubicBezTo>
                      <a:pt x="4782" y="5775"/>
                      <a:pt x="4810" y="4997"/>
                      <a:pt x="4407" y="4277"/>
                    </a:cubicBezTo>
                    <a:cubicBezTo>
                      <a:pt x="5214" y="4133"/>
                      <a:pt x="5790" y="3614"/>
                      <a:pt x="5761" y="3038"/>
                    </a:cubicBezTo>
                    <a:cubicBezTo>
                      <a:pt x="5761" y="2433"/>
                      <a:pt x="5099" y="2001"/>
                      <a:pt x="4263" y="2001"/>
                    </a:cubicBezTo>
                    <a:cubicBezTo>
                      <a:pt x="4609" y="1166"/>
                      <a:pt x="4378" y="302"/>
                      <a:pt x="3802" y="71"/>
                    </a:cubicBezTo>
                    <a:cubicBezTo>
                      <a:pt x="3694" y="23"/>
                      <a:pt x="3581" y="0"/>
                      <a:pt x="34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341;p58"/>
              <p:cNvSpPr/>
              <p:nvPr/>
            </p:nvSpPr>
            <p:spPr>
              <a:xfrm>
                <a:off x="8287689" y="3010395"/>
                <a:ext cx="75547" cy="58420"/>
              </a:xfrm>
              <a:custGeom>
                <a:avLst/>
                <a:gdLst/>
                <a:ahLst/>
                <a:cxnLst/>
                <a:rect l="l" t="t" r="r" b="b"/>
                <a:pathLst>
                  <a:path w="2421" h="1872" extrusionOk="0">
                    <a:moveTo>
                      <a:pt x="1393" y="0"/>
                    </a:moveTo>
                    <a:cubicBezTo>
                      <a:pt x="1212" y="0"/>
                      <a:pt x="1021" y="42"/>
                      <a:pt x="836" y="129"/>
                    </a:cubicBezTo>
                    <a:cubicBezTo>
                      <a:pt x="289" y="418"/>
                      <a:pt x="1" y="994"/>
                      <a:pt x="231" y="1426"/>
                    </a:cubicBezTo>
                    <a:cubicBezTo>
                      <a:pt x="365" y="1712"/>
                      <a:pt x="675" y="1872"/>
                      <a:pt x="1029" y="1872"/>
                    </a:cubicBezTo>
                    <a:cubicBezTo>
                      <a:pt x="1209" y="1872"/>
                      <a:pt x="1400" y="1830"/>
                      <a:pt x="1585" y="1743"/>
                    </a:cubicBezTo>
                    <a:cubicBezTo>
                      <a:pt x="2132" y="1483"/>
                      <a:pt x="2420" y="907"/>
                      <a:pt x="2190" y="446"/>
                    </a:cubicBezTo>
                    <a:cubicBezTo>
                      <a:pt x="2057" y="160"/>
                      <a:pt x="1746" y="0"/>
                      <a:pt x="13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342;p58"/>
              <p:cNvSpPr/>
              <p:nvPr/>
            </p:nvSpPr>
            <p:spPr>
              <a:xfrm>
                <a:off x="8205901" y="2931534"/>
                <a:ext cx="234630" cy="217766"/>
              </a:xfrm>
              <a:custGeom>
                <a:avLst/>
                <a:gdLst/>
                <a:ahLst/>
                <a:cxnLst/>
                <a:rect l="l" t="t" r="r" b="b"/>
                <a:pathLst>
                  <a:path w="7519" h="6978" extrusionOk="0">
                    <a:moveTo>
                      <a:pt x="5075" y="397"/>
                    </a:moveTo>
                    <a:cubicBezTo>
                      <a:pt x="5157" y="397"/>
                      <a:pt x="5243" y="410"/>
                      <a:pt x="5330" y="439"/>
                    </a:cubicBezTo>
                    <a:cubicBezTo>
                      <a:pt x="5790" y="640"/>
                      <a:pt x="5963" y="1389"/>
                      <a:pt x="5675" y="2109"/>
                    </a:cubicBezTo>
                    <a:cubicBezTo>
                      <a:pt x="5646" y="2167"/>
                      <a:pt x="5646" y="2224"/>
                      <a:pt x="5675" y="2282"/>
                    </a:cubicBezTo>
                    <a:cubicBezTo>
                      <a:pt x="5675" y="2368"/>
                      <a:pt x="5762" y="2397"/>
                      <a:pt x="5819" y="2397"/>
                    </a:cubicBezTo>
                    <a:cubicBezTo>
                      <a:pt x="6510" y="2426"/>
                      <a:pt x="7058" y="2829"/>
                      <a:pt x="7087" y="3290"/>
                    </a:cubicBezTo>
                    <a:cubicBezTo>
                      <a:pt x="7115" y="3751"/>
                      <a:pt x="6626" y="4183"/>
                      <a:pt x="5934" y="4298"/>
                    </a:cubicBezTo>
                    <a:cubicBezTo>
                      <a:pt x="5848" y="4298"/>
                      <a:pt x="5819" y="4356"/>
                      <a:pt x="5790" y="4414"/>
                    </a:cubicBezTo>
                    <a:cubicBezTo>
                      <a:pt x="5762" y="4442"/>
                      <a:pt x="5762" y="4529"/>
                      <a:pt x="5790" y="4586"/>
                    </a:cubicBezTo>
                    <a:cubicBezTo>
                      <a:pt x="6107" y="5220"/>
                      <a:pt x="6078" y="5940"/>
                      <a:pt x="5675" y="6171"/>
                    </a:cubicBezTo>
                    <a:cubicBezTo>
                      <a:pt x="5560" y="6247"/>
                      <a:pt x="5427" y="6283"/>
                      <a:pt x="5285" y="6283"/>
                    </a:cubicBezTo>
                    <a:cubicBezTo>
                      <a:pt x="4894" y="6283"/>
                      <a:pt x="4437" y="6010"/>
                      <a:pt x="4120" y="5566"/>
                    </a:cubicBezTo>
                    <a:cubicBezTo>
                      <a:pt x="4091" y="5537"/>
                      <a:pt x="4033" y="5508"/>
                      <a:pt x="3947" y="5508"/>
                    </a:cubicBezTo>
                    <a:cubicBezTo>
                      <a:pt x="3889" y="5508"/>
                      <a:pt x="3803" y="5537"/>
                      <a:pt x="3774" y="5595"/>
                    </a:cubicBezTo>
                    <a:cubicBezTo>
                      <a:pt x="3745" y="5681"/>
                      <a:pt x="3688" y="5710"/>
                      <a:pt x="3659" y="5796"/>
                    </a:cubicBezTo>
                    <a:cubicBezTo>
                      <a:pt x="3358" y="6269"/>
                      <a:pt x="2880" y="6566"/>
                      <a:pt x="2478" y="6566"/>
                    </a:cubicBezTo>
                    <a:cubicBezTo>
                      <a:pt x="2341" y="6566"/>
                      <a:pt x="2213" y="6532"/>
                      <a:pt x="2103" y="6459"/>
                    </a:cubicBezTo>
                    <a:cubicBezTo>
                      <a:pt x="1873" y="6286"/>
                      <a:pt x="1729" y="5940"/>
                      <a:pt x="1787" y="5508"/>
                    </a:cubicBezTo>
                    <a:cubicBezTo>
                      <a:pt x="1815" y="5278"/>
                      <a:pt x="1902" y="5018"/>
                      <a:pt x="2046" y="4817"/>
                    </a:cubicBezTo>
                    <a:cubicBezTo>
                      <a:pt x="2075" y="4730"/>
                      <a:pt x="2075" y="4673"/>
                      <a:pt x="2046" y="4586"/>
                    </a:cubicBezTo>
                    <a:cubicBezTo>
                      <a:pt x="2017" y="4529"/>
                      <a:pt x="1931" y="4500"/>
                      <a:pt x="1873" y="4500"/>
                    </a:cubicBezTo>
                    <a:lnTo>
                      <a:pt x="1758" y="4500"/>
                    </a:lnTo>
                    <a:cubicBezTo>
                      <a:pt x="1009" y="4442"/>
                      <a:pt x="375" y="3981"/>
                      <a:pt x="433" y="3434"/>
                    </a:cubicBezTo>
                    <a:cubicBezTo>
                      <a:pt x="462" y="2973"/>
                      <a:pt x="951" y="2628"/>
                      <a:pt x="1614" y="2570"/>
                    </a:cubicBezTo>
                    <a:cubicBezTo>
                      <a:pt x="1671" y="2570"/>
                      <a:pt x="1758" y="2541"/>
                      <a:pt x="1787" y="2484"/>
                    </a:cubicBezTo>
                    <a:cubicBezTo>
                      <a:pt x="1844" y="2426"/>
                      <a:pt x="1844" y="2368"/>
                      <a:pt x="1787" y="2282"/>
                    </a:cubicBezTo>
                    <a:cubicBezTo>
                      <a:pt x="1470" y="1677"/>
                      <a:pt x="1499" y="957"/>
                      <a:pt x="1902" y="698"/>
                    </a:cubicBezTo>
                    <a:cubicBezTo>
                      <a:pt x="2017" y="640"/>
                      <a:pt x="2161" y="611"/>
                      <a:pt x="2305" y="611"/>
                    </a:cubicBezTo>
                    <a:cubicBezTo>
                      <a:pt x="2363" y="611"/>
                      <a:pt x="2449" y="611"/>
                      <a:pt x="2507" y="554"/>
                    </a:cubicBezTo>
                    <a:cubicBezTo>
                      <a:pt x="2910" y="669"/>
                      <a:pt x="3256" y="928"/>
                      <a:pt x="3515" y="1303"/>
                    </a:cubicBezTo>
                    <a:lnTo>
                      <a:pt x="3544" y="1389"/>
                    </a:lnTo>
                    <a:cubicBezTo>
                      <a:pt x="3601" y="1447"/>
                      <a:pt x="3659" y="1504"/>
                      <a:pt x="3745" y="1504"/>
                    </a:cubicBezTo>
                    <a:cubicBezTo>
                      <a:pt x="3803" y="1504"/>
                      <a:pt x="3889" y="1447"/>
                      <a:pt x="3918" y="1389"/>
                    </a:cubicBezTo>
                    <a:cubicBezTo>
                      <a:pt x="4091" y="986"/>
                      <a:pt x="4350" y="698"/>
                      <a:pt x="4667" y="525"/>
                    </a:cubicBezTo>
                    <a:cubicBezTo>
                      <a:pt x="4763" y="448"/>
                      <a:pt x="4910" y="397"/>
                      <a:pt x="5075" y="397"/>
                    </a:cubicBezTo>
                    <a:close/>
                    <a:moveTo>
                      <a:pt x="4999" y="1"/>
                    </a:moveTo>
                    <a:cubicBezTo>
                      <a:pt x="4806" y="1"/>
                      <a:pt x="4616" y="52"/>
                      <a:pt x="4437" y="151"/>
                    </a:cubicBezTo>
                    <a:cubicBezTo>
                      <a:pt x="4149" y="295"/>
                      <a:pt x="3889" y="583"/>
                      <a:pt x="3659" y="928"/>
                    </a:cubicBezTo>
                    <a:cubicBezTo>
                      <a:pt x="3371" y="525"/>
                      <a:pt x="2996" y="266"/>
                      <a:pt x="2593" y="208"/>
                    </a:cubicBezTo>
                    <a:cubicBezTo>
                      <a:pt x="2464" y="178"/>
                      <a:pt x="2345" y="162"/>
                      <a:pt x="2235" y="162"/>
                    </a:cubicBezTo>
                    <a:cubicBezTo>
                      <a:pt x="2027" y="162"/>
                      <a:pt x="1851" y="220"/>
                      <a:pt x="1700" y="352"/>
                    </a:cubicBezTo>
                    <a:cubicBezTo>
                      <a:pt x="1153" y="669"/>
                      <a:pt x="1038" y="1418"/>
                      <a:pt x="1326" y="2167"/>
                    </a:cubicBezTo>
                    <a:cubicBezTo>
                      <a:pt x="634" y="2311"/>
                      <a:pt x="116" y="2801"/>
                      <a:pt x="58" y="3377"/>
                    </a:cubicBezTo>
                    <a:cubicBezTo>
                      <a:pt x="1" y="4097"/>
                      <a:pt x="692" y="4702"/>
                      <a:pt x="1585" y="4846"/>
                    </a:cubicBezTo>
                    <a:cubicBezTo>
                      <a:pt x="1499" y="5018"/>
                      <a:pt x="1470" y="5249"/>
                      <a:pt x="1441" y="5422"/>
                    </a:cubicBezTo>
                    <a:cubicBezTo>
                      <a:pt x="1355" y="6027"/>
                      <a:pt x="1585" y="6545"/>
                      <a:pt x="1988" y="6804"/>
                    </a:cubicBezTo>
                    <a:cubicBezTo>
                      <a:pt x="2161" y="6948"/>
                      <a:pt x="2334" y="6977"/>
                      <a:pt x="2564" y="6977"/>
                    </a:cubicBezTo>
                    <a:cubicBezTo>
                      <a:pt x="3054" y="6977"/>
                      <a:pt x="3659" y="6660"/>
                      <a:pt x="4005" y="6084"/>
                    </a:cubicBezTo>
                    <a:cubicBezTo>
                      <a:pt x="4390" y="6489"/>
                      <a:pt x="4867" y="6714"/>
                      <a:pt x="5304" y="6714"/>
                    </a:cubicBezTo>
                    <a:cubicBezTo>
                      <a:pt x="5519" y="6714"/>
                      <a:pt x="5725" y="6659"/>
                      <a:pt x="5906" y="6545"/>
                    </a:cubicBezTo>
                    <a:cubicBezTo>
                      <a:pt x="6453" y="6228"/>
                      <a:pt x="6597" y="5422"/>
                      <a:pt x="6251" y="4673"/>
                    </a:cubicBezTo>
                    <a:cubicBezTo>
                      <a:pt x="7029" y="4442"/>
                      <a:pt x="7519" y="3924"/>
                      <a:pt x="7490" y="3290"/>
                    </a:cubicBezTo>
                    <a:cubicBezTo>
                      <a:pt x="7490" y="2656"/>
                      <a:pt x="6914" y="2138"/>
                      <a:pt x="6107" y="2052"/>
                    </a:cubicBezTo>
                    <a:cubicBezTo>
                      <a:pt x="6338" y="1187"/>
                      <a:pt x="6078" y="352"/>
                      <a:pt x="5445" y="93"/>
                    </a:cubicBezTo>
                    <a:cubicBezTo>
                      <a:pt x="5295" y="31"/>
                      <a:pt x="5146" y="1"/>
                      <a:pt x="49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5" name="Google Shape;2343;p58"/>
          <p:cNvGrpSpPr/>
          <p:nvPr/>
        </p:nvGrpSpPr>
        <p:grpSpPr>
          <a:xfrm>
            <a:off x="887732" y="4103853"/>
            <a:ext cx="438243" cy="406809"/>
            <a:chOff x="8656226" y="2547184"/>
            <a:chExt cx="234630" cy="217766"/>
          </a:xfrm>
        </p:grpSpPr>
        <p:sp>
          <p:nvSpPr>
            <p:cNvPr id="36" name="Google Shape;2344;p58"/>
            <p:cNvSpPr/>
            <p:nvPr/>
          </p:nvSpPr>
          <p:spPr>
            <a:xfrm>
              <a:off x="8656234" y="2554313"/>
              <a:ext cx="222024" cy="203504"/>
            </a:xfrm>
            <a:custGeom>
              <a:avLst/>
              <a:gdLst/>
              <a:ahLst/>
              <a:cxnLst/>
              <a:rect l="l" t="t" r="r" b="b"/>
              <a:pathLst>
                <a:path w="7115" h="6521" extrusionOk="0">
                  <a:moveTo>
                    <a:pt x="4867" y="0"/>
                  </a:moveTo>
                  <a:cubicBezTo>
                    <a:pt x="4688" y="0"/>
                    <a:pt x="4495" y="57"/>
                    <a:pt x="4350" y="148"/>
                  </a:cubicBezTo>
                  <a:cubicBezTo>
                    <a:pt x="4004" y="321"/>
                    <a:pt x="3687" y="667"/>
                    <a:pt x="3514" y="1099"/>
                  </a:cubicBezTo>
                  <a:cubicBezTo>
                    <a:pt x="3514" y="1070"/>
                    <a:pt x="3457" y="1070"/>
                    <a:pt x="3457" y="1041"/>
                  </a:cubicBezTo>
                  <a:cubicBezTo>
                    <a:pt x="3103" y="500"/>
                    <a:pt x="2568" y="169"/>
                    <a:pt x="2103" y="169"/>
                  </a:cubicBezTo>
                  <a:cubicBezTo>
                    <a:pt x="1925" y="169"/>
                    <a:pt x="1757" y="217"/>
                    <a:pt x="1613" y="321"/>
                  </a:cubicBezTo>
                  <a:cubicBezTo>
                    <a:pt x="1095" y="638"/>
                    <a:pt x="1008" y="1444"/>
                    <a:pt x="1412" y="2164"/>
                  </a:cubicBezTo>
                  <a:cubicBezTo>
                    <a:pt x="663" y="2222"/>
                    <a:pt x="87" y="2625"/>
                    <a:pt x="58" y="3201"/>
                  </a:cubicBezTo>
                  <a:cubicBezTo>
                    <a:pt x="0" y="3864"/>
                    <a:pt x="692" y="4440"/>
                    <a:pt x="1556" y="4498"/>
                  </a:cubicBezTo>
                  <a:lnTo>
                    <a:pt x="1671" y="4498"/>
                  </a:lnTo>
                  <a:cubicBezTo>
                    <a:pt x="1527" y="4757"/>
                    <a:pt x="1412" y="5016"/>
                    <a:pt x="1383" y="5246"/>
                  </a:cubicBezTo>
                  <a:cubicBezTo>
                    <a:pt x="1296" y="5765"/>
                    <a:pt x="1440" y="6197"/>
                    <a:pt x="1815" y="6399"/>
                  </a:cubicBezTo>
                  <a:cubicBezTo>
                    <a:pt x="1958" y="6481"/>
                    <a:pt x="2118" y="6521"/>
                    <a:pt x="2286" y="6521"/>
                  </a:cubicBezTo>
                  <a:cubicBezTo>
                    <a:pt x="2761" y="6521"/>
                    <a:pt x="3296" y="6203"/>
                    <a:pt x="3658" y="5650"/>
                  </a:cubicBezTo>
                  <a:cubicBezTo>
                    <a:pt x="3687" y="5563"/>
                    <a:pt x="3716" y="5506"/>
                    <a:pt x="3774" y="5477"/>
                  </a:cubicBezTo>
                  <a:cubicBezTo>
                    <a:pt x="4117" y="5982"/>
                    <a:pt x="4617" y="6275"/>
                    <a:pt x="5064" y="6275"/>
                  </a:cubicBezTo>
                  <a:cubicBezTo>
                    <a:pt x="5254" y="6275"/>
                    <a:pt x="5434" y="6222"/>
                    <a:pt x="5588" y="6111"/>
                  </a:cubicBezTo>
                  <a:cubicBezTo>
                    <a:pt x="6107" y="5794"/>
                    <a:pt x="6164" y="4958"/>
                    <a:pt x="5732" y="4238"/>
                  </a:cubicBezTo>
                  <a:cubicBezTo>
                    <a:pt x="6539" y="4123"/>
                    <a:pt x="7115" y="3633"/>
                    <a:pt x="7057" y="3029"/>
                  </a:cubicBezTo>
                  <a:cubicBezTo>
                    <a:pt x="7086" y="2481"/>
                    <a:pt x="6424" y="2049"/>
                    <a:pt x="5646" y="2020"/>
                  </a:cubicBezTo>
                  <a:cubicBezTo>
                    <a:pt x="5963" y="1185"/>
                    <a:pt x="5732" y="321"/>
                    <a:pt x="5156" y="62"/>
                  </a:cubicBezTo>
                  <a:cubicBezTo>
                    <a:pt x="5072" y="19"/>
                    <a:pt x="4971" y="0"/>
                    <a:pt x="48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 name="Google Shape;2345;p58"/>
            <p:cNvGrpSpPr/>
            <p:nvPr/>
          </p:nvGrpSpPr>
          <p:grpSpPr>
            <a:xfrm>
              <a:off x="8656226" y="2547184"/>
              <a:ext cx="234630" cy="217766"/>
              <a:chOff x="8205901" y="2931534"/>
              <a:chExt cx="234630" cy="217766"/>
            </a:xfrm>
          </p:grpSpPr>
          <p:sp>
            <p:nvSpPr>
              <p:cNvPr id="38" name="Google Shape;2346;p58"/>
              <p:cNvSpPr/>
              <p:nvPr/>
            </p:nvSpPr>
            <p:spPr>
              <a:xfrm>
                <a:off x="8254456" y="2939398"/>
                <a:ext cx="180677" cy="204721"/>
              </a:xfrm>
              <a:custGeom>
                <a:avLst/>
                <a:gdLst/>
                <a:ahLst/>
                <a:cxnLst/>
                <a:rect l="l" t="t" r="r" b="b"/>
                <a:pathLst>
                  <a:path w="5790" h="6560" extrusionOk="0">
                    <a:moveTo>
                      <a:pt x="3465" y="0"/>
                    </a:moveTo>
                    <a:cubicBezTo>
                      <a:pt x="3303" y="0"/>
                      <a:pt x="3135" y="45"/>
                      <a:pt x="2967" y="129"/>
                    </a:cubicBezTo>
                    <a:cubicBezTo>
                      <a:pt x="3053" y="2260"/>
                      <a:pt x="2045" y="4450"/>
                      <a:pt x="144" y="5256"/>
                    </a:cubicBezTo>
                    <a:cubicBezTo>
                      <a:pt x="87" y="5256"/>
                      <a:pt x="87" y="5285"/>
                      <a:pt x="58" y="5285"/>
                    </a:cubicBezTo>
                    <a:cubicBezTo>
                      <a:pt x="0" y="5746"/>
                      <a:pt x="144" y="6207"/>
                      <a:pt x="490" y="6437"/>
                    </a:cubicBezTo>
                    <a:cubicBezTo>
                      <a:pt x="633" y="6520"/>
                      <a:pt x="795" y="6559"/>
                      <a:pt x="965" y="6559"/>
                    </a:cubicBezTo>
                    <a:cubicBezTo>
                      <a:pt x="1447" y="6559"/>
                      <a:pt x="1993" y="6242"/>
                      <a:pt x="2333" y="5688"/>
                    </a:cubicBezTo>
                    <a:cubicBezTo>
                      <a:pt x="2362" y="5631"/>
                      <a:pt x="2391" y="5573"/>
                      <a:pt x="2449" y="5487"/>
                    </a:cubicBezTo>
                    <a:cubicBezTo>
                      <a:pt x="2802" y="5986"/>
                      <a:pt x="3321" y="6290"/>
                      <a:pt x="3778" y="6290"/>
                    </a:cubicBezTo>
                    <a:cubicBezTo>
                      <a:pt x="3953" y="6290"/>
                      <a:pt x="4119" y="6245"/>
                      <a:pt x="4263" y="6149"/>
                    </a:cubicBezTo>
                    <a:cubicBezTo>
                      <a:pt x="4782" y="5775"/>
                      <a:pt x="4810" y="4997"/>
                      <a:pt x="4407" y="4277"/>
                    </a:cubicBezTo>
                    <a:cubicBezTo>
                      <a:pt x="5214" y="4133"/>
                      <a:pt x="5790" y="3614"/>
                      <a:pt x="5761" y="3038"/>
                    </a:cubicBezTo>
                    <a:cubicBezTo>
                      <a:pt x="5761" y="2433"/>
                      <a:pt x="5099" y="2001"/>
                      <a:pt x="4263" y="2001"/>
                    </a:cubicBezTo>
                    <a:cubicBezTo>
                      <a:pt x="4609" y="1166"/>
                      <a:pt x="4378" y="302"/>
                      <a:pt x="3802" y="71"/>
                    </a:cubicBezTo>
                    <a:cubicBezTo>
                      <a:pt x="3694" y="23"/>
                      <a:pt x="3581" y="0"/>
                      <a:pt x="34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347;p58"/>
              <p:cNvSpPr/>
              <p:nvPr/>
            </p:nvSpPr>
            <p:spPr>
              <a:xfrm>
                <a:off x="8287689" y="3010395"/>
                <a:ext cx="75547" cy="58420"/>
              </a:xfrm>
              <a:custGeom>
                <a:avLst/>
                <a:gdLst/>
                <a:ahLst/>
                <a:cxnLst/>
                <a:rect l="l" t="t" r="r" b="b"/>
                <a:pathLst>
                  <a:path w="2421" h="1872" extrusionOk="0">
                    <a:moveTo>
                      <a:pt x="1393" y="0"/>
                    </a:moveTo>
                    <a:cubicBezTo>
                      <a:pt x="1212" y="0"/>
                      <a:pt x="1021" y="42"/>
                      <a:pt x="836" y="129"/>
                    </a:cubicBezTo>
                    <a:cubicBezTo>
                      <a:pt x="289" y="418"/>
                      <a:pt x="1" y="994"/>
                      <a:pt x="231" y="1426"/>
                    </a:cubicBezTo>
                    <a:cubicBezTo>
                      <a:pt x="365" y="1712"/>
                      <a:pt x="675" y="1872"/>
                      <a:pt x="1029" y="1872"/>
                    </a:cubicBezTo>
                    <a:cubicBezTo>
                      <a:pt x="1209" y="1872"/>
                      <a:pt x="1400" y="1830"/>
                      <a:pt x="1585" y="1743"/>
                    </a:cubicBezTo>
                    <a:cubicBezTo>
                      <a:pt x="2132" y="1483"/>
                      <a:pt x="2420" y="907"/>
                      <a:pt x="2190" y="446"/>
                    </a:cubicBezTo>
                    <a:cubicBezTo>
                      <a:pt x="2057" y="160"/>
                      <a:pt x="1746" y="0"/>
                      <a:pt x="13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348;p58"/>
              <p:cNvSpPr/>
              <p:nvPr/>
            </p:nvSpPr>
            <p:spPr>
              <a:xfrm>
                <a:off x="8205901" y="2931534"/>
                <a:ext cx="234630" cy="217766"/>
              </a:xfrm>
              <a:custGeom>
                <a:avLst/>
                <a:gdLst/>
                <a:ahLst/>
                <a:cxnLst/>
                <a:rect l="l" t="t" r="r" b="b"/>
                <a:pathLst>
                  <a:path w="7519" h="6978" extrusionOk="0">
                    <a:moveTo>
                      <a:pt x="5075" y="397"/>
                    </a:moveTo>
                    <a:cubicBezTo>
                      <a:pt x="5157" y="397"/>
                      <a:pt x="5243" y="410"/>
                      <a:pt x="5330" y="439"/>
                    </a:cubicBezTo>
                    <a:cubicBezTo>
                      <a:pt x="5790" y="640"/>
                      <a:pt x="5963" y="1389"/>
                      <a:pt x="5675" y="2109"/>
                    </a:cubicBezTo>
                    <a:cubicBezTo>
                      <a:pt x="5646" y="2167"/>
                      <a:pt x="5646" y="2224"/>
                      <a:pt x="5675" y="2282"/>
                    </a:cubicBezTo>
                    <a:cubicBezTo>
                      <a:pt x="5675" y="2368"/>
                      <a:pt x="5762" y="2397"/>
                      <a:pt x="5819" y="2397"/>
                    </a:cubicBezTo>
                    <a:cubicBezTo>
                      <a:pt x="6510" y="2426"/>
                      <a:pt x="7058" y="2829"/>
                      <a:pt x="7087" y="3290"/>
                    </a:cubicBezTo>
                    <a:cubicBezTo>
                      <a:pt x="7115" y="3751"/>
                      <a:pt x="6626" y="4183"/>
                      <a:pt x="5934" y="4298"/>
                    </a:cubicBezTo>
                    <a:cubicBezTo>
                      <a:pt x="5848" y="4298"/>
                      <a:pt x="5819" y="4356"/>
                      <a:pt x="5790" y="4414"/>
                    </a:cubicBezTo>
                    <a:cubicBezTo>
                      <a:pt x="5762" y="4442"/>
                      <a:pt x="5762" y="4529"/>
                      <a:pt x="5790" y="4586"/>
                    </a:cubicBezTo>
                    <a:cubicBezTo>
                      <a:pt x="6107" y="5220"/>
                      <a:pt x="6078" y="5940"/>
                      <a:pt x="5675" y="6171"/>
                    </a:cubicBezTo>
                    <a:cubicBezTo>
                      <a:pt x="5560" y="6247"/>
                      <a:pt x="5427" y="6283"/>
                      <a:pt x="5285" y="6283"/>
                    </a:cubicBezTo>
                    <a:cubicBezTo>
                      <a:pt x="4894" y="6283"/>
                      <a:pt x="4437" y="6010"/>
                      <a:pt x="4120" y="5566"/>
                    </a:cubicBezTo>
                    <a:cubicBezTo>
                      <a:pt x="4091" y="5537"/>
                      <a:pt x="4033" y="5508"/>
                      <a:pt x="3947" y="5508"/>
                    </a:cubicBezTo>
                    <a:cubicBezTo>
                      <a:pt x="3889" y="5508"/>
                      <a:pt x="3803" y="5537"/>
                      <a:pt x="3774" y="5595"/>
                    </a:cubicBezTo>
                    <a:cubicBezTo>
                      <a:pt x="3745" y="5681"/>
                      <a:pt x="3688" y="5710"/>
                      <a:pt x="3659" y="5796"/>
                    </a:cubicBezTo>
                    <a:cubicBezTo>
                      <a:pt x="3358" y="6269"/>
                      <a:pt x="2880" y="6566"/>
                      <a:pt x="2478" y="6566"/>
                    </a:cubicBezTo>
                    <a:cubicBezTo>
                      <a:pt x="2341" y="6566"/>
                      <a:pt x="2213" y="6532"/>
                      <a:pt x="2103" y="6459"/>
                    </a:cubicBezTo>
                    <a:cubicBezTo>
                      <a:pt x="1873" y="6286"/>
                      <a:pt x="1729" y="5940"/>
                      <a:pt x="1787" y="5508"/>
                    </a:cubicBezTo>
                    <a:cubicBezTo>
                      <a:pt x="1815" y="5278"/>
                      <a:pt x="1902" y="5018"/>
                      <a:pt x="2046" y="4817"/>
                    </a:cubicBezTo>
                    <a:cubicBezTo>
                      <a:pt x="2075" y="4730"/>
                      <a:pt x="2075" y="4673"/>
                      <a:pt x="2046" y="4586"/>
                    </a:cubicBezTo>
                    <a:cubicBezTo>
                      <a:pt x="2017" y="4529"/>
                      <a:pt x="1931" y="4500"/>
                      <a:pt x="1873" y="4500"/>
                    </a:cubicBezTo>
                    <a:lnTo>
                      <a:pt x="1758" y="4500"/>
                    </a:lnTo>
                    <a:cubicBezTo>
                      <a:pt x="1009" y="4442"/>
                      <a:pt x="375" y="3981"/>
                      <a:pt x="433" y="3434"/>
                    </a:cubicBezTo>
                    <a:cubicBezTo>
                      <a:pt x="462" y="2973"/>
                      <a:pt x="951" y="2628"/>
                      <a:pt x="1614" y="2570"/>
                    </a:cubicBezTo>
                    <a:cubicBezTo>
                      <a:pt x="1671" y="2570"/>
                      <a:pt x="1758" y="2541"/>
                      <a:pt x="1787" y="2484"/>
                    </a:cubicBezTo>
                    <a:cubicBezTo>
                      <a:pt x="1844" y="2426"/>
                      <a:pt x="1844" y="2368"/>
                      <a:pt x="1787" y="2282"/>
                    </a:cubicBezTo>
                    <a:cubicBezTo>
                      <a:pt x="1470" y="1677"/>
                      <a:pt x="1499" y="957"/>
                      <a:pt x="1902" y="698"/>
                    </a:cubicBezTo>
                    <a:cubicBezTo>
                      <a:pt x="2017" y="640"/>
                      <a:pt x="2161" y="611"/>
                      <a:pt x="2305" y="611"/>
                    </a:cubicBezTo>
                    <a:cubicBezTo>
                      <a:pt x="2363" y="611"/>
                      <a:pt x="2449" y="611"/>
                      <a:pt x="2507" y="554"/>
                    </a:cubicBezTo>
                    <a:cubicBezTo>
                      <a:pt x="2910" y="669"/>
                      <a:pt x="3256" y="928"/>
                      <a:pt x="3515" y="1303"/>
                    </a:cubicBezTo>
                    <a:lnTo>
                      <a:pt x="3544" y="1389"/>
                    </a:lnTo>
                    <a:cubicBezTo>
                      <a:pt x="3601" y="1447"/>
                      <a:pt x="3659" y="1504"/>
                      <a:pt x="3745" y="1504"/>
                    </a:cubicBezTo>
                    <a:cubicBezTo>
                      <a:pt x="3803" y="1504"/>
                      <a:pt x="3889" y="1447"/>
                      <a:pt x="3918" y="1389"/>
                    </a:cubicBezTo>
                    <a:cubicBezTo>
                      <a:pt x="4091" y="986"/>
                      <a:pt x="4350" y="698"/>
                      <a:pt x="4667" y="525"/>
                    </a:cubicBezTo>
                    <a:cubicBezTo>
                      <a:pt x="4763" y="448"/>
                      <a:pt x="4910" y="397"/>
                      <a:pt x="5075" y="397"/>
                    </a:cubicBezTo>
                    <a:close/>
                    <a:moveTo>
                      <a:pt x="4999" y="1"/>
                    </a:moveTo>
                    <a:cubicBezTo>
                      <a:pt x="4806" y="1"/>
                      <a:pt x="4616" y="52"/>
                      <a:pt x="4437" y="151"/>
                    </a:cubicBezTo>
                    <a:cubicBezTo>
                      <a:pt x="4149" y="295"/>
                      <a:pt x="3889" y="583"/>
                      <a:pt x="3659" y="928"/>
                    </a:cubicBezTo>
                    <a:cubicBezTo>
                      <a:pt x="3371" y="525"/>
                      <a:pt x="2996" y="266"/>
                      <a:pt x="2593" y="208"/>
                    </a:cubicBezTo>
                    <a:cubicBezTo>
                      <a:pt x="2464" y="178"/>
                      <a:pt x="2345" y="162"/>
                      <a:pt x="2235" y="162"/>
                    </a:cubicBezTo>
                    <a:cubicBezTo>
                      <a:pt x="2027" y="162"/>
                      <a:pt x="1851" y="220"/>
                      <a:pt x="1700" y="352"/>
                    </a:cubicBezTo>
                    <a:cubicBezTo>
                      <a:pt x="1153" y="669"/>
                      <a:pt x="1038" y="1418"/>
                      <a:pt x="1326" y="2167"/>
                    </a:cubicBezTo>
                    <a:cubicBezTo>
                      <a:pt x="634" y="2311"/>
                      <a:pt x="116" y="2801"/>
                      <a:pt x="58" y="3377"/>
                    </a:cubicBezTo>
                    <a:cubicBezTo>
                      <a:pt x="1" y="4097"/>
                      <a:pt x="692" y="4702"/>
                      <a:pt x="1585" y="4846"/>
                    </a:cubicBezTo>
                    <a:cubicBezTo>
                      <a:pt x="1499" y="5018"/>
                      <a:pt x="1470" y="5249"/>
                      <a:pt x="1441" y="5422"/>
                    </a:cubicBezTo>
                    <a:cubicBezTo>
                      <a:pt x="1355" y="6027"/>
                      <a:pt x="1585" y="6545"/>
                      <a:pt x="1988" y="6804"/>
                    </a:cubicBezTo>
                    <a:cubicBezTo>
                      <a:pt x="2161" y="6948"/>
                      <a:pt x="2334" y="6977"/>
                      <a:pt x="2564" y="6977"/>
                    </a:cubicBezTo>
                    <a:cubicBezTo>
                      <a:pt x="3054" y="6977"/>
                      <a:pt x="3659" y="6660"/>
                      <a:pt x="4005" y="6084"/>
                    </a:cubicBezTo>
                    <a:cubicBezTo>
                      <a:pt x="4390" y="6489"/>
                      <a:pt x="4867" y="6714"/>
                      <a:pt x="5304" y="6714"/>
                    </a:cubicBezTo>
                    <a:cubicBezTo>
                      <a:pt x="5519" y="6714"/>
                      <a:pt x="5725" y="6659"/>
                      <a:pt x="5906" y="6545"/>
                    </a:cubicBezTo>
                    <a:cubicBezTo>
                      <a:pt x="6453" y="6228"/>
                      <a:pt x="6597" y="5422"/>
                      <a:pt x="6251" y="4673"/>
                    </a:cubicBezTo>
                    <a:cubicBezTo>
                      <a:pt x="7029" y="4442"/>
                      <a:pt x="7519" y="3924"/>
                      <a:pt x="7490" y="3290"/>
                    </a:cubicBezTo>
                    <a:cubicBezTo>
                      <a:pt x="7490" y="2656"/>
                      <a:pt x="6914" y="2138"/>
                      <a:pt x="6107" y="2052"/>
                    </a:cubicBezTo>
                    <a:cubicBezTo>
                      <a:pt x="6338" y="1187"/>
                      <a:pt x="6078" y="352"/>
                      <a:pt x="5445" y="93"/>
                    </a:cubicBezTo>
                    <a:cubicBezTo>
                      <a:pt x="5295" y="31"/>
                      <a:pt x="5146" y="1"/>
                      <a:pt x="49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1" name="Google Shape;2349;p58"/>
          <p:cNvGrpSpPr/>
          <p:nvPr/>
        </p:nvGrpSpPr>
        <p:grpSpPr>
          <a:xfrm>
            <a:off x="7197698" y="1168579"/>
            <a:ext cx="289974" cy="261300"/>
            <a:chOff x="8549240" y="3624833"/>
            <a:chExt cx="237314" cy="213865"/>
          </a:xfrm>
        </p:grpSpPr>
        <p:sp>
          <p:nvSpPr>
            <p:cNvPr id="42" name="Google Shape;2350;p58"/>
            <p:cNvSpPr/>
            <p:nvPr/>
          </p:nvSpPr>
          <p:spPr>
            <a:xfrm>
              <a:off x="8555989" y="3631362"/>
              <a:ext cx="223833" cy="200789"/>
            </a:xfrm>
            <a:custGeom>
              <a:avLst/>
              <a:gdLst/>
              <a:ahLst/>
              <a:cxnLst/>
              <a:rect l="l" t="t" r="r" b="b"/>
              <a:pathLst>
                <a:path w="7173" h="6434" extrusionOk="0">
                  <a:moveTo>
                    <a:pt x="2373" y="0"/>
                  </a:moveTo>
                  <a:cubicBezTo>
                    <a:pt x="2239" y="0"/>
                    <a:pt x="2109" y="29"/>
                    <a:pt x="1988" y="89"/>
                  </a:cubicBezTo>
                  <a:cubicBezTo>
                    <a:pt x="1440" y="349"/>
                    <a:pt x="1268" y="1155"/>
                    <a:pt x="1584" y="1904"/>
                  </a:cubicBezTo>
                  <a:cubicBezTo>
                    <a:pt x="1555" y="1903"/>
                    <a:pt x="1526" y="1902"/>
                    <a:pt x="1498" y="1902"/>
                  </a:cubicBezTo>
                  <a:cubicBezTo>
                    <a:pt x="789" y="1902"/>
                    <a:pt x="226" y="2242"/>
                    <a:pt x="115" y="2768"/>
                  </a:cubicBezTo>
                  <a:cubicBezTo>
                    <a:pt x="0" y="3373"/>
                    <a:pt x="576" y="4064"/>
                    <a:pt x="1498" y="4208"/>
                  </a:cubicBezTo>
                  <a:lnTo>
                    <a:pt x="1584" y="4208"/>
                  </a:lnTo>
                  <a:cubicBezTo>
                    <a:pt x="1412" y="4410"/>
                    <a:pt x="1296" y="4669"/>
                    <a:pt x="1239" y="4929"/>
                  </a:cubicBezTo>
                  <a:cubicBezTo>
                    <a:pt x="1095" y="5389"/>
                    <a:pt x="1181" y="5850"/>
                    <a:pt x="1527" y="6138"/>
                  </a:cubicBezTo>
                  <a:cubicBezTo>
                    <a:pt x="1696" y="6277"/>
                    <a:pt x="1909" y="6344"/>
                    <a:pt x="2138" y="6344"/>
                  </a:cubicBezTo>
                  <a:cubicBezTo>
                    <a:pt x="2574" y="6344"/>
                    <a:pt x="3069" y="6102"/>
                    <a:pt x="3428" y="5649"/>
                  </a:cubicBezTo>
                  <a:cubicBezTo>
                    <a:pt x="3457" y="5562"/>
                    <a:pt x="3543" y="5533"/>
                    <a:pt x="3572" y="5476"/>
                  </a:cubicBezTo>
                  <a:cubicBezTo>
                    <a:pt x="3886" y="6060"/>
                    <a:pt x="4411" y="6433"/>
                    <a:pt x="4899" y="6433"/>
                  </a:cubicBezTo>
                  <a:cubicBezTo>
                    <a:pt x="5038" y="6433"/>
                    <a:pt x="5173" y="6403"/>
                    <a:pt x="5300" y="6340"/>
                  </a:cubicBezTo>
                  <a:cubicBezTo>
                    <a:pt x="5847" y="6081"/>
                    <a:pt x="6020" y="5245"/>
                    <a:pt x="5703" y="4496"/>
                  </a:cubicBezTo>
                  <a:cubicBezTo>
                    <a:pt x="6481" y="4468"/>
                    <a:pt x="7115" y="4036"/>
                    <a:pt x="7172" y="3460"/>
                  </a:cubicBezTo>
                  <a:cubicBezTo>
                    <a:pt x="7144" y="2912"/>
                    <a:pt x="6596" y="2365"/>
                    <a:pt x="5819" y="2250"/>
                  </a:cubicBezTo>
                  <a:cubicBezTo>
                    <a:pt x="6251" y="1472"/>
                    <a:pt x="6135" y="608"/>
                    <a:pt x="5559" y="291"/>
                  </a:cubicBezTo>
                  <a:cubicBezTo>
                    <a:pt x="5413" y="210"/>
                    <a:pt x="5258" y="175"/>
                    <a:pt x="5099" y="175"/>
                  </a:cubicBezTo>
                  <a:cubicBezTo>
                    <a:pt x="4975" y="175"/>
                    <a:pt x="4850" y="196"/>
                    <a:pt x="4724" y="233"/>
                  </a:cubicBezTo>
                  <a:cubicBezTo>
                    <a:pt x="4378" y="377"/>
                    <a:pt x="4004" y="666"/>
                    <a:pt x="3802" y="1098"/>
                  </a:cubicBezTo>
                  <a:cubicBezTo>
                    <a:pt x="3802" y="1069"/>
                    <a:pt x="3745" y="1069"/>
                    <a:pt x="3745" y="1040"/>
                  </a:cubicBezTo>
                  <a:cubicBezTo>
                    <a:pt x="3426" y="403"/>
                    <a:pt x="2875" y="0"/>
                    <a:pt x="23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 name="Google Shape;2351;p58"/>
            <p:cNvGrpSpPr/>
            <p:nvPr/>
          </p:nvGrpSpPr>
          <p:grpSpPr>
            <a:xfrm>
              <a:off x="8549240" y="3624833"/>
              <a:ext cx="237314" cy="213865"/>
              <a:chOff x="8365015" y="3739933"/>
              <a:chExt cx="237314" cy="213865"/>
            </a:xfrm>
          </p:grpSpPr>
          <p:sp>
            <p:nvSpPr>
              <p:cNvPr id="44" name="Google Shape;2352;p58"/>
              <p:cNvSpPr/>
              <p:nvPr/>
            </p:nvSpPr>
            <p:spPr>
              <a:xfrm>
                <a:off x="8406362" y="3749826"/>
                <a:ext cx="190569" cy="197918"/>
              </a:xfrm>
              <a:custGeom>
                <a:avLst/>
                <a:gdLst/>
                <a:ahLst/>
                <a:cxnLst/>
                <a:rect l="l" t="t" r="r" b="b"/>
                <a:pathLst>
                  <a:path w="6107" h="6342" extrusionOk="0">
                    <a:moveTo>
                      <a:pt x="4060" y="1"/>
                    </a:moveTo>
                    <a:cubicBezTo>
                      <a:pt x="3930" y="1"/>
                      <a:pt x="3794" y="29"/>
                      <a:pt x="3658" y="84"/>
                    </a:cubicBezTo>
                    <a:cubicBezTo>
                      <a:pt x="3428" y="2186"/>
                      <a:pt x="2218" y="4260"/>
                      <a:pt x="202" y="4808"/>
                    </a:cubicBezTo>
                    <a:cubicBezTo>
                      <a:pt x="144" y="4836"/>
                      <a:pt x="144" y="4836"/>
                      <a:pt x="115" y="4836"/>
                    </a:cubicBezTo>
                    <a:cubicBezTo>
                      <a:pt x="0" y="5355"/>
                      <a:pt x="86" y="5816"/>
                      <a:pt x="403" y="6075"/>
                    </a:cubicBezTo>
                    <a:cubicBezTo>
                      <a:pt x="557" y="6219"/>
                      <a:pt x="755" y="6286"/>
                      <a:pt x="973" y="6286"/>
                    </a:cubicBezTo>
                    <a:cubicBezTo>
                      <a:pt x="1408" y="6286"/>
                      <a:pt x="1920" y="6017"/>
                      <a:pt x="2304" y="5556"/>
                    </a:cubicBezTo>
                    <a:cubicBezTo>
                      <a:pt x="2391" y="5499"/>
                      <a:pt x="2420" y="5441"/>
                      <a:pt x="2448" y="5384"/>
                    </a:cubicBezTo>
                    <a:cubicBezTo>
                      <a:pt x="2763" y="5967"/>
                      <a:pt x="3287" y="6341"/>
                      <a:pt x="3776" y="6341"/>
                    </a:cubicBezTo>
                    <a:cubicBezTo>
                      <a:pt x="3914" y="6341"/>
                      <a:pt x="4050" y="6311"/>
                      <a:pt x="4177" y="6248"/>
                    </a:cubicBezTo>
                    <a:cubicBezTo>
                      <a:pt x="4724" y="5960"/>
                      <a:pt x="4897" y="5153"/>
                      <a:pt x="4580" y="4404"/>
                    </a:cubicBezTo>
                    <a:cubicBezTo>
                      <a:pt x="5386" y="4375"/>
                      <a:pt x="6020" y="3943"/>
                      <a:pt x="6078" y="3367"/>
                    </a:cubicBezTo>
                    <a:cubicBezTo>
                      <a:pt x="6107" y="2791"/>
                      <a:pt x="5559" y="2244"/>
                      <a:pt x="4724" y="2100"/>
                    </a:cubicBezTo>
                    <a:cubicBezTo>
                      <a:pt x="5127" y="1322"/>
                      <a:pt x="5070" y="458"/>
                      <a:pt x="4465" y="112"/>
                    </a:cubicBezTo>
                    <a:cubicBezTo>
                      <a:pt x="4343" y="36"/>
                      <a:pt x="4205" y="1"/>
                      <a:pt x="4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353;p58"/>
              <p:cNvSpPr/>
              <p:nvPr/>
            </p:nvSpPr>
            <p:spPr>
              <a:xfrm>
                <a:off x="8449487" y="3820261"/>
                <a:ext cx="75547" cy="56735"/>
              </a:xfrm>
              <a:custGeom>
                <a:avLst/>
                <a:gdLst/>
                <a:ahLst/>
                <a:cxnLst/>
                <a:rect l="l" t="t" r="r" b="b"/>
                <a:pathLst>
                  <a:path w="2421" h="1818" extrusionOk="0">
                    <a:moveTo>
                      <a:pt x="1316" y="0"/>
                    </a:moveTo>
                    <a:cubicBezTo>
                      <a:pt x="1179" y="0"/>
                      <a:pt x="1036" y="23"/>
                      <a:pt x="894" y="73"/>
                    </a:cubicBezTo>
                    <a:cubicBezTo>
                      <a:pt x="375" y="246"/>
                      <a:pt x="1" y="793"/>
                      <a:pt x="145" y="1254"/>
                    </a:cubicBezTo>
                    <a:cubicBezTo>
                      <a:pt x="253" y="1601"/>
                      <a:pt x="622" y="1817"/>
                      <a:pt x="1044" y="1817"/>
                    </a:cubicBezTo>
                    <a:cubicBezTo>
                      <a:pt x="1183" y="1817"/>
                      <a:pt x="1327" y="1794"/>
                      <a:pt x="1470" y="1744"/>
                    </a:cubicBezTo>
                    <a:cubicBezTo>
                      <a:pt x="2046" y="1571"/>
                      <a:pt x="2420" y="1024"/>
                      <a:pt x="2247" y="563"/>
                    </a:cubicBezTo>
                    <a:cubicBezTo>
                      <a:pt x="2096" y="216"/>
                      <a:pt x="1732" y="0"/>
                      <a:pt x="13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354;p58"/>
              <p:cNvSpPr/>
              <p:nvPr/>
            </p:nvSpPr>
            <p:spPr>
              <a:xfrm>
                <a:off x="8365015" y="3739933"/>
                <a:ext cx="237314" cy="213865"/>
              </a:xfrm>
              <a:custGeom>
                <a:avLst/>
                <a:gdLst/>
                <a:ahLst/>
                <a:cxnLst/>
                <a:rect l="l" t="t" r="r" b="b"/>
                <a:pathLst>
                  <a:path w="7605" h="6853" extrusionOk="0">
                    <a:moveTo>
                      <a:pt x="2618" y="386"/>
                    </a:moveTo>
                    <a:cubicBezTo>
                      <a:pt x="2715" y="386"/>
                      <a:pt x="2823" y="401"/>
                      <a:pt x="2938" y="429"/>
                    </a:cubicBezTo>
                    <a:cubicBezTo>
                      <a:pt x="3284" y="545"/>
                      <a:pt x="3601" y="862"/>
                      <a:pt x="3831" y="1294"/>
                    </a:cubicBezTo>
                    <a:lnTo>
                      <a:pt x="3860" y="1380"/>
                    </a:lnTo>
                    <a:cubicBezTo>
                      <a:pt x="3889" y="1438"/>
                      <a:pt x="3975" y="1466"/>
                      <a:pt x="4033" y="1466"/>
                    </a:cubicBezTo>
                    <a:cubicBezTo>
                      <a:pt x="4119" y="1466"/>
                      <a:pt x="4177" y="1438"/>
                      <a:pt x="4234" y="1380"/>
                    </a:cubicBezTo>
                    <a:cubicBezTo>
                      <a:pt x="4407" y="1006"/>
                      <a:pt x="4724" y="718"/>
                      <a:pt x="5041" y="602"/>
                    </a:cubicBezTo>
                    <a:cubicBezTo>
                      <a:pt x="5161" y="568"/>
                      <a:pt x="5291" y="523"/>
                      <a:pt x="5432" y="523"/>
                    </a:cubicBezTo>
                    <a:cubicBezTo>
                      <a:pt x="5527" y="523"/>
                      <a:pt x="5627" y="544"/>
                      <a:pt x="5732" y="602"/>
                    </a:cubicBezTo>
                    <a:cubicBezTo>
                      <a:pt x="6164" y="862"/>
                      <a:pt x="6251" y="1610"/>
                      <a:pt x="5876" y="2302"/>
                    </a:cubicBezTo>
                    <a:cubicBezTo>
                      <a:pt x="5847" y="2331"/>
                      <a:pt x="5847" y="2417"/>
                      <a:pt x="5876" y="2475"/>
                    </a:cubicBezTo>
                    <a:cubicBezTo>
                      <a:pt x="5905" y="2561"/>
                      <a:pt x="5963" y="2590"/>
                      <a:pt x="6020" y="2590"/>
                    </a:cubicBezTo>
                    <a:cubicBezTo>
                      <a:pt x="6711" y="2734"/>
                      <a:pt x="7201" y="3166"/>
                      <a:pt x="7172" y="3627"/>
                    </a:cubicBezTo>
                    <a:cubicBezTo>
                      <a:pt x="7144" y="4116"/>
                      <a:pt x="6596" y="4462"/>
                      <a:pt x="5905" y="4520"/>
                    </a:cubicBezTo>
                    <a:cubicBezTo>
                      <a:pt x="5847" y="4520"/>
                      <a:pt x="5761" y="4548"/>
                      <a:pt x="5732" y="4606"/>
                    </a:cubicBezTo>
                    <a:cubicBezTo>
                      <a:pt x="5703" y="4664"/>
                      <a:pt x="5703" y="4721"/>
                      <a:pt x="5732" y="4808"/>
                    </a:cubicBezTo>
                    <a:cubicBezTo>
                      <a:pt x="6020" y="5470"/>
                      <a:pt x="5876" y="6161"/>
                      <a:pt x="5444" y="6392"/>
                    </a:cubicBezTo>
                    <a:cubicBezTo>
                      <a:pt x="5361" y="6431"/>
                      <a:pt x="5271" y="6449"/>
                      <a:pt x="5176" y="6449"/>
                    </a:cubicBezTo>
                    <a:cubicBezTo>
                      <a:pt x="4778" y="6449"/>
                      <a:pt x="4306" y="6121"/>
                      <a:pt x="4004" y="5585"/>
                    </a:cubicBezTo>
                    <a:cubicBezTo>
                      <a:pt x="3975" y="5528"/>
                      <a:pt x="3889" y="5470"/>
                      <a:pt x="3831" y="5470"/>
                    </a:cubicBezTo>
                    <a:cubicBezTo>
                      <a:pt x="3782" y="5470"/>
                      <a:pt x="3742" y="5489"/>
                      <a:pt x="3700" y="5489"/>
                    </a:cubicBezTo>
                    <a:cubicBezTo>
                      <a:pt x="3669" y="5489"/>
                      <a:pt x="3638" y="5478"/>
                      <a:pt x="3601" y="5441"/>
                    </a:cubicBezTo>
                    <a:cubicBezTo>
                      <a:pt x="3572" y="5528"/>
                      <a:pt x="3543" y="5585"/>
                      <a:pt x="3514" y="5614"/>
                    </a:cubicBezTo>
                    <a:cubicBezTo>
                      <a:pt x="3178" y="6049"/>
                      <a:pt x="2720" y="6280"/>
                      <a:pt x="2335" y="6280"/>
                    </a:cubicBezTo>
                    <a:cubicBezTo>
                      <a:pt x="2159" y="6280"/>
                      <a:pt x="1999" y="6232"/>
                      <a:pt x="1872" y="6133"/>
                    </a:cubicBezTo>
                    <a:cubicBezTo>
                      <a:pt x="1642" y="5902"/>
                      <a:pt x="1556" y="5557"/>
                      <a:pt x="1671" y="5125"/>
                    </a:cubicBezTo>
                    <a:cubicBezTo>
                      <a:pt x="1700" y="4894"/>
                      <a:pt x="1844" y="4692"/>
                      <a:pt x="1988" y="4462"/>
                    </a:cubicBezTo>
                    <a:cubicBezTo>
                      <a:pt x="2016" y="4433"/>
                      <a:pt x="2074" y="4347"/>
                      <a:pt x="2016" y="4289"/>
                    </a:cubicBezTo>
                    <a:cubicBezTo>
                      <a:pt x="2016" y="4203"/>
                      <a:pt x="1959" y="4145"/>
                      <a:pt x="1872" y="4145"/>
                    </a:cubicBezTo>
                    <a:lnTo>
                      <a:pt x="1786" y="4145"/>
                    </a:lnTo>
                    <a:cubicBezTo>
                      <a:pt x="1008" y="4001"/>
                      <a:pt x="490" y="3425"/>
                      <a:pt x="576" y="2907"/>
                    </a:cubicBezTo>
                    <a:cubicBezTo>
                      <a:pt x="655" y="2511"/>
                      <a:pt x="1120" y="2237"/>
                      <a:pt x="1683" y="2237"/>
                    </a:cubicBezTo>
                    <a:cubicBezTo>
                      <a:pt x="1736" y="2237"/>
                      <a:pt x="1789" y="2239"/>
                      <a:pt x="1844" y="2244"/>
                    </a:cubicBezTo>
                    <a:cubicBezTo>
                      <a:pt x="1930" y="2244"/>
                      <a:pt x="1988" y="2244"/>
                      <a:pt x="2016" y="2158"/>
                    </a:cubicBezTo>
                    <a:cubicBezTo>
                      <a:pt x="2074" y="2129"/>
                      <a:pt x="2103" y="2043"/>
                      <a:pt x="2074" y="1985"/>
                    </a:cubicBezTo>
                    <a:cubicBezTo>
                      <a:pt x="1786" y="1322"/>
                      <a:pt x="1930" y="660"/>
                      <a:pt x="2362" y="429"/>
                    </a:cubicBezTo>
                    <a:cubicBezTo>
                      <a:pt x="2434" y="401"/>
                      <a:pt x="2520" y="386"/>
                      <a:pt x="2618" y="386"/>
                    </a:cubicBezTo>
                    <a:close/>
                    <a:moveTo>
                      <a:pt x="2582" y="1"/>
                    </a:moveTo>
                    <a:cubicBezTo>
                      <a:pt x="2421" y="1"/>
                      <a:pt x="2268" y="37"/>
                      <a:pt x="2132" y="113"/>
                    </a:cubicBezTo>
                    <a:cubicBezTo>
                      <a:pt x="1584" y="401"/>
                      <a:pt x="1354" y="1150"/>
                      <a:pt x="1556" y="1927"/>
                    </a:cubicBezTo>
                    <a:cubicBezTo>
                      <a:pt x="835" y="1956"/>
                      <a:pt x="259" y="2359"/>
                      <a:pt x="144" y="2935"/>
                    </a:cubicBezTo>
                    <a:cubicBezTo>
                      <a:pt x="0" y="3598"/>
                      <a:pt x="634" y="4318"/>
                      <a:pt x="1498" y="4577"/>
                    </a:cubicBezTo>
                    <a:cubicBezTo>
                      <a:pt x="1411" y="4750"/>
                      <a:pt x="1296" y="4952"/>
                      <a:pt x="1267" y="5125"/>
                    </a:cubicBezTo>
                    <a:cubicBezTo>
                      <a:pt x="1123" y="5729"/>
                      <a:pt x="1267" y="6248"/>
                      <a:pt x="1642" y="6565"/>
                    </a:cubicBezTo>
                    <a:cubicBezTo>
                      <a:pt x="1838" y="6722"/>
                      <a:pt x="2075" y="6795"/>
                      <a:pt x="2328" y="6795"/>
                    </a:cubicBezTo>
                    <a:cubicBezTo>
                      <a:pt x="2816" y="6795"/>
                      <a:pt x="3366" y="6521"/>
                      <a:pt x="3802" y="6046"/>
                    </a:cubicBezTo>
                    <a:cubicBezTo>
                      <a:pt x="4148" y="6565"/>
                      <a:pt x="4695" y="6853"/>
                      <a:pt x="5156" y="6853"/>
                    </a:cubicBezTo>
                    <a:cubicBezTo>
                      <a:pt x="5329" y="6853"/>
                      <a:pt x="5473" y="6824"/>
                      <a:pt x="5588" y="6766"/>
                    </a:cubicBezTo>
                    <a:cubicBezTo>
                      <a:pt x="6164" y="6478"/>
                      <a:pt x="6395" y="5729"/>
                      <a:pt x="6164" y="4952"/>
                    </a:cubicBezTo>
                    <a:cubicBezTo>
                      <a:pt x="6971" y="4808"/>
                      <a:pt x="7547" y="4318"/>
                      <a:pt x="7576" y="3713"/>
                    </a:cubicBezTo>
                    <a:cubicBezTo>
                      <a:pt x="7604" y="3108"/>
                      <a:pt x="7115" y="2532"/>
                      <a:pt x="6337" y="2302"/>
                    </a:cubicBezTo>
                    <a:cubicBezTo>
                      <a:pt x="6683" y="1495"/>
                      <a:pt x="6539" y="631"/>
                      <a:pt x="5905" y="285"/>
                    </a:cubicBezTo>
                    <a:cubicBezTo>
                      <a:pt x="5747" y="206"/>
                      <a:pt x="5571" y="162"/>
                      <a:pt x="5383" y="162"/>
                    </a:cubicBezTo>
                    <a:cubicBezTo>
                      <a:pt x="5228" y="162"/>
                      <a:pt x="5065" y="192"/>
                      <a:pt x="4897" y="257"/>
                    </a:cubicBezTo>
                    <a:cubicBezTo>
                      <a:pt x="4580" y="372"/>
                      <a:pt x="4292" y="631"/>
                      <a:pt x="4033" y="919"/>
                    </a:cubicBezTo>
                    <a:cubicBezTo>
                      <a:pt x="3802" y="516"/>
                      <a:pt x="3428" y="228"/>
                      <a:pt x="3025" y="84"/>
                    </a:cubicBezTo>
                    <a:cubicBezTo>
                      <a:pt x="2875" y="29"/>
                      <a:pt x="2725" y="1"/>
                      <a:pt x="2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7" name="Google Shape;2355;p58"/>
          <p:cNvGrpSpPr/>
          <p:nvPr/>
        </p:nvGrpSpPr>
        <p:grpSpPr>
          <a:xfrm>
            <a:off x="6358025" y="2961096"/>
            <a:ext cx="3215218" cy="2182404"/>
            <a:chOff x="1862838" y="1300125"/>
            <a:chExt cx="1247950" cy="847075"/>
          </a:xfrm>
        </p:grpSpPr>
        <p:sp>
          <p:nvSpPr>
            <p:cNvPr id="48" name="Google Shape;2356;p58"/>
            <p:cNvSpPr/>
            <p:nvPr/>
          </p:nvSpPr>
          <p:spPr>
            <a:xfrm>
              <a:off x="1877963" y="2064075"/>
              <a:ext cx="129650" cy="78875"/>
            </a:xfrm>
            <a:custGeom>
              <a:avLst/>
              <a:gdLst/>
              <a:ahLst/>
              <a:cxnLst/>
              <a:rect l="l" t="t" r="r" b="b"/>
              <a:pathLst>
                <a:path w="5186" h="3155" extrusionOk="0">
                  <a:moveTo>
                    <a:pt x="2862" y="1"/>
                  </a:moveTo>
                  <a:cubicBezTo>
                    <a:pt x="2063" y="1"/>
                    <a:pt x="1286" y="131"/>
                    <a:pt x="721" y="530"/>
                  </a:cubicBezTo>
                  <a:cubicBezTo>
                    <a:pt x="490" y="703"/>
                    <a:pt x="260" y="962"/>
                    <a:pt x="116" y="1250"/>
                  </a:cubicBezTo>
                  <a:cubicBezTo>
                    <a:pt x="0" y="1452"/>
                    <a:pt x="0" y="1682"/>
                    <a:pt x="58" y="1913"/>
                  </a:cubicBezTo>
                  <a:cubicBezTo>
                    <a:pt x="87" y="2143"/>
                    <a:pt x="202" y="2345"/>
                    <a:pt x="346" y="2546"/>
                  </a:cubicBezTo>
                  <a:cubicBezTo>
                    <a:pt x="490" y="2719"/>
                    <a:pt x="692" y="2863"/>
                    <a:pt x="951" y="2978"/>
                  </a:cubicBezTo>
                  <a:cubicBezTo>
                    <a:pt x="1237" y="3096"/>
                    <a:pt x="1571" y="3155"/>
                    <a:pt x="1926" y="3155"/>
                  </a:cubicBezTo>
                  <a:cubicBezTo>
                    <a:pt x="2180" y="3155"/>
                    <a:pt x="2444" y="3125"/>
                    <a:pt x="2708" y="3065"/>
                  </a:cubicBezTo>
                  <a:cubicBezTo>
                    <a:pt x="3082" y="3007"/>
                    <a:pt x="3515" y="2863"/>
                    <a:pt x="3975" y="2633"/>
                  </a:cubicBezTo>
                  <a:cubicBezTo>
                    <a:pt x="4321" y="2489"/>
                    <a:pt x="4695" y="2316"/>
                    <a:pt x="5012" y="2143"/>
                  </a:cubicBezTo>
                  <a:cubicBezTo>
                    <a:pt x="5099" y="2114"/>
                    <a:pt x="5128" y="2057"/>
                    <a:pt x="5185" y="2028"/>
                  </a:cubicBezTo>
                  <a:cubicBezTo>
                    <a:pt x="4984" y="1855"/>
                    <a:pt x="4868" y="1682"/>
                    <a:pt x="4839" y="1481"/>
                  </a:cubicBezTo>
                  <a:cubicBezTo>
                    <a:pt x="4724" y="1049"/>
                    <a:pt x="4667" y="588"/>
                    <a:pt x="4580" y="156"/>
                  </a:cubicBezTo>
                  <a:cubicBezTo>
                    <a:pt x="4045" y="70"/>
                    <a:pt x="3447" y="1"/>
                    <a:pt x="28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2357;p58"/>
            <p:cNvGrpSpPr/>
            <p:nvPr/>
          </p:nvGrpSpPr>
          <p:grpSpPr>
            <a:xfrm>
              <a:off x="1862838" y="1300125"/>
              <a:ext cx="1247950" cy="847075"/>
              <a:chOff x="1862838" y="1300125"/>
              <a:chExt cx="1247950" cy="847075"/>
            </a:xfrm>
          </p:grpSpPr>
          <p:sp>
            <p:nvSpPr>
              <p:cNvPr id="50" name="Google Shape;2358;p58"/>
              <p:cNvSpPr/>
              <p:nvPr/>
            </p:nvSpPr>
            <p:spPr>
              <a:xfrm>
                <a:off x="2833538" y="1390700"/>
                <a:ext cx="101550" cy="114875"/>
              </a:xfrm>
              <a:custGeom>
                <a:avLst/>
                <a:gdLst/>
                <a:ahLst/>
                <a:cxnLst/>
                <a:rect l="l" t="t" r="r" b="b"/>
                <a:pathLst>
                  <a:path w="4062" h="4595" extrusionOk="0">
                    <a:moveTo>
                      <a:pt x="2545" y="0"/>
                    </a:moveTo>
                    <a:cubicBezTo>
                      <a:pt x="1890" y="0"/>
                      <a:pt x="1123" y="471"/>
                      <a:pt x="605" y="1541"/>
                    </a:cubicBezTo>
                    <a:cubicBezTo>
                      <a:pt x="404" y="2002"/>
                      <a:pt x="144" y="2694"/>
                      <a:pt x="0" y="3414"/>
                    </a:cubicBezTo>
                    <a:cubicBezTo>
                      <a:pt x="144" y="3471"/>
                      <a:pt x="288" y="3558"/>
                      <a:pt x="432" y="3644"/>
                    </a:cubicBezTo>
                    <a:cubicBezTo>
                      <a:pt x="807" y="3875"/>
                      <a:pt x="1181" y="4134"/>
                      <a:pt x="1527" y="4335"/>
                    </a:cubicBezTo>
                    <a:cubicBezTo>
                      <a:pt x="1585" y="4364"/>
                      <a:pt x="1613" y="4364"/>
                      <a:pt x="1642" y="4393"/>
                    </a:cubicBezTo>
                    <a:cubicBezTo>
                      <a:pt x="1729" y="4451"/>
                      <a:pt x="1786" y="4508"/>
                      <a:pt x="1901" y="4595"/>
                    </a:cubicBezTo>
                    <a:cubicBezTo>
                      <a:pt x="3803" y="2809"/>
                      <a:pt x="4062" y="1340"/>
                      <a:pt x="3601" y="591"/>
                    </a:cubicBezTo>
                    <a:cubicBezTo>
                      <a:pt x="3370" y="210"/>
                      <a:pt x="2983" y="0"/>
                      <a:pt x="25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359;p58"/>
              <p:cNvSpPr/>
              <p:nvPr/>
            </p:nvSpPr>
            <p:spPr>
              <a:xfrm>
                <a:off x="2989788" y="1536300"/>
                <a:ext cx="120300" cy="109700"/>
              </a:xfrm>
              <a:custGeom>
                <a:avLst/>
                <a:gdLst/>
                <a:ahLst/>
                <a:cxnLst/>
                <a:rect l="l" t="t" r="r" b="b"/>
                <a:pathLst>
                  <a:path w="4812" h="4388" extrusionOk="0">
                    <a:moveTo>
                      <a:pt x="3258" y="1"/>
                    </a:moveTo>
                    <a:cubicBezTo>
                      <a:pt x="2721" y="1"/>
                      <a:pt x="2078" y="247"/>
                      <a:pt x="1441" y="845"/>
                    </a:cubicBezTo>
                    <a:cubicBezTo>
                      <a:pt x="980" y="1277"/>
                      <a:pt x="433" y="2054"/>
                      <a:pt x="59" y="2717"/>
                    </a:cubicBezTo>
                    <a:cubicBezTo>
                      <a:pt x="59" y="2774"/>
                      <a:pt x="1" y="2774"/>
                      <a:pt x="1" y="2803"/>
                    </a:cubicBezTo>
                    <a:lnTo>
                      <a:pt x="116" y="2803"/>
                    </a:lnTo>
                    <a:cubicBezTo>
                      <a:pt x="203" y="2918"/>
                      <a:pt x="260" y="2976"/>
                      <a:pt x="347" y="3091"/>
                    </a:cubicBezTo>
                    <a:cubicBezTo>
                      <a:pt x="404" y="3206"/>
                      <a:pt x="491" y="3293"/>
                      <a:pt x="577" y="3379"/>
                    </a:cubicBezTo>
                    <a:cubicBezTo>
                      <a:pt x="663" y="3494"/>
                      <a:pt x="721" y="3581"/>
                      <a:pt x="836" y="3696"/>
                    </a:cubicBezTo>
                    <a:lnTo>
                      <a:pt x="865" y="3783"/>
                    </a:lnTo>
                    <a:cubicBezTo>
                      <a:pt x="865" y="3783"/>
                      <a:pt x="894" y="3811"/>
                      <a:pt x="894" y="3840"/>
                    </a:cubicBezTo>
                    <a:cubicBezTo>
                      <a:pt x="1009" y="4013"/>
                      <a:pt x="1038" y="4215"/>
                      <a:pt x="1038" y="4387"/>
                    </a:cubicBezTo>
                    <a:cubicBezTo>
                      <a:pt x="1124" y="4359"/>
                      <a:pt x="1182" y="4359"/>
                      <a:pt x="1239" y="4301"/>
                    </a:cubicBezTo>
                    <a:cubicBezTo>
                      <a:pt x="4005" y="3264"/>
                      <a:pt x="4811" y="1824"/>
                      <a:pt x="4552" y="902"/>
                    </a:cubicBezTo>
                    <a:cubicBezTo>
                      <a:pt x="4410" y="365"/>
                      <a:pt x="3912" y="1"/>
                      <a:pt x="32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360;p58"/>
              <p:cNvSpPr/>
              <p:nvPr/>
            </p:nvSpPr>
            <p:spPr>
              <a:xfrm>
                <a:off x="2739213" y="1342825"/>
                <a:ext cx="90750" cy="112350"/>
              </a:xfrm>
              <a:custGeom>
                <a:avLst/>
                <a:gdLst/>
                <a:ahLst/>
                <a:cxnLst/>
                <a:rect l="l" t="t" r="r" b="b"/>
                <a:pathLst>
                  <a:path w="3630" h="4494" extrusionOk="0">
                    <a:moveTo>
                      <a:pt x="2146" y="1"/>
                    </a:moveTo>
                    <a:cubicBezTo>
                      <a:pt x="2058" y="1"/>
                      <a:pt x="1966" y="10"/>
                      <a:pt x="1872" y="29"/>
                    </a:cubicBezTo>
                    <a:cubicBezTo>
                      <a:pt x="576" y="346"/>
                      <a:pt x="86" y="2103"/>
                      <a:pt x="0" y="3629"/>
                    </a:cubicBezTo>
                    <a:lnTo>
                      <a:pt x="317" y="3716"/>
                    </a:lnTo>
                    <a:cubicBezTo>
                      <a:pt x="951" y="3946"/>
                      <a:pt x="1584" y="4205"/>
                      <a:pt x="2189" y="4493"/>
                    </a:cubicBezTo>
                    <a:cubicBezTo>
                      <a:pt x="2938" y="3485"/>
                      <a:pt x="3629" y="2247"/>
                      <a:pt x="3370" y="1152"/>
                    </a:cubicBezTo>
                    <a:cubicBezTo>
                      <a:pt x="3313" y="806"/>
                      <a:pt x="3169" y="518"/>
                      <a:pt x="2967" y="346"/>
                    </a:cubicBezTo>
                    <a:cubicBezTo>
                      <a:pt x="2742" y="120"/>
                      <a:pt x="2463" y="1"/>
                      <a:pt x="21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361;p58"/>
              <p:cNvSpPr/>
              <p:nvPr/>
            </p:nvSpPr>
            <p:spPr>
              <a:xfrm>
                <a:off x="2917788" y="1456475"/>
                <a:ext cx="108050" cy="112475"/>
              </a:xfrm>
              <a:custGeom>
                <a:avLst/>
                <a:gdLst/>
                <a:ahLst/>
                <a:cxnLst/>
                <a:rect l="l" t="t" r="r" b="b"/>
                <a:pathLst>
                  <a:path w="4322" h="4499" extrusionOk="0">
                    <a:moveTo>
                      <a:pt x="2946" y="1"/>
                    </a:moveTo>
                    <a:cubicBezTo>
                      <a:pt x="2347" y="1"/>
                      <a:pt x="1626" y="343"/>
                      <a:pt x="1009" y="1157"/>
                    </a:cubicBezTo>
                    <a:cubicBezTo>
                      <a:pt x="692" y="1589"/>
                      <a:pt x="289" y="2367"/>
                      <a:pt x="0" y="3087"/>
                    </a:cubicBezTo>
                    <a:cubicBezTo>
                      <a:pt x="116" y="3145"/>
                      <a:pt x="173" y="3231"/>
                      <a:pt x="289" y="3289"/>
                    </a:cubicBezTo>
                    <a:cubicBezTo>
                      <a:pt x="375" y="3317"/>
                      <a:pt x="404" y="3404"/>
                      <a:pt x="461" y="3461"/>
                    </a:cubicBezTo>
                    <a:cubicBezTo>
                      <a:pt x="577" y="3577"/>
                      <a:pt x="692" y="3663"/>
                      <a:pt x="807" y="3749"/>
                    </a:cubicBezTo>
                    <a:lnTo>
                      <a:pt x="836" y="3807"/>
                    </a:lnTo>
                    <a:cubicBezTo>
                      <a:pt x="893" y="3865"/>
                      <a:pt x="980" y="3893"/>
                      <a:pt x="1009" y="3980"/>
                    </a:cubicBezTo>
                    <a:cubicBezTo>
                      <a:pt x="1124" y="4038"/>
                      <a:pt x="1181" y="4153"/>
                      <a:pt x="1297" y="4210"/>
                    </a:cubicBezTo>
                    <a:lnTo>
                      <a:pt x="1527" y="4441"/>
                    </a:lnTo>
                    <a:lnTo>
                      <a:pt x="1585" y="4498"/>
                    </a:lnTo>
                    <a:cubicBezTo>
                      <a:pt x="3716" y="3173"/>
                      <a:pt x="4321" y="1848"/>
                      <a:pt x="4177" y="984"/>
                    </a:cubicBezTo>
                    <a:cubicBezTo>
                      <a:pt x="4074" y="379"/>
                      <a:pt x="3577" y="1"/>
                      <a:pt x="29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 name="Google Shape;2362;p58"/>
              <p:cNvGrpSpPr/>
              <p:nvPr/>
            </p:nvGrpSpPr>
            <p:grpSpPr>
              <a:xfrm>
                <a:off x="1862838" y="1300125"/>
                <a:ext cx="1247950" cy="847075"/>
                <a:chOff x="1862838" y="1300125"/>
                <a:chExt cx="1247950" cy="847075"/>
              </a:xfrm>
            </p:grpSpPr>
            <p:sp>
              <p:nvSpPr>
                <p:cNvPr id="55" name="Google Shape;2363;p58"/>
                <p:cNvSpPr/>
                <p:nvPr/>
              </p:nvSpPr>
              <p:spPr>
                <a:xfrm>
                  <a:off x="1985263" y="1399700"/>
                  <a:ext cx="1031925" cy="716650"/>
                </a:xfrm>
                <a:custGeom>
                  <a:avLst/>
                  <a:gdLst/>
                  <a:ahLst/>
                  <a:cxnLst/>
                  <a:rect l="l" t="t" r="r" b="b"/>
                  <a:pathLst>
                    <a:path w="41277" h="28666" extrusionOk="0">
                      <a:moveTo>
                        <a:pt x="22007" y="0"/>
                      </a:moveTo>
                      <a:cubicBezTo>
                        <a:pt x="21459" y="0"/>
                        <a:pt x="20941" y="58"/>
                        <a:pt x="20393" y="116"/>
                      </a:cubicBezTo>
                      <a:cubicBezTo>
                        <a:pt x="19702" y="202"/>
                        <a:pt x="18982" y="317"/>
                        <a:pt x="18291" y="461"/>
                      </a:cubicBezTo>
                      <a:cubicBezTo>
                        <a:pt x="18147" y="490"/>
                        <a:pt x="18060" y="490"/>
                        <a:pt x="17916" y="519"/>
                      </a:cubicBezTo>
                      <a:cubicBezTo>
                        <a:pt x="17369" y="634"/>
                        <a:pt x="16851" y="778"/>
                        <a:pt x="16332" y="922"/>
                      </a:cubicBezTo>
                      <a:cubicBezTo>
                        <a:pt x="15526" y="1153"/>
                        <a:pt x="14748" y="1412"/>
                        <a:pt x="13941" y="1786"/>
                      </a:cubicBezTo>
                      <a:lnTo>
                        <a:pt x="13913" y="1786"/>
                      </a:lnTo>
                      <a:cubicBezTo>
                        <a:pt x="13653" y="1901"/>
                        <a:pt x="13452" y="1988"/>
                        <a:pt x="13192" y="2103"/>
                      </a:cubicBezTo>
                      <a:cubicBezTo>
                        <a:pt x="12933" y="2218"/>
                        <a:pt x="12674" y="2334"/>
                        <a:pt x="12472" y="2478"/>
                      </a:cubicBezTo>
                      <a:cubicBezTo>
                        <a:pt x="11723" y="2852"/>
                        <a:pt x="10946" y="3284"/>
                        <a:pt x="10283" y="3774"/>
                      </a:cubicBezTo>
                      <a:cubicBezTo>
                        <a:pt x="9794" y="4062"/>
                        <a:pt x="9362" y="4379"/>
                        <a:pt x="8929" y="4695"/>
                      </a:cubicBezTo>
                      <a:cubicBezTo>
                        <a:pt x="8267" y="5214"/>
                        <a:pt x="7604" y="5761"/>
                        <a:pt x="7028" y="6337"/>
                      </a:cubicBezTo>
                      <a:cubicBezTo>
                        <a:pt x="6625" y="6712"/>
                        <a:pt x="6280" y="7115"/>
                        <a:pt x="5876" y="7489"/>
                      </a:cubicBezTo>
                      <a:cubicBezTo>
                        <a:pt x="5300" y="8123"/>
                        <a:pt x="4810" y="8757"/>
                        <a:pt x="4321" y="9419"/>
                      </a:cubicBezTo>
                      <a:cubicBezTo>
                        <a:pt x="4004" y="9880"/>
                        <a:pt x="3687" y="10341"/>
                        <a:pt x="3399" y="10802"/>
                      </a:cubicBezTo>
                      <a:cubicBezTo>
                        <a:pt x="2967" y="11493"/>
                        <a:pt x="2564" y="12213"/>
                        <a:pt x="2247" y="12933"/>
                      </a:cubicBezTo>
                      <a:cubicBezTo>
                        <a:pt x="1988" y="13452"/>
                        <a:pt x="1786" y="13999"/>
                        <a:pt x="1556" y="14518"/>
                      </a:cubicBezTo>
                      <a:cubicBezTo>
                        <a:pt x="1268" y="15238"/>
                        <a:pt x="1008" y="16016"/>
                        <a:pt x="836" y="16736"/>
                      </a:cubicBezTo>
                      <a:cubicBezTo>
                        <a:pt x="692" y="17312"/>
                        <a:pt x="547" y="17888"/>
                        <a:pt x="432" y="18464"/>
                      </a:cubicBezTo>
                      <a:cubicBezTo>
                        <a:pt x="288" y="19184"/>
                        <a:pt x="202" y="19933"/>
                        <a:pt x="115" y="20682"/>
                      </a:cubicBezTo>
                      <a:cubicBezTo>
                        <a:pt x="58" y="21287"/>
                        <a:pt x="0" y="21949"/>
                        <a:pt x="0" y="22554"/>
                      </a:cubicBezTo>
                      <a:cubicBezTo>
                        <a:pt x="0" y="23245"/>
                        <a:pt x="0" y="23965"/>
                        <a:pt x="87" y="24657"/>
                      </a:cubicBezTo>
                      <a:cubicBezTo>
                        <a:pt x="115" y="25290"/>
                        <a:pt x="231" y="25953"/>
                        <a:pt x="346" y="26587"/>
                      </a:cubicBezTo>
                      <a:cubicBezTo>
                        <a:pt x="403" y="27019"/>
                        <a:pt x="519" y="27480"/>
                        <a:pt x="576" y="27912"/>
                      </a:cubicBezTo>
                      <a:cubicBezTo>
                        <a:pt x="634" y="28142"/>
                        <a:pt x="720" y="28286"/>
                        <a:pt x="864" y="28430"/>
                      </a:cubicBezTo>
                      <a:cubicBezTo>
                        <a:pt x="1035" y="28579"/>
                        <a:pt x="1268" y="28665"/>
                        <a:pt x="1517" y="28665"/>
                      </a:cubicBezTo>
                      <a:cubicBezTo>
                        <a:pt x="1605" y="28665"/>
                        <a:pt x="1696" y="28654"/>
                        <a:pt x="1786" y="28632"/>
                      </a:cubicBezTo>
                      <a:cubicBezTo>
                        <a:pt x="2852" y="28344"/>
                        <a:pt x="4465" y="27883"/>
                        <a:pt x="4465" y="27883"/>
                      </a:cubicBezTo>
                      <a:lnTo>
                        <a:pt x="8152" y="26875"/>
                      </a:lnTo>
                      <a:lnTo>
                        <a:pt x="9477" y="26529"/>
                      </a:lnTo>
                      <a:lnTo>
                        <a:pt x="14546" y="25118"/>
                      </a:lnTo>
                      <a:cubicBezTo>
                        <a:pt x="15065" y="24974"/>
                        <a:pt x="15382" y="24455"/>
                        <a:pt x="15266" y="23965"/>
                      </a:cubicBezTo>
                      <a:cubicBezTo>
                        <a:pt x="14777" y="20682"/>
                        <a:pt x="16476" y="17369"/>
                        <a:pt x="19587" y="15929"/>
                      </a:cubicBezTo>
                      <a:cubicBezTo>
                        <a:pt x="20619" y="15456"/>
                        <a:pt x="21704" y="15231"/>
                        <a:pt x="22772" y="15231"/>
                      </a:cubicBezTo>
                      <a:cubicBezTo>
                        <a:pt x="24954" y="15231"/>
                        <a:pt x="27066" y="16167"/>
                        <a:pt x="28516" y="17830"/>
                      </a:cubicBezTo>
                      <a:cubicBezTo>
                        <a:pt x="28725" y="18073"/>
                        <a:pt x="29028" y="18201"/>
                        <a:pt x="29330" y="18201"/>
                      </a:cubicBezTo>
                      <a:cubicBezTo>
                        <a:pt x="29529" y="18201"/>
                        <a:pt x="29727" y="18146"/>
                        <a:pt x="29899" y="18032"/>
                      </a:cubicBezTo>
                      <a:lnTo>
                        <a:pt x="35400" y="14316"/>
                      </a:lnTo>
                      <a:lnTo>
                        <a:pt x="38540" y="12185"/>
                      </a:lnTo>
                      <a:lnTo>
                        <a:pt x="39807" y="11320"/>
                      </a:lnTo>
                      <a:lnTo>
                        <a:pt x="40816" y="10629"/>
                      </a:lnTo>
                      <a:cubicBezTo>
                        <a:pt x="41104" y="10428"/>
                        <a:pt x="41248" y="10139"/>
                        <a:pt x="41276" y="9794"/>
                      </a:cubicBezTo>
                      <a:cubicBezTo>
                        <a:pt x="41248" y="9679"/>
                        <a:pt x="41161" y="9477"/>
                        <a:pt x="41046" y="9304"/>
                      </a:cubicBezTo>
                      <a:cubicBezTo>
                        <a:pt x="41046" y="9275"/>
                        <a:pt x="41017" y="9275"/>
                        <a:pt x="41017" y="9247"/>
                      </a:cubicBezTo>
                      <a:lnTo>
                        <a:pt x="40988" y="9160"/>
                      </a:lnTo>
                      <a:cubicBezTo>
                        <a:pt x="40902" y="9045"/>
                        <a:pt x="40844" y="8958"/>
                        <a:pt x="40729" y="8843"/>
                      </a:cubicBezTo>
                      <a:cubicBezTo>
                        <a:pt x="40672" y="8728"/>
                        <a:pt x="40585" y="8613"/>
                        <a:pt x="40470" y="8555"/>
                      </a:cubicBezTo>
                      <a:cubicBezTo>
                        <a:pt x="40412" y="8440"/>
                        <a:pt x="40326" y="8382"/>
                        <a:pt x="40268" y="8267"/>
                      </a:cubicBezTo>
                      <a:cubicBezTo>
                        <a:pt x="40268" y="8267"/>
                        <a:pt x="40240" y="8238"/>
                        <a:pt x="40240" y="8181"/>
                      </a:cubicBezTo>
                      <a:cubicBezTo>
                        <a:pt x="40182" y="8152"/>
                        <a:pt x="40153" y="8123"/>
                        <a:pt x="40124" y="8037"/>
                      </a:cubicBezTo>
                      <a:cubicBezTo>
                        <a:pt x="40038" y="7922"/>
                        <a:pt x="39951" y="7835"/>
                        <a:pt x="39865" y="7749"/>
                      </a:cubicBezTo>
                      <a:cubicBezTo>
                        <a:pt x="39836" y="7720"/>
                        <a:pt x="39807" y="7691"/>
                        <a:pt x="39807" y="7634"/>
                      </a:cubicBezTo>
                      <a:cubicBezTo>
                        <a:pt x="39750" y="7576"/>
                        <a:pt x="39692" y="7547"/>
                        <a:pt x="39606" y="7461"/>
                      </a:cubicBezTo>
                      <a:cubicBezTo>
                        <a:pt x="39548" y="7345"/>
                        <a:pt x="39433" y="7288"/>
                        <a:pt x="39375" y="7173"/>
                      </a:cubicBezTo>
                      <a:lnTo>
                        <a:pt x="39289" y="7115"/>
                      </a:lnTo>
                      <a:cubicBezTo>
                        <a:pt x="39260" y="7057"/>
                        <a:pt x="39231" y="7000"/>
                        <a:pt x="39145" y="6971"/>
                      </a:cubicBezTo>
                      <a:lnTo>
                        <a:pt x="38943" y="6741"/>
                      </a:lnTo>
                      <a:lnTo>
                        <a:pt x="38857" y="6683"/>
                      </a:lnTo>
                      <a:lnTo>
                        <a:pt x="38655" y="6453"/>
                      </a:lnTo>
                      <a:cubicBezTo>
                        <a:pt x="38569" y="6395"/>
                        <a:pt x="38454" y="6280"/>
                        <a:pt x="38367" y="6222"/>
                      </a:cubicBezTo>
                      <a:lnTo>
                        <a:pt x="38166" y="6020"/>
                      </a:lnTo>
                      <a:lnTo>
                        <a:pt x="38137" y="5992"/>
                      </a:lnTo>
                      <a:cubicBezTo>
                        <a:pt x="38022" y="5876"/>
                        <a:pt x="37935" y="5819"/>
                        <a:pt x="37820" y="5704"/>
                      </a:cubicBezTo>
                      <a:cubicBezTo>
                        <a:pt x="37734" y="5675"/>
                        <a:pt x="37705" y="5588"/>
                        <a:pt x="37647" y="5531"/>
                      </a:cubicBezTo>
                      <a:cubicBezTo>
                        <a:pt x="37532" y="5444"/>
                        <a:pt x="37446" y="5387"/>
                        <a:pt x="37359" y="5300"/>
                      </a:cubicBezTo>
                      <a:cubicBezTo>
                        <a:pt x="37273" y="5243"/>
                        <a:pt x="37215" y="5214"/>
                        <a:pt x="37129" y="5128"/>
                      </a:cubicBezTo>
                      <a:cubicBezTo>
                        <a:pt x="36985" y="5012"/>
                        <a:pt x="36869" y="4926"/>
                        <a:pt x="36725" y="4811"/>
                      </a:cubicBezTo>
                      <a:cubicBezTo>
                        <a:pt x="36697" y="4782"/>
                        <a:pt x="36639" y="4724"/>
                        <a:pt x="36581" y="4695"/>
                      </a:cubicBezTo>
                      <a:lnTo>
                        <a:pt x="36149" y="4379"/>
                      </a:lnTo>
                      <a:cubicBezTo>
                        <a:pt x="36121" y="4321"/>
                        <a:pt x="36092" y="4321"/>
                        <a:pt x="36063" y="4292"/>
                      </a:cubicBezTo>
                      <a:cubicBezTo>
                        <a:pt x="35977" y="4263"/>
                        <a:pt x="35919" y="4177"/>
                        <a:pt x="35832" y="4148"/>
                      </a:cubicBezTo>
                      <a:cubicBezTo>
                        <a:pt x="35775" y="4091"/>
                        <a:pt x="35688" y="4033"/>
                        <a:pt x="35573" y="3975"/>
                      </a:cubicBezTo>
                      <a:cubicBezTo>
                        <a:pt x="35544" y="3947"/>
                        <a:pt x="35516" y="3947"/>
                        <a:pt x="35487" y="3918"/>
                      </a:cubicBezTo>
                      <a:cubicBezTo>
                        <a:pt x="35112" y="3659"/>
                        <a:pt x="34767" y="3428"/>
                        <a:pt x="34363" y="3226"/>
                      </a:cubicBezTo>
                      <a:cubicBezTo>
                        <a:pt x="34219" y="3140"/>
                        <a:pt x="34075" y="3054"/>
                        <a:pt x="33931" y="2967"/>
                      </a:cubicBezTo>
                      <a:cubicBezTo>
                        <a:pt x="33903" y="2938"/>
                        <a:pt x="33816" y="2910"/>
                        <a:pt x="33787" y="2852"/>
                      </a:cubicBezTo>
                      <a:cubicBezTo>
                        <a:pt x="33384" y="2650"/>
                        <a:pt x="32981" y="2420"/>
                        <a:pt x="32549" y="2247"/>
                      </a:cubicBezTo>
                      <a:lnTo>
                        <a:pt x="32347" y="2132"/>
                      </a:lnTo>
                      <a:cubicBezTo>
                        <a:pt x="31742" y="1844"/>
                        <a:pt x="31109" y="1613"/>
                        <a:pt x="30504" y="1383"/>
                      </a:cubicBezTo>
                      <a:lnTo>
                        <a:pt x="30187" y="1268"/>
                      </a:lnTo>
                      <a:cubicBezTo>
                        <a:pt x="29640" y="1095"/>
                        <a:pt x="29092" y="922"/>
                        <a:pt x="28574" y="778"/>
                      </a:cubicBezTo>
                      <a:cubicBezTo>
                        <a:pt x="27883" y="576"/>
                        <a:pt x="27162" y="432"/>
                        <a:pt x="26442" y="288"/>
                      </a:cubicBezTo>
                      <a:cubicBezTo>
                        <a:pt x="26327" y="288"/>
                        <a:pt x="26270" y="260"/>
                        <a:pt x="26154" y="260"/>
                      </a:cubicBezTo>
                      <a:cubicBezTo>
                        <a:pt x="25607" y="202"/>
                        <a:pt x="25060" y="116"/>
                        <a:pt x="24484" y="87"/>
                      </a:cubicBezTo>
                      <a:cubicBezTo>
                        <a:pt x="23850" y="58"/>
                        <a:pt x="23187" y="0"/>
                        <a:pt x="225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364;p58"/>
                <p:cNvSpPr/>
                <p:nvPr/>
              </p:nvSpPr>
              <p:spPr>
                <a:xfrm>
                  <a:off x="2139363" y="1592700"/>
                  <a:ext cx="729475" cy="481750"/>
                </a:xfrm>
                <a:custGeom>
                  <a:avLst/>
                  <a:gdLst/>
                  <a:ahLst/>
                  <a:cxnLst/>
                  <a:rect l="l" t="t" r="r" b="b"/>
                  <a:pathLst>
                    <a:path w="29179" h="19270" extrusionOk="0">
                      <a:moveTo>
                        <a:pt x="16661" y="0"/>
                      </a:moveTo>
                      <a:cubicBezTo>
                        <a:pt x="14516" y="0"/>
                        <a:pt x="12333" y="456"/>
                        <a:pt x="10255" y="1411"/>
                      </a:cubicBezTo>
                      <a:cubicBezTo>
                        <a:pt x="3399" y="4580"/>
                        <a:pt x="0" y="12213"/>
                        <a:pt x="1988" y="19270"/>
                      </a:cubicBezTo>
                      <a:lnTo>
                        <a:pt x="3313" y="18895"/>
                      </a:lnTo>
                      <a:lnTo>
                        <a:pt x="9304" y="17254"/>
                      </a:lnTo>
                      <a:cubicBezTo>
                        <a:pt x="8325" y="13711"/>
                        <a:pt x="10024" y="9909"/>
                        <a:pt x="13423" y="8324"/>
                      </a:cubicBezTo>
                      <a:cubicBezTo>
                        <a:pt x="14457" y="7846"/>
                        <a:pt x="15543" y="7620"/>
                        <a:pt x="16612" y="7620"/>
                      </a:cubicBezTo>
                      <a:cubicBezTo>
                        <a:pt x="19088" y="7620"/>
                        <a:pt x="21471" y="8833"/>
                        <a:pt x="22900" y="10945"/>
                      </a:cubicBezTo>
                      <a:lnTo>
                        <a:pt x="29179" y="6654"/>
                      </a:lnTo>
                      <a:cubicBezTo>
                        <a:pt x="28084" y="5041"/>
                        <a:pt x="26673" y="3687"/>
                        <a:pt x="25117" y="2592"/>
                      </a:cubicBezTo>
                      <a:cubicBezTo>
                        <a:pt x="22639" y="907"/>
                        <a:pt x="19688" y="0"/>
                        <a:pt x="166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365;p58"/>
                <p:cNvSpPr/>
                <p:nvPr/>
              </p:nvSpPr>
              <p:spPr>
                <a:xfrm>
                  <a:off x="2503013" y="1944100"/>
                  <a:ext cx="129650" cy="110650"/>
                </a:xfrm>
                <a:custGeom>
                  <a:avLst/>
                  <a:gdLst/>
                  <a:ahLst/>
                  <a:cxnLst/>
                  <a:rect l="l" t="t" r="r" b="b"/>
                  <a:pathLst>
                    <a:path w="5186" h="4426" extrusionOk="0">
                      <a:moveTo>
                        <a:pt x="3774" y="0"/>
                      </a:moveTo>
                      <a:lnTo>
                        <a:pt x="2045" y="1152"/>
                      </a:lnTo>
                      <a:lnTo>
                        <a:pt x="29" y="1671"/>
                      </a:lnTo>
                      <a:cubicBezTo>
                        <a:pt x="0" y="2161"/>
                        <a:pt x="29" y="2593"/>
                        <a:pt x="260" y="3025"/>
                      </a:cubicBezTo>
                      <a:cubicBezTo>
                        <a:pt x="605" y="3831"/>
                        <a:pt x="1383" y="4350"/>
                        <a:pt x="2189" y="4407"/>
                      </a:cubicBezTo>
                      <a:cubicBezTo>
                        <a:pt x="2280" y="4419"/>
                        <a:pt x="2370" y="4425"/>
                        <a:pt x="2460" y="4425"/>
                      </a:cubicBezTo>
                      <a:cubicBezTo>
                        <a:pt x="2801" y="4425"/>
                        <a:pt x="3138" y="4342"/>
                        <a:pt x="3457" y="4206"/>
                      </a:cubicBezTo>
                      <a:cubicBezTo>
                        <a:pt x="4695" y="3630"/>
                        <a:pt x="5185" y="2189"/>
                        <a:pt x="4638" y="1008"/>
                      </a:cubicBezTo>
                      <a:cubicBezTo>
                        <a:pt x="4465" y="576"/>
                        <a:pt x="4148" y="231"/>
                        <a:pt x="37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366;p58"/>
                <p:cNvSpPr/>
                <p:nvPr/>
              </p:nvSpPr>
              <p:spPr>
                <a:xfrm>
                  <a:off x="2243063" y="1687250"/>
                  <a:ext cx="547300" cy="361275"/>
                </a:xfrm>
                <a:custGeom>
                  <a:avLst/>
                  <a:gdLst/>
                  <a:ahLst/>
                  <a:cxnLst/>
                  <a:rect l="l" t="t" r="r" b="b"/>
                  <a:pathLst>
                    <a:path w="21892" h="14451" extrusionOk="0">
                      <a:moveTo>
                        <a:pt x="12432" y="0"/>
                      </a:moveTo>
                      <a:cubicBezTo>
                        <a:pt x="10834" y="0"/>
                        <a:pt x="9210" y="339"/>
                        <a:pt x="7662" y="1057"/>
                      </a:cubicBezTo>
                      <a:cubicBezTo>
                        <a:pt x="2506" y="3419"/>
                        <a:pt x="0" y="9151"/>
                        <a:pt x="1469" y="14451"/>
                      </a:cubicBezTo>
                      <a:lnTo>
                        <a:pt x="5127" y="13414"/>
                      </a:lnTo>
                      <a:cubicBezTo>
                        <a:pt x="4407" y="10879"/>
                        <a:pt x="5098" y="8172"/>
                        <a:pt x="6827" y="6299"/>
                      </a:cubicBezTo>
                      <a:cubicBezTo>
                        <a:pt x="7057" y="6069"/>
                        <a:pt x="7230" y="5867"/>
                        <a:pt x="7489" y="5694"/>
                      </a:cubicBezTo>
                      <a:cubicBezTo>
                        <a:pt x="7547" y="5608"/>
                        <a:pt x="7633" y="5550"/>
                        <a:pt x="7691" y="5493"/>
                      </a:cubicBezTo>
                      <a:cubicBezTo>
                        <a:pt x="7835" y="5349"/>
                        <a:pt x="8008" y="5262"/>
                        <a:pt x="8209" y="5147"/>
                      </a:cubicBezTo>
                      <a:lnTo>
                        <a:pt x="8728" y="4830"/>
                      </a:lnTo>
                      <a:cubicBezTo>
                        <a:pt x="8929" y="4715"/>
                        <a:pt x="9102" y="4600"/>
                        <a:pt x="9304" y="4542"/>
                      </a:cubicBezTo>
                      <a:cubicBezTo>
                        <a:pt x="10346" y="4061"/>
                        <a:pt x="11440" y="3832"/>
                        <a:pt x="12517" y="3832"/>
                      </a:cubicBezTo>
                      <a:cubicBezTo>
                        <a:pt x="14209" y="3832"/>
                        <a:pt x="15858" y="4397"/>
                        <a:pt x="17196" y="5435"/>
                      </a:cubicBezTo>
                      <a:cubicBezTo>
                        <a:pt x="17340" y="5550"/>
                        <a:pt x="17484" y="5637"/>
                        <a:pt x="17599" y="5752"/>
                      </a:cubicBezTo>
                      <a:cubicBezTo>
                        <a:pt x="18060" y="6155"/>
                        <a:pt x="18463" y="6616"/>
                        <a:pt x="18809" y="7163"/>
                      </a:cubicBezTo>
                      <a:lnTo>
                        <a:pt x="21891" y="5003"/>
                      </a:lnTo>
                      <a:cubicBezTo>
                        <a:pt x="19735" y="1839"/>
                        <a:pt x="16154" y="0"/>
                        <a:pt x="124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367;p58"/>
                <p:cNvSpPr/>
                <p:nvPr/>
              </p:nvSpPr>
              <p:spPr>
                <a:xfrm>
                  <a:off x="2451888" y="1877825"/>
                  <a:ext cx="180775" cy="121025"/>
                </a:xfrm>
                <a:custGeom>
                  <a:avLst/>
                  <a:gdLst/>
                  <a:ahLst/>
                  <a:cxnLst/>
                  <a:rect l="l" t="t" r="r" b="b"/>
                  <a:pathLst>
                    <a:path w="7231" h="4841" extrusionOk="0">
                      <a:moveTo>
                        <a:pt x="4121" y="0"/>
                      </a:moveTo>
                      <a:cubicBezTo>
                        <a:pt x="4092" y="0"/>
                        <a:pt x="4062" y="1"/>
                        <a:pt x="4033" y="1"/>
                      </a:cubicBezTo>
                      <a:cubicBezTo>
                        <a:pt x="3486" y="1"/>
                        <a:pt x="2938" y="117"/>
                        <a:pt x="2449" y="376"/>
                      </a:cubicBezTo>
                      <a:cubicBezTo>
                        <a:pt x="836" y="1125"/>
                        <a:pt x="0" y="2853"/>
                        <a:pt x="317" y="4552"/>
                      </a:cubicBezTo>
                      <a:cubicBezTo>
                        <a:pt x="346" y="4610"/>
                        <a:pt x="346" y="4725"/>
                        <a:pt x="404" y="4840"/>
                      </a:cubicBezTo>
                      <a:lnTo>
                        <a:pt x="2045" y="4380"/>
                      </a:lnTo>
                      <a:lnTo>
                        <a:pt x="4062" y="3832"/>
                      </a:lnTo>
                      <a:lnTo>
                        <a:pt x="4522" y="3515"/>
                      </a:lnTo>
                      <a:lnTo>
                        <a:pt x="5790" y="2651"/>
                      </a:lnTo>
                      <a:lnTo>
                        <a:pt x="7230" y="1672"/>
                      </a:lnTo>
                      <a:cubicBezTo>
                        <a:pt x="6526" y="602"/>
                        <a:pt x="5383" y="0"/>
                        <a:pt x="41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368;p58"/>
                <p:cNvSpPr/>
                <p:nvPr/>
              </p:nvSpPr>
              <p:spPr>
                <a:xfrm>
                  <a:off x="1864988" y="1953725"/>
                  <a:ext cx="121725" cy="75200"/>
                </a:xfrm>
                <a:custGeom>
                  <a:avLst/>
                  <a:gdLst/>
                  <a:ahLst/>
                  <a:cxnLst/>
                  <a:rect l="l" t="t" r="r" b="b"/>
                  <a:pathLst>
                    <a:path w="4869" h="3008" extrusionOk="0">
                      <a:moveTo>
                        <a:pt x="2385" y="1"/>
                      </a:moveTo>
                      <a:cubicBezTo>
                        <a:pt x="1861" y="1"/>
                        <a:pt x="1359" y="100"/>
                        <a:pt x="923" y="364"/>
                      </a:cubicBezTo>
                      <a:cubicBezTo>
                        <a:pt x="721" y="479"/>
                        <a:pt x="577" y="595"/>
                        <a:pt x="462" y="767"/>
                      </a:cubicBezTo>
                      <a:cubicBezTo>
                        <a:pt x="1" y="1372"/>
                        <a:pt x="145" y="2150"/>
                        <a:pt x="894" y="2611"/>
                      </a:cubicBezTo>
                      <a:cubicBezTo>
                        <a:pt x="1340" y="2899"/>
                        <a:pt x="1880" y="3007"/>
                        <a:pt x="2449" y="3007"/>
                      </a:cubicBezTo>
                      <a:cubicBezTo>
                        <a:pt x="3018" y="3007"/>
                        <a:pt x="3616" y="2899"/>
                        <a:pt x="4178" y="2755"/>
                      </a:cubicBezTo>
                      <a:cubicBezTo>
                        <a:pt x="4379" y="2697"/>
                        <a:pt x="4638" y="2611"/>
                        <a:pt x="4869" y="2553"/>
                      </a:cubicBezTo>
                      <a:cubicBezTo>
                        <a:pt x="4782" y="1833"/>
                        <a:pt x="4782" y="1142"/>
                        <a:pt x="4782" y="451"/>
                      </a:cubicBezTo>
                      <a:cubicBezTo>
                        <a:pt x="4021" y="226"/>
                        <a:pt x="3176" y="1"/>
                        <a:pt x="23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369;p58"/>
                <p:cNvSpPr/>
                <p:nvPr/>
              </p:nvSpPr>
              <p:spPr>
                <a:xfrm>
                  <a:off x="1901713" y="1733850"/>
                  <a:ext cx="121725" cy="86425"/>
                </a:xfrm>
                <a:custGeom>
                  <a:avLst/>
                  <a:gdLst/>
                  <a:ahLst/>
                  <a:cxnLst/>
                  <a:rect l="l" t="t" r="r" b="b"/>
                  <a:pathLst>
                    <a:path w="4869" h="3457" extrusionOk="0">
                      <a:moveTo>
                        <a:pt x="1900" y="1"/>
                      </a:moveTo>
                      <a:cubicBezTo>
                        <a:pt x="1608" y="1"/>
                        <a:pt x="1357" y="54"/>
                        <a:pt x="1153" y="144"/>
                      </a:cubicBezTo>
                      <a:cubicBezTo>
                        <a:pt x="1" y="691"/>
                        <a:pt x="174" y="2505"/>
                        <a:pt x="2276" y="3139"/>
                      </a:cubicBezTo>
                      <a:cubicBezTo>
                        <a:pt x="2680" y="3254"/>
                        <a:pt x="3169" y="3370"/>
                        <a:pt x="3717" y="3427"/>
                      </a:cubicBezTo>
                      <a:cubicBezTo>
                        <a:pt x="3861" y="3427"/>
                        <a:pt x="4005" y="3456"/>
                        <a:pt x="4149" y="3456"/>
                      </a:cubicBezTo>
                      <a:cubicBezTo>
                        <a:pt x="4350" y="2707"/>
                        <a:pt x="4610" y="1987"/>
                        <a:pt x="4869" y="1267"/>
                      </a:cubicBezTo>
                      <a:cubicBezTo>
                        <a:pt x="3651" y="338"/>
                        <a:pt x="2640" y="1"/>
                        <a:pt x="19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370;p58"/>
                <p:cNvSpPr/>
                <p:nvPr/>
              </p:nvSpPr>
              <p:spPr>
                <a:xfrm>
                  <a:off x="2019113" y="1538150"/>
                  <a:ext cx="111625" cy="99200"/>
                </a:xfrm>
                <a:custGeom>
                  <a:avLst/>
                  <a:gdLst/>
                  <a:ahLst/>
                  <a:cxnLst/>
                  <a:rect l="l" t="t" r="r" b="b"/>
                  <a:pathLst>
                    <a:path w="4465" h="3968" extrusionOk="0">
                      <a:moveTo>
                        <a:pt x="1717" y="0"/>
                      </a:moveTo>
                      <a:cubicBezTo>
                        <a:pt x="1642" y="0"/>
                        <a:pt x="1570" y="7"/>
                        <a:pt x="1498" y="22"/>
                      </a:cubicBezTo>
                      <a:cubicBezTo>
                        <a:pt x="1181" y="50"/>
                        <a:pt x="893" y="194"/>
                        <a:pt x="662" y="454"/>
                      </a:cubicBezTo>
                      <a:cubicBezTo>
                        <a:pt x="0" y="1231"/>
                        <a:pt x="634" y="2499"/>
                        <a:pt x="1527" y="3190"/>
                      </a:cubicBezTo>
                      <a:cubicBezTo>
                        <a:pt x="1728" y="3334"/>
                        <a:pt x="2045" y="3507"/>
                        <a:pt x="2448" y="3737"/>
                      </a:cubicBezTo>
                      <a:cubicBezTo>
                        <a:pt x="2592" y="3795"/>
                        <a:pt x="2765" y="3910"/>
                        <a:pt x="2909" y="3968"/>
                      </a:cubicBezTo>
                      <a:cubicBezTo>
                        <a:pt x="3370" y="3305"/>
                        <a:pt x="3917" y="2672"/>
                        <a:pt x="4465" y="2067"/>
                      </a:cubicBezTo>
                      <a:cubicBezTo>
                        <a:pt x="3889" y="1116"/>
                        <a:pt x="3024" y="194"/>
                        <a:pt x="1959" y="22"/>
                      </a:cubicBezTo>
                      <a:cubicBezTo>
                        <a:pt x="1872" y="7"/>
                        <a:pt x="1793" y="0"/>
                        <a:pt x="17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371;p58"/>
                <p:cNvSpPr/>
                <p:nvPr/>
              </p:nvSpPr>
              <p:spPr>
                <a:xfrm>
                  <a:off x="2204163" y="1392375"/>
                  <a:ext cx="92200" cy="103850"/>
                </a:xfrm>
                <a:custGeom>
                  <a:avLst/>
                  <a:gdLst/>
                  <a:ahLst/>
                  <a:cxnLst/>
                  <a:rect l="l" t="t" r="r" b="b"/>
                  <a:pathLst>
                    <a:path w="3688" h="4154" extrusionOk="0">
                      <a:moveTo>
                        <a:pt x="1285" y="0"/>
                      </a:moveTo>
                      <a:cubicBezTo>
                        <a:pt x="1198" y="0"/>
                        <a:pt x="1115" y="11"/>
                        <a:pt x="1038" y="34"/>
                      </a:cubicBezTo>
                      <a:cubicBezTo>
                        <a:pt x="519" y="121"/>
                        <a:pt x="87" y="610"/>
                        <a:pt x="29" y="1359"/>
                      </a:cubicBezTo>
                      <a:cubicBezTo>
                        <a:pt x="1" y="2367"/>
                        <a:pt x="692" y="3347"/>
                        <a:pt x="1470" y="4153"/>
                      </a:cubicBezTo>
                      <a:cubicBezTo>
                        <a:pt x="2190" y="3692"/>
                        <a:pt x="2910" y="3260"/>
                        <a:pt x="3688" y="2857"/>
                      </a:cubicBezTo>
                      <a:cubicBezTo>
                        <a:pt x="3428" y="1791"/>
                        <a:pt x="2910" y="697"/>
                        <a:pt x="2017" y="207"/>
                      </a:cubicBezTo>
                      <a:cubicBezTo>
                        <a:pt x="1785" y="80"/>
                        <a:pt x="1522" y="0"/>
                        <a:pt x="12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2372;p58"/>
                <p:cNvSpPr/>
                <p:nvPr/>
              </p:nvSpPr>
              <p:spPr>
                <a:xfrm>
                  <a:off x="2409463" y="1314250"/>
                  <a:ext cx="89250" cy="101325"/>
                </a:xfrm>
                <a:custGeom>
                  <a:avLst/>
                  <a:gdLst/>
                  <a:ahLst/>
                  <a:cxnLst/>
                  <a:rect l="l" t="t" r="r" b="b"/>
                  <a:pathLst>
                    <a:path w="3570" h="4053" extrusionOk="0">
                      <a:moveTo>
                        <a:pt x="1692" y="1"/>
                      </a:moveTo>
                      <a:cubicBezTo>
                        <a:pt x="814" y="1"/>
                        <a:pt x="0" y="1013"/>
                        <a:pt x="401" y="2670"/>
                      </a:cubicBezTo>
                      <a:cubicBezTo>
                        <a:pt x="459" y="2958"/>
                        <a:pt x="660" y="3505"/>
                        <a:pt x="891" y="4052"/>
                      </a:cubicBezTo>
                      <a:cubicBezTo>
                        <a:pt x="1035" y="4023"/>
                        <a:pt x="1150" y="3966"/>
                        <a:pt x="1294" y="3966"/>
                      </a:cubicBezTo>
                      <a:cubicBezTo>
                        <a:pt x="1985" y="3822"/>
                        <a:pt x="2705" y="3735"/>
                        <a:pt x="3397" y="3649"/>
                      </a:cubicBezTo>
                      <a:cubicBezTo>
                        <a:pt x="3570" y="1287"/>
                        <a:pt x="2734" y="164"/>
                        <a:pt x="1899" y="20"/>
                      </a:cubicBezTo>
                      <a:cubicBezTo>
                        <a:pt x="1830" y="7"/>
                        <a:pt x="1761" y="1"/>
                        <a:pt x="16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2373;p58"/>
                <p:cNvSpPr/>
                <p:nvPr/>
              </p:nvSpPr>
              <p:spPr>
                <a:xfrm>
                  <a:off x="2635513" y="1312750"/>
                  <a:ext cx="87150" cy="107850"/>
                </a:xfrm>
                <a:custGeom>
                  <a:avLst/>
                  <a:gdLst/>
                  <a:ahLst/>
                  <a:cxnLst/>
                  <a:rect l="l" t="t" r="r" b="b"/>
                  <a:pathLst>
                    <a:path w="3486" h="4314" extrusionOk="0">
                      <a:moveTo>
                        <a:pt x="1851" y="0"/>
                      </a:moveTo>
                      <a:cubicBezTo>
                        <a:pt x="1693" y="0"/>
                        <a:pt x="1527" y="36"/>
                        <a:pt x="1354" y="108"/>
                      </a:cubicBezTo>
                      <a:cubicBezTo>
                        <a:pt x="173" y="627"/>
                        <a:pt x="0" y="2384"/>
                        <a:pt x="144" y="3824"/>
                      </a:cubicBezTo>
                      <a:cubicBezTo>
                        <a:pt x="260" y="3824"/>
                        <a:pt x="317" y="3853"/>
                        <a:pt x="432" y="3853"/>
                      </a:cubicBezTo>
                      <a:cubicBezTo>
                        <a:pt x="1152" y="3968"/>
                        <a:pt x="1844" y="4112"/>
                        <a:pt x="2564" y="4314"/>
                      </a:cubicBezTo>
                      <a:cubicBezTo>
                        <a:pt x="3082" y="3248"/>
                        <a:pt x="3486" y="1981"/>
                        <a:pt x="3054" y="944"/>
                      </a:cubicBezTo>
                      <a:cubicBezTo>
                        <a:pt x="2881" y="540"/>
                        <a:pt x="2593" y="252"/>
                        <a:pt x="2305" y="108"/>
                      </a:cubicBezTo>
                      <a:cubicBezTo>
                        <a:pt x="2161" y="36"/>
                        <a:pt x="2009" y="0"/>
                        <a:pt x="18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2374;p58"/>
                <p:cNvSpPr/>
                <p:nvPr/>
              </p:nvSpPr>
              <p:spPr>
                <a:xfrm>
                  <a:off x="1875088" y="1841450"/>
                  <a:ext cx="119550" cy="79875"/>
                </a:xfrm>
                <a:custGeom>
                  <a:avLst/>
                  <a:gdLst/>
                  <a:ahLst/>
                  <a:cxnLst/>
                  <a:rect l="l" t="t" r="r" b="b"/>
                  <a:pathLst>
                    <a:path w="4782" h="3195" extrusionOk="0">
                      <a:moveTo>
                        <a:pt x="2087" y="1"/>
                      </a:moveTo>
                      <a:cubicBezTo>
                        <a:pt x="1775" y="1"/>
                        <a:pt x="1470" y="49"/>
                        <a:pt x="1181" y="160"/>
                      </a:cubicBezTo>
                      <a:cubicBezTo>
                        <a:pt x="1066" y="218"/>
                        <a:pt x="951" y="275"/>
                        <a:pt x="864" y="362"/>
                      </a:cubicBezTo>
                      <a:cubicBezTo>
                        <a:pt x="87" y="823"/>
                        <a:pt x="0" y="1744"/>
                        <a:pt x="749" y="2436"/>
                      </a:cubicBezTo>
                      <a:cubicBezTo>
                        <a:pt x="1371" y="3017"/>
                        <a:pt x="2293" y="3194"/>
                        <a:pt x="3212" y="3194"/>
                      </a:cubicBezTo>
                      <a:cubicBezTo>
                        <a:pt x="3568" y="3194"/>
                        <a:pt x="3925" y="3167"/>
                        <a:pt x="4263" y="3127"/>
                      </a:cubicBezTo>
                      <a:cubicBezTo>
                        <a:pt x="4350" y="3127"/>
                        <a:pt x="4407" y="3127"/>
                        <a:pt x="4465" y="3098"/>
                      </a:cubicBezTo>
                      <a:cubicBezTo>
                        <a:pt x="4522" y="2320"/>
                        <a:pt x="4638" y="1600"/>
                        <a:pt x="4782" y="851"/>
                      </a:cubicBezTo>
                      <a:cubicBezTo>
                        <a:pt x="3947" y="402"/>
                        <a:pt x="2986" y="1"/>
                        <a:pt x="20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2375;p58"/>
                <p:cNvSpPr/>
                <p:nvPr/>
              </p:nvSpPr>
              <p:spPr>
                <a:xfrm>
                  <a:off x="1952138" y="1631550"/>
                  <a:ext cx="117400" cy="94375"/>
                </a:xfrm>
                <a:custGeom>
                  <a:avLst/>
                  <a:gdLst/>
                  <a:ahLst/>
                  <a:cxnLst/>
                  <a:rect l="l" t="t" r="r" b="b"/>
                  <a:pathLst>
                    <a:path w="4696" h="3775" extrusionOk="0">
                      <a:moveTo>
                        <a:pt x="1816" y="1"/>
                      </a:moveTo>
                      <a:cubicBezTo>
                        <a:pt x="1796" y="1"/>
                        <a:pt x="1777" y="1"/>
                        <a:pt x="1757" y="1"/>
                      </a:cubicBezTo>
                      <a:cubicBezTo>
                        <a:pt x="1613" y="1"/>
                        <a:pt x="1527" y="1"/>
                        <a:pt x="1383" y="30"/>
                      </a:cubicBezTo>
                      <a:cubicBezTo>
                        <a:pt x="1037" y="88"/>
                        <a:pt x="720" y="289"/>
                        <a:pt x="548" y="606"/>
                      </a:cubicBezTo>
                      <a:cubicBezTo>
                        <a:pt x="0" y="1499"/>
                        <a:pt x="864" y="2623"/>
                        <a:pt x="1872" y="3170"/>
                      </a:cubicBezTo>
                      <a:cubicBezTo>
                        <a:pt x="2247" y="3343"/>
                        <a:pt x="2708" y="3515"/>
                        <a:pt x="3197" y="3659"/>
                      </a:cubicBezTo>
                      <a:lnTo>
                        <a:pt x="3543" y="3775"/>
                      </a:lnTo>
                      <a:cubicBezTo>
                        <a:pt x="3889" y="3055"/>
                        <a:pt x="4263" y="2334"/>
                        <a:pt x="4695" y="1643"/>
                      </a:cubicBezTo>
                      <a:cubicBezTo>
                        <a:pt x="3903" y="794"/>
                        <a:pt x="2916" y="1"/>
                        <a:pt x="18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2376;p58"/>
                <p:cNvSpPr/>
                <p:nvPr/>
              </p:nvSpPr>
              <p:spPr>
                <a:xfrm>
                  <a:off x="2108388" y="1456925"/>
                  <a:ext cx="100125" cy="103375"/>
                </a:xfrm>
                <a:custGeom>
                  <a:avLst/>
                  <a:gdLst/>
                  <a:ahLst/>
                  <a:cxnLst/>
                  <a:rect l="l" t="t" r="r" b="b"/>
                  <a:pathLst>
                    <a:path w="4005" h="4135" extrusionOk="0">
                      <a:moveTo>
                        <a:pt x="1308" y="0"/>
                      </a:moveTo>
                      <a:cubicBezTo>
                        <a:pt x="1162" y="0"/>
                        <a:pt x="1016" y="23"/>
                        <a:pt x="865" y="73"/>
                      </a:cubicBezTo>
                      <a:cubicBezTo>
                        <a:pt x="778" y="102"/>
                        <a:pt x="634" y="189"/>
                        <a:pt x="519" y="275"/>
                      </a:cubicBezTo>
                      <a:cubicBezTo>
                        <a:pt x="145" y="563"/>
                        <a:pt x="1" y="1081"/>
                        <a:pt x="87" y="1571"/>
                      </a:cubicBezTo>
                      <a:cubicBezTo>
                        <a:pt x="260" y="2579"/>
                        <a:pt x="1095" y="3415"/>
                        <a:pt x="1988" y="4077"/>
                      </a:cubicBezTo>
                      <a:cubicBezTo>
                        <a:pt x="2017" y="4106"/>
                        <a:pt x="2075" y="4106"/>
                        <a:pt x="2103" y="4135"/>
                      </a:cubicBezTo>
                      <a:cubicBezTo>
                        <a:pt x="2708" y="3559"/>
                        <a:pt x="3371" y="3011"/>
                        <a:pt x="4004" y="2493"/>
                      </a:cubicBezTo>
                      <a:cubicBezTo>
                        <a:pt x="3544" y="1427"/>
                        <a:pt x="2852" y="477"/>
                        <a:pt x="1873" y="102"/>
                      </a:cubicBezTo>
                      <a:cubicBezTo>
                        <a:pt x="1679" y="37"/>
                        <a:pt x="1494" y="0"/>
                        <a:pt x="13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2377;p58"/>
                <p:cNvSpPr/>
                <p:nvPr/>
              </p:nvSpPr>
              <p:spPr>
                <a:xfrm>
                  <a:off x="2306413" y="1343250"/>
                  <a:ext cx="85725" cy="104000"/>
                </a:xfrm>
                <a:custGeom>
                  <a:avLst/>
                  <a:gdLst/>
                  <a:ahLst/>
                  <a:cxnLst/>
                  <a:rect l="l" t="t" r="r" b="b"/>
                  <a:pathLst>
                    <a:path w="3429" h="4160" extrusionOk="0">
                      <a:moveTo>
                        <a:pt x="1282" y="1"/>
                      </a:moveTo>
                      <a:cubicBezTo>
                        <a:pt x="718" y="1"/>
                        <a:pt x="248" y="423"/>
                        <a:pt x="116" y="1135"/>
                      </a:cubicBezTo>
                      <a:cubicBezTo>
                        <a:pt x="1" y="1625"/>
                        <a:pt x="87" y="2258"/>
                        <a:pt x="375" y="2892"/>
                      </a:cubicBezTo>
                      <a:cubicBezTo>
                        <a:pt x="462" y="3151"/>
                        <a:pt x="663" y="3526"/>
                        <a:pt x="951" y="3958"/>
                      </a:cubicBezTo>
                      <a:cubicBezTo>
                        <a:pt x="980" y="4044"/>
                        <a:pt x="1038" y="4102"/>
                        <a:pt x="1067" y="4159"/>
                      </a:cubicBezTo>
                      <a:cubicBezTo>
                        <a:pt x="1844" y="3814"/>
                        <a:pt x="2651" y="3526"/>
                        <a:pt x="3429" y="3295"/>
                      </a:cubicBezTo>
                      <a:cubicBezTo>
                        <a:pt x="3313" y="2172"/>
                        <a:pt x="3054" y="991"/>
                        <a:pt x="2248" y="357"/>
                      </a:cubicBezTo>
                      <a:cubicBezTo>
                        <a:pt x="2104" y="271"/>
                        <a:pt x="1960" y="185"/>
                        <a:pt x="1815" y="127"/>
                      </a:cubicBezTo>
                      <a:cubicBezTo>
                        <a:pt x="1671" y="69"/>
                        <a:pt x="1556" y="40"/>
                        <a:pt x="1441" y="12"/>
                      </a:cubicBezTo>
                      <a:cubicBezTo>
                        <a:pt x="1387" y="4"/>
                        <a:pt x="1335" y="1"/>
                        <a:pt x="12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2378;p58"/>
                <p:cNvSpPr/>
                <p:nvPr/>
              </p:nvSpPr>
              <p:spPr>
                <a:xfrm>
                  <a:off x="2524613" y="1303675"/>
                  <a:ext cx="89325" cy="100375"/>
                </a:xfrm>
                <a:custGeom>
                  <a:avLst/>
                  <a:gdLst/>
                  <a:ahLst/>
                  <a:cxnLst/>
                  <a:rect l="l" t="t" r="r" b="b"/>
                  <a:pathLst>
                    <a:path w="3573" h="4015" extrusionOk="0">
                      <a:moveTo>
                        <a:pt x="1701" y="0"/>
                      </a:moveTo>
                      <a:cubicBezTo>
                        <a:pt x="1267" y="0"/>
                        <a:pt x="830" y="259"/>
                        <a:pt x="548" y="731"/>
                      </a:cubicBezTo>
                      <a:cubicBezTo>
                        <a:pt x="0" y="1623"/>
                        <a:pt x="144" y="2862"/>
                        <a:pt x="433" y="3957"/>
                      </a:cubicBezTo>
                      <a:cubicBezTo>
                        <a:pt x="605" y="3957"/>
                        <a:pt x="807" y="3928"/>
                        <a:pt x="980" y="3928"/>
                      </a:cubicBezTo>
                      <a:cubicBezTo>
                        <a:pt x="1613" y="3928"/>
                        <a:pt x="2276" y="3928"/>
                        <a:pt x="2910" y="4014"/>
                      </a:cubicBezTo>
                      <a:cubicBezTo>
                        <a:pt x="3572" y="1508"/>
                        <a:pt x="2852" y="241"/>
                        <a:pt x="1988" y="39"/>
                      </a:cubicBezTo>
                      <a:cubicBezTo>
                        <a:pt x="1894" y="13"/>
                        <a:pt x="1797" y="0"/>
                        <a:pt x="17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2379;p58"/>
                <p:cNvSpPr/>
                <p:nvPr/>
              </p:nvSpPr>
              <p:spPr>
                <a:xfrm>
                  <a:off x="2034213" y="1497825"/>
                  <a:ext cx="913850" cy="601850"/>
                </a:xfrm>
                <a:custGeom>
                  <a:avLst/>
                  <a:gdLst/>
                  <a:ahLst/>
                  <a:cxnLst/>
                  <a:rect l="l" t="t" r="r" b="b"/>
                  <a:pathLst>
                    <a:path w="36554" h="24074" extrusionOk="0">
                      <a:moveTo>
                        <a:pt x="20786" y="0"/>
                      </a:moveTo>
                      <a:cubicBezTo>
                        <a:pt x="18114" y="0"/>
                        <a:pt x="15402" y="564"/>
                        <a:pt x="12819" y="1750"/>
                      </a:cubicBezTo>
                      <a:cubicBezTo>
                        <a:pt x="4235" y="5696"/>
                        <a:pt x="1" y="15259"/>
                        <a:pt x="2478" y="24073"/>
                      </a:cubicBezTo>
                      <a:lnTo>
                        <a:pt x="6165" y="23065"/>
                      </a:lnTo>
                      <a:cubicBezTo>
                        <a:pt x="4177" y="16008"/>
                        <a:pt x="7548" y="8375"/>
                        <a:pt x="14432" y="5206"/>
                      </a:cubicBezTo>
                      <a:cubicBezTo>
                        <a:pt x="16511" y="4251"/>
                        <a:pt x="18693" y="3795"/>
                        <a:pt x="20839" y="3795"/>
                      </a:cubicBezTo>
                      <a:cubicBezTo>
                        <a:pt x="23865" y="3795"/>
                        <a:pt x="26817" y="4702"/>
                        <a:pt x="29295" y="6387"/>
                      </a:cubicBezTo>
                      <a:cubicBezTo>
                        <a:pt x="30879" y="7482"/>
                        <a:pt x="32290" y="8836"/>
                        <a:pt x="33385" y="10449"/>
                      </a:cubicBezTo>
                      <a:lnTo>
                        <a:pt x="36553" y="8346"/>
                      </a:lnTo>
                      <a:cubicBezTo>
                        <a:pt x="35199" y="6358"/>
                        <a:pt x="33558" y="4688"/>
                        <a:pt x="31657" y="3392"/>
                      </a:cubicBezTo>
                      <a:cubicBezTo>
                        <a:pt x="28466" y="1191"/>
                        <a:pt x="24669" y="0"/>
                        <a:pt x="207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2380;p58"/>
                <p:cNvSpPr/>
                <p:nvPr/>
              </p:nvSpPr>
              <p:spPr>
                <a:xfrm>
                  <a:off x="1980838" y="1682675"/>
                  <a:ext cx="128300" cy="382450"/>
                </a:xfrm>
                <a:custGeom>
                  <a:avLst/>
                  <a:gdLst/>
                  <a:ahLst/>
                  <a:cxnLst/>
                  <a:rect l="l" t="t" r="r" b="b"/>
                  <a:pathLst>
                    <a:path w="5132" h="15298" extrusionOk="0">
                      <a:moveTo>
                        <a:pt x="2568" y="15095"/>
                      </a:moveTo>
                      <a:cubicBezTo>
                        <a:pt x="2568" y="15100"/>
                        <a:pt x="2568" y="15106"/>
                        <a:pt x="2567" y="15111"/>
                      </a:cubicBezTo>
                      <a:lnTo>
                        <a:pt x="2567" y="15111"/>
                      </a:lnTo>
                      <a:cubicBezTo>
                        <a:pt x="2568" y="15109"/>
                        <a:pt x="2569" y="15104"/>
                        <a:pt x="2568" y="15095"/>
                      </a:cubicBezTo>
                      <a:close/>
                      <a:moveTo>
                        <a:pt x="4924" y="0"/>
                      </a:moveTo>
                      <a:cubicBezTo>
                        <a:pt x="4869" y="0"/>
                        <a:pt x="4813" y="32"/>
                        <a:pt x="4757" y="88"/>
                      </a:cubicBezTo>
                      <a:cubicBezTo>
                        <a:pt x="0" y="7051"/>
                        <a:pt x="1743" y="15297"/>
                        <a:pt x="2385" y="15297"/>
                      </a:cubicBezTo>
                      <a:cubicBezTo>
                        <a:pt x="2389" y="15297"/>
                        <a:pt x="2392" y="15297"/>
                        <a:pt x="2395" y="15296"/>
                      </a:cubicBezTo>
                      <a:cubicBezTo>
                        <a:pt x="2477" y="15296"/>
                        <a:pt x="2560" y="15218"/>
                        <a:pt x="2567" y="15111"/>
                      </a:cubicBezTo>
                      <a:lnTo>
                        <a:pt x="2567" y="15111"/>
                      </a:lnTo>
                      <a:cubicBezTo>
                        <a:pt x="2567" y="15111"/>
                        <a:pt x="2567" y="15112"/>
                        <a:pt x="2566" y="15112"/>
                      </a:cubicBezTo>
                      <a:cubicBezTo>
                        <a:pt x="2503" y="15112"/>
                        <a:pt x="959" y="8408"/>
                        <a:pt x="5074" y="289"/>
                      </a:cubicBezTo>
                      <a:cubicBezTo>
                        <a:pt x="5132" y="174"/>
                        <a:pt x="5074" y="88"/>
                        <a:pt x="5016" y="30"/>
                      </a:cubicBezTo>
                      <a:cubicBezTo>
                        <a:pt x="4986" y="10"/>
                        <a:pt x="4955" y="0"/>
                        <a:pt x="49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2381;p58"/>
                <p:cNvSpPr/>
                <p:nvPr/>
              </p:nvSpPr>
              <p:spPr>
                <a:xfrm>
                  <a:off x="1862838" y="1300125"/>
                  <a:ext cx="1247950" cy="847075"/>
                </a:xfrm>
                <a:custGeom>
                  <a:avLst/>
                  <a:gdLst/>
                  <a:ahLst/>
                  <a:cxnLst/>
                  <a:rect l="l" t="t" r="r" b="b"/>
                  <a:pathLst>
                    <a:path w="49918" h="33883" extrusionOk="0">
                      <a:moveTo>
                        <a:pt x="28142" y="325"/>
                      </a:moveTo>
                      <a:cubicBezTo>
                        <a:pt x="28200" y="325"/>
                        <a:pt x="28286" y="325"/>
                        <a:pt x="28344" y="354"/>
                      </a:cubicBezTo>
                      <a:cubicBezTo>
                        <a:pt x="28632" y="441"/>
                        <a:pt x="28920" y="642"/>
                        <a:pt x="29093" y="1017"/>
                      </a:cubicBezTo>
                      <a:cubicBezTo>
                        <a:pt x="29323" y="1391"/>
                        <a:pt x="29611" y="2313"/>
                        <a:pt x="29179" y="3926"/>
                      </a:cubicBezTo>
                      <a:cubicBezTo>
                        <a:pt x="28670" y="3905"/>
                        <a:pt x="28161" y="3885"/>
                        <a:pt x="27651" y="3885"/>
                      </a:cubicBezTo>
                      <a:cubicBezTo>
                        <a:pt x="27441" y="3885"/>
                        <a:pt x="27230" y="3889"/>
                        <a:pt x="27019" y="3897"/>
                      </a:cubicBezTo>
                      <a:cubicBezTo>
                        <a:pt x="26731" y="2601"/>
                        <a:pt x="26760" y="1650"/>
                        <a:pt x="27163" y="988"/>
                      </a:cubicBezTo>
                      <a:cubicBezTo>
                        <a:pt x="27422" y="585"/>
                        <a:pt x="27768" y="325"/>
                        <a:pt x="28142" y="325"/>
                      </a:cubicBezTo>
                      <a:close/>
                      <a:moveTo>
                        <a:pt x="23764" y="786"/>
                      </a:moveTo>
                      <a:cubicBezTo>
                        <a:pt x="24513" y="930"/>
                        <a:pt x="25204" y="2025"/>
                        <a:pt x="25118" y="4070"/>
                      </a:cubicBezTo>
                      <a:cubicBezTo>
                        <a:pt x="24398" y="4156"/>
                        <a:pt x="23677" y="4300"/>
                        <a:pt x="22957" y="4444"/>
                      </a:cubicBezTo>
                      <a:cubicBezTo>
                        <a:pt x="22698" y="3897"/>
                        <a:pt x="22525" y="3465"/>
                        <a:pt x="22468" y="3206"/>
                      </a:cubicBezTo>
                      <a:cubicBezTo>
                        <a:pt x="22266" y="2342"/>
                        <a:pt x="22410" y="1564"/>
                        <a:pt x="22842" y="1132"/>
                      </a:cubicBezTo>
                      <a:cubicBezTo>
                        <a:pt x="23044" y="901"/>
                        <a:pt x="23303" y="786"/>
                        <a:pt x="23591" y="786"/>
                      </a:cubicBezTo>
                      <a:close/>
                      <a:moveTo>
                        <a:pt x="32751" y="757"/>
                      </a:moveTo>
                      <a:cubicBezTo>
                        <a:pt x="32895" y="757"/>
                        <a:pt x="32981" y="786"/>
                        <a:pt x="33125" y="844"/>
                      </a:cubicBezTo>
                      <a:cubicBezTo>
                        <a:pt x="33413" y="930"/>
                        <a:pt x="33644" y="1189"/>
                        <a:pt x="33788" y="1564"/>
                      </a:cubicBezTo>
                      <a:cubicBezTo>
                        <a:pt x="34076" y="2313"/>
                        <a:pt x="33932" y="3321"/>
                        <a:pt x="33356" y="4617"/>
                      </a:cubicBezTo>
                      <a:cubicBezTo>
                        <a:pt x="32664" y="4444"/>
                        <a:pt x="31944" y="4300"/>
                        <a:pt x="31253" y="4185"/>
                      </a:cubicBezTo>
                      <a:cubicBezTo>
                        <a:pt x="31167" y="3148"/>
                        <a:pt x="31195" y="1305"/>
                        <a:pt x="32347" y="844"/>
                      </a:cubicBezTo>
                      <a:cubicBezTo>
                        <a:pt x="32492" y="786"/>
                        <a:pt x="32607" y="757"/>
                        <a:pt x="32751" y="757"/>
                      </a:cubicBezTo>
                      <a:close/>
                      <a:moveTo>
                        <a:pt x="19155" y="1967"/>
                      </a:moveTo>
                      <a:cubicBezTo>
                        <a:pt x="19270" y="1967"/>
                        <a:pt x="19386" y="2025"/>
                        <a:pt x="19501" y="2054"/>
                      </a:cubicBezTo>
                      <a:cubicBezTo>
                        <a:pt x="19645" y="2082"/>
                        <a:pt x="19731" y="2169"/>
                        <a:pt x="19875" y="2255"/>
                      </a:cubicBezTo>
                      <a:cubicBezTo>
                        <a:pt x="20509" y="2745"/>
                        <a:pt x="20855" y="3609"/>
                        <a:pt x="20999" y="4848"/>
                      </a:cubicBezTo>
                      <a:lnTo>
                        <a:pt x="20336" y="5078"/>
                      </a:lnTo>
                      <a:cubicBezTo>
                        <a:pt x="19847" y="5251"/>
                        <a:pt x="19386" y="5424"/>
                        <a:pt x="18867" y="5625"/>
                      </a:cubicBezTo>
                      <a:cubicBezTo>
                        <a:pt x="18579" y="5193"/>
                        <a:pt x="18378" y="4790"/>
                        <a:pt x="18262" y="4559"/>
                      </a:cubicBezTo>
                      <a:cubicBezTo>
                        <a:pt x="18003" y="3983"/>
                        <a:pt x="17945" y="3436"/>
                        <a:pt x="18061" y="2946"/>
                      </a:cubicBezTo>
                      <a:cubicBezTo>
                        <a:pt x="18147" y="2342"/>
                        <a:pt x="18550" y="1967"/>
                        <a:pt x="19069" y="1967"/>
                      </a:cubicBezTo>
                      <a:close/>
                      <a:moveTo>
                        <a:pt x="37158" y="1910"/>
                      </a:moveTo>
                      <a:cubicBezTo>
                        <a:pt x="37417" y="1910"/>
                        <a:pt x="37676" y="2025"/>
                        <a:pt x="37849" y="2198"/>
                      </a:cubicBezTo>
                      <a:cubicBezTo>
                        <a:pt x="38022" y="2370"/>
                        <a:pt x="38137" y="2601"/>
                        <a:pt x="38224" y="2889"/>
                      </a:cubicBezTo>
                      <a:cubicBezTo>
                        <a:pt x="38396" y="3724"/>
                        <a:pt x="38022" y="4704"/>
                        <a:pt x="37158" y="5942"/>
                      </a:cubicBezTo>
                      <a:cubicBezTo>
                        <a:pt x="36553" y="5654"/>
                        <a:pt x="35919" y="5395"/>
                        <a:pt x="35257" y="5193"/>
                      </a:cubicBezTo>
                      <a:cubicBezTo>
                        <a:pt x="35372" y="3724"/>
                        <a:pt x="35862" y="2198"/>
                        <a:pt x="36956" y="1938"/>
                      </a:cubicBezTo>
                      <a:cubicBezTo>
                        <a:pt x="37014" y="1938"/>
                        <a:pt x="37100" y="1910"/>
                        <a:pt x="37158" y="1910"/>
                      </a:cubicBezTo>
                      <a:close/>
                      <a:moveTo>
                        <a:pt x="14921" y="3897"/>
                      </a:moveTo>
                      <a:cubicBezTo>
                        <a:pt x="15123" y="3897"/>
                        <a:pt x="15353" y="3955"/>
                        <a:pt x="15612" y="4070"/>
                      </a:cubicBezTo>
                      <a:cubicBezTo>
                        <a:pt x="16044" y="4329"/>
                        <a:pt x="16390" y="4732"/>
                        <a:pt x="16707" y="5308"/>
                      </a:cubicBezTo>
                      <a:cubicBezTo>
                        <a:pt x="16880" y="5625"/>
                        <a:pt x="17053" y="5971"/>
                        <a:pt x="17139" y="6461"/>
                      </a:cubicBezTo>
                      <a:cubicBezTo>
                        <a:pt x="16707" y="6662"/>
                        <a:pt x="16275" y="6921"/>
                        <a:pt x="15900" y="7181"/>
                      </a:cubicBezTo>
                      <a:lnTo>
                        <a:pt x="15843" y="7181"/>
                      </a:lnTo>
                      <a:cubicBezTo>
                        <a:pt x="15641" y="7267"/>
                        <a:pt x="15468" y="7411"/>
                        <a:pt x="15238" y="7526"/>
                      </a:cubicBezTo>
                      <a:cubicBezTo>
                        <a:pt x="14316" y="6633"/>
                        <a:pt x="13884" y="5798"/>
                        <a:pt x="13913" y="5049"/>
                      </a:cubicBezTo>
                      <a:cubicBezTo>
                        <a:pt x="13942" y="4444"/>
                        <a:pt x="14259" y="3983"/>
                        <a:pt x="14719" y="3897"/>
                      </a:cubicBezTo>
                      <a:close/>
                      <a:moveTo>
                        <a:pt x="41334" y="3839"/>
                      </a:moveTo>
                      <a:cubicBezTo>
                        <a:pt x="41709" y="3839"/>
                        <a:pt x="42026" y="4041"/>
                        <a:pt x="42198" y="4329"/>
                      </a:cubicBezTo>
                      <a:cubicBezTo>
                        <a:pt x="42602" y="4963"/>
                        <a:pt x="42429" y="6317"/>
                        <a:pt x="40701" y="7958"/>
                      </a:cubicBezTo>
                      <a:cubicBezTo>
                        <a:pt x="40672" y="7930"/>
                        <a:pt x="40614" y="7930"/>
                        <a:pt x="40585" y="7901"/>
                      </a:cubicBezTo>
                      <a:cubicBezTo>
                        <a:pt x="40557" y="7843"/>
                        <a:pt x="40499" y="7814"/>
                        <a:pt x="40470" y="7814"/>
                      </a:cubicBezTo>
                      <a:cubicBezTo>
                        <a:pt x="40153" y="7613"/>
                        <a:pt x="39837" y="7382"/>
                        <a:pt x="39491" y="7209"/>
                      </a:cubicBezTo>
                      <a:cubicBezTo>
                        <a:pt x="39462" y="7181"/>
                        <a:pt x="39404" y="7123"/>
                        <a:pt x="39347" y="7094"/>
                      </a:cubicBezTo>
                      <a:cubicBezTo>
                        <a:pt x="39260" y="7037"/>
                        <a:pt x="39145" y="6979"/>
                        <a:pt x="39059" y="6921"/>
                      </a:cubicBezTo>
                      <a:cubicBezTo>
                        <a:pt x="39232" y="6259"/>
                        <a:pt x="39433" y="5654"/>
                        <a:pt x="39606" y="5251"/>
                      </a:cubicBezTo>
                      <a:cubicBezTo>
                        <a:pt x="40038" y="4387"/>
                        <a:pt x="40672" y="3897"/>
                        <a:pt x="41306" y="3839"/>
                      </a:cubicBezTo>
                      <a:close/>
                      <a:moveTo>
                        <a:pt x="11177" y="6489"/>
                      </a:moveTo>
                      <a:cubicBezTo>
                        <a:pt x="11321" y="6489"/>
                        <a:pt x="11493" y="6518"/>
                        <a:pt x="11666" y="6547"/>
                      </a:cubicBezTo>
                      <a:cubicBezTo>
                        <a:pt x="12415" y="6806"/>
                        <a:pt x="13049" y="7498"/>
                        <a:pt x="13625" y="8678"/>
                      </a:cubicBezTo>
                      <a:cubicBezTo>
                        <a:pt x="13049" y="9139"/>
                        <a:pt x="12473" y="9629"/>
                        <a:pt x="11925" y="10119"/>
                      </a:cubicBezTo>
                      <a:cubicBezTo>
                        <a:pt x="10802" y="9370"/>
                        <a:pt x="10284" y="8621"/>
                        <a:pt x="10168" y="7814"/>
                      </a:cubicBezTo>
                      <a:cubicBezTo>
                        <a:pt x="10082" y="7353"/>
                        <a:pt x="10226" y="6921"/>
                        <a:pt x="10514" y="6691"/>
                      </a:cubicBezTo>
                      <a:cubicBezTo>
                        <a:pt x="10600" y="6633"/>
                        <a:pt x="10716" y="6605"/>
                        <a:pt x="10802" y="6547"/>
                      </a:cubicBezTo>
                      <a:cubicBezTo>
                        <a:pt x="10917" y="6518"/>
                        <a:pt x="11061" y="6489"/>
                        <a:pt x="11177" y="6489"/>
                      </a:cubicBezTo>
                      <a:close/>
                      <a:moveTo>
                        <a:pt x="45137" y="6461"/>
                      </a:moveTo>
                      <a:cubicBezTo>
                        <a:pt x="45223" y="6461"/>
                        <a:pt x="45309" y="6461"/>
                        <a:pt x="45367" y="6489"/>
                      </a:cubicBezTo>
                      <a:cubicBezTo>
                        <a:pt x="45770" y="6605"/>
                        <a:pt x="46058" y="6864"/>
                        <a:pt x="46116" y="7267"/>
                      </a:cubicBezTo>
                      <a:cubicBezTo>
                        <a:pt x="46260" y="8016"/>
                        <a:pt x="45713" y="9255"/>
                        <a:pt x="43783" y="10522"/>
                      </a:cubicBezTo>
                      <a:lnTo>
                        <a:pt x="43639" y="10378"/>
                      </a:lnTo>
                      <a:cubicBezTo>
                        <a:pt x="43523" y="10263"/>
                        <a:pt x="43466" y="10176"/>
                        <a:pt x="43351" y="10119"/>
                      </a:cubicBezTo>
                      <a:cubicBezTo>
                        <a:pt x="43293" y="10061"/>
                        <a:pt x="43207" y="10003"/>
                        <a:pt x="43178" y="9946"/>
                      </a:cubicBezTo>
                      <a:lnTo>
                        <a:pt x="43149" y="9917"/>
                      </a:lnTo>
                      <a:cubicBezTo>
                        <a:pt x="43034" y="9802"/>
                        <a:pt x="42919" y="9715"/>
                        <a:pt x="42803" y="9600"/>
                      </a:cubicBezTo>
                      <a:cubicBezTo>
                        <a:pt x="42717" y="9514"/>
                        <a:pt x="42573" y="9399"/>
                        <a:pt x="42458" y="9312"/>
                      </a:cubicBezTo>
                      <a:cubicBezTo>
                        <a:pt x="42717" y="8621"/>
                        <a:pt x="43063" y="7958"/>
                        <a:pt x="43351" y="7555"/>
                      </a:cubicBezTo>
                      <a:cubicBezTo>
                        <a:pt x="43927" y="6720"/>
                        <a:pt x="44618" y="6461"/>
                        <a:pt x="45137" y="6461"/>
                      </a:cubicBezTo>
                      <a:close/>
                      <a:moveTo>
                        <a:pt x="7893" y="9715"/>
                      </a:moveTo>
                      <a:cubicBezTo>
                        <a:pt x="7979" y="9715"/>
                        <a:pt x="8066" y="9715"/>
                        <a:pt x="8152" y="9773"/>
                      </a:cubicBezTo>
                      <a:cubicBezTo>
                        <a:pt x="8930" y="9859"/>
                        <a:pt x="9707" y="10493"/>
                        <a:pt x="10456" y="11559"/>
                      </a:cubicBezTo>
                      <a:cubicBezTo>
                        <a:pt x="9996" y="12106"/>
                        <a:pt x="9506" y="12653"/>
                        <a:pt x="9074" y="13230"/>
                      </a:cubicBezTo>
                      <a:cubicBezTo>
                        <a:pt x="9045" y="13172"/>
                        <a:pt x="8930" y="13114"/>
                        <a:pt x="8786" y="13086"/>
                      </a:cubicBezTo>
                      <a:cubicBezTo>
                        <a:pt x="8440" y="12855"/>
                        <a:pt x="8066" y="12682"/>
                        <a:pt x="7893" y="12538"/>
                      </a:cubicBezTo>
                      <a:cubicBezTo>
                        <a:pt x="7288" y="12077"/>
                        <a:pt x="6885" y="11415"/>
                        <a:pt x="6827" y="10868"/>
                      </a:cubicBezTo>
                      <a:cubicBezTo>
                        <a:pt x="6769" y="10580"/>
                        <a:pt x="6856" y="10292"/>
                        <a:pt x="7029" y="10090"/>
                      </a:cubicBezTo>
                      <a:cubicBezTo>
                        <a:pt x="7202" y="9917"/>
                        <a:pt x="7432" y="9773"/>
                        <a:pt x="7720" y="9715"/>
                      </a:cubicBezTo>
                      <a:close/>
                      <a:moveTo>
                        <a:pt x="48356" y="9637"/>
                      </a:moveTo>
                      <a:cubicBezTo>
                        <a:pt x="48479" y="9637"/>
                        <a:pt x="48598" y="9653"/>
                        <a:pt x="48708" y="9687"/>
                      </a:cubicBezTo>
                      <a:cubicBezTo>
                        <a:pt x="49083" y="9802"/>
                        <a:pt x="49342" y="10061"/>
                        <a:pt x="49428" y="10378"/>
                      </a:cubicBezTo>
                      <a:cubicBezTo>
                        <a:pt x="49659" y="11271"/>
                        <a:pt x="48795" y="12596"/>
                        <a:pt x="46260" y="13575"/>
                      </a:cubicBezTo>
                      <a:cubicBezTo>
                        <a:pt x="46231" y="13431"/>
                        <a:pt x="46202" y="13316"/>
                        <a:pt x="46116" y="13172"/>
                      </a:cubicBezTo>
                      <a:lnTo>
                        <a:pt x="46029" y="13028"/>
                      </a:lnTo>
                      <a:cubicBezTo>
                        <a:pt x="45943" y="12941"/>
                        <a:pt x="45885" y="12826"/>
                        <a:pt x="45770" y="12711"/>
                      </a:cubicBezTo>
                      <a:lnTo>
                        <a:pt x="45741" y="12653"/>
                      </a:lnTo>
                      <a:cubicBezTo>
                        <a:pt x="45655" y="12567"/>
                        <a:pt x="45597" y="12452"/>
                        <a:pt x="45540" y="12394"/>
                      </a:cubicBezTo>
                      <a:cubicBezTo>
                        <a:pt x="45482" y="12308"/>
                        <a:pt x="45453" y="12250"/>
                        <a:pt x="45367" y="12164"/>
                      </a:cubicBezTo>
                      <a:cubicBezTo>
                        <a:pt x="45770" y="11501"/>
                        <a:pt x="46260" y="10839"/>
                        <a:pt x="46692" y="10436"/>
                      </a:cubicBezTo>
                      <a:cubicBezTo>
                        <a:pt x="47227" y="9924"/>
                        <a:pt x="47838" y="9637"/>
                        <a:pt x="48356" y="9637"/>
                      </a:cubicBezTo>
                      <a:close/>
                      <a:moveTo>
                        <a:pt x="5416" y="13518"/>
                      </a:moveTo>
                      <a:cubicBezTo>
                        <a:pt x="6193" y="13518"/>
                        <a:pt x="7058" y="13978"/>
                        <a:pt x="8037" y="14987"/>
                      </a:cubicBezTo>
                      <a:cubicBezTo>
                        <a:pt x="7662" y="15591"/>
                        <a:pt x="7317" y="16196"/>
                        <a:pt x="7029" y="16830"/>
                      </a:cubicBezTo>
                      <a:cubicBezTo>
                        <a:pt x="7000" y="16830"/>
                        <a:pt x="6913" y="16772"/>
                        <a:pt x="6885" y="16772"/>
                      </a:cubicBezTo>
                      <a:cubicBezTo>
                        <a:pt x="6309" y="16571"/>
                        <a:pt x="5877" y="16398"/>
                        <a:pt x="5560" y="16254"/>
                      </a:cubicBezTo>
                      <a:cubicBezTo>
                        <a:pt x="4868" y="15908"/>
                        <a:pt x="4379" y="15332"/>
                        <a:pt x="4235" y="14785"/>
                      </a:cubicBezTo>
                      <a:cubicBezTo>
                        <a:pt x="4148" y="14497"/>
                        <a:pt x="4177" y="14238"/>
                        <a:pt x="4321" y="14007"/>
                      </a:cubicBezTo>
                      <a:cubicBezTo>
                        <a:pt x="4465" y="13748"/>
                        <a:pt x="4696" y="13604"/>
                        <a:pt x="5012" y="13546"/>
                      </a:cubicBezTo>
                      <a:cubicBezTo>
                        <a:pt x="5128" y="13518"/>
                        <a:pt x="5272" y="13518"/>
                        <a:pt x="5358" y="13518"/>
                      </a:cubicBezTo>
                      <a:close/>
                      <a:moveTo>
                        <a:pt x="3518" y="17590"/>
                      </a:moveTo>
                      <a:cubicBezTo>
                        <a:pt x="4088" y="17590"/>
                        <a:pt x="4973" y="17805"/>
                        <a:pt x="6193" y="18702"/>
                      </a:cubicBezTo>
                      <a:cubicBezTo>
                        <a:pt x="5963" y="19336"/>
                        <a:pt x="5733" y="19941"/>
                        <a:pt x="5560" y="20603"/>
                      </a:cubicBezTo>
                      <a:cubicBezTo>
                        <a:pt x="5444" y="20603"/>
                        <a:pt x="5329" y="20575"/>
                        <a:pt x="5272" y="20575"/>
                      </a:cubicBezTo>
                      <a:cubicBezTo>
                        <a:pt x="4724" y="20488"/>
                        <a:pt x="4235" y="20431"/>
                        <a:pt x="3860" y="20315"/>
                      </a:cubicBezTo>
                      <a:cubicBezTo>
                        <a:pt x="2679" y="19941"/>
                        <a:pt x="2247" y="19221"/>
                        <a:pt x="2190" y="18702"/>
                      </a:cubicBezTo>
                      <a:cubicBezTo>
                        <a:pt x="2161" y="18270"/>
                        <a:pt x="2391" y="17896"/>
                        <a:pt x="2823" y="17723"/>
                      </a:cubicBezTo>
                      <a:cubicBezTo>
                        <a:pt x="2943" y="17669"/>
                        <a:pt x="3173" y="17590"/>
                        <a:pt x="3518" y="17590"/>
                      </a:cubicBezTo>
                      <a:close/>
                      <a:moveTo>
                        <a:pt x="27649" y="19487"/>
                      </a:moveTo>
                      <a:cubicBezTo>
                        <a:pt x="27847" y="19487"/>
                        <a:pt x="28041" y="19494"/>
                        <a:pt x="28229" y="19509"/>
                      </a:cubicBezTo>
                      <a:lnTo>
                        <a:pt x="27883" y="22908"/>
                      </a:lnTo>
                      <a:lnTo>
                        <a:pt x="27422" y="22908"/>
                      </a:lnTo>
                      <a:lnTo>
                        <a:pt x="27048" y="19509"/>
                      </a:lnTo>
                      <a:cubicBezTo>
                        <a:pt x="27249" y="19494"/>
                        <a:pt x="27451" y="19487"/>
                        <a:pt x="27649" y="19487"/>
                      </a:cubicBezTo>
                      <a:close/>
                      <a:moveTo>
                        <a:pt x="28661" y="19595"/>
                      </a:moveTo>
                      <a:cubicBezTo>
                        <a:pt x="29064" y="19624"/>
                        <a:pt x="29467" y="19739"/>
                        <a:pt x="29813" y="19854"/>
                      </a:cubicBezTo>
                      <a:lnTo>
                        <a:pt x="28747" y="23052"/>
                      </a:lnTo>
                      <a:cubicBezTo>
                        <a:pt x="28603" y="23023"/>
                        <a:pt x="28459" y="22965"/>
                        <a:pt x="28286" y="22937"/>
                      </a:cubicBezTo>
                      <a:lnTo>
                        <a:pt x="28661" y="19595"/>
                      </a:lnTo>
                      <a:close/>
                      <a:moveTo>
                        <a:pt x="26644" y="19595"/>
                      </a:moveTo>
                      <a:lnTo>
                        <a:pt x="27019" y="22965"/>
                      </a:lnTo>
                      <a:cubicBezTo>
                        <a:pt x="26875" y="23023"/>
                        <a:pt x="26731" y="23052"/>
                        <a:pt x="26558" y="23081"/>
                      </a:cubicBezTo>
                      <a:lnTo>
                        <a:pt x="25463" y="19883"/>
                      </a:lnTo>
                      <a:cubicBezTo>
                        <a:pt x="25867" y="19710"/>
                        <a:pt x="26270" y="19624"/>
                        <a:pt x="26644" y="19595"/>
                      </a:cubicBezTo>
                      <a:close/>
                      <a:moveTo>
                        <a:pt x="25060" y="19999"/>
                      </a:moveTo>
                      <a:lnTo>
                        <a:pt x="26155" y="23196"/>
                      </a:lnTo>
                      <a:cubicBezTo>
                        <a:pt x="26068" y="23225"/>
                        <a:pt x="26011" y="23253"/>
                        <a:pt x="25924" y="23253"/>
                      </a:cubicBezTo>
                      <a:lnTo>
                        <a:pt x="25723" y="23369"/>
                      </a:lnTo>
                      <a:lnTo>
                        <a:pt x="23966" y="20459"/>
                      </a:lnTo>
                      <a:lnTo>
                        <a:pt x="24023" y="20459"/>
                      </a:lnTo>
                      <a:cubicBezTo>
                        <a:pt x="24052" y="20431"/>
                        <a:pt x="24110" y="20431"/>
                        <a:pt x="24138" y="20373"/>
                      </a:cubicBezTo>
                      <a:cubicBezTo>
                        <a:pt x="24167" y="20373"/>
                        <a:pt x="24196" y="20344"/>
                        <a:pt x="24254" y="20315"/>
                      </a:cubicBezTo>
                      <a:cubicBezTo>
                        <a:pt x="24398" y="20287"/>
                        <a:pt x="24455" y="20229"/>
                        <a:pt x="24570" y="20200"/>
                      </a:cubicBezTo>
                      <a:cubicBezTo>
                        <a:pt x="24599" y="20200"/>
                        <a:pt x="24628" y="20171"/>
                        <a:pt x="24686" y="20171"/>
                      </a:cubicBezTo>
                      <a:cubicBezTo>
                        <a:pt x="24743" y="20143"/>
                        <a:pt x="24858" y="20085"/>
                        <a:pt x="24916" y="20056"/>
                      </a:cubicBezTo>
                      <a:cubicBezTo>
                        <a:pt x="24974" y="20056"/>
                        <a:pt x="25002" y="20027"/>
                        <a:pt x="25002" y="20027"/>
                      </a:cubicBezTo>
                      <a:cubicBezTo>
                        <a:pt x="25031" y="20027"/>
                        <a:pt x="25060" y="19999"/>
                        <a:pt x="25060" y="19999"/>
                      </a:cubicBezTo>
                      <a:close/>
                      <a:moveTo>
                        <a:pt x="30216" y="19941"/>
                      </a:moveTo>
                      <a:cubicBezTo>
                        <a:pt x="30590" y="20085"/>
                        <a:pt x="30936" y="20229"/>
                        <a:pt x="31311" y="20459"/>
                      </a:cubicBezTo>
                      <a:lnTo>
                        <a:pt x="29525" y="23369"/>
                      </a:lnTo>
                      <a:cubicBezTo>
                        <a:pt x="29381" y="23311"/>
                        <a:pt x="29237" y="23225"/>
                        <a:pt x="29093" y="23196"/>
                      </a:cubicBezTo>
                      <a:lnTo>
                        <a:pt x="30216" y="19941"/>
                      </a:lnTo>
                      <a:close/>
                      <a:moveTo>
                        <a:pt x="31656" y="20661"/>
                      </a:moveTo>
                      <a:cubicBezTo>
                        <a:pt x="31685" y="20661"/>
                        <a:pt x="31743" y="20719"/>
                        <a:pt x="31743" y="20747"/>
                      </a:cubicBezTo>
                      <a:cubicBezTo>
                        <a:pt x="31800" y="20776"/>
                        <a:pt x="31915" y="20863"/>
                        <a:pt x="31973" y="20920"/>
                      </a:cubicBezTo>
                      <a:cubicBezTo>
                        <a:pt x="32059" y="20949"/>
                        <a:pt x="32117" y="21035"/>
                        <a:pt x="32203" y="21093"/>
                      </a:cubicBezTo>
                      <a:cubicBezTo>
                        <a:pt x="32232" y="21151"/>
                        <a:pt x="32319" y="21179"/>
                        <a:pt x="32347" y="21208"/>
                      </a:cubicBezTo>
                      <a:lnTo>
                        <a:pt x="32376" y="21237"/>
                      </a:lnTo>
                      <a:cubicBezTo>
                        <a:pt x="32405" y="21295"/>
                        <a:pt x="32463" y="21295"/>
                        <a:pt x="32463" y="21323"/>
                      </a:cubicBezTo>
                      <a:cubicBezTo>
                        <a:pt x="32492" y="21352"/>
                        <a:pt x="32520" y="21352"/>
                        <a:pt x="32520" y="21381"/>
                      </a:cubicBezTo>
                      <a:lnTo>
                        <a:pt x="30187" y="23829"/>
                      </a:lnTo>
                      <a:cubicBezTo>
                        <a:pt x="30072" y="23714"/>
                        <a:pt x="29928" y="23657"/>
                        <a:pt x="29813" y="23541"/>
                      </a:cubicBezTo>
                      <a:lnTo>
                        <a:pt x="31656" y="20661"/>
                      </a:lnTo>
                      <a:close/>
                      <a:moveTo>
                        <a:pt x="23649" y="20719"/>
                      </a:moveTo>
                      <a:lnTo>
                        <a:pt x="25435" y="23628"/>
                      </a:lnTo>
                      <a:cubicBezTo>
                        <a:pt x="25290" y="23685"/>
                        <a:pt x="25175" y="23801"/>
                        <a:pt x="25060" y="23916"/>
                      </a:cubicBezTo>
                      <a:lnTo>
                        <a:pt x="22727" y="21381"/>
                      </a:lnTo>
                      <a:lnTo>
                        <a:pt x="22756" y="21352"/>
                      </a:lnTo>
                      <a:cubicBezTo>
                        <a:pt x="22871" y="21295"/>
                        <a:pt x="22957" y="21179"/>
                        <a:pt x="23044" y="21093"/>
                      </a:cubicBezTo>
                      <a:cubicBezTo>
                        <a:pt x="23073" y="21064"/>
                        <a:pt x="23130" y="21064"/>
                        <a:pt x="23159" y="21035"/>
                      </a:cubicBezTo>
                      <a:cubicBezTo>
                        <a:pt x="23217" y="21007"/>
                        <a:pt x="23303" y="20920"/>
                        <a:pt x="23361" y="20891"/>
                      </a:cubicBezTo>
                      <a:cubicBezTo>
                        <a:pt x="23418" y="20863"/>
                        <a:pt x="23447" y="20863"/>
                        <a:pt x="23476" y="20805"/>
                      </a:cubicBezTo>
                      <a:cubicBezTo>
                        <a:pt x="23505" y="20776"/>
                        <a:pt x="23562" y="20776"/>
                        <a:pt x="23591" y="20747"/>
                      </a:cubicBezTo>
                      <a:cubicBezTo>
                        <a:pt x="23620" y="20747"/>
                        <a:pt x="23649" y="20719"/>
                        <a:pt x="23649" y="20719"/>
                      </a:cubicBezTo>
                      <a:close/>
                      <a:moveTo>
                        <a:pt x="22410" y="21698"/>
                      </a:moveTo>
                      <a:lnTo>
                        <a:pt x="24743" y="24175"/>
                      </a:lnTo>
                      <a:cubicBezTo>
                        <a:pt x="24628" y="24233"/>
                        <a:pt x="24570" y="24377"/>
                        <a:pt x="24455" y="24492"/>
                      </a:cubicBezTo>
                      <a:lnTo>
                        <a:pt x="21661" y="22591"/>
                      </a:lnTo>
                      <a:cubicBezTo>
                        <a:pt x="21863" y="22245"/>
                        <a:pt x="22122" y="21957"/>
                        <a:pt x="22381" y="21698"/>
                      </a:cubicBezTo>
                      <a:close/>
                      <a:moveTo>
                        <a:pt x="32924" y="21669"/>
                      </a:moveTo>
                      <a:lnTo>
                        <a:pt x="32952" y="21698"/>
                      </a:lnTo>
                      <a:lnTo>
                        <a:pt x="33039" y="21784"/>
                      </a:lnTo>
                      <a:lnTo>
                        <a:pt x="33212" y="21957"/>
                      </a:lnTo>
                      <a:cubicBezTo>
                        <a:pt x="33212" y="21957"/>
                        <a:pt x="33240" y="21986"/>
                        <a:pt x="33240" y="22044"/>
                      </a:cubicBezTo>
                      <a:cubicBezTo>
                        <a:pt x="33356" y="22130"/>
                        <a:pt x="33413" y="22245"/>
                        <a:pt x="33528" y="22389"/>
                      </a:cubicBezTo>
                      <a:cubicBezTo>
                        <a:pt x="33557" y="22476"/>
                        <a:pt x="33644" y="22533"/>
                        <a:pt x="33672" y="22620"/>
                      </a:cubicBezTo>
                      <a:lnTo>
                        <a:pt x="30878" y="24492"/>
                      </a:lnTo>
                      <a:cubicBezTo>
                        <a:pt x="30763" y="24377"/>
                        <a:pt x="30677" y="24233"/>
                        <a:pt x="30590" y="24117"/>
                      </a:cubicBezTo>
                      <a:lnTo>
                        <a:pt x="32924" y="21669"/>
                      </a:lnTo>
                      <a:close/>
                      <a:moveTo>
                        <a:pt x="2564" y="21928"/>
                      </a:moveTo>
                      <a:cubicBezTo>
                        <a:pt x="3255" y="21928"/>
                        <a:pt x="4091" y="22188"/>
                        <a:pt x="5041" y="22677"/>
                      </a:cubicBezTo>
                      <a:cubicBezTo>
                        <a:pt x="5012" y="22879"/>
                        <a:pt x="4984" y="23023"/>
                        <a:pt x="4984" y="23196"/>
                      </a:cubicBezTo>
                      <a:lnTo>
                        <a:pt x="4984" y="23225"/>
                      </a:lnTo>
                      <a:cubicBezTo>
                        <a:pt x="4868" y="23657"/>
                        <a:pt x="4811" y="24117"/>
                        <a:pt x="4724" y="24607"/>
                      </a:cubicBezTo>
                      <a:cubicBezTo>
                        <a:pt x="4380" y="24645"/>
                        <a:pt x="4057" y="24663"/>
                        <a:pt x="3756" y="24663"/>
                      </a:cubicBezTo>
                      <a:cubicBezTo>
                        <a:pt x="2674" y="24663"/>
                        <a:pt x="1879" y="24424"/>
                        <a:pt x="1383" y="23973"/>
                      </a:cubicBezTo>
                      <a:cubicBezTo>
                        <a:pt x="1066" y="23685"/>
                        <a:pt x="922" y="23340"/>
                        <a:pt x="922" y="23023"/>
                      </a:cubicBezTo>
                      <a:cubicBezTo>
                        <a:pt x="951" y="22677"/>
                        <a:pt x="1124" y="22447"/>
                        <a:pt x="1441" y="22216"/>
                      </a:cubicBezTo>
                      <a:cubicBezTo>
                        <a:pt x="1527" y="22159"/>
                        <a:pt x="1642" y="22101"/>
                        <a:pt x="1729" y="22072"/>
                      </a:cubicBezTo>
                      <a:cubicBezTo>
                        <a:pt x="1988" y="21957"/>
                        <a:pt x="2247" y="21928"/>
                        <a:pt x="2564" y="21928"/>
                      </a:cubicBezTo>
                      <a:close/>
                      <a:moveTo>
                        <a:pt x="21460" y="22937"/>
                      </a:moveTo>
                      <a:lnTo>
                        <a:pt x="24282" y="24838"/>
                      </a:lnTo>
                      <a:cubicBezTo>
                        <a:pt x="24138" y="24953"/>
                        <a:pt x="24052" y="25097"/>
                        <a:pt x="24023" y="25241"/>
                      </a:cubicBezTo>
                      <a:lnTo>
                        <a:pt x="20883" y="23973"/>
                      </a:lnTo>
                      <a:cubicBezTo>
                        <a:pt x="21027" y="23628"/>
                        <a:pt x="21258" y="23253"/>
                        <a:pt x="21460" y="22937"/>
                      </a:cubicBezTo>
                      <a:close/>
                      <a:moveTo>
                        <a:pt x="20711" y="24377"/>
                      </a:moveTo>
                      <a:lnTo>
                        <a:pt x="23879" y="25644"/>
                      </a:lnTo>
                      <a:cubicBezTo>
                        <a:pt x="23821" y="25759"/>
                        <a:pt x="23764" y="25903"/>
                        <a:pt x="23735" y="26076"/>
                      </a:cubicBezTo>
                      <a:lnTo>
                        <a:pt x="20394" y="25529"/>
                      </a:lnTo>
                      <a:cubicBezTo>
                        <a:pt x="20394" y="25500"/>
                        <a:pt x="20394" y="25414"/>
                        <a:pt x="20423" y="25385"/>
                      </a:cubicBezTo>
                      <a:cubicBezTo>
                        <a:pt x="20423" y="25356"/>
                        <a:pt x="20451" y="25270"/>
                        <a:pt x="20451" y="25241"/>
                      </a:cubicBezTo>
                      <a:cubicBezTo>
                        <a:pt x="20451" y="25183"/>
                        <a:pt x="20480" y="25068"/>
                        <a:pt x="20538" y="24982"/>
                      </a:cubicBezTo>
                      <a:cubicBezTo>
                        <a:pt x="20538" y="24953"/>
                        <a:pt x="20567" y="24895"/>
                        <a:pt x="20567" y="24838"/>
                      </a:cubicBezTo>
                      <a:cubicBezTo>
                        <a:pt x="20595" y="24780"/>
                        <a:pt x="20595" y="24665"/>
                        <a:pt x="20624" y="24607"/>
                      </a:cubicBezTo>
                      <a:cubicBezTo>
                        <a:pt x="20682" y="24521"/>
                        <a:pt x="20682" y="24463"/>
                        <a:pt x="20711" y="24377"/>
                      </a:cubicBezTo>
                      <a:close/>
                      <a:moveTo>
                        <a:pt x="20365" y="25932"/>
                      </a:moveTo>
                      <a:lnTo>
                        <a:pt x="23706" y="26479"/>
                      </a:lnTo>
                      <a:cubicBezTo>
                        <a:pt x="23677" y="26623"/>
                        <a:pt x="23620" y="26767"/>
                        <a:pt x="23677" y="26940"/>
                      </a:cubicBezTo>
                      <a:lnTo>
                        <a:pt x="20279" y="27113"/>
                      </a:lnTo>
                      <a:cubicBezTo>
                        <a:pt x="20279" y="26710"/>
                        <a:pt x="20279" y="26335"/>
                        <a:pt x="20365" y="25932"/>
                      </a:cubicBezTo>
                      <a:close/>
                      <a:moveTo>
                        <a:pt x="27998" y="23196"/>
                      </a:moveTo>
                      <a:cubicBezTo>
                        <a:pt x="28142" y="23196"/>
                        <a:pt x="28286" y="23225"/>
                        <a:pt x="28373" y="23225"/>
                      </a:cubicBezTo>
                      <a:cubicBezTo>
                        <a:pt x="28488" y="23225"/>
                        <a:pt x="28632" y="23253"/>
                        <a:pt x="28747" y="23282"/>
                      </a:cubicBezTo>
                      <a:cubicBezTo>
                        <a:pt x="28891" y="23340"/>
                        <a:pt x="29006" y="23369"/>
                        <a:pt x="29150" y="23426"/>
                      </a:cubicBezTo>
                      <a:cubicBezTo>
                        <a:pt x="29237" y="23484"/>
                        <a:pt x="29352" y="23541"/>
                        <a:pt x="29467" y="23570"/>
                      </a:cubicBezTo>
                      <a:cubicBezTo>
                        <a:pt x="29582" y="23657"/>
                        <a:pt x="29726" y="23714"/>
                        <a:pt x="29813" y="23801"/>
                      </a:cubicBezTo>
                      <a:cubicBezTo>
                        <a:pt x="29928" y="23858"/>
                        <a:pt x="30043" y="23945"/>
                        <a:pt x="30101" y="24002"/>
                      </a:cubicBezTo>
                      <a:cubicBezTo>
                        <a:pt x="30216" y="24089"/>
                        <a:pt x="30331" y="24204"/>
                        <a:pt x="30389" y="24290"/>
                      </a:cubicBezTo>
                      <a:cubicBezTo>
                        <a:pt x="30475" y="24377"/>
                        <a:pt x="30590" y="24492"/>
                        <a:pt x="30648" y="24578"/>
                      </a:cubicBezTo>
                      <a:lnTo>
                        <a:pt x="29381" y="25500"/>
                      </a:lnTo>
                      <a:lnTo>
                        <a:pt x="29093" y="25673"/>
                      </a:lnTo>
                      <a:lnTo>
                        <a:pt x="29006" y="25759"/>
                      </a:lnTo>
                      <a:lnTo>
                        <a:pt x="28315" y="26220"/>
                      </a:lnTo>
                      <a:lnTo>
                        <a:pt x="28056" y="26393"/>
                      </a:lnTo>
                      <a:lnTo>
                        <a:pt x="27912" y="26479"/>
                      </a:lnTo>
                      <a:lnTo>
                        <a:pt x="27825" y="26508"/>
                      </a:lnTo>
                      <a:lnTo>
                        <a:pt x="27768" y="26537"/>
                      </a:lnTo>
                      <a:lnTo>
                        <a:pt x="27739" y="26566"/>
                      </a:lnTo>
                      <a:lnTo>
                        <a:pt x="27710" y="26595"/>
                      </a:lnTo>
                      <a:lnTo>
                        <a:pt x="27422" y="26595"/>
                      </a:lnTo>
                      <a:lnTo>
                        <a:pt x="27336" y="26652"/>
                      </a:lnTo>
                      <a:lnTo>
                        <a:pt x="27220" y="26681"/>
                      </a:lnTo>
                      <a:lnTo>
                        <a:pt x="27076" y="26710"/>
                      </a:lnTo>
                      <a:lnTo>
                        <a:pt x="26760" y="26796"/>
                      </a:lnTo>
                      <a:lnTo>
                        <a:pt x="25982" y="26998"/>
                      </a:lnTo>
                      <a:lnTo>
                        <a:pt x="25867" y="27027"/>
                      </a:lnTo>
                      <a:lnTo>
                        <a:pt x="25550" y="27113"/>
                      </a:lnTo>
                      <a:lnTo>
                        <a:pt x="24196" y="27459"/>
                      </a:lnTo>
                      <a:lnTo>
                        <a:pt x="24196" y="27401"/>
                      </a:lnTo>
                      <a:cubicBezTo>
                        <a:pt x="24196" y="27286"/>
                        <a:pt x="24167" y="27228"/>
                        <a:pt x="24167" y="27113"/>
                      </a:cubicBezTo>
                      <a:cubicBezTo>
                        <a:pt x="24167" y="26969"/>
                        <a:pt x="24138" y="26825"/>
                        <a:pt x="24138" y="26710"/>
                      </a:cubicBezTo>
                      <a:cubicBezTo>
                        <a:pt x="24138" y="26595"/>
                        <a:pt x="24138" y="26451"/>
                        <a:pt x="24167" y="26364"/>
                      </a:cubicBezTo>
                      <a:cubicBezTo>
                        <a:pt x="24167" y="26220"/>
                        <a:pt x="24196" y="26105"/>
                        <a:pt x="24254" y="25961"/>
                      </a:cubicBezTo>
                      <a:cubicBezTo>
                        <a:pt x="24282" y="25846"/>
                        <a:pt x="24311" y="25702"/>
                        <a:pt x="24340" y="25587"/>
                      </a:cubicBezTo>
                      <a:cubicBezTo>
                        <a:pt x="24398" y="25442"/>
                        <a:pt x="24426" y="25356"/>
                        <a:pt x="24484" y="25241"/>
                      </a:cubicBezTo>
                      <a:cubicBezTo>
                        <a:pt x="24542" y="25126"/>
                        <a:pt x="24599" y="25010"/>
                        <a:pt x="24686" y="24924"/>
                      </a:cubicBezTo>
                      <a:lnTo>
                        <a:pt x="24887" y="24578"/>
                      </a:lnTo>
                      <a:cubicBezTo>
                        <a:pt x="24974" y="24492"/>
                        <a:pt x="25031" y="24406"/>
                        <a:pt x="25146" y="24290"/>
                      </a:cubicBezTo>
                      <a:cubicBezTo>
                        <a:pt x="25204" y="24204"/>
                        <a:pt x="25319" y="24117"/>
                        <a:pt x="25435" y="24002"/>
                      </a:cubicBezTo>
                      <a:cubicBezTo>
                        <a:pt x="25550" y="23945"/>
                        <a:pt x="25607" y="23858"/>
                        <a:pt x="25723" y="23801"/>
                      </a:cubicBezTo>
                      <a:cubicBezTo>
                        <a:pt x="25838" y="23714"/>
                        <a:pt x="25924" y="23657"/>
                        <a:pt x="26068" y="23570"/>
                      </a:cubicBezTo>
                      <a:cubicBezTo>
                        <a:pt x="26126" y="23541"/>
                        <a:pt x="26183" y="23513"/>
                        <a:pt x="26270" y="23513"/>
                      </a:cubicBezTo>
                      <a:cubicBezTo>
                        <a:pt x="26327" y="23484"/>
                        <a:pt x="26356" y="23484"/>
                        <a:pt x="26443" y="23426"/>
                      </a:cubicBezTo>
                      <a:cubicBezTo>
                        <a:pt x="26558" y="23397"/>
                        <a:pt x="26702" y="23340"/>
                        <a:pt x="26846" y="23282"/>
                      </a:cubicBezTo>
                      <a:cubicBezTo>
                        <a:pt x="26932" y="23253"/>
                        <a:pt x="27076" y="23225"/>
                        <a:pt x="27192" y="23225"/>
                      </a:cubicBezTo>
                      <a:cubicBezTo>
                        <a:pt x="27336" y="23196"/>
                        <a:pt x="27451" y="23196"/>
                        <a:pt x="27595" y="23196"/>
                      </a:cubicBezTo>
                      <a:close/>
                      <a:moveTo>
                        <a:pt x="23706" y="27372"/>
                      </a:moveTo>
                      <a:cubicBezTo>
                        <a:pt x="23706" y="27488"/>
                        <a:pt x="23735" y="27574"/>
                        <a:pt x="23735" y="27689"/>
                      </a:cubicBezTo>
                      <a:cubicBezTo>
                        <a:pt x="23735" y="27718"/>
                        <a:pt x="23735" y="27776"/>
                        <a:pt x="23764" y="27804"/>
                      </a:cubicBezTo>
                      <a:lnTo>
                        <a:pt x="20451" y="28697"/>
                      </a:lnTo>
                      <a:lnTo>
                        <a:pt x="20451" y="28640"/>
                      </a:lnTo>
                      <a:cubicBezTo>
                        <a:pt x="20423" y="28409"/>
                        <a:pt x="20394" y="28236"/>
                        <a:pt x="20365" y="28006"/>
                      </a:cubicBezTo>
                      <a:cubicBezTo>
                        <a:pt x="20365" y="27948"/>
                        <a:pt x="20307" y="27833"/>
                        <a:pt x="20307" y="27776"/>
                      </a:cubicBezTo>
                      <a:lnTo>
                        <a:pt x="20307" y="27689"/>
                      </a:lnTo>
                      <a:lnTo>
                        <a:pt x="20307" y="27545"/>
                      </a:lnTo>
                      <a:lnTo>
                        <a:pt x="23706" y="27372"/>
                      </a:lnTo>
                      <a:close/>
                      <a:moveTo>
                        <a:pt x="2420" y="26364"/>
                      </a:moveTo>
                      <a:cubicBezTo>
                        <a:pt x="3025" y="26364"/>
                        <a:pt x="3745" y="26508"/>
                        <a:pt x="4609" y="26796"/>
                      </a:cubicBezTo>
                      <a:cubicBezTo>
                        <a:pt x="4609" y="27228"/>
                        <a:pt x="4609" y="27660"/>
                        <a:pt x="4667" y="28121"/>
                      </a:cubicBezTo>
                      <a:lnTo>
                        <a:pt x="4667" y="28150"/>
                      </a:lnTo>
                      <a:cubicBezTo>
                        <a:pt x="4667" y="28294"/>
                        <a:pt x="4667" y="28438"/>
                        <a:pt x="4696" y="28582"/>
                      </a:cubicBezTo>
                      <a:cubicBezTo>
                        <a:pt x="4552" y="28669"/>
                        <a:pt x="4379" y="28697"/>
                        <a:pt x="4177" y="28726"/>
                      </a:cubicBezTo>
                      <a:cubicBezTo>
                        <a:pt x="3535" y="28900"/>
                        <a:pt x="2968" y="28987"/>
                        <a:pt x="2472" y="28987"/>
                      </a:cubicBezTo>
                      <a:cubicBezTo>
                        <a:pt x="1900" y="28987"/>
                        <a:pt x="1423" y="28871"/>
                        <a:pt x="1037" y="28640"/>
                      </a:cubicBezTo>
                      <a:cubicBezTo>
                        <a:pt x="721" y="28409"/>
                        <a:pt x="519" y="28121"/>
                        <a:pt x="433" y="27804"/>
                      </a:cubicBezTo>
                      <a:cubicBezTo>
                        <a:pt x="404" y="27545"/>
                        <a:pt x="461" y="27257"/>
                        <a:pt x="663" y="27056"/>
                      </a:cubicBezTo>
                      <a:cubicBezTo>
                        <a:pt x="749" y="26911"/>
                        <a:pt x="893" y="26796"/>
                        <a:pt x="1095" y="26681"/>
                      </a:cubicBezTo>
                      <a:cubicBezTo>
                        <a:pt x="1441" y="26479"/>
                        <a:pt x="1873" y="26364"/>
                        <a:pt x="2420" y="26364"/>
                      </a:cubicBezTo>
                      <a:close/>
                      <a:moveTo>
                        <a:pt x="27739" y="15649"/>
                      </a:moveTo>
                      <a:cubicBezTo>
                        <a:pt x="28056" y="15649"/>
                        <a:pt x="28373" y="15649"/>
                        <a:pt x="28718" y="15707"/>
                      </a:cubicBezTo>
                      <a:cubicBezTo>
                        <a:pt x="28862" y="15707"/>
                        <a:pt x="28949" y="15735"/>
                        <a:pt x="29093" y="15735"/>
                      </a:cubicBezTo>
                      <a:cubicBezTo>
                        <a:pt x="29784" y="15793"/>
                        <a:pt x="30446" y="15937"/>
                        <a:pt x="31080" y="16168"/>
                      </a:cubicBezTo>
                      <a:cubicBezTo>
                        <a:pt x="31224" y="16196"/>
                        <a:pt x="31339" y="16225"/>
                        <a:pt x="31483" y="16312"/>
                      </a:cubicBezTo>
                      <a:cubicBezTo>
                        <a:pt x="32117" y="16513"/>
                        <a:pt x="32751" y="16801"/>
                        <a:pt x="33298" y="17176"/>
                      </a:cubicBezTo>
                      <a:cubicBezTo>
                        <a:pt x="33413" y="17233"/>
                        <a:pt x="33528" y="17320"/>
                        <a:pt x="33672" y="17377"/>
                      </a:cubicBezTo>
                      <a:cubicBezTo>
                        <a:pt x="34249" y="17752"/>
                        <a:pt x="34796" y="18155"/>
                        <a:pt x="35286" y="18616"/>
                      </a:cubicBezTo>
                      <a:cubicBezTo>
                        <a:pt x="35401" y="18674"/>
                        <a:pt x="35516" y="18789"/>
                        <a:pt x="35574" y="18904"/>
                      </a:cubicBezTo>
                      <a:cubicBezTo>
                        <a:pt x="36063" y="19365"/>
                        <a:pt x="36495" y="19883"/>
                        <a:pt x="36870" y="20459"/>
                      </a:cubicBezTo>
                      <a:lnTo>
                        <a:pt x="36495" y="20747"/>
                      </a:lnTo>
                      <a:lnTo>
                        <a:pt x="34623" y="21957"/>
                      </a:lnTo>
                      <a:lnTo>
                        <a:pt x="33989" y="22360"/>
                      </a:lnTo>
                      <a:cubicBezTo>
                        <a:pt x="33903" y="22216"/>
                        <a:pt x="33817" y="22101"/>
                        <a:pt x="33701" y="22015"/>
                      </a:cubicBezTo>
                      <a:cubicBezTo>
                        <a:pt x="33672" y="21928"/>
                        <a:pt x="33615" y="21871"/>
                        <a:pt x="33528" y="21813"/>
                      </a:cubicBezTo>
                      <a:lnTo>
                        <a:pt x="33500" y="21784"/>
                      </a:lnTo>
                      <a:cubicBezTo>
                        <a:pt x="33500" y="21756"/>
                        <a:pt x="33471" y="21756"/>
                        <a:pt x="33471" y="21727"/>
                      </a:cubicBezTo>
                      <a:lnTo>
                        <a:pt x="33240" y="21496"/>
                      </a:lnTo>
                      <a:lnTo>
                        <a:pt x="33183" y="21439"/>
                      </a:lnTo>
                      <a:lnTo>
                        <a:pt x="32895" y="21151"/>
                      </a:lnTo>
                      <a:cubicBezTo>
                        <a:pt x="32549" y="20863"/>
                        <a:pt x="32232" y="20603"/>
                        <a:pt x="31887" y="20344"/>
                      </a:cubicBezTo>
                      <a:cubicBezTo>
                        <a:pt x="31771" y="20287"/>
                        <a:pt x="31656" y="20200"/>
                        <a:pt x="31512" y="20143"/>
                      </a:cubicBezTo>
                      <a:cubicBezTo>
                        <a:pt x="31167" y="19912"/>
                        <a:pt x="30763" y="19739"/>
                        <a:pt x="30360" y="19595"/>
                      </a:cubicBezTo>
                      <a:cubicBezTo>
                        <a:pt x="30216" y="19566"/>
                        <a:pt x="30101" y="19509"/>
                        <a:pt x="29957" y="19451"/>
                      </a:cubicBezTo>
                      <a:cubicBezTo>
                        <a:pt x="29755" y="19365"/>
                        <a:pt x="29496" y="19307"/>
                        <a:pt x="29237" y="19278"/>
                      </a:cubicBezTo>
                      <a:lnTo>
                        <a:pt x="28718" y="19163"/>
                      </a:lnTo>
                      <a:cubicBezTo>
                        <a:pt x="28574" y="19134"/>
                        <a:pt x="28459" y="19134"/>
                        <a:pt x="28315" y="19134"/>
                      </a:cubicBezTo>
                      <a:lnTo>
                        <a:pt x="27336" y="19134"/>
                      </a:lnTo>
                      <a:cubicBezTo>
                        <a:pt x="27220" y="19134"/>
                        <a:pt x="27134" y="19134"/>
                        <a:pt x="27019" y="19163"/>
                      </a:cubicBezTo>
                      <a:lnTo>
                        <a:pt x="26846" y="19163"/>
                      </a:lnTo>
                      <a:cubicBezTo>
                        <a:pt x="26760" y="19163"/>
                        <a:pt x="26702" y="19163"/>
                        <a:pt x="26615" y="19192"/>
                      </a:cubicBezTo>
                      <a:cubicBezTo>
                        <a:pt x="26183" y="19278"/>
                        <a:pt x="25780" y="19336"/>
                        <a:pt x="25348" y="19480"/>
                      </a:cubicBezTo>
                      <a:cubicBezTo>
                        <a:pt x="25290" y="19480"/>
                        <a:pt x="25262" y="19509"/>
                        <a:pt x="25175" y="19509"/>
                      </a:cubicBezTo>
                      <a:cubicBezTo>
                        <a:pt x="25118" y="19566"/>
                        <a:pt x="25031" y="19566"/>
                        <a:pt x="24974" y="19595"/>
                      </a:cubicBezTo>
                      <a:cubicBezTo>
                        <a:pt x="24743" y="19653"/>
                        <a:pt x="24570" y="19739"/>
                        <a:pt x="24398" y="19854"/>
                      </a:cubicBezTo>
                      <a:cubicBezTo>
                        <a:pt x="24311" y="19883"/>
                        <a:pt x="24196" y="19912"/>
                        <a:pt x="24138" y="19999"/>
                      </a:cubicBezTo>
                      <a:cubicBezTo>
                        <a:pt x="24023" y="20027"/>
                        <a:pt x="23908" y="20085"/>
                        <a:pt x="23821" y="20171"/>
                      </a:cubicBezTo>
                      <a:lnTo>
                        <a:pt x="23764" y="20171"/>
                      </a:lnTo>
                      <a:cubicBezTo>
                        <a:pt x="23735" y="20200"/>
                        <a:pt x="23677" y="20229"/>
                        <a:pt x="23620" y="20287"/>
                      </a:cubicBezTo>
                      <a:cubicBezTo>
                        <a:pt x="23591" y="20287"/>
                        <a:pt x="23591" y="20315"/>
                        <a:pt x="23562" y="20315"/>
                      </a:cubicBezTo>
                      <a:cubicBezTo>
                        <a:pt x="23533" y="20315"/>
                        <a:pt x="23533" y="20344"/>
                        <a:pt x="23476" y="20344"/>
                      </a:cubicBezTo>
                      <a:cubicBezTo>
                        <a:pt x="23418" y="20373"/>
                        <a:pt x="23332" y="20431"/>
                        <a:pt x="23303" y="20459"/>
                      </a:cubicBezTo>
                      <a:cubicBezTo>
                        <a:pt x="23245" y="20517"/>
                        <a:pt x="23130" y="20575"/>
                        <a:pt x="23044" y="20632"/>
                      </a:cubicBezTo>
                      <a:cubicBezTo>
                        <a:pt x="22986" y="20719"/>
                        <a:pt x="22871" y="20776"/>
                        <a:pt x="22813" y="20805"/>
                      </a:cubicBezTo>
                      <a:cubicBezTo>
                        <a:pt x="22727" y="20891"/>
                        <a:pt x="22669" y="20949"/>
                        <a:pt x="22554" y="21035"/>
                      </a:cubicBezTo>
                      <a:cubicBezTo>
                        <a:pt x="22525" y="21064"/>
                        <a:pt x="22468" y="21064"/>
                        <a:pt x="22439" y="21093"/>
                      </a:cubicBezTo>
                      <a:cubicBezTo>
                        <a:pt x="22324" y="21179"/>
                        <a:pt x="22237" y="21295"/>
                        <a:pt x="22151" y="21381"/>
                      </a:cubicBezTo>
                      <a:cubicBezTo>
                        <a:pt x="21863" y="21669"/>
                        <a:pt x="21575" y="22044"/>
                        <a:pt x="21316" y="22360"/>
                      </a:cubicBezTo>
                      <a:lnTo>
                        <a:pt x="21114" y="22677"/>
                      </a:lnTo>
                      <a:cubicBezTo>
                        <a:pt x="20883" y="23052"/>
                        <a:pt x="20682" y="23455"/>
                        <a:pt x="20509" y="23829"/>
                      </a:cubicBezTo>
                      <a:cubicBezTo>
                        <a:pt x="20451" y="23945"/>
                        <a:pt x="20394" y="24089"/>
                        <a:pt x="20365" y="24204"/>
                      </a:cubicBezTo>
                      <a:cubicBezTo>
                        <a:pt x="20221" y="24578"/>
                        <a:pt x="20106" y="25039"/>
                        <a:pt x="20019" y="25414"/>
                      </a:cubicBezTo>
                      <a:cubicBezTo>
                        <a:pt x="19991" y="25558"/>
                        <a:pt x="19991" y="25673"/>
                        <a:pt x="19962" y="25817"/>
                      </a:cubicBezTo>
                      <a:cubicBezTo>
                        <a:pt x="19875" y="26249"/>
                        <a:pt x="19875" y="26681"/>
                        <a:pt x="19875" y="27113"/>
                      </a:cubicBezTo>
                      <a:cubicBezTo>
                        <a:pt x="19875" y="27257"/>
                        <a:pt x="19875" y="27372"/>
                        <a:pt x="19933" y="27516"/>
                      </a:cubicBezTo>
                      <a:cubicBezTo>
                        <a:pt x="19933" y="27574"/>
                        <a:pt x="19933" y="27689"/>
                        <a:pt x="19962" y="27747"/>
                      </a:cubicBezTo>
                      <a:lnTo>
                        <a:pt x="19962" y="27833"/>
                      </a:lnTo>
                      <a:cubicBezTo>
                        <a:pt x="19962" y="27891"/>
                        <a:pt x="19991" y="27977"/>
                        <a:pt x="19991" y="28092"/>
                      </a:cubicBezTo>
                      <a:cubicBezTo>
                        <a:pt x="20019" y="28294"/>
                        <a:pt x="20077" y="28553"/>
                        <a:pt x="20135" y="28755"/>
                      </a:cubicBezTo>
                      <a:lnTo>
                        <a:pt x="19414" y="28957"/>
                      </a:lnTo>
                      <a:lnTo>
                        <a:pt x="19386" y="28957"/>
                      </a:lnTo>
                      <a:lnTo>
                        <a:pt x="19126" y="29014"/>
                      </a:lnTo>
                      <a:lnTo>
                        <a:pt x="16851" y="29677"/>
                      </a:lnTo>
                      <a:cubicBezTo>
                        <a:pt x="16678" y="29014"/>
                        <a:pt x="16563" y="28323"/>
                        <a:pt x="16534" y="27689"/>
                      </a:cubicBezTo>
                      <a:cubicBezTo>
                        <a:pt x="16534" y="27545"/>
                        <a:pt x="16534" y="27430"/>
                        <a:pt x="16505" y="27286"/>
                      </a:cubicBezTo>
                      <a:cubicBezTo>
                        <a:pt x="16476" y="26595"/>
                        <a:pt x="16505" y="25932"/>
                        <a:pt x="16620" y="25270"/>
                      </a:cubicBezTo>
                      <a:cubicBezTo>
                        <a:pt x="16620" y="25126"/>
                        <a:pt x="16649" y="25010"/>
                        <a:pt x="16678" y="24866"/>
                      </a:cubicBezTo>
                      <a:cubicBezTo>
                        <a:pt x="16793" y="24204"/>
                        <a:pt x="16966" y="23541"/>
                        <a:pt x="17225" y="22937"/>
                      </a:cubicBezTo>
                      <a:cubicBezTo>
                        <a:pt x="17254" y="22793"/>
                        <a:pt x="17341" y="22677"/>
                        <a:pt x="17369" y="22562"/>
                      </a:cubicBezTo>
                      <a:cubicBezTo>
                        <a:pt x="17629" y="21957"/>
                        <a:pt x="17945" y="21352"/>
                        <a:pt x="18291" y="20776"/>
                      </a:cubicBezTo>
                      <a:lnTo>
                        <a:pt x="18522" y="20459"/>
                      </a:lnTo>
                      <a:cubicBezTo>
                        <a:pt x="18925" y="19912"/>
                        <a:pt x="19357" y="19394"/>
                        <a:pt x="19818" y="18904"/>
                      </a:cubicBezTo>
                      <a:lnTo>
                        <a:pt x="20106" y="18616"/>
                      </a:lnTo>
                      <a:cubicBezTo>
                        <a:pt x="20595" y="18155"/>
                        <a:pt x="21143" y="17752"/>
                        <a:pt x="21719" y="17377"/>
                      </a:cubicBezTo>
                      <a:cubicBezTo>
                        <a:pt x="21834" y="17320"/>
                        <a:pt x="21949" y="17233"/>
                        <a:pt x="22093" y="17176"/>
                      </a:cubicBezTo>
                      <a:cubicBezTo>
                        <a:pt x="22381" y="17003"/>
                        <a:pt x="22669" y="16859"/>
                        <a:pt x="22986" y="16715"/>
                      </a:cubicBezTo>
                      <a:cubicBezTo>
                        <a:pt x="23303" y="16571"/>
                        <a:pt x="23591" y="16456"/>
                        <a:pt x="23908" y="16312"/>
                      </a:cubicBezTo>
                      <a:cubicBezTo>
                        <a:pt x="24052" y="16283"/>
                        <a:pt x="24167" y="16225"/>
                        <a:pt x="24311" y="16168"/>
                      </a:cubicBezTo>
                      <a:cubicBezTo>
                        <a:pt x="24974" y="15937"/>
                        <a:pt x="25607" y="15793"/>
                        <a:pt x="26299" y="15735"/>
                      </a:cubicBezTo>
                      <a:cubicBezTo>
                        <a:pt x="26443" y="15735"/>
                        <a:pt x="26558" y="15707"/>
                        <a:pt x="26702" y="15707"/>
                      </a:cubicBezTo>
                      <a:cubicBezTo>
                        <a:pt x="27048" y="15649"/>
                        <a:pt x="27364" y="15649"/>
                        <a:pt x="27739" y="15649"/>
                      </a:cubicBezTo>
                      <a:close/>
                      <a:moveTo>
                        <a:pt x="29237" y="26047"/>
                      </a:moveTo>
                      <a:cubicBezTo>
                        <a:pt x="29669" y="26220"/>
                        <a:pt x="29899" y="26479"/>
                        <a:pt x="30072" y="26825"/>
                      </a:cubicBezTo>
                      <a:cubicBezTo>
                        <a:pt x="30590" y="27948"/>
                        <a:pt x="30101" y="29245"/>
                        <a:pt x="29006" y="29792"/>
                      </a:cubicBezTo>
                      <a:cubicBezTo>
                        <a:pt x="28712" y="29928"/>
                        <a:pt x="28401" y="29974"/>
                        <a:pt x="28099" y="29974"/>
                      </a:cubicBezTo>
                      <a:cubicBezTo>
                        <a:pt x="28017" y="29974"/>
                        <a:pt x="27935" y="29971"/>
                        <a:pt x="27854" y="29965"/>
                      </a:cubicBezTo>
                      <a:cubicBezTo>
                        <a:pt x="27048" y="29878"/>
                        <a:pt x="26356" y="29389"/>
                        <a:pt x="26039" y="28697"/>
                      </a:cubicBezTo>
                      <a:cubicBezTo>
                        <a:pt x="25895" y="28381"/>
                        <a:pt x="25838" y="28006"/>
                        <a:pt x="25838" y="27632"/>
                      </a:cubicBezTo>
                      <a:lnTo>
                        <a:pt x="26731" y="27372"/>
                      </a:lnTo>
                      <a:lnTo>
                        <a:pt x="27652" y="27113"/>
                      </a:lnTo>
                      <a:lnTo>
                        <a:pt x="29237" y="26047"/>
                      </a:lnTo>
                      <a:close/>
                      <a:moveTo>
                        <a:pt x="27652" y="11933"/>
                      </a:moveTo>
                      <a:cubicBezTo>
                        <a:pt x="28142" y="11933"/>
                        <a:pt x="28603" y="11962"/>
                        <a:pt x="29064" y="11991"/>
                      </a:cubicBezTo>
                      <a:cubicBezTo>
                        <a:pt x="29208" y="11991"/>
                        <a:pt x="29323" y="12020"/>
                        <a:pt x="29467" y="12020"/>
                      </a:cubicBezTo>
                      <a:cubicBezTo>
                        <a:pt x="30389" y="12135"/>
                        <a:pt x="31339" y="12365"/>
                        <a:pt x="32232" y="12625"/>
                      </a:cubicBezTo>
                      <a:cubicBezTo>
                        <a:pt x="32376" y="12682"/>
                        <a:pt x="32492" y="12711"/>
                        <a:pt x="32636" y="12797"/>
                      </a:cubicBezTo>
                      <a:cubicBezTo>
                        <a:pt x="33528" y="13114"/>
                        <a:pt x="34364" y="13518"/>
                        <a:pt x="35199" y="13978"/>
                      </a:cubicBezTo>
                      <a:cubicBezTo>
                        <a:pt x="35286" y="14036"/>
                        <a:pt x="35401" y="14122"/>
                        <a:pt x="35545" y="14180"/>
                      </a:cubicBezTo>
                      <a:cubicBezTo>
                        <a:pt x="35689" y="14295"/>
                        <a:pt x="35862" y="14411"/>
                        <a:pt x="36006" y="14526"/>
                      </a:cubicBezTo>
                      <a:cubicBezTo>
                        <a:pt x="36668" y="14958"/>
                        <a:pt x="37244" y="15419"/>
                        <a:pt x="37791" y="15908"/>
                      </a:cubicBezTo>
                      <a:cubicBezTo>
                        <a:pt x="37878" y="15995"/>
                        <a:pt x="37993" y="16110"/>
                        <a:pt x="38080" y="16196"/>
                      </a:cubicBezTo>
                      <a:cubicBezTo>
                        <a:pt x="38742" y="16859"/>
                        <a:pt x="39376" y="17579"/>
                        <a:pt x="39894" y="18357"/>
                      </a:cubicBezTo>
                      <a:lnTo>
                        <a:pt x="37100" y="20287"/>
                      </a:lnTo>
                      <a:cubicBezTo>
                        <a:pt x="36697" y="19710"/>
                        <a:pt x="36236" y="19163"/>
                        <a:pt x="35718" y="18645"/>
                      </a:cubicBezTo>
                      <a:lnTo>
                        <a:pt x="35430" y="18357"/>
                      </a:lnTo>
                      <a:cubicBezTo>
                        <a:pt x="34940" y="17896"/>
                        <a:pt x="34364" y="17464"/>
                        <a:pt x="33788" y="17060"/>
                      </a:cubicBezTo>
                      <a:cubicBezTo>
                        <a:pt x="33672" y="17003"/>
                        <a:pt x="33557" y="16916"/>
                        <a:pt x="33413" y="16859"/>
                      </a:cubicBezTo>
                      <a:cubicBezTo>
                        <a:pt x="32808" y="16484"/>
                        <a:pt x="32175" y="16196"/>
                        <a:pt x="31512" y="15966"/>
                      </a:cubicBezTo>
                      <a:cubicBezTo>
                        <a:pt x="31368" y="15908"/>
                        <a:pt x="31253" y="15880"/>
                        <a:pt x="31109" y="15822"/>
                      </a:cubicBezTo>
                      <a:cubicBezTo>
                        <a:pt x="30446" y="15591"/>
                        <a:pt x="29755" y="15447"/>
                        <a:pt x="29064" y="15332"/>
                      </a:cubicBezTo>
                      <a:cubicBezTo>
                        <a:pt x="28920" y="15332"/>
                        <a:pt x="28805" y="15303"/>
                        <a:pt x="28661" y="15303"/>
                      </a:cubicBezTo>
                      <a:cubicBezTo>
                        <a:pt x="28329" y="15275"/>
                        <a:pt x="27984" y="15260"/>
                        <a:pt x="27631" y="15260"/>
                      </a:cubicBezTo>
                      <a:cubicBezTo>
                        <a:pt x="27278" y="15260"/>
                        <a:pt x="26918" y="15275"/>
                        <a:pt x="26558" y="15303"/>
                      </a:cubicBezTo>
                      <a:cubicBezTo>
                        <a:pt x="26414" y="15303"/>
                        <a:pt x="26299" y="15332"/>
                        <a:pt x="26155" y="15332"/>
                      </a:cubicBezTo>
                      <a:cubicBezTo>
                        <a:pt x="25463" y="15419"/>
                        <a:pt x="24772" y="15591"/>
                        <a:pt x="24110" y="15822"/>
                      </a:cubicBezTo>
                      <a:cubicBezTo>
                        <a:pt x="23966" y="15851"/>
                        <a:pt x="23850" y="15880"/>
                        <a:pt x="23706" y="15966"/>
                      </a:cubicBezTo>
                      <a:cubicBezTo>
                        <a:pt x="23389" y="16052"/>
                        <a:pt x="23044" y="16196"/>
                        <a:pt x="22727" y="16340"/>
                      </a:cubicBezTo>
                      <a:cubicBezTo>
                        <a:pt x="22410" y="16484"/>
                        <a:pt x="22093" y="16686"/>
                        <a:pt x="21805" y="16830"/>
                      </a:cubicBezTo>
                      <a:cubicBezTo>
                        <a:pt x="21690" y="16888"/>
                        <a:pt x="21546" y="16974"/>
                        <a:pt x="21431" y="17032"/>
                      </a:cubicBezTo>
                      <a:cubicBezTo>
                        <a:pt x="20826" y="17406"/>
                        <a:pt x="20279" y="17838"/>
                        <a:pt x="19731" y="18299"/>
                      </a:cubicBezTo>
                      <a:cubicBezTo>
                        <a:pt x="19645" y="18414"/>
                        <a:pt x="19530" y="18472"/>
                        <a:pt x="19443" y="18587"/>
                      </a:cubicBezTo>
                      <a:cubicBezTo>
                        <a:pt x="18954" y="19077"/>
                        <a:pt x="18493" y="19624"/>
                        <a:pt x="18089" y="20200"/>
                      </a:cubicBezTo>
                      <a:lnTo>
                        <a:pt x="17859" y="20517"/>
                      </a:lnTo>
                      <a:cubicBezTo>
                        <a:pt x="17485" y="21093"/>
                        <a:pt x="17139" y="21756"/>
                        <a:pt x="16851" y="22389"/>
                      </a:cubicBezTo>
                      <a:cubicBezTo>
                        <a:pt x="16822" y="22504"/>
                        <a:pt x="16764" y="22648"/>
                        <a:pt x="16707" y="22764"/>
                      </a:cubicBezTo>
                      <a:cubicBezTo>
                        <a:pt x="16476" y="23397"/>
                        <a:pt x="16275" y="24089"/>
                        <a:pt x="16131" y="24809"/>
                      </a:cubicBezTo>
                      <a:cubicBezTo>
                        <a:pt x="16102" y="24953"/>
                        <a:pt x="16102" y="25068"/>
                        <a:pt x="16073" y="25212"/>
                      </a:cubicBezTo>
                      <a:cubicBezTo>
                        <a:pt x="16073" y="25932"/>
                        <a:pt x="16044" y="26623"/>
                        <a:pt x="16044" y="27344"/>
                      </a:cubicBezTo>
                      <a:cubicBezTo>
                        <a:pt x="16044" y="27488"/>
                        <a:pt x="16044" y="27574"/>
                        <a:pt x="16073" y="27718"/>
                      </a:cubicBezTo>
                      <a:cubicBezTo>
                        <a:pt x="16102" y="28409"/>
                        <a:pt x="16246" y="29101"/>
                        <a:pt x="16419" y="29821"/>
                      </a:cubicBezTo>
                      <a:lnTo>
                        <a:pt x="13164" y="30714"/>
                      </a:lnTo>
                      <a:cubicBezTo>
                        <a:pt x="12905" y="29792"/>
                        <a:pt x="12761" y="28841"/>
                        <a:pt x="12674" y="27920"/>
                      </a:cubicBezTo>
                      <a:cubicBezTo>
                        <a:pt x="12674" y="27776"/>
                        <a:pt x="12674" y="27632"/>
                        <a:pt x="12646" y="27516"/>
                      </a:cubicBezTo>
                      <a:cubicBezTo>
                        <a:pt x="12617" y="26537"/>
                        <a:pt x="12646" y="25615"/>
                        <a:pt x="12790" y="24665"/>
                      </a:cubicBezTo>
                      <a:cubicBezTo>
                        <a:pt x="12790" y="24521"/>
                        <a:pt x="12818" y="24406"/>
                        <a:pt x="12876" y="24262"/>
                      </a:cubicBezTo>
                      <a:cubicBezTo>
                        <a:pt x="13049" y="23340"/>
                        <a:pt x="13308" y="22389"/>
                        <a:pt x="13625" y="21525"/>
                      </a:cubicBezTo>
                      <a:cubicBezTo>
                        <a:pt x="13654" y="21381"/>
                        <a:pt x="13740" y="21295"/>
                        <a:pt x="13769" y="21179"/>
                      </a:cubicBezTo>
                      <a:cubicBezTo>
                        <a:pt x="14115" y="20315"/>
                        <a:pt x="14547" y="19451"/>
                        <a:pt x="15094" y="18645"/>
                      </a:cubicBezTo>
                      <a:lnTo>
                        <a:pt x="15324" y="18328"/>
                      </a:lnTo>
                      <a:cubicBezTo>
                        <a:pt x="15843" y="17579"/>
                        <a:pt x="16476" y="16830"/>
                        <a:pt x="17139" y="16168"/>
                      </a:cubicBezTo>
                      <a:cubicBezTo>
                        <a:pt x="17254" y="16052"/>
                        <a:pt x="17369" y="15995"/>
                        <a:pt x="17427" y="15880"/>
                      </a:cubicBezTo>
                      <a:cubicBezTo>
                        <a:pt x="18118" y="15217"/>
                        <a:pt x="18867" y="14699"/>
                        <a:pt x="19703" y="14180"/>
                      </a:cubicBezTo>
                      <a:cubicBezTo>
                        <a:pt x="19818" y="14122"/>
                        <a:pt x="19962" y="14036"/>
                        <a:pt x="20077" y="13978"/>
                      </a:cubicBezTo>
                      <a:cubicBezTo>
                        <a:pt x="20451" y="13719"/>
                        <a:pt x="20883" y="13518"/>
                        <a:pt x="21316" y="13316"/>
                      </a:cubicBezTo>
                      <a:cubicBezTo>
                        <a:pt x="21748" y="13114"/>
                        <a:pt x="22180" y="12941"/>
                        <a:pt x="22669" y="12797"/>
                      </a:cubicBezTo>
                      <a:cubicBezTo>
                        <a:pt x="22813" y="12740"/>
                        <a:pt x="22900" y="12711"/>
                        <a:pt x="23044" y="12625"/>
                      </a:cubicBezTo>
                      <a:cubicBezTo>
                        <a:pt x="23966" y="12337"/>
                        <a:pt x="24887" y="12135"/>
                        <a:pt x="25838" y="12020"/>
                      </a:cubicBezTo>
                      <a:cubicBezTo>
                        <a:pt x="25982" y="12020"/>
                        <a:pt x="26068" y="11991"/>
                        <a:pt x="26212" y="11991"/>
                      </a:cubicBezTo>
                      <a:cubicBezTo>
                        <a:pt x="26702" y="11962"/>
                        <a:pt x="27192" y="11933"/>
                        <a:pt x="27652" y="11933"/>
                      </a:cubicBezTo>
                      <a:close/>
                      <a:moveTo>
                        <a:pt x="27681" y="8102"/>
                      </a:moveTo>
                      <a:cubicBezTo>
                        <a:pt x="28315" y="8102"/>
                        <a:pt x="28920" y="8131"/>
                        <a:pt x="29525" y="8218"/>
                      </a:cubicBezTo>
                      <a:cubicBezTo>
                        <a:pt x="29669" y="8218"/>
                        <a:pt x="29784" y="8246"/>
                        <a:pt x="29928" y="8246"/>
                      </a:cubicBezTo>
                      <a:cubicBezTo>
                        <a:pt x="31138" y="8390"/>
                        <a:pt x="32347" y="8650"/>
                        <a:pt x="33500" y="9053"/>
                      </a:cubicBezTo>
                      <a:cubicBezTo>
                        <a:pt x="33644" y="9082"/>
                        <a:pt x="33730" y="9111"/>
                        <a:pt x="33874" y="9197"/>
                      </a:cubicBezTo>
                      <a:cubicBezTo>
                        <a:pt x="35026" y="9571"/>
                        <a:pt x="36150" y="10090"/>
                        <a:pt x="37187" y="10724"/>
                      </a:cubicBezTo>
                      <a:cubicBezTo>
                        <a:pt x="37302" y="10810"/>
                        <a:pt x="37417" y="10868"/>
                        <a:pt x="37561" y="10954"/>
                      </a:cubicBezTo>
                      <a:cubicBezTo>
                        <a:pt x="37849" y="11127"/>
                        <a:pt x="38137" y="11300"/>
                        <a:pt x="38425" y="11530"/>
                      </a:cubicBezTo>
                      <a:cubicBezTo>
                        <a:pt x="39145" y="12020"/>
                        <a:pt x="39837" y="12567"/>
                        <a:pt x="40470" y="13172"/>
                      </a:cubicBezTo>
                      <a:cubicBezTo>
                        <a:pt x="40585" y="13287"/>
                        <a:pt x="40701" y="13374"/>
                        <a:pt x="40758" y="13460"/>
                      </a:cubicBezTo>
                      <a:cubicBezTo>
                        <a:pt x="41622" y="14295"/>
                        <a:pt x="42429" y="15246"/>
                        <a:pt x="43149" y="16254"/>
                      </a:cubicBezTo>
                      <a:lnTo>
                        <a:pt x="43034" y="16312"/>
                      </a:lnTo>
                      <a:lnTo>
                        <a:pt x="40297" y="18069"/>
                      </a:lnTo>
                      <a:cubicBezTo>
                        <a:pt x="39750" y="17291"/>
                        <a:pt x="39116" y="16542"/>
                        <a:pt x="38425" y="15851"/>
                      </a:cubicBezTo>
                      <a:cubicBezTo>
                        <a:pt x="38310" y="15735"/>
                        <a:pt x="38224" y="15678"/>
                        <a:pt x="38137" y="15563"/>
                      </a:cubicBezTo>
                      <a:cubicBezTo>
                        <a:pt x="37561" y="15015"/>
                        <a:pt x="36956" y="14555"/>
                        <a:pt x="36294" y="14122"/>
                      </a:cubicBezTo>
                      <a:cubicBezTo>
                        <a:pt x="36121" y="14007"/>
                        <a:pt x="35977" y="13892"/>
                        <a:pt x="35804" y="13806"/>
                      </a:cubicBezTo>
                      <a:cubicBezTo>
                        <a:pt x="35689" y="13719"/>
                        <a:pt x="35574" y="13662"/>
                        <a:pt x="35430" y="13575"/>
                      </a:cubicBezTo>
                      <a:cubicBezTo>
                        <a:pt x="34565" y="13086"/>
                        <a:pt x="33701" y="12682"/>
                        <a:pt x="32780" y="12365"/>
                      </a:cubicBezTo>
                      <a:cubicBezTo>
                        <a:pt x="32636" y="12308"/>
                        <a:pt x="32520" y="12250"/>
                        <a:pt x="32376" y="12221"/>
                      </a:cubicBezTo>
                      <a:cubicBezTo>
                        <a:pt x="31455" y="11876"/>
                        <a:pt x="30504" y="11703"/>
                        <a:pt x="29525" y="11559"/>
                      </a:cubicBezTo>
                      <a:cubicBezTo>
                        <a:pt x="29381" y="11530"/>
                        <a:pt x="29265" y="11530"/>
                        <a:pt x="29150" y="11530"/>
                      </a:cubicBezTo>
                      <a:cubicBezTo>
                        <a:pt x="28661" y="11472"/>
                        <a:pt x="28171" y="11444"/>
                        <a:pt x="27681" y="11444"/>
                      </a:cubicBezTo>
                      <a:cubicBezTo>
                        <a:pt x="27192" y="11444"/>
                        <a:pt x="26702" y="11472"/>
                        <a:pt x="26212" y="11530"/>
                      </a:cubicBezTo>
                      <a:cubicBezTo>
                        <a:pt x="26068" y="11530"/>
                        <a:pt x="25982" y="11559"/>
                        <a:pt x="25838" y="11559"/>
                      </a:cubicBezTo>
                      <a:cubicBezTo>
                        <a:pt x="24858" y="11674"/>
                        <a:pt x="23908" y="11876"/>
                        <a:pt x="22986" y="12221"/>
                      </a:cubicBezTo>
                      <a:cubicBezTo>
                        <a:pt x="22842" y="12250"/>
                        <a:pt x="22727" y="12279"/>
                        <a:pt x="22583" y="12365"/>
                      </a:cubicBezTo>
                      <a:cubicBezTo>
                        <a:pt x="22122" y="12509"/>
                        <a:pt x="21690" y="12711"/>
                        <a:pt x="21229" y="12884"/>
                      </a:cubicBezTo>
                      <a:cubicBezTo>
                        <a:pt x="20797" y="13114"/>
                        <a:pt x="20365" y="13316"/>
                        <a:pt x="19933" y="13575"/>
                      </a:cubicBezTo>
                      <a:cubicBezTo>
                        <a:pt x="19818" y="13662"/>
                        <a:pt x="19674" y="13719"/>
                        <a:pt x="19558" y="13806"/>
                      </a:cubicBezTo>
                      <a:cubicBezTo>
                        <a:pt x="18723" y="14295"/>
                        <a:pt x="17945" y="14900"/>
                        <a:pt x="17225" y="15563"/>
                      </a:cubicBezTo>
                      <a:cubicBezTo>
                        <a:pt x="17110" y="15620"/>
                        <a:pt x="16995" y="15735"/>
                        <a:pt x="16937" y="15851"/>
                      </a:cubicBezTo>
                      <a:cubicBezTo>
                        <a:pt x="16217" y="16542"/>
                        <a:pt x="15612" y="17291"/>
                        <a:pt x="15036" y="18069"/>
                      </a:cubicBezTo>
                      <a:lnTo>
                        <a:pt x="14806" y="18414"/>
                      </a:lnTo>
                      <a:cubicBezTo>
                        <a:pt x="14259" y="19221"/>
                        <a:pt x="13798" y="20085"/>
                        <a:pt x="13452" y="21007"/>
                      </a:cubicBezTo>
                      <a:cubicBezTo>
                        <a:pt x="13394" y="21093"/>
                        <a:pt x="13337" y="21237"/>
                        <a:pt x="13308" y="21381"/>
                      </a:cubicBezTo>
                      <a:cubicBezTo>
                        <a:pt x="12934" y="22303"/>
                        <a:pt x="12674" y="23253"/>
                        <a:pt x="12501" y="24204"/>
                      </a:cubicBezTo>
                      <a:cubicBezTo>
                        <a:pt x="12473" y="24348"/>
                        <a:pt x="12473" y="24463"/>
                        <a:pt x="12444" y="24607"/>
                      </a:cubicBezTo>
                      <a:cubicBezTo>
                        <a:pt x="12300" y="25558"/>
                        <a:pt x="12242" y="26537"/>
                        <a:pt x="12300" y="27516"/>
                      </a:cubicBezTo>
                      <a:cubicBezTo>
                        <a:pt x="12300" y="27660"/>
                        <a:pt x="12300" y="27776"/>
                        <a:pt x="12329" y="27920"/>
                      </a:cubicBezTo>
                      <a:cubicBezTo>
                        <a:pt x="12386" y="28870"/>
                        <a:pt x="12530" y="29821"/>
                        <a:pt x="12790" y="30800"/>
                      </a:cubicBezTo>
                      <a:lnTo>
                        <a:pt x="9506" y="31693"/>
                      </a:lnTo>
                      <a:cubicBezTo>
                        <a:pt x="9189" y="30512"/>
                        <a:pt x="9016" y="29273"/>
                        <a:pt x="8901" y="28092"/>
                      </a:cubicBezTo>
                      <a:lnTo>
                        <a:pt x="8901" y="27689"/>
                      </a:lnTo>
                      <a:cubicBezTo>
                        <a:pt x="8843" y="26479"/>
                        <a:pt x="8901" y="25241"/>
                        <a:pt x="9131" y="24031"/>
                      </a:cubicBezTo>
                      <a:cubicBezTo>
                        <a:pt x="9131" y="23887"/>
                        <a:pt x="9160" y="23772"/>
                        <a:pt x="9189" y="23628"/>
                      </a:cubicBezTo>
                      <a:cubicBezTo>
                        <a:pt x="9419" y="22447"/>
                        <a:pt x="9736" y="21237"/>
                        <a:pt x="10168" y="20085"/>
                      </a:cubicBezTo>
                      <a:cubicBezTo>
                        <a:pt x="10197" y="19941"/>
                        <a:pt x="10284" y="19854"/>
                        <a:pt x="10312" y="19739"/>
                      </a:cubicBezTo>
                      <a:cubicBezTo>
                        <a:pt x="10370" y="19509"/>
                        <a:pt x="10485" y="19307"/>
                        <a:pt x="10600" y="19048"/>
                      </a:cubicBezTo>
                      <a:cubicBezTo>
                        <a:pt x="11004" y="18155"/>
                        <a:pt x="11493" y="17291"/>
                        <a:pt x="12041" y="16484"/>
                      </a:cubicBezTo>
                      <a:lnTo>
                        <a:pt x="12242" y="16168"/>
                      </a:lnTo>
                      <a:cubicBezTo>
                        <a:pt x="12934" y="15159"/>
                        <a:pt x="13711" y="14238"/>
                        <a:pt x="14633" y="13402"/>
                      </a:cubicBezTo>
                      <a:cubicBezTo>
                        <a:pt x="14719" y="13287"/>
                        <a:pt x="14835" y="13230"/>
                        <a:pt x="14921" y="13114"/>
                      </a:cubicBezTo>
                      <a:cubicBezTo>
                        <a:pt x="15814" y="12279"/>
                        <a:pt x="16793" y="11530"/>
                        <a:pt x="17830" y="10925"/>
                      </a:cubicBezTo>
                      <a:cubicBezTo>
                        <a:pt x="17945" y="10839"/>
                        <a:pt x="18032" y="10781"/>
                        <a:pt x="18176" y="10695"/>
                      </a:cubicBezTo>
                      <a:cubicBezTo>
                        <a:pt x="18723" y="10378"/>
                        <a:pt x="19270" y="10090"/>
                        <a:pt x="19818" y="9831"/>
                      </a:cubicBezTo>
                      <a:cubicBezTo>
                        <a:pt x="20336" y="9571"/>
                        <a:pt x="20912" y="9370"/>
                        <a:pt x="21488" y="9139"/>
                      </a:cubicBezTo>
                      <a:cubicBezTo>
                        <a:pt x="21632" y="9111"/>
                        <a:pt x="21748" y="9082"/>
                        <a:pt x="21892" y="8995"/>
                      </a:cubicBezTo>
                      <a:cubicBezTo>
                        <a:pt x="23044" y="8621"/>
                        <a:pt x="24282" y="8362"/>
                        <a:pt x="25463" y="8218"/>
                      </a:cubicBezTo>
                      <a:cubicBezTo>
                        <a:pt x="25607" y="8218"/>
                        <a:pt x="25723" y="8189"/>
                        <a:pt x="25867" y="8189"/>
                      </a:cubicBezTo>
                      <a:cubicBezTo>
                        <a:pt x="26471" y="8102"/>
                        <a:pt x="27076" y="8102"/>
                        <a:pt x="27681" y="8102"/>
                      </a:cubicBezTo>
                      <a:close/>
                      <a:moveTo>
                        <a:pt x="27595" y="4214"/>
                      </a:moveTo>
                      <a:cubicBezTo>
                        <a:pt x="28056" y="4214"/>
                        <a:pt x="28545" y="4214"/>
                        <a:pt x="29035" y="4243"/>
                      </a:cubicBezTo>
                      <a:cubicBezTo>
                        <a:pt x="29179" y="4243"/>
                        <a:pt x="29323" y="4243"/>
                        <a:pt x="29467" y="4300"/>
                      </a:cubicBezTo>
                      <a:cubicBezTo>
                        <a:pt x="29553" y="4300"/>
                        <a:pt x="29698" y="4329"/>
                        <a:pt x="29813" y="4329"/>
                      </a:cubicBezTo>
                      <a:cubicBezTo>
                        <a:pt x="29957" y="4329"/>
                        <a:pt x="30072" y="4358"/>
                        <a:pt x="30216" y="4358"/>
                      </a:cubicBezTo>
                      <a:cubicBezTo>
                        <a:pt x="30389" y="4358"/>
                        <a:pt x="30562" y="4387"/>
                        <a:pt x="30763" y="4444"/>
                      </a:cubicBezTo>
                      <a:cubicBezTo>
                        <a:pt x="30907" y="4444"/>
                        <a:pt x="31051" y="4473"/>
                        <a:pt x="31195" y="4502"/>
                      </a:cubicBezTo>
                      <a:cubicBezTo>
                        <a:pt x="31800" y="4617"/>
                        <a:pt x="32434" y="4732"/>
                        <a:pt x="33068" y="4905"/>
                      </a:cubicBezTo>
                      <a:cubicBezTo>
                        <a:pt x="33212" y="4934"/>
                        <a:pt x="33298" y="4963"/>
                        <a:pt x="33442" y="5020"/>
                      </a:cubicBezTo>
                      <a:cubicBezTo>
                        <a:pt x="33845" y="5107"/>
                        <a:pt x="34249" y="5222"/>
                        <a:pt x="34594" y="5366"/>
                      </a:cubicBezTo>
                      <a:cubicBezTo>
                        <a:pt x="34652" y="5366"/>
                        <a:pt x="34709" y="5395"/>
                        <a:pt x="34738" y="5395"/>
                      </a:cubicBezTo>
                      <a:cubicBezTo>
                        <a:pt x="34825" y="5452"/>
                        <a:pt x="34882" y="5452"/>
                        <a:pt x="34969" y="5481"/>
                      </a:cubicBezTo>
                      <a:cubicBezTo>
                        <a:pt x="35026" y="5510"/>
                        <a:pt x="35084" y="5510"/>
                        <a:pt x="35141" y="5539"/>
                      </a:cubicBezTo>
                      <a:cubicBezTo>
                        <a:pt x="35718" y="5769"/>
                        <a:pt x="36265" y="5971"/>
                        <a:pt x="36841" y="6230"/>
                      </a:cubicBezTo>
                      <a:cubicBezTo>
                        <a:pt x="36985" y="6317"/>
                        <a:pt x="37100" y="6345"/>
                        <a:pt x="37244" y="6403"/>
                      </a:cubicBezTo>
                      <a:cubicBezTo>
                        <a:pt x="37273" y="6403"/>
                        <a:pt x="37273" y="6403"/>
                        <a:pt x="37302" y="6461"/>
                      </a:cubicBezTo>
                      <a:cubicBezTo>
                        <a:pt x="37705" y="6633"/>
                        <a:pt x="38108" y="6835"/>
                        <a:pt x="38483" y="7065"/>
                      </a:cubicBezTo>
                      <a:lnTo>
                        <a:pt x="38540" y="7065"/>
                      </a:lnTo>
                      <a:cubicBezTo>
                        <a:pt x="38627" y="7123"/>
                        <a:pt x="38771" y="7209"/>
                        <a:pt x="38886" y="7267"/>
                      </a:cubicBezTo>
                      <a:cubicBezTo>
                        <a:pt x="38972" y="7325"/>
                        <a:pt x="39001" y="7353"/>
                        <a:pt x="39059" y="7382"/>
                      </a:cubicBezTo>
                      <a:lnTo>
                        <a:pt x="39404" y="7613"/>
                      </a:lnTo>
                      <a:cubicBezTo>
                        <a:pt x="39635" y="7757"/>
                        <a:pt x="39894" y="7930"/>
                        <a:pt x="40153" y="8102"/>
                      </a:cubicBezTo>
                      <a:cubicBezTo>
                        <a:pt x="40182" y="8131"/>
                        <a:pt x="40211" y="8131"/>
                        <a:pt x="40269" y="8189"/>
                      </a:cubicBezTo>
                      <a:lnTo>
                        <a:pt x="40297" y="8189"/>
                      </a:lnTo>
                      <a:cubicBezTo>
                        <a:pt x="40413" y="8246"/>
                        <a:pt x="40499" y="8333"/>
                        <a:pt x="40643" y="8419"/>
                      </a:cubicBezTo>
                      <a:lnTo>
                        <a:pt x="40729" y="8477"/>
                      </a:lnTo>
                      <a:cubicBezTo>
                        <a:pt x="40758" y="8506"/>
                        <a:pt x="40787" y="8506"/>
                        <a:pt x="40845" y="8534"/>
                      </a:cubicBezTo>
                      <a:lnTo>
                        <a:pt x="41277" y="8851"/>
                      </a:lnTo>
                      <a:cubicBezTo>
                        <a:pt x="41306" y="8909"/>
                        <a:pt x="41334" y="8938"/>
                        <a:pt x="41421" y="8967"/>
                      </a:cubicBezTo>
                      <a:cubicBezTo>
                        <a:pt x="41565" y="9082"/>
                        <a:pt x="41651" y="9197"/>
                        <a:pt x="41795" y="9283"/>
                      </a:cubicBezTo>
                      <a:cubicBezTo>
                        <a:pt x="41853" y="9341"/>
                        <a:pt x="41882" y="9370"/>
                        <a:pt x="41910" y="9370"/>
                      </a:cubicBezTo>
                      <a:cubicBezTo>
                        <a:pt x="42026" y="9427"/>
                        <a:pt x="42141" y="9543"/>
                        <a:pt x="42227" y="9658"/>
                      </a:cubicBezTo>
                      <a:cubicBezTo>
                        <a:pt x="42314" y="9715"/>
                        <a:pt x="42371" y="9802"/>
                        <a:pt x="42487" y="9859"/>
                      </a:cubicBezTo>
                      <a:cubicBezTo>
                        <a:pt x="42602" y="9975"/>
                        <a:pt x="42717" y="10061"/>
                        <a:pt x="42803" y="10147"/>
                      </a:cubicBezTo>
                      <a:lnTo>
                        <a:pt x="42861" y="10205"/>
                      </a:lnTo>
                      <a:lnTo>
                        <a:pt x="43005" y="10349"/>
                      </a:lnTo>
                      <a:lnTo>
                        <a:pt x="43034" y="10378"/>
                      </a:lnTo>
                      <a:lnTo>
                        <a:pt x="43293" y="10637"/>
                      </a:lnTo>
                      <a:cubicBezTo>
                        <a:pt x="43322" y="10666"/>
                        <a:pt x="43351" y="10666"/>
                        <a:pt x="43351" y="10695"/>
                      </a:cubicBezTo>
                      <a:cubicBezTo>
                        <a:pt x="43379" y="10724"/>
                        <a:pt x="43437" y="10781"/>
                        <a:pt x="43495" y="10810"/>
                      </a:cubicBezTo>
                      <a:lnTo>
                        <a:pt x="43667" y="10983"/>
                      </a:lnTo>
                      <a:lnTo>
                        <a:pt x="43783" y="11098"/>
                      </a:lnTo>
                      <a:cubicBezTo>
                        <a:pt x="43812" y="11127"/>
                        <a:pt x="43869" y="11156"/>
                        <a:pt x="43898" y="11242"/>
                      </a:cubicBezTo>
                      <a:cubicBezTo>
                        <a:pt x="43927" y="11271"/>
                        <a:pt x="43927" y="11300"/>
                        <a:pt x="43956" y="11300"/>
                      </a:cubicBezTo>
                      <a:cubicBezTo>
                        <a:pt x="44071" y="11415"/>
                        <a:pt x="44157" y="11501"/>
                        <a:pt x="44215" y="11588"/>
                      </a:cubicBezTo>
                      <a:cubicBezTo>
                        <a:pt x="44244" y="11674"/>
                        <a:pt x="44330" y="11703"/>
                        <a:pt x="44388" y="11789"/>
                      </a:cubicBezTo>
                      <a:cubicBezTo>
                        <a:pt x="44445" y="11818"/>
                        <a:pt x="44445" y="11847"/>
                        <a:pt x="44474" y="11876"/>
                      </a:cubicBezTo>
                      <a:cubicBezTo>
                        <a:pt x="44589" y="11991"/>
                        <a:pt x="44647" y="12106"/>
                        <a:pt x="44733" y="12164"/>
                      </a:cubicBezTo>
                      <a:lnTo>
                        <a:pt x="44762" y="12221"/>
                      </a:lnTo>
                      <a:cubicBezTo>
                        <a:pt x="44877" y="12308"/>
                        <a:pt x="44935" y="12423"/>
                        <a:pt x="45050" y="12538"/>
                      </a:cubicBezTo>
                      <a:lnTo>
                        <a:pt x="45165" y="12653"/>
                      </a:lnTo>
                      <a:cubicBezTo>
                        <a:pt x="45223" y="12711"/>
                        <a:pt x="45252" y="12797"/>
                        <a:pt x="45338" y="12855"/>
                      </a:cubicBezTo>
                      <a:lnTo>
                        <a:pt x="45367" y="12941"/>
                      </a:lnTo>
                      <a:cubicBezTo>
                        <a:pt x="45453" y="13028"/>
                        <a:pt x="45511" y="13143"/>
                        <a:pt x="45626" y="13230"/>
                      </a:cubicBezTo>
                      <a:lnTo>
                        <a:pt x="45684" y="13316"/>
                      </a:lnTo>
                      <a:cubicBezTo>
                        <a:pt x="45770" y="13431"/>
                        <a:pt x="45799" y="13518"/>
                        <a:pt x="45799" y="13604"/>
                      </a:cubicBezTo>
                      <a:cubicBezTo>
                        <a:pt x="45828" y="13748"/>
                        <a:pt x="45799" y="13892"/>
                        <a:pt x="45770" y="14036"/>
                      </a:cubicBezTo>
                      <a:cubicBezTo>
                        <a:pt x="45799" y="14295"/>
                        <a:pt x="45713" y="14439"/>
                        <a:pt x="45540" y="14526"/>
                      </a:cubicBezTo>
                      <a:lnTo>
                        <a:pt x="43437" y="15966"/>
                      </a:lnTo>
                      <a:cubicBezTo>
                        <a:pt x="42717" y="14900"/>
                        <a:pt x="41910" y="13978"/>
                        <a:pt x="41018" y="13114"/>
                      </a:cubicBezTo>
                      <a:cubicBezTo>
                        <a:pt x="40902" y="12999"/>
                        <a:pt x="40816" y="12941"/>
                        <a:pt x="40729" y="12826"/>
                      </a:cubicBezTo>
                      <a:cubicBezTo>
                        <a:pt x="40067" y="12221"/>
                        <a:pt x="39347" y="11674"/>
                        <a:pt x="38627" y="11127"/>
                      </a:cubicBezTo>
                      <a:cubicBezTo>
                        <a:pt x="38339" y="10925"/>
                        <a:pt x="38051" y="10724"/>
                        <a:pt x="37734" y="10551"/>
                      </a:cubicBezTo>
                      <a:cubicBezTo>
                        <a:pt x="37619" y="10493"/>
                        <a:pt x="37532" y="10407"/>
                        <a:pt x="37388" y="10349"/>
                      </a:cubicBezTo>
                      <a:cubicBezTo>
                        <a:pt x="36294" y="9687"/>
                        <a:pt x="35141" y="9197"/>
                        <a:pt x="33961" y="8765"/>
                      </a:cubicBezTo>
                      <a:cubicBezTo>
                        <a:pt x="33817" y="8707"/>
                        <a:pt x="33701" y="8678"/>
                        <a:pt x="33557" y="8621"/>
                      </a:cubicBezTo>
                      <a:cubicBezTo>
                        <a:pt x="32376" y="8218"/>
                        <a:pt x="31138" y="7958"/>
                        <a:pt x="29899" y="7814"/>
                      </a:cubicBezTo>
                      <a:cubicBezTo>
                        <a:pt x="29755" y="7814"/>
                        <a:pt x="29640" y="7786"/>
                        <a:pt x="29496" y="7786"/>
                      </a:cubicBezTo>
                      <a:cubicBezTo>
                        <a:pt x="28862" y="7728"/>
                        <a:pt x="28243" y="7699"/>
                        <a:pt x="27624" y="7699"/>
                      </a:cubicBezTo>
                      <a:cubicBezTo>
                        <a:pt x="27004" y="7699"/>
                        <a:pt x="26385" y="7728"/>
                        <a:pt x="25751" y="7786"/>
                      </a:cubicBezTo>
                      <a:cubicBezTo>
                        <a:pt x="25607" y="7786"/>
                        <a:pt x="25492" y="7814"/>
                        <a:pt x="25348" y="7814"/>
                      </a:cubicBezTo>
                      <a:cubicBezTo>
                        <a:pt x="24138" y="7958"/>
                        <a:pt x="22900" y="8218"/>
                        <a:pt x="21690" y="8621"/>
                      </a:cubicBezTo>
                      <a:cubicBezTo>
                        <a:pt x="21546" y="8650"/>
                        <a:pt x="21431" y="8678"/>
                        <a:pt x="21287" y="8765"/>
                      </a:cubicBezTo>
                      <a:cubicBezTo>
                        <a:pt x="20711" y="8967"/>
                        <a:pt x="20135" y="9197"/>
                        <a:pt x="19558" y="9427"/>
                      </a:cubicBezTo>
                      <a:cubicBezTo>
                        <a:pt x="18982" y="9687"/>
                        <a:pt x="18435" y="9975"/>
                        <a:pt x="17917" y="10292"/>
                      </a:cubicBezTo>
                      <a:cubicBezTo>
                        <a:pt x="17801" y="10378"/>
                        <a:pt x="17657" y="10436"/>
                        <a:pt x="17542" y="10522"/>
                      </a:cubicBezTo>
                      <a:cubicBezTo>
                        <a:pt x="16448" y="11156"/>
                        <a:pt x="15497" y="11933"/>
                        <a:pt x="14547" y="12797"/>
                      </a:cubicBezTo>
                      <a:cubicBezTo>
                        <a:pt x="14460" y="12884"/>
                        <a:pt x="14345" y="12970"/>
                        <a:pt x="14259" y="13086"/>
                      </a:cubicBezTo>
                      <a:cubicBezTo>
                        <a:pt x="13366" y="13950"/>
                        <a:pt x="12530" y="14900"/>
                        <a:pt x="11839" y="15908"/>
                      </a:cubicBezTo>
                      <a:lnTo>
                        <a:pt x="11637" y="16254"/>
                      </a:lnTo>
                      <a:cubicBezTo>
                        <a:pt x="11090" y="17060"/>
                        <a:pt x="10600" y="17925"/>
                        <a:pt x="10168" y="18875"/>
                      </a:cubicBezTo>
                      <a:cubicBezTo>
                        <a:pt x="10053" y="19077"/>
                        <a:pt x="9938" y="19336"/>
                        <a:pt x="9880" y="19566"/>
                      </a:cubicBezTo>
                      <a:cubicBezTo>
                        <a:pt x="9852" y="19653"/>
                        <a:pt x="9765" y="19797"/>
                        <a:pt x="9736" y="19912"/>
                      </a:cubicBezTo>
                      <a:cubicBezTo>
                        <a:pt x="9275" y="21093"/>
                        <a:pt x="8930" y="22303"/>
                        <a:pt x="8728" y="23513"/>
                      </a:cubicBezTo>
                      <a:cubicBezTo>
                        <a:pt x="8699" y="23657"/>
                        <a:pt x="8699" y="23772"/>
                        <a:pt x="8642" y="23916"/>
                      </a:cubicBezTo>
                      <a:cubicBezTo>
                        <a:pt x="8469" y="25126"/>
                        <a:pt x="8411" y="26393"/>
                        <a:pt x="8440" y="27660"/>
                      </a:cubicBezTo>
                      <a:lnTo>
                        <a:pt x="8440" y="28064"/>
                      </a:lnTo>
                      <a:cubicBezTo>
                        <a:pt x="8498" y="29302"/>
                        <a:pt x="8728" y="30541"/>
                        <a:pt x="9045" y="31751"/>
                      </a:cubicBezTo>
                      <a:lnTo>
                        <a:pt x="6539" y="32442"/>
                      </a:lnTo>
                      <a:cubicBezTo>
                        <a:pt x="6467" y="32456"/>
                        <a:pt x="6395" y="32463"/>
                        <a:pt x="6323" y="32463"/>
                      </a:cubicBezTo>
                      <a:cubicBezTo>
                        <a:pt x="6251" y="32463"/>
                        <a:pt x="6179" y="32456"/>
                        <a:pt x="6107" y="32442"/>
                      </a:cubicBezTo>
                      <a:cubicBezTo>
                        <a:pt x="6049" y="32442"/>
                        <a:pt x="5992" y="32413"/>
                        <a:pt x="5963" y="32384"/>
                      </a:cubicBezTo>
                      <a:cubicBezTo>
                        <a:pt x="5877" y="32327"/>
                        <a:pt x="5819" y="32269"/>
                        <a:pt x="5733" y="32183"/>
                      </a:cubicBezTo>
                      <a:cubicBezTo>
                        <a:pt x="5675" y="32125"/>
                        <a:pt x="5617" y="32010"/>
                        <a:pt x="5589" y="31895"/>
                      </a:cubicBezTo>
                      <a:cubicBezTo>
                        <a:pt x="5531" y="31549"/>
                        <a:pt x="5444" y="31232"/>
                        <a:pt x="5387" y="30858"/>
                      </a:cubicBezTo>
                      <a:cubicBezTo>
                        <a:pt x="5329" y="30714"/>
                        <a:pt x="5300" y="30570"/>
                        <a:pt x="5300" y="30426"/>
                      </a:cubicBezTo>
                      <a:cubicBezTo>
                        <a:pt x="5185" y="29878"/>
                        <a:pt x="5156" y="29360"/>
                        <a:pt x="5099" y="28784"/>
                      </a:cubicBezTo>
                      <a:cubicBezTo>
                        <a:pt x="5099" y="28640"/>
                        <a:pt x="5041" y="28496"/>
                        <a:pt x="5041" y="28352"/>
                      </a:cubicBezTo>
                      <a:lnTo>
                        <a:pt x="5041" y="28208"/>
                      </a:lnTo>
                      <a:cubicBezTo>
                        <a:pt x="5041" y="28064"/>
                        <a:pt x="5041" y="27920"/>
                        <a:pt x="5012" y="27804"/>
                      </a:cubicBezTo>
                      <a:cubicBezTo>
                        <a:pt x="5012" y="27488"/>
                        <a:pt x="4984" y="27113"/>
                        <a:pt x="4984" y="26796"/>
                      </a:cubicBezTo>
                      <a:lnTo>
                        <a:pt x="4984" y="26364"/>
                      </a:lnTo>
                      <a:cubicBezTo>
                        <a:pt x="4984" y="25846"/>
                        <a:pt x="5012" y="25327"/>
                        <a:pt x="5041" y="24809"/>
                      </a:cubicBezTo>
                      <a:cubicBezTo>
                        <a:pt x="5041" y="24665"/>
                        <a:pt x="5099" y="24521"/>
                        <a:pt x="5099" y="24377"/>
                      </a:cubicBezTo>
                      <a:cubicBezTo>
                        <a:pt x="5128" y="24031"/>
                        <a:pt x="5156" y="23657"/>
                        <a:pt x="5243" y="23311"/>
                      </a:cubicBezTo>
                      <a:cubicBezTo>
                        <a:pt x="5243" y="23167"/>
                        <a:pt x="5272" y="23052"/>
                        <a:pt x="5300" y="22908"/>
                      </a:cubicBezTo>
                      <a:cubicBezTo>
                        <a:pt x="5300" y="22821"/>
                        <a:pt x="5329" y="22793"/>
                        <a:pt x="5329" y="22735"/>
                      </a:cubicBezTo>
                      <a:cubicBezTo>
                        <a:pt x="5387" y="22591"/>
                        <a:pt x="5387" y="22447"/>
                        <a:pt x="5416" y="22303"/>
                      </a:cubicBezTo>
                      <a:cubicBezTo>
                        <a:pt x="5531" y="21813"/>
                        <a:pt x="5617" y="21352"/>
                        <a:pt x="5733" y="20863"/>
                      </a:cubicBezTo>
                      <a:cubicBezTo>
                        <a:pt x="5761" y="20719"/>
                        <a:pt x="5819" y="20603"/>
                        <a:pt x="5848" y="20459"/>
                      </a:cubicBezTo>
                      <a:cubicBezTo>
                        <a:pt x="6021" y="19883"/>
                        <a:pt x="6193" y="19307"/>
                        <a:pt x="6424" y="18760"/>
                      </a:cubicBezTo>
                      <a:cubicBezTo>
                        <a:pt x="6453" y="18702"/>
                        <a:pt x="6453" y="18616"/>
                        <a:pt x="6481" y="18558"/>
                      </a:cubicBezTo>
                      <a:cubicBezTo>
                        <a:pt x="6539" y="18472"/>
                        <a:pt x="6539" y="18414"/>
                        <a:pt x="6568" y="18357"/>
                      </a:cubicBezTo>
                      <a:cubicBezTo>
                        <a:pt x="6597" y="18299"/>
                        <a:pt x="6597" y="18270"/>
                        <a:pt x="6625" y="18184"/>
                      </a:cubicBezTo>
                      <a:cubicBezTo>
                        <a:pt x="6769" y="17838"/>
                        <a:pt x="6971" y="17464"/>
                        <a:pt x="7115" y="17060"/>
                      </a:cubicBezTo>
                      <a:cubicBezTo>
                        <a:pt x="7144" y="17003"/>
                        <a:pt x="7144" y="16974"/>
                        <a:pt x="7173" y="16888"/>
                      </a:cubicBezTo>
                      <a:lnTo>
                        <a:pt x="7288" y="16686"/>
                      </a:lnTo>
                      <a:cubicBezTo>
                        <a:pt x="7576" y="16110"/>
                        <a:pt x="7864" y="15563"/>
                        <a:pt x="8181" y="15015"/>
                      </a:cubicBezTo>
                      <a:cubicBezTo>
                        <a:pt x="8267" y="14900"/>
                        <a:pt x="8325" y="14756"/>
                        <a:pt x="8411" y="14670"/>
                      </a:cubicBezTo>
                      <a:cubicBezTo>
                        <a:pt x="8498" y="14526"/>
                        <a:pt x="8613" y="14324"/>
                        <a:pt x="8728" y="14180"/>
                      </a:cubicBezTo>
                      <a:lnTo>
                        <a:pt x="8930" y="13863"/>
                      </a:lnTo>
                      <a:cubicBezTo>
                        <a:pt x="9016" y="13748"/>
                        <a:pt x="9074" y="13662"/>
                        <a:pt x="9160" y="13575"/>
                      </a:cubicBezTo>
                      <a:cubicBezTo>
                        <a:pt x="9218" y="13460"/>
                        <a:pt x="9333" y="13374"/>
                        <a:pt x="9419" y="13258"/>
                      </a:cubicBezTo>
                      <a:cubicBezTo>
                        <a:pt x="9794" y="12740"/>
                        <a:pt x="10197" y="12250"/>
                        <a:pt x="10629" y="11732"/>
                      </a:cubicBezTo>
                      <a:cubicBezTo>
                        <a:pt x="10744" y="11645"/>
                        <a:pt x="10802" y="11530"/>
                        <a:pt x="10917" y="11415"/>
                      </a:cubicBezTo>
                      <a:cubicBezTo>
                        <a:pt x="11205" y="11098"/>
                        <a:pt x="11493" y="10810"/>
                        <a:pt x="11810" y="10493"/>
                      </a:cubicBezTo>
                      <a:lnTo>
                        <a:pt x="11868" y="10436"/>
                      </a:lnTo>
                      <a:lnTo>
                        <a:pt x="12098" y="10205"/>
                      </a:lnTo>
                      <a:lnTo>
                        <a:pt x="12156" y="10147"/>
                      </a:lnTo>
                      <a:cubicBezTo>
                        <a:pt x="12617" y="9715"/>
                        <a:pt x="13106" y="9283"/>
                        <a:pt x="13625" y="8909"/>
                      </a:cubicBezTo>
                      <a:cubicBezTo>
                        <a:pt x="13740" y="8823"/>
                        <a:pt x="13826" y="8707"/>
                        <a:pt x="13942" y="8650"/>
                      </a:cubicBezTo>
                      <a:cubicBezTo>
                        <a:pt x="14259" y="8390"/>
                        <a:pt x="14633" y="8131"/>
                        <a:pt x="14979" y="7930"/>
                      </a:cubicBezTo>
                      <a:cubicBezTo>
                        <a:pt x="15094" y="7843"/>
                        <a:pt x="15209" y="7786"/>
                        <a:pt x="15353" y="7699"/>
                      </a:cubicBezTo>
                      <a:cubicBezTo>
                        <a:pt x="15468" y="7642"/>
                        <a:pt x="15612" y="7555"/>
                        <a:pt x="15699" y="7498"/>
                      </a:cubicBezTo>
                      <a:cubicBezTo>
                        <a:pt x="15814" y="7411"/>
                        <a:pt x="15929" y="7353"/>
                        <a:pt x="16073" y="7267"/>
                      </a:cubicBezTo>
                      <a:cubicBezTo>
                        <a:pt x="16390" y="7065"/>
                        <a:pt x="16764" y="6893"/>
                        <a:pt x="17110" y="6691"/>
                      </a:cubicBezTo>
                      <a:cubicBezTo>
                        <a:pt x="17225" y="6633"/>
                        <a:pt x="17369" y="6547"/>
                        <a:pt x="17485" y="6518"/>
                      </a:cubicBezTo>
                      <a:cubicBezTo>
                        <a:pt x="17657" y="6403"/>
                        <a:pt x="17859" y="6345"/>
                        <a:pt x="18061" y="6230"/>
                      </a:cubicBezTo>
                      <a:cubicBezTo>
                        <a:pt x="18233" y="6173"/>
                        <a:pt x="18435" y="6057"/>
                        <a:pt x="18637" y="5971"/>
                      </a:cubicBezTo>
                      <a:cubicBezTo>
                        <a:pt x="18781" y="5942"/>
                        <a:pt x="18867" y="5884"/>
                        <a:pt x="19011" y="5827"/>
                      </a:cubicBezTo>
                      <a:cubicBezTo>
                        <a:pt x="19386" y="5683"/>
                        <a:pt x="19789" y="5539"/>
                        <a:pt x="20135" y="5395"/>
                      </a:cubicBezTo>
                      <a:cubicBezTo>
                        <a:pt x="20279" y="5366"/>
                        <a:pt x="20394" y="5337"/>
                        <a:pt x="20538" y="5251"/>
                      </a:cubicBezTo>
                      <a:cubicBezTo>
                        <a:pt x="20682" y="5222"/>
                        <a:pt x="20797" y="5193"/>
                        <a:pt x="20912" y="5164"/>
                      </a:cubicBezTo>
                      <a:cubicBezTo>
                        <a:pt x="21056" y="5107"/>
                        <a:pt x="21172" y="5078"/>
                        <a:pt x="21316" y="5049"/>
                      </a:cubicBezTo>
                      <a:cubicBezTo>
                        <a:pt x="21719" y="4934"/>
                        <a:pt x="22151" y="4819"/>
                        <a:pt x="22554" y="4732"/>
                      </a:cubicBezTo>
                      <a:cubicBezTo>
                        <a:pt x="22698" y="4675"/>
                        <a:pt x="22842" y="4646"/>
                        <a:pt x="22929" y="4646"/>
                      </a:cubicBezTo>
                      <a:cubicBezTo>
                        <a:pt x="23591" y="4502"/>
                        <a:pt x="24225" y="4387"/>
                        <a:pt x="24887" y="4329"/>
                      </a:cubicBezTo>
                      <a:lnTo>
                        <a:pt x="24916" y="4329"/>
                      </a:lnTo>
                      <a:cubicBezTo>
                        <a:pt x="25031" y="4329"/>
                        <a:pt x="25175" y="4300"/>
                        <a:pt x="25319" y="4300"/>
                      </a:cubicBezTo>
                      <a:lnTo>
                        <a:pt x="25348" y="4300"/>
                      </a:lnTo>
                      <a:cubicBezTo>
                        <a:pt x="25780" y="4243"/>
                        <a:pt x="26212" y="4214"/>
                        <a:pt x="26644" y="4214"/>
                      </a:cubicBezTo>
                      <a:close/>
                      <a:moveTo>
                        <a:pt x="3399" y="30742"/>
                      </a:moveTo>
                      <a:cubicBezTo>
                        <a:pt x="3947" y="30742"/>
                        <a:pt x="4465" y="30829"/>
                        <a:pt x="4984" y="30886"/>
                      </a:cubicBezTo>
                      <a:cubicBezTo>
                        <a:pt x="5041" y="31290"/>
                        <a:pt x="5128" y="31693"/>
                        <a:pt x="5243" y="32096"/>
                      </a:cubicBezTo>
                      <a:cubicBezTo>
                        <a:pt x="5272" y="32240"/>
                        <a:pt x="5329" y="32384"/>
                        <a:pt x="5416" y="32471"/>
                      </a:cubicBezTo>
                      <a:cubicBezTo>
                        <a:pt x="5099" y="32672"/>
                        <a:pt x="4753" y="32816"/>
                        <a:pt x="4436" y="32960"/>
                      </a:cubicBezTo>
                      <a:cubicBezTo>
                        <a:pt x="3975" y="33133"/>
                        <a:pt x="3543" y="33277"/>
                        <a:pt x="3227" y="33335"/>
                      </a:cubicBezTo>
                      <a:cubicBezTo>
                        <a:pt x="2953" y="33397"/>
                        <a:pt x="2690" y="33427"/>
                        <a:pt x="2444" y="33427"/>
                      </a:cubicBezTo>
                      <a:cubicBezTo>
                        <a:pt x="2122" y="33427"/>
                        <a:pt x="1830" y="33375"/>
                        <a:pt x="1585" y="33277"/>
                      </a:cubicBezTo>
                      <a:cubicBezTo>
                        <a:pt x="1383" y="33191"/>
                        <a:pt x="1210" y="33047"/>
                        <a:pt x="1066" y="32903"/>
                      </a:cubicBezTo>
                      <a:cubicBezTo>
                        <a:pt x="922" y="32759"/>
                        <a:pt x="836" y="32586"/>
                        <a:pt x="807" y="32413"/>
                      </a:cubicBezTo>
                      <a:cubicBezTo>
                        <a:pt x="749" y="32240"/>
                        <a:pt x="807" y="32039"/>
                        <a:pt x="865" y="31866"/>
                      </a:cubicBezTo>
                      <a:cubicBezTo>
                        <a:pt x="980" y="31607"/>
                        <a:pt x="1153" y="31405"/>
                        <a:pt x="1412" y="31232"/>
                      </a:cubicBezTo>
                      <a:cubicBezTo>
                        <a:pt x="1930" y="30858"/>
                        <a:pt x="2650" y="30742"/>
                        <a:pt x="3399" y="30742"/>
                      </a:cubicBezTo>
                      <a:close/>
                      <a:moveTo>
                        <a:pt x="28060" y="1"/>
                      </a:moveTo>
                      <a:cubicBezTo>
                        <a:pt x="27543" y="1"/>
                        <a:pt x="27018" y="289"/>
                        <a:pt x="26731" y="815"/>
                      </a:cubicBezTo>
                      <a:cubicBezTo>
                        <a:pt x="26270" y="1593"/>
                        <a:pt x="26183" y="2630"/>
                        <a:pt x="26558" y="3955"/>
                      </a:cubicBezTo>
                      <a:cubicBezTo>
                        <a:pt x="26155" y="3955"/>
                        <a:pt x="25780" y="3983"/>
                        <a:pt x="25406" y="4041"/>
                      </a:cubicBezTo>
                      <a:cubicBezTo>
                        <a:pt x="25492" y="1765"/>
                        <a:pt x="24686" y="585"/>
                        <a:pt x="23735" y="383"/>
                      </a:cubicBezTo>
                      <a:cubicBezTo>
                        <a:pt x="23669" y="375"/>
                        <a:pt x="23603" y="371"/>
                        <a:pt x="23538" y="371"/>
                      </a:cubicBezTo>
                      <a:cubicBezTo>
                        <a:pt x="23144" y="371"/>
                        <a:pt x="22760" y="519"/>
                        <a:pt x="22439" y="815"/>
                      </a:cubicBezTo>
                      <a:cubicBezTo>
                        <a:pt x="21892" y="1362"/>
                        <a:pt x="21748" y="2255"/>
                        <a:pt x="22007" y="3321"/>
                      </a:cubicBezTo>
                      <a:cubicBezTo>
                        <a:pt x="22093" y="3551"/>
                        <a:pt x="22237" y="3983"/>
                        <a:pt x="22439" y="4502"/>
                      </a:cubicBezTo>
                      <a:cubicBezTo>
                        <a:pt x="22093" y="4559"/>
                        <a:pt x="21690" y="4675"/>
                        <a:pt x="21316" y="4790"/>
                      </a:cubicBezTo>
                      <a:cubicBezTo>
                        <a:pt x="21172" y="3407"/>
                        <a:pt x="20739" y="2486"/>
                        <a:pt x="20077" y="1967"/>
                      </a:cubicBezTo>
                      <a:lnTo>
                        <a:pt x="20019" y="1967"/>
                      </a:lnTo>
                      <a:cubicBezTo>
                        <a:pt x="19875" y="1881"/>
                        <a:pt x="19731" y="1765"/>
                        <a:pt x="19558" y="1737"/>
                      </a:cubicBezTo>
                      <a:cubicBezTo>
                        <a:pt x="19414" y="1650"/>
                        <a:pt x="19270" y="1621"/>
                        <a:pt x="19126" y="1621"/>
                      </a:cubicBezTo>
                      <a:cubicBezTo>
                        <a:pt x="19072" y="1615"/>
                        <a:pt x="19018" y="1612"/>
                        <a:pt x="18965" y="1612"/>
                      </a:cubicBezTo>
                      <a:cubicBezTo>
                        <a:pt x="18284" y="1612"/>
                        <a:pt x="17702" y="2116"/>
                        <a:pt x="17542" y="2918"/>
                      </a:cubicBezTo>
                      <a:cubicBezTo>
                        <a:pt x="17427" y="3494"/>
                        <a:pt x="17513" y="4156"/>
                        <a:pt x="17801" y="4790"/>
                      </a:cubicBezTo>
                      <a:cubicBezTo>
                        <a:pt x="17917" y="5049"/>
                        <a:pt x="18118" y="5424"/>
                        <a:pt x="18406" y="5856"/>
                      </a:cubicBezTo>
                      <a:cubicBezTo>
                        <a:pt x="18233" y="5942"/>
                        <a:pt x="18061" y="6000"/>
                        <a:pt x="17917" y="6086"/>
                      </a:cubicBezTo>
                      <a:cubicBezTo>
                        <a:pt x="17715" y="6144"/>
                        <a:pt x="17542" y="6259"/>
                        <a:pt x="17398" y="6345"/>
                      </a:cubicBezTo>
                      <a:cubicBezTo>
                        <a:pt x="16995" y="5049"/>
                        <a:pt x="16476" y="4214"/>
                        <a:pt x="15699" y="3782"/>
                      </a:cubicBezTo>
                      <a:cubicBezTo>
                        <a:pt x="15435" y="3606"/>
                        <a:pt x="15137" y="3531"/>
                        <a:pt x="14857" y="3531"/>
                      </a:cubicBezTo>
                      <a:cubicBezTo>
                        <a:pt x="14771" y="3531"/>
                        <a:pt x="14686" y="3538"/>
                        <a:pt x="14604" y="3551"/>
                      </a:cubicBezTo>
                      <a:cubicBezTo>
                        <a:pt x="13913" y="3667"/>
                        <a:pt x="13452" y="4243"/>
                        <a:pt x="13452" y="5078"/>
                      </a:cubicBezTo>
                      <a:cubicBezTo>
                        <a:pt x="13394" y="5942"/>
                        <a:pt x="13826" y="6835"/>
                        <a:pt x="14777" y="7843"/>
                      </a:cubicBezTo>
                      <a:cubicBezTo>
                        <a:pt x="14460" y="8074"/>
                        <a:pt x="14172" y="8275"/>
                        <a:pt x="13826" y="8506"/>
                      </a:cubicBezTo>
                      <a:cubicBezTo>
                        <a:pt x="13222" y="7267"/>
                        <a:pt x="12530" y="6518"/>
                        <a:pt x="11724" y="6259"/>
                      </a:cubicBezTo>
                      <a:cubicBezTo>
                        <a:pt x="11511" y="6183"/>
                        <a:pt x="11298" y="6147"/>
                        <a:pt x="11098" y="6147"/>
                      </a:cubicBezTo>
                      <a:cubicBezTo>
                        <a:pt x="10919" y="6147"/>
                        <a:pt x="10750" y="6176"/>
                        <a:pt x="10600" y="6230"/>
                      </a:cubicBezTo>
                      <a:cubicBezTo>
                        <a:pt x="10456" y="6288"/>
                        <a:pt x="10312" y="6374"/>
                        <a:pt x="10197" y="6432"/>
                      </a:cubicBezTo>
                      <a:cubicBezTo>
                        <a:pt x="9794" y="6777"/>
                        <a:pt x="9621" y="7296"/>
                        <a:pt x="9707" y="7930"/>
                      </a:cubicBezTo>
                      <a:cubicBezTo>
                        <a:pt x="9794" y="8823"/>
                        <a:pt x="10428" y="9658"/>
                        <a:pt x="11522" y="10464"/>
                      </a:cubicBezTo>
                      <a:cubicBezTo>
                        <a:pt x="11234" y="10724"/>
                        <a:pt x="11004" y="11012"/>
                        <a:pt x="10744" y="11300"/>
                      </a:cubicBezTo>
                      <a:cubicBezTo>
                        <a:pt x="10082" y="10407"/>
                        <a:pt x="9275" y="9571"/>
                        <a:pt x="8210" y="9399"/>
                      </a:cubicBezTo>
                      <a:cubicBezTo>
                        <a:pt x="8123" y="9384"/>
                        <a:pt x="8037" y="9377"/>
                        <a:pt x="7950" y="9377"/>
                      </a:cubicBezTo>
                      <a:cubicBezTo>
                        <a:pt x="7864" y="9377"/>
                        <a:pt x="7778" y="9384"/>
                        <a:pt x="7691" y="9399"/>
                      </a:cubicBezTo>
                      <a:cubicBezTo>
                        <a:pt x="7288" y="9427"/>
                        <a:pt x="6971" y="9600"/>
                        <a:pt x="6741" y="9859"/>
                      </a:cubicBezTo>
                      <a:cubicBezTo>
                        <a:pt x="6481" y="10147"/>
                        <a:pt x="6395" y="10551"/>
                        <a:pt x="6424" y="10954"/>
                      </a:cubicBezTo>
                      <a:cubicBezTo>
                        <a:pt x="6481" y="11617"/>
                        <a:pt x="6971" y="12394"/>
                        <a:pt x="7634" y="12884"/>
                      </a:cubicBezTo>
                      <a:cubicBezTo>
                        <a:pt x="7864" y="13028"/>
                        <a:pt x="8181" y="13258"/>
                        <a:pt x="8584" y="13460"/>
                      </a:cubicBezTo>
                      <a:cubicBezTo>
                        <a:pt x="8642" y="13489"/>
                        <a:pt x="8757" y="13575"/>
                        <a:pt x="8872" y="13604"/>
                      </a:cubicBezTo>
                      <a:cubicBezTo>
                        <a:pt x="8757" y="13748"/>
                        <a:pt x="8699" y="13892"/>
                        <a:pt x="8584" y="14007"/>
                      </a:cubicBezTo>
                      <a:cubicBezTo>
                        <a:pt x="8469" y="14180"/>
                        <a:pt x="8325" y="14353"/>
                        <a:pt x="8210" y="14555"/>
                      </a:cubicBezTo>
                      <a:cubicBezTo>
                        <a:pt x="7446" y="13763"/>
                        <a:pt x="6461" y="13027"/>
                        <a:pt x="5391" y="13027"/>
                      </a:cubicBezTo>
                      <a:cubicBezTo>
                        <a:pt x="5370" y="13027"/>
                        <a:pt x="5350" y="13027"/>
                        <a:pt x="5329" y="13028"/>
                      </a:cubicBezTo>
                      <a:cubicBezTo>
                        <a:pt x="5185" y="13028"/>
                        <a:pt x="5041" y="13028"/>
                        <a:pt x="4897" y="13057"/>
                      </a:cubicBezTo>
                      <a:cubicBezTo>
                        <a:pt x="4465" y="13172"/>
                        <a:pt x="4148" y="13402"/>
                        <a:pt x="3975" y="13719"/>
                      </a:cubicBezTo>
                      <a:cubicBezTo>
                        <a:pt x="3745" y="14036"/>
                        <a:pt x="3716" y="14439"/>
                        <a:pt x="3831" y="14843"/>
                      </a:cubicBezTo>
                      <a:cubicBezTo>
                        <a:pt x="4004" y="15476"/>
                        <a:pt x="4609" y="16168"/>
                        <a:pt x="5387" y="16513"/>
                      </a:cubicBezTo>
                      <a:cubicBezTo>
                        <a:pt x="5704" y="16715"/>
                        <a:pt x="6165" y="16888"/>
                        <a:pt x="6741" y="17032"/>
                      </a:cubicBezTo>
                      <a:cubicBezTo>
                        <a:pt x="6769" y="17032"/>
                        <a:pt x="6827" y="17032"/>
                        <a:pt x="6856" y="17060"/>
                      </a:cubicBezTo>
                      <a:cubicBezTo>
                        <a:pt x="6683" y="17435"/>
                        <a:pt x="6539" y="17809"/>
                        <a:pt x="6337" y="18213"/>
                      </a:cubicBezTo>
                      <a:cubicBezTo>
                        <a:pt x="5113" y="17338"/>
                        <a:pt x="4187" y="17101"/>
                        <a:pt x="3544" y="17101"/>
                      </a:cubicBezTo>
                      <a:cubicBezTo>
                        <a:pt x="3128" y="17101"/>
                        <a:pt x="2832" y="17200"/>
                        <a:pt x="2650" y="17291"/>
                      </a:cubicBezTo>
                      <a:cubicBezTo>
                        <a:pt x="2103" y="17521"/>
                        <a:pt x="1786" y="18069"/>
                        <a:pt x="1815" y="18645"/>
                      </a:cubicBezTo>
                      <a:cubicBezTo>
                        <a:pt x="1844" y="19336"/>
                        <a:pt x="2391" y="20200"/>
                        <a:pt x="3745" y="20632"/>
                      </a:cubicBezTo>
                      <a:cubicBezTo>
                        <a:pt x="4148" y="20747"/>
                        <a:pt x="4667" y="20834"/>
                        <a:pt x="5243" y="20920"/>
                      </a:cubicBezTo>
                      <a:cubicBezTo>
                        <a:pt x="5300" y="20920"/>
                        <a:pt x="5387" y="20920"/>
                        <a:pt x="5444" y="20949"/>
                      </a:cubicBezTo>
                      <a:cubicBezTo>
                        <a:pt x="5329" y="21381"/>
                        <a:pt x="5243" y="21784"/>
                        <a:pt x="5156" y="22216"/>
                      </a:cubicBezTo>
                      <a:cubicBezTo>
                        <a:pt x="4175" y="21726"/>
                        <a:pt x="3327" y="21476"/>
                        <a:pt x="2595" y="21476"/>
                      </a:cubicBezTo>
                      <a:cubicBezTo>
                        <a:pt x="2253" y="21476"/>
                        <a:pt x="1936" y="21530"/>
                        <a:pt x="1642" y="21640"/>
                      </a:cubicBezTo>
                      <a:cubicBezTo>
                        <a:pt x="1498" y="21669"/>
                        <a:pt x="1383" y="21756"/>
                        <a:pt x="1268" y="21813"/>
                      </a:cubicBezTo>
                      <a:cubicBezTo>
                        <a:pt x="836" y="22072"/>
                        <a:pt x="577" y="22476"/>
                        <a:pt x="548" y="22908"/>
                      </a:cubicBezTo>
                      <a:cubicBezTo>
                        <a:pt x="519" y="23369"/>
                        <a:pt x="721" y="23829"/>
                        <a:pt x="1124" y="24233"/>
                      </a:cubicBezTo>
                      <a:cubicBezTo>
                        <a:pt x="1700" y="24780"/>
                        <a:pt x="2564" y="25010"/>
                        <a:pt x="3716" y="25010"/>
                      </a:cubicBezTo>
                      <a:cubicBezTo>
                        <a:pt x="4033" y="25010"/>
                        <a:pt x="4379" y="24982"/>
                        <a:pt x="4724" y="24953"/>
                      </a:cubicBezTo>
                      <a:lnTo>
                        <a:pt x="4724" y="24953"/>
                      </a:lnTo>
                      <a:cubicBezTo>
                        <a:pt x="4696" y="25414"/>
                        <a:pt x="4667" y="25846"/>
                        <a:pt x="4667" y="26335"/>
                      </a:cubicBezTo>
                      <a:cubicBezTo>
                        <a:pt x="3808" y="26054"/>
                        <a:pt x="3071" y="25917"/>
                        <a:pt x="2441" y="25917"/>
                      </a:cubicBezTo>
                      <a:cubicBezTo>
                        <a:pt x="1844" y="25917"/>
                        <a:pt x="1342" y="26040"/>
                        <a:pt x="922" y="26278"/>
                      </a:cubicBezTo>
                      <a:cubicBezTo>
                        <a:pt x="692" y="26422"/>
                        <a:pt x="519" y="26566"/>
                        <a:pt x="375" y="26767"/>
                      </a:cubicBezTo>
                      <a:cubicBezTo>
                        <a:pt x="116" y="27084"/>
                        <a:pt x="1" y="27488"/>
                        <a:pt x="87" y="27833"/>
                      </a:cubicBezTo>
                      <a:cubicBezTo>
                        <a:pt x="145" y="28265"/>
                        <a:pt x="433" y="28669"/>
                        <a:pt x="865" y="28928"/>
                      </a:cubicBezTo>
                      <a:cubicBezTo>
                        <a:pt x="1354" y="29216"/>
                        <a:pt x="1873" y="29360"/>
                        <a:pt x="2535" y="29360"/>
                      </a:cubicBezTo>
                      <a:cubicBezTo>
                        <a:pt x="3025" y="29360"/>
                        <a:pt x="3659" y="29273"/>
                        <a:pt x="4292" y="29101"/>
                      </a:cubicBezTo>
                      <a:lnTo>
                        <a:pt x="4724" y="28985"/>
                      </a:lnTo>
                      <a:cubicBezTo>
                        <a:pt x="4753" y="29446"/>
                        <a:pt x="4840" y="29965"/>
                        <a:pt x="4897" y="30426"/>
                      </a:cubicBezTo>
                      <a:cubicBezTo>
                        <a:pt x="4425" y="30358"/>
                        <a:pt x="3900" y="30304"/>
                        <a:pt x="3381" y="30304"/>
                      </a:cubicBezTo>
                      <a:cubicBezTo>
                        <a:pt x="2570" y="30304"/>
                        <a:pt x="1772" y="30436"/>
                        <a:pt x="1210" y="30858"/>
                      </a:cubicBezTo>
                      <a:cubicBezTo>
                        <a:pt x="865" y="31059"/>
                        <a:pt x="663" y="31376"/>
                        <a:pt x="519" y="31693"/>
                      </a:cubicBezTo>
                      <a:cubicBezTo>
                        <a:pt x="404" y="31952"/>
                        <a:pt x="375" y="32183"/>
                        <a:pt x="404" y="32471"/>
                      </a:cubicBezTo>
                      <a:cubicBezTo>
                        <a:pt x="433" y="32730"/>
                        <a:pt x="548" y="32989"/>
                        <a:pt x="721" y="33191"/>
                      </a:cubicBezTo>
                      <a:cubicBezTo>
                        <a:pt x="922" y="33392"/>
                        <a:pt x="1153" y="33565"/>
                        <a:pt x="1412" y="33680"/>
                      </a:cubicBezTo>
                      <a:cubicBezTo>
                        <a:pt x="1729" y="33824"/>
                        <a:pt x="2103" y="33882"/>
                        <a:pt x="2506" y="33882"/>
                      </a:cubicBezTo>
                      <a:cubicBezTo>
                        <a:pt x="2737" y="33882"/>
                        <a:pt x="3025" y="33853"/>
                        <a:pt x="3284" y="33767"/>
                      </a:cubicBezTo>
                      <a:cubicBezTo>
                        <a:pt x="3659" y="33709"/>
                        <a:pt x="4091" y="33565"/>
                        <a:pt x="4552" y="33335"/>
                      </a:cubicBezTo>
                      <a:cubicBezTo>
                        <a:pt x="4897" y="33191"/>
                        <a:pt x="5272" y="33018"/>
                        <a:pt x="5617" y="32845"/>
                      </a:cubicBezTo>
                      <a:cubicBezTo>
                        <a:pt x="5617" y="32845"/>
                        <a:pt x="5675" y="32816"/>
                        <a:pt x="5704" y="32816"/>
                      </a:cubicBezTo>
                      <a:cubicBezTo>
                        <a:pt x="5704" y="32816"/>
                        <a:pt x="5733" y="32845"/>
                        <a:pt x="5761" y="32845"/>
                      </a:cubicBezTo>
                      <a:cubicBezTo>
                        <a:pt x="5963" y="32960"/>
                        <a:pt x="6165" y="33018"/>
                        <a:pt x="6395" y="33018"/>
                      </a:cubicBezTo>
                      <a:cubicBezTo>
                        <a:pt x="6481" y="33018"/>
                        <a:pt x="6597" y="33018"/>
                        <a:pt x="6712" y="32989"/>
                      </a:cubicBezTo>
                      <a:lnTo>
                        <a:pt x="7144" y="32874"/>
                      </a:lnTo>
                      <a:lnTo>
                        <a:pt x="9419" y="32211"/>
                      </a:lnTo>
                      <a:lnTo>
                        <a:pt x="12588" y="31347"/>
                      </a:lnTo>
                      <a:lnTo>
                        <a:pt x="13078" y="31203"/>
                      </a:lnTo>
                      <a:lnTo>
                        <a:pt x="14403" y="30858"/>
                      </a:lnTo>
                      <a:lnTo>
                        <a:pt x="16764" y="30195"/>
                      </a:lnTo>
                      <a:lnTo>
                        <a:pt x="19501" y="29446"/>
                      </a:lnTo>
                      <a:lnTo>
                        <a:pt x="19587" y="29446"/>
                      </a:lnTo>
                      <a:lnTo>
                        <a:pt x="19818" y="29389"/>
                      </a:lnTo>
                      <a:lnTo>
                        <a:pt x="20423" y="29187"/>
                      </a:lnTo>
                      <a:lnTo>
                        <a:pt x="20451" y="29187"/>
                      </a:lnTo>
                      <a:lnTo>
                        <a:pt x="24110" y="28179"/>
                      </a:lnTo>
                      <a:lnTo>
                        <a:pt x="25463" y="27804"/>
                      </a:lnTo>
                      <a:cubicBezTo>
                        <a:pt x="25463" y="28150"/>
                        <a:pt x="25550" y="28553"/>
                        <a:pt x="25723" y="28899"/>
                      </a:cubicBezTo>
                      <a:cubicBezTo>
                        <a:pt x="26126" y="29734"/>
                        <a:pt x="26904" y="30310"/>
                        <a:pt x="27854" y="30426"/>
                      </a:cubicBezTo>
                      <a:lnTo>
                        <a:pt x="28084" y="30426"/>
                      </a:lnTo>
                      <a:cubicBezTo>
                        <a:pt x="28488" y="30426"/>
                        <a:pt x="28862" y="30339"/>
                        <a:pt x="29208" y="30166"/>
                      </a:cubicBezTo>
                      <a:cubicBezTo>
                        <a:pt x="30187" y="29734"/>
                        <a:pt x="30734" y="28755"/>
                        <a:pt x="30734" y="27804"/>
                      </a:cubicBezTo>
                      <a:cubicBezTo>
                        <a:pt x="30734" y="27430"/>
                        <a:pt x="30648" y="27027"/>
                        <a:pt x="30475" y="26710"/>
                      </a:cubicBezTo>
                      <a:cubicBezTo>
                        <a:pt x="30302" y="26364"/>
                        <a:pt x="30072" y="26019"/>
                        <a:pt x="29784" y="25817"/>
                      </a:cubicBezTo>
                      <a:lnTo>
                        <a:pt x="30965" y="25010"/>
                      </a:lnTo>
                      <a:lnTo>
                        <a:pt x="34105" y="22908"/>
                      </a:lnTo>
                      <a:lnTo>
                        <a:pt x="34853" y="22389"/>
                      </a:lnTo>
                      <a:lnTo>
                        <a:pt x="35516" y="21957"/>
                      </a:lnTo>
                      <a:lnTo>
                        <a:pt x="37244" y="20805"/>
                      </a:lnTo>
                      <a:lnTo>
                        <a:pt x="40384" y="18674"/>
                      </a:lnTo>
                      <a:lnTo>
                        <a:pt x="43495" y="16571"/>
                      </a:lnTo>
                      <a:lnTo>
                        <a:pt x="43552" y="16571"/>
                      </a:lnTo>
                      <a:lnTo>
                        <a:pt x="45799" y="15015"/>
                      </a:lnTo>
                      <a:cubicBezTo>
                        <a:pt x="46145" y="14785"/>
                        <a:pt x="46317" y="14468"/>
                        <a:pt x="46346" y="14151"/>
                      </a:cubicBezTo>
                      <a:cubicBezTo>
                        <a:pt x="46375" y="14151"/>
                        <a:pt x="46375" y="14151"/>
                        <a:pt x="46433" y="14122"/>
                      </a:cubicBezTo>
                      <a:cubicBezTo>
                        <a:pt x="49025" y="13114"/>
                        <a:pt x="49918" y="11818"/>
                        <a:pt x="49918" y="10839"/>
                      </a:cubicBezTo>
                      <a:cubicBezTo>
                        <a:pt x="49889" y="10551"/>
                        <a:pt x="49832" y="10407"/>
                        <a:pt x="49803" y="10292"/>
                      </a:cubicBezTo>
                      <a:cubicBezTo>
                        <a:pt x="49659" y="9831"/>
                        <a:pt x="49313" y="9456"/>
                        <a:pt x="48795" y="9341"/>
                      </a:cubicBezTo>
                      <a:cubicBezTo>
                        <a:pt x="48634" y="9292"/>
                        <a:pt x="48467" y="9267"/>
                        <a:pt x="48296" y="9267"/>
                      </a:cubicBezTo>
                      <a:cubicBezTo>
                        <a:pt x="47669" y="9267"/>
                        <a:pt x="46986" y="9594"/>
                        <a:pt x="46375" y="10205"/>
                      </a:cubicBezTo>
                      <a:cubicBezTo>
                        <a:pt x="46001" y="10580"/>
                        <a:pt x="45482" y="11213"/>
                        <a:pt x="45079" y="11876"/>
                      </a:cubicBezTo>
                      <a:lnTo>
                        <a:pt x="44877" y="11674"/>
                      </a:lnTo>
                      <a:cubicBezTo>
                        <a:pt x="44848" y="11645"/>
                        <a:pt x="44791" y="11588"/>
                        <a:pt x="44791" y="11559"/>
                      </a:cubicBezTo>
                      <a:cubicBezTo>
                        <a:pt x="44762" y="11501"/>
                        <a:pt x="44704" y="11444"/>
                        <a:pt x="44618" y="11386"/>
                      </a:cubicBezTo>
                      <a:cubicBezTo>
                        <a:pt x="44560" y="11271"/>
                        <a:pt x="44445" y="11156"/>
                        <a:pt x="44330" y="11098"/>
                      </a:cubicBezTo>
                      <a:lnTo>
                        <a:pt x="44272" y="11012"/>
                      </a:lnTo>
                      <a:cubicBezTo>
                        <a:pt x="44215" y="10983"/>
                        <a:pt x="44186" y="10896"/>
                        <a:pt x="44128" y="10868"/>
                      </a:cubicBezTo>
                      <a:lnTo>
                        <a:pt x="44071" y="10839"/>
                      </a:lnTo>
                      <a:cubicBezTo>
                        <a:pt x="45655" y="9802"/>
                        <a:pt x="46577" y="8621"/>
                        <a:pt x="46577" y="7555"/>
                      </a:cubicBezTo>
                      <a:cubicBezTo>
                        <a:pt x="46577" y="7440"/>
                        <a:pt x="46577" y="7353"/>
                        <a:pt x="46519" y="7238"/>
                      </a:cubicBezTo>
                      <a:cubicBezTo>
                        <a:pt x="46433" y="6662"/>
                        <a:pt x="46029" y="6230"/>
                        <a:pt x="45453" y="6115"/>
                      </a:cubicBezTo>
                      <a:cubicBezTo>
                        <a:pt x="45345" y="6091"/>
                        <a:pt x="45229" y="6079"/>
                        <a:pt x="45107" y="6079"/>
                      </a:cubicBezTo>
                      <a:cubicBezTo>
                        <a:pt x="44483" y="6079"/>
                        <a:pt x="43704" y="6414"/>
                        <a:pt x="43005" y="7353"/>
                      </a:cubicBezTo>
                      <a:cubicBezTo>
                        <a:pt x="42717" y="7757"/>
                        <a:pt x="42343" y="8390"/>
                        <a:pt x="42112" y="9024"/>
                      </a:cubicBezTo>
                      <a:cubicBezTo>
                        <a:pt x="41968" y="8938"/>
                        <a:pt x="41853" y="8823"/>
                        <a:pt x="41709" y="8707"/>
                      </a:cubicBezTo>
                      <a:cubicBezTo>
                        <a:pt x="41680" y="8678"/>
                        <a:pt x="41594" y="8650"/>
                        <a:pt x="41565" y="8592"/>
                      </a:cubicBezTo>
                      <a:lnTo>
                        <a:pt x="41133" y="8275"/>
                      </a:lnTo>
                      <a:cubicBezTo>
                        <a:pt x="41104" y="8246"/>
                        <a:pt x="41046" y="8246"/>
                        <a:pt x="41018" y="8218"/>
                      </a:cubicBezTo>
                      <a:cubicBezTo>
                        <a:pt x="42890" y="6403"/>
                        <a:pt x="43034" y="4934"/>
                        <a:pt x="42573" y="4127"/>
                      </a:cubicBezTo>
                      <a:cubicBezTo>
                        <a:pt x="42328" y="3720"/>
                        <a:pt x="41878" y="3491"/>
                        <a:pt x="41368" y="3491"/>
                      </a:cubicBezTo>
                      <a:cubicBezTo>
                        <a:pt x="41338" y="3491"/>
                        <a:pt x="41307" y="3492"/>
                        <a:pt x="41277" y="3494"/>
                      </a:cubicBezTo>
                      <a:cubicBezTo>
                        <a:pt x="40470" y="3523"/>
                        <a:pt x="39721" y="4127"/>
                        <a:pt x="39232" y="5107"/>
                      </a:cubicBezTo>
                      <a:cubicBezTo>
                        <a:pt x="39001" y="5510"/>
                        <a:pt x="38828" y="6115"/>
                        <a:pt x="38656" y="6720"/>
                      </a:cubicBezTo>
                      <a:cubicBezTo>
                        <a:pt x="38252" y="6518"/>
                        <a:pt x="37878" y="6345"/>
                        <a:pt x="37503" y="6144"/>
                      </a:cubicBezTo>
                      <a:cubicBezTo>
                        <a:pt x="38080" y="5337"/>
                        <a:pt x="38598" y="4358"/>
                        <a:pt x="38598" y="3379"/>
                      </a:cubicBezTo>
                      <a:cubicBezTo>
                        <a:pt x="38598" y="3206"/>
                        <a:pt x="38598" y="3033"/>
                        <a:pt x="38540" y="2831"/>
                      </a:cubicBezTo>
                      <a:cubicBezTo>
                        <a:pt x="38454" y="2486"/>
                        <a:pt x="38310" y="2169"/>
                        <a:pt x="38080" y="1938"/>
                      </a:cubicBezTo>
                      <a:cubicBezTo>
                        <a:pt x="37820" y="1679"/>
                        <a:pt x="37496" y="1549"/>
                        <a:pt x="37144" y="1549"/>
                      </a:cubicBezTo>
                      <a:cubicBezTo>
                        <a:pt x="37026" y="1549"/>
                        <a:pt x="36906" y="1564"/>
                        <a:pt x="36783" y="1593"/>
                      </a:cubicBezTo>
                      <a:cubicBezTo>
                        <a:pt x="35286" y="1938"/>
                        <a:pt x="34911" y="3897"/>
                        <a:pt x="34767" y="5078"/>
                      </a:cubicBezTo>
                      <a:cubicBezTo>
                        <a:pt x="34364" y="4934"/>
                        <a:pt x="33961" y="4819"/>
                        <a:pt x="33615" y="4704"/>
                      </a:cubicBezTo>
                      <a:cubicBezTo>
                        <a:pt x="34249" y="3350"/>
                        <a:pt x="34364" y="2255"/>
                        <a:pt x="34047" y="1391"/>
                      </a:cubicBezTo>
                      <a:cubicBezTo>
                        <a:pt x="33845" y="930"/>
                        <a:pt x="33557" y="613"/>
                        <a:pt x="33212" y="469"/>
                      </a:cubicBezTo>
                      <a:cubicBezTo>
                        <a:pt x="33024" y="397"/>
                        <a:pt x="32844" y="361"/>
                        <a:pt x="32661" y="361"/>
                      </a:cubicBezTo>
                      <a:cubicBezTo>
                        <a:pt x="32477" y="361"/>
                        <a:pt x="32290" y="397"/>
                        <a:pt x="32088" y="469"/>
                      </a:cubicBezTo>
                      <a:cubicBezTo>
                        <a:pt x="30763" y="1045"/>
                        <a:pt x="30619" y="2918"/>
                        <a:pt x="30677" y="4127"/>
                      </a:cubicBezTo>
                      <a:cubicBezTo>
                        <a:pt x="30302" y="4070"/>
                        <a:pt x="29899" y="4041"/>
                        <a:pt x="29525" y="3983"/>
                      </a:cubicBezTo>
                      <a:cubicBezTo>
                        <a:pt x="29813" y="2687"/>
                        <a:pt x="29784" y="1593"/>
                        <a:pt x="29381" y="873"/>
                      </a:cubicBezTo>
                      <a:cubicBezTo>
                        <a:pt x="29150" y="441"/>
                        <a:pt x="28776" y="95"/>
                        <a:pt x="28373" y="37"/>
                      </a:cubicBezTo>
                      <a:cubicBezTo>
                        <a:pt x="28270" y="13"/>
                        <a:pt x="28165" y="1"/>
                        <a:pt x="280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2382;p58"/>
                <p:cNvSpPr/>
                <p:nvPr/>
              </p:nvSpPr>
              <p:spPr>
                <a:xfrm>
                  <a:off x="2194088" y="1529650"/>
                  <a:ext cx="79000" cy="56525"/>
                </a:xfrm>
                <a:custGeom>
                  <a:avLst/>
                  <a:gdLst/>
                  <a:ahLst/>
                  <a:cxnLst/>
                  <a:rect l="l" t="t" r="r" b="b"/>
                  <a:pathLst>
                    <a:path w="3160" h="2261" extrusionOk="0">
                      <a:moveTo>
                        <a:pt x="1518" y="0"/>
                      </a:moveTo>
                      <a:cubicBezTo>
                        <a:pt x="1247" y="0"/>
                        <a:pt x="977" y="86"/>
                        <a:pt x="749" y="246"/>
                      </a:cubicBezTo>
                      <a:cubicBezTo>
                        <a:pt x="0" y="822"/>
                        <a:pt x="375" y="2061"/>
                        <a:pt x="1268" y="2234"/>
                      </a:cubicBezTo>
                      <a:cubicBezTo>
                        <a:pt x="1357" y="2252"/>
                        <a:pt x="1445" y="2261"/>
                        <a:pt x="1530" y="2261"/>
                      </a:cubicBezTo>
                      <a:cubicBezTo>
                        <a:pt x="2514" y="2261"/>
                        <a:pt x="3160" y="1104"/>
                        <a:pt x="2391" y="362"/>
                      </a:cubicBezTo>
                      <a:cubicBezTo>
                        <a:pt x="2144" y="115"/>
                        <a:pt x="1831" y="0"/>
                        <a:pt x="1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2383;p58"/>
                <p:cNvSpPr/>
                <p:nvPr/>
              </p:nvSpPr>
              <p:spPr>
                <a:xfrm>
                  <a:off x="2406513" y="1434350"/>
                  <a:ext cx="65350" cy="58400"/>
                </a:xfrm>
                <a:custGeom>
                  <a:avLst/>
                  <a:gdLst/>
                  <a:ahLst/>
                  <a:cxnLst/>
                  <a:rect l="l" t="t" r="r" b="b"/>
                  <a:pathLst>
                    <a:path w="2614" h="2336" extrusionOk="0">
                      <a:moveTo>
                        <a:pt x="1247" y="0"/>
                      </a:moveTo>
                      <a:cubicBezTo>
                        <a:pt x="1170" y="0"/>
                        <a:pt x="1090" y="9"/>
                        <a:pt x="1009" y="26"/>
                      </a:cubicBezTo>
                      <a:cubicBezTo>
                        <a:pt x="490" y="141"/>
                        <a:pt x="1" y="631"/>
                        <a:pt x="58" y="1322"/>
                      </a:cubicBezTo>
                      <a:cubicBezTo>
                        <a:pt x="91" y="1978"/>
                        <a:pt x="609" y="2335"/>
                        <a:pt x="1151" y="2335"/>
                      </a:cubicBezTo>
                      <a:cubicBezTo>
                        <a:pt x="1560" y="2335"/>
                        <a:pt x="1983" y="2131"/>
                        <a:pt x="2219" y="1696"/>
                      </a:cubicBezTo>
                      <a:cubicBezTo>
                        <a:pt x="2614" y="933"/>
                        <a:pt x="2069" y="0"/>
                        <a:pt x="1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2384;p58"/>
                <p:cNvSpPr/>
                <p:nvPr/>
              </p:nvSpPr>
              <p:spPr>
                <a:xfrm>
                  <a:off x="2197863" y="1588775"/>
                  <a:ext cx="116500" cy="75050"/>
                </a:xfrm>
                <a:custGeom>
                  <a:avLst/>
                  <a:gdLst/>
                  <a:ahLst/>
                  <a:cxnLst/>
                  <a:rect l="l" t="t" r="r" b="b"/>
                  <a:pathLst>
                    <a:path w="4660" h="3002" extrusionOk="0">
                      <a:moveTo>
                        <a:pt x="2869" y="1"/>
                      </a:moveTo>
                      <a:cubicBezTo>
                        <a:pt x="1813" y="1"/>
                        <a:pt x="547" y="695"/>
                        <a:pt x="253" y="1712"/>
                      </a:cubicBezTo>
                      <a:cubicBezTo>
                        <a:pt x="1" y="2518"/>
                        <a:pt x="630" y="3001"/>
                        <a:pt x="1507" y="3001"/>
                      </a:cubicBezTo>
                      <a:cubicBezTo>
                        <a:pt x="2134" y="3001"/>
                        <a:pt x="2888" y="2754"/>
                        <a:pt x="3536" y="2202"/>
                      </a:cubicBezTo>
                      <a:cubicBezTo>
                        <a:pt x="4660" y="1251"/>
                        <a:pt x="4170" y="128"/>
                        <a:pt x="3104" y="13"/>
                      </a:cubicBezTo>
                      <a:cubicBezTo>
                        <a:pt x="3027" y="5"/>
                        <a:pt x="2949" y="1"/>
                        <a:pt x="2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2385;p58"/>
                <p:cNvSpPr/>
                <p:nvPr/>
              </p:nvSpPr>
              <p:spPr>
                <a:xfrm>
                  <a:off x="2418813" y="1486525"/>
                  <a:ext cx="126700" cy="74575"/>
                </a:xfrm>
                <a:custGeom>
                  <a:avLst/>
                  <a:gdLst/>
                  <a:ahLst/>
                  <a:cxnLst/>
                  <a:rect l="l" t="t" r="r" b="b"/>
                  <a:pathLst>
                    <a:path w="5068" h="2983" extrusionOk="0">
                      <a:moveTo>
                        <a:pt x="2963" y="0"/>
                      </a:moveTo>
                      <a:cubicBezTo>
                        <a:pt x="2052" y="0"/>
                        <a:pt x="1048" y="523"/>
                        <a:pt x="574" y="1222"/>
                      </a:cubicBezTo>
                      <a:cubicBezTo>
                        <a:pt x="0" y="2032"/>
                        <a:pt x="396" y="2983"/>
                        <a:pt x="1568" y="2983"/>
                      </a:cubicBezTo>
                      <a:cubicBezTo>
                        <a:pt x="1689" y="2983"/>
                        <a:pt x="1819" y="2972"/>
                        <a:pt x="1957" y="2951"/>
                      </a:cubicBezTo>
                      <a:cubicBezTo>
                        <a:pt x="3973" y="2634"/>
                        <a:pt x="5068" y="733"/>
                        <a:pt x="3685" y="128"/>
                      </a:cubicBezTo>
                      <a:cubicBezTo>
                        <a:pt x="3460" y="41"/>
                        <a:pt x="3215" y="0"/>
                        <a:pt x="29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2386;p58"/>
                <p:cNvSpPr/>
                <p:nvPr/>
              </p:nvSpPr>
              <p:spPr>
                <a:xfrm>
                  <a:off x="2276888" y="1494725"/>
                  <a:ext cx="139900" cy="90650"/>
                </a:xfrm>
                <a:custGeom>
                  <a:avLst/>
                  <a:gdLst/>
                  <a:ahLst/>
                  <a:cxnLst/>
                  <a:rect l="l" t="t" r="r" b="b"/>
                  <a:pathLst>
                    <a:path w="5596" h="3626" extrusionOk="0">
                      <a:moveTo>
                        <a:pt x="4133" y="0"/>
                      </a:moveTo>
                      <a:cubicBezTo>
                        <a:pt x="4058" y="0"/>
                        <a:pt x="3977" y="10"/>
                        <a:pt x="3889" y="30"/>
                      </a:cubicBezTo>
                      <a:cubicBezTo>
                        <a:pt x="2420" y="318"/>
                        <a:pt x="980" y="1211"/>
                        <a:pt x="635" y="1615"/>
                      </a:cubicBezTo>
                      <a:cubicBezTo>
                        <a:pt x="1" y="2306"/>
                        <a:pt x="951" y="3199"/>
                        <a:pt x="1556" y="3458"/>
                      </a:cubicBezTo>
                      <a:cubicBezTo>
                        <a:pt x="1817" y="3573"/>
                        <a:pt x="2096" y="3625"/>
                        <a:pt x="2378" y="3625"/>
                      </a:cubicBezTo>
                      <a:cubicBezTo>
                        <a:pt x="3936" y="3625"/>
                        <a:pt x="5596" y="2023"/>
                        <a:pt x="4840" y="462"/>
                      </a:cubicBezTo>
                      <a:cubicBezTo>
                        <a:pt x="4698" y="202"/>
                        <a:pt x="4478" y="0"/>
                        <a:pt x="41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945" name="Google Shape;794;p45"/>
          <p:cNvGrpSpPr/>
          <p:nvPr/>
        </p:nvGrpSpPr>
        <p:grpSpPr>
          <a:xfrm>
            <a:off x="321147" y="121731"/>
            <a:ext cx="1540423" cy="2134075"/>
            <a:chOff x="10802700" y="2425675"/>
            <a:chExt cx="1218400" cy="1687950"/>
          </a:xfrm>
        </p:grpSpPr>
        <p:sp>
          <p:nvSpPr>
            <p:cNvPr id="946" name="Google Shape;795;p45"/>
            <p:cNvSpPr/>
            <p:nvPr/>
          </p:nvSpPr>
          <p:spPr>
            <a:xfrm>
              <a:off x="11012025" y="3182100"/>
              <a:ext cx="587950" cy="671325"/>
            </a:xfrm>
            <a:custGeom>
              <a:avLst/>
              <a:gdLst/>
              <a:ahLst/>
              <a:cxnLst/>
              <a:rect l="l" t="t" r="r" b="b"/>
              <a:pathLst>
                <a:path w="23518" h="26853" extrusionOk="0">
                  <a:moveTo>
                    <a:pt x="2435" y="0"/>
                  </a:moveTo>
                  <a:cubicBezTo>
                    <a:pt x="1368" y="3769"/>
                    <a:pt x="667" y="7372"/>
                    <a:pt x="334" y="10908"/>
                  </a:cubicBezTo>
                  <a:cubicBezTo>
                    <a:pt x="0" y="14177"/>
                    <a:pt x="34" y="16779"/>
                    <a:pt x="401" y="19247"/>
                  </a:cubicBezTo>
                  <a:cubicBezTo>
                    <a:pt x="667" y="20848"/>
                    <a:pt x="1068" y="22216"/>
                    <a:pt x="1601" y="23383"/>
                  </a:cubicBezTo>
                  <a:cubicBezTo>
                    <a:pt x="1968" y="24084"/>
                    <a:pt x="2369" y="24718"/>
                    <a:pt x="2869" y="25251"/>
                  </a:cubicBezTo>
                  <a:cubicBezTo>
                    <a:pt x="3403" y="25852"/>
                    <a:pt x="4103" y="26286"/>
                    <a:pt x="4837" y="26552"/>
                  </a:cubicBezTo>
                  <a:cubicBezTo>
                    <a:pt x="5337" y="26753"/>
                    <a:pt x="5871" y="26853"/>
                    <a:pt x="6438" y="26853"/>
                  </a:cubicBezTo>
                  <a:cubicBezTo>
                    <a:pt x="6705" y="26853"/>
                    <a:pt x="6972" y="26853"/>
                    <a:pt x="7205" y="26786"/>
                  </a:cubicBezTo>
                  <a:cubicBezTo>
                    <a:pt x="7906" y="26686"/>
                    <a:pt x="8673" y="26452"/>
                    <a:pt x="9374" y="26119"/>
                  </a:cubicBezTo>
                  <a:cubicBezTo>
                    <a:pt x="10574" y="25585"/>
                    <a:pt x="11709" y="24784"/>
                    <a:pt x="12909" y="23717"/>
                  </a:cubicBezTo>
                  <a:cubicBezTo>
                    <a:pt x="14744" y="22049"/>
                    <a:pt x="16479" y="20014"/>
                    <a:pt x="18247" y="17279"/>
                  </a:cubicBezTo>
                  <a:cubicBezTo>
                    <a:pt x="20215" y="14344"/>
                    <a:pt x="21983" y="11075"/>
                    <a:pt x="23517" y="7505"/>
                  </a:cubicBezTo>
                  <a:cubicBezTo>
                    <a:pt x="23017" y="7405"/>
                    <a:pt x="22550" y="7372"/>
                    <a:pt x="21916" y="7272"/>
                  </a:cubicBezTo>
                  <a:cubicBezTo>
                    <a:pt x="20448" y="10674"/>
                    <a:pt x="18780" y="13710"/>
                    <a:pt x="16946" y="16512"/>
                  </a:cubicBezTo>
                  <a:cubicBezTo>
                    <a:pt x="15244" y="19080"/>
                    <a:pt x="13610" y="21048"/>
                    <a:pt x="11875" y="22616"/>
                  </a:cubicBezTo>
                  <a:cubicBezTo>
                    <a:pt x="10808" y="23617"/>
                    <a:pt x="9741" y="24351"/>
                    <a:pt x="8706" y="24851"/>
                  </a:cubicBezTo>
                  <a:cubicBezTo>
                    <a:pt x="7906" y="25185"/>
                    <a:pt x="7105" y="25385"/>
                    <a:pt x="6405" y="25385"/>
                  </a:cubicBezTo>
                  <a:cubicBezTo>
                    <a:pt x="6038" y="25385"/>
                    <a:pt x="5638" y="25352"/>
                    <a:pt x="5304" y="25218"/>
                  </a:cubicBezTo>
                  <a:cubicBezTo>
                    <a:pt x="4070" y="24751"/>
                    <a:pt x="3269" y="23617"/>
                    <a:pt x="2869" y="22750"/>
                  </a:cubicBezTo>
                  <a:cubicBezTo>
                    <a:pt x="2369" y="21716"/>
                    <a:pt x="2035" y="20515"/>
                    <a:pt x="1802" y="19047"/>
                  </a:cubicBezTo>
                  <a:cubicBezTo>
                    <a:pt x="1468" y="16712"/>
                    <a:pt x="1401" y="14110"/>
                    <a:pt x="1701" y="11041"/>
                  </a:cubicBezTo>
                  <a:cubicBezTo>
                    <a:pt x="2035" y="7706"/>
                    <a:pt x="2702" y="4270"/>
                    <a:pt x="3670" y="734"/>
                  </a:cubicBezTo>
                  <a:cubicBezTo>
                    <a:pt x="3236" y="500"/>
                    <a:pt x="2836" y="234"/>
                    <a:pt x="2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796;p45"/>
            <p:cNvSpPr/>
            <p:nvPr/>
          </p:nvSpPr>
          <p:spPr>
            <a:xfrm>
              <a:off x="10854400" y="3623300"/>
              <a:ext cx="547925" cy="481450"/>
            </a:xfrm>
            <a:custGeom>
              <a:avLst/>
              <a:gdLst/>
              <a:ahLst/>
              <a:cxnLst/>
              <a:rect l="l" t="t" r="r" b="b"/>
              <a:pathLst>
                <a:path w="21917" h="19258" extrusionOk="0">
                  <a:moveTo>
                    <a:pt x="5998" y="1619"/>
                  </a:moveTo>
                  <a:cubicBezTo>
                    <a:pt x="6192" y="1619"/>
                    <a:pt x="6397" y="1667"/>
                    <a:pt x="6605" y="1766"/>
                  </a:cubicBezTo>
                  <a:cubicBezTo>
                    <a:pt x="7273" y="2033"/>
                    <a:pt x="7873" y="2700"/>
                    <a:pt x="8340" y="3400"/>
                  </a:cubicBezTo>
                  <a:cubicBezTo>
                    <a:pt x="9007" y="4368"/>
                    <a:pt x="9474" y="5469"/>
                    <a:pt x="9941" y="6603"/>
                  </a:cubicBezTo>
                  <a:cubicBezTo>
                    <a:pt x="9374" y="6903"/>
                    <a:pt x="9007" y="7403"/>
                    <a:pt x="8807" y="7970"/>
                  </a:cubicBezTo>
                  <a:lnTo>
                    <a:pt x="8807" y="8037"/>
                  </a:lnTo>
                  <a:cubicBezTo>
                    <a:pt x="7973" y="7437"/>
                    <a:pt x="7139" y="6803"/>
                    <a:pt x="6439" y="6136"/>
                  </a:cubicBezTo>
                  <a:cubicBezTo>
                    <a:pt x="5772" y="5535"/>
                    <a:pt x="5171" y="4868"/>
                    <a:pt x="4871" y="4134"/>
                  </a:cubicBezTo>
                  <a:cubicBezTo>
                    <a:pt x="4838" y="4068"/>
                    <a:pt x="4804" y="3968"/>
                    <a:pt x="4804" y="3901"/>
                  </a:cubicBezTo>
                  <a:lnTo>
                    <a:pt x="4771" y="3634"/>
                  </a:lnTo>
                  <a:cubicBezTo>
                    <a:pt x="4704" y="3467"/>
                    <a:pt x="4704" y="3300"/>
                    <a:pt x="4704" y="3100"/>
                  </a:cubicBezTo>
                  <a:cubicBezTo>
                    <a:pt x="4704" y="2767"/>
                    <a:pt x="4838" y="2433"/>
                    <a:pt x="5004" y="2200"/>
                  </a:cubicBezTo>
                  <a:cubicBezTo>
                    <a:pt x="5250" y="1819"/>
                    <a:pt x="5602" y="1619"/>
                    <a:pt x="5998" y="1619"/>
                  </a:cubicBezTo>
                  <a:close/>
                  <a:moveTo>
                    <a:pt x="18501" y="6130"/>
                  </a:moveTo>
                  <a:cubicBezTo>
                    <a:pt x="18796" y="6130"/>
                    <a:pt x="19073" y="6163"/>
                    <a:pt x="19315" y="6236"/>
                  </a:cubicBezTo>
                  <a:cubicBezTo>
                    <a:pt x="19982" y="6469"/>
                    <a:pt x="20349" y="6970"/>
                    <a:pt x="20282" y="7603"/>
                  </a:cubicBezTo>
                  <a:cubicBezTo>
                    <a:pt x="20215" y="7904"/>
                    <a:pt x="20148" y="8237"/>
                    <a:pt x="19948" y="8537"/>
                  </a:cubicBezTo>
                  <a:cubicBezTo>
                    <a:pt x="19815" y="8638"/>
                    <a:pt x="19715" y="8804"/>
                    <a:pt x="19548" y="8904"/>
                  </a:cubicBezTo>
                  <a:lnTo>
                    <a:pt x="19348" y="9071"/>
                  </a:lnTo>
                  <a:lnTo>
                    <a:pt x="19114" y="9205"/>
                  </a:lnTo>
                  <a:cubicBezTo>
                    <a:pt x="18447" y="9605"/>
                    <a:pt x="17513" y="9738"/>
                    <a:pt x="16646" y="9772"/>
                  </a:cubicBezTo>
                  <a:cubicBezTo>
                    <a:pt x="16329" y="9803"/>
                    <a:pt x="16012" y="9815"/>
                    <a:pt x="15692" y="9815"/>
                  </a:cubicBezTo>
                  <a:cubicBezTo>
                    <a:pt x="15004" y="9815"/>
                    <a:pt x="14306" y="9761"/>
                    <a:pt x="13577" y="9738"/>
                  </a:cubicBezTo>
                  <a:lnTo>
                    <a:pt x="13577" y="9705"/>
                  </a:lnTo>
                  <a:cubicBezTo>
                    <a:pt x="13811" y="9105"/>
                    <a:pt x="13811" y="8471"/>
                    <a:pt x="13644" y="7937"/>
                  </a:cubicBezTo>
                  <a:cubicBezTo>
                    <a:pt x="14678" y="7303"/>
                    <a:pt x="15745" y="6770"/>
                    <a:pt x="16879" y="6403"/>
                  </a:cubicBezTo>
                  <a:cubicBezTo>
                    <a:pt x="17411" y="6232"/>
                    <a:pt x="17983" y="6130"/>
                    <a:pt x="18501" y="6130"/>
                  </a:cubicBezTo>
                  <a:close/>
                  <a:moveTo>
                    <a:pt x="5933" y="0"/>
                  </a:moveTo>
                  <a:cubicBezTo>
                    <a:pt x="5700" y="0"/>
                    <a:pt x="5465" y="30"/>
                    <a:pt x="5238" y="98"/>
                  </a:cubicBezTo>
                  <a:cubicBezTo>
                    <a:pt x="4571" y="265"/>
                    <a:pt x="4004" y="732"/>
                    <a:pt x="3637" y="1232"/>
                  </a:cubicBezTo>
                  <a:cubicBezTo>
                    <a:pt x="3236" y="1766"/>
                    <a:pt x="3036" y="2400"/>
                    <a:pt x="3036" y="3000"/>
                  </a:cubicBezTo>
                  <a:cubicBezTo>
                    <a:pt x="3036" y="3300"/>
                    <a:pt x="3036" y="3634"/>
                    <a:pt x="3136" y="3934"/>
                  </a:cubicBezTo>
                  <a:lnTo>
                    <a:pt x="3236" y="4401"/>
                  </a:lnTo>
                  <a:cubicBezTo>
                    <a:pt x="3303" y="4501"/>
                    <a:pt x="3370" y="4668"/>
                    <a:pt x="3403" y="4801"/>
                  </a:cubicBezTo>
                  <a:cubicBezTo>
                    <a:pt x="3537" y="5102"/>
                    <a:pt x="3670" y="5302"/>
                    <a:pt x="3837" y="5569"/>
                  </a:cubicBezTo>
                  <a:cubicBezTo>
                    <a:pt x="4004" y="5769"/>
                    <a:pt x="4170" y="6002"/>
                    <a:pt x="4337" y="6236"/>
                  </a:cubicBezTo>
                  <a:cubicBezTo>
                    <a:pt x="4671" y="6636"/>
                    <a:pt x="5071" y="7003"/>
                    <a:pt x="5471" y="7303"/>
                  </a:cubicBezTo>
                  <a:cubicBezTo>
                    <a:pt x="6505" y="8137"/>
                    <a:pt x="7573" y="8804"/>
                    <a:pt x="8707" y="9338"/>
                  </a:cubicBezTo>
                  <a:cubicBezTo>
                    <a:pt x="8707" y="9405"/>
                    <a:pt x="8707" y="9438"/>
                    <a:pt x="8740" y="9505"/>
                  </a:cubicBezTo>
                  <a:cubicBezTo>
                    <a:pt x="8807" y="9672"/>
                    <a:pt x="8840" y="9805"/>
                    <a:pt x="8907" y="9972"/>
                  </a:cubicBezTo>
                  <a:cubicBezTo>
                    <a:pt x="9007" y="10139"/>
                    <a:pt x="9074" y="10305"/>
                    <a:pt x="9207" y="10472"/>
                  </a:cubicBezTo>
                  <a:cubicBezTo>
                    <a:pt x="9074" y="10572"/>
                    <a:pt x="8974" y="10639"/>
                    <a:pt x="8807" y="10739"/>
                  </a:cubicBezTo>
                  <a:cubicBezTo>
                    <a:pt x="8006" y="11173"/>
                    <a:pt x="7139" y="11606"/>
                    <a:pt x="6205" y="11840"/>
                  </a:cubicBezTo>
                  <a:cubicBezTo>
                    <a:pt x="5305" y="12140"/>
                    <a:pt x="4371" y="12307"/>
                    <a:pt x="3403" y="12440"/>
                  </a:cubicBezTo>
                  <a:cubicBezTo>
                    <a:pt x="2743" y="12487"/>
                    <a:pt x="2066" y="12535"/>
                    <a:pt x="1372" y="12535"/>
                  </a:cubicBezTo>
                  <a:cubicBezTo>
                    <a:pt x="1084" y="12535"/>
                    <a:pt x="794" y="12527"/>
                    <a:pt x="501" y="12507"/>
                  </a:cubicBezTo>
                  <a:cubicBezTo>
                    <a:pt x="334" y="12507"/>
                    <a:pt x="168" y="12607"/>
                    <a:pt x="67" y="12807"/>
                  </a:cubicBezTo>
                  <a:cubicBezTo>
                    <a:pt x="1" y="13007"/>
                    <a:pt x="134" y="13274"/>
                    <a:pt x="334" y="13341"/>
                  </a:cubicBezTo>
                  <a:cubicBezTo>
                    <a:pt x="1335" y="13741"/>
                    <a:pt x="2402" y="13908"/>
                    <a:pt x="3503" y="13941"/>
                  </a:cubicBezTo>
                  <a:cubicBezTo>
                    <a:pt x="4571" y="13941"/>
                    <a:pt x="5671" y="13808"/>
                    <a:pt x="6706" y="13474"/>
                  </a:cubicBezTo>
                  <a:cubicBezTo>
                    <a:pt x="7740" y="13141"/>
                    <a:pt x="8740" y="12640"/>
                    <a:pt x="9641" y="11940"/>
                  </a:cubicBezTo>
                  <a:cubicBezTo>
                    <a:pt x="9874" y="11773"/>
                    <a:pt x="10075" y="11573"/>
                    <a:pt x="10308" y="11339"/>
                  </a:cubicBezTo>
                  <a:cubicBezTo>
                    <a:pt x="10341" y="11339"/>
                    <a:pt x="10341" y="11406"/>
                    <a:pt x="10375" y="11406"/>
                  </a:cubicBezTo>
                  <a:cubicBezTo>
                    <a:pt x="10408" y="11406"/>
                    <a:pt x="10408" y="11406"/>
                    <a:pt x="10475" y="11440"/>
                  </a:cubicBezTo>
                  <a:lnTo>
                    <a:pt x="10575" y="12307"/>
                  </a:lnTo>
                  <a:cubicBezTo>
                    <a:pt x="10842" y="13408"/>
                    <a:pt x="11309" y="14408"/>
                    <a:pt x="11876" y="15309"/>
                  </a:cubicBezTo>
                  <a:cubicBezTo>
                    <a:pt x="12510" y="16243"/>
                    <a:pt x="13244" y="17010"/>
                    <a:pt x="14077" y="17677"/>
                  </a:cubicBezTo>
                  <a:cubicBezTo>
                    <a:pt x="14911" y="18344"/>
                    <a:pt x="15879" y="18912"/>
                    <a:pt x="16879" y="19245"/>
                  </a:cubicBezTo>
                  <a:cubicBezTo>
                    <a:pt x="16919" y="19253"/>
                    <a:pt x="16960" y="19257"/>
                    <a:pt x="17001" y="19257"/>
                  </a:cubicBezTo>
                  <a:cubicBezTo>
                    <a:pt x="17135" y="19257"/>
                    <a:pt x="17270" y="19214"/>
                    <a:pt x="17346" y="19112"/>
                  </a:cubicBezTo>
                  <a:cubicBezTo>
                    <a:pt x="17480" y="18945"/>
                    <a:pt x="17480" y="18645"/>
                    <a:pt x="17246" y="18511"/>
                  </a:cubicBezTo>
                  <a:cubicBezTo>
                    <a:pt x="16479" y="17911"/>
                    <a:pt x="15712" y="17277"/>
                    <a:pt x="15045" y="16610"/>
                  </a:cubicBezTo>
                  <a:cubicBezTo>
                    <a:pt x="14378" y="15943"/>
                    <a:pt x="13744" y="15176"/>
                    <a:pt x="13244" y="14408"/>
                  </a:cubicBezTo>
                  <a:cubicBezTo>
                    <a:pt x="12710" y="13608"/>
                    <a:pt x="12310" y="12774"/>
                    <a:pt x="11976" y="11907"/>
                  </a:cubicBezTo>
                  <a:cubicBezTo>
                    <a:pt x="11909" y="11740"/>
                    <a:pt x="11876" y="11606"/>
                    <a:pt x="11809" y="11440"/>
                  </a:cubicBezTo>
                  <a:cubicBezTo>
                    <a:pt x="12176" y="11306"/>
                    <a:pt x="12543" y="11139"/>
                    <a:pt x="12843" y="10839"/>
                  </a:cubicBezTo>
                  <a:cubicBezTo>
                    <a:pt x="14077" y="11106"/>
                    <a:pt x="15345" y="11306"/>
                    <a:pt x="16679" y="11306"/>
                  </a:cubicBezTo>
                  <a:cubicBezTo>
                    <a:pt x="17180" y="11306"/>
                    <a:pt x="17713" y="11273"/>
                    <a:pt x="18247" y="11173"/>
                  </a:cubicBezTo>
                  <a:cubicBezTo>
                    <a:pt x="18514" y="11139"/>
                    <a:pt x="18814" y="11073"/>
                    <a:pt x="19048" y="10973"/>
                  </a:cubicBezTo>
                  <a:cubicBezTo>
                    <a:pt x="19315" y="10839"/>
                    <a:pt x="19581" y="10806"/>
                    <a:pt x="19848" y="10639"/>
                  </a:cubicBezTo>
                  <a:cubicBezTo>
                    <a:pt x="19982" y="10572"/>
                    <a:pt x="20082" y="10506"/>
                    <a:pt x="20215" y="10439"/>
                  </a:cubicBezTo>
                  <a:lnTo>
                    <a:pt x="20582" y="10139"/>
                  </a:lnTo>
                  <a:cubicBezTo>
                    <a:pt x="20849" y="9972"/>
                    <a:pt x="21049" y="9738"/>
                    <a:pt x="21216" y="9471"/>
                  </a:cubicBezTo>
                  <a:cubicBezTo>
                    <a:pt x="21583" y="8971"/>
                    <a:pt x="21850" y="8337"/>
                    <a:pt x="21883" y="7670"/>
                  </a:cubicBezTo>
                  <a:cubicBezTo>
                    <a:pt x="21916" y="7003"/>
                    <a:pt x="21750" y="6303"/>
                    <a:pt x="21349" y="5769"/>
                  </a:cubicBezTo>
                  <a:cubicBezTo>
                    <a:pt x="20982" y="5235"/>
                    <a:pt x="20349" y="4868"/>
                    <a:pt x="19782" y="4735"/>
                  </a:cubicBezTo>
                  <a:cubicBezTo>
                    <a:pt x="19393" y="4633"/>
                    <a:pt x="19018" y="4593"/>
                    <a:pt x="18662" y="4593"/>
                  </a:cubicBezTo>
                  <a:cubicBezTo>
                    <a:pt x="18437" y="4593"/>
                    <a:pt x="18220" y="4609"/>
                    <a:pt x="18014" y="4635"/>
                  </a:cubicBezTo>
                  <a:cubicBezTo>
                    <a:pt x="17480" y="4735"/>
                    <a:pt x="16946" y="4868"/>
                    <a:pt x="16446" y="5068"/>
                  </a:cubicBezTo>
                  <a:cubicBezTo>
                    <a:pt x="15178" y="5569"/>
                    <a:pt x="14111" y="6236"/>
                    <a:pt x="13110" y="7036"/>
                  </a:cubicBezTo>
                  <a:lnTo>
                    <a:pt x="12743" y="6703"/>
                  </a:lnTo>
                  <a:cubicBezTo>
                    <a:pt x="12676" y="6603"/>
                    <a:pt x="12576" y="6569"/>
                    <a:pt x="12510" y="6536"/>
                  </a:cubicBezTo>
                  <a:cubicBezTo>
                    <a:pt x="12376" y="6436"/>
                    <a:pt x="12276" y="6403"/>
                    <a:pt x="12143" y="6336"/>
                  </a:cubicBezTo>
                  <a:cubicBezTo>
                    <a:pt x="11854" y="6264"/>
                    <a:pt x="11566" y="6209"/>
                    <a:pt x="11290" y="6209"/>
                  </a:cubicBezTo>
                  <a:cubicBezTo>
                    <a:pt x="11183" y="6209"/>
                    <a:pt x="11078" y="6217"/>
                    <a:pt x="10975" y="6236"/>
                  </a:cubicBezTo>
                  <a:cubicBezTo>
                    <a:pt x="10675" y="4968"/>
                    <a:pt x="10241" y="3767"/>
                    <a:pt x="9574" y="2600"/>
                  </a:cubicBezTo>
                  <a:cubicBezTo>
                    <a:pt x="9341" y="2133"/>
                    <a:pt x="9007" y="1699"/>
                    <a:pt x="8640" y="1299"/>
                  </a:cubicBezTo>
                  <a:cubicBezTo>
                    <a:pt x="8240" y="899"/>
                    <a:pt x="7806" y="498"/>
                    <a:pt x="7206" y="265"/>
                  </a:cubicBezTo>
                  <a:cubicBezTo>
                    <a:pt x="6832" y="111"/>
                    <a:pt x="6386" y="0"/>
                    <a:pt x="59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797;p45"/>
            <p:cNvSpPr/>
            <p:nvPr/>
          </p:nvSpPr>
          <p:spPr>
            <a:xfrm>
              <a:off x="10811875" y="2430400"/>
              <a:ext cx="1204225" cy="947350"/>
            </a:xfrm>
            <a:custGeom>
              <a:avLst/>
              <a:gdLst/>
              <a:ahLst/>
              <a:cxnLst/>
              <a:rect l="l" t="t" r="r" b="b"/>
              <a:pathLst>
                <a:path w="48169" h="37894" extrusionOk="0">
                  <a:moveTo>
                    <a:pt x="25587" y="0"/>
                  </a:moveTo>
                  <a:cubicBezTo>
                    <a:pt x="24359" y="0"/>
                    <a:pt x="23341" y="182"/>
                    <a:pt x="22650" y="547"/>
                  </a:cubicBezTo>
                  <a:cubicBezTo>
                    <a:pt x="22150" y="780"/>
                    <a:pt x="21816" y="1114"/>
                    <a:pt x="21683" y="1548"/>
                  </a:cubicBezTo>
                  <a:cubicBezTo>
                    <a:pt x="21683" y="1581"/>
                    <a:pt x="21649" y="1614"/>
                    <a:pt x="21649" y="1648"/>
                  </a:cubicBezTo>
                  <a:cubicBezTo>
                    <a:pt x="21649" y="1714"/>
                    <a:pt x="21583" y="1748"/>
                    <a:pt x="21583" y="1781"/>
                  </a:cubicBezTo>
                  <a:cubicBezTo>
                    <a:pt x="21549" y="1815"/>
                    <a:pt x="19348" y="7085"/>
                    <a:pt x="17246" y="11888"/>
                  </a:cubicBezTo>
                  <a:cubicBezTo>
                    <a:pt x="15561" y="11664"/>
                    <a:pt x="13944" y="11553"/>
                    <a:pt x="12427" y="11553"/>
                  </a:cubicBezTo>
                  <a:cubicBezTo>
                    <a:pt x="6498" y="11553"/>
                    <a:pt x="2083" y="13244"/>
                    <a:pt x="968" y="16458"/>
                  </a:cubicBezTo>
                  <a:cubicBezTo>
                    <a:pt x="868" y="16658"/>
                    <a:pt x="834" y="16925"/>
                    <a:pt x="801" y="17125"/>
                  </a:cubicBezTo>
                  <a:cubicBezTo>
                    <a:pt x="1" y="21028"/>
                    <a:pt x="3903" y="25998"/>
                    <a:pt x="10508" y="30135"/>
                  </a:cubicBezTo>
                  <a:cubicBezTo>
                    <a:pt x="10875" y="30402"/>
                    <a:pt x="11309" y="30635"/>
                    <a:pt x="11709" y="30902"/>
                  </a:cubicBezTo>
                  <a:cubicBezTo>
                    <a:pt x="14344" y="32436"/>
                    <a:pt x="17313" y="33804"/>
                    <a:pt x="20549" y="34938"/>
                  </a:cubicBezTo>
                  <a:lnTo>
                    <a:pt x="20715" y="34972"/>
                  </a:lnTo>
                  <a:cubicBezTo>
                    <a:pt x="23918" y="36106"/>
                    <a:pt x="27087" y="36940"/>
                    <a:pt x="30089" y="37407"/>
                  </a:cubicBezTo>
                  <a:cubicBezTo>
                    <a:pt x="30589" y="37473"/>
                    <a:pt x="31089" y="37507"/>
                    <a:pt x="31556" y="37607"/>
                  </a:cubicBezTo>
                  <a:cubicBezTo>
                    <a:pt x="33123" y="37799"/>
                    <a:pt x="34627" y="37894"/>
                    <a:pt x="36043" y="37894"/>
                  </a:cubicBezTo>
                  <a:cubicBezTo>
                    <a:pt x="42012" y="37894"/>
                    <a:pt x="46435" y="36206"/>
                    <a:pt x="47568" y="32970"/>
                  </a:cubicBezTo>
                  <a:cubicBezTo>
                    <a:pt x="48168" y="31169"/>
                    <a:pt x="47735" y="29234"/>
                    <a:pt x="46534" y="27166"/>
                  </a:cubicBezTo>
                  <a:cubicBezTo>
                    <a:pt x="44899" y="24464"/>
                    <a:pt x="41797" y="21595"/>
                    <a:pt x="37727" y="19094"/>
                  </a:cubicBezTo>
                  <a:cubicBezTo>
                    <a:pt x="39195" y="13923"/>
                    <a:pt x="40830" y="8286"/>
                    <a:pt x="40830" y="8286"/>
                  </a:cubicBezTo>
                  <a:cubicBezTo>
                    <a:pt x="40830" y="8252"/>
                    <a:pt x="40863" y="8219"/>
                    <a:pt x="40863" y="8152"/>
                  </a:cubicBezTo>
                  <a:lnTo>
                    <a:pt x="40863" y="8119"/>
                  </a:lnTo>
                  <a:cubicBezTo>
                    <a:pt x="40863" y="8052"/>
                    <a:pt x="40896" y="7986"/>
                    <a:pt x="40896" y="7919"/>
                  </a:cubicBezTo>
                  <a:lnTo>
                    <a:pt x="40896" y="7886"/>
                  </a:lnTo>
                  <a:lnTo>
                    <a:pt x="40896" y="7619"/>
                  </a:lnTo>
                  <a:cubicBezTo>
                    <a:pt x="40896" y="7552"/>
                    <a:pt x="40863" y="7485"/>
                    <a:pt x="40863" y="7452"/>
                  </a:cubicBezTo>
                  <a:cubicBezTo>
                    <a:pt x="40863" y="7419"/>
                    <a:pt x="40830" y="7385"/>
                    <a:pt x="40830" y="7285"/>
                  </a:cubicBezTo>
                  <a:lnTo>
                    <a:pt x="40830" y="7252"/>
                  </a:lnTo>
                  <a:cubicBezTo>
                    <a:pt x="40830" y="7218"/>
                    <a:pt x="40830" y="7152"/>
                    <a:pt x="40763" y="7152"/>
                  </a:cubicBezTo>
                  <a:lnTo>
                    <a:pt x="40763" y="7118"/>
                  </a:lnTo>
                  <a:cubicBezTo>
                    <a:pt x="40763" y="7085"/>
                    <a:pt x="40730" y="7052"/>
                    <a:pt x="40730" y="6985"/>
                  </a:cubicBezTo>
                  <a:cubicBezTo>
                    <a:pt x="40730" y="6952"/>
                    <a:pt x="40696" y="6918"/>
                    <a:pt x="40696" y="6885"/>
                  </a:cubicBezTo>
                  <a:cubicBezTo>
                    <a:pt x="40696" y="6818"/>
                    <a:pt x="40663" y="6818"/>
                    <a:pt x="40663" y="6785"/>
                  </a:cubicBezTo>
                  <a:cubicBezTo>
                    <a:pt x="40663" y="6785"/>
                    <a:pt x="40596" y="6751"/>
                    <a:pt x="40596" y="6718"/>
                  </a:cubicBezTo>
                  <a:cubicBezTo>
                    <a:pt x="40596" y="6651"/>
                    <a:pt x="40563" y="6651"/>
                    <a:pt x="40563" y="6618"/>
                  </a:cubicBezTo>
                  <a:cubicBezTo>
                    <a:pt x="40529" y="6585"/>
                    <a:pt x="40529" y="6485"/>
                    <a:pt x="40496" y="6451"/>
                  </a:cubicBezTo>
                  <a:cubicBezTo>
                    <a:pt x="40429" y="6418"/>
                    <a:pt x="40396" y="6318"/>
                    <a:pt x="40363" y="6284"/>
                  </a:cubicBezTo>
                  <a:cubicBezTo>
                    <a:pt x="40363" y="6284"/>
                    <a:pt x="40363" y="6251"/>
                    <a:pt x="40329" y="6251"/>
                  </a:cubicBezTo>
                  <a:cubicBezTo>
                    <a:pt x="40329" y="6251"/>
                    <a:pt x="40329" y="6218"/>
                    <a:pt x="40263" y="6218"/>
                  </a:cubicBezTo>
                  <a:cubicBezTo>
                    <a:pt x="40229" y="6151"/>
                    <a:pt x="40229" y="6118"/>
                    <a:pt x="40196" y="6084"/>
                  </a:cubicBezTo>
                  <a:cubicBezTo>
                    <a:pt x="40196" y="6051"/>
                    <a:pt x="40163" y="6051"/>
                    <a:pt x="40163" y="5984"/>
                  </a:cubicBezTo>
                  <a:cubicBezTo>
                    <a:pt x="40062" y="5917"/>
                    <a:pt x="39996" y="5817"/>
                    <a:pt x="39896" y="5717"/>
                  </a:cubicBezTo>
                  <a:cubicBezTo>
                    <a:pt x="39862" y="5651"/>
                    <a:pt x="39862" y="5617"/>
                    <a:pt x="39829" y="5617"/>
                  </a:cubicBezTo>
                  <a:lnTo>
                    <a:pt x="39696" y="5484"/>
                  </a:lnTo>
                  <a:lnTo>
                    <a:pt x="39562" y="5384"/>
                  </a:lnTo>
                  <a:lnTo>
                    <a:pt x="39395" y="5217"/>
                  </a:lnTo>
                  <a:lnTo>
                    <a:pt x="39362" y="5150"/>
                  </a:lnTo>
                  <a:cubicBezTo>
                    <a:pt x="39329" y="5117"/>
                    <a:pt x="39229" y="5084"/>
                    <a:pt x="39195" y="4983"/>
                  </a:cubicBezTo>
                  <a:lnTo>
                    <a:pt x="39162" y="4950"/>
                  </a:lnTo>
                  <a:lnTo>
                    <a:pt x="39062" y="4883"/>
                  </a:lnTo>
                  <a:cubicBezTo>
                    <a:pt x="38828" y="4650"/>
                    <a:pt x="38561" y="4450"/>
                    <a:pt x="38261" y="4250"/>
                  </a:cubicBezTo>
                  <a:cubicBezTo>
                    <a:pt x="36827" y="3149"/>
                    <a:pt x="34859" y="2148"/>
                    <a:pt x="32590" y="1381"/>
                  </a:cubicBezTo>
                  <a:lnTo>
                    <a:pt x="32490" y="1314"/>
                  </a:lnTo>
                  <a:lnTo>
                    <a:pt x="32424" y="1314"/>
                  </a:lnTo>
                  <a:cubicBezTo>
                    <a:pt x="29925" y="441"/>
                    <a:pt x="27501" y="0"/>
                    <a:pt x="255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798;p45"/>
            <p:cNvSpPr/>
            <p:nvPr/>
          </p:nvSpPr>
          <p:spPr>
            <a:xfrm>
              <a:off x="11146275" y="2845175"/>
              <a:ext cx="573775" cy="314275"/>
            </a:xfrm>
            <a:custGeom>
              <a:avLst/>
              <a:gdLst/>
              <a:ahLst/>
              <a:cxnLst/>
              <a:rect l="l" t="t" r="r" b="b"/>
              <a:pathLst>
                <a:path w="22951" h="12571" extrusionOk="0">
                  <a:moveTo>
                    <a:pt x="1835" y="1"/>
                  </a:moveTo>
                  <a:cubicBezTo>
                    <a:pt x="1535" y="701"/>
                    <a:pt x="1235" y="1335"/>
                    <a:pt x="1035" y="1835"/>
                  </a:cubicBezTo>
                  <a:cubicBezTo>
                    <a:pt x="801" y="2369"/>
                    <a:pt x="635" y="2803"/>
                    <a:pt x="534" y="3003"/>
                  </a:cubicBezTo>
                  <a:cubicBezTo>
                    <a:pt x="501" y="3070"/>
                    <a:pt x="501" y="3136"/>
                    <a:pt x="468" y="3203"/>
                  </a:cubicBezTo>
                  <a:cubicBezTo>
                    <a:pt x="1" y="4437"/>
                    <a:pt x="1135" y="6105"/>
                    <a:pt x="3303" y="7706"/>
                  </a:cubicBezTo>
                  <a:cubicBezTo>
                    <a:pt x="4971" y="8907"/>
                    <a:pt x="7173" y="10075"/>
                    <a:pt x="9708" y="11009"/>
                  </a:cubicBezTo>
                  <a:lnTo>
                    <a:pt x="9874" y="11042"/>
                  </a:lnTo>
                  <a:cubicBezTo>
                    <a:pt x="12713" y="12068"/>
                    <a:pt x="15436" y="12570"/>
                    <a:pt x="17587" y="12570"/>
                  </a:cubicBezTo>
                  <a:cubicBezTo>
                    <a:pt x="19911" y="12570"/>
                    <a:pt x="21567" y="11985"/>
                    <a:pt x="21983" y="10842"/>
                  </a:cubicBezTo>
                  <a:cubicBezTo>
                    <a:pt x="21983" y="10808"/>
                    <a:pt x="22016" y="10708"/>
                    <a:pt x="22016" y="10675"/>
                  </a:cubicBezTo>
                  <a:cubicBezTo>
                    <a:pt x="22117" y="10375"/>
                    <a:pt x="22483" y="9174"/>
                    <a:pt x="22950" y="7506"/>
                  </a:cubicBezTo>
                  <a:lnTo>
                    <a:pt x="22950" y="7506"/>
                  </a:lnTo>
                  <a:cubicBezTo>
                    <a:pt x="22450" y="7773"/>
                    <a:pt x="21816" y="8006"/>
                    <a:pt x="21016" y="8073"/>
                  </a:cubicBezTo>
                  <a:cubicBezTo>
                    <a:pt x="20529" y="8143"/>
                    <a:pt x="19992" y="8177"/>
                    <a:pt x="19413" y="8177"/>
                  </a:cubicBezTo>
                  <a:cubicBezTo>
                    <a:pt x="17214" y="8177"/>
                    <a:pt x="14414" y="7676"/>
                    <a:pt x="11509" y="6672"/>
                  </a:cubicBezTo>
                  <a:cubicBezTo>
                    <a:pt x="11476" y="6605"/>
                    <a:pt x="11476" y="6605"/>
                    <a:pt x="11409" y="6605"/>
                  </a:cubicBezTo>
                  <a:lnTo>
                    <a:pt x="11242" y="6539"/>
                  </a:lnTo>
                  <a:cubicBezTo>
                    <a:pt x="8974" y="5705"/>
                    <a:pt x="6939" y="4704"/>
                    <a:pt x="5338" y="3637"/>
                  </a:cubicBezTo>
                  <a:cubicBezTo>
                    <a:pt x="4371" y="2970"/>
                    <a:pt x="3537" y="2302"/>
                    <a:pt x="2903" y="1635"/>
                  </a:cubicBezTo>
                  <a:cubicBezTo>
                    <a:pt x="2402" y="1068"/>
                    <a:pt x="2036" y="501"/>
                    <a:pt x="18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799;p45"/>
            <p:cNvSpPr/>
            <p:nvPr/>
          </p:nvSpPr>
          <p:spPr>
            <a:xfrm>
              <a:off x="11551575" y="2842675"/>
              <a:ext cx="103975" cy="64775"/>
            </a:xfrm>
            <a:custGeom>
              <a:avLst/>
              <a:gdLst/>
              <a:ahLst/>
              <a:cxnLst/>
              <a:rect l="l" t="t" r="r" b="b"/>
              <a:pathLst>
                <a:path w="4159" h="2591" extrusionOk="0">
                  <a:moveTo>
                    <a:pt x="1435" y="1"/>
                  </a:moveTo>
                  <a:cubicBezTo>
                    <a:pt x="667" y="1"/>
                    <a:pt x="0" y="568"/>
                    <a:pt x="301" y="1302"/>
                  </a:cubicBezTo>
                  <a:cubicBezTo>
                    <a:pt x="679" y="2173"/>
                    <a:pt x="1704" y="2590"/>
                    <a:pt x="2564" y="2590"/>
                  </a:cubicBezTo>
                  <a:cubicBezTo>
                    <a:pt x="3449" y="2590"/>
                    <a:pt x="4158" y="2148"/>
                    <a:pt x="3803" y="1302"/>
                  </a:cubicBezTo>
                  <a:cubicBezTo>
                    <a:pt x="3570" y="668"/>
                    <a:pt x="2602" y="1"/>
                    <a:pt x="1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800;p45"/>
            <p:cNvSpPr/>
            <p:nvPr/>
          </p:nvSpPr>
          <p:spPr>
            <a:xfrm>
              <a:off x="11314250" y="2765350"/>
              <a:ext cx="118925" cy="64750"/>
            </a:xfrm>
            <a:custGeom>
              <a:avLst/>
              <a:gdLst/>
              <a:ahLst/>
              <a:cxnLst/>
              <a:rect l="l" t="t" r="r" b="b"/>
              <a:pathLst>
                <a:path w="4757" h="2590" extrusionOk="0">
                  <a:moveTo>
                    <a:pt x="2183" y="1"/>
                  </a:moveTo>
                  <a:cubicBezTo>
                    <a:pt x="1852" y="1"/>
                    <a:pt x="1553" y="69"/>
                    <a:pt x="1321" y="192"/>
                  </a:cubicBezTo>
                  <a:cubicBezTo>
                    <a:pt x="1" y="894"/>
                    <a:pt x="1661" y="2590"/>
                    <a:pt x="3214" y="2590"/>
                  </a:cubicBezTo>
                  <a:cubicBezTo>
                    <a:pt x="3505" y="2590"/>
                    <a:pt x="3793" y="2530"/>
                    <a:pt x="4056" y="2393"/>
                  </a:cubicBezTo>
                  <a:cubicBezTo>
                    <a:pt x="4757" y="2026"/>
                    <a:pt x="4590" y="1192"/>
                    <a:pt x="3989" y="692"/>
                  </a:cubicBezTo>
                  <a:cubicBezTo>
                    <a:pt x="3419" y="206"/>
                    <a:pt x="2754" y="1"/>
                    <a:pt x="21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801;p45"/>
            <p:cNvSpPr/>
            <p:nvPr/>
          </p:nvSpPr>
          <p:spPr>
            <a:xfrm>
              <a:off x="11281786" y="2652252"/>
              <a:ext cx="552925" cy="413675"/>
            </a:xfrm>
            <a:custGeom>
              <a:avLst/>
              <a:gdLst/>
              <a:ahLst/>
              <a:cxnLst/>
              <a:rect l="l" t="t" r="r" b="b"/>
              <a:pathLst>
                <a:path w="22117" h="16547" extrusionOk="0">
                  <a:moveTo>
                    <a:pt x="22117" y="0"/>
                  </a:moveTo>
                  <a:cubicBezTo>
                    <a:pt x="21745" y="1030"/>
                    <a:pt x="20246" y="1544"/>
                    <a:pt x="18145" y="1544"/>
                  </a:cubicBezTo>
                  <a:cubicBezTo>
                    <a:pt x="17795" y="1544"/>
                    <a:pt x="17428" y="1530"/>
                    <a:pt x="17046" y="1502"/>
                  </a:cubicBezTo>
                  <a:cubicBezTo>
                    <a:pt x="15979" y="3336"/>
                    <a:pt x="14811" y="5071"/>
                    <a:pt x="13377" y="6672"/>
                  </a:cubicBezTo>
                  <a:cubicBezTo>
                    <a:pt x="11142" y="9207"/>
                    <a:pt x="8273" y="11342"/>
                    <a:pt x="4938" y="12042"/>
                  </a:cubicBezTo>
                  <a:cubicBezTo>
                    <a:pt x="4140" y="12205"/>
                    <a:pt x="3334" y="12289"/>
                    <a:pt x="2528" y="12289"/>
                  </a:cubicBezTo>
                  <a:cubicBezTo>
                    <a:pt x="1683" y="12289"/>
                    <a:pt x="838" y="12197"/>
                    <a:pt x="1" y="12009"/>
                  </a:cubicBezTo>
                  <a:lnTo>
                    <a:pt x="1" y="12009"/>
                  </a:lnTo>
                  <a:cubicBezTo>
                    <a:pt x="1602" y="13076"/>
                    <a:pt x="3637" y="14077"/>
                    <a:pt x="5905" y="14911"/>
                  </a:cubicBezTo>
                  <a:lnTo>
                    <a:pt x="6139" y="15011"/>
                  </a:lnTo>
                  <a:cubicBezTo>
                    <a:pt x="9008" y="16019"/>
                    <a:pt x="11757" y="16547"/>
                    <a:pt x="13952" y="16547"/>
                  </a:cubicBezTo>
                  <a:cubicBezTo>
                    <a:pt x="14589" y="16547"/>
                    <a:pt x="15179" y="16502"/>
                    <a:pt x="15712" y="16412"/>
                  </a:cubicBezTo>
                  <a:cubicBezTo>
                    <a:pt x="16479" y="16312"/>
                    <a:pt x="17146" y="16145"/>
                    <a:pt x="17613" y="15845"/>
                  </a:cubicBezTo>
                  <a:cubicBezTo>
                    <a:pt x="17847" y="15011"/>
                    <a:pt x="18080" y="14044"/>
                    <a:pt x="18381" y="13043"/>
                  </a:cubicBezTo>
                  <a:cubicBezTo>
                    <a:pt x="19982" y="7473"/>
                    <a:pt x="22116" y="2"/>
                    <a:pt x="22117" y="0"/>
                  </a:cubicBezTo>
                  <a:close/>
                </a:path>
              </a:pathLst>
            </a:custGeom>
            <a:solidFill>
              <a:srgbClr val="000000">
                <a:alpha val="35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802;p45"/>
            <p:cNvSpPr/>
            <p:nvPr/>
          </p:nvSpPr>
          <p:spPr>
            <a:xfrm>
              <a:off x="10802700" y="2857700"/>
              <a:ext cx="1213400" cy="518200"/>
            </a:xfrm>
            <a:custGeom>
              <a:avLst/>
              <a:gdLst/>
              <a:ahLst/>
              <a:cxnLst/>
              <a:rect l="l" t="t" r="r" b="b"/>
              <a:pathLst>
                <a:path w="48536" h="20728" extrusionOk="0">
                  <a:moveTo>
                    <a:pt x="1101" y="0"/>
                  </a:moveTo>
                  <a:cubicBezTo>
                    <a:pt x="1" y="5604"/>
                    <a:pt x="8573" y="13410"/>
                    <a:pt x="20882" y="17779"/>
                  </a:cubicBezTo>
                  <a:lnTo>
                    <a:pt x="21049" y="17846"/>
                  </a:lnTo>
                  <a:cubicBezTo>
                    <a:pt x="26546" y="19788"/>
                    <a:pt x="31890" y="20728"/>
                    <a:pt x="36363" y="20728"/>
                  </a:cubicBezTo>
                  <a:cubicBezTo>
                    <a:pt x="42338" y="20728"/>
                    <a:pt x="46757" y="19050"/>
                    <a:pt x="47901" y="15845"/>
                  </a:cubicBezTo>
                  <a:cubicBezTo>
                    <a:pt x="48535" y="14077"/>
                    <a:pt x="48102" y="12142"/>
                    <a:pt x="46901" y="10074"/>
                  </a:cubicBezTo>
                  <a:cubicBezTo>
                    <a:pt x="46234" y="11075"/>
                    <a:pt x="45433" y="11975"/>
                    <a:pt x="44532" y="12676"/>
                  </a:cubicBezTo>
                  <a:cubicBezTo>
                    <a:pt x="41759" y="14849"/>
                    <a:pt x="38020" y="15891"/>
                    <a:pt x="33761" y="15891"/>
                  </a:cubicBezTo>
                  <a:cubicBezTo>
                    <a:pt x="23830" y="15891"/>
                    <a:pt x="11069" y="10225"/>
                    <a:pt x="1101" y="0"/>
                  </a:cubicBezTo>
                  <a:close/>
                </a:path>
              </a:pathLst>
            </a:custGeom>
            <a:solidFill>
              <a:srgbClr val="000000">
                <a:alpha val="35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803;p45"/>
            <p:cNvSpPr/>
            <p:nvPr/>
          </p:nvSpPr>
          <p:spPr>
            <a:xfrm>
              <a:off x="11076225" y="3789200"/>
              <a:ext cx="129300" cy="121550"/>
            </a:xfrm>
            <a:custGeom>
              <a:avLst/>
              <a:gdLst/>
              <a:ahLst/>
              <a:cxnLst/>
              <a:rect l="l" t="t" r="r" b="b"/>
              <a:pathLst>
                <a:path w="5172" h="4862" extrusionOk="0">
                  <a:moveTo>
                    <a:pt x="3904" y="0"/>
                  </a:moveTo>
                  <a:cubicBezTo>
                    <a:pt x="3503" y="1101"/>
                    <a:pt x="2803" y="2002"/>
                    <a:pt x="1835" y="2635"/>
                  </a:cubicBezTo>
                  <a:cubicBezTo>
                    <a:pt x="1235" y="3002"/>
                    <a:pt x="601" y="3236"/>
                    <a:pt x="1" y="3302"/>
                  </a:cubicBezTo>
                  <a:cubicBezTo>
                    <a:pt x="268" y="3970"/>
                    <a:pt x="768" y="4470"/>
                    <a:pt x="1468" y="4737"/>
                  </a:cubicBezTo>
                  <a:cubicBezTo>
                    <a:pt x="1728" y="4821"/>
                    <a:pt x="1992" y="4861"/>
                    <a:pt x="2253" y="4861"/>
                  </a:cubicBezTo>
                  <a:cubicBezTo>
                    <a:pt x="3337" y="4861"/>
                    <a:pt x="4368" y="4171"/>
                    <a:pt x="4771" y="3069"/>
                  </a:cubicBezTo>
                  <a:cubicBezTo>
                    <a:pt x="5171" y="1935"/>
                    <a:pt x="4771" y="667"/>
                    <a:pt x="3904" y="0"/>
                  </a:cubicBezTo>
                  <a:close/>
                </a:path>
              </a:pathLst>
            </a:custGeom>
            <a:solidFill>
              <a:srgbClr val="000000">
                <a:alpha val="35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804;p45"/>
            <p:cNvSpPr/>
            <p:nvPr/>
          </p:nvSpPr>
          <p:spPr>
            <a:xfrm>
              <a:off x="11388950" y="2699350"/>
              <a:ext cx="64250" cy="55675"/>
            </a:xfrm>
            <a:custGeom>
              <a:avLst/>
              <a:gdLst/>
              <a:ahLst/>
              <a:cxnLst/>
              <a:rect l="l" t="t" r="r" b="b"/>
              <a:pathLst>
                <a:path w="2570" h="2227" extrusionOk="0">
                  <a:moveTo>
                    <a:pt x="1273" y="1"/>
                  </a:moveTo>
                  <a:cubicBezTo>
                    <a:pt x="821" y="1"/>
                    <a:pt x="392" y="282"/>
                    <a:pt x="234" y="730"/>
                  </a:cubicBezTo>
                  <a:cubicBezTo>
                    <a:pt x="1" y="1297"/>
                    <a:pt x="334" y="1964"/>
                    <a:pt x="935" y="2164"/>
                  </a:cubicBezTo>
                  <a:cubicBezTo>
                    <a:pt x="1053" y="2206"/>
                    <a:pt x="1174" y="2226"/>
                    <a:pt x="1294" y="2226"/>
                  </a:cubicBezTo>
                  <a:cubicBezTo>
                    <a:pt x="1747" y="2226"/>
                    <a:pt x="2177" y="1939"/>
                    <a:pt x="2336" y="1464"/>
                  </a:cubicBezTo>
                  <a:cubicBezTo>
                    <a:pt x="2569" y="897"/>
                    <a:pt x="2269" y="296"/>
                    <a:pt x="1635" y="63"/>
                  </a:cubicBezTo>
                  <a:cubicBezTo>
                    <a:pt x="1516" y="21"/>
                    <a:pt x="1394" y="1"/>
                    <a:pt x="12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805;p45"/>
            <p:cNvSpPr/>
            <p:nvPr/>
          </p:nvSpPr>
          <p:spPr>
            <a:xfrm>
              <a:off x="11584925" y="2769325"/>
              <a:ext cx="71875" cy="55675"/>
            </a:xfrm>
            <a:custGeom>
              <a:avLst/>
              <a:gdLst/>
              <a:ahLst/>
              <a:cxnLst/>
              <a:rect l="l" t="t" r="r" b="b"/>
              <a:pathLst>
                <a:path w="2875" h="2227" extrusionOk="0">
                  <a:moveTo>
                    <a:pt x="1250" y="1"/>
                  </a:moveTo>
                  <a:cubicBezTo>
                    <a:pt x="743" y="1"/>
                    <a:pt x="369" y="356"/>
                    <a:pt x="234" y="733"/>
                  </a:cubicBezTo>
                  <a:cubicBezTo>
                    <a:pt x="1" y="1233"/>
                    <a:pt x="334" y="2001"/>
                    <a:pt x="868" y="2167"/>
                  </a:cubicBezTo>
                  <a:cubicBezTo>
                    <a:pt x="1006" y="2208"/>
                    <a:pt x="1136" y="2227"/>
                    <a:pt x="1259" y="2227"/>
                  </a:cubicBezTo>
                  <a:cubicBezTo>
                    <a:pt x="2443" y="2227"/>
                    <a:pt x="2874" y="489"/>
                    <a:pt x="1635" y="66"/>
                  </a:cubicBezTo>
                  <a:cubicBezTo>
                    <a:pt x="1500" y="21"/>
                    <a:pt x="1371" y="1"/>
                    <a:pt x="12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806;p45"/>
            <p:cNvSpPr/>
            <p:nvPr/>
          </p:nvSpPr>
          <p:spPr>
            <a:xfrm>
              <a:off x="11445650" y="2753700"/>
              <a:ext cx="124300" cy="89600"/>
            </a:xfrm>
            <a:custGeom>
              <a:avLst/>
              <a:gdLst/>
              <a:ahLst/>
              <a:cxnLst/>
              <a:rect l="l" t="t" r="r" b="b"/>
              <a:pathLst>
                <a:path w="4972" h="3584" extrusionOk="0">
                  <a:moveTo>
                    <a:pt x="1727" y="1"/>
                  </a:moveTo>
                  <a:cubicBezTo>
                    <a:pt x="1091" y="1"/>
                    <a:pt x="553" y="211"/>
                    <a:pt x="368" y="724"/>
                  </a:cubicBezTo>
                  <a:cubicBezTo>
                    <a:pt x="1" y="1858"/>
                    <a:pt x="735" y="3026"/>
                    <a:pt x="1836" y="3460"/>
                  </a:cubicBezTo>
                  <a:cubicBezTo>
                    <a:pt x="2078" y="3543"/>
                    <a:pt x="2334" y="3583"/>
                    <a:pt x="2591" y="3583"/>
                  </a:cubicBezTo>
                  <a:cubicBezTo>
                    <a:pt x="3463" y="3583"/>
                    <a:pt x="4336" y="3117"/>
                    <a:pt x="4671" y="2292"/>
                  </a:cubicBezTo>
                  <a:cubicBezTo>
                    <a:pt x="4971" y="1391"/>
                    <a:pt x="4037" y="624"/>
                    <a:pt x="2970" y="224"/>
                  </a:cubicBezTo>
                  <a:cubicBezTo>
                    <a:pt x="2559" y="83"/>
                    <a:pt x="2124" y="1"/>
                    <a:pt x="17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807;p45"/>
            <p:cNvSpPr/>
            <p:nvPr/>
          </p:nvSpPr>
          <p:spPr>
            <a:xfrm>
              <a:off x="10897775" y="2765650"/>
              <a:ext cx="1069950" cy="552250"/>
            </a:xfrm>
            <a:custGeom>
              <a:avLst/>
              <a:gdLst/>
              <a:ahLst/>
              <a:cxnLst/>
              <a:rect l="l" t="t" r="r" b="b"/>
              <a:pathLst>
                <a:path w="42798" h="22090" extrusionOk="0">
                  <a:moveTo>
                    <a:pt x="9080" y="0"/>
                  </a:moveTo>
                  <a:cubicBezTo>
                    <a:pt x="8044" y="0"/>
                    <a:pt x="7008" y="75"/>
                    <a:pt x="5971" y="213"/>
                  </a:cubicBezTo>
                  <a:cubicBezTo>
                    <a:pt x="5237" y="346"/>
                    <a:pt x="4470" y="513"/>
                    <a:pt x="3770" y="713"/>
                  </a:cubicBezTo>
                  <a:cubicBezTo>
                    <a:pt x="3069" y="947"/>
                    <a:pt x="2302" y="1314"/>
                    <a:pt x="1668" y="1747"/>
                  </a:cubicBezTo>
                  <a:cubicBezTo>
                    <a:pt x="1068" y="2214"/>
                    <a:pt x="501" y="2882"/>
                    <a:pt x="267" y="3682"/>
                  </a:cubicBezTo>
                  <a:cubicBezTo>
                    <a:pt x="0" y="4483"/>
                    <a:pt x="0" y="5317"/>
                    <a:pt x="234" y="6050"/>
                  </a:cubicBezTo>
                  <a:cubicBezTo>
                    <a:pt x="434" y="6784"/>
                    <a:pt x="768" y="7518"/>
                    <a:pt x="1168" y="8185"/>
                  </a:cubicBezTo>
                  <a:cubicBezTo>
                    <a:pt x="1601" y="8852"/>
                    <a:pt x="2068" y="9420"/>
                    <a:pt x="2602" y="10020"/>
                  </a:cubicBezTo>
                  <a:cubicBezTo>
                    <a:pt x="3636" y="11154"/>
                    <a:pt x="4770" y="12155"/>
                    <a:pt x="6005" y="13055"/>
                  </a:cubicBezTo>
                  <a:cubicBezTo>
                    <a:pt x="7239" y="13923"/>
                    <a:pt x="8506" y="14757"/>
                    <a:pt x="9807" y="15524"/>
                  </a:cubicBezTo>
                  <a:cubicBezTo>
                    <a:pt x="16476" y="19308"/>
                    <a:pt x="25943" y="22089"/>
                    <a:pt x="32875" y="22089"/>
                  </a:cubicBezTo>
                  <a:cubicBezTo>
                    <a:pt x="37247" y="22089"/>
                    <a:pt x="40611" y="20983"/>
                    <a:pt x="41630" y="18326"/>
                  </a:cubicBezTo>
                  <a:cubicBezTo>
                    <a:pt x="42798" y="15024"/>
                    <a:pt x="38795" y="11221"/>
                    <a:pt x="35893" y="9053"/>
                  </a:cubicBezTo>
                  <a:cubicBezTo>
                    <a:pt x="35851" y="9039"/>
                    <a:pt x="35804" y="9031"/>
                    <a:pt x="35761" y="9031"/>
                  </a:cubicBezTo>
                  <a:cubicBezTo>
                    <a:pt x="35699" y="9031"/>
                    <a:pt x="35645" y="9047"/>
                    <a:pt x="35626" y="9086"/>
                  </a:cubicBezTo>
                  <a:cubicBezTo>
                    <a:pt x="35592" y="9186"/>
                    <a:pt x="35592" y="9286"/>
                    <a:pt x="35659" y="9353"/>
                  </a:cubicBezTo>
                  <a:cubicBezTo>
                    <a:pt x="37761" y="10954"/>
                    <a:pt x="40496" y="13456"/>
                    <a:pt x="41096" y="16058"/>
                  </a:cubicBezTo>
                  <a:cubicBezTo>
                    <a:pt x="41430" y="17559"/>
                    <a:pt x="40896" y="18860"/>
                    <a:pt x="39729" y="19694"/>
                  </a:cubicBezTo>
                  <a:cubicBezTo>
                    <a:pt x="38112" y="20850"/>
                    <a:pt x="35677" y="21350"/>
                    <a:pt x="32813" y="21350"/>
                  </a:cubicBezTo>
                  <a:cubicBezTo>
                    <a:pt x="25928" y="21350"/>
                    <a:pt x="16562" y="18461"/>
                    <a:pt x="10108" y="14857"/>
                  </a:cubicBezTo>
                  <a:cubicBezTo>
                    <a:pt x="7539" y="13389"/>
                    <a:pt x="5071" y="11688"/>
                    <a:pt x="3069" y="9553"/>
                  </a:cubicBezTo>
                  <a:cubicBezTo>
                    <a:pt x="2569" y="9019"/>
                    <a:pt x="2102" y="8419"/>
                    <a:pt x="1735" y="7852"/>
                  </a:cubicBezTo>
                  <a:cubicBezTo>
                    <a:pt x="1368" y="7218"/>
                    <a:pt x="1034" y="6584"/>
                    <a:pt x="801" y="5917"/>
                  </a:cubicBezTo>
                  <a:cubicBezTo>
                    <a:pt x="734" y="5583"/>
                    <a:pt x="634" y="5250"/>
                    <a:pt x="701" y="4883"/>
                  </a:cubicBezTo>
                  <a:cubicBezTo>
                    <a:pt x="701" y="4716"/>
                    <a:pt x="701" y="4549"/>
                    <a:pt x="734" y="4383"/>
                  </a:cubicBezTo>
                  <a:cubicBezTo>
                    <a:pt x="734" y="4216"/>
                    <a:pt x="768" y="4049"/>
                    <a:pt x="868" y="3882"/>
                  </a:cubicBezTo>
                  <a:cubicBezTo>
                    <a:pt x="1068" y="3215"/>
                    <a:pt x="1535" y="2681"/>
                    <a:pt x="2068" y="2248"/>
                  </a:cubicBezTo>
                  <a:cubicBezTo>
                    <a:pt x="2602" y="1847"/>
                    <a:pt x="3269" y="1514"/>
                    <a:pt x="3936" y="1247"/>
                  </a:cubicBezTo>
                  <a:cubicBezTo>
                    <a:pt x="4604" y="1014"/>
                    <a:pt x="5371" y="847"/>
                    <a:pt x="6071" y="713"/>
                  </a:cubicBezTo>
                  <a:cubicBezTo>
                    <a:pt x="7245" y="500"/>
                    <a:pt x="8441" y="436"/>
                    <a:pt x="9607" y="436"/>
                  </a:cubicBezTo>
                  <a:cubicBezTo>
                    <a:pt x="9898" y="436"/>
                    <a:pt x="10188" y="440"/>
                    <a:pt x="10474" y="446"/>
                  </a:cubicBezTo>
                  <a:cubicBezTo>
                    <a:pt x="10608" y="446"/>
                    <a:pt x="10708" y="380"/>
                    <a:pt x="10708" y="246"/>
                  </a:cubicBezTo>
                  <a:cubicBezTo>
                    <a:pt x="10708" y="113"/>
                    <a:pt x="10608" y="46"/>
                    <a:pt x="10474" y="46"/>
                  </a:cubicBezTo>
                  <a:cubicBezTo>
                    <a:pt x="10010" y="15"/>
                    <a:pt x="9545" y="0"/>
                    <a:pt x="90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808;p45"/>
            <p:cNvSpPr/>
            <p:nvPr/>
          </p:nvSpPr>
          <p:spPr>
            <a:xfrm>
              <a:off x="11415650" y="2476950"/>
              <a:ext cx="239350" cy="59125"/>
            </a:xfrm>
            <a:custGeom>
              <a:avLst/>
              <a:gdLst/>
              <a:ahLst/>
              <a:cxnLst/>
              <a:rect l="l" t="t" r="r" b="b"/>
              <a:pathLst>
                <a:path w="9574" h="2365" extrusionOk="0">
                  <a:moveTo>
                    <a:pt x="2688" y="0"/>
                  </a:moveTo>
                  <a:cubicBezTo>
                    <a:pt x="1827" y="0"/>
                    <a:pt x="977" y="110"/>
                    <a:pt x="167" y="353"/>
                  </a:cubicBezTo>
                  <a:cubicBezTo>
                    <a:pt x="67" y="386"/>
                    <a:pt x="0" y="453"/>
                    <a:pt x="0" y="553"/>
                  </a:cubicBezTo>
                  <a:cubicBezTo>
                    <a:pt x="0" y="690"/>
                    <a:pt x="67" y="804"/>
                    <a:pt x="165" y="804"/>
                  </a:cubicBezTo>
                  <a:cubicBezTo>
                    <a:pt x="187" y="804"/>
                    <a:pt x="210" y="798"/>
                    <a:pt x="234" y="786"/>
                  </a:cubicBezTo>
                  <a:cubicBezTo>
                    <a:pt x="471" y="778"/>
                    <a:pt x="705" y="774"/>
                    <a:pt x="934" y="774"/>
                  </a:cubicBezTo>
                  <a:cubicBezTo>
                    <a:pt x="5508" y="774"/>
                    <a:pt x="8386" y="2365"/>
                    <a:pt x="9256" y="2365"/>
                  </a:cubicBezTo>
                  <a:cubicBezTo>
                    <a:pt x="9382" y="2365"/>
                    <a:pt x="9466" y="2331"/>
                    <a:pt x="9507" y="2254"/>
                  </a:cubicBezTo>
                  <a:cubicBezTo>
                    <a:pt x="9574" y="2121"/>
                    <a:pt x="9540" y="2021"/>
                    <a:pt x="9407" y="1921"/>
                  </a:cubicBezTo>
                  <a:cubicBezTo>
                    <a:pt x="7434" y="800"/>
                    <a:pt x="5017" y="0"/>
                    <a:pt x="26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809;p45"/>
            <p:cNvSpPr/>
            <p:nvPr/>
          </p:nvSpPr>
          <p:spPr>
            <a:xfrm>
              <a:off x="11228850" y="3011975"/>
              <a:ext cx="491200" cy="147475"/>
            </a:xfrm>
            <a:custGeom>
              <a:avLst/>
              <a:gdLst/>
              <a:ahLst/>
              <a:cxnLst/>
              <a:rect l="l" t="t" r="r" b="b"/>
              <a:pathLst>
                <a:path w="19648" h="5899" extrusionOk="0">
                  <a:moveTo>
                    <a:pt x="8206" y="0"/>
                  </a:moveTo>
                  <a:cubicBezTo>
                    <a:pt x="7672" y="234"/>
                    <a:pt x="7139" y="501"/>
                    <a:pt x="6571" y="667"/>
                  </a:cubicBezTo>
                  <a:cubicBezTo>
                    <a:pt x="5339" y="1085"/>
                    <a:pt x="4023" y="1265"/>
                    <a:pt x="2695" y="1265"/>
                  </a:cubicBezTo>
                  <a:cubicBezTo>
                    <a:pt x="1795" y="1265"/>
                    <a:pt x="889" y="1182"/>
                    <a:pt x="0" y="1034"/>
                  </a:cubicBezTo>
                  <a:lnTo>
                    <a:pt x="0" y="1034"/>
                  </a:lnTo>
                  <a:cubicBezTo>
                    <a:pt x="1668" y="2235"/>
                    <a:pt x="3870" y="3403"/>
                    <a:pt x="6405" y="4337"/>
                  </a:cubicBezTo>
                  <a:lnTo>
                    <a:pt x="6571" y="4370"/>
                  </a:lnTo>
                  <a:cubicBezTo>
                    <a:pt x="9410" y="5396"/>
                    <a:pt x="12133" y="5898"/>
                    <a:pt x="14284" y="5898"/>
                  </a:cubicBezTo>
                  <a:cubicBezTo>
                    <a:pt x="16608" y="5898"/>
                    <a:pt x="18264" y="5313"/>
                    <a:pt x="18680" y="4170"/>
                  </a:cubicBezTo>
                  <a:cubicBezTo>
                    <a:pt x="18680" y="4136"/>
                    <a:pt x="18713" y="4036"/>
                    <a:pt x="18713" y="4003"/>
                  </a:cubicBezTo>
                  <a:cubicBezTo>
                    <a:pt x="18814" y="3703"/>
                    <a:pt x="19180" y="2502"/>
                    <a:pt x="19647" y="834"/>
                  </a:cubicBezTo>
                  <a:lnTo>
                    <a:pt x="19647" y="834"/>
                  </a:lnTo>
                  <a:cubicBezTo>
                    <a:pt x="19147" y="1101"/>
                    <a:pt x="18513" y="1334"/>
                    <a:pt x="17713" y="1401"/>
                  </a:cubicBezTo>
                  <a:cubicBezTo>
                    <a:pt x="17212" y="1473"/>
                    <a:pt x="16658" y="1509"/>
                    <a:pt x="16060" y="1509"/>
                  </a:cubicBezTo>
                  <a:cubicBezTo>
                    <a:pt x="13868" y="1509"/>
                    <a:pt x="11089" y="1022"/>
                    <a:pt x="8206" y="0"/>
                  </a:cubicBez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810;p45"/>
            <p:cNvSpPr/>
            <p:nvPr/>
          </p:nvSpPr>
          <p:spPr>
            <a:xfrm>
              <a:off x="10807700" y="2425675"/>
              <a:ext cx="1213400" cy="1687950"/>
            </a:xfrm>
            <a:custGeom>
              <a:avLst/>
              <a:gdLst/>
              <a:ahLst/>
              <a:cxnLst/>
              <a:rect l="l" t="t" r="r" b="b"/>
              <a:pathLst>
                <a:path w="48536" h="67518" extrusionOk="0">
                  <a:moveTo>
                    <a:pt x="25719" y="336"/>
                  </a:moveTo>
                  <a:cubicBezTo>
                    <a:pt x="27687" y="336"/>
                    <a:pt x="30056" y="803"/>
                    <a:pt x="32491" y="1670"/>
                  </a:cubicBezTo>
                  <a:lnTo>
                    <a:pt x="32591" y="1703"/>
                  </a:lnTo>
                  <a:cubicBezTo>
                    <a:pt x="32824" y="1803"/>
                    <a:pt x="33058" y="1903"/>
                    <a:pt x="33258" y="1970"/>
                  </a:cubicBezTo>
                  <a:cubicBezTo>
                    <a:pt x="33525" y="2037"/>
                    <a:pt x="33758" y="2170"/>
                    <a:pt x="34025" y="2270"/>
                  </a:cubicBezTo>
                  <a:cubicBezTo>
                    <a:pt x="34092" y="2304"/>
                    <a:pt x="34225" y="2337"/>
                    <a:pt x="34359" y="2370"/>
                  </a:cubicBezTo>
                  <a:cubicBezTo>
                    <a:pt x="34392" y="2370"/>
                    <a:pt x="34425" y="2437"/>
                    <a:pt x="34492" y="2437"/>
                  </a:cubicBezTo>
                  <a:lnTo>
                    <a:pt x="34992" y="2671"/>
                  </a:lnTo>
                  <a:cubicBezTo>
                    <a:pt x="35226" y="2804"/>
                    <a:pt x="35493" y="2938"/>
                    <a:pt x="35693" y="3004"/>
                  </a:cubicBezTo>
                  <a:cubicBezTo>
                    <a:pt x="36160" y="3271"/>
                    <a:pt x="36594" y="3505"/>
                    <a:pt x="37027" y="3771"/>
                  </a:cubicBezTo>
                  <a:cubicBezTo>
                    <a:pt x="37161" y="3838"/>
                    <a:pt x="37227" y="3872"/>
                    <a:pt x="37361" y="3972"/>
                  </a:cubicBezTo>
                  <a:cubicBezTo>
                    <a:pt x="37694" y="4172"/>
                    <a:pt x="37995" y="4372"/>
                    <a:pt x="38228" y="4605"/>
                  </a:cubicBezTo>
                  <a:cubicBezTo>
                    <a:pt x="38428" y="4705"/>
                    <a:pt x="38662" y="4872"/>
                    <a:pt x="38828" y="5039"/>
                  </a:cubicBezTo>
                  <a:cubicBezTo>
                    <a:pt x="38895" y="5139"/>
                    <a:pt x="38995" y="5172"/>
                    <a:pt x="39062" y="5273"/>
                  </a:cubicBezTo>
                  <a:cubicBezTo>
                    <a:pt x="39162" y="5339"/>
                    <a:pt x="39229" y="5373"/>
                    <a:pt x="39329" y="5473"/>
                  </a:cubicBezTo>
                  <a:lnTo>
                    <a:pt x="39362" y="5506"/>
                  </a:lnTo>
                  <a:lnTo>
                    <a:pt x="39562" y="5706"/>
                  </a:lnTo>
                  <a:lnTo>
                    <a:pt x="39762" y="5940"/>
                  </a:lnTo>
                  <a:lnTo>
                    <a:pt x="39996" y="6140"/>
                  </a:lnTo>
                  <a:cubicBezTo>
                    <a:pt x="40029" y="6207"/>
                    <a:pt x="40096" y="6273"/>
                    <a:pt x="40163" y="6340"/>
                  </a:cubicBezTo>
                  <a:cubicBezTo>
                    <a:pt x="40363" y="6607"/>
                    <a:pt x="40530" y="6874"/>
                    <a:pt x="40596" y="7141"/>
                  </a:cubicBezTo>
                  <a:cubicBezTo>
                    <a:pt x="40596" y="7174"/>
                    <a:pt x="40663" y="7207"/>
                    <a:pt x="40663" y="7274"/>
                  </a:cubicBezTo>
                  <a:cubicBezTo>
                    <a:pt x="40663" y="7307"/>
                    <a:pt x="40696" y="7341"/>
                    <a:pt x="40696" y="7374"/>
                  </a:cubicBezTo>
                  <a:cubicBezTo>
                    <a:pt x="40730" y="7474"/>
                    <a:pt x="40730" y="7541"/>
                    <a:pt x="40763" y="7608"/>
                  </a:cubicBezTo>
                  <a:cubicBezTo>
                    <a:pt x="40763" y="7641"/>
                    <a:pt x="40763" y="7708"/>
                    <a:pt x="40797" y="7774"/>
                  </a:cubicBezTo>
                  <a:cubicBezTo>
                    <a:pt x="40863" y="7974"/>
                    <a:pt x="40797" y="8175"/>
                    <a:pt x="40763" y="8341"/>
                  </a:cubicBezTo>
                  <a:cubicBezTo>
                    <a:pt x="40413" y="9242"/>
                    <a:pt x="39045" y="9692"/>
                    <a:pt x="37140" y="9692"/>
                  </a:cubicBezTo>
                  <a:cubicBezTo>
                    <a:pt x="35234" y="9692"/>
                    <a:pt x="32791" y="9242"/>
                    <a:pt x="30289" y="8341"/>
                  </a:cubicBezTo>
                  <a:lnTo>
                    <a:pt x="30122" y="8308"/>
                  </a:lnTo>
                  <a:cubicBezTo>
                    <a:pt x="25185" y="6607"/>
                    <a:pt x="21483" y="3605"/>
                    <a:pt x="22050" y="1770"/>
                  </a:cubicBezTo>
                  <a:cubicBezTo>
                    <a:pt x="22350" y="903"/>
                    <a:pt x="23651" y="402"/>
                    <a:pt x="25519" y="336"/>
                  </a:cubicBezTo>
                  <a:close/>
                  <a:moveTo>
                    <a:pt x="21583" y="2771"/>
                  </a:moveTo>
                  <a:cubicBezTo>
                    <a:pt x="22183" y="4772"/>
                    <a:pt x="25486" y="7174"/>
                    <a:pt x="29989" y="8808"/>
                  </a:cubicBezTo>
                  <a:lnTo>
                    <a:pt x="30089" y="8842"/>
                  </a:lnTo>
                  <a:cubicBezTo>
                    <a:pt x="32657" y="9776"/>
                    <a:pt x="35092" y="10176"/>
                    <a:pt x="37027" y="10176"/>
                  </a:cubicBezTo>
                  <a:cubicBezTo>
                    <a:pt x="38495" y="10176"/>
                    <a:pt x="39662" y="9943"/>
                    <a:pt x="40396" y="9442"/>
                  </a:cubicBezTo>
                  <a:lnTo>
                    <a:pt x="40396" y="9442"/>
                  </a:lnTo>
                  <a:cubicBezTo>
                    <a:pt x="40396" y="9476"/>
                    <a:pt x="40396" y="9476"/>
                    <a:pt x="40363" y="9509"/>
                  </a:cubicBezTo>
                  <a:cubicBezTo>
                    <a:pt x="39829" y="11410"/>
                    <a:pt x="38728" y="15246"/>
                    <a:pt x="37694" y="18849"/>
                  </a:cubicBezTo>
                  <a:cubicBezTo>
                    <a:pt x="37661" y="19016"/>
                    <a:pt x="37594" y="19182"/>
                    <a:pt x="37561" y="19316"/>
                  </a:cubicBezTo>
                  <a:cubicBezTo>
                    <a:pt x="37361" y="20016"/>
                    <a:pt x="37161" y="20684"/>
                    <a:pt x="36960" y="21351"/>
                  </a:cubicBezTo>
                  <a:lnTo>
                    <a:pt x="36594" y="22752"/>
                  </a:lnTo>
                  <a:cubicBezTo>
                    <a:pt x="36460" y="23185"/>
                    <a:pt x="36360" y="23652"/>
                    <a:pt x="36227" y="24086"/>
                  </a:cubicBezTo>
                  <a:cubicBezTo>
                    <a:pt x="36060" y="24153"/>
                    <a:pt x="35893" y="24253"/>
                    <a:pt x="35726" y="24286"/>
                  </a:cubicBezTo>
                  <a:cubicBezTo>
                    <a:pt x="35660" y="24319"/>
                    <a:pt x="35593" y="24319"/>
                    <a:pt x="35526" y="24353"/>
                  </a:cubicBezTo>
                  <a:cubicBezTo>
                    <a:pt x="35426" y="24386"/>
                    <a:pt x="35359" y="24386"/>
                    <a:pt x="35259" y="24453"/>
                  </a:cubicBezTo>
                  <a:cubicBezTo>
                    <a:pt x="35193" y="24486"/>
                    <a:pt x="35092" y="24486"/>
                    <a:pt x="35026" y="24486"/>
                  </a:cubicBezTo>
                  <a:cubicBezTo>
                    <a:pt x="34926" y="24486"/>
                    <a:pt x="34859" y="24520"/>
                    <a:pt x="34759" y="24520"/>
                  </a:cubicBezTo>
                  <a:cubicBezTo>
                    <a:pt x="34692" y="24520"/>
                    <a:pt x="34592" y="24553"/>
                    <a:pt x="34492" y="24553"/>
                  </a:cubicBezTo>
                  <a:cubicBezTo>
                    <a:pt x="33971" y="24639"/>
                    <a:pt x="33399" y="24680"/>
                    <a:pt x="32789" y="24680"/>
                  </a:cubicBezTo>
                  <a:cubicBezTo>
                    <a:pt x="30545" y="24680"/>
                    <a:pt x="27772" y="24122"/>
                    <a:pt x="25019" y="23152"/>
                  </a:cubicBezTo>
                  <a:lnTo>
                    <a:pt x="24852" y="23119"/>
                  </a:lnTo>
                  <a:cubicBezTo>
                    <a:pt x="22650" y="22318"/>
                    <a:pt x="20582" y="21317"/>
                    <a:pt x="18981" y="20217"/>
                  </a:cubicBezTo>
                  <a:cubicBezTo>
                    <a:pt x="18014" y="19549"/>
                    <a:pt x="17213" y="18882"/>
                    <a:pt x="16579" y="18215"/>
                  </a:cubicBezTo>
                  <a:cubicBezTo>
                    <a:pt x="16479" y="18115"/>
                    <a:pt x="16346" y="17982"/>
                    <a:pt x="16246" y="17848"/>
                  </a:cubicBezTo>
                  <a:cubicBezTo>
                    <a:pt x="16212" y="17815"/>
                    <a:pt x="16179" y="17715"/>
                    <a:pt x="16146" y="17681"/>
                  </a:cubicBezTo>
                  <a:cubicBezTo>
                    <a:pt x="16079" y="17648"/>
                    <a:pt x="16046" y="17548"/>
                    <a:pt x="16012" y="17515"/>
                  </a:cubicBezTo>
                  <a:cubicBezTo>
                    <a:pt x="15979" y="17481"/>
                    <a:pt x="15912" y="17381"/>
                    <a:pt x="15879" y="17348"/>
                  </a:cubicBezTo>
                  <a:cubicBezTo>
                    <a:pt x="15845" y="17314"/>
                    <a:pt x="15812" y="17214"/>
                    <a:pt x="15812" y="17181"/>
                  </a:cubicBezTo>
                  <a:cubicBezTo>
                    <a:pt x="15745" y="17148"/>
                    <a:pt x="15712" y="17048"/>
                    <a:pt x="15712" y="17014"/>
                  </a:cubicBezTo>
                  <a:cubicBezTo>
                    <a:pt x="15679" y="16948"/>
                    <a:pt x="15679" y="16881"/>
                    <a:pt x="15645" y="16847"/>
                  </a:cubicBezTo>
                  <a:cubicBezTo>
                    <a:pt x="15812" y="16481"/>
                    <a:pt x="15979" y="16114"/>
                    <a:pt x="16146" y="15680"/>
                  </a:cubicBezTo>
                  <a:lnTo>
                    <a:pt x="17547" y="12311"/>
                  </a:lnTo>
                  <a:lnTo>
                    <a:pt x="17713" y="11844"/>
                  </a:lnTo>
                  <a:lnTo>
                    <a:pt x="21049" y="4105"/>
                  </a:lnTo>
                  <a:cubicBezTo>
                    <a:pt x="21249" y="3571"/>
                    <a:pt x="21483" y="3138"/>
                    <a:pt x="21583" y="2771"/>
                  </a:cubicBezTo>
                  <a:close/>
                  <a:moveTo>
                    <a:pt x="15378" y="17415"/>
                  </a:moveTo>
                  <a:cubicBezTo>
                    <a:pt x="15412" y="17481"/>
                    <a:pt x="15445" y="17515"/>
                    <a:pt x="15512" y="17615"/>
                  </a:cubicBezTo>
                  <a:cubicBezTo>
                    <a:pt x="15545" y="17648"/>
                    <a:pt x="15545" y="17681"/>
                    <a:pt x="15579" y="17781"/>
                  </a:cubicBezTo>
                  <a:cubicBezTo>
                    <a:pt x="15712" y="17948"/>
                    <a:pt x="15845" y="18148"/>
                    <a:pt x="16012" y="18349"/>
                  </a:cubicBezTo>
                  <a:cubicBezTo>
                    <a:pt x="16079" y="18449"/>
                    <a:pt x="16179" y="18582"/>
                    <a:pt x="16246" y="18649"/>
                  </a:cubicBezTo>
                  <a:cubicBezTo>
                    <a:pt x="16879" y="19349"/>
                    <a:pt x="17713" y="20016"/>
                    <a:pt x="18714" y="20684"/>
                  </a:cubicBezTo>
                  <a:cubicBezTo>
                    <a:pt x="20382" y="21818"/>
                    <a:pt x="22483" y="22818"/>
                    <a:pt x="24718" y="23652"/>
                  </a:cubicBezTo>
                  <a:lnTo>
                    <a:pt x="24885" y="23686"/>
                  </a:lnTo>
                  <a:cubicBezTo>
                    <a:pt x="27752" y="24725"/>
                    <a:pt x="30648" y="25259"/>
                    <a:pt x="32956" y="25259"/>
                  </a:cubicBezTo>
                  <a:cubicBezTo>
                    <a:pt x="33092" y="25259"/>
                    <a:pt x="33226" y="25257"/>
                    <a:pt x="33358" y="25253"/>
                  </a:cubicBezTo>
                  <a:cubicBezTo>
                    <a:pt x="33658" y="25253"/>
                    <a:pt x="33925" y="25187"/>
                    <a:pt x="34192" y="25187"/>
                  </a:cubicBezTo>
                  <a:cubicBezTo>
                    <a:pt x="34325" y="25187"/>
                    <a:pt x="34425" y="25153"/>
                    <a:pt x="34559" y="25153"/>
                  </a:cubicBezTo>
                  <a:cubicBezTo>
                    <a:pt x="34692" y="25153"/>
                    <a:pt x="34826" y="25120"/>
                    <a:pt x="34892" y="25120"/>
                  </a:cubicBezTo>
                  <a:cubicBezTo>
                    <a:pt x="34992" y="25120"/>
                    <a:pt x="35059" y="25087"/>
                    <a:pt x="35159" y="25087"/>
                  </a:cubicBezTo>
                  <a:cubicBezTo>
                    <a:pt x="35359" y="25020"/>
                    <a:pt x="35526" y="24987"/>
                    <a:pt x="35726" y="24920"/>
                  </a:cubicBezTo>
                  <a:cubicBezTo>
                    <a:pt x="35860" y="24853"/>
                    <a:pt x="35926" y="24820"/>
                    <a:pt x="36026" y="24786"/>
                  </a:cubicBezTo>
                  <a:lnTo>
                    <a:pt x="36060" y="24786"/>
                  </a:lnTo>
                  <a:cubicBezTo>
                    <a:pt x="35660" y="26187"/>
                    <a:pt x="35393" y="27188"/>
                    <a:pt x="35326" y="27455"/>
                  </a:cubicBezTo>
                  <a:cubicBezTo>
                    <a:pt x="35326" y="27488"/>
                    <a:pt x="35259" y="27522"/>
                    <a:pt x="35259" y="27622"/>
                  </a:cubicBezTo>
                  <a:cubicBezTo>
                    <a:pt x="34926" y="28589"/>
                    <a:pt x="33525" y="29156"/>
                    <a:pt x="31356" y="29190"/>
                  </a:cubicBezTo>
                  <a:cubicBezTo>
                    <a:pt x="31236" y="29193"/>
                    <a:pt x="31114" y="29195"/>
                    <a:pt x="30991" y="29195"/>
                  </a:cubicBezTo>
                  <a:cubicBezTo>
                    <a:pt x="28794" y="29195"/>
                    <a:pt x="26169" y="28636"/>
                    <a:pt x="23484" y="27689"/>
                  </a:cubicBezTo>
                  <a:lnTo>
                    <a:pt x="23317" y="27622"/>
                  </a:lnTo>
                  <a:cubicBezTo>
                    <a:pt x="17647" y="25620"/>
                    <a:pt x="13477" y="22185"/>
                    <a:pt x="14178" y="20116"/>
                  </a:cubicBezTo>
                  <a:cubicBezTo>
                    <a:pt x="14211" y="20083"/>
                    <a:pt x="14211" y="19983"/>
                    <a:pt x="14244" y="19916"/>
                  </a:cubicBezTo>
                  <a:lnTo>
                    <a:pt x="14278" y="19816"/>
                  </a:lnTo>
                  <a:cubicBezTo>
                    <a:pt x="14378" y="19583"/>
                    <a:pt x="14544" y="19249"/>
                    <a:pt x="14745" y="18782"/>
                  </a:cubicBezTo>
                  <a:cubicBezTo>
                    <a:pt x="14978" y="18449"/>
                    <a:pt x="15078" y="18015"/>
                    <a:pt x="15312" y="17615"/>
                  </a:cubicBezTo>
                  <a:lnTo>
                    <a:pt x="15378" y="17415"/>
                  </a:lnTo>
                  <a:close/>
                  <a:moveTo>
                    <a:pt x="12576" y="11944"/>
                  </a:moveTo>
                  <a:cubicBezTo>
                    <a:pt x="14011" y="11944"/>
                    <a:pt x="15512" y="12011"/>
                    <a:pt x="17080" y="12244"/>
                  </a:cubicBezTo>
                  <a:lnTo>
                    <a:pt x="15712" y="15480"/>
                  </a:lnTo>
                  <a:cubicBezTo>
                    <a:pt x="15545" y="15947"/>
                    <a:pt x="15345" y="16347"/>
                    <a:pt x="15178" y="16781"/>
                  </a:cubicBezTo>
                  <a:lnTo>
                    <a:pt x="15178" y="16814"/>
                  </a:lnTo>
                  <a:lnTo>
                    <a:pt x="14878" y="17481"/>
                  </a:lnTo>
                  <a:cubicBezTo>
                    <a:pt x="14711" y="17915"/>
                    <a:pt x="14544" y="18315"/>
                    <a:pt x="14378" y="18649"/>
                  </a:cubicBezTo>
                  <a:cubicBezTo>
                    <a:pt x="14178" y="19116"/>
                    <a:pt x="14011" y="19483"/>
                    <a:pt x="13911" y="19750"/>
                  </a:cubicBezTo>
                  <a:lnTo>
                    <a:pt x="13877" y="19816"/>
                  </a:lnTo>
                  <a:cubicBezTo>
                    <a:pt x="13844" y="19916"/>
                    <a:pt x="13811" y="19950"/>
                    <a:pt x="13811" y="20016"/>
                  </a:cubicBezTo>
                  <a:cubicBezTo>
                    <a:pt x="12977" y="22418"/>
                    <a:pt x="17080" y="25954"/>
                    <a:pt x="23184" y="28122"/>
                  </a:cubicBezTo>
                  <a:lnTo>
                    <a:pt x="23351" y="28156"/>
                  </a:lnTo>
                  <a:cubicBezTo>
                    <a:pt x="26153" y="29156"/>
                    <a:pt x="28855" y="29657"/>
                    <a:pt x="31156" y="29657"/>
                  </a:cubicBezTo>
                  <a:lnTo>
                    <a:pt x="31390" y="29657"/>
                  </a:lnTo>
                  <a:cubicBezTo>
                    <a:pt x="33758" y="29623"/>
                    <a:pt x="35326" y="28956"/>
                    <a:pt x="35726" y="27789"/>
                  </a:cubicBezTo>
                  <a:cubicBezTo>
                    <a:pt x="35760" y="27689"/>
                    <a:pt x="35760" y="27655"/>
                    <a:pt x="35760" y="27588"/>
                  </a:cubicBezTo>
                  <a:cubicBezTo>
                    <a:pt x="35860" y="27288"/>
                    <a:pt x="36193" y="26087"/>
                    <a:pt x="36694" y="24420"/>
                  </a:cubicBezTo>
                  <a:cubicBezTo>
                    <a:pt x="36827" y="23953"/>
                    <a:pt x="36927" y="23486"/>
                    <a:pt x="37094" y="22985"/>
                  </a:cubicBezTo>
                  <a:lnTo>
                    <a:pt x="37494" y="21618"/>
                  </a:lnTo>
                  <a:cubicBezTo>
                    <a:pt x="37661" y="20984"/>
                    <a:pt x="37861" y="20350"/>
                    <a:pt x="38028" y="19683"/>
                  </a:cubicBezTo>
                  <a:cubicBezTo>
                    <a:pt x="41864" y="22118"/>
                    <a:pt x="44866" y="24820"/>
                    <a:pt x="46434" y="27522"/>
                  </a:cubicBezTo>
                  <a:cubicBezTo>
                    <a:pt x="47701" y="29490"/>
                    <a:pt x="48035" y="31425"/>
                    <a:pt x="47501" y="33026"/>
                  </a:cubicBezTo>
                  <a:cubicBezTo>
                    <a:pt x="46361" y="36147"/>
                    <a:pt x="42063" y="37789"/>
                    <a:pt x="36241" y="37789"/>
                  </a:cubicBezTo>
                  <a:cubicBezTo>
                    <a:pt x="34909" y="37789"/>
                    <a:pt x="33496" y="37703"/>
                    <a:pt x="32024" y="37529"/>
                  </a:cubicBezTo>
                  <a:cubicBezTo>
                    <a:pt x="31857" y="37529"/>
                    <a:pt x="31690" y="37496"/>
                    <a:pt x="31523" y="37496"/>
                  </a:cubicBezTo>
                  <a:cubicBezTo>
                    <a:pt x="31190" y="37462"/>
                    <a:pt x="30856" y="37429"/>
                    <a:pt x="30556" y="37362"/>
                  </a:cubicBezTo>
                  <a:cubicBezTo>
                    <a:pt x="30389" y="37329"/>
                    <a:pt x="30222" y="37329"/>
                    <a:pt x="30056" y="37295"/>
                  </a:cubicBezTo>
                  <a:cubicBezTo>
                    <a:pt x="27153" y="36828"/>
                    <a:pt x="24051" y="36028"/>
                    <a:pt x="20916" y="34927"/>
                  </a:cubicBezTo>
                  <a:lnTo>
                    <a:pt x="20749" y="34860"/>
                  </a:lnTo>
                  <a:cubicBezTo>
                    <a:pt x="17580" y="33760"/>
                    <a:pt x="14678" y="32425"/>
                    <a:pt x="12143" y="30924"/>
                  </a:cubicBezTo>
                  <a:cubicBezTo>
                    <a:pt x="12009" y="30824"/>
                    <a:pt x="11843" y="30757"/>
                    <a:pt x="11709" y="30657"/>
                  </a:cubicBezTo>
                  <a:cubicBezTo>
                    <a:pt x="11476" y="30491"/>
                    <a:pt x="11175" y="30324"/>
                    <a:pt x="10909" y="30157"/>
                  </a:cubicBezTo>
                  <a:cubicBezTo>
                    <a:pt x="10808" y="30090"/>
                    <a:pt x="10642" y="29990"/>
                    <a:pt x="10508" y="29923"/>
                  </a:cubicBezTo>
                  <a:cubicBezTo>
                    <a:pt x="4170" y="25854"/>
                    <a:pt x="401" y="21117"/>
                    <a:pt x="1168" y="17314"/>
                  </a:cubicBezTo>
                  <a:cubicBezTo>
                    <a:pt x="1202" y="17114"/>
                    <a:pt x="1235" y="16914"/>
                    <a:pt x="1335" y="16681"/>
                  </a:cubicBezTo>
                  <a:cubicBezTo>
                    <a:pt x="2469" y="13578"/>
                    <a:pt x="6739" y="11944"/>
                    <a:pt x="12576" y="11944"/>
                  </a:cubicBezTo>
                  <a:close/>
                  <a:moveTo>
                    <a:pt x="10808" y="30624"/>
                  </a:moveTo>
                  <a:cubicBezTo>
                    <a:pt x="11042" y="30791"/>
                    <a:pt x="11342" y="30958"/>
                    <a:pt x="11576" y="31124"/>
                  </a:cubicBezTo>
                  <a:cubicBezTo>
                    <a:pt x="11376" y="31825"/>
                    <a:pt x="11209" y="32559"/>
                    <a:pt x="11042" y="33293"/>
                  </a:cubicBezTo>
                  <a:cubicBezTo>
                    <a:pt x="10408" y="35894"/>
                    <a:pt x="9975" y="38563"/>
                    <a:pt x="9708" y="41298"/>
                  </a:cubicBezTo>
                  <a:cubicBezTo>
                    <a:pt x="9508" y="43567"/>
                    <a:pt x="9407" y="45902"/>
                    <a:pt x="9674" y="48203"/>
                  </a:cubicBezTo>
                  <a:cubicBezTo>
                    <a:pt x="9508" y="48137"/>
                    <a:pt x="9341" y="48003"/>
                    <a:pt x="9174" y="47970"/>
                  </a:cubicBezTo>
                  <a:cubicBezTo>
                    <a:pt x="9007" y="47870"/>
                    <a:pt x="8840" y="47836"/>
                    <a:pt x="8674" y="47803"/>
                  </a:cubicBezTo>
                  <a:cubicBezTo>
                    <a:pt x="8473" y="45601"/>
                    <a:pt x="8540" y="43366"/>
                    <a:pt x="8740" y="41198"/>
                  </a:cubicBezTo>
                  <a:cubicBezTo>
                    <a:pt x="9141" y="37629"/>
                    <a:pt x="9841" y="34093"/>
                    <a:pt x="10808" y="30624"/>
                  </a:cubicBezTo>
                  <a:close/>
                  <a:moveTo>
                    <a:pt x="30356" y="37796"/>
                  </a:moveTo>
                  <a:lnTo>
                    <a:pt x="31356" y="37929"/>
                  </a:lnTo>
                  <a:cubicBezTo>
                    <a:pt x="29889" y="41198"/>
                    <a:pt x="28221" y="44434"/>
                    <a:pt x="26219" y="47436"/>
                  </a:cubicBezTo>
                  <a:cubicBezTo>
                    <a:pt x="25019" y="49204"/>
                    <a:pt x="23684" y="50972"/>
                    <a:pt x="22183" y="52540"/>
                  </a:cubicBezTo>
                  <a:cubicBezTo>
                    <a:pt x="22016" y="52473"/>
                    <a:pt x="21850" y="52440"/>
                    <a:pt x="21683" y="52373"/>
                  </a:cubicBezTo>
                  <a:cubicBezTo>
                    <a:pt x="21516" y="52340"/>
                    <a:pt x="21316" y="52306"/>
                    <a:pt x="21082" y="52273"/>
                  </a:cubicBezTo>
                  <a:cubicBezTo>
                    <a:pt x="22717" y="50638"/>
                    <a:pt x="24151" y="48804"/>
                    <a:pt x="25419" y="46869"/>
                  </a:cubicBezTo>
                  <a:cubicBezTo>
                    <a:pt x="27320" y="44000"/>
                    <a:pt x="28921" y="40965"/>
                    <a:pt x="30356" y="37796"/>
                  </a:cubicBezTo>
                  <a:close/>
                  <a:moveTo>
                    <a:pt x="12009" y="31324"/>
                  </a:moveTo>
                  <a:cubicBezTo>
                    <a:pt x="14578" y="32792"/>
                    <a:pt x="17480" y="34160"/>
                    <a:pt x="20582" y="35227"/>
                  </a:cubicBezTo>
                  <a:lnTo>
                    <a:pt x="20749" y="35294"/>
                  </a:lnTo>
                  <a:cubicBezTo>
                    <a:pt x="23884" y="36395"/>
                    <a:pt x="26987" y="37162"/>
                    <a:pt x="29855" y="37662"/>
                  </a:cubicBezTo>
                  <a:cubicBezTo>
                    <a:pt x="28388" y="40898"/>
                    <a:pt x="26820" y="43867"/>
                    <a:pt x="25019" y="46569"/>
                  </a:cubicBezTo>
                  <a:cubicBezTo>
                    <a:pt x="23484" y="48970"/>
                    <a:pt x="22016" y="50772"/>
                    <a:pt x="20482" y="52273"/>
                  </a:cubicBezTo>
                  <a:cubicBezTo>
                    <a:pt x="20249" y="52273"/>
                    <a:pt x="20048" y="52273"/>
                    <a:pt x="19848" y="52306"/>
                  </a:cubicBezTo>
                  <a:cubicBezTo>
                    <a:pt x="19315" y="52373"/>
                    <a:pt x="18814" y="52506"/>
                    <a:pt x="18214" y="52706"/>
                  </a:cubicBezTo>
                  <a:cubicBezTo>
                    <a:pt x="16980" y="53173"/>
                    <a:pt x="15879" y="53874"/>
                    <a:pt x="14978" y="54541"/>
                  </a:cubicBezTo>
                  <a:cubicBezTo>
                    <a:pt x="14878" y="54474"/>
                    <a:pt x="14778" y="54441"/>
                    <a:pt x="14711" y="54341"/>
                  </a:cubicBezTo>
                  <a:cubicBezTo>
                    <a:pt x="14645" y="54274"/>
                    <a:pt x="14511" y="54208"/>
                    <a:pt x="14411" y="54141"/>
                  </a:cubicBezTo>
                  <a:cubicBezTo>
                    <a:pt x="14311" y="54041"/>
                    <a:pt x="14178" y="54007"/>
                    <a:pt x="14044" y="53974"/>
                  </a:cubicBezTo>
                  <a:cubicBezTo>
                    <a:pt x="13711" y="53841"/>
                    <a:pt x="13344" y="53807"/>
                    <a:pt x="12977" y="53807"/>
                  </a:cubicBezTo>
                  <a:cubicBezTo>
                    <a:pt x="12676" y="52673"/>
                    <a:pt x="12310" y="51472"/>
                    <a:pt x="11642" y="50338"/>
                  </a:cubicBezTo>
                  <a:cubicBezTo>
                    <a:pt x="11342" y="49804"/>
                    <a:pt x="11009" y="49371"/>
                    <a:pt x="10642" y="49004"/>
                  </a:cubicBezTo>
                  <a:lnTo>
                    <a:pt x="10175" y="48537"/>
                  </a:lnTo>
                  <a:cubicBezTo>
                    <a:pt x="9908" y="46435"/>
                    <a:pt x="9908" y="44100"/>
                    <a:pt x="10175" y="41298"/>
                  </a:cubicBezTo>
                  <a:cubicBezTo>
                    <a:pt x="10508" y="38029"/>
                    <a:pt x="11075" y="34760"/>
                    <a:pt x="12009" y="31324"/>
                  </a:cubicBezTo>
                  <a:close/>
                  <a:moveTo>
                    <a:pt x="9007" y="50271"/>
                  </a:moveTo>
                  <a:lnTo>
                    <a:pt x="9007" y="50271"/>
                  </a:lnTo>
                  <a:cubicBezTo>
                    <a:pt x="9341" y="50538"/>
                    <a:pt x="9674" y="50905"/>
                    <a:pt x="10008" y="51372"/>
                  </a:cubicBezTo>
                  <a:cubicBezTo>
                    <a:pt x="10208" y="51706"/>
                    <a:pt x="10408" y="52039"/>
                    <a:pt x="10642" y="52406"/>
                  </a:cubicBezTo>
                  <a:cubicBezTo>
                    <a:pt x="10708" y="52673"/>
                    <a:pt x="10808" y="52873"/>
                    <a:pt x="10909" y="53073"/>
                  </a:cubicBezTo>
                  <a:cubicBezTo>
                    <a:pt x="11009" y="53207"/>
                    <a:pt x="11075" y="53374"/>
                    <a:pt x="11142" y="53507"/>
                  </a:cubicBezTo>
                  <a:cubicBezTo>
                    <a:pt x="11242" y="53807"/>
                    <a:pt x="11376" y="54074"/>
                    <a:pt x="11476" y="54374"/>
                  </a:cubicBezTo>
                  <a:cubicBezTo>
                    <a:pt x="11242" y="54541"/>
                    <a:pt x="11042" y="54775"/>
                    <a:pt x="10909" y="54975"/>
                  </a:cubicBezTo>
                  <a:cubicBezTo>
                    <a:pt x="10575" y="54508"/>
                    <a:pt x="10308" y="54041"/>
                    <a:pt x="10041" y="53540"/>
                  </a:cubicBezTo>
                  <a:cubicBezTo>
                    <a:pt x="9541" y="52506"/>
                    <a:pt x="9207" y="51372"/>
                    <a:pt x="9007" y="50271"/>
                  </a:cubicBezTo>
                  <a:close/>
                  <a:moveTo>
                    <a:pt x="7793" y="49772"/>
                  </a:moveTo>
                  <a:cubicBezTo>
                    <a:pt x="7950" y="49772"/>
                    <a:pt x="8121" y="49806"/>
                    <a:pt x="8307" y="49871"/>
                  </a:cubicBezTo>
                  <a:cubicBezTo>
                    <a:pt x="8340" y="49871"/>
                    <a:pt x="8373" y="49904"/>
                    <a:pt x="8407" y="49904"/>
                  </a:cubicBezTo>
                  <a:cubicBezTo>
                    <a:pt x="8674" y="51372"/>
                    <a:pt x="9041" y="52640"/>
                    <a:pt x="9574" y="53741"/>
                  </a:cubicBezTo>
                  <a:cubicBezTo>
                    <a:pt x="9874" y="54341"/>
                    <a:pt x="10208" y="54875"/>
                    <a:pt x="10642" y="55375"/>
                  </a:cubicBezTo>
                  <a:cubicBezTo>
                    <a:pt x="10575" y="55475"/>
                    <a:pt x="10542" y="55508"/>
                    <a:pt x="10542" y="55575"/>
                  </a:cubicBezTo>
                  <a:cubicBezTo>
                    <a:pt x="9774" y="55041"/>
                    <a:pt x="9041" y="54508"/>
                    <a:pt x="8407" y="53941"/>
                  </a:cubicBezTo>
                  <a:cubicBezTo>
                    <a:pt x="7840" y="53374"/>
                    <a:pt x="7206" y="52706"/>
                    <a:pt x="6972" y="52006"/>
                  </a:cubicBezTo>
                  <a:cubicBezTo>
                    <a:pt x="6972" y="51973"/>
                    <a:pt x="6906" y="51939"/>
                    <a:pt x="6906" y="51873"/>
                  </a:cubicBezTo>
                  <a:cubicBezTo>
                    <a:pt x="6906" y="51839"/>
                    <a:pt x="6872" y="51806"/>
                    <a:pt x="6872" y="51739"/>
                  </a:cubicBezTo>
                  <a:lnTo>
                    <a:pt x="6806" y="51472"/>
                  </a:lnTo>
                  <a:cubicBezTo>
                    <a:pt x="6739" y="51305"/>
                    <a:pt x="6739" y="51172"/>
                    <a:pt x="6739" y="51005"/>
                  </a:cubicBezTo>
                  <a:cubicBezTo>
                    <a:pt x="6739" y="50705"/>
                    <a:pt x="6872" y="50438"/>
                    <a:pt x="7006" y="50205"/>
                  </a:cubicBezTo>
                  <a:cubicBezTo>
                    <a:pt x="7208" y="49913"/>
                    <a:pt x="7470" y="49772"/>
                    <a:pt x="7793" y="49772"/>
                  </a:cubicBezTo>
                  <a:close/>
                  <a:moveTo>
                    <a:pt x="20349" y="54308"/>
                  </a:moveTo>
                  <a:cubicBezTo>
                    <a:pt x="19481" y="55041"/>
                    <a:pt x="18514" y="55675"/>
                    <a:pt x="17480" y="56209"/>
                  </a:cubicBezTo>
                  <a:cubicBezTo>
                    <a:pt x="16980" y="56476"/>
                    <a:pt x="16479" y="56643"/>
                    <a:pt x="15879" y="56776"/>
                  </a:cubicBezTo>
                  <a:cubicBezTo>
                    <a:pt x="15879" y="56509"/>
                    <a:pt x="15845" y="56276"/>
                    <a:pt x="15812" y="56009"/>
                  </a:cubicBezTo>
                  <a:lnTo>
                    <a:pt x="16679" y="55508"/>
                  </a:lnTo>
                  <a:cubicBezTo>
                    <a:pt x="16846" y="55442"/>
                    <a:pt x="16913" y="55342"/>
                    <a:pt x="17046" y="55308"/>
                  </a:cubicBezTo>
                  <a:cubicBezTo>
                    <a:pt x="17246" y="55208"/>
                    <a:pt x="17480" y="55108"/>
                    <a:pt x="17680" y="54975"/>
                  </a:cubicBezTo>
                  <a:cubicBezTo>
                    <a:pt x="18047" y="54808"/>
                    <a:pt x="18414" y="54641"/>
                    <a:pt x="18848" y="54541"/>
                  </a:cubicBezTo>
                  <a:cubicBezTo>
                    <a:pt x="19381" y="54374"/>
                    <a:pt x="19915" y="54308"/>
                    <a:pt x="20349" y="54308"/>
                  </a:cubicBezTo>
                  <a:close/>
                  <a:moveTo>
                    <a:pt x="7804" y="48148"/>
                  </a:moveTo>
                  <a:cubicBezTo>
                    <a:pt x="7946" y="48148"/>
                    <a:pt x="8082" y="48156"/>
                    <a:pt x="8207" y="48170"/>
                  </a:cubicBezTo>
                  <a:cubicBezTo>
                    <a:pt x="8407" y="48203"/>
                    <a:pt x="8574" y="48270"/>
                    <a:pt x="8707" y="48303"/>
                  </a:cubicBezTo>
                  <a:cubicBezTo>
                    <a:pt x="8807" y="48337"/>
                    <a:pt x="8874" y="48370"/>
                    <a:pt x="8974" y="48370"/>
                  </a:cubicBezTo>
                  <a:cubicBezTo>
                    <a:pt x="9207" y="48503"/>
                    <a:pt x="9474" y="48670"/>
                    <a:pt x="9708" y="48837"/>
                  </a:cubicBezTo>
                  <a:cubicBezTo>
                    <a:pt x="9874" y="48970"/>
                    <a:pt x="10075" y="49137"/>
                    <a:pt x="10241" y="49337"/>
                  </a:cubicBezTo>
                  <a:lnTo>
                    <a:pt x="10308" y="49371"/>
                  </a:lnTo>
                  <a:cubicBezTo>
                    <a:pt x="10642" y="49771"/>
                    <a:pt x="10975" y="50138"/>
                    <a:pt x="11209" y="50638"/>
                  </a:cubicBezTo>
                  <a:cubicBezTo>
                    <a:pt x="11843" y="51706"/>
                    <a:pt x="12243" y="52840"/>
                    <a:pt x="12510" y="53941"/>
                  </a:cubicBezTo>
                  <a:cubicBezTo>
                    <a:pt x="12343" y="53974"/>
                    <a:pt x="12209" y="54007"/>
                    <a:pt x="12043" y="54107"/>
                  </a:cubicBezTo>
                  <a:cubicBezTo>
                    <a:pt x="12009" y="54141"/>
                    <a:pt x="11976" y="54141"/>
                    <a:pt x="11876" y="54174"/>
                  </a:cubicBezTo>
                  <a:lnTo>
                    <a:pt x="11843" y="54174"/>
                  </a:lnTo>
                  <a:cubicBezTo>
                    <a:pt x="11742" y="53874"/>
                    <a:pt x="11642" y="53607"/>
                    <a:pt x="11509" y="53340"/>
                  </a:cubicBezTo>
                  <a:cubicBezTo>
                    <a:pt x="11342" y="52973"/>
                    <a:pt x="11175" y="52640"/>
                    <a:pt x="11009" y="52306"/>
                  </a:cubicBezTo>
                  <a:cubicBezTo>
                    <a:pt x="10808" y="51939"/>
                    <a:pt x="10575" y="51506"/>
                    <a:pt x="10341" y="51172"/>
                  </a:cubicBezTo>
                  <a:cubicBezTo>
                    <a:pt x="10241" y="51039"/>
                    <a:pt x="10141" y="50872"/>
                    <a:pt x="10008" y="50705"/>
                  </a:cubicBezTo>
                  <a:cubicBezTo>
                    <a:pt x="9674" y="50305"/>
                    <a:pt x="9241" y="49871"/>
                    <a:pt x="8807" y="49638"/>
                  </a:cubicBezTo>
                  <a:cubicBezTo>
                    <a:pt x="8674" y="49538"/>
                    <a:pt x="8540" y="49504"/>
                    <a:pt x="8407" y="49471"/>
                  </a:cubicBezTo>
                  <a:cubicBezTo>
                    <a:pt x="8373" y="49437"/>
                    <a:pt x="8340" y="49437"/>
                    <a:pt x="8240" y="49437"/>
                  </a:cubicBezTo>
                  <a:cubicBezTo>
                    <a:pt x="8058" y="49377"/>
                    <a:pt x="7881" y="49348"/>
                    <a:pt x="7711" y="49348"/>
                  </a:cubicBezTo>
                  <a:cubicBezTo>
                    <a:pt x="7228" y="49348"/>
                    <a:pt x="6810" y="49585"/>
                    <a:pt x="6539" y="50005"/>
                  </a:cubicBezTo>
                  <a:cubicBezTo>
                    <a:pt x="6339" y="50305"/>
                    <a:pt x="6205" y="50672"/>
                    <a:pt x="6205" y="51105"/>
                  </a:cubicBezTo>
                  <a:cubicBezTo>
                    <a:pt x="6205" y="51272"/>
                    <a:pt x="6205" y="51472"/>
                    <a:pt x="6239" y="51672"/>
                  </a:cubicBezTo>
                  <a:lnTo>
                    <a:pt x="6339" y="51973"/>
                  </a:lnTo>
                  <a:cubicBezTo>
                    <a:pt x="6339" y="52006"/>
                    <a:pt x="6372" y="52106"/>
                    <a:pt x="6372" y="52139"/>
                  </a:cubicBezTo>
                  <a:cubicBezTo>
                    <a:pt x="6372" y="52173"/>
                    <a:pt x="6405" y="52206"/>
                    <a:pt x="6405" y="52206"/>
                  </a:cubicBezTo>
                  <a:cubicBezTo>
                    <a:pt x="6706" y="53007"/>
                    <a:pt x="7373" y="53707"/>
                    <a:pt x="8006" y="54341"/>
                  </a:cubicBezTo>
                  <a:cubicBezTo>
                    <a:pt x="8707" y="55008"/>
                    <a:pt x="9441" y="55542"/>
                    <a:pt x="10241" y="56142"/>
                  </a:cubicBezTo>
                  <a:cubicBezTo>
                    <a:pt x="10175" y="56376"/>
                    <a:pt x="10108" y="56676"/>
                    <a:pt x="10175" y="56976"/>
                  </a:cubicBezTo>
                  <a:cubicBezTo>
                    <a:pt x="9307" y="56342"/>
                    <a:pt x="8340" y="55775"/>
                    <a:pt x="7406" y="55008"/>
                  </a:cubicBezTo>
                  <a:cubicBezTo>
                    <a:pt x="7006" y="54675"/>
                    <a:pt x="6639" y="54308"/>
                    <a:pt x="6305" y="53941"/>
                  </a:cubicBezTo>
                  <a:cubicBezTo>
                    <a:pt x="6172" y="53774"/>
                    <a:pt x="6038" y="53640"/>
                    <a:pt x="5905" y="53474"/>
                  </a:cubicBezTo>
                  <a:lnTo>
                    <a:pt x="5838" y="53307"/>
                  </a:lnTo>
                  <a:cubicBezTo>
                    <a:pt x="5805" y="53207"/>
                    <a:pt x="5738" y="53173"/>
                    <a:pt x="5705" y="53107"/>
                  </a:cubicBezTo>
                  <a:cubicBezTo>
                    <a:pt x="5638" y="52940"/>
                    <a:pt x="5505" y="52773"/>
                    <a:pt x="5471" y="52606"/>
                  </a:cubicBezTo>
                  <a:cubicBezTo>
                    <a:pt x="5471" y="52540"/>
                    <a:pt x="5405" y="52506"/>
                    <a:pt x="5405" y="52473"/>
                  </a:cubicBezTo>
                  <a:cubicBezTo>
                    <a:pt x="5371" y="52373"/>
                    <a:pt x="5338" y="52306"/>
                    <a:pt x="5338" y="52206"/>
                  </a:cubicBezTo>
                  <a:lnTo>
                    <a:pt x="5204" y="51772"/>
                  </a:lnTo>
                  <a:cubicBezTo>
                    <a:pt x="5171" y="51506"/>
                    <a:pt x="5138" y="51272"/>
                    <a:pt x="5138" y="50939"/>
                  </a:cubicBezTo>
                  <a:cubicBezTo>
                    <a:pt x="5171" y="50305"/>
                    <a:pt x="5338" y="49704"/>
                    <a:pt x="5671" y="49271"/>
                  </a:cubicBezTo>
                  <a:cubicBezTo>
                    <a:pt x="6038" y="48704"/>
                    <a:pt x="6572" y="48337"/>
                    <a:pt x="7173" y="48203"/>
                  </a:cubicBezTo>
                  <a:cubicBezTo>
                    <a:pt x="7387" y="48164"/>
                    <a:pt x="7602" y="48148"/>
                    <a:pt x="7804" y="48148"/>
                  </a:cubicBezTo>
                  <a:close/>
                  <a:moveTo>
                    <a:pt x="21149" y="54374"/>
                  </a:moveTo>
                  <a:cubicBezTo>
                    <a:pt x="21683" y="54541"/>
                    <a:pt x="21983" y="54941"/>
                    <a:pt x="21916" y="55475"/>
                  </a:cubicBezTo>
                  <a:cubicBezTo>
                    <a:pt x="21916" y="55709"/>
                    <a:pt x="21816" y="56009"/>
                    <a:pt x="21650" y="56276"/>
                  </a:cubicBezTo>
                  <a:cubicBezTo>
                    <a:pt x="21549" y="56376"/>
                    <a:pt x="21416" y="56509"/>
                    <a:pt x="21316" y="56609"/>
                  </a:cubicBezTo>
                  <a:lnTo>
                    <a:pt x="21082" y="56776"/>
                  </a:lnTo>
                  <a:cubicBezTo>
                    <a:pt x="21049" y="56809"/>
                    <a:pt x="21016" y="56809"/>
                    <a:pt x="20982" y="56843"/>
                  </a:cubicBezTo>
                  <a:cubicBezTo>
                    <a:pt x="20916" y="56843"/>
                    <a:pt x="20882" y="56876"/>
                    <a:pt x="20849" y="56943"/>
                  </a:cubicBezTo>
                  <a:cubicBezTo>
                    <a:pt x="20215" y="57310"/>
                    <a:pt x="19315" y="57410"/>
                    <a:pt x="18481" y="57510"/>
                  </a:cubicBezTo>
                  <a:cubicBezTo>
                    <a:pt x="18108" y="57524"/>
                    <a:pt x="17740" y="57532"/>
                    <a:pt x="17369" y="57532"/>
                  </a:cubicBezTo>
                  <a:cubicBezTo>
                    <a:pt x="16844" y="57532"/>
                    <a:pt x="16312" y="57516"/>
                    <a:pt x="15745" y="57477"/>
                  </a:cubicBezTo>
                  <a:cubicBezTo>
                    <a:pt x="15812" y="57376"/>
                    <a:pt x="15812" y="57310"/>
                    <a:pt x="15812" y="57276"/>
                  </a:cubicBezTo>
                  <a:cubicBezTo>
                    <a:pt x="16379" y="57143"/>
                    <a:pt x="17013" y="56943"/>
                    <a:pt x="17647" y="56676"/>
                  </a:cubicBezTo>
                  <a:cubicBezTo>
                    <a:pt x="18747" y="56142"/>
                    <a:pt x="19848" y="55442"/>
                    <a:pt x="20982" y="54441"/>
                  </a:cubicBezTo>
                  <a:cubicBezTo>
                    <a:pt x="21049" y="54374"/>
                    <a:pt x="21082" y="54374"/>
                    <a:pt x="21149" y="54374"/>
                  </a:cubicBezTo>
                  <a:close/>
                  <a:moveTo>
                    <a:pt x="20716" y="52773"/>
                  </a:moveTo>
                  <a:cubicBezTo>
                    <a:pt x="21049" y="52773"/>
                    <a:pt x="21349" y="52807"/>
                    <a:pt x="21616" y="52873"/>
                  </a:cubicBezTo>
                  <a:cubicBezTo>
                    <a:pt x="21716" y="52940"/>
                    <a:pt x="21783" y="52940"/>
                    <a:pt x="21883" y="52973"/>
                  </a:cubicBezTo>
                  <a:cubicBezTo>
                    <a:pt x="22016" y="53007"/>
                    <a:pt x="22183" y="53107"/>
                    <a:pt x="22350" y="53173"/>
                  </a:cubicBezTo>
                  <a:cubicBezTo>
                    <a:pt x="22550" y="53307"/>
                    <a:pt x="22850" y="53507"/>
                    <a:pt x="23051" y="53841"/>
                  </a:cubicBezTo>
                  <a:cubicBezTo>
                    <a:pt x="23417" y="54308"/>
                    <a:pt x="23584" y="54975"/>
                    <a:pt x="23551" y="55609"/>
                  </a:cubicBezTo>
                  <a:cubicBezTo>
                    <a:pt x="23518" y="56176"/>
                    <a:pt x="23317" y="56776"/>
                    <a:pt x="22917" y="57210"/>
                  </a:cubicBezTo>
                  <a:cubicBezTo>
                    <a:pt x="22717" y="57510"/>
                    <a:pt x="22517" y="57710"/>
                    <a:pt x="22350" y="57843"/>
                  </a:cubicBezTo>
                  <a:lnTo>
                    <a:pt x="22016" y="58110"/>
                  </a:lnTo>
                  <a:lnTo>
                    <a:pt x="21750" y="58210"/>
                  </a:lnTo>
                  <a:lnTo>
                    <a:pt x="21616" y="58310"/>
                  </a:lnTo>
                  <a:cubicBezTo>
                    <a:pt x="21449" y="58377"/>
                    <a:pt x="21283" y="58477"/>
                    <a:pt x="21082" y="58511"/>
                  </a:cubicBezTo>
                  <a:cubicBezTo>
                    <a:pt x="21016" y="58544"/>
                    <a:pt x="20916" y="58544"/>
                    <a:pt x="20849" y="58611"/>
                  </a:cubicBezTo>
                  <a:lnTo>
                    <a:pt x="20682" y="58644"/>
                  </a:lnTo>
                  <a:cubicBezTo>
                    <a:pt x="20449" y="58677"/>
                    <a:pt x="20249" y="58777"/>
                    <a:pt x="20082" y="58777"/>
                  </a:cubicBezTo>
                  <a:cubicBezTo>
                    <a:pt x="19581" y="58844"/>
                    <a:pt x="19081" y="58878"/>
                    <a:pt x="18547" y="58878"/>
                  </a:cubicBezTo>
                  <a:cubicBezTo>
                    <a:pt x="17380" y="58878"/>
                    <a:pt x="16246" y="58711"/>
                    <a:pt x="15178" y="58511"/>
                  </a:cubicBezTo>
                  <a:cubicBezTo>
                    <a:pt x="15345" y="58310"/>
                    <a:pt x="15512" y="58044"/>
                    <a:pt x="15612" y="57810"/>
                  </a:cubicBezTo>
                  <a:cubicBezTo>
                    <a:pt x="16245" y="57852"/>
                    <a:pt x="16864" y="57895"/>
                    <a:pt x="17471" y="57895"/>
                  </a:cubicBezTo>
                  <a:cubicBezTo>
                    <a:pt x="17823" y="57895"/>
                    <a:pt x="18171" y="57880"/>
                    <a:pt x="18514" y="57843"/>
                  </a:cubicBezTo>
                  <a:cubicBezTo>
                    <a:pt x="19381" y="57777"/>
                    <a:pt x="20349" y="57643"/>
                    <a:pt x="21082" y="57210"/>
                  </a:cubicBezTo>
                  <a:cubicBezTo>
                    <a:pt x="21116" y="57210"/>
                    <a:pt x="21183" y="57176"/>
                    <a:pt x="21183" y="57176"/>
                  </a:cubicBezTo>
                  <a:cubicBezTo>
                    <a:pt x="21216" y="57143"/>
                    <a:pt x="21283" y="57143"/>
                    <a:pt x="21349" y="57110"/>
                  </a:cubicBezTo>
                  <a:lnTo>
                    <a:pt x="21549" y="56943"/>
                  </a:lnTo>
                  <a:cubicBezTo>
                    <a:pt x="21716" y="56809"/>
                    <a:pt x="21850" y="56643"/>
                    <a:pt x="21950" y="56509"/>
                  </a:cubicBezTo>
                  <a:cubicBezTo>
                    <a:pt x="22183" y="56176"/>
                    <a:pt x="22350" y="55842"/>
                    <a:pt x="22350" y="55475"/>
                  </a:cubicBezTo>
                  <a:cubicBezTo>
                    <a:pt x="22383" y="54775"/>
                    <a:pt x="22050" y="54208"/>
                    <a:pt x="21383" y="53974"/>
                  </a:cubicBezTo>
                  <a:cubicBezTo>
                    <a:pt x="21349" y="53941"/>
                    <a:pt x="21283" y="53941"/>
                    <a:pt x="21216" y="53941"/>
                  </a:cubicBezTo>
                  <a:cubicBezTo>
                    <a:pt x="21082" y="53874"/>
                    <a:pt x="20949" y="53841"/>
                    <a:pt x="20849" y="53841"/>
                  </a:cubicBezTo>
                  <a:cubicBezTo>
                    <a:pt x="20697" y="53823"/>
                    <a:pt x="20545" y="53814"/>
                    <a:pt x="20394" y="53814"/>
                  </a:cubicBezTo>
                  <a:cubicBezTo>
                    <a:pt x="19983" y="53814"/>
                    <a:pt x="19581" y="53876"/>
                    <a:pt x="19214" y="53974"/>
                  </a:cubicBezTo>
                  <a:lnTo>
                    <a:pt x="18714" y="54107"/>
                  </a:lnTo>
                  <a:cubicBezTo>
                    <a:pt x="18280" y="54208"/>
                    <a:pt x="17880" y="54374"/>
                    <a:pt x="17447" y="54541"/>
                  </a:cubicBezTo>
                  <a:cubicBezTo>
                    <a:pt x="17113" y="54675"/>
                    <a:pt x="16779" y="54841"/>
                    <a:pt x="16446" y="55041"/>
                  </a:cubicBezTo>
                  <a:cubicBezTo>
                    <a:pt x="16212" y="55175"/>
                    <a:pt x="15912" y="55342"/>
                    <a:pt x="15679" y="55508"/>
                  </a:cubicBezTo>
                  <a:cubicBezTo>
                    <a:pt x="15612" y="55475"/>
                    <a:pt x="15612" y="55375"/>
                    <a:pt x="15579" y="55342"/>
                  </a:cubicBezTo>
                  <a:cubicBezTo>
                    <a:pt x="15512" y="55208"/>
                    <a:pt x="15412" y="55041"/>
                    <a:pt x="15345" y="54941"/>
                  </a:cubicBezTo>
                  <a:cubicBezTo>
                    <a:pt x="16212" y="54274"/>
                    <a:pt x="17246" y="53640"/>
                    <a:pt x="18414" y="53173"/>
                  </a:cubicBezTo>
                  <a:cubicBezTo>
                    <a:pt x="18948" y="52973"/>
                    <a:pt x="19448" y="52840"/>
                    <a:pt x="19915" y="52807"/>
                  </a:cubicBezTo>
                  <a:lnTo>
                    <a:pt x="19948" y="52807"/>
                  </a:lnTo>
                  <a:cubicBezTo>
                    <a:pt x="20215" y="52773"/>
                    <a:pt x="20449" y="52773"/>
                    <a:pt x="20716" y="52773"/>
                  </a:cubicBezTo>
                  <a:close/>
                  <a:moveTo>
                    <a:pt x="13110" y="54341"/>
                  </a:moveTo>
                  <a:cubicBezTo>
                    <a:pt x="13377" y="54341"/>
                    <a:pt x="13610" y="54374"/>
                    <a:pt x="13877" y="54474"/>
                  </a:cubicBezTo>
                  <a:cubicBezTo>
                    <a:pt x="14011" y="54508"/>
                    <a:pt x="14077" y="54541"/>
                    <a:pt x="14211" y="54641"/>
                  </a:cubicBezTo>
                  <a:cubicBezTo>
                    <a:pt x="14278" y="54675"/>
                    <a:pt x="14378" y="54708"/>
                    <a:pt x="14444" y="54808"/>
                  </a:cubicBezTo>
                  <a:lnTo>
                    <a:pt x="14578" y="54941"/>
                  </a:lnTo>
                  <a:cubicBezTo>
                    <a:pt x="14711" y="55008"/>
                    <a:pt x="14845" y="55142"/>
                    <a:pt x="14911" y="55275"/>
                  </a:cubicBezTo>
                  <a:cubicBezTo>
                    <a:pt x="14945" y="55308"/>
                    <a:pt x="15011" y="55375"/>
                    <a:pt x="15045" y="55475"/>
                  </a:cubicBezTo>
                  <a:cubicBezTo>
                    <a:pt x="15112" y="55609"/>
                    <a:pt x="15178" y="55675"/>
                    <a:pt x="15212" y="55809"/>
                  </a:cubicBezTo>
                  <a:cubicBezTo>
                    <a:pt x="15212" y="55842"/>
                    <a:pt x="15245" y="55875"/>
                    <a:pt x="15245" y="55875"/>
                  </a:cubicBezTo>
                  <a:cubicBezTo>
                    <a:pt x="15278" y="56009"/>
                    <a:pt x="15345" y="56142"/>
                    <a:pt x="15345" y="56276"/>
                  </a:cubicBezTo>
                  <a:cubicBezTo>
                    <a:pt x="15378" y="56442"/>
                    <a:pt x="15378" y="56543"/>
                    <a:pt x="15378" y="56709"/>
                  </a:cubicBezTo>
                  <a:lnTo>
                    <a:pt x="15378" y="56843"/>
                  </a:lnTo>
                  <a:cubicBezTo>
                    <a:pt x="15378" y="57010"/>
                    <a:pt x="15345" y="57176"/>
                    <a:pt x="15278" y="57343"/>
                  </a:cubicBezTo>
                  <a:cubicBezTo>
                    <a:pt x="15278" y="57376"/>
                    <a:pt x="15245" y="57443"/>
                    <a:pt x="15245" y="57477"/>
                  </a:cubicBezTo>
                  <a:cubicBezTo>
                    <a:pt x="15245" y="57510"/>
                    <a:pt x="15212" y="57543"/>
                    <a:pt x="15212" y="57610"/>
                  </a:cubicBezTo>
                  <a:cubicBezTo>
                    <a:pt x="15178" y="57710"/>
                    <a:pt x="15145" y="57810"/>
                    <a:pt x="15045" y="57944"/>
                  </a:cubicBezTo>
                  <a:cubicBezTo>
                    <a:pt x="14911" y="58177"/>
                    <a:pt x="14745" y="58377"/>
                    <a:pt x="14578" y="58544"/>
                  </a:cubicBezTo>
                  <a:cubicBezTo>
                    <a:pt x="14411" y="58711"/>
                    <a:pt x="14244" y="58844"/>
                    <a:pt x="14077" y="58944"/>
                  </a:cubicBezTo>
                  <a:cubicBezTo>
                    <a:pt x="14044" y="58944"/>
                    <a:pt x="13944" y="58978"/>
                    <a:pt x="13844" y="59011"/>
                  </a:cubicBezTo>
                  <a:cubicBezTo>
                    <a:pt x="13677" y="59044"/>
                    <a:pt x="13544" y="59111"/>
                    <a:pt x="13377" y="59144"/>
                  </a:cubicBezTo>
                  <a:cubicBezTo>
                    <a:pt x="13253" y="59158"/>
                    <a:pt x="13134" y="59166"/>
                    <a:pt x="13016" y="59166"/>
                  </a:cubicBezTo>
                  <a:cubicBezTo>
                    <a:pt x="12850" y="59166"/>
                    <a:pt x="12686" y="59150"/>
                    <a:pt x="12510" y="59111"/>
                  </a:cubicBezTo>
                  <a:cubicBezTo>
                    <a:pt x="12410" y="59111"/>
                    <a:pt x="12343" y="59044"/>
                    <a:pt x="12310" y="59011"/>
                  </a:cubicBezTo>
                  <a:cubicBezTo>
                    <a:pt x="12209" y="58978"/>
                    <a:pt x="12143" y="58978"/>
                    <a:pt x="12076" y="58944"/>
                  </a:cubicBezTo>
                  <a:cubicBezTo>
                    <a:pt x="11809" y="58811"/>
                    <a:pt x="11576" y="58611"/>
                    <a:pt x="11376" y="58377"/>
                  </a:cubicBezTo>
                  <a:cubicBezTo>
                    <a:pt x="11242" y="58277"/>
                    <a:pt x="11175" y="58144"/>
                    <a:pt x="11075" y="58010"/>
                  </a:cubicBezTo>
                  <a:lnTo>
                    <a:pt x="10975" y="57777"/>
                  </a:lnTo>
                  <a:lnTo>
                    <a:pt x="10975" y="57710"/>
                  </a:lnTo>
                  <a:cubicBezTo>
                    <a:pt x="10909" y="57610"/>
                    <a:pt x="10875" y="57510"/>
                    <a:pt x="10842" y="57343"/>
                  </a:cubicBezTo>
                  <a:cubicBezTo>
                    <a:pt x="10808" y="57276"/>
                    <a:pt x="10808" y="57176"/>
                    <a:pt x="10808" y="57110"/>
                  </a:cubicBezTo>
                  <a:cubicBezTo>
                    <a:pt x="10742" y="56843"/>
                    <a:pt x="10808" y="56543"/>
                    <a:pt x="10842" y="56309"/>
                  </a:cubicBezTo>
                  <a:cubicBezTo>
                    <a:pt x="10875" y="56176"/>
                    <a:pt x="10875" y="56042"/>
                    <a:pt x="10909" y="55942"/>
                  </a:cubicBezTo>
                  <a:cubicBezTo>
                    <a:pt x="10909" y="55875"/>
                    <a:pt x="10975" y="55842"/>
                    <a:pt x="10975" y="55809"/>
                  </a:cubicBezTo>
                  <a:cubicBezTo>
                    <a:pt x="10975" y="55775"/>
                    <a:pt x="11009" y="55709"/>
                    <a:pt x="11009" y="55709"/>
                  </a:cubicBezTo>
                  <a:cubicBezTo>
                    <a:pt x="11075" y="55542"/>
                    <a:pt x="11175" y="55442"/>
                    <a:pt x="11242" y="55308"/>
                  </a:cubicBezTo>
                  <a:cubicBezTo>
                    <a:pt x="11376" y="55142"/>
                    <a:pt x="11509" y="55008"/>
                    <a:pt x="11676" y="54875"/>
                  </a:cubicBezTo>
                  <a:cubicBezTo>
                    <a:pt x="11742" y="54808"/>
                    <a:pt x="11876" y="54708"/>
                    <a:pt x="11943" y="54675"/>
                  </a:cubicBezTo>
                  <a:cubicBezTo>
                    <a:pt x="12009" y="54641"/>
                    <a:pt x="12009" y="54641"/>
                    <a:pt x="12043" y="54641"/>
                  </a:cubicBezTo>
                  <a:cubicBezTo>
                    <a:pt x="12076" y="54641"/>
                    <a:pt x="12076" y="54608"/>
                    <a:pt x="12109" y="54608"/>
                  </a:cubicBezTo>
                  <a:cubicBezTo>
                    <a:pt x="12209" y="54541"/>
                    <a:pt x="12276" y="54508"/>
                    <a:pt x="12410" y="54474"/>
                  </a:cubicBezTo>
                  <a:cubicBezTo>
                    <a:pt x="12510" y="54441"/>
                    <a:pt x="12576" y="54441"/>
                    <a:pt x="12610" y="54374"/>
                  </a:cubicBezTo>
                  <a:cubicBezTo>
                    <a:pt x="12777" y="54341"/>
                    <a:pt x="12943" y="54341"/>
                    <a:pt x="13077" y="54341"/>
                  </a:cubicBezTo>
                  <a:close/>
                  <a:moveTo>
                    <a:pt x="10909" y="58744"/>
                  </a:moveTo>
                  <a:cubicBezTo>
                    <a:pt x="11142" y="59011"/>
                    <a:pt x="11376" y="59211"/>
                    <a:pt x="11676" y="59378"/>
                  </a:cubicBezTo>
                  <a:cubicBezTo>
                    <a:pt x="11542" y="59445"/>
                    <a:pt x="11409" y="59545"/>
                    <a:pt x="11309" y="59645"/>
                  </a:cubicBezTo>
                  <a:cubicBezTo>
                    <a:pt x="10508" y="60279"/>
                    <a:pt x="9541" y="60779"/>
                    <a:pt x="8473" y="61146"/>
                  </a:cubicBezTo>
                  <a:cubicBezTo>
                    <a:pt x="7406" y="61479"/>
                    <a:pt x="6339" y="61613"/>
                    <a:pt x="5305" y="61613"/>
                  </a:cubicBezTo>
                  <a:cubicBezTo>
                    <a:pt x="4170" y="61613"/>
                    <a:pt x="3170" y="61379"/>
                    <a:pt x="2202" y="61046"/>
                  </a:cubicBezTo>
                  <a:cubicBezTo>
                    <a:pt x="2169" y="61046"/>
                    <a:pt x="2136" y="61012"/>
                    <a:pt x="2136" y="60979"/>
                  </a:cubicBezTo>
                  <a:cubicBezTo>
                    <a:pt x="2136" y="60946"/>
                    <a:pt x="2069" y="60879"/>
                    <a:pt x="2136" y="60846"/>
                  </a:cubicBezTo>
                  <a:cubicBezTo>
                    <a:pt x="2169" y="60779"/>
                    <a:pt x="2236" y="60712"/>
                    <a:pt x="2302" y="60712"/>
                  </a:cubicBezTo>
                  <a:cubicBezTo>
                    <a:pt x="2615" y="60721"/>
                    <a:pt x="2909" y="60725"/>
                    <a:pt x="3188" y="60725"/>
                  </a:cubicBezTo>
                  <a:cubicBezTo>
                    <a:pt x="3950" y="60725"/>
                    <a:pt x="4603" y="60694"/>
                    <a:pt x="5238" y="60645"/>
                  </a:cubicBezTo>
                  <a:cubicBezTo>
                    <a:pt x="6339" y="60512"/>
                    <a:pt x="7239" y="60345"/>
                    <a:pt x="8073" y="60045"/>
                  </a:cubicBezTo>
                  <a:cubicBezTo>
                    <a:pt x="8974" y="59812"/>
                    <a:pt x="9874" y="59378"/>
                    <a:pt x="10708" y="58878"/>
                  </a:cubicBezTo>
                  <a:cubicBezTo>
                    <a:pt x="10808" y="58844"/>
                    <a:pt x="10875" y="58811"/>
                    <a:pt x="10909" y="58744"/>
                  </a:cubicBezTo>
                  <a:close/>
                  <a:moveTo>
                    <a:pt x="13510" y="59645"/>
                  </a:moveTo>
                  <a:cubicBezTo>
                    <a:pt x="13544" y="59678"/>
                    <a:pt x="13577" y="59778"/>
                    <a:pt x="13644" y="59845"/>
                  </a:cubicBezTo>
                  <a:cubicBezTo>
                    <a:pt x="13977" y="60779"/>
                    <a:pt x="14411" y="61646"/>
                    <a:pt x="14911" y="62380"/>
                  </a:cubicBezTo>
                  <a:cubicBezTo>
                    <a:pt x="15412" y="63147"/>
                    <a:pt x="16012" y="63848"/>
                    <a:pt x="16746" y="64648"/>
                  </a:cubicBezTo>
                  <a:cubicBezTo>
                    <a:pt x="17380" y="65282"/>
                    <a:pt x="18080" y="65883"/>
                    <a:pt x="19014" y="66616"/>
                  </a:cubicBezTo>
                  <a:cubicBezTo>
                    <a:pt x="19081" y="66683"/>
                    <a:pt x="19081" y="66783"/>
                    <a:pt x="19048" y="66850"/>
                  </a:cubicBezTo>
                  <a:cubicBezTo>
                    <a:pt x="19014" y="66883"/>
                    <a:pt x="18914" y="66950"/>
                    <a:pt x="18848" y="66950"/>
                  </a:cubicBezTo>
                  <a:cubicBezTo>
                    <a:pt x="17880" y="66583"/>
                    <a:pt x="16980" y="66116"/>
                    <a:pt x="16079" y="65449"/>
                  </a:cubicBezTo>
                  <a:cubicBezTo>
                    <a:pt x="15245" y="64782"/>
                    <a:pt x="14544" y="64015"/>
                    <a:pt x="13911" y="63114"/>
                  </a:cubicBezTo>
                  <a:cubicBezTo>
                    <a:pt x="13310" y="62147"/>
                    <a:pt x="12877" y="61146"/>
                    <a:pt x="12643" y="60145"/>
                  </a:cubicBezTo>
                  <a:cubicBezTo>
                    <a:pt x="12576" y="59978"/>
                    <a:pt x="12543" y="59812"/>
                    <a:pt x="12543" y="59645"/>
                  </a:cubicBezTo>
                  <a:lnTo>
                    <a:pt x="12543" y="59645"/>
                  </a:lnTo>
                  <a:cubicBezTo>
                    <a:pt x="12710" y="59678"/>
                    <a:pt x="12843" y="59678"/>
                    <a:pt x="13010" y="59678"/>
                  </a:cubicBezTo>
                  <a:cubicBezTo>
                    <a:pt x="13177" y="59678"/>
                    <a:pt x="13344" y="59678"/>
                    <a:pt x="13510" y="59645"/>
                  </a:cubicBezTo>
                  <a:close/>
                  <a:moveTo>
                    <a:pt x="25764" y="0"/>
                  </a:moveTo>
                  <a:cubicBezTo>
                    <a:pt x="25693" y="0"/>
                    <a:pt x="25623" y="1"/>
                    <a:pt x="25552" y="2"/>
                  </a:cubicBezTo>
                  <a:cubicBezTo>
                    <a:pt x="24085" y="35"/>
                    <a:pt x="22984" y="336"/>
                    <a:pt x="22317" y="836"/>
                  </a:cubicBezTo>
                  <a:cubicBezTo>
                    <a:pt x="22250" y="869"/>
                    <a:pt x="22183" y="936"/>
                    <a:pt x="22150" y="1003"/>
                  </a:cubicBezTo>
                  <a:lnTo>
                    <a:pt x="21983" y="1170"/>
                  </a:lnTo>
                  <a:cubicBezTo>
                    <a:pt x="21850" y="1336"/>
                    <a:pt x="21716" y="1503"/>
                    <a:pt x="21683" y="1670"/>
                  </a:cubicBezTo>
                  <a:lnTo>
                    <a:pt x="21683" y="1737"/>
                  </a:lnTo>
                  <a:cubicBezTo>
                    <a:pt x="21650" y="1770"/>
                    <a:pt x="21650" y="1803"/>
                    <a:pt x="21650" y="1803"/>
                  </a:cubicBezTo>
                  <a:cubicBezTo>
                    <a:pt x="21650" y="1837"/>
                    <a:pt x="21583" y="1903"/>
                    <a:pt x="21583" y="1937"/>
                  </a:cubicBezTo>
                  <a:cubicBezTo>
                    <a:pt x="21583" y="1937"/>
                    <a:pt x="21216" y="2771"/>
                    <a:pt x="20682" y="4072"/>
                  </a:cubicBezTo>
                  <a:lnTo>
                    <a:pt x="17346" y="11911"/>
                  </a:lnTo>
                  <a:cubicBezTo>
                    <a:pt x="15732" y="11704"/>
                    <a:pt x="14183" y="11602"/>
                    <a:pt x="12723" y="11602"/>
                  </a:cubicBezTo>
                  <a:cubicBezTo>
                    <a:pt x="6644" y="11602"/>
                    <a:pt x="2125" y="13366"/>
                    <a:pt x="968" y="16647"/>
                  </a:cubicBezTo>
                  <a:cubicBezTo>
                    <a:pt x="868" y="16914"/>
                    <a:pt x="801" y="17148"/>
                    <a:pt x="801" y="17348"/>
                  </a:cubicBezTo>
                  <a:cubicBezTo>
                    <a:pt x="1" y="21317"/>
                    <a:pt x="3904" y="26321"/>
                    <a:pt x="10475" y="30491"/>
                  </a:cubicBezTo>
                  <a:cubicBezTo>
                    <a:pt x="9407" y="34193"/>
                    <a:pt x="8740" y="37796"/>
                    <a:pt x="8373" y="41298"/>
                  </a:cubicBezTo>
                  <a:cubicBezTo>
                    <a:pt x="8173" y="43767"/>
                    <a:pt x="8140" y="45835"/>
                    <a:pt x="8240" y="47803"/>
                  </a:cubicBezTo>
                  <a:cubicBezTo>
                    <a:pt x="8106" y="47791"/>
                    <a:pt x="7971" y="47783"/>
                    <a:pt x="7837" y="47783"/>
                  </a:cubicBezTo>
                  <a:cubicBezTo>
                    <a:pt x="7604" y="47783"/>
                    <a:pt x="7372" y="47806"/>
                    <a:pt x="7139" y="47870"/>
                  </a:cubicBezTo>
                  <a:cubicBezTo>
                    <a:pt x="6472" y="48036"/>
                    <a:pt x="5805" y="48503"/>
                    <a:pt x="5338" y="49137"/>
                  </a:cubicBezTo>
                  <a:cubicBezTo>
                    <a:pt x="4971" y="49671"/>
                    <a:pt x="4737" y="50338"/>
                    <a:pt x="4704" y="51039"/>
                  </a:cubicBezTo>
                  <a:cubicBezTo>
                    <a:pt x="4704" y="51439"/>
                    <a:pt x="4737" y="51739"/>
                    <a:pt x="4804" y="52039"/>
                  </a:cubicBezTo>
                  <a:lnTo>
                    <a:pt x="4904" y="52506"/>
                  </a:lnTo>
                  <a:cubicBezTo>
                    <a:pt x="4971" y="52640"/>
                    <a:pt x="5004" y="52706"/>
                    <a:pt x="5038" y="52840"/>
                  </a:cubicBezTo>
                  <a:lnTo>
                    <a:pt x="5071" y="52940"/>
                  </a:lnTo>
                  <a:cubicBezTo>
                    <a:pt x="5171" y="53140"/>
                    <a:pt x="5305" y="53340"/>
                    <a:pt x="5371" y="53507"/>
                  </a:cubicBezTo>
                  <a:cubicBezTo>
                    <a:pt x="5405" y="53607"/>
                    <a:pt x="5471" y="53640"/>
                    <a:pt x="5505" y="53707"/>
                  </a:cubicBezTo>
                  <a:lnTo>
                    <a:pt x="5505" y="53774"/>
                  </a:lnTo>
                  <a:lnTo>
                    <a:pt x="5638" y="53941"/>
                  </a:lnTo>
                  <a:cubicBezTo>
                    <a:pt x="5738" y="54107"/>
                    <a:pt x="5872" y="54308"/>
                    <a:pt x="6038" y="54441"/>
                  </a:cubicBezTo>
                  <a:cubicBezTo>
                    <a:pt x="6372" y="54841"/>
                    <a:pt x="6806" y="55208"/>
                    <a:pt x="7206" y="55542"/>
                  </a:cubicBezTo>
                  <a:cubicBezTo>
                    <a:pt x="8240" y="56376"/>
                    <a:pt x="9341" y="57010"/>
                    <a:pt x="10408" y="57577"/>
                  </a:cubicBezTo>
                  <a:lnTo>
                    <a:pt x="10408" y="57643"/>
                  </a:lnTo>
                  <a:cubicBezTo>
                    <a:pt x="10475" y="57810"/>
                    <a:pt x="10508" y="57977"/>
                    <a:pt x="10575" y="58144"/>
                  </a:cubicBezTo>
                  <a:cubicBezTo>
                    <a:pt x="10642" y="58244"/>
                    <a:pt x="10708" y="58377"/>
                    <a:pt x="10742" y="58477"/>
                  </a:cubicBezTo>
                  <a:cubicBezTo>
                    <a:pt x="10675" y="58511"/>
                    <a:pt x="10642" y="58544"/>
                    <a:pt x="10542" y="58611"/>
                  </a:cubicBezTo>
                  <a:cubicBezTo>
                    <a:pt x="9708" y="59044"/>
                    <a:pt x="8874" y="59445"/>
                    <a:pt x="8006" y="59711"/>
                  </a:cubicBezTo>
                  <a:cubicBezTo>
                    <a:pt x="7206" y="59978"/>
                    <a:pt x="6305" y="60178"/>
                    <a:pt x="5238" y="60279"/>
                  </a:cubicBezTo>
                  <a:cubicBezTo>
                    <a:pt x="4627" y="60327"/>
                    <a:pt x="3981" y="60358"/>
                    <a:pt x="3221" y="60358"/>
                  </a:cubicBezTo>
                  <a:cubicBezTo>
                    <a:pt x="2942" y="60358"/>
                    <a:pt x="2649" y="60354"/>
                    <a:pt x="2336" y="60345"/>
                  </a:cubicBezTo>
                  <a:cubicBezTo>
                    <a:pt x="2036" y="60345"/>
                    <a:pt x="1802" y="60512"/>
                    <a:pt x="1702" y="60746"/>
                  </a:cubicBezTo>
                  <a:cubicBezTo>
                    <a:pt x="1635" y="60912"/>
                    <a:pt x="1669" y="61112"/>
                    <a:pt x="1702" y="61246"/>
                  </a:cubicBezTo>
                  <a:cubicBezTo>
                    <a:pt x="1802" y="61413"/>
                    <a:pt x="1902" y="61546"/>
                    <a:pt x="2069" y="61579"/>
                  </a:cubicBezTo>
                  <a:cubicBezTo>
                    <a:pt x="3070" y="61980"/>
                    <a:pt x="4170" y="62180"/>
                    <a:pt x="5338" y="62180"/>
                  </a:cubicBezTo>
                  <a:cubicBezTo>
                    <a:pt x="6405" y="62180"/>
                    <a:pt x="7539" y="62046"/>
                    <a:pt x="8640" y="61713"/>
                  </a:cubicBezTo>
                  <a:cubicBezTo>
                    <a:pt x="9741" y="61346"/>
                    <a:pt x="10742" y="60846"/>
                    <a:pt x="11642" y="60145"/>
                  </a:cubicBezTo>
                  <a:cubicBezTo>
                    <a:pt x="11809" y="60012"/>
                    <a:pt x="11976" y="59878"/>
                    <a:pt x="12143" y="59711"/>
                  </a:cubicBezTo>
                  <a:lnTo>
                    <a:pt x="12243" y="60345"/>
                  </a:lnTo>
                  <a:cubicBezTo>
                    <a:pt x="12510" y="61379"/>
                    <a:pt x="12910" y="62413"/>
                    <a:pt x="13577" y="63414"/>
                  </a:cubicBezTo>
                  <a:cubicBezTo>
                    <a:pt x="14211" y="64381"/>
                    <a:pt x="15011" y="65182"/>
                    <a:pt x="15845" y="65883"/>
                  </a:cubicBezTo>
                  <a:cubicBezTo>
                    <a:pt x="16746" y="66583"/>
                    <a:pt x="17713" y="67150"/>
                    <a:pt x="18714" y="67484"/>
                  </a:cubicBezTo>
                  <a:cubicBezTo>
                    <a:pt x="18814" y="67517"/>
                    <a:pt x="18848" y="67517"/>
                    <a:pt x="18914" y="67517"/>
                  </a:cubicBezTo>
                  <a:cubicBezTo>
                    <a:pt x="19148" y="67517"/>
                    <a:pt x="19315" y="67450"/>
                    <a:pt x="19481" y="67284"/>
                  </a:cubicBezTo>
                  <a:cubicBezTo>
                    <a:pt x="19681" y="66983"/>
                    <a:pt x="19648" y="66550"/>
                    <a:pt x="19348" y="66350"/>
                  </a:cubicBezTo>
                  <a:cubicBezTo>
                    <a:pt x="18481" y="65649"/>
                    <a:pt x="17747" y="65049"/>
                    <a:pt x="17180" y="64448"/>
                  </a:cubicBezTo>
                  <a:cubicBezTo>
                    <a:pt x="16412" y="63681"/>
                    <a:pt x="15845" y="62980"/>
                    <a:pt x="15378" y="62280"/>
                  </a:cubicBezTo>
                  <a:cubicBezTo>
                    <a:pt x="14878" y="61513"/>
                    <a:pt x="14478" y="60679"/>
                    <a:pt x="14144" y="59812"/>
                  </a:cubicBezTo>
                  <a:cubicBezTo>
                    <a:pt x="14077" y="59711"/>
                    <a:pt x="14077" y="59678"/>
                    <a:pt x="14044" y="59611"/>
                  </a:cubicBezTo>
                  <a:cubicBezTo>
                    <a:pt x="14311" y="59511"/>
                    <a:pt x="14511" y="59378"/>
                    <a:pt x="14711" y="59211"/>
                  </a:cubicBezTo>
                  <a:cubicBezTo>
                    <a:pt x="14745" y="59178"/>
                    <a:pt x="14811" y="59144"/>
                    <a:pt x="14878" y="59111"/>
                  </a:cubicBezTo>
                  <a:cubicBezTo>
                    <a:pt x="16079" y="59345"/>
                    <a:pt x="17346" y="59545"/>
                    <a:pt x="18647" y="59545"/>
                  </a:cubicBezTo>
                  <a:cubicBezTo>
                    <a:pt x="19181" y="59545"/>
                    <a:pt x="19748" y="59511"/>
                    <a:pt x="20249" y="59445"/>
                  </a:cubicBezTo>
                  <a:cubicBezTo>
                    <a:pt x="20482" y="59378"/>
                    <a:pt x="20682" y="59345"/>
                    <a:pt x="20916" y="59244"/>
                  </a:cubicBezTo>
                  <a:lnTo>
                    <a:pt x="21082" y="59211"/>
                  </a:lnTo>
                  <a:lnTo>
                    <a:pt x="21149" y="59211"/>
                  </a:lnTo>
                  <a:cubicBezTo>
                    <a:pt x="21216" y="59178"/>
                    <a:pt x="21316" y="59178"/>
                    <a:pt x="21349" y="59144"/>
                  </a:cubicBezTo>
                  <a:cubicBezTo>
                    <a:pt x="21549" y="59044"/>
                    <a:pt x="21750" y="59011"/>
                    <a:pt x="21916" y="58878"/>
                  </a:cubicBezTo>
                  <a:lnTo>
                    <a:pt x="22050" y="58844"/>
                  </a:lnTo>
                  <a:cubicBezTo>
                    <a:pt x="22150" y="58811"/>
                    <a:pt x="22250" y="58777"/>
                    <a:pt x="22350" y="58677"/>
                  </a:cubicBezTo>
                  <a:lnTo>
                    <a:pt x="22717" y="58377"/>
                  </a:lnTo>
                  <a:cubicBezTo>
                    <a:pt x="22917" y="58210"/>
                    <a:pt x="23184" y="58010"/>
                    <a:pt x="23417" y="57677"/>
                  </a:cubicBezTo>
                  <a:cubicBezTo>
                    <a:pt x="23851" y="57110"/>
                    <a:pt x="24085" y="56476"/>
                    <a:pt x="24151" y="55775"/>
                  </a:cubicBezTo>
                  <a:cubicBezTo>
                    <a:pt x="24185" y="55008"/>
                    <a:pt x="23985" y="54274"/>
                    <a:pt x="23551" y="53674"/>
                  </a:cubicBezTo>
                  <a:cubicBezTo>
                    <a:pt x="23351" y="53374"/>
                    <a:pt x="23051" y="53140"/>
                    <a:pt x="22717" y="52940"/>
                  </a:cubicBezTo>
                  <a:cubicBezTo>
                    <a:pt x="24051" y="51506"/>
                    <a:pt x="25352" y="49838"/>
                    <a:pt x="26720" y="47803"/>
                  </a:cubicBezTo>
                  <a:cubicBezTo>
                    <a:pt x="28688" y="44834"/>
                    <a:pt x="30389" y="41632"/>
                    <a:pt x="31924" y="38096"/>
                  </a:cubicBezTo>
                  <a:cubicBezTo>
                    <a:pt x="33425" y="38263"/>
                    <a:pt x="34859" y="38330"/>
                    <a:pt x="36227" y="38330"/>
                  </a:cubicBezTo>
                  <a:cubicBezTo>
                    <a:pt x="42331" y="38330"/>
                    <a:pt x="46868" y="36595"/>
                    <a:pt x="48035" y="33293"/>
                  </a:cubicBezTo>
                  <a:cubicBezTo>
                    <a:pt x="48535" y="31458"/>
                    <a:pt x="48202" y="29423"/>
                    <a:pt x="46901" y="27255"/>
                  </a:cubicBezTo>
                  <a:cubicBezTo>
                    <a:pt x="45233" y="24453"/>
                    <a:pt x="42164" y="21651"/>
                    <a:pt x="38195" y="19149"/>
                  </a:cubicBezTo>
                  <a:cubicBezTo>
                    <a:pt x="39229" y="15480"/>
                    <a:pt x="40363" y="11544"/>
                    <a:pt x="40897" y="9676"/>
                  </a:cubicBezTo>
                  <a:cubicBezTo>
                    <a:pt x="41097" y="8975"/>
                    <a:pt x="41230" y="8508"/>
                    <a:pt x="41230" y="8508"/>
                  </a:cubicBezTo>
                  <a:cubicBezTo>
                    <a:pt x="41330" y="8341"/>
                    <a:pt x="41330" y="8141"/>
                    <a:pt x="41330" y="7941"/>
                  </a:cubicBezTo>
                  <a:lnTo>
                    <a:pt x="41330" y="7708"/>
                  </a:lnTo>
                  <a:cubicBezTo>
                    <a:pt x="41330" y="7641"/>
                    <a:pt x="41330" y="7608"/>
                    <a:pt x="41264" y="7507"/>
                  </a:cubicBezTo>
                  <a:cubicBezTo>
                    <a:pt x="41264" y="7474"/>
                    <a:pt x="41230" y="7374"/>
                    <a:pt x="41230" y="7341"/>
                  </a:cubicBezTo>
                  <a:cubicBezTo>
                    <a:pt x="41197" y="7274"/>
                    <a:pt x="41197" y="7174"/>
                    <a:pt x="41163" y="7107"/>
                  </a:cubicBezTo>
                  <a:cubicBezTo>
                    <a:pt x="41097" y="7007"/>
                    <a:pt x="41097" y="6940"/>
                    <a:pt x="41063" y="6874"/>
                  </a:cubicBezTo>
                  <a:lnTo>
                    <a:pt x="41063" y="6840"/>
                  </a:lnTo>
                  <a:cubicBezTo>
                    <a:pt x="40997" y="6674"/>
                    <a:pt x="40897" y="6507"/>
                    <a:pt x="40763" y="6340"/>
                  </a:cubicBezTo>
                  <a:cubicBezTo>
                    <a:pt x="40730" y="6307"/>
                    <a:pt x="40696" y="6207"/>
                    <a:pt x="40663" y="6173"/>
                  </a:cubicBezTo>
                  <a:cubicBezTo>
                    <a:pt x="40596" y="6106"/>
                    <a:pt x="40530" y="6040"/>
                    <a:pt x="40496" y="5973"/>
                  </a:cubicBezTo>
                  <a:cubicBezTo>
                    <a:pt x="40163" y="5606"/>
                    <a:pt x="39762" y="5172"/>
                    <a:pt x="39329" y="4806"/>
                  </a:cubicBezTo>
                  <a:cubicBezTo>
                    <a:pt x="39229" y="4705"/>
                    <a:pt x="39095" y="4639"/>
                    <a:pt x="39029" y="4539"/>
                  </a:cubicBezTo>
                  <a:cubicBezTo>
                    <a:pt x="38929" y="4472"/>
                    <a:pt x="38862" y="4439"/>
                    <a:pt x="38762" y="4372"/>
                  </a:cubicBezTo>
                  <a:cubicBezTo>
                    <a:pt x="38228" y="3972"/>
                    <a:pt x="37561" y="3538"/>
                    <a:pt x="36894" y="3138"/>
                  </a:cubicBezTo>
                  <a:cubicBezTo>
                    <a:pt x="36760" y="3038"/>
                    <a:pt x="36660" y="2971"/>
                    <a:pt x="36493" y="2938"/>
                  </a:cubicBezTo>
                  <a:cubicBezTo>
                    <a:pt x="36060" y="2704"/>
                    <a:pt x="35660" y="2504"/>
                    <a:pt x="35193" y="2304"/>
                  </a:cubicBezTo>
                  <a:cubicBezTo>
                    <a:pt x="34992" y="2204"/>
                    <a:pt x="34759" y="2104"/>
                    <a:pt x="34559" y="2004"/>
                  </a:cubicBezTo>
                  <a:cubicBezTo>
                    <a:pt x="34525" y="2004"/>
                    <a:pt x="34525" y="2004"/>
                    <a:pt x="34492" y="1970"/>
                  </a:cubicBezTo>
                  <a:lnTo>
                    <a:pt x="33858" y="1703"/>
                  </a:lnTo>
                  <a:cubicBezTo>
                    <a:pt x="33558" y="1603"/>
                    <a:pt x="33224" y="1470"/>
                    <a:pt x="32891" y="1370"/>
                  </a:cubicBezTo>
                  <a:lnTo>
                    <a:pt x="32724" y="1336"/>
                  </a:lnTo>
                  <a:cubicBezTo>
                    <a:pt x="30274" y="466"/>
                    <a:pt x="27823" y="0"/>
                    <a:pt x="257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0-#ppt_w/2"/>
                                          </p:val>
                                        </p:tav>
                                        <p:tav tm="100000">
                                          <p:val>
                                            <p:strVal val="#ppt_x"/>
                                          </p:val>
                                        </p:tav>
                                      </p:tavLst>
                                    </p:anim>
                                    <p:anim calcmode="lin" valueType="num">
                                      <p:cBhvr additive="base">
                                        <p:cTn id="15"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1+#ppt_w/2"/>
                                          </p:val>
                                        </p:tav>
                                        <p:tav tm="100000">
                                          <p:val>
                                            <p:strVal val="#ppt_x"/>
                                          </p:val>
                                        </p:tav>
                                      </p:tavLst>
                                    </p:anim>
                                    <p:anim calcmode="lin" valueType="num">
                                      <p:cBhvr additive="base">
                                        <p:cTn id="21"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fill="hold"/>
                                        <p:tgtEl>
                                          <p:spTgt spid="18"/>
                                        </p:tgtEl>
                                        <p:attrNameLst>
                                          <p:attrName>ppt_x</p:attrName>
                                        </p:attrNameLst>
                                      </p:cBhvr>
                                      <p:tavLst>
                                        <p:tav tm="0">
                                          <p:val>
                                            <p:strVal val="0-#ppt_w/2"/>
                                          </p:val>
                                        </p:tav>
                                        <p:tav tm="100000">
                                          <p:val>
                                            <p:strVal val="#ppt_x"/>
                                          </p:val>
                                        </p:tav>
                                      </p:tavLst>
                                    </p:anim>
                                    <p:anim calcmode="lin" valueType="num">
                                      <p:cBhvr additive="base">
                                        <p:cTn id="27"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additive="base">
                                        <p:cTn id="32" dur="500" fill="hold"/>
                                        <p:tgtEl>
                                          <p:spTgt spid="20"/>
                                        </p:tgtEl>
                                        <p:attrNameLst>
                                          <p:attrName>ppt_x</p:attrName>
                                        </p:attrNameLst>
                                      </p:cBhvr>
                                      <p:tavLst>
                                        <p:tav tm="0">
                                          <p:val>
                                            <p:strVal val="1+#ppt_w/2"/>
                                          </p:val>
                                        </p:tav>
                                        <p:tav tm="100000">
                                          <p:val>
                                            <p:strVal val="#ppt_x"/>
                                          </p:val>
                                        </p:tav>
                                      </p:tavLst>
                                    </p:anim>
                                    <p:anim calcmode="lin" valueType="num">
                                      <p:cBhvr additive="base">
                                        <p:cTn id="33"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6" grpId="0" animBg="1"/>
      <p:bldP spid="18"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sp>
        <p:nvSpPr>
          <p:cNvPr id="3" name="TextBox 2"/>
          <p:cNvSpPr txBox="1"/>
          <p:nvPr/>
        </p:nvSpPr>
        <p:spPr>
          <a:xfrm>
            <a:off x="3590487" y="1797886"/>
            <a:ext cx="4781727" cy="523220"/>
          </a:xfrm>
          <a:prstGeom prst="rect">
            <a:avLst/>
          </a:prstGeom>
          <a:solidFill>
            <a:schemeClr val="tx2">
              <a:lumMod val="20000"/>
              <a:lumOff val="80000"/>
            </a:schemeClr>
          </a:solidFill>
        </p:spPr>
        <p:txBody>
          <a:bodyPr wrap="square">
            <a:spAutoFit/>
          </a:bodyPr>
          <a:lstStyle/>
          <a:p>
            <a:r>
              <a:rPr lang="en-US" sz="2800" b="0" i="0" dirty="0" err="1">
                <a:solidFill>
                  <a:schemeClr val="bg1"/>
                </a:solidFill>
                <a:effectLst/>
                <a:latin typeface="iCiel Cadena" panose="02000503000000020004" pitchFamily="50" charset="0"/>
              </a:rPr>
              <a:t>Thế</a:t>
            </a:r>
            <a:r>
              <a:rPr lang="en-US" sz="2800" b="0" i="0" dirty="0">
                <a:solidFill>
                  <a:schemeClr val="bg1"/>
                </a:solidFill>
                <a:effectLst/>
                <a:latin typeface="iCiel Cadena" panose="02000503000000020004" pitchFamily="50" charset="0"/>
              </a:rPr>
              <a:t> </a:t>
            </a:r>
            <a:r>
              <a:rPr lang="en-US" sz="2800" b="0" i="0" dirty="0" err="1">
                <a:solidFill>
                  <a:schemeClr val="bg1"/>
                </a:solidFill>
                <a:effectLst/>
                <a:latin typeface="iCiel Cadena" panose="02000503000000020004" pitchFamily="50" charset="0"/>
              </a:rPr>
              <a:t>kỉ</a:t>
            </a:r>
            <a:r>
              <a:rPr lang="en-US" sz="2800" b="0" i="0" dirty="0">
                <a:solidFill>
                  <a:schemeClr val="bg1"/>
                </a:solidFill>
                <a:effectLst/>
                <a:latin typeface="iCiel Cadena" panose="02000503000000020004" pitchFamily="50" charset="0"/>
              </a:rPr>
              <a:t> </a:t>
            </a:r>
            <a:r>
              <a:rPr lang="en-US" sz="2800" b="0" i="0" dirty="0" err="1">
                <a:solidFill>
                  <a:schemeClr val="bg1"/>
                </a:solidFill>
                <a:effectLst/>
                <a:latin typeface="iCiel Cadena" panose="02000503000000020004" pitchFamily="50" charset="0"/>
              </a:rPr>
              <a:t>mười</a:t>
            </a:r>
            <a:r>
              <a:rPr lang="en-US" sz="2800" b="0" i="0" dirty="0">
                <a:solidFill>
                  <a:schemeClr val="bg1"/>
                </a:solidFill>
                <a:effectLst/>
                <a:latin typeface="iCiel Cadena" panose="02000503000000020004" pitchFamily="50" charset="0"/>
              </a:rPr>
              <a:t> </a:t>
            </a:r>
            <a:r>
              <a:rPr lang="en-US" sz="2800" b="0" i="0" dirty="0" err="1">
                <a:solidFill>
                  <a:schemeClr val="bg1"/>
                </a:solidFill>
                <a:effectLst/>
                <a:latin typeface="iCiel Cadena" panose="02000503000000020004" pitchFamily="50" charset="0"/>
              </a:rPr>
              <a:t>chín</a:t>
            </a:r>
            <a:endParaRPr lang="en-US" sz="2800" dirty="0">
              <a:solidFill>
                <a:schemeClr val="bg1"/>
              </a:solidFill>
              <a:latin typeface="iCiel Cadena" panose="02000503000000020004" pitchFamily="50" charset="0"/>
            </a:endParaRPr>
          </a:p>
        </p:txBody>
      </p:sp>
      <p:sp>
        <p:nvSpPr>
          <p:cNvPr id="5" name="TextBox 4"/>
          <p:cNvSpPr txBox="1"/>
          <p:nvPr/>
        </p:nvSpPr>
        <p:spPr>
          <a:xfrm>
            <a:off x="817926" y="1744910"/>
            <a:ext cx="2327945" cy="584775"/>
          </a:xfrm>
          <a:prstGeom prst="rect">
            <a:avLst/>
          </a:prstGeom>
          <a:solidFill>
            <a:schemeClr val="tx2"/>
          </a:solidFill>
        </p:spPr>
        <p:txBody>
          <a:bodyPr wrap="square">
            <a:spAutoFit/>
          </a:bodyPr>
          <a:lstStyle/>
          <a:p>
            <a:pPr algn="ctr"/>
            <a:r>
              <a:rPr lang="en-US" sz="3200" b="1" i="0" dirty="0" err="1">
                <a:solidFill>
                  <a:schemeClr val="bg1"/>
                </a:solidFill>
                <a:effectLst/>
                <a:latin typeface="iCiel Cadena" panose="02000503000000020004" pitchFamily="50" charset="0"/>
              </a:rPr>
              <a:t>Thế</a:t>
            </a:r>
            <a:r>
              <a:rPr lang="en-US" sz="3200" b="1" i="0" dirty="0">
                <a:solidFill>
                  <a:schemeClr val="bg1"/>
                </a:solidFill>
                <a:effectLst/>
                <a:latin typeface="iCiel Cadena" panose="02000503000000020004" pitchFamily="50" charset="0"/>
              </a:rPr>
              <a:t> </a:t>
            </a:r>
            <a:r>
              <a:rPr lang="en-US" sz="3200" b="1" i="0" dirty="0" err="1">
                <a:solidFill>
                  <a:schemeClr val="bg1"/>
                </a:solidFill>
                <a:effectLst/>
                <a:latin typeface="iCiel Cadena" panose="02000503000000020004" pitchFamily="50" charset="0"/>
              </a:rPr>
              <a:t>kỉ</a:t>
            </a:r>
            <a:r>
              <a:rPr lang="en-US" sz="3200" b="1" i="0" dirty="0">
                <a:solidFill>
                  <a:schemeClr val="bg1"/>
                </a:solidFill>
                <a:effectLst/>
                <a:latin typeface="iCiel Cadena" panose="02000503000000020004" pitchFamily="50" charset="0"/>
              </a:rPr>
              <a:t> XIX</a:t>
            </a:r>
            <a:endParaRPr lang="en-US" sz="3200" dirty="0">
              <a:solidFill>
                <a:schemeClr val="bg1"/>
              </a:solidFill>
              <a:latin typeface="iCiel Cadena" panose="02000503000000020004" pitchFamily="50" charset="0"/>
            </a:endParaRPr>
          </a:p>
        </p:txBody>
      </p:sp>
      <p:sp>
        <p:nvSpPr>
          <p:cNvPr id="7" name="TextBox 6"/>
          <p:cNvSpPr txBox="1"/>
          <p:nvPr/>
        </p:nvSpPr>
        <p:spPr>
          <a:xfrm>
            <a:off x="800100" y="2657932"/>
            <a:ext cx="2352674" cy="584775"/>
          </a:xfrm>
          <a:prstGeom prst="rect">
            <a:avLst/>
          </a:prstGeom>
          <a:solidFill>
            <a:schemeClr val="accent2"/>
          </a:solidFill>
        </p:spPr>
        <p:txBody>
          <a:bodyPr wrap="square">
            <a:spAutoFit/>
          </a:bodyPr>
          <a:lstStyle/>
          <a:p>
            <a:pPr algn="ctr"/>
            <a:r>
              <a:rPr lang="en-US" sz="3200" b="1" i="0" dirty="0" err="1">
                <a:solidFill>
                  <a:schemeClr val="bg1"/>
                </a:solidFill>
                <a:effectLst/>
                <a:latin typeface="iCiel Cadena" panose="02000503000000020004" pitchFamily="50" charset="0"/>
              </a:rPr>
              <a:t>Thế</a:t>
            </a:r>
            <a:r>
              <a:rPr lang="en-US" sz="3200" b="1" i="0" dirty="0">
                <a:solidFill>
                  <a:schemeClr val="bg1"/>
                </a:solidFill>
                <a:effectLst/>
                <a:latin typeface="iCiel Cadena" panose="02000503000000020004" pitchFamily="50" charset="0"/>
              </a:rPr>
              <a:t> </a:t>
            </a:r>
            <a:r>
              <a:rPr lang="en-US" sz="3200" b="1" i="0" dirty="0" err="1">
                <a:solidFill>
                  <a:schemeClr val="bg1"/>
                </a:solidFill>
                <a:effectLst/>
                <a:latin typeface="iCiel Cadena" panose="02000503000000020004" pitchFamily="50" charset="0"/>
              </a:rPr>
              <a:t>kỉ</a:t>
            </a:r>
            <a:r>
              <a:rPr lang="en-US" sz="3200" b="1" i="0" dirty="0">
                <a:solidFill>
                  <a:schemeClr val="bg1"/>
                </a:solidFill>
                <a:effectLst/>
                <a:latin typeface="iCiel Cadena" panose="02000503000000020004" pitchFamily="50" charset="0"/>
              </a:rPr>
              <a:t> XX</a:t>
            </a:r>
            <a:endParaRPr lang="en-US" sz="3200" dirty="0">
              <a:solidFill>
                <a:schemeClr val="bg1"/>
              </a:solidFill>
              <a:latin typeface="iCiel Cadena" panose="02000503000000020004" pitchFamily="50" charset="0"/>
            </a:endParaRPr>
          </a:p>
        </p:txBody>
      </p:sp>
      <p:sp>
        <p:nvSpPr>
          <p:cNvPr id="10" name="TextBox 9"/>
          <p:cNvSpPr txBox="1"/>
          <p:nvPr/>
        </p:nvSpPr>
        <p:spPr>
          <a:xfrm>
            <a:off x="3565320" y="2599156"/>
            <a:ext cx="4764949" cy="523220"/>
          </a:xfrm>
          <a:prstGeom prst="rect">
            <a:avLst/>
          </a:prstGeom>
          <a:solidFill>
            <a:srgbClr val="FDF29D"/>
          </a:solidFill>
        </p:spPr>
        <p:txBody>
          <a:bodyPr wrap="square">
            <a:spAutoFit/>
          </a:bodyPr>
          <a:lstStyle/>
          <a:p>
            <a:r>
              <a:rPr lang="en-US" sz="2800" b="0" i="0" dirty="0" err="1">
                <a:solidFill>
                  <a:schemeClr val="bg1"/>
                </a:solidFill>
                <a:effectLst/>
                <a:latin typeface="iCiel Cadena" panose="02000503000000020004" pitchFamily="50" charset="0"/>
              </a:rPr>
              <a:t>Thế</a:t>
            </a:r>
            <a:r>
              <a:rPr lang="en-US" sz="2800" b="0" i="0" dirty="0">
                <a:solidFill>
                  <a:schemeClr val="bg1"/>
                </a:solidFill>
                <a:effectLst/>
                <a:latin typeface="iCiel Cadena" panose="02000503000000020004" pitchFamily="50" charset="0"/>
              </a:rPr>
              <a:t> </a:t>
            </a:r>
            <a:r>
              <a:rPr lang="en-US" sz="2800" b="0" i="0" dirty="0" err="1">
                <a:solidFill>
                  <a:schemeClr val="bg1"/>
                </a:solidFill>
                <a:effectLst/>
                <a:latin typeface="iCiel Cadena" panose="02000503000000020004" pitchFamily="50" charset="0"/>
              </a:rPr>
              <a:t>kỉ</a:t>
            </a:r>
            <a:r>
              <a:rPr lang="en-US" sz="2800" b="0" i="0" dirty="0">
                <a:solidFill>
                  <a:schemeClr val="bg1"/>
                </a:solidFill>
                <a:effectLst/>
                <a:latin typeface="iCiel Cadena" panose="02000503000000020004" pitchFamily="50" charset="0"/>
              </a:rPr>
              <a:t> </a:t>
            </a:r>
            <a:r>
              <a:rPr lang="en-US" sz="2800" b="0" i="0" dirty="0" err="1">
                <a:solidFill>
                  <a:schemeClr val="bg1"/>
                </a:solidFill>
                <a:effectLst/>
                <a:latin typeface="iCiel Cadena" panose="02000503000000020004" pitchFamily="50" charset="0"/>
              </a:rPr>
              <a:t>hai</a:t>
            </a:r>
            <a:r>
              <a:rPr lang="en-US" sz="2800" b="0" i="0" dirty="0">
                <a:solidFill>
                  <a:schemeClr val="bg1"/>
                </a:solidFill>
                <a:effectLst/>
                <a:latin typeface="iCiel Cadena" panose="02000503000000020004" pitchFamily="50" charset="0"/>
              </a:rPr>
              <a:t> </a:t>
            </a:r>
            <a:r>
              <a:rPr lang="en-US" sz="2800" b="0" i="0" dirty="0" err="1">
                <a:solidFill>
                  <a:schemeClr val="bg1"/>
                </a:solidFill>
                <a:effectLst/>
                <a:latin typeface="iCiel Cadena" panose="02000503000000020004" pitchFamily="50" charset="0"/>
              </a:rPr>
              <a:t>mươi</a:t>
            </a:r>
            <a:endParaRPr lang="en-US" sz="2800" dirty="0">
              <a:solidFill>
                <a:schemeClr val="bg1"/>
              </a:solidFill>
              <a:latin typeface="iCiel Cadena" panose="02000503000000020004" pitchFamily="50" charset="0"/>
            </a:endParaRPr>
          </a:p>
        </p:txBody>
      </p:sp>
      <p:sp>
        <p:nvSpPr>
          <p:cNvPr id="12" name="TextBox 11"/>
          <p:cNvSpPr txBox="1"/>
          <p:nvPr/>
        </p:nvSpPr>
        <p:spPr>
          <a:xfrm>
            <a:off x="800100" y="3582099"/>
            <a:ext cx="2324100" cy="584775"/>
          </a:xfrm>
          <a:prstGeom prst="rect">
            <a:avLst/>
          </a:prstGeom>
          <a:solidFill>
            <a:srgbClr val="A4D76B"/>
          </a:solidFill>
        </p:spPr>
        <p:txBody>
          <a:bodyPr wrap="square">
            <a:spAutoFit/>
          </a:bodyPr>
          <a:lstStyle/>
          <a:p>
            <a:pPr algn="ctr"/>
            <a:r>
              <a:rPr lang="en-US" sz="3200" b="1" i="0" dirty="0">
                <a:solidFill>
                  <a:schemeClr val="bg1"/>
                </a:solidFill>
                <a:effectLst/>
                <a:latin typeface="iCiel Cadena" panose="02000503000000020004" pitchFamily="50" charset="0"/>
              </a:rPr>
              <a:t>1945</a:t>
            </a:r>
            <a:endParaRPr lang="en-US" sz="3200" dirty="0">
              <a:solidFill>
                <a:schemeClr val="bg1"/>
              </a:solidFill>
              <a:latin typeface="iCiel Cadena" panose="02000503000000020004" pitchFamily="50" charset="0"/>
            </a:endParaRPr>
          </a:p>
        </p:txBody>
      </p:sp>
      <p:sp>
        <p:nvSpPr>
          <p:cNvPr id="14" name="TextBox 13"/>
          <p:cNvSpPr txBox="1"/>
          <p:nvPr/>
        </p:nvSpPr>
        <p:spPr>
          <a:xfrm>
            <a:off x="3596781" y="3398848"/>
            <a:ext cx="3902978" cy="954107"/>
          </a:xfrm>
          <a:prstGeom prst="rect">
            <a:avLst/>
          </a:prstGeom>
          <a:solidFill>
            <a:srgbClr val="A4D76B"/>
          </a:solidFill>
        </p:spPr>
        <p:txBody>
          <a:bodyPr wrap="square">
            <a:spAutoFit/>
          </a:bodyPr>
          <a:lstStyle/>
          <a:p>
            <a:r>
              <a:rPr lang="en-US" sz="2800" b="0" i="0" dirty="0" err="1">
                <a:solidFill>
                  <a:schemeClr val="bg1"/>
                </a:solidFill>
                <a:effectLst/>
                <a:latin typeface="iCiel Cadena" panose="02000503000000020004" pitchFamily="50" charset="0"/>
              </a:rPr>
              <a:t>Một</a:t>
            </a:r>
            <a:r>
              <a:rPr lang="en-US" sz="2800" b="0" i="0" dirty="0">
                <a:solidFill>
                  <a:schemeClr val="bg1"/>
                </a:solidFill>
                <a:effectLst/>
                <a:latin typeface="iCiel Cadena" panose="02000503000000020004" pitchFamily="50" charset="0"/>
              </a:rPr>
              <a:t> </a:t>
            </a:r>
            <a:r>
              <a:rPr lang="en-US" sz="2800" b="0" i="0" dirty="0" err="1">
                <a:solidFill>
                  <a:schemeClr val="bg1"/>
                </a:solidFill>
                <a:effectLst/>
                <a:latin typeface="iCiel Cadena" panose="02000503000000020004" pitchFamily="50" charset="0"/>
              </a:rPr>
              <a:t>ngàn</a:t>
            </a:r>
            <a:r>
              <a:rPr lang="en-US" sz="2800" b="0" i="0" dirty="0">
                <a:solidFill>
                  <a:schemeClr val="bg1"/>
                </a:solidFill>
                <a:effectLst/>
                <a:latin typeface="iCiel Cadena" panose="02000503000000020004" pitchFamily="50" charset="0"/>
              </a:rPr>
              <a:t> </a:t>
            </a:r>
            <a:r>
              <a:rPr lang="en-US" sz="2800" b="0" i="0" dirty="0" err="1">
                <a:solidFill>
                  <a:schemeClr val="bg1"/>
                </a:solidFill>
                <a:effectLst/>
                <a:latin typeface="iCiel Cadena" panose="02000503000000020004" pitchFamily="50" charset="0"/>
              </a:rPr>
              <a:t>chín</a:t>
            </a:r>
            <a:r>
              <a:rPr lang="en-US" sz="2800" b="0" i="0" dirty="0">
                <a:solidFill>
                  <a:schemeClr val="bg1"/>
                </a:solidFill>
                <a:effectLst/>
                <a:latin typeface="iCiel Cadena" panose="02000503000000020004" pitchFamily="50" charset="0"/>
              </a:rPr>
              <a:t> </a:t>
            </a:r>
            <a:r>
              <a:rPr lang="en-US" sz="2800" b="0" i="0" dirty="0" err="1">
                <a:solidFill>
                  <a:schemeClr val="bg1"/>
                </a:solidFill>
                <a:effectLst/>
                <a:latin typeface="iCiel Cadena" panose="02000503000000020004" pitchFamily="50" charset="0"/>
              </a:rPr>
              <a:t>trăm</a:t>
            </a:r>
            <a:r>
              <a:rPr lang="en-US" sz="2800" b="0" i="0" dirty="0">
                <a:solidFill>
                  <a:schemeClr val="bg1"/>
                </a:solidFill>
                <a:effectLst/>
                <a:latin typeface="iCiel Cadena" panose="02000503000000020004" pitchFamily="50" charset="0"/>
              </a:rPr>
              <a:t> </a:t>
            </a:r>
            <a:r>
              <a:rPr lang="en-US" sz="2800" b="0" i="0" dirty="0" err="1">
                <a:solidFill>
                  <a:schemeClr val="bg1"/>
                </a:solidFill>
                <a:effectLst/>
                <a:latin typeface="iCiel Cadena" panose="02000503000000020004" pitchFamily="50" charset="0"/>
              </a:rPr>
              <a:t>bốn</a:t>
            </a:r>
            <a:r>
              <a:rPr lang="en-US" sz="2800" b="0" i="0" dirty="0">
                <a:solidFill>
                  <a:schemeClr val="bg1"/>
                </a:solidFill>
                <a:effectLst/>
                <a:latin typeface="iCiel Cadena" panose="02000503000000020004" pitchFamily="50" charset="0"/>
              </a:rPr>
              <a:t> </a:t>
            </a:r>
            <a:r>
              <a:rPr lang="en-US" sz="2800" b="0" i="0" dirty="0" err="1">
                <a:solidFill>
                  <a:schemeClr val="bg1"/>
                </a:solidFill>
                <a:effectLst/>
                <a:latin typeface="iCiel Cadena" panose="02000503000000020004" pitchFamily="50" charset="0"/>
              </a:rPr>
              <a:t>mươi</a:t>
            </a:r>
            <a:r>
              <a:rPr lang="en-US" sz="2800" b="0" i="0" dirty="0">
                <a:solidFill>
                  <a:schemeClr val="bg1"/>
                </a:solidFill>
                <a:effectLst/>
                <a:latin typeface="iCiel Cadena" panose="02000503000000020004" pitchFamily="50" charset="0"/>
              </a:rPr>
              <a:t> </a:t>
            </a:r>
            <a:r>
              <a:rPr lang="en-US" sz="2800" b="0" i="0" dirty="0" err="1">
                <a:solidFill>
                  <a:schemeClr val="bg1"/>
                </a:solidFill>
                <a:effectLst/>
                <a:latin typeface="iCiel Cadena" panose="02000503000000020004" pitchFamily="50" charset="0"/>
              </a:rPr>
              <a:t>lăm</a:t>
            </a:r>
            <a:endParaRPr lang="en-US" sz="2800" dirty="0">
              <a:solidFill>
                <a:schemeClr val="bg1"/>
              </a:solidFill>
              <a:latin typeface="iCiel Cadena" panose="02000503000000020004" pitchFamily="50" charset="0"/>
            </a:endParaRPr>
          </a:p>
        </p:txBody>
      </p:sp>
      <p:sp>
        <p:nvSpPr>
          <p:cNvPr id="15" name="TextBox 14"/>
          <p:cNvSpPr txBox="1"/>
          <p:nvPr/>
        </p:nvSpPr>
        <p:spPr>
          <a:xfrm>
            <a:off x="1216404" y="662730"/>
            <a:ext cx="6711192" cy="830997"/>
          </a:xfrm>
          <a:prstGeom prst="rect">
            <a:avLst/>
          </a:prstGeom>
          <a:noFill/>
        </p:spPr>
        <p:txBody>
          <a:bodyPr wrap="square" rtlCol="0">
            <a:spAutoFit/>
          </a:bodyPr>
          <a:lstStyle/>
          <a:p>
            <a:pPr algn="ctr"/>
            <a:r>
              <a:rPr lang="en-US" sz="4800" dirty="0" err="1">
                <a:ln w="28575">
                  <a:solidFill>
                    <a:sysClr val="windowText" lastClr="000000"/>
                  </a:solidFill>
                </a:ln>
                <a:solidFill>
                  <a:srgbClr val="FFC000"/>
                </a:solidFill>
                <a:latin typeface="Times New Roman" pitchFamily="18" charset="0"/>
                <a:cs typeface="Times New Roman" pitchFamily="18" charset="0"/>
              </a:rPr>
              <a:t>Các</a:t>
            </a:r>
            <a:r>
              <a:rPr lang="en-US" sz="4800" dirty="0">
                <a:ln w="28575">
                  <a:solidFill>
                    <a:sysClr val="windowText" lastClr="000000"/>
                  </a:solidFill>
                </a:ln>
                <a:solidFill>
                  <a:srgbClr val="FFC000"/>
                </a:solidFill>
                <a:latin typeface="Times New Roman" pitchFamily="18" charset="0"/>
                <a:cs typeface="Times New Roman" pitchFamily="18" charset="0"/>
              </a:rPr>
              <a:t> con </a:t>
            </a:r>
            <a:r>
              <a:rPr lang="en-US" sz="4800" dirty="0" err="1">
                <a:ln w="28575">
                  <a:solidFill>
                    <a:sysClr val="windowText" lastClr="000000"/>
                  </a:solidFill>
                </a:ln>
                <a:solidFill>
                  <a:srgbClr val="FFC000"/>
                </a:solidFill>
                <a:latin typeface="Times New Roman" pitchFamily="18" charset="0"/>
                <a:cs typeface="Times New Roman" pitchFamily="18" charset="0"/>
              </a:rPr>
              <a:t>số</a:t>
            </a:r>
            <a:r>
              <a:rPr lang="en-US" sz="4800" dirty="0">
                <a:ln w="28575">
                  <a:solidFill>
                    <a:sysClr val="windowText" lastClr="000000"/>
                  </a:solidFill>
                </a:ln>
                <a:solidFill>
                  <a:srgbClr val="FFC000"/>
                </a:solidFill>
                <a:latin typeface="Times New Roman" pitchFamily="18" charset="0"/>
                <a:cs typeface="Times New Roman" pitchFamily="18" charset="0"/>
              </a:rPr>
              <a:t> </a:t>
            </a:r>
            <a:r>
              <a:rPr lang="en-US" sz="4800" dirty="0" err="1">
                <a:ln w="28575">
                  <a:solidFill>
                    <a:sysClr val="windowText" lastClr="000000"/>
                  </a:solidFill>
                </a:ln>
                <a:solidFill>
                  <a:srgbClr val="FFC000"/>
                </a:solidFill>
                <a:latin typeface="Times New Roman" pitchFamily="18" charset="0"/>
                <a:cs typeface="Times New Roman" pitchFamily="18" charset="0"/>
              </a:rPr>
              <a:t>cần</a:t>
            </a:r>
            <a:r>
              <a:rPr lang="en-US" sz="4800" dirty="0">
                <a:ln w="28575">
                  <a:solidFill>
                    <a:sysClr val="windowText" lastClr="000000"/>
                  </a:solidFill>
                </a:ln>
                <a:solidFill>
                  <a:srgbClr val="FFC000"/>
                </a:solidFill>
                <a:latin typeface="Times New Roman" pitchFamily="18" charset="0"/>
                <a:cs typeface="Times New Roman" pitchFamily="18" charset="0"/>
              </a:rPr>
              <a:t> </a:t>
            </a:r>
            <a:r>
              <a:rPr lang="en-US" sz="4800" dirty="0" err="1">
                <a:ln w="28575">
                  <a:solidFill>
                    <a:sysClr val="windowText" lastClr="000000"/>
                  </a:solidFill>
                </a:ln>
                <a:solidFill>
                  <a:srgbClr val="FFC000"/>
                </a:solidFill>
                <a:latin typeface="Times New Roman" pitchFamily="18" charset="0"/>
                <a:cs typeface="Times New Roman" pitchFamily="18" charset="0"/>
              </a:rPr>
              <a:t>lưu</a:t>
            </a:r>
            <a:r>
              <a:rPr lang="en-US" sz="4800" dirty="0">
                <a:ln w="28575">
                  <a:solidFill>
                    <a:sysClr val="windowText" lastClr="000000"/>
                  </a:solidFill>
                </a:ln>
                <a:solidFill>
                  <a:srgbClr val="FFC000"/>
                </a:solidFill>
                <a:latin typeface="Times New Roman" pitchFamily="18" charset="0"/>
                <a:cs typeface="Times New Roman" pitchFamily="18" charset="0"/>
              </a:rPr>
              <a:t> </a:t>
            </a:r>
            <a:r>
              <a:rPr lang="en-US" sz="4800" dirty="0">
                <a:ln w="28575">
                  <a:solidFill>
                    <a:sysClr val="windowText" lastClr="000000"/>
                  </a:solidFill>
                </a:ln>
                <a:solidFill>
                  <a:srgbClr val="FFC000"/>
                </a:solidFill>
                <a:latin typeface="iCiel Pony" panose="02000000000000000000" pitchFamily="2" charset="0"/>
              </a:rPr>
              <a:t>ý</a:t>
            </a:r>
          </a:p>
        </p:txBody>
      </p:sp>
      <p:grpSp>
        <p:nvGrpSpPr>
          <p:cNvPr id="16" name="Google Shape;2089;p55"/>
          <p:cNvGrpSpPr/>
          <p:nvPr/>
        </p:nvGrpSpPr>
        <p:grpSpPr>
          <a:xfrm>
            <a:off x="7505944" y="893663"/>
            <a:ext cx="659473" cy="334871"/>
            <a:chOff x="10156395" y="3886587"/>
            <a:chExt cx="441739" cy="224309"/>
          </a:xfrm>
        </p:grpSpPr>
        <p:sp>
          <p:nvSpPr>
            <p:cNvPr id="17" name="Google Shape;2090;p55"/>
            <p:cNvSpPr/>
            <p:nvPr/>
          </p:nvSpPr>
          <p:spPr>
            <a:xfrm>
              <a:off x="10160943" y="3894142"/>
              <a:ext cx="432654" cy="209185"/>
            </a:xfrm>
            <a:custGeom>
              <a:avLst/>
              <a:gdLst/>
              <a:ahLst/>
              <a:cxnLst/>
              <a:rect l="l" t="t" r="r" b="b"/>
              <a:pathLst>
                <a:path w="12358" h="5975" extrusionOk="0">
                  <a:moveTo>
                    <a:pt x="7074" y="1"/>
                  </a:moveTo>
                  <a:cubicBezTo>
                    <a:pt x="6528" y="1"/>
                    <a:pt x="6011" y="224"/>
                    <a:pt x="5761" y="768"/>
                  </a:cubicBezTo>
                  <a:cubicBezTo>
                    <a:pt x="5473" y="1373"/>
                    <a:pt x="5502" y="2208"/>
                    <a:pt x="5617" y="2870"/>
                  </a:cubicBezTo>
                  <a:cubicBezTo>
                    <a:pt x="5477" y="2168"/>
                    <a:pt x="4568" y="1602"/>
                    <a:pt x="3908" y="1602"/>
                  </a:cubicBezTo>
                  <a:cubicBezTo>
                    <a:pt x="3892" y="1602"/>
                    <a:pt x="3876" y="1602"/>
                    <a:pt x="3860" y="1603"/>
                  </a:cubicBezTo>
                  <a:cubicBezTo>
                    <a:pt x="3083" y="1632"/>
                    <a:pt x="2276" y="2352"/>
                    <a:pt x="2334" y="3101"/>
                  </a:cubicBezTo>
                  <a:cubicBezTo>
                    <a:pt x="2334" y="3447"/>
                    <a:pt x="2449" y="3821"/>
                    <a:pt x="2622" y="4080"/>
                  </a:cubicBezTo>
                  <a:cubicBezTo>
                    <a:pt x="2388" y="3932"/>
                    <a:pt x="2088" y="3857"/>
                    <a:pt x="1779" y="3857"/>
                  </a:cubicBezTo>
                  <a:cubicBezTo>
                    <a:pt x="1250" y="3857"/>
                    <a:pt x="695" y="4076"/>
                    <a:pt x="404" y="4512"/>
                  </a:cubicBezTo>
                  <a:cubicBezTo>
                    <a:pt x="0" y="5117"/>
                    <a:pt x="289" y="5837"/>
                    <a:pt x="836" y="5837"/>
                  </a:cubicBezTo>
                  <a:cubicBezTo>
                    <a:pt x="865" y="5837"/>
                    <a:pt x="2506" y="5837"/>
                    <a:pt x="4436" y="5895"/>
                  </a:cubicBezTo>
                  <a:cubicBezTo>
                    <a:pt x="6971" y="5924"/>
                    <a:pt x="9938" y="5953"/>
                    <a:pt x="9938" y="5953"/>
                  </a:cubicBezTo>
                  <a:cubicBezTo>
                    <a:pt x="9938" y="5953"/>
                    <a:pt x="10145" y="5974"/>
                    <a:pt x="10435" y="5974"/>
                  </a:cubicBezTo>
                  <a:cubicBezTo>
                    <a:pt x="11089" y="5974"/>
                    <a:pt x="12162" y="5864"/>
                    <a:pt x="12242" y="5146"/>
                  </a:cubicBezTo>
                  <a:cubicBezTo>
                    <a:pt x="12357" y="4167"/>
                    <a:pt x="10975" y="4051"/>
                    <a:pt x="10975" y="4051"/>
                  </a:cubicBezTo>
                  <a:cubicBezTo>
                    <a:pt x="10975" y="4051"/>
                    <a:pt x="12127" y="2237"/>
                    <a:pt x="10687" y="1632"/>
                  </a:cubicBezTo>
                  <a:cubicBezTo>
                    <a:pt x="10455" y="1529"/>
                    <a:pt x="10248" y="1486"/>
                    <a:pt x="10064" y="1486"/>
                  </a:cubicBezTo>
                  <a:cubicBezTo>
                    <a:pt x="9285" y="1486"/>
                    <a:pt x="8920" y="2258"/>
                    <a:pt x="8831" y="2526"/>
                  </a:cubicBezTo>
                  <a:lnTo>
                    <a:pt x="8831" y="2526"/>
                  </a:lnTo>
                  <a:cubicBezTo>
                    <a:pt x="9064" y="1704"/>
                    <a:pt x="8855" y="757"/>
                    <a:pt x="8094" y="307"/>
                  </a:cubicBezTo>
                  <a:cubicBezTo>
                    <a:pt x="7922" y="192"/>
                    <a:pt x="7720" y="76"/>
                    <a:pt x="7518" y="48"/>
                  </a:cubicBezTo>
                  <a:cubicBezTo>
                    <a:pt x="7371" y="17"/>
                    <a:pt x="7221" y="1"/>
                    <a:pt x="70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091;p55"/>
            <p:cNvSpPr/>
            <p:nvPr/>
          </p:nvSpPr>
          <p:spPr>
            <a:xfrm>
              <a:off x="10320785" y="3894962"/>
              <a:ext cx="277349" cy="207539"/>
            </a:xfrm>
            <a:custGeom>
              <a:avLst/>
              <a:gdLst/>
              <a:ahLst/>
              <a:cxnLst/>
              <a:rect l="l" t="t" r="r" b="b"/>
              <a:pathLst>
                <a:path w="7922" h="5928" extrusionOk="0">
                  <a:moveTo>
                    <a:pt x="3025" y="1"/>
                  </a:moveTo>
                  <a:cubicBezTo>
                    <a:pt x="2593" y="2132"/>
                    <a:pt x="1498" y="4177"/>
                    <a:pt x="0" y="5848"/>
                  </a:cubicBezTo>
                  <a:cubicBezTo>
                    <a:pt x="2535" y="5877"/>
                    <a:pt x="5502" y="5906"/>
                    <a:pt x="5502" y="5906"/>
                  </a:cubicBezTo>
                  <a:cubicBezTo>
                    <a:pt x="5502" y="5906"/>
                    <a:pt x="5709" y="5927"/>
                    <a:pt x="5999" y="5927"/>
                  </a:cubicBezTo>
                  <a:cubicBezTo>
                    <a:pt x="6653" y="5927"/>
                    <a:pt x="7726" y="5817"/>
                    <a:pt x="7806" y="5099"/>
                  </a:cubicBezTo>
                  <a:cubicBezTo>
                    <a:pt x="7921" y="4120"/>
                    <a:pt x="6481" y="4004"/>
                    <a:pt x="6481" y="4004"/>
                  </a:cubicBezTo>
                  <a:cubicBezTo>
                    <a:pt x="6481" y="4004"/>
                    <a:pt x="7633" y="2190"/>
                    <a:pt x="6193" y="1585"/>
                  </a:cubicBezTo>
                  <a:cubicBezTo>
                    <a:pt x="5961" y="1482"/>
                    <a:pt x="5754" y="1439"/>
                    <a:pt x="5570" y="1439"/>
                  </a:cubicBezTo>
                  <a:cubicBezTo>
                    <a:pt x="4754" y="1439"/>
                    <a:pt x="4392" y="2287"/>
                    <a:pt x="4327" y="2514"/>
                  </a:cubicBezTo>
                  <a:lnTo>
                    <a:pt x="4327" y="2514"/>
                  </a:lnTo>
                  <a:cubicBezTo>
                    <a:pt x="4548" y="1684"/>
                    <a:pt x="4372" y="717"/>
                    <a:pt x="3601" y="260"/>
                  </a:cubicBezTo>
                  <a:cubicBezTo>
                    <a:pt x="3399" y="145"/>
                    <a:pt x="3226" y="58"/>
                    <a:pt x="30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092;p55"/>
            <p:cNvSpPr/>
            <p:nvPr/>
          </p:nvSpPr>
          <p:spPr>
            <a:xfrm>
              <a:off x="10156395" y="3886587"/>
              <a:ext cx="441721" cy="224309"/>
            </a:xfrm>
            <a:custGeom>
              <a:avLst/>
              <a:gdLst/>
              <a:ahLst/>
              <a:cxnLst/>
              <a:rect l="l" t="t" r="r" b="b"/>
              <a:pathLst>
                <a:path w="12617" h="6407" extrusionOk="0">
                  <a:moveTo>
                    <a:pt x="7053" y="458"/>
                  </a:moveTo>
                  <a:cubicBezTo>
                    <a:pt x="7191" y="458"/>
                    <a:pt x="7329" y="474"/>
                    <a:pt x="7460" y="502"/>
                  </a:cubicBezTo>
                  <a:cubicBezTo>
                    <a:pt x="7633" y="531"/>
                    <a:pt x="7864" y="617"/>
                    <a:pt x="8008" y="704"/>
                  </a:cubicBezTo>
                  <a:cubicBezTo>
                    <a:pt x="8757" y="1193"/>
                    <a:pt x="8843" y="2115"/>
                    <a:pt x="8641" y="2778"/>
                  </a:cubicBezTo>
                  <a:cubicBezTo>
                    <a:pt x="8612" y="2864"/>
                    <a:pt x="8699" y="2979"/>
                    <a:pt x="8785" y="3008"/>
                  </a:cubicBezTo>
                  <a:cubicBezTo>
                    <a:pt x="8901" y="3008"/>
                    <a:pt x="9016" y="2979"/>
                    <a:pt x="9045" y="2864"/>
                  </a:cubicBezTo>
                  <a:cubicBezTo>
                    <a:pt x="9073" y="2778"/>
                    <a:pt x="9275" y="2230"/>
                    <a:pt x="9736" y="2000"/>
                  </a:cubicBezTo>
                  <a:cubicBezTo>
                    <a:pt x="9841" y="1942"/>
                    <a:pt x="9950" y="1917"/>
                    <a:pt x="10066" y="1917"/>
                  </a:cubicBezTo>
                  <a:cubicBezTo>
                    <a:pt x="10237" y="1917"/>
                    <a:pt x="10423" y="1972"/>
                    <a:pt x="10629" y="2058"/>
                  </a:cubicBezTo>
                  <a:cubicBezTo>
                    <a:pt x="10917" y="2144"/>
                    <a:pt x="11090" y="2346"/>
                    <a:pt x="11176" y="2576"/>
                  </a:cubicBezTo>
                  <a:cubicBezTo>
                    <a:pt x="11378" y="3267"/>
                    <a:pt x="10802" y="4160"/>
                    <a:pt x="10802" y="4160"/>
                  </a:cubicBezTo>
                  <a:cubicBezTo>
                    <a:pt x="10773" y="4247"/>
                    <a:pt x="10773" y="4304"/>
                    <a:pt x="10802" y="4391"/>
                  </a:cubicBezTo>
                  <a:cubicBezTo>
                    <a:pt x="10859" y="4448"/>
                    <a:pt x="10917" y="4506"/>
                    <a:pt x="11003" y="4506"/>
                  </a:cubicBezTo>
                  <a:cubicBezTo>
                    <a:pt x="11176" y="4506"/>
                    <a:pt x="11723" y="4650"/>
                    <a:pt x="11954" y="4938"/>
                  </a:cubicBezTo>
                  <a:cubicBezTo>
                    <a:pt x="12069" y="5024"/>
                    <a:pt x="12098" y="5168"/>
                    <a:pt x="12098" y="5370"/>
                  </a:cubicBezTo>
                  <a:cubicBezTo>
                    <a:pt x="12098" y="5456"/>
                    <a:pt x="12040" y="5572"/>
                    <a:pt x="11925" y="5687"/>
                  </a:cubicBezTo>
                  <a:cubicBezTo>
                    <a:pt x="11613" y="5937"/>
                    <a:pt x="10970" y="5991"/>
                    <a:pt x="10485" y="5991"/>
                  </a:cubicBezTo>
                  <a:cubicBezTo>
                    <a:pt x="10299" y="5991"/>
                    <a:pt x="10136" y="5983"/>
                    <a:pt x="10024" y="5975"/>
                  </a:cubicBezTo>
                  <a:cubicBezTo>
                    <a:pt x="10024" y="5975"/>
                    <a:pt x="7057" y="5946"/>
                    <a:pt x="4522" y="5888"/>
                  </a:cubicBezTo>
                  <a:cubicBezTo>
                    <a:pt x="3111" y="5888"/>
                    <a:pt x="1815" y="5860"/>
                    <a:pt x="1239" y="5860"/>
                  </a:cubicBezTo>
                  <a:lnTo>
                    <a:pt x="922" y="5860"/>
                  </a:lnTo>
                  <a:cubicBezTo>
                    <a:pt x="720" y="5860"/>
                    <a:pt x="634" y="5716"/>
                    <a:pt x="547" y="5687"/>
                  </a:cubicBezTo>
                  <a:cubicBezTo>
                    <a:pt x="432" y="5456"/>
                    <a:pt x="432" y="5140"/>
                    <a:pt x="634" y="4880"/>
                  </a:cubicBezTo>
                  <a:cubicBezTo>
                    <a:pt x="869" y="4500"/>
                    <a:pt x="1345" y="4313"/>
                    <a:pt x="1808" y="4313"/>
                  </a:cubicBezTo>
                  <a:cubicBezTo>
                    <a:pt x="2081" y="4313"/>
                    <a:pt x="2350" y="4378"/>
                    <a:pt x="2564" y="4506"/>
                  </a:cubicBezTo>
                  <a:cubicBezTo>
                    <a:pt x="2595" y="4516"/>
                    <a:pt x="2627" y="4523"/>
                    <a:pt x="2659" y="4523"/>
                  </a:cubicBezTo>
                  <a:cubicBezTo>
                    <a:pt x="2713" y="4523"/>
                    <a:pt x="2768" y="4503"/>
                    <a:pt x="2823" y="4448"/>
                  </a:cubicBezTo>
                  <a:cubicBezTo>
                    <a:pt x="2852" y="4391"/>
                    <a:pt x="2880" y="4275"/>
                    <a:pt x="2823" y="4218"/>
                  </a:cubicBezTo>
                  <a:cubicBezTo>
                    <a:pt x="2679" y="3987"/>
                    <a:pt x="2592" y="3642"/>
                    <a:pt x="2564" y="3354"/>
                  </a:cubicBezTo>
                  <a:cubicBezTo>
                    <a:pt x="2564" y="3094"/>
                    <a:pt x="2650" y="2835"/>
                    <a:pt x="2852" y="2576"/>
                  </a:cubicBezTo>
                  <a:cubicBezTo>
                    <a:pt x="3111" y="2259"/>
                    <a:pt x="3514" y="2086"/>
                    <a:pt x="3860" y="2058"/>
                  </a:cubicBezTo>
                  <a:cubicBezTo>
                    <a:pt x="3888" y="2055"/>
                    <a:pt x="3917" y="2053"/>
                    <a:pt x="3946" y="2053"/>
                  </a:cubicBezTo>
                  <a:cubicBezTo>
                    <a:pt x="4518" y="2053"/>
                    <a:pt x="5306" y="2575"/>
                    <a:pt x="5415" y="3123"/>
                  </a:cubicBezTo>
                  <a:cubicBezTo>
                    <a:pt x="5438" y="3237"/>
                    <a:pt x="5514" y="3314"/>
                    <a:pt x="5601" y="3314"/>
                  </a:cubicBezTo>
                  <a:cubicBezTo>
                    <a:pt x="5625" y="3314"/>
                    <a:pt x="5650" y="3308"/>
                    <a:pt x="5674" y="3296"/>
                  </a:cubicBezTo>
                  <a:cubicBezTo>
                    <a:pt x="5818" y="3267"/>
                    <a:pt x="5876" y="3152"/>
                    <a:pt x="5847" y="3066"/>
                  </a:cubicBezTo>
                  <a:cubicBezTo>
                    <a:pt x="5732" y="2576"/>
                    <a:pt x="5674" y="1712"/>
                    <a:pt x="5963" y="1078"/>
                  </a:cubicBezTo>
                  <a:cubicBezTo>
                    <a:pt x="6181" y="619"/>
                    <a:pt x="6616" y="458"/>
                    <a:pt x="7053" y="458"/>
                  </a:cubicBezTo>
                  <a:close/>
                  <a:moveTo>
                    <a:pt x="7096" y="1"/>
                  </a:moveTo>
                  <a:cubicBezTo>
                    <a:pt x="6506" y="1"/>
                    <a:pt x="5907" y="275"/>
                    <a:pt x="5617" y="877"/>
                  </a:cubicBezTo>
                  <a:cubicBezTo>
                    <a:pt x="5415" y="1280"/>
                    <a:pt x="5386" y="1770"/>
                    <a:pt x="5386" y="2202"/>
                  </a:cubicBezTo>
                  <a:cubicBezTo>
                    <a:pt x="5004" y="1846"/>
                    <a:pt x="4439" y="1594"/>
                    <a:pt x="3964" y="1594"/>
                  </a:cubicBezTo>
                  <a:cubicBezTo>
                    <a:pt x="3939" y="1594"/>
                    <a:pt x="3913" y="1595"/>
                    <a:pt x="3889" y="1597"/>
                  </a:cubicBezTo>
                  <a:cubicBezTo>
                    <a:pt x="3428" y="1654"/>
                    <a:pt x="2938" y="1885"/>
                    <a:pt x="2592" y="2288"/>
                  </a:cubicBezTo>
                  <a:cubicBezTo>
                    <a:pt x="2304" y="2605"/>
                    <a:pt x="2160" y="2979"/>
                    <a:pt x="2218" y="3325"/>
                  </a:cubicBezTo>
                  <a:cubicBezTo>
                    <a:pt x="2218" y="3527"/>
                    <a:pt x="2247" y="3699"/>
                    <a:pt x="2304" y="3901"/>
                  </a:cubicBezTo>
                  <a:cubicBezTo>
                    <a:pt x="2150" y="3864"/>
                    <a:pt x="1989" y="3845"/>
                    <a:pt x="1827" y="3845"/>
                  </a:cubicBezTo>
                  <a:cubicBezTo>
                    <a:pt x="1234" y="3845"/>
                    <a:pt x="628" y="4094"/>
                    <a:pt x="288" y="4592"/>
                  </a:cubicBezTo>
                  <a:cubicBezTo>
                    <a:pt x="58" y="4996"/>
                    <a:pt x="0" y="5456"/>
                    <a:pt x="202" y="5831"/>
                  </a:cubicBezTo>
                  <a:cubicBezTo>
                    <a:pt x="346" y="6061"/>
                    <a:pt x="634" y="6263"/>
                    <a:pt x="922" y="6263"/>
                  </a:cubicBezTo>
                  <a:lnTo>
                    <a:pt x="1239" y="6263"/>
                  </a:lnTo>
                  <a:cubicBezTo>
                    <a:pt x="1815" y="6263"/>
                    <a:pt x="3111" y="6292"/>
                    <a:pt x="4522" y="6292"/>
                  </a:cubicBezTo>
                  <a:cubicBezTo>
                    <a:pt x="7057" y="6321"/>
                    <a:pt x="10024" y="6378"/>
                    <a:pt x="10024" y="6378"/>
                  </a:cubicBezTo>
                  <a:cubicBezTo>
                    <a:pt x="10053" y="6378"/>
                    <a:pt x="10226" y="6407"/>
                    <a:pt x="10514" y="6407"/>
                  </a:cubicBezTo>
                  <a:cubicBezTo>
                    <a:pt x="11032" y="6407"/>
                    <a:pt x="11781" y="6321"/>
                    <a:pt x="12242" y="6004"/>
                  </a:cubicBezTo>
                  <a:cubicBezTo>
                    <a:pt x="12443" y="5831"/>
                    <a:pt x="12530" y="5658"/>
                    <a:pt x="12587" y="5399"/>
                  </a:cubicBezTo>
                  <a:cubicBezTo>
                    <a:pt x="12616" y="5140"/>
                    <a:pt x="12530" y="4880"/>
                    <a:pt x="12357" y="4679"/>
                  </a:cubicBezTo>
                  <a:cubicBezTo>
                    <a:pt x="12098" y="4362"/>
                    <a:pt x="11666" y="4218"/>
                    <a:pt x="11378" y="4131"/>
                  </a:cubicBezTo>
                  <a:cubicBezTo>
                    <a:pt x="11579" y="3757"/>
                    <a:pt x="11810" y="3094"/>
                    <a:pt x="11637" y="2461"/>
                  </a:cubicBezTo>
                  <a:cubicBezTo>
                    <a:pt x="11493" y="2086"/>
                    <a:pt x="11234" y="1827"/>
                    <a:pt x="10859" y="1654"/>
                  </a:cubicBezTo>
                  <a:cubicBezTo>
                    <a:pt x="10618" y="1542"/>
                    <a:pt x="10378" y="1483"/>
                    <a:pt x="10147" y="1483"/>
                  </a:cubicBezTo>
                  <a:cubicBezTo>
                    <a:pt x="9963" y="1483"/>
                    <a:pt x="9786" y="1520"/>
                    <a:pt x="9621" y="1597"/>
                  </a:cubicBezTo>
                  <a:cubicBezTo>
                    <a:pt x="9448" y="1683"/>
                    <a:pt x="9304" y="1798"/>
                    <a:pt x="9189" y="1885"/>
                  </a:cubicBezTo>
                  <a:cubicBezTo>
                    <a:pt x="9131" y="1222"/>
                    <a:pt x="8785" y="646"/>
                    <a:pt x="8267" y="300"/>
                  </a:cubicBezTo>
                  <a:cubicBezTo>
                    <a:pt x="8036" y="214"/>
                    <a:pt x="7835" y="99"/>
                    <a:pt x="7604" y="70"/>
                  </a:cubicBezTo>
                  <a:cubicBezTo>
                    <a:pt x="7441" y="24"/>
                    <a:pt x="7269" y="1"/>
                    <a:pt x="70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2096;p55"/>
          <p:cNvGrpSpPr/>
          <p:nvPr/>
        </p:nvGrpSpPr>
        <p:grpSpPr>
          <a:xfrm rot="476980">
            <a:off x="175582" y="186321"/>
            <a:ext cx="1462677" cy="992826"/>
            <a:chOff x="1862838" y="1300125"/>
            <a:chExt cx="1247950" cy="847075"/>
          </a:xfrm>
        </p:grpSpPr>
        <p:sp>
          <p:nvSpPr>
            <p:cNvPr id="21" name="Google Shape;2097;p55"/>
            <p:cNvSpPr/>
            <p:nvPr/>
          </p:nvSpPr>
          <p:spPr>
            <a:xfrm>
              <a:off x="1877963" y="2064075"/>
              <a:ext cx="129650" cy="78875"/>
            </a:xfrm>
            <a:custGeom>
              <a:avLst/>
              <a:gdLst/>
              <a:ahLst/>
              <a:cxnLst/>
              <a:rect l="l" t="t" r="r" b="b"/>
              <a:pathLst>
                <a:path w="5186" h="3155" extrusionOk="0">
                  <a:moveTo>
                    <a:pt x="2862" y="1"/>
                  </a:moveTo>
                  <a:cubicBezTo>
                    <a:pt x="2063" y="1"/>
                    <a:pt x="1286" y="131"/>
                    <a:pt x="721" y="530"/>
                  </a:cubicBezTo>
                  <a:cubicBezTo>
                    <a:pt x="490" y="703"/>
                    <a:pt x="260" y="962"/>
                    <a:pt x="116" y="1250"/>
                  </a:cubicBezTo>
                  <a:cubicBezTo>
                    <a:pt x="0" y="1452"/>
                    <a:pt x="0" y="1682"/>
                    <a:pt x="58" y="1913"/>
                  </a:cubicBezTo>
                  <a:cubicBezTo>
                    <a:pt x="87" y="2143"/>
                    <a:pt x="202" y="2345"/>
                    <a:pt x="346" y="2546"/>
                  </a:cubicBezTo>
                  <a:cubicBezTo>
                    <a:pt x="490" y="2719"/>
                    <a:pt x="692" y="2863"/>
                    <a:pt x="951" y="2978"/>
                  </a:cubicBezTo>
                  <a:cubicBezTo>
                    <a:pt x="1237" y="3096"/>
                    <a:pt x="1571" y="3155"/>
                    <a:pt x="1926" y="3155"/>
                  </a:cubicBezTo>
                  <a:cubicBezTo>
                    <a:pt x="2180" y="3155"/>
                    <a:pt x="2444" y="3125"/>
                    <a:pt x="2708" y="3065"/>
                  </a:cubicBezTo>
                  <a:cubicBezTo>
                    <a:pt x="3082" y="3007"/>
                    <a:pt x="3515" y="2863"/>
                    <a:pt x="3975" y="2633"/>
                  </a:cubicBezTo>
                  <a:cubicBezTo>
                    <a:pt x="4321" y="2489"/>
                    <a:pt x="4695" y="2316"/>
                    <a:pt x="5012" y="2143"/>
                  </a:cubicBezTo>
                  <a:cubicBezTo>
                    <a:pt x="5099" y="2114"/>
                    <a:pt x="5128" y="2057"/>
                    <a:pt x="5185" y="2028"/>
                  </a:cubicBezTo>
                  <a:cubicBezTo>
                    <a:pt x="4984" y="1855"/>
                    <a:pt x="4868" y="1682"/>
                    <a:pt x="4839" y="1481"/>
                  </a:cubicBezTo>
                  <a:cubicBezTo>
                    <a:pt x="4724" y="1049"/>
                    <a:pt x="4667" y="588"/>
                    <a:pt x="4580" y="156"/>
                  </a:cubicBezTo>
                  <a:cubicBezTo>
                    <a:pt x="4045" y="70"/>
                    <a:pt x="3447" y="1"/>
                    <a:pt x="28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2098;p55"/>
            <p:cNvGrpSpPr/>
            <p:nvPr/>
          </p:nvGrpSpPr>
          <p:grpSpPr>
            <a:xfrm>
              <a:off x="1862838" y="1300125"/>
              <a:ext cx="1247950" cy="847075"/>
              <a:chOff x="1862838" y="1300125"/>
              <a:chExt cx="1247950" cy="847075"/>
            </a:xfrm>
          </p:grpSpPr>
          <p:sp>
            <p:nvSpPr>
              <p:cNvPr id="23" name="Google Shape;2099;p55"/>
              <p:cNvSpPr/>
              <p:nvPr/>
            </p:nvSpPr>
            <p:spPr>
              <a:xfrm>
                <a:off x="2833538" y="1390700"/>
                <a:ext cx="101550" cy="114875"/>
              </a:xfrm>
              <a:custGeom>
                <a:avLst/>
                <a:gdLst/>
                <a:ahLst/>
                <a:cxnLst/>
                <a:rect l="l" t="t" r="r" b="b"/>
                <a:pathLst>
                  <a:path w="4062" h="4595" extrusionOk="0">
                    <a:moveTo>
                      <a:pt x="2545" y="0"/>
                    </a:moveTo>
                    <a:cubicBezTo>
                      <a:pt x="1890" y="0"/>
                      <a:pt x="1123" y="471"/>
                      <a:pt x="605" y="1541"/>
                    </a:cubicBezTo>
                    <a:cubicBezTo>
                      <a:pt x="404" y="2002"/>
                      <a:pt x="144" y="2694"/>
                      <a:pt x="0" y="3414"/>
                    </a:cubicBezTo>
                    <a:cubicBezTo>
                      <a:pt x="144" y="3471"/>
                      <a:pt x="288" y="3558"/>
                      <a:pt x="432" y="3644"/>
                    </a:cubicBezTo>
                    <a:cubicBezTo>
                      <a:pt x="807" y="3875"/>
                      <a:pt x="1181" y="4134"/>
                      <a:pt x="1527" y="4335"/>
                    </a:cubicBezTo>
                    <a:cubicBezTo>
                      <a:pt x="1585" y="4364"/>
                      <a:pt x="1613" y="4364"/>
                      <a:pt x="1642" y="4393"/>
                    </a:cubicBezTo>
                    <a:cubicBezTo>
                      <a:pt x="1729" y="4451"/>
                      <a:pt x="1786" y="4508"/>
                      <a:pt x="1901" y="4595"/>
                    </a:cubicBezTo>
                    <a:cubicBezTo>
                      <a:pt x="3803" y="2809"/>
                      <a:pt x="4062" y="1340"/>
                      <a:pt x="3601" y="591"/>
                    </a:cubicBezTo>
                    <a:cubicBezTo>
                      <a:pt x="3370" y="210"/>
                      <a:pt x="2983" y="0"/>
                      <a:pt x="25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100;p55"/>
              <p:cNvSpPr/>
              <p:nvPr/>
            </p:nvSpPr>
            <p:spPr>
              <a:xfrm>
                <a:off x="2989788" y="1536300"/>
                <a:ext cx="120300" cy="109700"/>
              </a:xfrm>
              <a:custGeom>
                <a:avLst/>
                <a:gdLst/>
                <a:ahLst/>
                <a:cxnLst/>
                <a:rect l="l" t="t" r="r" b="b"/>
                <a:pathLst>
                  <a:path w="4812" h="4388" extrusionOk="0">
                    <a:moveTo>
                      <a:pt x="3258" y="1"/>
                    </a:moveTo>
                    <a:cubicBezTo>
                      <a:pt x="2721" y="1"/>
                      <a:pt x="2078" y="247"/>
                      <a:pt x="1441" y="845"/>
                    </a:cubicBezTo>
                    <a:cubicBezTo>
                      <a:pt x="980" y="1277"/>
                      <a:pt x="433" y="2054"/>
                      <a:pt x="59" y="2717"/>
                    </a:cubicBezTo>
                    <a:cubicBezTo>
                      <a:pt x="59" y="2774"/>
                      <a:pt x="1" y="2774"/>
                      <a:pt x="1" y="2803"/>
                    </a:cubicBezTo>
                    <a:lnTo>
                      <a:pt x="116" y="2803"/>
                    </a:lnTo>
                    <a:cubicBezTo>
                      <a:pt x="203" y="2918"/>
                      <a:pt x="260" y="2976"/>
                      <a:pt x="347" y="3091"/>
                    </a:cubicBezTo>
                    <a:cubicBezTo>
                      <a:pt x="404" y="3206"/>
                      <a:pt x="491" y="3293"/>
                      <a:pt x="577" y="3379"/>
                    </a:cubicBezTo>
                    <a:cubicBezTo>
                      <a:pt x="663" y="3494"/>
                      <a:pt x="721" y="3581"/>
                      <a:pt x="836" y="3696"/>
                    </a:cubicBezTo>
                    <a:lnTo>
                      <a:pt x="865" y="3783"/>
                    </a:lnTo>
                    <a:cubicBezTo>
                      <a:pt x="865" y="3783"/>
                      <a:pt x="894" y="3811"/>
                      <a:pt x="894" y="3840"/>
                    </a:cubicBezTo>
                    <a:cubicBezTo>
                      <a:pt x="1009" y="4013"/>
                      <a:pt x="1038" y="4215"/>
                      <a:pt x="1038" y="4387"/>
                    </a:cubicBezTo>
                    <a:cubicBezTo>
                      <a:pt x="1124" y="4359"/>
                      <a:pt x="1182" y="4359"/>
                      <a:pt x="1239" y="4301"/>
                    </a:cubicBezTo>
                    <a:cubicBezTo>
                      <a:pt x="4005" y="3264"/>
                      <a:pt x="4811" y="1824"/>
                      <a:pt x="4552" y="902"/>
                    </a:cubicBezTo>
                    <a:cubicBezTo>
                      <a:pt x="4410" y="365"/>
                      <a:pt x="3912" y="1"/>
                      <a:pt x="32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101;p55"/>
              <p:cNvSpPr/>
              <p:nvPr/>
            </p:nvSpPr>
            <p:spPr>
              <a:xfrm>
                <a:off x="2739213" y="1342825"/>
                <a:ext cx="90750" cy="112350"/>
              </a:xfrm>
              <a:custGeom>
                <a:avLst/>
                <a:gdLst/>
                <a:ahLst/>
                <a:cxnLst/>
                <a:rect l="l" t="t" r="r" b="b"/>
                <a:pathLst>
                  <a:path w="3630" h="4494" extrusionOk="0">
                    <a:moveTo>
                      <a:pt x="2146" y="1"/>
                    </a:moveTo>
                    <a:cubicBezTo>
                      <a:pt x="2058" y="1"/>
                      <a:pt x="1966" y="10"/>
                      <a:pt x="1872" y="29"/>
                    </a:cubicBezTo>
                    <a:cubicBezTo>
                      <a:pt x="576" y="346"/>
                      <a:pt x="86" y="2103"/>
                      <a:pt x="0" y="3629"/>
                    </a:cubicBezTo>
                    <a:lnTo>
                      <a:pt x="317" y="3716"/>
                    </a:lnTo>
                    <a:cubicBezTo>
                      <a:pt x="951" y="3946"/>
                      <a:pt x="1584" y="4205"/>
                      <a:pt x="2189" y="4493"/>
                    </a:cubicBezTo>
                    <a:cubicBezTo>
                      <a:pt x="2938" y="3485"/>
                      <a:pt x="3629" y="2247"/>
                      <a:pt x="3370" y="1152"/>
                    </a:cubicBezTo>
                    <a:cubicBezTo>
                      <a:pt x="3313" y="806"/>
                      <a:pt x="3169" y="518"/>
                      <a:pt x="2967" y="346"/>
                    </a:cubicBezTo>
                    <a:cubicBezTo>
                      <a:pt x="2742" y="120"/>
                      <a:pt x="2463" y="1"/>
                      <a:pt x="21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102;p55"/>
              <p:cNvSpPr/>
              <p:nvPr/>
            </p:nvSpPr>
            <p:spPr>
              <a:xfrm>
                <a:off x="2917788" y="1456475"/>
                <a:ext cx="108050" cy="112475"/>
              </a:xfrm>
              <a:custGeom>
                <a:avLst/>
                <a:gdLst/>
                <a:ahLst/>
                <a:cxnLst/>
                <a:rect l="l" t="t" r="r" b="b"/>
                <a:pathLst>
                  <a:path w="4322" h="4499" extrusionOk="0">
                    <a:moveTo>
                      <a:pt x="2946" y="1"/>
                    </a:moveTo>
                    <a:cubicBezTo>
                      <a:pt x="2347" y="1"/>
                      <a:pt x="1626" y="343"/>
                      <a:pt x="1009" y="1157"/>
                    </a:cubicBezTo>
                    <a:cubicBezTo>
                      <a:pt x="692" y="1589"/>
                      <a:pt x="289" y="2367"/>
                      <a:pt x="0" y="3087"/>
                    </a:cubicBezTo>
                    <a:cubicBezTo>
                      <a:pt x="116" y="3145"/>
                      <a:pt x="173" y="3231"/>
                      <a:pt x="289" y="3289"/>
                    </a:cubicBezTo>
                    <a:cubicBezTo>
                      <a:pt x="375" y="3317"/>
                      <a:pt x="404" y="3404"/>
                      <a:pt x="461" y="3461"/>
                    </a:cubicBezTo>
                    <a:cubicBezTo>
                      <a:pt x="577" y="3577"/>
                      <a:pt x="692" y="3663"/>
                      <a:pt x="807" y="3749"/>
                    </a:cubicBezTo>
                    <a:lnTo>
                      <a:pt x="836" y="3807"/>
                    </a:lnTo>
                    <a:cubicBezTo>
                      <a:pt x="893" y="3865"/>
                      <a:pt x="980" y="3893"/>
                      <a:pt x="1009" y="3980"/>
                    </a:cubicBezTo>
                    <a:cubicBezTo>
                      <a:pt x="1124" y="4038"/>
                      <a:pt x="1181" y="4153"/>
                      <a:pt x="1297" y="4210"/>
                    </a:cubicBezTo>
                    <a:lnTo>
                      <a:pt x="1527" y="4441"/>
                    </a:lnTo>
                    <a:lnTo>
                      <a:pt x="1585" y="4498"/>
                    </a:lnTo>
                    <a:cubicBezTo>
                      <a:pt x="3716" y="3173"/>
                      <a:pt x="4321" y="1848"/>
                      <a:pt x="4177" y="984"/>
                    </a:cubicBezTo>
                    <a:cubicBezTo>
                      <a:pt x="4074" y="379"/>
                      <a:pt x="3577" y="1"/>
                      <a:pt x="29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 name="Google Shape;2103;p55"/>
              <p:cNvGrpSpPr/>
              <p:nvPr/>
            </p:nvGrpSpPr>
            <p:grpSpPr>
              <a:xfrm>
                <a:off x="1862838" y="1300125"/>
                <a:ext cx="1247950" cy="847075"/>
                <a:chOff x="1862838" y="1300125"/>
                <a:chExt cx="1247950" cy="847075"/>
              </a:xfrm>
            </p:grpSpPr>
            <p:sp>
              <p:nvSpPr>
                <p:cNvPr id="28" name="Google Shape;2104;p55"/>
                <p:cNvSpPr/>
                <p:nvPr/>
              </p:nvSpPr>
              <p:spPr>
                <a:xfrm>
                  <a:off x="1985263" y="1399700"/>
                  <a:ext cx="1031925" cy="716650"/>
                </a:xfrm>
                <a:custGeom>
                  <a:avLst/>
                  <a:gdLst/>
                  <a:ahLst/>
                  <a:cxnLst/>
                  <a:rect l="l" t="t" r="r" b="b"/>
                  <a:pathLst>
                    <a:path w="41277" h="28666" extrusionOk="0">
                      <a:moveTo>
                        <a:pt x="22007" y="0"/>
                      </a:moveTo>
                      <a:cubicBezTo>
                        <a:pt x="21459" y="0"/>
                        <a:pt x="20941" y="58"/>
                        <a:pt x="20393" y="116"/>
                      </a:cubicBezTo>
                      <a:cubicBezTo>
                        <a:pt x="19702" y="202"/>
                        <a:pt x="18982" y="317"/>
                        <a:pt x="18291" y="461"/>
                      </a:cubicBezTo>
                      <a:cubicBezTo>
                        <a:pt x="18147" y="490"/>
                        <a:pt x="18060" y="490"/>
                        <a:pt x="17916" y="519"/>
                      </a:cubicBezTo>
                      <a:cubicBezTo>
                        <a:pt x="17369" y="634"/>
                        <a:pt x="16851" y="778"/>
                        <a:pt x="16332" y="922"/>
                      </a:cubicBezTo>
                      <a:cubicBezTo>
                        <a:pt x="15526" y="1153"/>
                        <a:pt x="14748" y="1412"/>
                        <a:pt x="13941" y="1786"/>
                      </a:cubicBezTo>
                      <a:lnTo>
                        <a:pt x="13913" y="1786"/>
                      </a:lnTo>
                      <a:cubicBezTo>
                        <a:pt x="13653" y="1901"/>
                        <a:pt x="13452" y="1988"/>
                        <a:pt x="13192" y="2103"/>
                      </a:cubicBezTo>
                      <a:cubicBezTo>
                        <a:pt x="12933" y="2218"/>
                        <a:pt x="12674" y="2334"/>
                        <a:pt x="12472" y="2478"/>
                      </a:cubicBezTo>
                      <a:cubicBezTo>
                        <a:pt x="11723" y="2852"/>
                        <a:pt x="10946" y="3284"/>
                        <a:pt x="10283" y="3774"/>
                      </a:cubicBezTo>
                      <a:cubicBezTo>
                        <a:pt x="9794" y="4062"/>
                        <a:pt x="9362" y="4379"/>
                        <a:pt x="8929" y="4695"/>
                      </a:cubicBezTo>
                      <a:cubicBezTo>
                        <a:pt x="8267" y="5214"/>
                        <a:pt x="7604" y="5761"/>
                        <a:pt x="7028" y="6337"/>
                      </a:cubicBezTo>
                      <a:cubicBezTo>
                        <a:pt x="6625" y="6712"/>
                        <a:pt x="6280" y="7115"/>
                        <a:pt x="5876" y="7489"/>
                      </a:cubicBezTo>
                      <a:cubicBezTo>
                        <a:pt x="5300" y="8123"/>
                        <a:pt x="4810" y="8757"/>
                        <a:pt x="4321" y="9419"/>
                      </a:cubicBezTo>
                      <a:cubicBezTo>
                        <a:pt x="4004" y="9880"/>
                        <a:pt x="3687" y="10341"/>
                        <a:pt x="3399" y="10802"/>
                      </a:cubicBezTo>
                      <a:cubicBezTo>
                        <a:pt x="2967" y="11493"/>
                        <a:pt x="2564" y="12213"/>
                        <a:pt x="2247" y="12933"/>
                      </a:cubicBezTo>
                      <a:cubicBezTo>
                        <a:pt x="1988" y="13452"/>
                        <a:pt x="1786" y="13999"/>
                        <a:pt x="1556" y="14518"/>
                      </a:cubicBezTo>
                      <a:cubicBezTo>
                        <a:pt x="1268" y="15238"/>
                        <a:pt x="1008" y="16016"/>
                        <a:pt x="836" y="16736"/>
                      </a:cubicBezTo>
                      <a:cubicBezTo>
                        <a:pt x="692" y="17312"/>
                        <a:pt x="547" y="17888"/>
                        <a:pt x="432" y="18464"/>
                      </a:cubicBezTo>
                      <a:cubicBezTo>
                        <a:pt x="288" y="19184"/>
                        <a:pt x="202" y="19933"/>
                        <a:pt x="115" y="20682"/>
                      </a:cubicBezTo>
                      <a:cubicBezTo>
                        <a:pt x="58" y="21287"/>
                        <a:pt x="0" y="21949"/>
                        <a:pt x="0" y="22554"/>
                      </a:cubicBezTo>
                      <a:cubicBezTo>
                        <a:pt x="0" y="23245"/>
                        <a:pt x="0" y="23965"/>
                        <a:pt x="87" y="24657"/>
                      </a:cubicBezTo>
                      <a:cubicBezTo>
                        <a:pt x="115" y="25290"/>
                        <a:pt x="231" y="25953"/>
                        <a:pt x="346" y="26587"/>
                      </a:cubicBezTo>
                      <a:cubicBezTo>
                        <a:pt x="403" y="27019"/>
                        <a:pt x="519" y="27480"/>
                        <a:pt x="576" y="27912"/>
                      </a:cubicBezTo>
                      <a:cubicBezTo>
                        <a:pt x="634" y="28142"/>
                        <a:pt x="720" y="28286"/>
                        <a:pt x="864" y="28430"/>
                      </a:cubicBezTo>
                      <a:cubicBezTo>
                        <a:pt x="1035" y="28579"/>
                        <a:pt x="1268" y="28665"/>
                        <a:pt x="1517" y="28665"/>
                      </a:cubicBezTo>
                      <a:cubicBezTo>
                        <a:pt x="1605" y="28665"/>
                        <a:pt x="1696" y="28654"/>
                        <a:pt x="1786" y="28632"/>
                      </a:cubicBezTo>
                      <a:cubicBezTo>
                        <a:pt x="2852" y="28344"/>
                        <a:pt x="4465" y="27883"/>
                        <a:pt x="4465" y="27883"/>
                      </a:cubicBezTo>
                      <a:lnTo>
                        <a:pt x="8152" y="26875"/>
                      </a:lnTo>
                      <a:lnTo>
                        <a:pt x="9477" y="26529"/>
                      </a:lnTo>
                      <a:lnTo>
                        <a:pt x="14546" y="25118"/>
                      </a:lnTo>
                      <a:cubicBezTo>
                        <a:pt x="15065" y="24974"/>
                        <a:pt x="15382" y="24455"/>
                        <a:pt x="15266" y="23965"/>
                      </a:cubicBezTo>
                      <a:cubicBezTo>
                        <a:pt x="14777" y="20682"/>
                        <a:pt x="16476" y="17369"/>
                        <a:pt x="19587" y="15929"/>
                      </a:cubicBezTo>
                      <a:cubicBezTo>
                        <a:pt x="20619" y="15456"/>
                        <a:pt x="21704" y="15231"/>
                        <a:pt x="22772" y="15231"/>
                      </a:cubicBezTo>
                      <a:cubicBezTo>
                        <a:pt x="24954" y="15231"/>
                        <a:pt x="27066" y="16167"/>
                        <a:pt x="28516" y="17830"/>
                      </a:cubicBezTo>
                      <a:cubicBezTo>
                        <a:pt x="28725" y="18073"/>
                        <a:pt x="29028" y="18201"/>
                        <a:pt x="29330" y="18201"/>
                      </a:cubicBezTo>
                      <a:cubicBezTo>
                        <a:pt x="29529" y="18201"/>
                        <a:pt x="29727" y="18146"/>
                        <a:pt x="29899" y="18032"/>
                      </a:cubicBezTo>
                      <a:lnTo>
                        <a:pt x="35400" y="14316"/>
                      </a:lnTo>
                      <a:lnTo>
                        <a:pt x="38540" y="12185"/>
                      </a:lnTo>
                      <a:lnTo>
                        <a:pt x="39807" y="11320"/>
                      </a:lnTo>
                      <a:lnTo>
                        <a:pt x="40816" y="10629"/>
                      </a:lnTo>
                      <a:cubicBezTo>
                        <a:pt x="41104" y="10428"/>
                        <a:pt x="41248" y="10139"/>
                        <a:pt x="41276" y="9794"/>
                      </a:cubicBezTo>
                      <a:cubicBezTo>
                        <a:pt x="41248" y="9679"/>
                        <a:pt x="41161" y="9477"/>
                        <a:pt x="41046" y="9304"/>
                      </a:cubicBezTo>
                      <a:cubicBezTo>
                        <a:pt x="41046" y="9275"/>
                        <a:pt x="41017" y="9275"/>
                        <a:pt x="41017" y="9247"/>
                      </a:cubicBezTo>
                      <a:lnTo>
                        <a:pt x="40988" y="9160"/>
                      </a:lnTo>
                      <a:cubicBezTo>
                        <a:pt x="40902" y="9045"/>
                        <a:pt x="40844" y="8958"/>
                        <a:pt x="40729" y="8843"/>
                      </a:cubicBezTo>
                      <a:cubicBezTo>
                        <a:pt x="40672" y="8728"/>
                        <a:pt x="40585" y="8613"/>
                        <a:pt x="40470" y="8555"/>
                      </a:cubicBezTo>
                      <a:cubicBezTo>
                        <a:pt x="40412" y="8440"/>
                        <a:pt x="40326" y="8382"/>
                        <a:pt x="40268" y="8267"/>
                      </a:cubicBezTo>
                      <a:cubicBezTo>
                        <a:pt x="40268" y="8267"/>
                        <a:pt x="40240" y="8238"/>
                        <a:pt x="40240" y="8181"/>
                      </a:cubicBezTo>
                      <a:cubicBezTo>
                        <a:pt x="40182" y="8152"/>
                        <a:pt x="40153" y="8123"/>
                        <a:pt x="40124" y="8037"/>
                      </a:cubicBezTo>
                      <a:cubicBezTo>
                        <a:pt x="40038" y="7922"/>
                        <a:pt x="39951" y="7835"/>
                        <a:pt x="39865" y="7749"/>
                      </a:cubicBezTo>
                      <a:cubicBezTo>
                        <a:pt x="39836" y="7720"/>
                        <a:pt x="39807" y="7691"/>
                        <a:pt x="39807" y="7634"/>
                      </a:cubicBezTo>
                      <a:cubicBezTo>
                        <a:pt x="39750" y="7576"/>
                        <a:pt x="39692" y="7547"/>
                        <a:pt x="39606" y="7461"/>
                      </a:cubicBezTo>
                      <a:cubicBezTo>
                        <a:pt x="39548" y="7345"/>
                        <a:pt x="39433" y="7288"/>
                        <a:pt x="39375" y="7173"/>
                      </a:cubicBezTo>
                      <a:lnTo>
                        <a:pt x="39289" y="7115"/>
                      </a:lnTo>
                      <a:cubicBezTo>
                        <a:pt x="39260" y="7057"/>
                        <a:pt x="39231" y="7000"/>
                        <a:pt x="39145" y="6971"/>
                      </a:cubicBezTo>
                      <a:lnTo>
                        <a:pt x="38943" y="6741"/>
                      </a:lnTo>
                      <a:lnTo>
                        <a:pt x="38857" y="6683"/>
                      </a:lnTo>
                      <a:lnTo>
                        <a:pt x="38655" y="6453"/>
                      </a:lnTo>
                      <a:cubicBezTo>
                        <a:pt x="38569" y="6395"/>
                        <a:pt x="38454" y="6280"/>
                        <a:pt x="38367" y="6222"/>
                      </a:cubicBezTo>
                      <a:lnTo>
                        <a:pt x="38166" y="6020"/>
                      </a:lnTo>
                      <a:lnTo>
                        <a:pt x="38137" y="5992"/>
                      </a:lnTo>
                      <a:cubicBezTo>
                        <a:pt x="38022" y="5876"/>
                        <a:pt x="37935" y="5819"/>
                        <a:pt x="37820" y="5704"/>
                      </a:cubicBezTo>
                      <a:cubicBezTo>
                        <a:pt x="37734" y="5675"/>
                        <a:pt x="37705" y="5588"/>
                        <a:pt x="37647" y="5531"/>
                      </a:cubicBezTo>
                      <a:cubicBezTo>
                        <a:pt x="37532" y="5444"/>
                        <a:pt x="37446" y="5387"/>
                        <a:pt x="37359" y="5300"/>
                      </a:cubicBezTo>
                      <a:cubicBezTo>
                        <a:pt x="37273" y="5243"/>
                        <a:pt x="37215" y="5214"/>
                        <a:pt x="37129" y="5128"/>
                      </a:cubicBezTo>
                      <a:cubicBezTo>
                        <a:pt x="36985" y="5012"/>
                        <a:pt x="36869" y="4926"/>
                        <a:pt x="36725" y="4811"/>
                      </a:cubicBezTo>
                      <a:cubicBezTo>
                        <a:pt x="36697" y="4782"/>
                        <a:pt x="36639" y="4724"/>
                        <a:pt x="36581" y="4695"/>
                      </a:cubicBezTo>
                      <a:lnTo>
                        <a:pt x="36149" y="4379"/>
                      </a:lnTo>
                      <a:cubicBezTo>
                        <a:pt x="36121" y="4321"/>
                        <a:pt x="36092" y="4321"/>
                        <a:pt x="36063" y="4292"/>
                      </a:cubicBezTo>
                      <a:cubicBezTo>
                        <a:pt x="35977" y="4263"/>
                        <a:pt x="35919" y="4177"/>
                        <a:pt x="35832" y="4148"/>
                      </a:cubicBezTo>
                      <a:cubicBezTo>
                        <a:pt x="35775" y="4091"/>
                        <a:pt x="35688" y="4033"/>
                        <a:pt x="35573" y="3975"/>
                      </a:cubicBezTo>
                      <a:cubicBezTo>
                        <a:pt x="35544" y="3947"/>
                        <a:pt x="35516" y="3947"/>
                        <a:pt x="35487" y="3918"/>
                      </a:cubicBezTo>
                      <a:cubicBezTo>
                        <a:pt x="35112" y="3659"/>
                        <a:pt x="34767" y="3428"/>
                        <a:pt x="34363" y="3226"/>
                      </a:cubicBezTo>
                      <a:cubicBezTo>
                        <a:pt x="34219" y="3140"/>
                        <a:pt x="34075" y="3054"/>
                        <a:pt x="33931" y="2967"/>
                      </a:cubicBezTo>
                      <a:cubicBezTo>
                        <a:pt x="33903" y="2938"/>
                        <a:pt x="33816" y="2910"/>
                        <a:pt x="33787" y="2852"/>
                      </a:cubicBezTo>
                      <a:cubicBezTo>
                        <a:pt x="33384" y="2650"/>
                        <a:pt x="32981" y="2420"/>
                        <a:pt x="32549" y="2247"/>
                      </a:cubicBezTo>
                      <a:lnTo>
                        <a:pt x="32347" y="2132"/>
                      </a:lnTo>
                      <a:cubicBezTo>
                        <a:pt x="31742" y="1844"/>
                        <a:pt x="31109" y="1613"/>
                        <a:pt x="30504" y="1383"/>
                      </a:cubicBezTo>
                      <a:lnTo>
                        <a:pt x="30187" y="1268"/>
                      </a:lnTo>
                      <a:cubicBezTo>
                        <a:pt x="29640" y="1095"/>
                        <a:pt x="29092" y="922"/>
                        <a:pt x="28574" y="778"/>
                      </a:cubicBezTo>
                      <a:cubicBezTo>
                        <a:pt x="27883" y="576"/>
                        <a:pt x="27162" y="432"/>
                        <a:pt x="26442" y="288"/>
                      </a:cubicBezTo>
                      <a:cubicBezTo>
                        <a:pt x="26327" y="288"/>
                        <a:pt x="26270" y="260"/>
                        <a:pt x="26154" y="260"/>
                      </a:cubicBezTo>
                      <a:cubicBezTo>
                        <a:pt x="25607" y="202"/>
                        <a:pt x="25060" y="116"/>
                        <a:pt x="24484" y="87"/>
                      </a:cubicBezTo>
                      <a:cubicBezTo>
                        <a:pt x="23850" y="58"/>
                        <a:pt x="23187" y="0"/>
                        <a:pt x="225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105;p55"/>
                <p:cNvSpPr/>
                <p:nvPr/>
              </p:nvSpPr>
              <p:spPr>
                <a:xfrm>
                  <a:off x="2139363" y="1592700"/>
                  <a:ext cx="729475" cy="481750"/>
                </a:xfrm>
                <a:custGeom>
                  <a:avLst/>
                  <a:gdLst/>
                  <a:ahLst/>
                  <a:cxnLst/>
                  <a:rect l="l" t="t" r="r" b="b"/>
                  <a:pathLst>
                    <a:path w="29179" h="19270" extrusionOk="0">
                      <a:moveTo>
                        <a:pt x="16661" y="0"/>
                      </a:moveTo>
                      <a:cubicBezTo>
                        <a:pt x="14516" y="0"/>
                        <a:pt x="12333" y="456"/>
                        <a:pt x="10255" y="1411"/>
                      </a:cubicBezTo>
                      <a:cubicBezTo>
                        <a:pt x="3399" y="4580"/>
                        <a:pt x="0" y="12213"/>
                        <a:pt x="1988" y="19270"/>
                      </a:cubicBezTo>
                      <a:lnTo>
                        <a:pt x="3313" y="18895"/>
                      </a:lnTo>
                      <a:lnTo>
                        <a:pt x="9304" y="17254"/>
                      </a:lnTo>
                      <a:cubicBezTo>
                        <a:pt x="8325" y="13711"/>
                        <a:pt x="10024" y="9909"/>
                        <a:pt x="13423" y="8324"/>
                      </a:cubicBezTo>
                      <a:cubicBezTo>
                        <a:pt x="14457" y="7846"/>
                        <a:pt x="15543" y="7620"/>
                        <a:pt x="16612" y="7620"/>
                      </a:cubicBezTo>
                      <a:cubicBezTo>
                        <a:pt x="19088" y="7620"/>
                        <a:pt x="21471" y="8833"/>
                        <a:pt x="22900" y="10945"/>
                      </a:cubicBezTo>
                      <a:lnTo>
                        <a:pt x="29179" y="6654"/>
                      </a:lnTo>
                      <a:cubicBezTo>
                        <a:pt x="28084" y="5041"/>
                        <a:pt x="26673" y="3687"/>
                        <a:pt x="25117" y="2592"/>
                      </a:cubicBezTo>
                      <a:cubicBezTo>
                        <a:pt x="22639" y="907"/>
                        <a:pt x="19688" y="0"/>
                        <a:pt x="166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106;p55"/>
                <p:cNvSpPr/>
                <p:nvPr/>
              </p:nvSpPr>
              <p:spPr>
                <a:xfrm>
                  <a:off x="2503013" y="1944100"/>
                  <a:ext cx="129650" cy="110650"/>
                </a:xfrm>
                <a:custGeom>
                  <a:avLst/>
                  <a:gdLst/>
                  <a:ahLst/>
                  <a:cxnLst/>
                  <a:rect l="l" t="t" r="r" b="b"/>
                  <a:pathLst>
                    <a:path w="5186" h="4426" extrusionOk="0">
                      <a:moveTo>
                        <a:pt x="3774" y="0"/>
                      </a:moveTo>
                      <a:lnTo>
                        <a:pt x="2045" y="1152"/>
                      </a:lnTo>
                      <a:lnTo>
                        <a:pt x="29" y="1671"/>
                      </a:lnTo>
                      <a:cubicBezTo>
                        <a:pt x="0" y="2161"/>
                        <a:pt x="29" y="2593"/>
                        <a:pt x="260" y="3025"/>
                      </a:cubicBezTo>
                      <a:cubicBezTo>
                        <a:pt x="605" y="3831"/>
                        <a:pt x="1383" y="4350"/>
                        <a:pt x="2189" y="4407"/>
                      </a:cubicBezTo>
                      <a:cubicBezTo>
                        <a:pt x="2280" y="4419"/>
                        <a:pt x="2370" y="4425"/>
                        <a:pt x="2460" y="4425"/>
                      </a:cubicBezTo>
                      <a:cubicBezTo>
                        <a:pt x="2801" y="4425"/>
                        <a:pt x="3138" y="4342"/>
                        <a:pt x="3457" y="4206"/>
                      </a:cubicBezTo>
                      <a:cubicBezTo>
                        <a:pt x="4695" y="3630"/>
                        <a:pt x="5185" y="2189"/>
                        <a:pt x="4638" y="1008"/>
                      </a:cubicBezTo>
                      <a:cubicBezTo>
                        <a:pt x="4465" y="576"/>
                        <a:pt x="4148" y="231"/>
                        <a:pt x="37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107;p55"/>
                <p:cNvSpPr/>
                <p:nvPr/>
              </p:nvSpPr>
              <p:spPr>
                <a:xfrm>
                  <a:off x="2243063" y="1687250"/>
                  <a:ext cx="547300" cy="361275"/>
                </a:xfrm>
                <a:custGeom>
                  <a:avLst/>
                  <a:gdLst/>
                  <a:ahLst/>
                  <a:cxnLst/>
                  <a:rect l="l" t="t" r="r" b="b"/>
                  <a:pathLst>
                    <a:path w="21892" h="14451" extrusionOk="0">
                      <a:moveTo>
                        <a:pt x="12432" y="0"/>
                      </a:moveTo>
                      <a:cubicBezTo>
                        <a:pt x="10834" y="0"/>
                        <a:pt x="9210" y="339"/>
                        <a:pt x="7662" y="1057"/>
                      </a:cubicBezTo>
                      <a:cubicBezTo>
                        <a:pt x="2506" y="3419"/>
                        <a:pt x="0" y="9151"/>
                        <a:pt x="1469" y="14451"/>
                      </a:cubicBezTo>
                      <a:lnTo>
                        <a:pt x="5127" y="13414"/>
                      </a:lnTo>
                      <a:cubicBezTo>
                        <a:pt x="4407" y="10879"/>
                        <a:pt x="5098" y="8172"/>
                        <a:pt x="6827" y="6299"/>
                      </a:cubicBezTo>
                      <a:cubicBezTo>
                        <a:pt x="7057" y="6069"/>
                        <a:pt x="7230" y="5867"/>
                        <a:pt x="7489" y="5694"/>
                      </a:cubicBezTo>
                      <a:cubicBezTo>
                        <a:pt x="7547" y="5608"/>
                        <a:pt x="7633" y="5550"/>
                        <a:pt x="7691" y="5493"/>
                      </a:cubicBezTo>
                      <a:cubicBezTo>
                        <a:pt x="7835" y="5349"/>
                        <a:pt x="8008" y="5262"/>
                        <a:pt x="8209" y="5147"/>
                      </a:cubicBezTo>
                      <a:lnTo>
                        <a:pt x="8728" y="4830"/>
                      </a:lnTo>
                      <a:cubicBezTo>
                        <a:pt x="8929" y="4715"/>
                        <a:pt x="9102" y="4600"/>
                        <a:pt x="9304" y="4542"/>
                      </a:cubicBezTo>
                      <a:cubicBezTo>
                        <a:pt x="10346" y="4061"/>
                        <a:pt x="11440" y="3832"/>
                        <a:pt x="12517" y="3832"/>
                      </a:cubicBezTo>
                      <a:cubicBezTo>
                        <a:pt x="14209" y="3832"/>
                        <a:pt x="15858" y="4397"/>
                        <a:pt x="17196" y="5435"/>
                      </a:cubicBezTo>
                      <a:cubicBezTo>
                        <a:pt x="17340" y="5550"/>
                        <a:pt x="17484" y="5637"/>
                        <a:pt x="17599" y="5752"/>
                      </a:cubicBezTo>
                      <a:cubicBezTo>
                        <a:pt x="18060" y="6155"/>
                        <a:pt x="18463" y="6616"/>
                        <a:pt x="18809" y="7163"/>
                      </a:cubicBezTo>
                      <a:lnTo>
                        <a:pt x="21891" y="5003"/>
                      </a:lnTo>
                      <a:cubicBezTo>
                        <a:pt x="19735" y="1839"/>
                        <a:pt x="16154" y="0"/>
                        <a:pt x="124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108;p55"/>
                <p:cNvSpPr/>
                <p:nvPr/>
              </p:nvSpPr>
              <p:spPr>
                <a:xfrm>
                  <a:off x="2451888" y="1877825"/>
                  <a:ext cx="180775" cy="121025"/>
                </a:xfrm>
                <a:custGeom>
                  <a:avLst/>
                  <a:gdLst/>
                  <a:ahLst/>
                  <a:cxnLst/>
                  <a:rect l="l" t="t" r="r" b="b"/>
                  <a:pathLst>
                    <a:path w="7231" h="4841" extrusionOk="0">
                      <a:moveTo>
                        <a:pt x="4121" y="0"/>
                      </a:moveTo>
                      <a:cubicBezTo>
                        <a:pt x="4092" y="0"/>
                        <a:pt x="4062" y="1"/>
                        <a:pt x="4033" y="1"/>
                      </a:cubicBezTo>
                      <a:cubicBezTo>
                        <a:pt x="3486" y="1"/>
                        <a:pt x="2938" y="117"/>
                        <a:pt x="2449" y="376"/>
                      </a:cubicBezTo>
                      <a:cubicBezTo>
                        <a:pt x="836" y="1125"/>
                        <a:pt x="0" y="2853"/>
                        <a:pt x="317" y="4552"/>
                      </a:cubicBezTo>
                      <a:cubicBezTo>
                        <a:pt x="346" y="4610"/>
                        <a:pt x="346" y="4725"/>
                        <a:pt x="404" y="4840"/>
                      </a:cubicBezTo>
                      <a:lnTo>
                        <a:pt x="2045" y="4380"/>
                      </a:lnTo>
                      <a:lnTo>
                        <a:pt x="4062" y="3832"/>
                      </a:lnTo>
                      <a:lnTo>
                        <a:pt x="4522" y="3515"/>
                      </a:lnTo>
                      <a:lnTo>
                        <a:pt x="5790" y="2651"/>
                      </a:lnTo>
                      <a:lnTo>
                        <a:pt x="7230" y="1672"/>
                      </a:lnTo>
                      <a:cubicBezTo>
                        <a:pt x="6526" y="602"/>
                        <a:pt x="5383" y="0"/>
                        <a:pt x="41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109;p55"/>
                <p:cNvSpPr/>
                <p:nvPr/>
              </p:nvSpPr>
              <p:spPr>
                <a:xfrm>
                  <a:off x="1864988" y="1953725"/>
                  <a:ext cx="121725" cy="75200"/>
                </a:xfrm>
                <a:custGeom>
                  <a:avLst/>
                  <a:gdLst/>
                  <a:ahLst/>
                  <a:cxnLst/>
                  <a:rect l="l" t="t" r="r" b="b"/>
                  <a:pathLst>
                    <a:path w="4869" h="3008" extrusionOk="0">
                      <a:moveTo>
                        <a:pt x="2385" y="1"/>
                      </a:moveTo>
                      <a:cubicBezTo>
                        <a:pt x="1861" y="1"/>
                        <a:pt x="1359" y="100"/>
                        <a:pt x="923" y="364"/>
                      </a:cubicBezTo>
                      <a:cubicBezTo>
                        <a:pt x="721" y="479"/>
                        <a:pt x="577" y="595"/>
                        <a:pt x="462" y="767"/>
                      </a:cubicBezTo>
                      <a:cubicBezTo>
                        <a:pt x="1" y="1372"/>
                        <a:pt x="145" y="2150"/>
                        <a:pt x="894" y="2611"/>
                      </a:cubicBezTo>
                      <a:cubicBezTo>
                        <a:pt x="1340" y="2899"/>
                        <a:pt x="1880" y="3007"/>
                        <a:pt x="2449" y="3007"/>
                      </a:cubicBezTo>
                      <a:cubicBezTo>
                        <a:pt x="3018" y="3007"/>
                        <a:pt x="3616" y="2899"/>
                        <a:pt x="4178" y="2755"/>
                      </a:cubicBezTo>
                      <a:cubicBezTo>
                        <a:pt x="4379" y="2697"/>
                        <a:pt x="4638" y="2611"/>
                        <a:pt x="4869" y="2553"/>
                      </a:cubicBezTo>
                      <a:cubicBezTo>
                        <a:pt x="4782" y="1833"/>
                        <a:pt x="4782" y="1142"/>
                        <a:pt x="4782" y="451"/>
                      </a:cubicBezTo>
                      <a:cubicBezTo>
                        <a:pt x="4021" y="226"/>
                        <a:pt x="3176" y="1"/>
                        <a:pt x="23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110;p55"/>
                <p:cNvSpPr/>
                <p:nvPr/>
              </p:nvSpPr>
              <p:spPr>
                <a:xfrm>
                  <a:off x="1901713" y="1733850"/>
                  <a:ext cx="121725" cy="86425"/>
                </a:xfrm>
                <a:custGeom>
                  <a:avLst/>
                  <a:gdLst/>
                  <a:ahLst/>
                  <a:cxnLst/>
                  <a:rect l="l" t="t" r="r" b="b"/>
                  <a:pathLst>
                    <a:path w="4869" h="3457" extrusionOk="0">
                      <a:moveTo>
                        <a:pt x="1900" y="1"/>
                      </a:moveTo>
                      <a:cubicBezTo>
                        <a:pt x="1608" y="1"/>
                        <a:pt x="1357" y="54"/>
                        <a:pt x="1153" y="144"/>
                      </a:cubicBezTo>
                      <a:cubicBezTo>
                        <a:pt x="1" y="691"/>
                        <a:pt x="174" y="2505"/>
                        <a:pt x="2276" y="3139"/>
                      </a:cubicBezTo>
                      <a:cubicBezTo>
                        <a:pt x="2680" y="3254"/>
                        <a:pt x="3169" y="3370"/>
                        <a:pt x="3717" y="3427"/>
                      </a:cubicBezTo>
                      <a:cubicBezTo>
                        <a:pt x="3861" y="3427"/>
                        <a:pt x="4005" y="3456"/>
                        <a:pt x="4149" y="3456"/>
                      </a:cubicBezTo>
                      <a:cubicBezTo>
                        <a:pt x="4350" y="2707"/>
                        <a:pt x="4610" y="1987"/>
                        <a:pt x="4869" y="1267"/>
                      </a:cubicBezTo>
                      <a:cubicBezTo>
                        <a:pt x="3651" y="338"/>
                        <a:pt x="2640" y="1"/>
                        <a:pt x="19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111;p55"/>
                <p:cNvSpPr/>
                <p:nvPr/>
              </p:nvSpPr>
              <p:spPr>
                <a:xfrm>
                  <a:off x="2019113" y="1538150"/>
                  <a:ext cx="111625" cy="99200"/>
                </a:xfrm>
                <a:custGeom>
                  <a:avLst/>
                  <a:gdLst/>
                  <a:ahLst/>
                  <a:cxnLst/>
                  <a:rect l="l" t="t" r="r" b="b"/>
                  <a:pathLst>
                    <a:path w="4465" h="3968" extrusionOk="0">
                      <a:moveTo>
                        <a:pt x="1717" y="0"/>
                      </a:moveTo>
                      <a:cubicBezTo>
                        <a:pt x="1642" y="0"/>
                        <a:pt x="1570" y="7"/>
                        <a:pt x="1498" y="22"/>
                      </a:cubicBezTo>
                      <a:cubicBezTo>
                        <a:pt x="1181" y="50"/>
                        <a:pt x="893" y="194"/>
                        <a:pt x="662" y="454"/>
                      </a:cubicBezTo>
                      <a:cubicBezTo>
                        <a:pt x="0" y="1231"/>
                        <a:pt x="634" y="2499"/>
                        <a:pt x="1527" y="3190"/>
                      </a:cubicBezTo>
                      <a:cubicBezTo>
                        <a:pt x="1728" y="3334"/>
                        <a:pt x="2045" y="3507"/>
                        <a:pt x="2448" y="3737"/>
                      </a:cubicBezTo>
                      <a:cubicBezTo>
                        <a:pt x="2592" y="3795"/>
                        <a:pt x="2765" y="3910"/>
                        <a:pt x="2909" y="3968"/>
                      </a:cubicBezTo>
                      <a:cubicBezTo>
                        <a:pt x="3370" y="3305"/>
                        <a:pt x="3917" y="2672"/>
                        <a:pt x="4465" y="2067"/>
                      </a:cubicBezTo>
                      <a:cubicBezTo>
                        <a:pt x="3889" y="1116"/>
                        <a:pt x="3024" y="194"/>
                        <a:pt x="1959" y="22"/>
                      </a:cubicBezTo>
                      <a:cubicBezTo>
                        <a:pt x="1872" y="7"/>
                        <a:pt x="1793" y="0"/>
                        <a:pt x="1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112;p55"/>
                <p:cNvSpPr/>
                <p:nvPr/>
              </p:nvSpPr>
              <p:spPr>
                <a:xfrm>
                  <a:off x="2204163" y="1392375"/>
                  <a:ext cx="92200" cy="103850"/>
                </a:xfrm>
                <a:custGeom>
                  <a:avLst/>
                  <a:gdLst/>
                  <a:ahLst/>
                  <a:cxnLst/>
                  <a:rect l="l" t="t" r="r" b="b"/>
                  <a:pathLst>
                    <a:path w="3688" h="4154" extrusionOk="0">
                      <a:moveTo>
                        <a:pt x="1285" y="0"/>
                      </a:moveTo>
                      <a:cubicBezTo>
                        <a:pt x="1198" y="0"/>
                        <a:pt x="1115" y="11"/>
                        <a:pt x="1038" y="34"/>
                      </a:cubicBezTo>
                      <a:cubicBezTo>
                        <a:pt x="519" y="121"/>
                        <a:pt x="87" y="610"/>
                        <a:pt x="29" y="1359"/>
                      </a:cubicBezTo>
                      <a:cubicBezTo>
                        <a:pt x="1" y="2367"/>
                        <a:pt x="692" y="3347"/>
                        <a:pt x="1470" y="4153"/>
                      </a:cubicBezTo>
                      <a:cubicBezTo>
                        <a:pt x="2190" y="3692"/>
                        <a:pt x="2910" y="3260"/>
                        <a:pt x="3688" y="2857"/>
                      </a:cubicBezTo>
                      <a:cubicBezTo>
                        <a:pt x="3428" y="1791"/>
                        <a:pt x="2910" y="697"/>
                        <a:pt x="2017" y="207"/>
                      </a:cubicBezTo>
                      <a:cubicBezTo>
                        <a:pt x="1785" y="80"/>
                        <a:pt x="1522" y="0"/>
                        <a:pt x="12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113;p55"/>
                <p:cNvSpPr/>
                <p:nvPr/>
              </p:nvSpPr>
              <p:spPr>
                <a:xfrm>
                  <a:off x="2409463" y="1314250"/>
                  <a:ext cx="89250" cy="101325"/>
                </a:xfrm>
                <a:custGeom>
                  <a:avLst/>
                  <a:gdLst/>
                  <a:ahLst/>
                  <a:cxnLst/>
                  <a:rect l="l" t="t" r="r" b="b"/>
                  <a:pathLst>
                    <a:path w="3570" h="4053" extrusionOk="0">
                      <a:moveTo>
                        <a:pt x="1692" y="1"/>
                      </a:moveTo>
                      <a:cubicBezTo>
                        <a:pt x="814" y="1"/>
                        <a:pt x="0" y="1013"/>
                        <a:pt x="401" y="2670"/>
                      </a:cubicBezTo>
                      <a:cubicBezTo>
                        <a:pt x="459" y="2958"/>
                        <a:pt x="660" y="3505"/>
                        <a:pt x="891" y="4052"/>
                      </a:cubicBezTo>
                      <a:cubicBezTo>
                        <a:pt x="1035" y="4023"/>
                        <a:pt x="1150" y="3966"/>
                        <a:pt x="1294" y="3966"/>
                      </a:cubicBezTo>
                      <a:cubicBezTo>
                        <a:pt x="1985" y="3822"/>
                        <a:pt x="2705" y="3735"/>
                        <a:pt x="3397" y="3649"/>
                      </a:cubicBezTo>
                      <a:cubicBezTo>
                        <a:pt x="3570" y="1287"/>
                        <a:pt x="2734" y="164"/>
                        <a:pt x="1899" y="20"/>
                      </a:cubicBezTo>
                      <a:cubicBezTo>
                        <a:pt x="1830" y="7"/>
                        <a:pt x="1761" y="1"/>
                        <a:pt x="1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114;p55"/>
                <p:cNvSpPr/>
                <p:nvPr/>
              </p:nvSpPr>
              <p:spPr>
                <a:xfrm>
                  <a:off x="2635513" y="1312750"/>
                  <a:ext cx="87150" cy="107850"/>
                </a:xfrm>
                <a:custGeom>
                  <a:avLst/>
                  <a:gdLst/>
                  <a:ahLst/>
                  <a:cxnLst/>
                  <a:rect l="l" t="t" r="r" b="b"/>
                  <a:pathLst>
                    <a:path w="3486" h="4314" extrusionOk="0">
                      <a:moveTo>
                        <a:pt x="1851" y="0"/>
                      </a:moveTo>
                      <a:cubicBezTo>
                        <a:pt x="1693" y="0"/>
                        <a:pt x="1527" y="36"/>
                        <a:pt x="1354" y="108"/>
                      </a:cubicBezTo>
                      <a:cubicBezTo>
                        <a:pt x="173" y="627"/>
                        <a:pt x="0" y="2384"/>
                        <a:pt x="144" y="3824"/>
                      </a:cubicBezTo>
                      <a:cubicBezTo>
                        <a:pt x="260" y="3824"/>
                        <a:pt x="317" y="3853"/>
                        <a:pt x="432" y="3853"/>
                      </a:cubicBezTo>
                      <a:cubicBezTo>
                        <a:pt x="1152" y="3968"/>
                        <a:pt x="1844" y="4112"/>
                        <a:pt x="2564" y="4314"/>
                      </a:cubicBezTo>
                      <a:cubicBezTo>
                        <a:pt x="3082" y="3248"/>
                        <a:pt x="3486" y="1981"/>
                        <a:pt x="3054" y="944"/>
                      </a:cubicBezTo>
                      <a:cubicBezTo>
                        <a:pt x="2881" y="540"/>
                        <a:pt x="2593" y="252"/>
                        <a:pt x="2305" y="108"/>
                      </a:cubicBezTo>
                      <a:cubicBezTo>
                        <a:pt x="2161" y="36"/>
                        <a:pt x="2009" y="0"/>
                        <a:pt x="18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115;p55"/>
                <p:cNvSpPr/>
                <p:nvPr/>
              </p:nvSpPr>
              <p:spPr>
                <a:xfrm>
                  <a:off x="1875088" y="1841450"/>
                  <a:ext cx="119550" cy="79875"/>
                </a:xfrm>
                <a:custGeom>
                  <a:avLst/>
                  <a:gdLst/>
                  <a:ahLst/>
                  <a:cxnLst/>
                  <a:rect l="l" t="t" r="r" b="b"/>
                  <a:pathLst>
                    <a:path w="4782" h="3195" extrusionOk="0">
                      <a:moveTo>
                        <a:pt x="2087" y="1"/>
                      </a:moveTo>
                      <a:cubicBezTo>
                        <a:pt x="1775" y="1"/>
                        <a:pt x="1470" y="49"/>
                        <a:pt x="1181" y="160"/>
                      </a:cubicBezTo>
                      <a:cubicBezTo>
                        <a:pt x="1066" y="218"/>
                        <a:pt x="951" y="275"/>
                        <a:pt x="864" y="362"/>
                      </a:cubicBezTo>
                      <a:cubicBezTo>
                        <a:pt x="87" y="823"/>
                        <a:pt x="0" y="1744"/>
                        <a:pt x="749" y="2436"/>
                      </a:cubicBezTo>
                      <a:cubicBezTo>
                        <a:pt x="1371" y="3017"/>
                        <a:pt x="2293" y="3194"/>
                        <a:pt x="3212" y="3194"/>
                      </a:cubicBezTo>
                      <a:cubicBezTo>
                        <a:pt x="3568" y="3194"/>
                        <a:pt x="3925" y="3167"/>
                        <a:pt x="4263" y="3127"/>
                      </a:cubicBezTo>
                      <a:cubicBezTo>
                        <a:pt x="4350" y="3127"/>
                        <a:pt x="4407" y="3127"/>
                        <a:pt x="4465" y="3098"/>
                      </a:cubicBezTo>
                      <a:cubicBezTo>
                        <a:pt x="4522" y="2320"/>
                        <a:pt x="4638" y="1600"/>
                        <a:pt x="4782" y="851"/>
                      </a:cubicBezTo>
                      <a:cubicBezTo>
                        <a:pt x="3947" y="402"/>
                        <a:pt x="2986" y="1"/>
                        <a:pt x="20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116;p55"/>
                <p:cNvSpPr/>
                <p:nvPr/>
              </p:nvSpPr>
              <p:spPr>
                <a:xfrm>
                  <a:off x="1952138" y="1631550"/>
                  <a:ext cx="117400" cy="94375"/>
                </a:xfrm>
                <a:custGeom>
                  <a:avLst/>
                  <a:gdLst/>
                  <a:ahLst/>
                  <a:cxnLst/>
                  <a:rect l="l" t="t" r="r" b="b"/>
                  <a:pathLst>
                    <a:path w="4696" h="3775" extrusionOk="0">
                      <a:moveTo>
                        <a:pt x="1816" y="1"/>
                      </a:moveTo>
                      <a:cubicBezTo>
                        <a:pt x="1796" y="1"/>
                        <a:pt x="1777" y="1"/>
                        <a:pt x="1757" y="1"/>
                      </a:cubicBezTo>
                      <a:cubicBezTo>
                        <a:pt x="1613" y="1"/>
                        <a:pt x="1527" y="1"/>
                        <a:pt x="1383" y="30"/>
                      </a:cubicBezTo>
                      <a:cubicBezTo>
                        <a:pt x="1037" y="88"/>
                        <a:pt x="720" y="289"/>
                        <a:pt x="548" y="606"/>
                      </a:cubicBezTo>
                      <a:cubicBezTo>
                        <a:pt x="0" y="1499"/>
                        <a:pt x="864" y="2623"/>
                        <a:pt x="1872" y="3170"/>
                      </a:cubicBezTo>
                      <a:cubicBezTo>
                        <a:pt x="2247" y="3343"/>
                        <a:pt x="2708" y="3515"/>
                        <a:pt x="3197" y="3659"/>
                      </a:cubicBezTo>
                      <a:lnTo>
                        <a:pt x="3543" y="3775"/>
                      </a:lnTo>
                      <a:cubicBezTo>
                        <a:pt x="3889" y="3055"/>
                        <a:pt x="4263" y="2334"/>
                        <a:pt x="4695" y="1643"/>
                      </a:cubicBezTo>
                      <a:cubicBezTo>
                        <a:pt x="3903" y="794"/>
                        <a:pt x="2916" y="1"/>
                        <a:pt x="18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117;p55"/>
                <p:cNvSpPr/>
                <p:nvPr/>
              </p:nvSpPr>
              <p:spPr>
                <a:xfrm>
                  <a:off x="2108388" y="1456925"/>
                  <a:ext cx="100125" cy="103375"/>
                </a:xfrm>
                <a:custGeom>
                  <a:avLst/>
                  <a:gdLst/>
                  <a:ahLst/>
                  <a:cxnLst/>
                  <a:rect l="l" t="t" r="r" b="b"/>
                  <a:pathLst>
                    <a:path w="4005" h="4135" extrusionOk="0">
                      <a:moveTo>
                        <a:pt x="1308" y="0"/>
                      </a:moveTo>
                      <a:cubicBezTo>
                        <a:pt x="1162" y="0"/>
                        <a:pt x="1016" y="23"/>
                        <a:pt x="865" y="73"/>
                      </a:cubicBezTo>
                      <a:cubicBezTo>
                        <a:pt x="778" y="102"/>
                        <a:pt x="634" y="189"/>
                        <a:pt x="519" y="275"/>
                      </a:cubicBezTo>
                      <a:cubicBezTo>
                        <a:pt x="145" y="563"/>
                        <a:pt x="1" y="1081"/>
                        <a:pt x="87" y="1571"/>
                      </a:cubicBezTo>
                      <a:cubicBezTo>
                        <a:pt x="260" y="2579"/>
                        <a:pt x="1095" y="3415"/>
                        <a:pt x="1988" y="4077"/>
                      </a:cubicBezTo>
                      <a:cubicBezTo>
                        <a:pt x="2017" y="4106"/>
                        <a:pt x="2075" y="4106"/>
                        <a:pt x="2103" y="4135"/>
                      </a:cubicBezTo>
                      <a:cubicBezTo>
                        <a:pt x="2708" y="3559"/>
                        <a:pt x="3371" y="3011"/>
                        <a:pt x="4004" y="2493"/>
                      </a:cubicBezTo>
                      <a:cubicBezTo>
                        <a:pt x="3544" y="1427"/>
                        <a:pt x="2852" y="477"/>
                        <a:pt x="1873" y="102"/>
                      </a:cubicBezTo>
                      <a:cubicBezTo>
                        <a:pt x="1679" y="37"/>
                        <a:pt x="1494" y="0"/>
                        <a:pt x="13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118;p55"/>
                <p:cNvSpPr/>
                <p:nvPr/>
              </p:nvSpPr>
              <p:spPr>
                <a:xfrm>
                  <a:off x="2306413" y="1343250"/>
                  <a:ext cx="85725" cy="104000"/>
                </a:xfrm>
                <a:custGeom>
                  <a:avLst/>
                  <a:gdLst/>
                  <a:ahLst/>
                  <a:cxnLst/>
                  <a:rect l="l" t="t" r="r" b="b"/>
                  <a:pathLst>
                    <a:path w="3429" h="4160" extrusionOk="0">
                      <a:moveTo>
                        <a:pt x="1282" y="1"/>
                      </a:moveTo>
                      <a:cubicBezTo>
                        <a:pt x="718" y="1"/>
                        <a:pt x="248" y="423"/>
                        <a:pt x="116" y="1135"/>
                      </a:cubicBezTo>
                      <a:cubicBezTo>
                        <a:pt x="1" y="1625"/>
                        <a:pt x="87" y="2258"/>
                        <a:pt x="375" y="2892"/>
                      </a:cubicBezTo>
                      <a:cubicBezTo>
                        <a:pt x="462" y="3151"/>
                        <a:pt x="663" y="3526"/>
                        <a:pt x="951" y="3958"/>
                      </a:cubicBezTo>
                      <a:cubicBezTo>
                        <a:pt x="980" y="4044"/>
                        <a:pt x="1038" y="4102"/>
                        <a:pt x="1067" y="4159"/>
                      </a:cubicBezTo>
                      <a:cubicBezTo>
                        <a:pt x="1844" y="3814"/>
                        <a:pt x="2651" y="3526"/>
                        <a:pt x="3429" y="3295"/>
                      </a:cubicBezTo>
                      <a:cubicBezTo>
                        <a:pt x="3313" y="2172"/>
                        <a:pt x="3054" y="991"/>
                        <a:pt x="2248" y="357"/>
                      </a:cubicBezTo>
                      <a:cubicBezTo>
                        <a:pt x="2104" y="271"/>
                        <a:pt x="1960" y="185"/>
                        <a:pt x="1815" y="127"/>
                      </a:cubicBezTo>
                      <a:cubicBezTo>
                        <a:pt x="1671" y="69"/>
                        <a:pt x="1556" y="40"/>
                        <a:pt x="1441" y="12"/>
                      </a:cubicBezTo>
                      <a:cubicBezTo>
                        <a:pt x="1387" y="4"/>
                        <a:pt x="1335" y="1"/>
                        <a:pt x="12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119;p55"/>
                <p:cNvSpPr/>
                <p:nvPr/>
              </p:nvSpPr>
              <p:spPr>
                <a:xfrm>
                  <a:off x="2524613" y="1303675"/>
                  <a:ext cx="89325" cy="100375"/>
                </a:xfrm>
                <a:custGeom>
                  <a:avLst/>
                  <a:gdLst/>
                  <a:ahLst/>
                  <a:cxnLst/>
                  <a:rect l="l" t="t" r="r" b="b"/>
                  <a:pathLst>
                    <a:path w="3573" h="4015" extrusionOk="0">
                      <a:moveTo>
                        <a:pt x="1701" y="0"/>
                      </a:moveTo>
                      <a:cubicBezTo>
                        <a:pt x="1267" y="0"/>
                        <a:pt x="830" y="259"/>
                        <a:pt x="548" y="731"/>
                      </a:cubicBezTo>
                      <a:cubicBezTo>
                        <a:pt x="0" y="1623"/>
                        <a:pt x="144" y="2862"/>
                        <a:pt x="433" y="3957"/>
                      </a:cubicBezTo>
                      <a:cubicBezTo>
                        <a:pt x="605" y="3957"/>
                        <a:pt x="807" y="3928"/>
                        <a:pt x="980" y="3928"/>
                      </a:cubicBezTo>
                      <a:cubicBezTo>
                        <a:pt x="1613" y="3928"/>
                        <a:pt x="2276" y="3928"/>
                        <a:pt x="2910" y="4014"/>
                      </a:cubicBezTo>
                      <a:cubicBezTo>
                        <a:pt x="3572" y="1508"/>
                        <a:pt x="2852" y="241"/>
                        <a:pt x="1988" y="39"/>
                      </a:cubicBezTo>
                      <a:cubicBezTo>
                        <a:pt x="1894" y="13"/>
                        <a:pt x="1797" y="0"/>
                        <a:pt x="17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120;p55"/>
                <p:cNvSpPr/>
                <p:nvPr/>
              </p:nvSpPr>
              <p:spPr>
                <a:xfrm>
                  <a:off x="2034213" y="1497825"/>
                  <a:ext cx="913850" cy="601850"/>
                </a:xfrm>
                <a:custGeom>
                  <a:avLst/>
                  <a:gdLst/>
                  <a:ahLst/>
                  <a:cxnLst/>
                  <a:rect l="l" t="t" r="r" b="b"/>
                  <a:pathLst>
                    <a:path w="36554" h="24074" extrusionOk="0">
                      <a:moveTo>
                        <a:pt x="20786" y="0"/>
                      </a:moveTo>
                      <a:cubicBezTo>
                        <a:pt x="18114" y="0"/>
                        <a:pt x="15402" y="564"/>
                        <a:pt x="12819" y="1750"/>
                      </a:cubicBezTo>
                      <a:cubicBezTo>
                        <a:pt x="4235" y="5696"/>
                        <a:pt x="1" y="15259"/>
                        <a:pt x="2478" y="24073"/>
                      </a:cubicBezTo>
                      <a:lnTo>
                        <a:pt x="6165" y="23065"/>
                      </a:lnTo>
                      <a:cubicBezTo>
                        <a:pt x="4177" y="16008"/>
                        <a:pt x="7548" y="8375"/>
                        <a:pt x="14432" y="5206"/>
                      </a:cubicBezTo>
                      <a:cubicBezTo>
                        <a:pt x="16511" y="4251"/>
                        <a:pt x="18693" y="3795"/>
                        <a:pt x="20839" y="3795"/>
                      </a:cubicBezTo>
                      <a:cubicBezTo>
                        <a:pt x="23865" y="3795"/>
                        <a:pt x="26817" y="4702"/>
                        <a:pt x="29295" y="6387"/>
                      </a:cubicBezTo>
                      <a:cubicBezTo>
                        <a:pt x="30879" y="7482"/>
                        <a:pt x="32290" y="8836"/>
                        <a:pt x="33385" y="10449"/>
                      </a:cubicBezTo>
                      <a:lnTo>
                        <a:pt x="36553" y="8346"/>
                      </a:lnTo>
                      <a:cubicBezTo>
                        <a:pt x="35199" y="6358"/>
                        <a:pt x="33558" y="4688"/>
                        <a:pt x="31657" y="3392"/>
                      </a:cubicBezTo>
                      <a:cubicBezTo>
                        <a:pt x="28466" y="1191"/>
                        <a:pt x="24669" y="0"/>
                        <a:pt x="207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121;p55"/>
                <p:cNvSpPr/>
                <p:nvPr/>
              </p:nvSpPr>
              <p:spPr>
                <a:xfrm>
                  <a:off x="1980838" y="1682675"/>
                  <a:ext cx="128300" cy="382450"/>
                </a:xfrm>
                <a:custGeom>
                  <a:avLst/>
                  <a:gdLst/>
                  <a:ahLst/>
                  <a:cxnLst/>
                  <a:rect l="l" t="t" r="r" b="b"/>
                  <a:pathLst>
                    <a:path w="5132" h="15298" extrusionOk="0">
                      <a:moveTo>
                        <a:pt x="2568" y="15095"/>
                      </a:moveTo>
                      <a:cubicBezTo>
                        <a:pt x="2568" y="15100"/>
                        <a:pt x="2568" y="15106"/>
                        <a:pt x="2567" y="15111"/>
                      </a:cubicBezTo>
                      <a:lnTo>
                        <a:pt x="2567" y="15111"/>
                      </a:lnTo>
                      <a:cubicBezTo>
                        <a:pt x="2568" y="15109"/>
                        <a:pt x="2569" y="15104"/>
                        <a:pt x="2568" y="15095"/>
                      </a:cubicBezTo>
                      <a:close/>
                      <a:moveTo>
                        <a:pt x="4924" y="0"/>
                      </a:moveTo>
                      <a:cubicBezTo>
                        <a:pt x="4869" y="0"/>
                        <a:pt x="4813" y="32"/>
                        <a:pt x="4757" y="88"/>
                      </a:cubicBezTo>
                      <a:cubicBezTo>
                        <a:pt x="0" y="7051"/>
                        <a:pt x="1743" y="15297"/>
                        <a:pt x="2385" y="15297"/>
                      </a:cubicBezTo>
                      <a:cubicBezTo>
                        <a:pt x="2389" y="15297"/>
                        <a:pt x="2392" y="15297"/>
                        <a:pt x="2395" y="15296"/>
                      </a:cubicBezTo>
                      <a:cubicBezTo>
                        <a:pt x="2477" y="15296"/>
                        <a:pt x="2560" y="15218"/>
                        <a:pt x="2567" y="15111"/>
                      </a:cubicBezTo>
                      <a:lnTo>
                        <a:pt x="2567" y="15111"/>
                      </a:lnTo>
                      <a:cubicBezTo>
                        <a:pt x="2567" y="15111"/>
                        <a:pt x="2567" y="15112"/>
                        <a:pt x="2566" y="15112"/>
                      </a:cubicBezTo>
                      <a:cubicBezTo>
                        <a:pt x="2503" y="15112"/>
                        <a:pt x="959" y="8408"/>
                        <a:pt x="5074" y="289"/>
                      </a:cubicBezTo>
                      <a:cubicBezTo>
                        <a:pt x="5132" y="174"/>
                        <a:pt x="5074" y="88"/>
                        <a:pt x="5016" y="30"/>
                      </a:cubicBezTo>
                      <a:cubicBezTo>
                        <a:pt x="4986" y="10"/>
                        <a:pt x="4955" y="0"/>
                        <a:pt x="49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122;p55"/>
                <p:cNvSpPr/>
                <p:nvPr/>
              </p:nvSpPr>
              <p:spPr>
                <a:xfrm>
                  <a:off x="1862838" y="1300125"/>
                  <a:ext cx="1247950" cy="847075"/>
                </a:xfrm>
                <a:custGeom>
                  <a:avLst/>
                  <a:gdLst/>
                  <a:ahLst/>
                  <a:cxnLst/>
                  <a:rect l="l" t="t" r="r" b="b"/>
                  <a:pathLst>
                    <a:path w="49918" h="33883" extrusionOk="0">
                      <a:moveTo>
                        <a:pt x="28142" y="325"/>
                      </a:moveTo>
                      <a:cubicBezTo>
                        <a:pt x="28200" y="325"/>
                        <a:pt x="28286" y="325"/>
                        <a:pt x="28344" y="354"/>
                      </a:cubicBezTo>
                      <a:cubicBezTo>
                        <a:pt x="28632" y="441"/>
                        <a:pt x="28920" y="642"/>
                        <a:pt x="29093" y="1017"/>
                      </a:cubicBezTo>
                      <a:cubicBezTo>
                        <a:pt x="29323" y="1391"/>
                        <a:pt x="29611" y="2313"/>
                        <a:pt x="29179" y="3926"/>
                      </a:cubicBezTo>
                      <a:cubicBezTo>
                        <a:pt x="28670" y="3905"/>
                        <a:pt x="28161" y="3885"/>
                        <a:pt x="27651" y="3885"/>
                      </a:cubicBezTo>
                      <a:cubicBezTo>
                        <a:pt x="27441" y="3885"/>
                        <a:pt x="27230" y="3889"/>
                        <a:pt x="27019" y="3897"/>
                      </a:cubicBezTo>
                      <a:cubicBezTo>
                        <a:pt x="26731" y="2601"/>
                        <a:pt x="26760" y="1650"/>
                        <a:pt x="27163" y="988"/>
                      </a:cubicBezTo>
                      <a:cubicBezTo>
                        <a:pt x="27422" y="585"/>
                        <a:pt x="27768" y="325"/>
                        <a:pt x="28142" y="325"/>
                      </a:cubicBezTo>
                      <a:close/>
                      <a:moveTo>
                        <a:pt x="23764" y="786"/>
                      </a:moveTo>
                      <a:cubicBezTo>
                        <a:pt x="24513" y="930"/>
                        <a:pt x="25204" y="2025"/>
                        <a:pt x="25118" y="4070"/>
                      </a:cubicBezTo>
                      <a:cubicBezTo>
                        <a:pt x="24398" y="4156"/>
                        <a:pt x="23677" y="4300"/>
                        <a:pt x="22957" y="4444"/>
                      </a:cubicBezTo>
                      <a:cubicBezTo>
                        <a:pt x="22698" y="3897"/>
                        <a:pt x="22525" y="3465"/>
                        <a:pt x="22468" y="3206"/>
                      </a:cubicBezTo>
                      <a:cubicBezTo>
                        <a:pt x="22266" y="2342"/>
                        <a:pt x="22410" y="1564"/>
                        <a:pt x="22842" y="1132"/>
                      </a:cubicBezTo>
                      <a:cubicBezTo>
                        <a:pt x="23044" y="901"/>
                        <a:pt x="23303" y="786"/>
                        <a:pt x="23591" y="786"/>
                      </a:cubicBezTo>
                      <a:close/>
                      <a:moveTo>
                        <a:pt x="32751" y="757"/>
                      </a:moveTo>
                      <a:cubicBezTo>
                        <a:pt x="32895" y="757"/>
                        <a:pt x="32981" y="786"/>
                        <a:pt x="33125" y="844"/>
                      </a:cubicBezTo>
                      <a:cubicBezTo>
                        <a:pt x="33413" y="930"/>
                        <a:pt x="33644" y="1189"/>
                        <a:pt x="33788" y="1564"/>
                      </a:cubicBezTo>
                      <a:cubicBezTo>
                        <a:pt x="34076" y="2313"/>
                        <a:pt x="33932" y="3321"/>
                        <a:pt x="33356" y="4617"/>
                      </a:cubicBezTo>
                      <a:cubicBezTo>
                        <a:pt x="32664" y="4444"/>
                        <a:pt x="31944" y="4300"/>
                        <a:pt x="31253" y="4185"/>
                      </a:cubicBezTo>
                      <a:cubicBezTo>
                        <a:pt x="31167" y="3148"/>
                        <a:pt x="31195" y="1305"/>
                        <a:pt x="32347" y="844"/>
                      </a:cubicBezTo>
                      <a:cubicBezTo>
                        <a:pt x="32492" y="786"/>
                        <a:pt x="32607" y="757"/>
                        <a:pt x="32751" y="757"/>
                      </a:cubicBezTo>
                      <a:close/>
                      <a:moveTo>
                        <a:pt x="19155" y="1967"/>
                      </a:moveTo>
                      <a:cubicBezTo>
                        <a:pt x="19270" y="1967"/>
                        <a:pt x="19386" y="2025"/>
                        <a:pt x="19501" y="2054"/>
                      </a:cubicBezTo>
                      <a:cubicBezTo>
                        <a:pt x="19645" y="2082"/>
                        <a:pt x="19731" y="2169"/>
                        <a:pt x="19875" y="2255"/>
                      </a:cubicBezTo>
                      <a:cubicBezTo>
                        <a:pt x="20509" y="2745"/>
                        <a:pt x="20855" y="3609"/>
                        <a:pt x="20999" y="4848"/>
                      </a:cubicBezTo>
                      <a:lnTo>
                        <a:pt x="20336" y="5078"/>
                      </a:lnTo>
                      <a:cubicBezTo>
                        <a:pt x="19847" y="5251"/>
                        <a:pt x="19386" y="5424"/>
                        <a:pt x="18867" y="5625"/>
                      </a:cubicBezTo>
                      <a:cubicBezTo>
                        <a:pt x="18579" y="5193"/>
                        <a:pt x="18378" y="4790"/>
                        <a:pt x="18262" y="4559"/>
                      </a:cubicBezTo>
                      <a:cubicBezTo>
                        <a:pt x="18003" y="3983"/>
                        <a:pt x="17945" y="3436"/>
                        <a:pt x="18061" y="2946"/>
                      </a:cubicBezTo>
                      <a:cubicBezTo>
                        <a:pt x="18147" y="2342"/>
                        <a:pt x="18550" y="1967"/>
                        <a:pt x="19069" y="1967"/>
                      </a:cubicBezTo>
                      <a:close/>
                      <a:moveTo>
                        <a:pt x="37158" y="1910"/>
                      </a:moveTo>
                      <a:cubicBezTo>
                        <a:pt x="37417" y="1910"/>
                        <a:pt x="37676" y="2025"/>
                        <a:pt x="37849" y="2198"/>
                      </a:cubicBezTo>
                      <a:cubicBezTo>
                        <a:pt x="38022" y="2370"/>
                        <a:pt x="38137" y="2601"/>
                        <a:pt x="38224" y="2889"/>
                      </a:cubicBezTo>
                      <a:cubicBezTo>
                        <a:pt x="38396" y="3724"/>
                        <a:pt x="38022" y="4704"/>
                        <a:pt x="37158" y="5942"/>
                      </a:cubicBezTo>
                      <a:cubicBezTo>
                        <a:pt x="36553" y="5654"/>
                        <a:pt x="35919" y="5395"/>
                        <a:pt x="35257" y="5193"/>
                      </a:cubicBezTo>
                      <a:cubicBezTo>
                        <a:pt x="35372" y="3724"/>
                        <a:pt x="35862" y="2198"/>
                        <a:pt x="36956" y="1938"/>
                      </a:cubicBezTo>
                      <a:cubicBezTo>
                        <a:pt x="37014" y="1938"/>
                        <a:pt x="37100" y="1910"/>
                        <a:pt x="37158" y="1910"/>
                      </a:cubicBezTo>
                      <a:close/>
                      <a:moveTo>
                        <a:pt x="14921" y="3897"/>
                      </a:moveTo>
                      <a:cubicBezTo>
                        <a:pt x="15123" y="3897"/>
                        <a:pt x="15353" y="3955"/>
                        <a:pt x="15612" y="4070"/>
                      </a:cubicBezTo>
                      <a:cubicBezTo>
                        <a:pt x="16044" y="4329"/>
                        <a:pt x="16390" y="4732"/>
                        <a:pt x="16707" y="5308"/>
                      </a:cubicBezTo>
                      <a:cubicBezTo>
                        <a:pt x="16880" y="5625"/>
                        <a:pt x="17053" y="5971"/>
                        <a:pt x="17139" y="6461"/>
                      </a:cubicBezTo>
                      <a:cubicBezTo>
                        <a:pt x="16707" y="6662"/>
                        <a:pt x="16275" y="6921"/>
                        <a:pt x="15900" y="7181"/>
                      </a:cubicBezTo>
                      <a:lnTo>
                        <a:pt x="15843" y="7181"/>
                      </a:lnTo>
                      <a:cubicBezTo>
                        <a:pt x="15641" y="7267"/>
                        <a:pt x="15468" y="7411"/>
                        <a:pt x="15238" y="7526"/>
                      </a:cubicBezTo>
                      <a:cubicBezTo>
                        <a:pt x="14316" y="6633"/>
                        <a:pt x="13884" y="5798"/>
                        <a:pt x="13913" y="5049"/>
                      </a:cubicBezTo>
                      <a:cubicBezTo>
                        <a:pt x="13942" y="4444"/>
                        <a:pt x="14259" y="3983"/>
                        <a:pt x="14719" y="3897"/>
                      </a:cubicBezTo>
                      <a:close/>
                      <a:moveTo>
                        <a:pt x="41334" y="3839"/>
                      </a:moveTo>
                      <a:cubicBezTo>
                        <a:pt x="41709" y="3839"/>
                        <a:pt x="42026" y="4041"/>
                        <a:pt x="42198" y="4329"/>
                      </a:cubicBezTo>
                      <a:cubicBezTo>
                        <a:pt x="42602" y="4963"/>
                        <a:pt x="42429" y="6317"/>
                        <a:pt x="40701" y="7958"/>
                      </a:cubicBezTo>
                      <a:cubicBezTo>
                        <a:pt x="40672" y="7930"/>
                        <a:pt x="40614" y="7930"/>
                        <a:pt x="40585" y="7901"/>
                      </a:cubicBezTo>
                      <a:cubicBezTo>
                        <a:pt x="40557" y="7843"/>
                        <a:pt x="40499" y="7814"/>
                        <a:pt x="40470" y="7814"/>
                      </a:cubicBezTo>
                      <a:cubicBezTo>
                        <a:pt x="40153" y="7613"/>
                        <a:pt x="39837" y="7382"/>
                        <a:pt x="39491" y="7209"/>
                      </a:cubicBezTo>
                      <a:cubicBezTo>
                        <a:pt x="39462" y="7181"/>
                        <a:pt x="39404" y="7123"/>
                        <a:pt x="39347" y="7094"/>
                      </a:cubicBezTo>
                      <a:cubicBezTo>
                        <a:pt x="39260" y="7037"/>
                        <a:pt x="39145" y="6979"/>
                        <a:pt x="39059" y="6921"/>
                      </a:cubicBezTo>
                      <a:cubicBezTo>
                        <a:pt x="39232" y="6259"/>
                        <a:pt x="39433" y="5654"/>
                        <a:pt x="39606" y="5251"/>
                      </a:cubicBezTo>
                      <a:cubicBezTo>
                        <a:pt x="40038" y="4387"/>
                        <a:pt x="40672" y="3897"/>
                        <a:pt x="41306" y="3839"/>
                      </a:cubicBezTo>
                      <a:close/>
                      <a:moveTo>
                        <a:pt x="11177" y="6489"/>
                      </a:moveTo>
                      <a:cubicBezTo>
                        <a:pt x="11321" y="6489"/>
                        <a:pt x="11493" y="6518"/>
                        <a:pt x="11666" y="6547"/>
                      </a:cubicBezTo>
                      <a:cubicBezTo>
                        <a:pt x="12415" y="6806"/>
                        <a:pt x="13049" y="7498"/>
                        <a:pt x="13625" y="8678"/>
                      </a:cubicBezTo>
                      <a:cubicBezTo>
                        <a:pt x="13049" y="9139"/>
                        <a:pt x="12473" y="9629"/>
                        <a:pt x="11925" y="10119"/>
                      </a:cubicBezTo>
                      <a:cubicBezTo>
                        <a:pt x="10802" y="9370"/>
                        <a:pt x="10284" y="8621"/>
                        <a:pt x="10168" y="7814"/>
                      </a:cubicBezTo>
                      <a:cubicBezTo>
                        <a:pt x="10082" y="7353"/>
                        <a:pt x="10226" y="6921"/>
                        <a:pt x="10514" y="6691"/>
                      </a:cubicBezTo>
                      <a:cubicBezTo>
                        <a:pt x="10600" y="6633"/>
                        <a:pt x="10716" y="6605"/>
                        <a:pt x="10802" y="6547"/>
                      </a:cubicBezTo>
                      <a:cubicBezTo>
                        <a:pt x="10917" y="6518"/>
                        <a:pt x="11061" y="6489"/>
                        <a:pt x="11177" y="6489"/>
                      </a:cubicBezTo>
                      <a:close/>
                      <a:moveTo>
                        <a:pt x="45137" y="6461"/>
                      </a:moveTo>
                      <a:cubicBezTo>
                        <a:pt x="45223" y="6461"/>
                        <a:pt x="45309" y="6461"/>
                        <a:pt x="45367" y="6489"/>
                      </a:cubicBezTo>
                      <a:cubicBezTo>
                        <a:pt x="45770" y="6605"/>
                        <a:pt x="46058" y="6864"/>
                        <a:pt x="46116" y="7267"/>
                      </a:cubicBezTo>
                      <a:cubicBezTo>
                        <a:pt x="46260" y="8016"/>
                        <a:pt x="45713" y="9255"/>
                        <a:pt x="43783" y="10522"/>
                      </a:cubicBezTo>
                      <a:lnTo>
                        <a:pt x="43639" y="10378"/>
                      </a:lnTo>
                      <a:cubicBezTo>
                        <a:pt x="43523" y="10263"/>
                        <a:pt x="43466" y="10176"/>
                        <a:pt x="43351" y="10119"/>
                      </a:cubicBezTo>
                      <a:cubicBezTo>
                        <a:pt x="43293" y="10061"/>
                        <a:pt x="43207" y="10003"/>
                        <a:pt x="43178" y="9946"/>
                      </a:cubicBezTo>
                      <a:lnTo>
                        <a:pt x="43149" y="9917"/>
                      </a:lnTo>
                      <a:cubicBezTo>
                        <a:pt x="43034" y="9802"/>
                        <a:pt x="42919" y="9715"/>
                        <a:pt x="42803" y="9600"/>
                      </a:cubicBezTo>
                      <a:cubicBezTo>
                        <a:pt x="42717" y="9514"/>
                        <a:pt x="42573" y="9399"/>
                        <a:pt x="42458" y="9312"/>
                      </a:cubicBezTo>
                      <a:cubicBezTo>
                        <a:pt x="42717" y="8621"/>
                        <a:pt x="43063" y="7958"/>
                        <a:pt x="43351" y="7555"/>
                      </a:cubicBezTo>
                      <a:cubicBezTo>
                        <a:pt x="43927" y="6720"/>
                        <a:pt x="44618" y="6461"/>
                        <a:pt x="45137" y="6461"/>
                      </a:cubicBezTo>
                      <a:close/>
                      <a:moveTo>
                        <a:pt x="7893" y="9715"/>
                      </a:moveTo>
                      <a:cubicBezTo>
                        <a:pt x="7979" y="9715"/>
                        <a:pt x="8066" y="9715"/>
                        <a:pt x="8152" y="9773"/>
                      </a:cubicBezTo>
                      <a:cubicBezTo>
                        <a:pt x="8930" y="9859"/>
                        <a:pt x="9707" y="10493"/>
                        <a:pt x="10456" y="11559"/>
                      </a:cubicBezTo>
                      <a:cubicBezTo>
                        <a:pt x="9996" y="12106"/>
                        <a:pt x="9506" y="12653"/>
                        <a:pt x="9074" y="13230"/>
                      </a:cubicBezTo>
                      <a:cubicBezTo>
                        <a:pt x="9045" y="13172"/>
                        <a:pt x="8930" y="13114"/>
                        <a:pt x="8786" y="13086"/>
                      </a:cubicBezTo>
                      <a:cubicBezTo>
                        <a:pt x="8440" y="12855"/>
                        <a:pt x="8066" y="12682"/>
                        <a:pt x="7893" y="12538"/>
                      </a:cubicBezTo>
                      <a:cubicBezTo>
                        <a:pt x="7288" y="12077"/>
                        <a:pt x="6885" y="11415"/>
                        <a:pt x="6827" y="10868"/>
                      </a:cubicBezTo>
                      <a:cubicBezTo>
                        <a:pt x="6769" y="10580"/>
                        <a:pt x="6856" y="10292"/>
                        <a:pt x="7029" y="10090"/>
                      </a:cubicBezTo>
                      <a:cubicBezTo>
                        <a:pt x="7202" y="9917"/>
                        <a:pt x="7432" y="9773"/>
                        <a:pt x="7720" y="9715"/>
                      </a:cubicBezTo>
                      <a:close/>
                      <a:moveTo>
                        <a:pt x="48356" y="9637"/>
                      </a:moveTo>
                      <a:cubicBezTo>
                        <a:pt x="48479" y="9637"/>
                        <a:pt x="48598" y="9653"/>
                        <a:pt x="48708" y="9687"/>
                      </a:cubicBezTo>
                      <a:cubicBezTo>
                        <a:pt x="49083" y="9802"/>
                        <a:pt x="49342" y="10061"/>
                        <a:pt x="49428" y="10378"/>
                      </a:cubicBezTo>
                      <a:cubicBezTo>
                        <a:pt x="49659" y="11271"/>
                        <a:pt x="48795" y="12596"/>
                        <a:pt x="46260" y="13575"/>
                      </a:cubicBezTo>
                      <a:cubicBezTo>
                        <a:pt x="46231" y="13431"/>
                        <a:pt x="46202" y="13316"/>
                        <a:pt x="46116" y="13172"/>
                      </a:cubicBezTo>
                      <a:lnTo>
                        <a:pt x="46029" y="13028"/>
                      </a:lnTo>
                      <a:cubicBezTo>
                        <a:pt x="45943" y="12941"/>
                        <a:pt x="45885" y="12826"/>
                        <a:pt x="45770" y="12711"/>
                      </a:cubicBezTo>
                      <a:lnTo>
                        <a:pt x="45741" y="12653"/>
                      </a:lnTo>
                      <a:cubicBezTo>
                        <a:pt x="45655" y="12567"/>
                        <a:pt x="45597" y="12452"/>
                        <a:pt x="45540" y="12394"/>
                      </a:cubicBezTo>
                      <a:cubicBezTo>
                        <a:pt x="45482" y="12308"/>
                        <a:pt x="45453" y="12250"/>
                        <a:pt x="45367" y="12164"/>
                      </a:cubicBezTo>
                      <a:cubicBezTo>
                        <a:pt x="45770" y="11501"/>
                        <a:pt x="46260" y="10839"/>
                        <a:pt x="46692" y="10436"/>
                      </a:cubicBezTo>
                      <a:cubicBezTo>
                        <a:pt x="47227" y="9924"/>
                        <a:pt x="47838" y="9637"/>
                        <a:pt x="48356" y="9637"/>
                      </a:cubicBezTo>
                      <a:close/>
                      <a:moveTo>
                        <a:pt x="5416" y="13518"/>
                      </a:moveTo>
                      <a:cubicBezTo>
                        <a:pt x="6193" y="13518"/>
                        <a:pt x="7058" y="13978"/>
                        <a:pt x="8037" y="14987"/>
                      </a:cubicBezTo>
                      <a:cubicBezTo>
                        <a:pt x="7662" y="15591"/>
                        <a:pt x="7317" y="16196"/>
                        <a:pt x="7029" y="16830"/>
                      </a:cubicBezTo>
                      <a:cubicBezTo>
                        <a:pt x="7000" y="16830"/>
                        <a:pt x="6913" y="16772"/>
                        <a:pt x="6885" y="16772"/>
                      </a:cubicBezTo>
                      <a:cubicBezTo>
                        <a:pt x="6309" y="16571"/>
                        <a:pt x="5877" y="16398"/>
                        <a:pt x="5560" y="16254"/>
                      </a:cubicBezTo>
                      <a:cubicBezTo>
                        <a:pt x="4868" y="15908"/>
                        <a:pt x="4379" y="15332"/>
                        <a:pt x="4235" y="14785"/>
                      </a:cubicBezTo>
                      <a:cubicBezTo>
                        <a:pt x="4148" y="14497"/>
                        <a:pt x="4177" y="14238"/>
                        <a:pt x="4321" y="14007"/>
                      </a:cubicBezTo>
                      <a:cubicBezTo>
                        <a:pt x="4465" y="13748"/>
                        <a:pt x="4696" y="13604"/>
                        <a:pt x="5012" y="13546"/>
                      </a:cubicBezTo>
                      <a:cubicBezTo>
                        <a:pt x="5128" y="13518"/>
                        <a:pt x="5272" y="13518"/>
                        <a:pt x="5358" y="13518"/>
                      </a:cubicBezTo>
                      <a:close/>
                      <a:moveTo>
                        <a:pt x="3518" y="17590"/>
                      </a:moveTo>
                      <a:cubicBezTo>
                        <a:pt x="4088" y="17590"/>
                        <a:pt x="4973" y="17805"/>
                        <a:pt x="6193" y="18702"/>
                      </a:cubicBezTo>
                      <a:cubicBezTo>
                        <a:pt x="5963" y="19336"/>
                        <a:pt x="5733" y="19941"/>
                        <a:pt x="5560" y="20603"/>
                      </a:cubicBezTo>
                      <a:cubicBezTo>
                        <a:pt x="5444" y="20603"/>
                        <a:pt x="5329" y="20575"/>
                        <a:pt x="5272" y="20575"/>
                      </a:cubicBezTo>
                      <a:cubicBezTo>
                        <a:pt x="4724" y="20488"/>
                        <a:pt x="4235" y="20431"/>
                        <a:pt x="3860" y="20315"/>
                      </a:cubicBezTo>
                      <a:cubicBezTo>
                        <a:pt x="2679" y="19941"/>
                        <a:pt x="2247" y="19221"/>
                        <a:pt x="2190" y="18702"/>
                      </a:cubicBezTo>
                      <a:cubicBezTo>
                        <a:pt x="2161" y="18270"/>
                        <a:pt x="2391" y="17896"/>
                        <a:pt x="2823" y="17723"/>
                      </a:cubicBezTo>
                      <a:cubicBezTo>
                        <a:pt x="2943" y="17669"/>
                        <a:pt x="3173" y="17590"/>
                        <a:pt x="3518" y="17590"/>
                      </a:cubicBezTo>
                      <a:close/>
                      <a:moveTo>
                        <a:pt x="27649" y="19487"/>
                      </a:moveTo>
                      <a:cubicBezTo>
                        <a:pt x="27847" y="19487"/>
                        <a:pt x="28041" y="19494"/>
                        <a:pt x="28229" y="19509"/>
                      </a:cubicBezTo>
                      <a:lnTo>
                        <a:pt x="27883" y="22908"/>
                      </a:lnTo>
                      <a:lnTo>
                        <a:pt x="27422" y="22908"/>
                      </a:lnTo>
                      <a:lnTo>
                        <a:pt x="27048" y="19509"/>
                      </a:lnTo>
                      <a:cubicBezTo>
                        <a:pt x="27249" y="19494"/>
                        <a:pt x="27451" y="19487"/>
                        <a:pt x="27649" y="19487"/>
                      </a:cubicBezTo>
                      <a:close/>
                      <a:moveTo>
                        <a:pt x="28661" y="19595"/>
                      </a:moveTo>
                      <a:cubicBezTo>
                        <a:pt x="29064" y="19624"/>
                        <a:pt x="29467" y="19739"/>
                        <a:pt x="29813" y="19854"/>
                      </a:cubicBezTo>
                      <a:lnTo>
                        <a:pt x="28747" y="23052"/>
                      </a:lnTo>
                      <a:cubicBezTo>
                        <a:pt x="28603" y="23023"/>
                        <a:pt x="28459" y="22965"/>
                        <a:pt x="28286" y="22937"/>
                      </a:cubicBezTo>
                      <a:lnTo>
                        <a:pt x="28661" y="19595"/>
                      </a:lnTo>
                      <a:close/>
                      <a:moveTo>
                        <a:pt x="26644" y="19595"/>
                      </a:moveTo>
                      <a:lnTo>
                        <a:pt x="27019" y="22965"/>
                      </a:lnTo>
                      <a:cubicBezTo>
                        <a:pt x="26875" y="23023"/>
                        <a:pt x="26731" y="23052"/>
                        <a:pt x="26558" y="23081"/>
                      </a:cubicBezTo>
                      <a:lnTo>
                        <a:pt x="25463" y="19883"/>
                      </a:lnTo>
                      <a:cubicBezTo>
                        <a:pt x="25867" y="19710"/>
                        <a:pt x="26270" y="19624"/>
                        <a:pt x="26644" y="19595"/>
                      </a:cubicBezTo>
                      <a:close/>
                      <a:moveTo>
                        <a:pt x="25060" y="19999"/>
                      </a:moveTo>
                      <a:lnTo>
                        <a:pt x="26155" y="23196"/>
                      </a:lnTo>
                      <a:cubicBezTo>
                        <a:pt x="26068" y="23225"/>
                        <a:pt x="26011" y="23253"/>
                        <a:pt x="25924" y="23253"/>
                      </a:cubicBezTo>
                      <a:lnTo>
                        <a:pt x="25723" y="23369"/>
                      </a:lnTo>
                      <a:lnTo>
                        <a:pt x="23966" y="20459"/>
                      </a:lnTo>
                      <a:lnTo>
                        <a:pt x="24023" y="20459"/>
                      </a:lnTo>
                      <a:cubicBezTo>
                        <a:pt x="24052" y="20431"/>
                        <a:pt x="24110" y="20431"/>
                        <a:pt x="24138" y="20373"/>
                      </a:cubicBezTo>
                      <a:cubicBezTo>
                        <a:pt x="24167" y="20373"/>
                        <a:pt x="24196" y="20344"/>
                        <a:pt x="24254" y="20315"/>
                      </a:cubicBezTo>
                      <a:cubicBezTo>
                        <a:pt x="24398" y="20287"/>
                        <a:pt x="24455" y="20229"/>
                        <a:pt x="24570" y="20200"/>
                      </a:cubicBezTo>
                      <a:cubicBezTo>
                        <a:pt x="24599" y="20200"/>
                        <a:pt x="24628" y="20171"/>
                        <a:pt x="24686" y="20171"/>
                      </a:cubicBezTo>
                      <a:cubicBezTo>
                        <a:pt x="24743" y="20143"/>
                        <a:pt x="24858" y="20085"/>
                        <a:pt x="24916" y="20056"/>
                      </a:cubicBezTo>
                      <a:cubicBezTo>
                        <a:pt x="24974" y="20056"/>
                        <a:pt x="25002" y="20027"/>
                        <a:pt x="25002" y="20027"/>
                      </a:cubicBezTo>
                      <a:cubicBezTo>
                        <a:pt x="25031" y="20027"/>
                        <a:pt x="25060" y="19999"/>
                        <a:pt x="25060" y="19999"/>
                      </a:cubicBezTo>
                      <a:close/>
                      <a:moveTo>
                        <a:pt x="30216" y="19941"/>
                      </a:moveTo>
                      <a:cubicBezTo>
                        <a:pt x="30590" y="20085"/>
                        <a:pt x="30936" y="20229"/>
                        <a:pt x="31311" y="20459"/>
                      </a:cubicBezTo>
                      <a:lnTo>
                        <a:pt x="29525" y="23369"/>
                      </a:lnTo>
                      <a:cubicBezTo>
                        <a:pt x="29381" y="23311"/>
                        <a:pt x="29237" y="23225"/>
                        <a:pt x="29093" y="23196"/>
                      </a:cubicBezTo>
                      <a:lnTo>
                        <a:pt x="30216" y="19941"/>
                      </a:lnTo>
                      <a:close/>
                      <a:moveTo>
                        <a:pt x="31656" y="20661"/>
                      </a:moveTo>
                      <a:cubicBezTo>
                        <a:pt x="31685" y="20661"/>
                        <a:pt x="31743" y="20719"/>
                        <a:pt x="31743" y="20747"/>
                      </a:cubicBezTo>
                      <a:cubicBezTo>
                        <a:pt x="31800" y="20776"/>
                        <a:pt x="31915" y="20863"/>
                        <a:pt x="31973" y="20920"/>
                      </a:cubicBezTo>
                      <a:cubicBezTo>
                        <a:pt x="32059" y="20949"/>
                        <a:pt x="32117" y="21035"/>
                        <a:pt x="32203" y="21093"/>
                      </a:cubicBezTo>
                      <a:cubicBezTo>
                        <a:pt x="32232" y="21151"/>
                        <a:pt x="32319" y="21179"/>
                        <a:pt x="32347" y="21208"/>
                      </a:cubicBezTo>
                      <a:lnTo>
                        <a:pt x="32376" y="21237"/>
                      </a:lnTo>
                      <a:cubicBezTo>
                        <a:pt x="32405" y="21295"/>
                        <a:pt x="32463" y="21295"/>
                        <a:pt x="32463" y="21323"/>
                      </a:cubicBezTo>
                      <a:cubicBezTo>
                        <a:pt x="32492" y="21352"/>
                        <a:pt x="32520" y="21352"/>
                        <a:pt x="32520" y="21381"/>
                      </a:cubicBezTo>
                      <a:lnTo>
                        <a:pt x="30187" y="23829"/>
                      </a:lnTo>
                      <a:cubicBezTo>
                        <a:pt x="30072" y="23714"/>
                        <a:pt x="29928" y="23657"/>
                        <a:pt x="29813" y="23541"/>
                      </a:cubicBezTo>
                      <a:lnTo>
                        <a:pt x="31656" y="20661"/>
                      </a:lnTo>
                      <a:close/>
                      <a:moveTo>
                        <a:pt x="23649" y="20719"/>
                      </a:moveTo>
                      <a:lnTo>
                        <a:pt x="25435" y="23628"/>
                      </a:lnTo>
                      <a:cubicBezTo>
                        <a:pt x="25290" y="23685"/>
                        <a:pt x="25175" y="23801"/>
                        <a:pt x="25060" y="23916"/>
                      </a:cubicBezTo>
                      <a:lnTo>
                        <a:pt x="22727" y="21381"/>
                      </a:lnTo>
                      <a:lnTo>
                        <a:pt x="22756" y="21352"/>
                      </a:lnTo>
                      <a:cubicBezTo>
                        <a:pt x="22871" y="21295"/>
                        <a:pt x="22957" y="21179"/>
                        <a:pt x="23044" y="21093"/>
                      </a:cubicBezTo>
                      <a:cubicBezTo>
                        <a:pt x="23073" y="21064"/>
                        <a:pt x="23130" y="21064"/>
                        <a:pt x="23159" y="21035"/>
                      </a:cubicBezTo>
                      <a:cubicBezTo>
                        <a:pt x="23217" y="21007"/>
                        <a:pt x="23303" y="20920"/>
                        <a:pt x="23361" y="20891"/>
                      </a:cubicBezTo>
                      <a:cubicBezTo>
                        <a:pt x="23418" y="20863"/>
                        <a:pt x="23447" y="20863"/>
                        <a:pt x="23476" y="20805"/>
                      </a:cubicBezTo>
                      <a:cubicBezTo>
                        <a:pt x="23505" y="20776"/>
                        <a:pt x="23562" y="20776"/>
                        <a:pt x="23591" y="20747"/>
                      </a:cubicBezTo>
                      <a:cubicBezTo>
                        <a:pt x="23620" y="20747"/>
                        <a:pt x="23649" y="20719"/>
                        <a:pt x="23649" y="20719"/>
                      </a:cubicBezTo>
                      <a:close/>
                      <a:moveTo>
                        <a:pt x="22410" y="21698"/>
                      </a:moveTo>
                      <a:lnTo>
                        <a:pt x="24743" y="24175"/>
                      </a:lnTo>
                      <a:cubicBezTo>
                        <a:pt x="24628" y="24233"/>
                        <a:pt x="24570" y="24377"/>
                        <a:pt x="24455" y="24492"/>
                      </a:cubicBezTo>
                      <a:lnTo>
                        <a:pt x="21661" y="22591"/>
                      </a:lnTo>
                      <a:cubicBezTo>
                        <a:pt x="21863" y="22245"/>
                        <a:pt x="22122" y="21957"/>
                        <a:pt x="22381" y="21698"/>
                      </a:cubicBezTo>
                      <a:close/>
                      <a:moveTo>
                        <a:pt x="32924" y="21669"/>
                      </a:moveTo>
                      <a:lnTo>
                        <a:pt x="32952" y="21698"/>
                      </a:lnTo>
                      <a:lnTo>
                        <a:pt x="33039" y="21784"/>
                      </a:lnTo>
                      <a:lnTo>
                        <a:pt x="33212" y="21957"/>
                      </a:lnTo>
                      <a:cubicBezTo>
                        <a:pt x="33212" y="21957"/>
                        <a:pt x="33240" y="21986"/>
                        <a:pt x="33240" y="22044"/>
                      </a:cubicBezTo>
                      <a:cubicBezTo>
                        <a:pt x="33356" y="22130"/>
                        <a:pt x="33413" y="22245"/>
                        <a:pt x="33528" y="22389"/>
                      </a:cubicBezTo>
                      <a:cubicBezTo>
                        <a:pt x="33557" y="22476"/>
                        <a:pt x="33644" y="22533"/>
                        <a:pt x="33672" y="22620"/>
                      </a:cubicBezTo>
                      <a:lnTo>
                        <a:pt x="30878" y="24492"/>
                      </a:lnTo>
                      <a:cubicBezTo>
                        <a:pt x="30763" y="24377"/>
                        <a:pt x="30677" y="24233"/>
                        <a:pt x="30590" y="24117"/>
                      </a:cubicBezTo>
                      <a:lnTo>
                        <a:pt x="32924" y="21669"/>
                      </a:lnTo>
                      <a:close/>
                      <a:moveTo>
                        <a:pt x="2564" y="21928"/>
                      </a:moveTo>
                      <a:cubicBezTo>
                        <a:pt x="3255" y="21928"/>
                        <a:pt x="4091" y="22188"/>
                        <a:pt x="5041" y="22677"/>
                      </a:cubicBezTo>
                      <a:cubicBezTo>
                        <a:pt x="5012" y="22879"/>
                        <a:pt x="4984" y="23023"/>
                        <a:pt x="4984" y="23196"/>
                      </a:cubicBezTo>
                      <a:lnTo>
                        <a:pt x="4984" y="23225"/>
                      </a:lnTo>
                      <a:cubicBezTo>
                        <a:pt x="4868" y="23657"/>
                        <a:pt x="4811" y="24117"/>
                        <a:pt x="4724" y="24607"/>
                      </a:cubicBezTo>
                      <a:cubicBezTo>
                        <a:pt x="4380" y="24645"/>
                        <a:pt x="4057" y="24663"/>
                        <a:pt x="3756" y="24663"/>
                      </a:cubicBezTo>
                      <a:cubicBezTo>
                        <a:pt x="2674" y="24663"/>
                        <a:pt x="1879" y="24424"/>
                        <a:pt x="1383" y="23973"/>
                      </a:cubicBezTo>
                      <a:cubicBezTo>
                        <a:pt x="1066" y="23685"/>
                        <a:pt x="922" y="23340"/>
                        <a:pt x="922" y="23023"/>
                      </a:cubicBezTo>
                      <a:cubicBezTo>
                        <a:pt x="951" y="22677"/>
                        <a:pt x="1124" y="22447"/>
                        <a:pt x="1441" y="22216"/>
                      </a:cubicBezTo>
                      <a:cubicBezTo>
                        <a:pt x="1527" y="22159"/>
                        <a:pt x="1642" y="22101"/>
                        <a:pt x="1729" y="22072"/>
                      </a:cubicBezTo>
                      <a:cubicBezTo>
                        <a:pt x="1988" y="21957"/>
                        <a:pt x="2247" y="21928"/>
                        <a:pt x="2564" y="21928"/>
                      </a:cubicBezTo>
                      <a:close/>
                      <a:moveTo>
                        <a:pt x="21460" y="22937"/>
                      </a:moveTo>
                      <a:lnTo>
                        <a:pt x="24282" y="24838"/>
                      </a:lnTo>
                      <a:cubicBezTo>
                        <a:pt x="24138" y="24953"/>
                        <a:pt x="24052" y="25097"/>
                        <a:pt x="24023" y="25241"/>
                      </a:cubicBezTo>
                      <a:lnTo>
                        <a:pt x="20883" y="23973"/>
                      </a:lnTo>
                      <a:cubicBezTo>
                        <a:pt x="21027" y="23628"/>
                        <a:pt x="21258" y="23253"/>
                        <a:pt x="21460" y="22937"/>
                      </a:cubicBezTo>
                      <a:close/>
                      <a:moveTo>
                        <a:pt x="20711" y="24377"/>
                      </a:moveTo>
                      <a:lnTo>
                        <a:pt x="23879" y="25644"/>
                      </a:lnTo>
                      <a:cubicBezTo>
                        <a:pt x="23821" y="25759"/>
                        <a:pt x="23764" y="25903"/>
                        <a:pt x="23735" y="26076"/>
                      </a:cubicBezTo>
                      <a:lnTo>
                        <a:pt x="20394" y="25529"/>
                      </a:lnTo>
                      <a:cubicBezTo>
                        <a:pt x="20394" y="25500"/>
                        <a:pt x="20394" y="25414"/>
                        <a:pt x="20423" y="25385"/>
                      </a:cubicBezTo>
                      <a:cubicBezTo>
                        <a:pt x="20423" y="25356"/>
                        <a:pt x="20451" y="25270"/>
                        <a:pt x="20451" y="25241"/>
                      </a:cubicBezTo>
                      <a:cubicBezTo>
                        <a:pt x="20451" y="25183"/>
                        <a:pt x="20480" y="25068"/>
                        <a:pt x="20538" y="24982"/>
                      </a:cubicBezTo>
                      <a:cubicBezTo>
                        <a:pt x="20538" y="24953"/>
                        <a:pt x="20567" y="24895"/>
                        <a:pt x="20567" y="24838"/>
                      </a:cubicBezTo>
                      <a:cubicBezTo>
                        <a:pt x="20595" y="24780"/>
                        <a:pt x="20595" y="24665"/>
                        <a:pt x="20624" y="24607"/>
                      </a:cubicBezTo>
                      <a:cubicBezTo>
                        <a:pt x="20682" y="24521"/>
                        <a:pt x="20682" y="24463"/>
                        <a:pt x="20711" y="24377"/>
                      </a:cubicBezTo>
                      <a:close/>
                      <a:moveTo>
                        <a:pt x="20365" y="25932"/>
                      </a:moveTo>
                      <a:lnTo>
                        <a:pt x="23706" y="26479"/>
                      </a:lnTo>
                      <a:cubicBezTo>
                        <a:pt x="23677" y="26623"/>
                        <a:pt x="23620" y="26767"/>
                        <a:pt x="23677" y="26940"/>
                      </a:cubicBezTo>
                      <a:lnTo>
                        <a:pt x="20279" y="27113"/>
                      </a:lnTo>
                      <a:cubicBezTo>
                        <a:pt x="20279" y="26710"/>
                        <a:pt x="20279" y="26335"/>
                        <a:pt x="20365" y="25932"/>
                      </a:cubicBezTo>
                      <a:close/>
                      <a:moveTo>
                        <a:pt x="27998" y="23196"/>
                      </a:moveTo>
                      <a:cubicBezTo>
                        <a:pt x="28142" y="23196"/>
                        <a:pt x="28286" y="23225"/>
                        <a:pt x="28373" y="23225"/>
                      </a:cubicBezTo>
                      <a:cubicBezTo>
                        <a:pt x="28488" y="23225"/>
                        <a:pt x="28632" y="23253"/>
                        <a:pt x="28747" y="23282"/>
                      </a:cubicBezTo>
                      <a:cubicBezTo>
                        <a:pt x="28891" y="23340"/>
                        <a:pt x="29006" y="23369"/>
                        <a:pt x="29150" y="23426"/>
                      </a:cubicBezTo>
                      <a:cubicBezTo>
                        <a:pt x="29237" y="23484"/>
                        <a:pt x="29352" y="23541"/>
                        <a:pt x="29467" y="23570"/>
                      </a:cubicBezTo>
                      <a:cubicBezTo>
                        <a:pt x="29582" y="23657"/>
                        <a:pt x="29726" y="23714"/>
                        <a:pt x="29813" y="23801"/>
                      </a:cubicBezTo>
                      <a:cubicBezTo>
                        <a:pt x="29928" y="23858"/>
                        <a:pt x="30043" y="23945"/>
                        <a:pt x="30101" y="24002"/>
                      </a:cubicBezTo>
                      <a:cubicBezTo>
                        <a:pt x="30216" y="24089"/>
                        <a:pt x="30331" y="24204"/>
                        <a:pt x="30389" y="24290"/>
                      </a:cubicBezTo>
                      <a:cubicBezTo>
                        <a:pt x="30475" y="24377"/>
                        <a:pt x="30590" y="24492"/>
                        <a:pt x="30648" y="24578"/>
                      </a:cubicBezTo>
                      <a:lnTo>
                        <a:pt x="29381" y="25500"/>
                      </a:lnTo>
                      <a:lnTo>
                        <a:pt x="29093" y="25673"/>
                      </a:lnTo>
                      <a:lnTo>
                        <a:pt x="29006" y="25759"/>
                      </a:lnTo>
                      <a:lnTo>
                        <a:pt x="28315" y="26220"/>
                      </a:lnTo>
                      <a:lnTo>
                        <a:pt x="28056" y="26393"/>
                      </a:lnTo>
                      <a:lnTo>
                        <a:pt x="27912" y="26479"/>
                      </a:lnTo>
                      <a:lnTo>
                        <a:pt x="27825" y="26508"/>
                      </a:lnTo>
                      <a:lnTo>
                        <a:pt x="27768" y="26537"/>
                      </a:lnTo>
                      <a:lnTo>
                        <a:pt x="27739" y="26566"/>
                      </a:lnTo>
                      <a:lnTo>
                        <a:pt x="27710" y="26595"/>
                      </a:lnTo>
                      <a:lnTo>
                        <a:pt x="27422" y="26595"/>
                      </a:lnTo>
                      <a:lnTo>
                        <a:pt x="27336" y="26652"/>
                      </a:lnTo>
                      <a:lnTo>
                        <a:pt x="27220" y="26681"/>
                      </a:lnTo>
                      <a:lnTo>
                        <a:pt x="27076" y="26710"/>
                      </a:lnTo>
                      <a:lnTo>
                        <a:pt x="26760" y="26796"/>
                      </a:lnTo>
                      <a:lnTo>
                        <a:pt x="25982" y="26998"/>
                      </a:lnTo>
                      <a:lnTo>
                        <a:pt x="25867" y="27027"/>
                      </a:lnTo>
                      <a:lnTo>
                        <a:pt x="25550" y="27113"/>
                      </a:lnTo>
                      <a:lnTo>
                        <a:pt x="24196" y="27459"/>
                      </a:lnTo>
                      <a:lnTo>
                        <a:pt x="24196" y="27401"/>
                      </a:lnTo>
                      <a:cubicBezTo>
                        <a:pt x="24196" y="27286"/>
                        <a:pt x="24167" y="27228"/>
                        <a:pt x="24167" y="27113"/>
                      </a:cubicBezTo>
                      <a:cubicBezTo>
                        <a:pt x="24167" y="26969"/>
                        <a:pt x="24138" y="26825"/>
                        <a:pt x="24138" y="26710"/>
                      </a:cubicBezTo>
                      <a:cubicBezTo>
                        <a:pt x="24138" y="26595"/>
                        <a:pt x="24138" y="26451"/>
                        <a:pt x="24167" y="26364"/>
                      </a:cubicBezTo>
                      <a:cubicBezTo>
                        <a:pt x="24167" y="26220"/>
                        <a:pt x="24196" y="26105"/>
                        <a:pt x="24254" y="25961"/>
                      </a:cubicBezTo>
                      <a:cubicBezTo>
                        <a:pt x="24282" y="25846"/>
                        <a:pt x="24311" y="25702"/>
                        <a:pt x="24340" y="25587"/>
                      </a:cubicBezTo>
                      <a:cubicBezTo>
                        <a:pt x="24398" y="25442"/>
                        <a:pt x="24426" y="25356"/>
                        <a:pt x="24484" y="25241"/>
                      </a:cubicBezTo>
                      <a:cubicBezTo>
                        <a:pt x="24542" y="25126"/>
                        <a:pt x="24599" y="25010"/>
                        <a:pt x="24686" y="24924"/>
                      </a:cubicBezTo>
                      <a:lnTo>
                        <a:pt x="24887" y="24578"/>
                      </a:lnTo>
                      <a:cubicBezTo>
                        <a:pt x="24974" y="24492"/>
                        <a:pt x="25031" y="24406"/>
                        <a:pt x="25146" y="24290"/>
                      </a:cubicBezTo>
                      <a:cubicBezTo>
                        <a:pt x="25204" y="24204"/>
                        <a:pt x="25319" y="24117"/>
                        <a:pt x="25435" y="24002"/>
                      </a:cubicBezTo>
                      <a:cubicBezTo>
                        <a:pt x="25550" y="23945"/>
                        <a:pt x="25607" y="23858"/>
                        <a:pt x="25723" y="23801"/>
                      </a:cubicBezTo>
                      <a:cubicBezTo>
                        <a:pt x="25838" y="23714"/>
                        <a:pt x="25924" y="23657"/>
                        <a:pt x="26068" y="23570"/>
                      </a:cubicBezTo>
                      <a:cubicBezTo>
                        <a:pt x="26126" y="23541"/>
                        <a:pt x="26183" y="23513"/>
                        <a:pt x="26270" y="23513"/>
                      </a:cubicBezTo>
                      <a:cubicBezTo>
                        <a:pt x="26327" y="23484"/>
                        <a:pt x="26356" y="23484"/>
                        <a:pt x="26443" y="23426"/>
                      </a:cubicBezTo>
                      <a:cubicBezTo>
                        <a:pt x="26558" y="23397"/>
                        <a:pt x="26702" y="23340"/>
                        <a:pt x="26846" y="23282"/>
                      </a:cubicBezTo>
                      <a:cubicBezTo>
                        <a:pt x="26932" y="23253"/>
                        <a:pt x="27076" y="23225"/>
                        <a:pt x="27192" y="23225"/>
                      </a:cubicBezTo>
                      <a:cubicBezTo>
                        <a:pt x="27336" y="23196"/>
                        <a:pt x="27451" y="23196"/>
                        <a:pt x="27595" y="23196"/>
                      </a:cubicBezTo>
                      <a:close/>
                      <a:moveTo>
                        <a:pt x="23706" y="27372"/>
                      </a:moveTo>
                      <a:cubicBezTo>
                        <a:pt x="23706" y="27488"/>
                        <a:pt x="23735" y="27574"/>
                        <a:pt x="23735" y="27689"/>
                      </a:cubicBezTo>
                      <a:cubicBezTo>
                        <a:pt x="23735" y="27718"/>
                        <a:pt x="23735" y="27776"/>
                        <a:pt x="23764" y="27804"/>
                      </a:cubicBezTo>
                      <a:lnTo>
                        <a:pt x="20451" y="28697"/>
                      </a:lnTo>
                      <a:lnTo>
                        <a:pt x="20451" y="28640"/>
                      </a:lnTo>
                      <a:cubicBezTo>
                        <a:pt x="20423" y="28409"/>
                        <a:pt x="20394" y="28236"/>
                        <a:pt x="20365" y="28006"/>
                      </a:cubicBezTo>
                      <a:cubicBezTo>
                        <a:pt x="20365" y="27948"/>
                        <a:pt x="20307" y="27833"/>
                        <a:pt x="20307" y="27776"/>
                      </a:cubicBezTo>
                      <a:lnTo>
                        <a:pt x="20307" y="27689"/>
                      </a:lnTo>
                      <a:lnTo>
                        <a:pt x="20307" y="27545"/>
                      </a:lnTo>
                      <a:lnTo>
                        <a:pt x="23706" y="27372"/>
                      </a:lnTo>
                      <a:close/>
                      <a:moveTo>
                        <a:pt x="2420" y="26364"/>
                      </a:moveTo>
                      <a:cubicBezTo>
                        <a:pt x="3025" y="26364"/>
                        <a:pt x="3745" y="26508"/>
                        <a:pt x="4609" y="26796"/>
                      </a:cubicBezTo>
                      <a:cubicBezTo>
                        <a:pt x="4609" y="27228"/>
                        <a:pt x="4609" y="27660"/>
                        <a:pt x="4667" y="28121"/>
                      </a:cubicBezTo>
                      <a:lnTo>
                        <a:pt x="4667" y="28150"/>
                      </a:lnTo>
                      <a:cubicBezTo>
                        <a:pt x="4667" y="28294"/>
                        <a:pt x="4667" y="28438"/>
                        <a:pt x="4696" y="28582"/>
                      </a:cubicBezTo>
                      <a:cubicBezTo>
                        <a:pt x="4552" y="28669"/>
                        <a:pt x="4379" y="28697"/>
                        <a:pt x="4177" y="28726"/>
                      </a:cubicBezTo>
                      <a:cubicBezTo>
                        <a:pt x="3535" y="28900"/>
                        <a:pt x="2968" y="28987"/>
                        <a:pt x="2472" y="28987"/>
                      </a:cubicBezTo>
                      <a:cubicBezTo>
                        <a:pt x="1900" y="28987"/>
                        <a:pt x="1423" y="28871"/>
                        <a:pt x="1037" y="28640"/>
                      </a:cubicBezTo>
                      <a:cubicBezTo>
                        <a:pt x="721" y="28409"/>
                        <a:pt x="519" y="28121"/>
                        <a:pt x="433" y="27804"/>
                      </a:cubicBezTo>
                      <a:cubicBezTo>
                        <a:pt x="404" y="27545"/>
                        <a:pt x="461" y="27257"/>
                        <a:pt x="663" y="27056"/>
                      </a:cubicBezTo>
                      <a:cubicBezTo>
                        <a:pt x="749" y="26911"/>
                        <a:pt x="893" y="26796"/>
                        <a:pt x="1095" y="26681"/>
                      </a:cubicBezTo>
                      <a:cubicBezTo>
                        <a:pt x="1441" y="26479"/>
                        <a:pt x="1873" y="26364"/>
                        <a:pt x="2420" y="26364"/>
                      </a:cubicBezTo>
                      <a:close/>
                      <a:moveTo>
                        <a:pt x="27739" y="15649"/>
                      </a:moveTo>
                      <a:cubicBezTo>
                        <a:pt x="28056" y="15649"/>
                        <a:pt x="28373" y="15649"/>
                        <a:pt x="28718" y="15707"/>
                      </a:cubicBezTo>
                      <a:cubicBezTo>
                        <a:pt x="28862" y="15707"/>
                        <a:pt x="28949" y="15735"/>
                        <a:pt x="29093" y="15735"/>
                      </a:cubicBezTo>
                      <a:cubicBezTo>
                        <a:pt x="29784" y="15793"/>
                        <a:pt x="30446" y="15937"/>
                        <a:pt x="31080" y="16168"/>
                      </a:cubicBezTo>
                      <a:cubicBezTo>
                        <a:pt x="31224" y="16196"/>
                        <a:pt x="31339" y="16225"/>
                        <a:pt x="31483" y="16312"/>
                      </a:cubicBezTo>
                      <a:cubicBezTo>
                        <a:pt x="32117" y="16513"/>
                        <a:pt x="32751" y="16801"/>
                        <a:pt x="33298" y="17176"/>
                      </a:cubicBezTo>
                      <a:cubicBezTo>
                        <a:pt x="33413" y="17233"/>
                        <a:pt x="33528" y="17320"/>
                        <a:pt x="33672" y="17377"/>
                      </a:cubicBezTo>
                      <a:cubicBezTo>
                        <a:pt x="34249" y="17752"/>
                        <a:pt x="34796" y="18155"/>
                        <a:pt x="35286" y="18616"/>
                      </a:cubicBezTo>
                      <a:cubicBezTo>
                        <a:pt x="35401" y="18674"/>
                        <a:pt x="35516" y="18789"/>
                        <a:pt x="35574" y="18904"/>
                      </a:cubicBezTo>
                      <a:cubicBezTo>
                        <a:pt x="36063" y="19365"/>
                        <a:pt x="36495" y="19883"/>
                        <a:pt x="36870" y="20459"/>
                      </a:cubicBezTo>
                      <a:lnTo>
                        <a:pt x="36495" y="20747"/>
                      </a:lnTo>
                      <a:lnTo>
                        <a:pt x="34623" y="21957"/>
                      </a:lnTo>
                      <a:lnTo>
                        <a:pt x="33989" y="22360"/>
                      </a:lnTo>
                      <a:cubicBezTo>
                        <a:pt x="33903" y="22216"/>
                        <a:pt x="33817" y="22101"/>
                        <a:pt x="33701" y="22015"/>
                      </a:cubicBezTo>
                      <a:cubicBezTo>
                        <a:pt x="33672" y="21928"/>
                        <a:pt x="33615" y="21871"/>
                        <a:pt x="33528" y="21813"/>
                      </a:cubicBezTo>
                      <a:lnTo>
                        <a:pt x="33500" y="21784"/>
                      </a:lnTo>
                      <a:cubicBezTo>
                        <a:pt x="33500" y="21756"/>
                        <a:pt x="33471" y="21756"/>
                        <a:pt x="33471" y="21727"/>
                      </a:cubicBezTo>
                      <a:lnTo>
                        <a:pt x="33240" y="21496"/>
                      </a:lnTo>
                      <a:lnTo>
                        <a:pt x="33183" y="21439"/>
                      </a:lnTo>
                      <a:lnTo>
                        <a:pt x="32895" y="21151"/>
                      </a:lnTo>
                      <a:cubicBezTo>
                        <a:pt x="32549" y="20863"/>
                        <a:pt x="32232" y="20603"/>
                        <a:pt x="31887" y="20344"/>
                      </a:cubicBezTo>
                      <a:cubicBezTo>
                        <a:pt x="31771" y="20287"/>
                        <a:pt x="31656" y="20200"/>
                        <a:pt x="31512" y="20143"/>
                      </a:cubicBezTo>
                      <a:cubicBezTo>
                        <a:pt x="31167" y="19912"/>
                        <a:pt x="30763" y="19739"/>
                        <a:pt x="30360" y="19595"/>
                      </a:cubicBezTo>
                      <a:cubicBezTo>
                        <a:pt x="30216" y="19566"/>
                        <a:pt x="30101" y="19509"/>
                        <a:pt x="29957" y="19451"/>
                      </a:cubicBezTo>
                      <a:cubicBezTo>
                        <a:pt x="29755" y="19365"/>
                        <a:pt x="29496" y="19307"/>
                        <a:pt x="29237" y="19278"/>
                      </a:cubicBezTo>
                      <a:lnTo>
                        <a:pt x="28718" y="19163"/>
                      </a:lnTo>
                      <a:cubicBezTo>
                        <a:pt x="28574" y="19134"/>
                        <a:pt x="28459" y="19134"/>
                        <a:pt x="28315" y="19134"/>
                      </a:cubicBezTo>
                      <a:lnTo>
                        <a:pt x="27336" y="19134"/>
                      </a:lnTo>
                      <a:cubicBezTo>
                        <a:pt x="27220" y="19134"/>
                        <a:pt x="27134" y="19134"/>
                        <a:pt x="27019" y="19163"/>
                      </a:cubicBezTo>
                      <a:lnTo>
                        <a:pt x="26846" y="19163"/>
                      </a:lnTo>
                      <a:cubicBezTo>
                        <a:pt x="26760" y="19163"/>
                        <a:pt x="26702" y="19163"/>
                        <a:pt x="26615" y="19192"/>
                      </a:cubicBezTo>
                      <a:cubicBezTo>
                        <a:pt x="26183" y="19278"/>
                        <a:pt x="25780" y="19336"/>
                        <a:pt x="25348" y="19480"/>
                      </a:cubicBezTo>
                      <a:cubicBezTo>
                        <a:pt x="25290" y="19480"/>
                        <a:pt x="25262" y="19509"/>
                        <a:pt x="25175" y="19509"/>
                      </a:cubicBezTo>
                      <a:cubicBezTo>
                        <a:pt x="25118" y="19566"/>
                        <a:pt x="25031" y="19566"/>
                        <a:pt x="24974" y="19595"/>
                      </a:cubicBezTo>
                      <a:cubicBezTo>
                        <a:pt x="24743" y="19653"/>
                        <a:pt x="24570" y="19739"/>
                        <a:pt x="24398" y="19854"/>
                      </a:cubicBezTo>
                      <a:cubicBezTo>
                        <a:pt x="24311" y="19883"/>
                        <a:pt x="24196" y="19912"/>
                        <a:pt x="24138" y="19999"/>
                      </a:cubicBezTo>
                      <a:cubicBezTo>
                        <a:pt x="24023" y="20027"/>
                        <a:pt x="23908" y="20085"/>
                        <a:pt x="23821" y="20171"/>
                      </a:cubicBezTo>
                      <a:lnTo>
                        <a:pt x="23764" y="20171"/>
                      </a:lnTo>
                      <a:cubicBezTo>
                        <a:pt x="23735" y="20200"/>
                        <a:pt x="23677" y="20229"/>
                        <a:pt x="23620" y="20287"/>
                      </a:cubicBezTo>
                      <a:cubicBezTo>
                        <a:pt x="23591" y="20287"/>
                        <a:pt x="23591" y="20315"/>
                        <a:pt x="23562" y="20315"/>
                      </a:cubicBezTo>
                      <a:cubicBezTo>
                        <a:pt x="23533" y="20315"/>
                        <a:pt x="23533" y="20344"/>
                        <a:pt x="23476" y="20344"/>
                      </a:cubicBezTo>
                      <a:cubicBezTo>
                        <a:pt x="23418" y="20373"/>
                        <a:pt x="23332" y="20431"/>
                        <a:pt x="23303" y="20459"/>
                      </a:cubicBezTo>
                      <a:cubicBezTo>
                        <a:pt x="23245" y="20517"/>
                        <a:pt x="23130" y="20575"/>
                        <a:pt x="23044" y="20632"/>
                      </a:cubicBezTo>
                      <a:cubicBezTo>
                        <a:pt x="22986" y="20719"/>
                        <a:pt x="22871" y="20776"/>
                        <a:pt x="22813" y="20805"/>
                      </a:cubicBezTo>
                      <a:cubicBezTo>
                        <a:pt x="22727" y="20891"/>
                        <a:pt x="22669" y="20949"/>
                        <a:pt x="22554" y="21035"/>
                      </a:cubicBezTo>
                      <a:cubicBezTo>
                        <a:pt x="22525" y="21064"/>
                        <a:pt x="22468" y="21064"/>
                        <a:pt x="22439" y="21093"/>
                      </a:cubicBezTo>
                      <a:cubicBezTo>
                        <a:pt x="22324" y="21179"/>
                        <a:pt x="22237" y="21295"/>
                        <a:pt x="22151" y="21381"/>
                      </a:cubicBezTo>
                      <a:cubicBezTo>
                        <a:pt x="21863" y="21669"/>
                        <a:pt x="21575" y="22044"/>
                        <a:pt x="21316" y="22360"/>
                      </a:cubicBezTo>
                      <a:lnTo>
                        <a:pt x="21114" y="22677"/>
                      </a:lnTo>
                      <a:cubicBezTo>
                        <a:pt x="20883" y="23052"/>
                        <a:pt x="20682" y="23455"/>
                        <a:pt x="20509" y="23829"/>
                      </a:cubicBezTo>
                      <a:cubicBezTo>
                        <a:pt x="20451" y="23945"/>
                        <a:pt x="20394" y="24089"/>
                        <a:pt x="20365" y="24204"/>
                      </a:cubicBezTo>
                      <a:cubicBezTo>
                        <a:pt x="20221" y="24578"/>
                        <a:pt x="20106" y="25039"/>
                        <a:pt x="20019" y="25414"/>
                      </a:cubicBezTo>
                      <a:cubicBezTo>
                        <a:pt x="19991" y="25558"/>
                        <a:pt x="19991" y="25673"/>
                        <a:pt x="19962" y="25817"/>
                      </a:cubicBezTo>
                      <a:cubicBezTo>
                        <a:pt x="19875" y="26249"/>
                        <a:pt x="19875" y="26681"/>
                        <a:pt x="19875" y="27113"/>
                      </a:cubicBezTo>
                      <a:cubicBezTo>
                        <a:pt x="19875" y="27257"/>
                        <a:pt x="19875" y="27372"/>
                        <a:pt x="19933" y="27516"/>
                      </a:cubicBezTo>
                      <a:cubicBezTo>
                        <a:pt x="19933" y="27574"/>
                        <a:pt x="19933" y="27689"/>
                        <a:pt x="19962" y="27747"/>
                      </a:cubicBezTo>
                      <a:lnTo>
                        <a:pt x="19962" y="27833"/>
                      </a:lnTo>
                      <a:cubicBezTo>
                        <a:pt x="19962" y="27891"/>
                        <a:pt x="19991" y="27977"/>
                        <a:pt x="19991" y="28092"/>
                      </a:cubicBezTo>
                      <a:cubicBezTo>
                        <a:pt x="20019" y="28294"/>
                        <a:pt x="20077" y="28553"/>
                        <a:pt x="20135" y="28755"/>
                      </a:cubicBezTo>
                      <a:lnTo>
                        <a:pt x="19414" y="28957"/>
                      </a:lnTo>
                      <a:lnTo>
                        <a:pt x="19386" y="28957"/>
                      </a:lnTo>
                      <a:lnTo>
                        <a:pt x="19126" y="29014"/>
                      </a:lnTo>
                      <a:lnTo>
                        <a:pt x="16851" y="29677"/>
                      </a:lnTo>
                      <a:cubicBezTo>
                        <a:pt x="16678" y="29014"/>
                        <a:pt x="16563" y="28323"/>
                        <a:pt x="16534" y="27689"/>
                      </a:cubicBezTo>
                      <a:cubicBezTo>
                        <a:pt x="16534" y="27545"/>
                        <a:pt x="16534" y="27430"/>
                        <a:pt x="16505" y="27286"/>
                      </a:cubicBezTo>
                      <a:cubicBezTo>
                        <a:pt x="16476" y="26595"/>
                        <a:pt x="16505" y="25932"/>
                        <a:pt x="16620" y="25270"/>
                      </a:cubicBezTo>
                      <a:cubicBezTo>
                        <a:pt x="16620" y="25126"/>
                        <a:pt x="16649" y="25010"/>
                        <a:pt x="16678" y="24866"/>
                      </a:cubicBezTo>
                      <a:cubicBezTo>
                        <a:pt x="16793" y="24204"/>
                        <a:pt x="16966" y="23541"/>
                        <a:pt x="17225" y="22937"/>
                      </a:cubicBezTo>
                      <a:cubicBezTo>
                        <a:pt x="17254" y="22793"/>
                        <a:pt x="17341" y="22677"/>
                        <a:pt x="17369" y="22562"/>
                      </a:cubicBezTo>
                      <a:cubicBezTo>
                        <a:pt x="17629" y="21957"/>
                        <a:pt x="17945" y="21352"/>
                        <a:pt x="18291" y="20776"/>
                      </a:cubicBezTo>
                      <a:lnTo>
                        <a:pt x="18522" y="20459"/>
                      </a:lnTo>
                      <a:cubicBezTo>
                        <a:pt x="18925" y="19912"/>
                        <a:pt x="19357" y="19394"/>
                        <a:pt x="19818" y="18904"/>
                      </a:cubicBezTo>
                      <a:lnTo>
                        <a:pt x="20106" y="18616"/>
                      </a:lnTo>
                      <a:cubicBezTo>
                        <a:pt x="20595" y="18155"/>
                        <a:pt x="21143" y="17752"/>
                        <a:pt x="21719" y="17377"/>
                      </a:cubicBezTo>
                      <a:cubicBezTo>
                        <a:pt x="21834" y="17320"/>
                        <a:pt x="21949" y="17233"/>
                        <a:pt x="22093" y="17176"/>
                      </a:cubicBezTo>
                      <a:cubicBezTo>
                        <a:pt x="22381" y="17003"/>
                        <a:pt x="22669" y="16859"/>
                        <a:pt x="22986" y="16715"/>
                      </a:cubicBezTo>
                      <a:cubicBezTo>
                        <a:pt x="23303" y="16571"/>
                        <a:pt x="23591" y="16456"/>
                        <a:pt x="23908" y="16312"/>
                      </a:cubicBezTo>
                      <a:cubicBezTo>
                        <a:pt x="24052" y="16283"/>
                        <a:pt x="24167" y="16225"/>
                        <a:pt x="24311" y="16168"/>
                      </a:cubicBezTo>
                      <a:cubicBezTo>
                        <a:pt x="24974" y="15937"/>
                        <a:pt x="25607" y="15793"/>
                        <a:pt x="26299" y="15735"/>
                      </a:cubicBezTo>
                      <a:cubicBezTo>
                        <a:pt x="26443" y="15735"/>
                        <a:pt x="26558" y="15707"/>
                        <a:pt x="26702" y="15707"/>
                      </a:cubicBezTo>
                      <a:cubicBezTo>
                        <a:pt x="27048" y="15649"/>
                        <a:pt x="27364" y="15649"/>
                        <a:pt x="27739" y="15649"/>
                      </a:cubicBezTo>
                      <a:close/>
                      <a:moveTo>
                        <a:pt x="29237" y="26047"/>
                      </a:moveTo>
                      <a:cubicBezTo>
                        <a:pt x="29669" y="26220"/>
                        <a:pt x="29899" y="26479"/>
                        <a:pt x="30072" y="26825"/>
                      </a:cubicBezTo>
                      <a:cubicBezTo>
                        <a:pt x="30590" y="27948"/>
                        <a:pt x="30101" y="29245"/>
                        <a:pt x="29006" y="29792"/>
                      </a:cubicBezTo>
                      <a:cubicBezTo>
                        <a:pt x="28712" y="29928"/>
                        <a:pt x="28401" y="29974"/>
                        <a:pt x="28099" y="29974"/>
                      </a:cubicBezTo>
                      <a:cubicBezTo>
                        <a:pt x="28017" y="29974"/>
                        <a:pt x="27935" y="29971"/>
                        <a:pt x="27854" y="29965"/>
                      </a:cubicBezTo>
                      <a:cubicBezTo>
                        <a:pt x="27048" y="29878"/>
                        <a:pt x="26356" y="29389"/>
                        <a:pt x="26039" y="28697"/>
                      </a:cubicBezTo>
                      <a:cubicBezTo>
                        <a:pt x="25895" y="28381"/>
                        <a:pt x="25838" y="28006"/>
                        <a:pt x="25838" y="27632"/>
                      </a:cubicBezTo>
                      <a:lnTo>
                        <a:pt x="26731" y="27372"/>
                      </a:lnTo>
                      <a:lnTo>
                        <a:pt x="27652" y="27113"/>
                      </a:lnTo>
                      <a:lnTo>
                        <a:pt x="29237" y="26047"/>
                      </a:lnTo>
                      <a:close/>
                      <a:moveTo>
                        <a:pt x="27652" y="11933"/>
                      </a:moveTo>
                      <a:cubicBezTo>
                        <a:pt x="28142" y="11933"/>
                        <a:pt x="28603" y="11962"/>
                        <a:pt x="29064" y="11991"/>
                      </a:cubicBezTo>
                      <a:cubicBezTo>
                        <a:pt x="29208" y="11991"/>
                        <a:pt x="29323" y="12020"/>
                        <a:pt x="29467" y="12020"/>
                      </a:cubicBezTo>
                      <a:cubicBezTo>
                        <a:pt x="30389" y="12135"/>
                        <a:pt x="31339" y="12365"/>
                        <a:pt x="32232" y="12625"/>
                      </a:cubicBezTo>
                      <a:cubicBezTo>
                        <a:pt x="32376" y="12682"/>
                        <a:pt x="32492" y="12711"/>
                        <a:pt x="32636" y="12797"/>
                      </a:cubicBezTo>
                      <a:cubicBezTo>
                        <a:pt x="33528" y="13114"/>
                        <a:pt x="34364" y="13518"/>
                        <a:pt x="35199" y="13978"/>
                      </a:cubicBezTo>
                      <a:cubicBezTo>
                        <a:pt x="35286" y="14036"/>
                        <a:pt x="35401" y="14122"/>
                        <a:pt x="35545" y="14180"/>
                      </a:cubicBezTo>
                      <a:cubicBezTo>
                        <a:pt x="35689" y="14295"/>
                        <a:pt x="35862" y="14411"/>
                        <a:pt x="36006" y="14526"/>
                      </a:cubicBezTo>
                      <a:cubicBezTo>
                        <a:pt x="36668" y="14958"/>
                        <a:pt x="37244" y="15419"/>
                        <a:pt x="37791" y="15908"/>
                      </a:cubicBezTo>
                      <a:cubicBezTo>
                        <a:pt x="37878" y="15995"/>
                        <a:pt x="37993" y="16110"/>
                        <a:pt x="38080" y="16196"/>
                      </a:cubicBezTo>
                      <a:cubicBezTo>
                        <a:pt x="38742" y="16859"/>
                        <a:pt x="39376" y="17579"/>
                        <a:pt x="39894" y="18357"/>
                      </a:cubicBezTo>
                      <a:lnTo>
                        <a:pt x="37100" y="20287"/>
                      </a:lnTo>
                      <a:cubicBezTo>
                        <a:pt x="36697" y="19710"/>
                        <a:pt x="36236" y="19163"/>
                        <a:pt x="35718" y="18645"/>
                      </a:cubicBezTo>
                      <a:lnTo>
                        <a:pt x="35430" y="18357"/>
                      </a:lnTo>
                      <a:cubicBezTo>
                        <a:pt x="34940" y="17896"/>
                        <a:pt x="34364" y="17464"/>
                        <a:pt x="33788" y="17060"/>
                      </a:cubicBezTo>
                      <a:cubicBezTo>
                        <a:pt x="33672" y="17003"/>
                        <a:pt x="33557" y="16916"/>
                        <a:pt x="33413" y="16859"/>
                      </a:cubicBezTo>
                      <a:cubicBezTo>
                        <a:pt x="32808" y="16484"/>
                        <a:pt x="32175" y="16196"/>
                        <a:pt x="31512" y="15966"/>
                      </a:cubicBezTo>
                      <a:cubicBezTo>
                        <a:pt x="31368" y="15908"/>
                        <a:pt x="31253" y="15880"/>
                        <a:pt x="31109" y="15822"/>
                      </a:cubicBezTo>
                      <a:cubicBezTo>
                        <a:pt x="30446" y="15591"/>
                        <a:pt x="29755" y="15447"/>
                        <a:pt x="29064" y="15332"/>
                      </a:cubicBezTo>
                      <a:cubicBezTo>
                        <a:pt x="28920" y="15332"/>
                        <a:pt x="28805" y="15303"/>
                        <a:pt x="28661" y="15303"/>
                      </a:cubicBezTo>
                      <a:cubicBezTo>
                        <a:pt x="28329" y="15275"/>
                        <a:pt x="27984" y="15260"/>
                        <a:pt x="27631" y="15260"/>
                      </a:cubicBezTo>
                      <a:cubicBezTo>
                        <a:pt x="27278" y="15260"/>
                        <a:pt x="26918" y="15275"/>
                        <a:pt x="26558" y="15303"/>
                      </a:cubicBezTo>
                      <a:cubicBezTo>
                        <a:pt x="26414" y="15303"/>
                        <a:pt x="26299" y="15332"/>
                        <a:pt x="26155" y="15332"/>
                      </a:cubicBezTo>
                      <a:cubicBezTo>
                        <a:pt x="25463" y="15419"/>
                        <a:pt x="24772" y="15591"/>
                        <a:pt x="24110" y="15822"/>
                      </a:cubicBezTo>
                      <a:cubicBezTo>
                        <a:pt x="23966" y="15851"/>
                        <a:pt x="23850" y="15880"/>
                        <a:pt x="23706" y="15966"/>
                      </a:cubicBezTo>
                      <a:cubicBezTo>
                        <a:pt x="23389" y="16052"/>
                        <a:pt x="23044" y="16196"/>
                        <a:pt x="22727" y="16340"/>
                      </a:cubicBezTo>
                      <a:cubicBezTo>
                        <a:pt x="22410" y="16484"/>
                        <a:pt x="22093" y="16686"/>
                        <a:pt x="21805" y="16830"/>
                      </a:cubicBezTo>
                      <a:cubicBezTo>
                        <a:pt x="21690" y="16888"/>
                        <a:pt x="21546" y="16974"/>
                        <a:pt x="21431" y="17032"/>
                      </a:cubicBezTo>
                      <a:cubicBezTo>
                        <a:pt x="20826" y="17406"/>
                        <a:pt x="20279" y="17838"/>
                        <a:pt x="19731" y="18299"/>
                      </a:cubicBezTo>
                      <a:cubicBezTo>
                        <a:pt x="19645" y="18414"/>
                        <a:pt x="19530" y="18472"/>
                        <a:pt x="19443" y="18587"/>
                      </a:cubicBezTo>
                      <a:cubicBezTo>
                        <a:pt x="18954" y="19077"/>
                        <a:pt x="18493" y="19624"/>
                        <a:pt x="18089" y="20200"/>
                      </a:cubicBezTo>
                      <a:lnTo>
                        <a:pt x="17859" y="20517"/>
                      </a:lnTo>
                      <a:cubicBezTo>
                        <a:pt x="17485" y="21093"/>
                        <a:pt x="17139" y="21756"/>
                        <a:pt x="16851" y="22389"/>
                      </a:cubicBezTo>
                      <a:cubicBezTo>
                        <a:pt x="16822" y="22504"/>
                        <a:pt x="16764" y="22648"/>
                        <a:pt x="16707" y="22764"/>
                      </a:cubicBezTo>
                      <a:cubicBezTo>
                        <a:pt x="16476" y="23397"/>
                        <a:pt x="16275" y="24089"/>
                        <a:pt x="16131" y="24809"/>
                      </a:cubicBezTo>
                      <a:cubicBezTo>
                        <a:pt x="16102" y="24953"/>
                        <a:pt x="16102" y="25068"/>
                        <a:pt x="16073" y="25212"/>
                      </a:cubicBezTo>
                      <a:cubicBezTo>
                        <a:pt x="16073" y="25932"/>
                        <a:pt x="16044" y="26623"/>
                        <a:pt x="16044" y="27344"/>
                      </a:cubicBezTo>
                      <a:cubicBezTo>
                        <a:pt x="16044" y="27488"/>
                        <a:pt x="16044" y="27574"/>
                        <a:pt x="16073" y="27718"/>
                      </a:cubicBezTo>
                      <a:cubicBezTo>
                        <a:pt x="16102" y="28409"/>
                        <a:pt x="16246" y="29101"/>
                        <a:pt x="16419" y="29821"/>
                      </a:cubicBezTo>
                      <a:lnTo>
                        <a:pt x="13164" y="30714"/>
                      </a:lnTo>
                      <a:cubicBezTo>
                        <a:pt x="12905" y="29792"/>
                        <a:pt x="12761" y="28841"/>
                        <a:pt x="12674" y="27920"/>
                      </a:cubicBezTo>
                      <a:cubicBezTo>
                        <a:pt x="12674" y="27776"/>
                        <a:pt x="12674" y="27632"/>
                        <a:pt x="12646" y="27516"/>
                      </a:cubicBezTo>
                      <a:cubicBezTo>
                        <a:pt x="12617" y="26537"/>
                        <a:pt x="12646" y="25615"/>
                        <a:pt x="12790" y="24665"/>
                      </a:cubicBezTo>
                      <a:cubicBezTo>
                        <a:pt x="12790" y="24521"/>
                        <a:pt x="12818" y="24406"/>
                        <a:pt x="12876" y="24262"/>
                      </a:cubicBezTo>
                      <a:cubicBezTo>
                        <a:pt x="13049" y="23340"/>
                        <a:pt x="13308" y="22389"/>
                        <a:pt x="13625" y="21525"/>
                      </a:cubicBezTo>
                      <a:cubicBezTo>
                        <a:pt x="13654" y="21381"/>
                        <a:pt x="13740" y="21295"/>
                        <a:pt x="13769" y="21179"/>
                      </a:cubicBezTo>
                      <a:cubicBezTo>
                        <a:pt x="14115" y="20315"/>
                        <a:pt x="14547" y="19451"/>
                        <a:pt x="15094" y="18645"/>
                      </a:cubicBezTo>
                      <a:lnTo>
                        <a:pt x="15324" y="18328"/>
                      </a:lnTo>
                      <a:cubicBezTo>
                        <a:pt x="15843" y="17579"/>
                        <a:pt x="16476" y="16830"/>
                        <a:pt x="17139" y="16168"/>
                      </a:cubicBezTo>
                      <a:cubicBezTo>
                        <a:pt x="17254" y="16052"/>
                        <a:pt x="17369" y="15995"/>
                        <a:pt x="17427" y="15880"/>
                      </a:cubicBezTo>
                      <a:cubicBezTo>
                        <a:pt x="18118" y="15217"/>
                        <a:pt x="18867" y="14699"/>
                        <a:pt x="19703" y="14180"/>
                      </a:cubicBezTo>
                      <a:cubicBezTo>
                        <a:pt x="19818" y="14122"/>
                        <a:pt x="19962" y="14036"/>
                        <a:pt x="20077" y="13978"/>
                      </a:cubicBezTo>
                      <a:cubicBezTo>
                        <a:pt x="20451" y="13719"/>
                        <a:pt x="20883" y="13518"/>
                        <a:pt x="21316" y="13316"/>
                      </a:cubicBezTo>
                      <a:cubicBezTo>
                        <a:pt x="21748" y="13114"/>
                        <a:pt x="22180" y="12941"/>
                        <a:pt x="22669" y="12797"/>
                      </a:cubicBezTo>
                      <a:cubicBezTo>
                        <a:pt x="22813" y="12740"/>
                        <a:pt x="22900" y="12711"/>
                        <a:pt x="23044" y="12625"/>
                      </a:cubicBezTo>
                      <a:cubicBezTo>
                        <a:pt x="23966" y="12337"/>
                        <a:pt x="24887" y="12135"/>
                        <a:pt x="25838" y="12020"/>
                      </a:cubicBezTo>
                      <a:cubicBezTo>
                        <a:pt x="25982" y="12020"/>
                        <a:pt x="26068" y="11991"/>
                        <a:pt x="26212" y="11991"/>
                      </a:cubicBezTo>
                      <a:cubicBezTo>
                        <a:pt x="26702" y="11962"/>
                        <a:pt x="27192" y="11933"/>
                        <a:pt x="27652" y="11933"/>
                      </a:cubicBezTo>
                      <a:close/>
                      <a:moveTo>
                        <a:pt x="27681" y="8102"/>
                      </a:moveTo>
                      <a:cubicBezTo>
                        <a:pt x="28315" y="8102"/>
                        <a:pt x="28920" y="8131"/>
                        <a:pt x="29525" y="8218"/>
                      </a:cubicBezTo>
                      <a:cubicBezTo>
                        <a:pt x="29669" y="8218"/>
                        <a:pt x="29784" y="8246"/>
                        <a:pt x="29928" y="8246"/>
                      </a:cubicBezTo>
                      <a:cubicBezTo>
                        <a:pt x="31138" y="8390"/>
                        <a:pt x="32347" y="8650"/>
                        <a:pt x="33500" y="9053"/>
                      </a:cubicBezTo>
                      <a:cubicBezTo>
                        <a:pt x="33644" y="9082"/>
                        <a:pt x="33730" y="9111"/>
                        <a:pt x="33874" y="9197"/>
                      </a:cubicBezTo>
                      <a:cubicBezTo>
                        <a:pt x="35026" y="9571"/>
                        <a:pt x="36150" y="10090"/>
                        <a:pt x="37187" y="10724"/>
                      </a:cubicBezTo>
                      <a:cubicBezTo>
                        <a:pt x="37302" y="10810"/>
                        <a:pt x="37417" y="10868"/>
                        <a:pt x="37561" y="10954"/>
                      </a:cubicBezTo>
                      <a:cubicBezTo>
                        <a:pt x="37849" y="11127"/>
                        <a:pt x="38137" y="11300"/>
                        <a:pt x="38425" y="11530"/>
                      </a:cubicBezTo>
                      <a:cubicBezTo>
                        <a:pt x="39145" y="12020"/>
                        <a:pt x="39837" y="12567"/>
                        <a:pt x="40470" y="13172"/>
                      </a:cubicBezTo>
                      <a:cubicBezTo>
                        <a:pt x="40585" y="13287"/>
                        <a:pt x="40701" y="13374"/>
                        <a:pt x="40758" y="13460"/>
                      </a:cubicBezTo>
                      <a:cubicBezTo>
                        <a:pt x="41622" y="14295"/>
                        <a:pt x="42429" y="15246"/>
                        <a:pt x="43149" y="16254"/>
                      </a:cubicBezTo>
                      <a:lnTo>
                        <a:pt x="43034" y="16312"/>
                      </a:lnTo>
                      <a:lnTo>
                        <a:pt x="40297" y="18069"/>
                      </a:lnTo>
                      <a:cubicBezTo>
                        <a:pt x="39750" y="17291"/>
                        <a:pt x="39116" y="16542"/>
                        <a:pt x="38425" y="15851"/>
                      </a:cubicBezTo>
                      <a:cubicBezTo>
                        <a:pt x="38310" y="15735"/>
                        <a:pt x="38224" y="15678"/>
                        <a:pt x="38137" y="15563"/>
                      </a:cubicBezTo>
                      <a:cubicBezTo>
                        <a:pt x="37561" y="15015"/>
                        <a:pt x="36956" y="14555"/>
                        <a:pt x="36294" y="14122"/>
                      </a:cubicBezTo>
                      <a:cubicBezTo>
                        <a:pt x="36121" y="14007"/>
                        <a:pt x="35977" y="13892"/>
                        <a:pt x="35804" y="13806"/>
                      </a:cubicBezTo>
                      <a:cubicBezTo>
                        <a:pt x="35689" y="13719"/>
                        <a:pt x="35574" y="13662"/>
                        <a:pt x="35430" y="13575"/>
                      </a:cubicBezTo>
                      <a:cubicBezTo>
                        <a:pt x="34565" y="13086"/>
                        <a:pt x="33701" y="12682"/>
                        <a:pt x="32780" y="12365"/>
                      </a:cubicBezTo>
                      <a:cubicBezTo>
                        <a:pt x="32636" y="12308"/>
                        <a:pt x="32520" y="12250"/>
                        <a:pt x="32376" y="12221"/>
                      </a:cubicBezTo>
                      <a:cubicBezTo>
                        <a:pt x="31455" y="11876"/>
                        <a:pt x="30504" y="11703"/>
                        <a:pt x="29525" y="11559"/>
                      </a:cubicBezTo>
                      <a:cubicBezTo>
                        <a:pt x="29381" y="11530"/>
                        <a:pt x="29265" y="11530"/>
                        <a:pt x="29150" y="11530"/>
                      </a:cubicBezTo>
                      <a:cubicBezTo>
                        <a:pt x="28661" y="11472"/>
                        <a:pt x="28171" y="11444"/>
                        <a:pt x="27681" y="11444"/>
                      </a:cubicBezTo>
                      <a:cubicBezTo>
                        <a:pt x="27192" y="11444"/>
                        <a:pt x="26702" y="11472"/>
                        <a:pt x="26212" y="11530"/>
                      </a:cubicBezTo>
                      <a:cubicBezTo>
                        <a:pt x="26068" y="11530"/>
                        <a:pt x="25982" y="11559"/>
                        <a:pt x="25838" y="11559"/>
                      </a:cubicBezTo>
                      <a:cubicBezTo>
                        <a:pt x="24858" y="11674"/>
                        <a:pt x="23908" y="11876"/>
                        <a:pt x="22986" y="12221"/>
                      </a:cubicBezTo>
                      <a:cubicBezTo>
                        <a:pt x="22842" y="12250"/>
                        <a:pt x="22727" y="12279"/>
                        <a:pt x="22583" y="12365"/>
                      </a:cubicBezTo>
                      <a:cubicBezTo>
                        <a:pt x="22122" y="12509"/>
                        <a:pt x="21690" y="12711"/>
                        <a:pt x="21229" y="12884"/>
                      </a:cubicBezTo>
                      <a:cubicBezTo>
                        <a:pt x="20797" y="13114"/>
                        <a:pt x="20365" y="13316"/>
                        <a:pt x="19933" y="13575"/>
                      </a:cubicBezTo>
                      <a:cubicBezTo>
                        <a:pt x="19818" y="13662"/>
                        <a:pt x="19674" y="13719"/>
                        <a:pt x="19558" y="13806"/>
                      </a:cubicBezTo>
                      <a:cubicBezTo>
                        <a:pt x="18723" y="14295"/>
                        <a:pt x="17945" y="14900"/>
                        <a:pt x="17225" y="15563"/>
                      </a:cubicBezTo>
                      <a:cubicBezTo>
                        <a:pt x="17110" y="15620"/>
                        <a:pt x="16995" y="15735"/>
                        <a:pt x="16937" y="15851"/>
                      </a:cubicBezTo>
                      <a:cubicBezTo>
                        <a:pt x="16217" y="16542"/>
                        <a:pt x="15612" y="17291"/>
                        <a:pt x="15036" y="18069"/>
                      </a:cubicBezTo>
                      <a:lnTo>
                        <a:pt x="14806" y="18414"/>
                      </a:lnTo>
                      <a:cubicBezTo>
                        <a:pt x="14259" y="19221"/>
                        <a:pt x="13798" y="20085"/>
                        <a:pt x="13452" y="21007"/>
                      </a:cubicBezTo>
                      <a:cubicBezTo>
                        <a:pt x="13394" y="21093"/>
                        <a:pt x="13337" y="21237"/>
                        <a:pt x="13308" y="21381"/>
                      </a:cubicBezTo>
                      <a:cubicBezTo>
                        <a:pt x="12934" y="22303"/>
                        <a:pt x="12674" y="23253"/>
                        <a:pt x="12501" y="24204"/>
                      </a:cubicBezTo>
                      <a:cubicBezTo>
                        <a:pt x="12473" y="24348"/>
                        <a:pt x="12473" y="24463"/>
                        <a:pt x="12444" y="24607"/>
                      </a:cubicBezTo>
                      <a:cubicBezTo>
                        <a:pt x="12300" y="25558"/>
                        <a:pt x="12242" y="26537"/>
                        <a:pt x="12300" y="27516"/>
                      </a:cubicBezTo>
                      <a:cubicBezTo>
                        <a:pt x="12300" y="27660"/>
                        <a:pt x="12300" y="27776"/>
                        <a:pt x="12329" y="27920"/>
                      </a:cubicBezTo>
                      <a:cubicBezTo>
                        <a:pt x="12386" y="28870"/>
                        <a:pt x="12530" y="29821"/>
                        <a:pt x="12790" y="30800"/>
                      </a:cubicBezTo>
                      <a:lnTo>
                        <a:pt x="9506" y="31693"/>
                      </a:lnTo>
                      <a:cubicBezTo>
                        <a:pt x="9189" y="30512"/>
                        <a:pt x="9016" y="29273"/>
                        <a:pt x="8901" y="28092"/>
                      </a:cubicBezTo>
                      <a:lnTo>
                        <a:pt x="8901" y="27689"/>
                      </a:lnTo>
                      <a:cubicBezTo>
                        <a:pt x="8843" y="26479"/>
                        <a:pt x="8901" y="25241"/>
                        <a:pt x="9131" y="24031"/>
                      </a:cubicBezTo>
                      <a:cubicBezTo>
                        <a:pt x="9131" y="23887"/>
                        <a:pt x="9160" y="23772"/>
                        <a:pt x="9189" y="23628"/>
                      </a:cubicBezTo>
                      <a:cubicBezTo>
                        <a:pt x="9419" y="22447"/>
                        <a:pt x="9736" y="21237"/>
                        <a:pt x="10168" y="20085"/>
                      </a:cubicBezTo>
                      <a:cubicBezTo>
                        <a:pt x="10197" y="19941"/>
                        <a:pt x="10284" y="19854"/>
                        <a:pt x="10312" y="19739"/>
                      </a:cubicBezTo>
                      <a:cubicBezTo>
                        <a:pt x="10370" y="19509"/>
                        <a:pt x="10485" y="19307"/>
                        <a:pt x="10600" y="19048"/>
                      </a:cubicBezTo>
                      <a:cubicBezTo>
                        <a:pt x="11004" y="18155"/>
                        <a:pt x="11493" y="17291"/>
                        <a:pt x="12041" y="16484"/>
                      </a:cubicBezTo>
                      <a:lnTo>
                        <a:pt x="12242" y="16168"/>
                      </a:lnTo>
                      <a:cubicBezTo>
                        <a:pt x="12934" y="15159"/>
                        <a:pt x="13711" y="14238"/>
                        <a:pt x="14633" y="13402"/>
                      </a:cubicBezTo>
                      <a:cubicBezTo>
                        <a:pt x="14719" y="13287"/>
                        <a:pt x="14835" y="13230"/>
                        <a:pt x="14921" y="13114"/>
                      </a:cubicBezTo>
                      <a:cubicBezTo>
                        <a:pt x="15814" y="12279"/>
                        <a:pt x="16793" y="11530"/>
                        <a:pt x="17830" y="10925"/>
                      </a:cubicBezTo>
                      <a:cubicBezTo>
                        <a:pt x="17945" y="10839"/>
                        <a:pt x="18032" y="10781"/>
                        <a:pt x="18176" y="10695"/>
                      </a:cubicBezTo>
                      <a:cubicBezTo>
                        <a:pt x="18723" y="10378"/>
                        <a:pt x="19270" y="10090"/>
                        <a:pt x="19818" y="9831"/>
                      </a:cubicBezTo>
                      <a:cubicBezTo>
                        <a:pt x="20336" y="9571"/>
                        <a:pt x="20912" y="9370"/>
                        <a:pt x="21488" y="9139"/>
                      </a:cubicBezTo>
                      <a:cubicBezTo>
                        <a:pt x="21632" y="9111"/>
                        <a:pt x="21748" y="9082"/>
                        <a:pt x="21892" y="8995"/>
                      </a:cubicBezTo>
                      <a:cubicBezTo>
                        <a:pt x="23044" y="8621"/>
                        <a:pt x="24282" y="8362"/>
                        <a:pt x="25463" y="8218"/>
                      </a:cubicBezTo>
                      <a:cubicBezTo>
                        <a:pt x="25607" y="8218"/>
                        <a:pt x="25723" y="8189"/>
                        <a:pt x="25867" y="8189"/>
                      </a:cubicBezTo>
                      <a:cubicBezTo>
                        <a:pt x="26471" y="8102"/>
                        <a:pt x="27076" y="8102"/>
                        <a:pt x="27681" y="8102"/>
                      </a:cubicBezTo>
                      <a:close/>
                      <a:moveTo>
                        <a:pt x="27595" y="4214"/>
                      </a:moveTo>
                      <a:cubicBezTo>
                        <a:pt x="28056" y="4214"/>
                        <a:pt x="28545" y="4214"/>
                        <a:pt x="29035" y="4243"/>
                      </a:cubicBezTo>
                      <a:cubicBezTo>
                        <a:pt x="29179" y="4243"/>
                        <a:pt x="29323" y="4243"/>
                        <a:pt x="29467" y="4300"/>
                      </a:cubicBezTo>
                      <a:cubicBezTo>
                        <a:pt x="29553" y="4300"/>
                        <a:pt x="29698" y="4329"/>
                        <a:pt x="29813" y="4329"/>
                      </a:cubicBezTo>
                      <a:cubicBezTo>
                        <a:pt x="29957" y="4329"/>
                        <a:pt x="30072" y="4358"/>
                        <a:pt x="30216" y="4358"/>
                      </a:cubicBezTo>
                      <a:cubicBezTo>
                        <a:pt x="30389" y="4358"/>
                        <a:pt x="30562" y="4387"/>
                        <a:pt x="30763" y="4444"/>
                      </a:cubicBezTo>
                      <a:cubicBezTo>
                        <a:pt x="30907" y="4444"/>
                        <a:pt x="31051" y="4473"/>
                        <a:pt x="31195" y="4502"/>
                      </a:cubicBezTo>
                      <a:cubicBezTo>
                        <a:pt x="31800" y="4617"/>
                        <a:pt x="32434" y="4732"/>
                        <a:pt x="33068" y="4905"/>
                      </a:cubicBezTo>
                      <a:cubicBezTo>
                        <a:pt x="33212" y="4934"/>
                        <a:pt x="33298" y="4963"/>
                        <a:pt x="33442" y="5020"/>
                      </a:cubicBezTo>
                      <a:cubicBezTo>
                        <a:pt x="33845" y="5107"/>
                        <a:pt x="34249" y="5222"/>
                        <a:pt x="34594" y="5366"/>
                      </a:cubicBezTo>
                      <a:cubicBezTo>
                        <a:pt x="34652" y="5366"/>
                        <a:pt x="34709" y="5395"/>
                        <a:pt x="34738" y="5395"/>
                      </a:cubicBezTo>
                      <a:cubicBezTo>
                        <a:pt x="34825" y="5452"/>
                        <a:pt x="34882" y="5452"/>
                        <a:pt x="34969" y="5481"/>
                      </a:cubicBezTo>
                      <a:cubicBezTo>
                        <a:pt x="35026" y="5510"/>
                        <a:pt x="35084" y="5510"/>
                        <a:pt x="35141" y="5539"/>
                      </a:cubicBezTo>
                      <a:cubicBezTo>
                        <a:pt x="35718" y="5769"/>
                        <a:pt x="36265" y="5971"/>
                        <a:pt x="36841" y="6230"/>
                      </a:cubicBezTo>
                      <a:cubicBezTo>
                        <a:pt x="36985" y="6317"/>
                        <a:pt x="37100" y="6345"/>
                        <a:pt x="37244" y="6403"/>
                      </a:cubicBezTo>
                      <a:cubicBezTo>
                        <a:pt x="37273" y="6403"/>
                        <a:pt x="37273" y="6403"/>
                        <a:pt x="37302" y="6461"/>
                      </a:cubicBezTo>
                      <a:cubicBezTo>
                        <a:pt x="37705" y="6633"/>
                        <a:pt x="38108" y="6835"/>
                        <a:pt x="38483" y="7065"/>
                      </a:cubicBezTo>
                      <a:lnTo>
                        <a:pt x="38540" y="7065"/>
                      </a:lnTo>
                      <a:cubicBezTo>
                        <a:pt x="38627" y="7123"/>
                        <a:pt x="38771" y="7209"/>
                        <a:pt x="38886" y="7267"/>
                      </a:cubicBezTo>
                      <a:cubicBezTo>
                        <a:pt x="38972" y="7325"/>
                        <a:pt x="39001" y="7353"/>
                        <a:pt x="39059" y="7382"/>
                      </a:cubicBezTo>
                      <a:lnTo>
                        <a:pt x="39404" y="7613"/>
                      </a:lnTo>
                      <a:cubicBezTo>
                        <a:pt x="39635" y="7757"/>
                        <a:pt x="39894" y="7930"/>
                        <a:pt x="40153" y="8102"/>
                      </a:cubicBezTo>
                      <a:cubicBezTo>
                        <a:pt x="40182" y="8131"/>
                        <a:pt x="40211" y="8131"/>
                        <a:pt x="40269" y="8189"/>
                      </a:cubicBezTo>
                      <a:lnTo>
                        <a:pt x="40297" y="8189"/>
                      </a:lnTo>
                      <a:cubicBezTo>
                        <a:pt x="40413" y="8246"/>
                        <a:pt x="40499" y="8333"/>
                        <a:pt x="40643" y="8419"/>
                      </a:cubicBezTo>
                      <a:lnTo>
                        <a:pt x="40729" y="8477"/>
                      </a:lnTo>
                      <a:cubicBezTo>
                        <a:pt x="40758" y="8506"/>
                        <a:pt x="40787" y="8506"/>
                        <a:pt x="40845" y="8534"/>
                      </a:cubicBezTo>
                      <a:lnTo>
                        <a:pt x="41277" y="8851"/>
                      </a:lnTo>
                      <a:cubicBezTo>
                        <a:pt x="41306" y="8909"/>
                        <a:pt x="41334" y="8938"/>
                        <a:pt x="41421" y="8967"/>
                      </a:cubicBezTo>
                      <a:cubicBezTo>
                        <a:pt x="41565" y="9082"/>
                        <a:pt x="41651" y="9197"/>
                        <a:pt x="41795" y="9283"/>
                      </a:cubicBezTo>
                      <a:cubicBezTo>
                        <a:pt x="41853" y="9341"/>
                        <a:pt x="41882" y="9370"/>
                        <a:pt x="41910" y="9370"/>
                      </a:cubicBezTo>
                      <a:cubicBezTo>
                        <a:pt x="42026" y="9427"/>
                        <a:pt x="42141" y="9543"/>
                        <a:pt x="42227" y="9658"/>
                      </a:cubicBezTo>
                      <a:cubicBezTo>
                        <a:pt x="42314" y="9715"/>
                        <a:pt x="42371" y="9802"/>
                        <a:pt x="42487" y="9859"/>
                      </a:cubicBezTo>
                      <a:cubicBezTo>
                        <a:pt x="42602" y="9975"/>
                        <a:pt x="42717" y="10061"/>
                        <a:pt x="42803" y="10147"/>
                      </a:cubicBezTo>
                      <a:lnTo>
                        <a:pt x="42861" y="10205"/>
                      </a:lnTo>
                      <a:lnTo>
                        <a:pt x="43005" y="10349"/>
                      </a:lnTo>
                      <a:lnTo>
                        <a:pt x="43034" y="10378"/>
                      </a:lnTo>
                      <a:lnTo>
                        <a:pt x="43293" y="10637"/>
                      </a:lnTo>
                      <a:cubicBezTo>
                        <a:pt x="43322" y="10666"/>
                        <a:pt x="43351" y="10666"/>
                        <a:pt x="43351" y="10695"/>
                      </a:cubicBezTo>
                      <a:cubicBezTo>
                        <a:pt x="43379" y="10724"/>
                        <a:pt x="43437" y="10781"/>
                        <a:pt x="43495" y="10810"/>
                      </a:cubicBezTo>
                      <a:lnTo>
                        <a:pt x="43667" y="10983"/>
                      </a:lnTo>
                      <a:lnTo>
                        <a:pt x="43783" y="11098"/>
                      </a:lnTo>
                      <a:cubicBezTo>
                        <a:pt x="43812" y="11127"/>
                        <a:pt x="43869" y="11156"/>
                        <a:pt x="43898" y="11242"/>
                      </a:cubicBezTo>
                      <a:cubicBezTo>
                        <a:pt x="43927" y="11271"/>
                        <a:pt x="43927" y="11300"/>
                        <a:pt x="43956" y="11300"/>
                      </a:cubicBezTo>
                      <a:cubicBezTo>
                        <a:pt x="44071" y="11415"/>
                        <a:pt x="44157" y="11501"/>
                        <a:pt x="44215" y="11588"/>
                      </a:cubicBezTo>
                      <a:cubicBezTo>
                        <a:pt x="44244" y="11674"/>
                        <a:pt x="44330" y="11703"/>
                        <a:pt x="44388" y="11789"/>
                      </a:cubicBezTo>
                      <a:cubicBezTo>
                        <a:pt x="44445" y="11818"/>
                        <a:pt x="44445" y="11847"/>
                        <a:pt x="44474" y="11876"/>
                      </a:cubicBezTo>
                      <a:cubicBezTo>
                        <a:pt x="44589" y="11991"/>
                        <a:pt x="44647" y="12106"/>
                        <a:pt x="44733" y="12164"/>
                      </a:cubicBezTo>
                      <a:lnTo>
                        <a:pt x="44762" y="12221"/>
                      </a:lnTo>
                      <a:cubicBezTo>
                        <a:pt x="44877" y="12308"/>
                        <a:pt x="44935" y="12423"/>
                        <a:pt x="45050" y="12538"/>
                      </a:cubicBezTo>
                      <a:lnTo>
                        <a:pt x="45165" y="12653"/>
                      </a:lnTo>
                      <a:cubicBezTo>
                        <a:pt x="45223" y="12711"/>
                        <a:pt x="45252" y="12797"/>
                        <a:pt x="45338" y="12855"/>
                      </a:cubicBezTo>
                      <a:lnTo>
                        <a:pt x="45367" y="12941"/>
                      </a:lnTo>
                      <a:cubicBezTo>
                        <a:pt x="45453" y="13028"/>
                        <a:pt x="45511" y="13143"/>
                        <a:pt x="45626" y="13230"/>
                      </a:cubicBezTo>
                      <a:lnTo>
                        <a:pt x="45684" y="13316"/>
                      </a:lnTo>
                      <a:cubicBezTo>
                        <a:pt x="45770" y="13431"/>
                        <a:pt x="45799" y="13518"/>
                        <a:pt x="45799" y="13604"/>
                      </a:cubicBezTo>
                      <a:cubicBezTo>
                        <a:pt x="45828" y="13748"/>
                        <a:pt x="45799" y="13892"/>
                        <a:pt x="45770" y="14036"/>
                      </a:cubicBezTo>
                      <a:cubicBezTo>
                        <a:pt x="45799" y="14295"/>
                        <a:pt x="45713" y="14439"/>
                        <a:pt x="45540" y="14526"/>
                      </a:cubicBezTo>
                      <a:lnTo>
                        <a:pt x="43437" y="15966"/>
                      </a:lnTo>
                      <a:cubicBezTo>
                        <a:pt x="42717" y="14900"/>
                        <a:pt x="41910" y="13978"/>
                        <a:pt x="41018" y="13114"/>
                      </a:cubicBezTo>
                      <a:cubicBezTo>
                        <a:pt x="40902" y="12999"/>
                        <a:pt x="40816" y="12941"/>
                        <a:pt x="40729" y="12826"/>
                      </a:cubicBezTo>
                      <a:cubicBezTo>
                        <a:pt x="40067" y="12221"/>
                        <a:pt x="39347" y="11674"/>
                        <a:pt x="38627" y="11127"/>
                      </a:cubicBezTo>
                      <a:cubicBezTo>
                        <a:pt x="38339" y="10925"/>
                        <a:pt x="38051" y="10724"/>
                        <a:pt x="37734" y="10551"/>
                      </a:cubicBezTo>
                      <a:cubicBezTo>
                        <a:pt x="37619" y="10493"/>
                        <a:pt x="37532" y="10407"/>
                        <a:pt x="37388" y="10349"/>
                      </a:cubicBezTo>
                      <a:cubicBezTo>
                        <a:pt x="36294" y="9687"/>
                        <a:pt x="35141" y="9197"/>
                        <a:pt x="33961" y="8765"/>
                      </a:cubicBezTo>
                      <a:cubicBezTo>
                        <a:pt x="33817" y="8707"/>
                        <a:pt x="33701" y="8678"/>
                        <a:pt x="33557" y="8621"/>
                      </a:cubicBezTo>
                      <a:cubicBezTo>
                        <a:pt x="32376" y="8218"/>
                        <a:pt x="31138" y="7958"/>
                        <a:pt x="29899" y="7814"/>
                      </a:cubicBezTo>
                      <a:cubicBezTo>
                        <a:pt x="29755" y="7814"/>
                        <a:pt x="29640" y="7786"/>
                        <a:pt x="29496" y="7786"/>
                      </a:cubicBezTo>
                      <a:cubicBezTo>
                        <a:pt x="28862" y="7728"/>
                        <a:pt x="28243" y="7699"/>
                        <a:pt x="27624" y="7699"/>
                      </a:cubicBezTo>
                      <a:cubicBezTo>
                        <a:pt x="27004" y="7699"/>
                        <a:pt x="26385" y="7728"/>
                        <a:pt x="25751" y="7786"/>
                      </a:cubicBezTo>
                      <a:cubicBezTo>
                        <a:pt x="25607" y="7786"/>
                        <a:pt x="25492" y="7814"/>
                        <a:pt x="25348" y="7814"/>
                      </a:cubicBezTo>
                      <a:cubicBezTo>
                        <a:pt x="24138" y="7958"/>
                        <a:pt x="22900" y="8218"/>
                        <a:pt x="21690" y="8621"/>
                      </a:cubicBezTo>
                      <a:cubicBezTo>
                        <a:pt x="21546" y="8650"/>
                        <a:pt x="21431" y="8678"/>
                        <a:pt x="21287" y="8765"/>
                      </a:cubicBezTo>
                      <a:cubicBezTo>
                        <a:pt x="20711" y="8967"/>
                        <a:pt x="20135" y="9197"/>
                        <a:pt x="19558" y="9427"/>
                      </a:cubicBezTo>
                      <a:cubicBezTo>
                        <a:pt x="18982" y="9687"/>
                        <a:pt x="18435" y="9975"/>
                        <a:pt x="17917" y="10292"/>
                      </a:cubicBezTo>
                      <a:cubicBezTo>
                        <a:pt x="17801" y="10378"/>
                        <a:pt x="17657" y="10436"/>
                        <a:pt x="17542" y="10522"/>
                      </a:cubicBezTo>
                      <a:cubicBezTo>
                        <a:pt x="16448" y="11156"/>
                        <a:pt x="15497" y="11933"/>
                        <a:pt x="14547" y="12797"/>
                      </a:cubicBezTo>
                      <a:cubicBezTo>
                        <a:pt x="14460" y="12884"/>
                        <a:pt x="14345" y="12970"/>
                        <a:pt x="14259" y="13086"/>
                      </a:cubicBezTo>
                      <a:cubicBezTo>
                        <a:pt x="13366" y="13950"/>
                        <a:pt x="12530" y="14900"/>
                        <a:pt x="11839" y="15908"/>
                      </a:cubicBezTo>
                      <a:lnTo>
                        <a:pt x="11637" y="16254"/>
                      </a:lnTo>
                      <a:cubicBezTo>
                        <a:pt x="11090" y="17060"/>
                        <a:pt x="10600" y="17925"/>
                        <a:pt x="10168" y="18875"/>
                      </a:cubicBezTo>
                      <a:cubicBezTo>
                        <a:pt x="10053" y="19077"/>
                        <a:pt x="9938" y="19336"/>
                        <a:pt x="9880" y="19566"/>
                      </a:cubicBezTo>
                      <a:cubicBezTo>
                        <a:pt x="9852" y="19653"/>
                        <a:pt x="9765" y="19797"/>
                        <a:pt x="9736" y="19912"/>
                      </a:cubicBezTo>
                      <a:cubicBezTo>
                        <a:pt x="9275" y="21093"/>
                        <a:pt x="8930" y="22303"/>
                        <a:pt x="8728" y="23513"/>
                      </a:cubicBezTo>
                      <a:cubicBezTo>
                        <a:pt x="8699" y="23657"/>
                        <a:pt x="8699" y="23772"/>
                        <a:pt x="8642" y="23916"/>
                      </a:cubicBezTo>
                      <a:cubicBezTo>
                        <a:pt x="8469" y="25126"/>
                        <a:pt x="8411" y="26393"/>
                        <a:pt x="8440" y="27660"/>
                      </a:cubicBezTo>
                      <a:lnTo>
                        <a:pt x="8440" y="28064"/>
                      </a:lnTo>
                      <a:cubicBezTo>
                        <a:pt x="8498" y="29302"/>
                        <a:pt x="8728" y="30541"/>
                        <a:pt x="9045" y="31751"/>
                      </a:cubicBezTo>
                      <a:lnTo>
                        <a:pt x="6539" y="32442"/>
                      </a:lnTo>
                      <a:cubicBezTo>
                        <a:pt x="6467" y="32456"/>
                        <a:pt x="6395" y="32463"/>
                        <a:pt x="6323" y="32463"/>
                      </a:cubicBezTo>
                      <a:cubicBezTo>
                        <a:pt x="6251" y="32463"/>
                        <a:pt x="6179" y="32456"/>
                        <a:pt x="6107" y="32442"/>
                      </a:cubicBezTo>
                      <a:cubicBezTo>
                        <a:pt x="6049" y="32442"/>
                        <a:pt x="5992" y="32413"/>
                        <a:pt x="5963" y="32384"/>
                      </a:cubicBezTo>
                      <a:cubicBezTo>
                        <a:pt x="5877" y="32327"/>
                        <a:pt x="5819" y="32269"/>
                        <a:pt x="5733" y="32183"/>
                      </a:cubicBezTo>
                      <a:cubicBezTo>
                        <a:pt x="5675" y="32125"/>
                        <a:pt x="5617" y="32010"/>
                        <a:pt x="5589" y="31895"/>
                      </a:cubicBezTo>
                      <a:cubicBezTo>
                        <a:pt x="5531" y="31549"/>
                        <a:pt x="5444" y="31232"/>
                        <a:pt x="5387" y="30858"/>
                      </a:cubicBezTo>
                      <a:cubicBezTo>
                        <a:pt x="5329" y="30714"/>
                        <a:pt x="5300" y="30570"/>
                        <a:pt x="5300" y="30426"/>
                      </a:cubicBezTo>
                      <a:cubicBezTo>
                        <a:pt x="5185" y="29878"/>
                        <a:pt x="5156" y="29360"/>
                        <a:pt x="5099" y="28784"/>
                      </a:cubicBezTo>
                      <a:cubicBezTo>
                        <a:pt x="5099" y="28640"/>
                        <a:pt x="5041" y="28496"/>
                        <a:pt x="5041" y="28352"/>
                      </a:cubicBezTo>
                      <a:lnTo>
                        <a:pt x="5041" y="28208"/>
                      </a:lnTo>
                      <a:cubicBezTo>
                        <a:pt x="5041" y="28064"/>
                        <a:pt x="5041" y="27920"/>
                        <a:pt x="5012" y="27804"/>
                      </a:cubicBezTo>
                      <a:cubicBezTo>
                        <a:pt x="5012" y="27488"/>
                        <a:pt x="4984" y="27113"/>
                        <a:pt x="4984" y="26796"/>
                      </a:cubicBezTo>
                      <a:lnTo>
                        <a:pt x="4984" y="26364"/>
                      </a:lnTo>
                      <a:cubicBezTo>
                        <a:pt x="4984" y="25846"/>
                        <a:pt x="5012" y="25327"/>
                        <a:pt x="5041" y="24809"/>
                      </a:cubicBezTo>
                      <a:cubicBezTo>
                        <a:pt x="5041" y="24665"/>
                        <a:pt x="5099" y="24521"/>
                        <a:pt x="5099" y="24377"/>
                      </a:cubicBezTo>
                      <a:cubicBezTo>
                        <a:pt x="5128" y="24031"/>
                        <a:pt x="5156" y="23657"/>
                        <a:pt x="5243" y="23311"/>
                      </a:cubicBezTo>
                      <a:cubicBezTo>
                        <a:pt x="5243" y="23167"/>
                        <a:pt x="5272" y="23052"/>
                        <a:pt x="5300" y="22908"/>
                      </a:cubicBezTo>
                      <a:cubicBezTo>
                        <a:pt x="5300" y="22821"/>
                        <a:pt x="5329" y="22793"/>
                        <a:pt x="5329" y="22735"/>
                      </a:cubicBezTo>
                      <a:cubicBezTo>
                        <a:pt x="5387" y="22591"/>
                        <a:pt x="5387" y="22447"/>
                        <a:pt x="5416" y="22303"/>
                      </a:cubicBezTo>
                      <a:cubicBezTo>
                        <a:pt x="5531" y="21813"/>
                        <a:pt x="5617" y="21352"/>
                        <a:pt x="5733" y="20863"/>
                      </a:cubicBezTo>
                      <a:cubicBezTo>
                        <a:pt x="5761" y="20719"/>
                        <a:pt x="5819" y="20603"/>
                        <a:pt x="5848" y="20459"/>
                      </a:cubicBezTo>
                      <a:cubicBezTo>
                        <a:pt x="6021" y="19883"/>
                        <a:pt x="6193" y="19307"/>
                        <a:pt x="6424" y="18760"/>
                      </a:cubicBezTo>
                      <a:cubicBezTo>
                        <a:pt x="6453" y="18702"/>
                        <a:pt x="6453" y="18616"/>
                        <a:pt x="6481" y="18558"/>
                      </a:cubicBezTo>
                      <a:cubicBezTo>
                        <a:pt x="6539" y="18472"/>
                        <a:pt x="6539" y="18414"/>
                        <a:pt x="6568" y="18357"/>
                      </a:cubicBezTo>
                      <a:cubicBezTo>
                        <a:pt x="6597" y="18299"/>
                        <a:pt x="6597" y="18270"/>
                        <a:pt x="6625" y="18184"/>
                      </a:cubicBezTo>
                      <a:cubicBezTo>
                        <a:pt x="6769" y="17838"/>
                        <a:pt x="6971" y="17464"/>
                        <a:pt x="7115" y="17060"/>
                      </a:cubicBezTo>
                      <a:cubicBezTo>
                        <a:pt x="7144" y="17003"/>
                        <a:pt x="7144" y="16974"/>
                        <a:pt x="7173" y="16888"/>
                      </a:cubicBezTo>
                      <a:lnTo>
                        <a:pt x="7288" y="16686"/>
                      </a:lnTo>
                      <a:cubicBezTo>
                        <a:pt x="7576" y="16110"/>
                        <a:pt x="7864" y="15563"/>
                        <a:pt x="8181" y="15015"/>
                      </a:cubicBezTo>
                      <a:cubicBezTo>
                        <a:pt x="8267" y="14900"/>
                        <a:pt x="8325" y="14756"/>
                        <a:pt x="8411" y="14670"/>
                      </a:cubicBezTo>
                      <a:cubicBezTo>
                        <a:pt x="8498" y="14526"/>
                        <a:pt x="8613" y="14324"/>
                        <a:pt x="8728" y="14180"/>
                      </a:cubicBezTo>
                      <a:lnTo>
                        <a:pt x="8930" y="13863"/>
                      </a:lnTo>
                      <a:cubicBezTo>
                        <a:pt x="9016" y="13748"/>
                        <a:pt x="9074" y="13662"/>
                        <a:pt x="9160" y="13575"/>
                      </a:cubicBezTo>
                      <a:cubicBezTo>
                        <a:pt x="9218" y="13460"/>
                        <a:pt x="9333" y="13374"/>
                        <a:pt x="9419" y="13258"/>
                      </a:cubicBezTo>
                      <a:cubicBezTo>
                        <a:pt x="9794" y="12740"/>
                        <a:pt x="10197" y="12250"/>
                        <a:pt x="10629" y="11732"/>
                      </a:cubicBezTo>
                      <a:cubicBezTo>
                        <a:pt x="10744" y="11645"/>
                        <a:pt x="10802" y="11530"/>
                        <a:pt x="10917" y="11415"/>
                      </a:cubicBezTo>
                      <a:cubicBezTo>
                        <a:pt x="11205" y="11098"/>
                        <a:pt x="11493" y="10810"/>
                        <a:pt x="11810" y="10493"/>
                      </a:cubicBezTo>
                      <a:lnTo>
                        <a:pt x="11868" y="10436"/>
                      </a:lnTo>
                      <a:lnTo>
                        <a:pt x="12098" y="10205"/>
                      </a:lnTo>
                      <a:lnTo>
                        <a:pt x="12156" y="10147"/>
                      </a:lnTo>
                      <a:cubicBezTo>
                        <a:pt x="12617" y="9715"/>
                        <a:pt x="13106" y="9283"/>
                        <a:pt x="13625" y="8909"/>
                      </a:cubicBezTo>
                      <a:cubicBezTo>
                        <a:pt x="13740" y="8823"/>
                        <a:pt x="13826" y="8707"/>
                        <a:pt x="13942" y="8650"/>
                      </a:cubicBezTo>
                      <a:cubicBezTo>
                        <a:pt x="14259" y="8390"/>
                        <a:pt x="14633" y="8131"/>
                        <a:pt x="14979" y="7930"/>
                      </a:cubicBezTo>
                      <a:cubicBezTo>
                        <a:pt x="15094" y="7843"/>
                        <a:pt x="15209" y="7786"/>
                        <a:pt x="15353" y="7699"/>
                      </a:cubicBezTo>
                      <a:cubicBezTo>
                        <a:pt x="15468" y="7642"/>
                        <a:pt x="15612" y="7555"/>
                        <a:pt x="15699" y="7498"/>
                      </a:cubicBezTo>
                      <a:cubicBezTo>
                        <a:pt x="15814" y="7411"/>
                        <a:pt x="15929" y="7353"/>
                        <a:pt x="16073" y="7267"/>
                      </a:cubicBezTo>
                      <a:cubicBezTo>
                        <a:pt x="16390" y="7065"/>
                        <a:pt x="16764" y="6893"/>
                        <a:pt x="17110" y="6691"/>
                      </a:cubicBezTo>
                      <a:cubicBezTo>
                        <a:pt x="17225" y="6633"/>
                        <a:pt x="17369" y="6547"/>
                        <a:pt x="17485" y="6518"/>
                      </a:cubicBezTo>
                      <a:cubicBezTo>
                        <a:pt x="17657" y="6403"/>
                        <a:pt x="17859" y="6345"/>
                        <a:pt x="18061" y="6230"/>
                      </a:cubicBezTo>
                      <a:cubicBezTo>
                        <a:pt x="18233" y="6173"/>
                        <a:pt x="18435" y="6057"/>
                        <a:pt x="18637" y="5971"/>
                      </a:cubicBezTo>
                      <a:cubicBezTo>
                        <a:pt x="18781" y="5942"/>
                        <a:pt x="18867" y="5884"/>
                        <a:pt x="19011" y="5827"/>
                      </a:cubicBezTo>
                      <a:cubicBezTo>
                        <a:pt x="19386" y="5683"/>
                        <a:pt x="19789" y="5539"/>
                        <a:pt x="20135" y="5395"/>
                      </a:cubicBezTo>
                      <a:cubicBezTo>
                        <a:pt x="20279" y="5366"/>
                        <a:pt x="20394" y="5337"/>
                        <a:pt x="20538" y="5251"/>
                      </a:cubicBezTo>
                      <a:cubicBezTo>
                        <a:pt x="20682" y="5222"/>
                        <a:pt x="20797" y="5193"/>
                        <a:pt x="20912" y="5164"/>
                      </a:cubicBezTo>
                      <a:cubicBezTo>
                        <a:pt x="21056" y="5107"/>
                        <a:pt x="21172" y="5078"/>
                        <a:pt x="21316" y="5049"/>
                      </a:cubicBezTo>
                      <a:cubicBezTo>
                        <a:pt x="21719" y="4934"/>
                        <a:pt x="22151" y="4819"/>
                        <a:pt x="22554" y="4732"/>
                      </a:cubicBezTo>
                      <a:cubicBezTo>
                        <a:pt x="22698" y="4675"/>
                        <a:pt x="22842" y="4646"/>
                        <a:pt x="22929" y="4646"/>
                      </a:cubicBezTo>
                      <a:cubicBezTo>
                        <a:pt x="23591" y="4502"/>
                        <a:pt x="24225" y="4387"/>
                        <a:pt x="24887" y="4329"/>
                      </a:cubicBezTo>
                      <a:lnTo>
                        <a:pt x="24916" y="4329"/>
                      </a:lnTo>
                      <a:cubicBezTo>
                        <a:pt x="25031" y="4329"/>
                        <a:pt x="25175" y="4300"/>
                        <a:pt x="25319" y="4300"/>
                      </a:cubicBezTo>
                      <a:lnTo>
                        <a:pt x="25348" y="4300"/>
                      </a:lnTo>
                      <a:cubicBezTo>
                        <a:pt x="25780" y="4243"/>
                        <a:pt x="26212" y="4214"/>
                        <a:pt x="26644" y="4214"/>
                      </a:cubicBezTo>
                      <a:close/>
                      <a:moveTo>
                        <a:pt x="3399" y="30742"/>
                      </a:moveTo>
                      <a:cubicBezTo>
                        <a:pt x="3947" y="30742"/>
                        <a:pt x="4465" y="30829"/>
                        <a:pt x="4984" y="30886"/>
                      </a:cubicBezTo>
                      <a:cubicBezTo>
                        <a:pt x="5041" y="31290"/>
                        <a:pt x="5128" y="31693"/>
                        <a:pt x="5243" y="32096"/>
                      </a:cubicBezTo>
                      <a:cubicBezTo>
                        <a:pt x="5272" y="32240"/>
                        <a:pt x="5329" y="32384"/>
                        <a:pt x="5416" y="32471"/>
                      </a:cubicBezTo>
                      <a:cubicBezTo>
                        <a:pt x="5099" y="32672"/>
                        <a:pt x="4753" y="32816"/>
                        <a:pt x="4436" y="32960"/>
                      </a:cubicBezTo>
                      <a:cubicBezTo>
                        <a:pt x="3975" y="33133"/>
                        <a:pt x="3543" y="33277"/>
                        <a:pt x="3227" y="33335"/>
                      </a:cubicBezTo>
                      <a:cubicBezTo>
                        <a:pt x="2953" y="33397"/>
                        <a:pt x="2690" y="33427"/>
                        <a:pt x="2444" y="33427"/>
                      </a:cubicBezTo>
                      <a:cubicBezTo>
                        <a:pt x="2122" y="33427"/>
                        <a:pt x="1830" y="33375"/>
                        <a:pt x="1585" y="33277"/>
                      </a:cubicBezTo>
                      <a:cubicBezTo>
                        <a:pt x="1383" y="33191"/>
                        <a:pt x="1210" y="33047"/>
                        <a:pt x="1066" y="32903"/>
                      </a:cubicBezTo>
                      <a:cubicBezTo>
                        <a:pt x="922" y="32759"/>
                        <a:pt x="836" y="32586"/>
                        <a:pt x="807" y="32413"/>
                      </a:cubicBezTo>
                      <a:cubicBezTo>
                        <a:pt x="749" y="32240"/>
                        <a:pt x="807" y="32039"/>
                        <a:pt x="865" y="31866"/>
                      </a:cubicBezTo>
                      <a:cubicBezTo>
                        <a:pt x="980" y="31607"/>
                        <a:pt x="1153" y="31405"/>
                        <a:pt x="1412" y="31232"/>
                      </a:cubicBezTo>
                      <a:cubicBezTo>
                        <a:pt x="1930" y="30858"/>
                        <a:pt x="2650" y="30742"/>
                        <a:pt x="3399" y="30742"/>
                      </a:cubicBezTo>
                      <a:close/>
                      <a:moveTo>
                        <a:pt x="28060" y="1"/>
                      </a:moveTo>
                      <a:cubicBezTo>
                        <a:pt x="27543" y="1"/>
                        <a:pt x="27018" y="289"/>
                        <a:pt x="26731" y="815"/>
                      </a:cubicBezTo>
                      <a:cubicBezTo>
                        <a:pt x="26270" y="1593"/>
                        <a:pt x="26183" y="2630"/>
                        <a:pt x="26558" y="3955"/>
                      </a:cubicBezTo>
                      <a:cubicBezTo>
                        <a:pt x="26155" y="3955"/>
                        <a:pt x="25780" y="3983"/>
                        <a:pt x="25406" y="4041"/>
                      </a:cubicBezTo>
                      <a:cubicBezTo>
                        <a:pt x="25492" y="1765"/>
                        <a:pt x="24686" y="585"/>
                        <a:pt x="23735" y="383"/>
                      </a:cubicBezTo>
                      <a:cubicBezTo>
                        <a:pt x="23669" y="375"/>
                        <a:pt x="23603" y="371"/>
                        <a:pt x="23538" y="371"/>
                      </a:cubicBezTo>
                      <a:cubicBezTo>
                        <a:pt x="23144" y="371"/>
                        <a:pt x="22760" y="519"/>
                        <a:pt x="22439" y="815"/>
                      </a:cubicBezTo>
                      <a:cubicBezTo>
                        <a:pt x="21892" y="1362"/>
                        <a:pt x="21748" y="2255"/>
                        <a:pt x="22007" y="3321"/>
                      </a:cubicBezTo>
                      <a:cubicBezTo>
                        <a:pt x="22093" y="3551"/>
                        <a:pt x="22237" y="3983"/>
                        <a:pt x="22439" y="4502"/>
                      </a:cubicBezTo>
                      <a:cubicBezTo>
                        <a:pt x="22093" y="4559"/>
                        <a:pt x="21690" y="4675"/>
                        <a:pt x="21316" y="4790"/>
                      </a:cubicBezTo>
                      <a:cubicBezTo>
                        <a:pt x="21172" y="3407"/>
                        <a:pt x="20739" y="2486"/>
                        <a:pt x="20077" y="1967"/>
                      </a:cubicBezTo>
                      <a:lnTo>
                        <a:pt x="20019" y="1967"/>
                      </a:lnTo>
                      <a:cubicBezTo>
                        <a:pt x="19875" y="1881"/>
                        <a:pt x="19731" y="1765"/>
                        <a:pt x="19558" y="1737"/>
                      </a:cubicBezTo>
                      <a:cubicBezTo>
                        <a:pt x="19414" y="1650"/>
                        <a:pt x="19270" y="1621"/>
                        <a:pt x="19126" y="1621"/>
                      </a:cubicBezTo>
                      <a:cubicBezTo>
                        <a:pt x="19072" y="1615"/>
                        <a:pt x="19018" y="1612"/>
                        <a:pt x="18965" y="1612"/>
                      </a:cubicBezTo>
                      <a:cubicBezTo>
                        <a:pt x="18284" y="1612"/>
                        <a:pt x="17702" y="2116"/>
                        <a:pt x="17542" y="2918"/>
                      </a:cubicBezTo>
                      <a:cubicBezTo>
                        <a:pt x="17427" y="3494"/>
                        <a:pt x="17513" y="4156"/>
                        <a:pt x="17801" y="4790"/>
                      </a:cubicBezTo>
                      <a:cubicBezTo>
                        <a:pt x="17917" y="5049"/>
                        <a:pt x="18118" y="5424"/>
                        <a:pt x="18406" y="5856"/>
                      </a:cubicBezTo>
                      <a:cubicBezTo>
                        <a:pt x="18233" y="5942"/>
                        <a:pt x="18061" y="6000"/>
                        <a:pt x="17917" y="6086"/>
                      </a:cubicBezTo>
                      <a:cubicBezTo>
                        <a:pt x="17715" y="6144"/>
                        <a:pt x="17542" y="6259"/>
                        <a:pt x="17398" y="6345"/>
                      </a:cubicBezTo>
                      <a:cubicBezTo>
                        <a:pt x="16995" y="5049"/>
                        <a:pt x="16476" y="4214"/>
                        <a:pt x="15699" y="3782"/>
                      </a:cubicBezTo>
                      <a:cubicBezTo>
                        <a:pt x="15435" y="3606"/>
                        <a:pt x="15137" y="3531"/>
                        <a:pt x="14857" y="3531"/>
                      </a:cubicBezTo>
                      <a:cubicBezTo>
                        <a:pt x="14771" y="3531"/>
                        <a:pt x="14686" y="3538"/>
                        <a:pt x="14604" y="3551"/>
                      </a:cubicBezTo>
                      <a:cubicBezTo>
                        <a:pt x="13913" y="3667"/>
                        <a:pt x="13452" y="4243"/>
                        <a:pt x="13452" y="5078"/>
                      </a:cubicBezTo>
                      <a:cubicBezTo>
                        <a:pt x="13394" y="5942"/>
                        <a:pt x="13826" y="6835"/>
                        <a:pt x="14777" y="7843"/>
                      </a:cubicBezTo>
                      <a:cubicBezTo>
                        <a:pt x="14460" y="8074"/>
                        <a:pt x="14172" y="8275"/>
                        <a:pt x="13826" y="8506"/>
                      </a:cubicBezTo>
                      <a:cubicBezTo>
                        <a:pt x="13222" y="7267"/>
                        <a:pt x="12530" y="6518"/>
                        <a:pt x="11724" y="6259"/>
                      </a:cubicBezTo>
                      <a:cubicBezTo>
                        <a:pt x="11511" y="6183"/>
                        <a:pt x="11298" y="6147"/>
                        <a:pt x="11098" y="6147"/>
                      </a:cubicBezTo>
                      <a:cubicBezTo>
                        <a:pt x="10919" y="6147"/>
                        <a:pt x="10750" y="6176"/>
                        <a:pt x="10600" y="6230"/>
                      </a:cubicBezTo>
                      <a:cubicBezTo>
                        <a:pt x="10456" y="6288"/>
                        <a:pt x="10312" y="6374"/>
                        <a:pt x="10197" y="6432"/>
                      </a:cubicBezTo>
                      <a:cubicBezTo>
                        <a:pt x="9794" y="6777"/>
                        <a:pt x="9621" y="7296"/>
                        <a:pt x="9707" y="7930"/>
                      </a:cubicBezTo>
                      <a:cubicBezTo>
                        <a:pt x="9794" y="8823"/>
                        <a:pt x="10428" y="9658"/>
                        <a:pt x="11522" y="10464"/>
                      </a:cubicBezTo>
                      <a:cubicBezTo>
                        <a:pt x="11234" y="10724"/>
                        <a:pt x="11004" y="11012"/>
                        <a:pt x="10744" y="11300"/>
                      </a:cubicBezTo>
                      <a:cubicBezTo>
                        <a:pt x="10082" y="10407"/>
                        <a:pt x="9275" y="9571"/>
                        <a:pt x="8210" y="9399"/>
                      </a:cubicBezTo>
                      <a:cubicBezTo>
                        <a:pt x="8123" y="9384"/>
                        <a:pt x="8037" y="9377"/>
                        <a:pt x="7950" y="9377"/>
                      </a:cubicBezTo>
                      <a:cubicBezTo>
                        <a:pt x="7864" y="9377"/>
                        <a:pt x="7778" y="9384"/>
                        <a:pt x="7691" y="9399"/>
                      </a:cubicBezTo>
                      <a:cubicBezTo>
                        <a:pt x="7288" y="9427"/>
                        <a:pt x="6971" y="9600"/>
                        <a:pt x="6741" y="9859"/>
                      </a:cubicBezTo>
                      <a:cubicBezTo>
                        <a:pt x="6481" y="10147"/>
                        <a:pt x="6395" y="10551"/>
                        <a:pt x="6424" y="10954"/>
                      </a:cubicBezTo>
                      <a:cubicBezTo>
                        <a:pt x="6481" y="11617"/>
                        <a:pt x="6971" y="12394"/>
                        <a:pt x="7634" y="12884"/>
                      </a:cubicBezTo>
                      <a:cubicBezTo>
                        <a:pt x="7864" y="13028"/>
                        <a:pt x="8181" y="13258"/>
                        <a:pt x="8584" y="13460"/>
                      </a:cubicBezTo>
                      <a:cubicBezTo>
                        <a:pt x="8642" y="13489"/>
                        <a:pt x="8757" y="13575"/>
                        <a:pt x="8872" y="13604"/>
                      </a:cubicBezTo>
                      <a:cubicBezTo>
                        <a:pt x="8757" y="13748"/>
                        <a:pt x="8699" y="13892"/>
                        <a:pt x="8584" y="14007"/>
                      </a:cubicBezTo>
                      <a:cubicBezTo>
                        <a:pt x="8469" y="14180"/>
                        <a:pt x="8325" y="14353"/>
                        <a:pt x="8210" y="14555"/>
                      </a:cubicBezTo>
                      <a:cubicBezTo>
                        <a:pt x="7446" y="13763"/>
                        <a:pt x="6461" y="13027"/>
                        <a:pt x="5391" y="13027"/>
                      </a:cubicBezTo>
                      <a:cubicBezTo>
                        <a:pt x="5370" y="13027"/>
                        <a:pt x="5350" y="13027"/>
                        <a:pt x="5329" y="13028"/>
                      </a:cubicBezTo>
                      <a:cubicBezTo>
                        <a:pt x="5185" y="13028"/>
                        <a:pt x="5041" y="13028"/>
                        <a:pt x="4897" y="13057"/>
                      </a:cubicBezTo>
                      <a:cubicBezTo>
                        <a:pt x="4465" y="13172"/>
                        <a:pt x="4148" y="13402"/>
                        <a:pt x="3975" y="13719"/>
                      </a:cubicBezTo>
                      <a:cubicBezTo>
                        <a:pt x="3745" y="14036"/>
                        <a:pt x="3716" y="14439"/>
                        <a:pt x="3831" y="14843"/>
                      </a:cubicBezTo>
                      <a:cubicBezTo>
                        <a:pt x="4004" y="15476"/>
                        <a:pt x="4609" y="16168"/>
                        <a:pt x="5387" y="16513"/>
                      </a:cubicBezTo>
                      <a:cubicBezTo>
                        <a:pt x="5704" y="16715"/>
                        <a:pt x="6165" y="16888"/>
                        <a:pt x="6741" y="17032"/>
                      </a:cubicBezTo>
                      <a:cubicBezTo>
                        <a:pt x="6769" y="17032"/>
                        <a:pt x="6827" y="17032"/>
                        <a:pt x="6856" y="17060"/>
                      </a:cubicBezTo>
                      <a:cubicBezTo>
                        <a:pt x="6683" y="17435"/>
                        <a:pt x="6539" y="17809"/>
                        <a:pt x="6337" y="18213"/>
                      </a:cubicBezTo>
                      <a:cubicBezTo>
                        <a:pt x="5113" y="17338"/>
                        <a:pt x="4187" y="17101"/>
                        <a:pt x="3544" y="17101"/>
                      </a:cubicBezTo>
                      <a:cubicBezTo>
                        <a:pt x="3128" y="17101"/>
                        <a:pt x="2832" y="17200"/>
                        <a:pt x="2650" y="17291"/>
                      </a:cubicBezTo>
                      <a:cubicBezTo>
                        <a:pt x="2103" y="17521"/>
                        <a:pt x="1786" y="18069"/>
                        <a:pt x="1815" y="18645"/>
                      </a:cubicBezTo>
                      <a:cubicBezTo>
                        <a:pt x="1844" y="19336"/>
                        <a:pt x="2391" y="20200"/>
                        <a:pt x="3745" y="20632"/>
                      </a:cubicBezTo>
                      <a:cubicBezTo>
                        <a:pt x="4148" y="20747"/>
                        <a:pt x="4667" y="20834"/>
                        <a:pt x="5243" y="20920"/>
                      </a:cubicBezTo>
                      <a:cubicBezTo>
                        <a:pt x="5300" y="20920"/>
                        <a:pt x="5387" y="20920"/>
                        <a:pt x="5444" y="20949"/>
                      </a:cubicBezTo>
                      <a:cubicBezTo>
                        <a:pt x="5329" y="21381"/>
                        <a:pt x="5243" y="21784"/>
                        <a:pt x="5156" y="22216"/>
                      </a:cubicBezTo>
                      <a:cubicBezTo>
                        <a:pt x="4175" y="21726"/>
                        <a:pt x="3327" y="21476"/>
                        <a:pt x="2595" y="21476"/>
                      </a:cubicBezTo>
                      <a:cubicBezTo>
                        <a:pt x="2253" y="21476"/>
                        <a:pt x="1936" y="21530"/>
                        <a:pt x="1642" y="21640"/>
                      </a:cubicBezTo>
                      <a:cubicBezTo>
                        <a:pt x="1498" y="21669"/>
                        <a:pt x="1383" y="21756"/>
                        <a:pt x="1268" y="21813"/>
                      </a:cubicBezTo>
                      <a:cubicBezTo>
                        <a:pt x="836" y="22072"/>
                        <a:pt x="577" y="22476"/>
                        <a:pt x="548" y="22908"/>
                      </a:cubicBezTo>
                      <a:cubicBezTo>
                        <a:pt x="519" y="23369"/>
                        <a:pt x="721" y="23829"/>
                        <a:pt x="1124" y="24233"/>
                      </a:cubicBezTo>
                      <a:cubicBezTo>
                        <a:pt x="1700" y="24780"/>
                        <a:pt x="2564" y="25010"/>
                        <a:pt x="3716" y="25010"/>
                      </a:cubicBezTo>
                      <a:cubicBezTo>
                        <a:pt x="4033" y="25010"/>
                        <a:pt x="4379" y="24982"/>
                        <a:pt x="4724" y="24953"/>
                      </a:cubicBezTo>
                      <a:lnTo>
                        <a:pt x="4724" y="24953"/>
                      </a:lnTo>
                      <a:cubicBezTo>
                        <a:pt x="4696" y="25414"/>
                        <a:pt x="4667" y="25846"/>
                        <a:pt x="4667" y="26335"/>
                      </a:cubicBezTo>
                      <a:cubicBezTo>
                        <a:pt x="3808" y="26054"/>
                        <a:pt x="3071" y="25917"/>
                        <a:pt x="2441" y="25917"/>
                      </a:cubicBezTo>
                      <a:cubicBezTo>
                        <a:pt x="1844" y="25917"/>
                        <a:pt x="1342" y="26040"/>
                        <a:pt x="922" y="26278"/>
                      </a:cubicBezTo>
                      <a:cubicBezTo>
                        <a:pt x="692" y="26422"/>
                        <a:pt x="519" y="26566"/>
                        <a:pt x="375" y="26767"/>
                      </a:cubicBezTo>
                      <a:cubicBezTo>
                        <a:pt x="116" y="27084"/>
                        <a:pt x="1" y="27488"/>
                        <a:pt x="87" y="27833"/>
                      </a:cubicBezTo>
                      <a:cubicBezTo>
                        <a:pt x="145" y="28265"/>
                        <a:pt x="433" y="28669"/>
                        <a:pt x="865" y="28928"/>
                      </a:cubicBezTo>
                      <a:cubicBezTo>
                        <a:pt x="1354" y="29216"/>
                        <a:pt x="1873" y="29360"/>
                        <a:pt x="2535" y="29360"/>
                      </a:cubicBezTo>
                      <a:cubicBezTo>
                        <a:pt x="3025" y="29360"/>
                        <a:pt x="3659" y="29273"/>
                        <a:pt x="4292" y="29101"/>
                      </a:cubicBezTo>
                      <a:lnTo>
                        <a:pt x="4724" y="28985"/>
                      </a:lnTo>
                      <a:cubicBezTo>
                        <a:pt x="4753" y="29446"/>
                        <a:pt x="4840" y="29965"/>
                        <a:pt x="4897" y="30426"/>
                      </a:cubicBezTo>
                      <a:cubicBezTo>
                        <a:pt x="4425" y="30358"/>
                        <a:pt x="3900" y="30304"/>
                        <a:pt x="3381" y="30304"/>
                      </a:cubicBezTo>
                      <a:cubicBezTo>
                        <a:pt x="2570" y="30304"/>
                        <a:pt x="1772" y="30436"/>
                        <a:pt x="1210" y="30858"/>
                      </a:cubicBezTo>
                      <a:cubicBezTo>
                        <a:pt x="865" y="31059"/>
                        <a:pt x="663" y="31376"/>
                        <a:pt x="519" y="31693"/>
                      </a:cubicBezTo>
                      <a:cubicBezTo>
                        <a:pt x="404" y="31952"/>
                        <a:pt x="375" y="32183"/>
                        <a:pt x="404" y="32471"/>
                      </a:cubicBezTo>
                      <a:cubicBezTo>
                        <a:pt x="433" y="32730"/>
                        <a:pt x="548" y="32989"/>
                        <a:pt x="721" y="33191"/>
                      </a:cubicBezTo>
                      <a:cubicBezTo>
                        <a:pt x="922" y="33392"/>
                        <a:pt x="1153" y="33565"/>
                        <a:pt x="1412" y="33680"/>
                      </a:cubicBezTo>
                      <a:cubicBezTo>
                        <a:pt x="1729" y="33824"/>
                        <a:pt x="2103" y="33882"/>
                        <a:pt x="2506" y="33882"/>
                      </a:cubicBezTo>
                      <a:cubicBezTo>
                        <a:pt x="2737" y="33882"/>
                        <a:pt x="3025" y="33853"/>
                        <a:pt x="3284" y="33767"/>
                      </a:cubicBezTo>
                      <a:cubicBezTo>
                        <a:pt x="3659" y="33709"/>
                        <a:pt x="4091" y="33565"/>
                        <a:pt x="4552" y="33335"/>
                      </a:cubicBezTo>
                      <a:cubicBezTo>
                        <a:pt x="4897" y="33191"/>
                        <a:pt x="5272" y="33018"/>
                        <a:pt x="5617" y="32845"/>
                      </a:cubicBezTo>
                      <a:cubicBezTo>
                        <a:pt x="5617" y="32845"/>
                        <a:pt x="5675" y="32816"/>
                        <a:pt x="5704" y="32816"/>
                      </a:cubicBezTo>
                      <a:cubicBezTo>
                        <a:pt x="5704" y="32816"/>
                        <a:pt x="5733" y="32845"/>
                        <a:pt x="5761" y="32845"/>
                      </a:cubicBezTo>
                      <a:cubicBezTo>
                        <a:pt x="5963" y="32960"/>
                        <a:pt x="6165" y="33018"/>
                        <a:pt x="6395" y="33018"/>
                      </a:cubicBezTo>
                      <a:cubicBezTo>
                        <a:pt x="6481" y="33018"/>
                        <a:pt x="6597" y="33018"/>
                        <a:pt x="6712" y="32989"/>
                      </a:cubicBezTo>
                      <a:lnTo>
                        <a:pt x="7144" y="32874"/>
                      </a:lnTo>
                      <a:lnTo>
                        <a:pt x="9419" y="32211"/>
                      </a:lnTo>
                      <a:lnTo>
                        <a:pt x="12588" y="31347"/>
                      </a:lnTo>
                      <a:lnTo>
                        <a:pt x="13078" y="31203"/>
                      </a:lnTo>
                      <a:lnTo>
                        <a:pt x="14403" y="30858"/>
                      </a:lnTo>
                      <a:lnTo>
                        <a:pt x="16764" y="30195"/>
                      </a:lnTo>
                      <a:lnTo>
                        <a:pt x="19501" y="29446"/>
                      </a:lnTo>
                      <a:lnTo>
                        <a:pt x="19587" y="29446"/>
                      </a:lnTo>
                      <a:lnTo>
                        <a:pt x="19818" y="29389"/>
                      </a:lnTo>
                      <a:lnTo>
                        <a:pt x="20423" y="29187"/>
                      </a:lnTo>
                      <a:lnTo>
                        <a:pt x="20451" y="29187"/>
                      </a:lnTo>
                      <a:lnTo>
                        <a:pt x="24110" y="28179"/>
                      </a:lnTo>
                      <a:lnTo>
                        <a:pt x="25463" y="27804"/>
                      </a:lnTo>
                      <a:cubicBezTo>
                        <a:pt x="25463" y="28150"/>
                        <a:pt x="25550" y="28553"/>
                        <a:pt x="25723" y="28899"/>
                      </a:cubicBezTo>
                      <a:cubicBezTo>
                        <a:pt x="26126" y="29734"/>
                        <a:pt x="26904" y="30310"/>
                        <a:pt x="27854" y="30426"/>
                      </a:cubicBezTo>
                      <a:lnTo>
                        <a:pt x="28084" y="30426"/>
                      </a:lnTo>
                      <a:cubicBezTo>
                        <a:pt x="28488" y="30426"/>
                        <a:pt x="28862" y="30339"/>
                        <a:pt x="29208" y="30166"/>
                      </a:cubicBezTo>
                      <a:cubicBezTo>
                        <a:pt x="30187" y="29734"/>
                        <a:pt x="30734" y="28755"/>
                        <a:pt x="30734" y="27804"/>
                      </a:cubicBezTo>
                      <a:cubicBezTo>
                        <a:pt x="30734" y="27430"/>
                        <a:pt x="30648" y="27027"/>
                        <a:pt x="30475" y="26710"/>
                      </a:cubicBezTo>
                      <a:cubicBezTo>
                        <a:pt x="30302" y="26364"/>
                        <a:pt x="30072" y="26019"/>
                        <a:pt x="29784" y="25817"/>
                      </a:cubicBezTo>
                      <a:lnTo>
                        <a:pt x="30965" y="25010"/>
                      </a:lnTo>
                      <a:lnTo>
                        <a:pt x="34105" y="22908"/>
                      </a:lnTo>
                      <a:lnTo>
                        <a:pt x="34853" y="22389"/>
                      </a:lnTo>
                      <a:lnTo>
                        <a:pt x="35516" y="21957"/>
                      </a:lnTo>
                      <a:lnTo>
                        <a:pt x="37244" y="20805"/>
                      </a:lnTo>
                      <a:lnTo>
                        <a:pt x="40384" y="18674"/>
                      </a:lnTo>
                      <a:lnTo>
                        <a:pt x="43495" y="16571"/>
                      </a:lnTo>
                      <a:lnTo>
                        <a:pt x="43552" y="16571"/>
                      </a:lnTo>
                      <a:lnTo>
                        <a:pt x="45799" y="15015"/>
                      </a:lnTo>
                      <a:cubicBezTo>
                        <a:pt x="46145" y="14785"/>
                        <a:pt x="46317" y="14468"/>
                        <a:pt x="46346" y="14151"/>
                      </a:cubicBezTo>
                      <a:cubicBezTo>
                        <a:pt x="46375" y="14151"/>
                        <a:pt x="46375" y="14151"/>
                        <a:pt x="46433" y="14122"/>
                      </a:cubicBezTo>
                      <a:cubicBezTo>
                        <a:pt x="49025" y="13114"/>
                        <a:pt x="49918" y="11818"/>
                        <a:pt x="49918" y="10839"/>
                      </a:cubicBezTo>
                      <a:cubicBezTo>
                        <a:pt x="49889" y="10551"/>
                        <a:pt x="49832" y="10407"/>
                        <a:pt x="49803" y="10292"/>
                      </a:cubicBezTo>
                      <a:cubicBezTo>
                        <a:pt x="49659" y="9831"/>
                        <a:pt x="49313" y="9456"/>
                        <a:pt x="48795" y="9341"/>
                      </a:cubicBezTo>
                      <a:cubicBezTo>
                        <a:pt x="48634" y="9292"/>
                        <a:pt x="48467" y="9267"/>
                        <a:pt x="48296" y="9267"/>
                      </a:cubicBezTo>
                      <a:cubicBezTo>
                        <a:pt x="47669" y="9267"/>
                        <a:pt x="46986" y="9594"/>
                        <a:pt x="46375" y="10205"/>
                      </a:cubicBezTo>
                      <a:cubicBezTo>
                        <a:pt x="46001" y="10580"/>
                        <a:pt x="45482" y="11213"/>
                        <a:pt x="45079" y="11876"/>
                      </a:cubicBezTo>
                      <a:lnTo>
                        <a:pt x="44877" y="11674"/>
                      </a:lnTo>
                      <a:cubicBezTo>
                        <a:pt x="44848" y="11645"/>
                        <a:pt x="44791" y="11588"/>
                        <a:pt x="44791" y="11559"/>
                      </a:cubicBezTo>
                      <a:cubicBezTo>
                        <a:pt x="44762" y="11501"/>
                        <a:pt x="44704" y="11444"/>
                        <a:pt x="44618" y="11386"/>
                      </a:cubicBezTo>
                      <a:cubicBezTo>
                        <a:pt x="44560" y="11271"/>
                        <a:pt x="44445" y="11156"/>
                        <a:pt x="44330" y="11098"/>
                      </a:cubicBezTo>
                      <a:lnTo>
                        <a:pt x="44272" y="11012"/>
                      </a:lnTo>
                      <a:cubicBezTo>
                        <a:pt x="44215" y="10983"/>
                        <a:pt x="44186" y="10896"/>
                        <a:pt x="44128" y="10868"/>
                      </a:cubicBezTo>
                      <a:lnTo>
                        <a:pt x="44071" y="10839"/>
                      </a:lnTo>
                      <a:cubicBezTo>
                        <a:pt x="45655" y="9802"/>
                        <a:pt x="46577" y="8621"/>
                        <a:pt x="46577" y="7555"/>
                      </a:cubicBezTo>
                      <a:cubicBezTo>
                        <a:pt x="46577" y="7440"/>
                        <a:pt x="46577" y="7353"/>
                        <a:pt x="46519" y="7238"/>
                      </a:cubicBezTo>
                      <a:cubicBezTo>
                        <a:pt x="46433" y="6662"/>
                        <a:pt x="46029" y="6230"/>
                        <a:pt x="45453" y="6115"/>
                      </a:cubicBezTo>
                      <a:cubicBezTo>
                        <a:pt x="45345" y="6091"/>
                        <a:pt x="45229" y="6079"/>
                        <a:pt x="45107" y="6079"/>
                      </a:cubicBezTo>
                      <a:cubicBezTo>
                        <a:pt x="44483" y="6079"/>
                        <a:pt x="43704" y="6414"/>
                        <a:pt x="43005" y="7353"/>
                      </a:cubicBezTo>
                      <a:cubicBezTo>
                        <a:pt x="42717" y="7757"/>
                        <a:pt x="42343" y="8390"/>
                        <a:pt x="42112" y="9024"/>
                      </a:cubicBezTo>
                      <a:cubicBezTo>
                        <a:pt x="41968" y="8938"/>
                        <a:pt x="41853" y="8823"/>
                        <a:pt x="41709" y="8707"/>
                      </a:cubicBezTo>
                      <a:cubicBezTo>
                        <a:pt x="41680" y="8678"/>
                        <a:pt x="41594" y="8650"/>
                        <a:pt x="41565" y="8592"/>
                      </a:cubicBezTo>
                      <a:lnTo>
                        <a:pt x="41133" y="8275"/>
                      </a:lnTo>
                      <a:cubicBezTo>
                        <a:pt x="41104" y="8246"/>
                        <a:pt x="41046" y="8246"/>
                        <a:pt x="41018" y="8218"/>
                      </a:cubicBezTo>
                      <a:cubicBezTo>
                        <a:pt x="42890" y="6403"/>
                        <a:pt x="43034" y="4934"/>
                        <a:pt x="42573" y="4127"/>
                      </a:cubicBezTo>
                      <a:cubicBezTo>
                        <a:pt x="42328" y="3720"/>
                        <a:pt x="41878" y="3491"/>
                        <a:pt x="41368" y="3491"/>
                      </a:cubicBezTo>
                      <a:cubicBezTo>
                        <a:pt x="41338" y="3491"/>
                        <a:pt x="41307" y="3492"/>
                        <a:pt x="41277" y="3494"/>
                      </a:cubicBezTo>
                      <a:cubicBezTo>
                        <a:pt x="40470" y="3523"/>
                        <a:pt x="39721" y="4127"/>
                        <a:pt x="39232" y="5107"/>
                      </a:cubicBezTo>
                      <a:cubicBezTo>
                        <a:pt x="39001" y="5510"/>
                        <a:pt x="38828" y="6115"/>
                        <a:pt x="38656" y="6720"/>
                      </a:cubicBezTo>
                      <a:cubicBezTo>
                        <a:pt x="38252" y="6518"/>
                        <a:pt x="37878" y="6345"/>
                        <a:pt x="37503" y="6144"/>
                      </a:cubicBezTo>
                      <a:cubicBezTo>
                        <a:pt x="38080" y="5337"/>
                        <a:pt x="38598" y="4358"/>
                        <a:pt x="38598" y="3379"/>
                      </a:cubicBezTo>
                      <a:cubicBezTo>
                        <a:pt x="38598" y="3206"/>
                        <a:pt x="38598" y="3033"/>
                        <a:pt x="38540" y="2831"/>
                      </a:cubicBezTo>
                      <a:cubicBezTo>
                        <a:pt x="38454" y="2486"/>
                        <a:pt x="38310" y="2169"/>
                        <a:pt x="38080" y="1938"/>
                      </a:cubicBezTo>
                      <a:cubicBezTo>
                        <a:pt x="37820" y="1679"/>
                        <a:pt x="37496" y="1549"/>
                        <a:pt x="37144" y="1549"/>
                      </a:cubicBezTo>
                      <a:cubicBezTo>
                        <a:pt x="37026" y="1549"/>
                        <a:pt x="36906" y="1564"/>
                        <a:pt x="36783" y="1593"/>
                      </a:cubicBezTo>
                      <a:cubicBezTo>
                        <a:pt x="35286" y="1938"/>
                        <a:pt x="34911" y="3897"/>
                        <a:pt x="34767" y="5078"/>
                      </a:cubicBezTo>
                      <a:cubicBezTo>
                        <a:pt x="34364" y="4934"/>
                        <a:pt x="33961" y="4819"/>
                        <a:pt x="33615" y="4704"/>
                      </a:cubicBezTo>
                      <a:cubicBezTo>
                        <a:pt x="34249" y="3350"/>
                        <a:pt x="34364" y="2255"/>
                        <a:pt x="34047" y="1391"/>
                      </a:cubicBezTo>
                      <a:cubicBezTo>
                        <a:pt x="33845" y="930"/>
                        <a:pt x="33557" y="613"/>
                        <a:pt x="33212" y="469"/>
                      </a:cubicBezTo>
                      <a:cubicBezTo>
                        <a:pt x="33024" y="397"/>
                        <a:pt x="32844" y="361"/>
                        <a:pt x="32661" y="361"/>
                      </a:cubicBezTo>
                      <a:cubicBezTo>
                        <a:pt x="32477" y="361"/>
                        <a:pt x="32290" y="397"/>
                        <a:pt x="32088" y="469"/>
                      </a:cubicBezTo>
                      <a:cubicBezTo>
                        <a:pt x="30763" y="1045"/>
                        <a:pt x="30619" y="2918"/>
                        <a:pt x="30677" y="4127"/>
                      </a:cubicBezTo>
                      <a:cubicBezTo>
                        <a:pt x="30302" y="4070"/>
                        <a:pt x="29899" y="4041"/>
                        <a:pt x="29525" y="3983"/>
                      </a:cubicBezTo>
                      <a:cubicBezTo>
                        <a:pt x="29813" y="2687"/>
                        <a:pt x="29784" y="1593"/>
                        <a:pt x="29381" y="873"/>
                      </a:cubicBezTo>
                      <a:cubicBezTo>
                        <a:pt x="29150" y="441"/>
                        <a:pt x="28776" y="95"/>
                        <a:pt x="28373" y="37"/>
                      </a:cubicBezTo>
                      <a:cubicBezTo>
                        <a:pt x="28270" y="13"/>
                        <a:pt x="28165" y="1"/>
                        <a:pt x="280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123;p55"/>
                <p:cNvSpPr/>
                <p:nvPr/>
              </p:nvSpPr>
              <p:spPr>
                <a:xfrm>
                  <a:off x="2194088" y="1529650"/>
                  <a:ext cx="79000" cy="56525"/>
                </a:xfrm>
                <a:custGeom>
                  <a:avLst/>
                  <a:gdLst/>
                  <a:ahLst/>
                  <a:cxnLst/>
                  <a:rect l="l" t="t" r="r" b="b"/>
                  <a:pathLst>
                    <a:path w="3160" h="2261" extrusionOk="0">
                      <a:moveTo>
                        <a:pt x="1518" y="0"/>
                      </a:moveTo>
                      <a:cubicBezTo>
                        <a:pt x="1247" y="0"/>
                        <a:pt x="977" y="86"/>
                        <a:pt x="749" y="246"/>
                      </a:cubicBezTo>
                      <a:cubicBezTo>
                        <a:pt x="0" y="822"/>
                        <a:pt x="375" y="2061"/>
                        <a:pt x="1268" y="2234"/>
                      </a:cubicBezTo>
                      <a:cubicBezTo>
                        <a:pt x="1357" y="2252"/>
                        <a:pt x="1445" y="2261"/>
                        <a:pt x="1530" y="2261"/>
                      </a:cubicBezTo>
                      <a:cubicBezTo>
                        <a:pt x="2514" y="2261"/>
                        <a:pt x="3160" y="1104"/>
                        <a:pt x="2391" y="362"/>
                      </a:cubicBezTo>
                      <a:cubicBezTo>
                        <a:pt x="2144" y="115"/>
                        <a:pt x="1831" y="0"/>
                        <a:pt x="1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124;p55"/>
                <p:cNvSpPr/>
                <p:nvPr/>
              </p:nvSpPr>
              <p:spPr>
                <a:xfrm>
                  <a:off x="2406513" y="1434350"/>
                  <a:ext cx="65350" cy="58400"/>
                </a:xfrm>
                <a:custGeom>
                  <a:avLst/>
                  <a:gdLst/>
                  <a:ahLst/>
                  <a:cxnLst/>
                  <a:rect l="l" t="t" r="r" b="b"/>
                  <a:pathLst>
                    <a:path w="2614" h="2336" extrusionOk="0">
                      <a:moveTo>
                        <a:pt x="1247" y="0"/>
                      </a:moveTo>
                      <a:cubicBezTo>
                        <a:pt x="1170" y="0"/>
                        <a:pt x="1090" y="9"/>
                        <a:pt x="1009" y="26"/>
                      </a:cubicBezTo>
                      <a:cubicBezTo>
                        <a:pt x="490" y="141"/>
                        <a:pt x="1" y="631"/>
                        <a:pt x="58" y="1322"/>
                      </a:cubicBezTo>
                      <a:cubicBezTo>
                        <a:pt x="91" y="1978"/>
                        <a:pt x="609" y="2335"/>
                        <a:pt x="1151" y="2335"/>
                      </a:cubicBezTo>
                      <a:cubicBezTo>
                        <a:pt x="1560" y="2335"/>
                        <a:pt x="1983" y="2131"/>
                        <a:pt x="2219" y="1696"/>
                      </a:cubicBezTo>
                      <a:cubicBezTo>
                        <a:pt x="2614" y="933"/>
                        <a:pt x="2069" y="0"/>
                        <a:pt x="1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125;p55"/>
                <p:cNvSpPr/>
                <p:nvPr/>
              </p:nvSpPr>
              <p:spPr>
                <a:xfrm>
                  <a:off x="2197863" y="1588775"/>
                  <a:ext cx="116500" cy="75050"/>
                </a:xfrm>
                <a:custGeom>
                  <a:avLst/>
                  <a:gdLst/>
                  <a:ahLst/>
                  <a:cxnLst/>
                  <a:rect l="l" t="t" r="r" b="b"/>
                  <a:pathLst>
                    <a:path w="4660" h="3002" extrusionOk="0">
                      <a:moveTo>
                        <a:pt x="2869" y="1"/>
                      </a:moveTo>
                      <a:cubicBezTo>
                        <a:pt x="1813" y="1"/>
                        <a:pt x="547" y="695"/>
                        <a:pt x="253" y="1712"/>
                      </a:cubicBezTo>
                      <a:cubicBezTo>
                        <a:pt x="1" y="2518"/>
                        <a:pt x="630" y="3001"/>
                        <a:pt x="1507" y="3001"/>
                      </a:cubicBezTo>
                      <a:cubicBezTo>
                        <a:pt x="2134" y="3001"/>
                        <a:pt x="2888" y="2754"/>
                        <a:pt x="3536" y="2202"/>
                      </a:cubicBezTo>
                      <a:cubicBezTo>
                        <a:pt x="4660" y="1251"/>
                        <a:pt x="4170" y="128"/>
                        <a:pt x="3104" y="13"/>
                      </a:cubicBezTo>
                      <a:cubicBezTo>
                        <a:pt x="3027" y="5"/>
                        <a:pt x="2949" y="1"/>
                        <a:pt x="2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126;p55"/>
                <p:cNvSpPr/>
                <p:nvPr/>
              </p:nvSpPr>
              <p:spPr>
                <a:xfrm>
                  <a:off x="2418813" y="1486525"/>
                  <a:ext cx="126700" cy="74575"/>
                </a:xfrm>
                <a:custGeom>
                  <a:avLst/>
                  <a:gdLst/>
                  <a:ahLst/>
                  <a:cxnLst/>
                  <a:rect l="l" t="t" r="r" b="b"/>
                  <a:pathLst>
                    <a:path w="5068" h="2983" extrusionOk="0">
                      <a:moveTo>
                        <a:pt x="2963" y="0"/>
                      </a:moveTo>
                      <a:cubicBezTo>
                        <a:pt x="2052" y="0"/>
                        <a:pt x="1048" y="523"/>
                        <a:pt x="574" y="1222"/>
                      </a:cubicBezTo>
                      <a:cubicBezTo>
                        <a:pt x="0" y="2032"/>
                        <a:pt x="396" y="2983"/>
                        <a:pt x="1568" y="2983"/>
                      </a:cubicBezTo>
                      <a:cubicBezTo>
                        <a:pt x="1689" y="2983"/>
                        <a:pt x="1819" y="2972"/>
                        <a:pt x="1957" y="2951"/>
                      </a:cubicBezTo>
                      <a:cubicBezTo>
                        <a:pt x="3973" y="2634"/>
                        <a:pt x="5068" y="733"/>
                        <a:pt x="3685" y="128"/>
                      </a:cubicBezTo>
                      <a:cubicBezTo>
                        <a:pt x="3460" y="41"/>
                        <a:pt x="3215" y="0"/>
                        <a:pt x="29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127;p55"/>
                <p:cNvSpPr/>
                <p:nvPr/>
              </p:nvSpPr>
              <p:spPr>
                <a:xfrm>
                  <a:off x="2276888" y="1494725"/>
                  <a:ext cx="139900" cy="90650"/>
                </a:xfrm>
                <a:custGeom>
                  <a:avLst/>
                  <a:gdLst/>
                  <a:ahLst/>
                  <a:cxnLst/>
                  <a:rect l="l" t="t" r="r" b="b"/>
                  <a:pathLst>
                    <a:path w="5596" h="3626" extrusionOk="0">
                      <a:moveTo>
                        <a:pt x="4133" y="0"/>
                      </a:moveTo>
                      <a:cubicBezTo>
                        <a:pt x="4058" y="0"/>
                        <a:pt x="3977" y="10"/>
                        <a:pt x="3889" y="30"/>
                      </a:cubicBezTo>
                      <a:cubicBezTo>
                        <a:pt x="2420" y="318"/>
                        <a:pt x="980" y="1211"/>
                        <a:pt x="635" y="1615"/>
                      </a:cubicBezTo>
                      <a:cubicBezTo>
                        <a:pt x="1" y="2306"/>
                        <a:pt x="951" y="3199"/>
                        <a:pt x="1556" y="3458"/>
                      </a:cubicBezTo>
                      <a:cubicBezTo>
                        <a:pt x="1817" y="3573"/>
                        <a:pt x="2096" y="3625"/>
                        <a:pt x="2378" y="3625"/>
                      </a:cubicBezTo>
                      <a:cubicBezTo>
                        <a:pt x="3936" y="3625"/>
                        <a:pt x="5596" y="2023"/>
                        <a:pt x="4840" y="462"/>
                      </a:cubicBezTo>
                      <a:cubicBezTo>
                        <a:pt x="4698" y="202"/>
                        <a:pt x="4478" y="0"/>
                        <a:pt x="41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52" name="Google Shape;2128;p55"/>
          <p:cNvGrpSpPr/>
          <p:nvPr/>
        </p:nvGrpSpPr>
        <p:grpSpPr>
          <a:xfrm>
            <a:off x="7274349" y="3148103"/>
            <a:ext cx="1215867" cy="1719016"/>
            <a:chOff x="2791763" y="1713675"/>
            <a:chExt cx="903050" cy="1276750"/>
          </a:xfrm>
        </p:grpSpPr>
        <p:sp>
          <p:nvSpPr>
            <p:cNvPr id="53" name="Google Shape;2129;p55"/>
            <p:cNvSpPr/>
            <p:nvPr/>
          </p:nvSpPr>
          <p:spPr>
            <a:xfrm>
              <a:off x="2944438" y="2515150"/>
              <a:ext cx="185800" cy="280125"/>
            </a:xfrm>
            <a:custGeom>
              <a:avLst/>
              <a:gdLst/>
              <a:ahLst/>
              <a:cxnLst/>
              <a:rect l="l" t="t" r="r" b="b"/>
              <a:pathLst>
                <a:path w="7432" h="11205" extrusionOk="0">
                  <a:moveTo>
                    <a:pt x="4177" y="0"/>
                  </a:moveTo>
                  <a:lnTo>
                    <a:pt x="0" y="9793"/>
                  </a:lnTo>
                  <a:lnTo>
                    <a:pt x="3255" y="11205"/>
                  </a:lnTo>
                  <a:lnTo>
                    <a:pt x="7432" y="1383"/>
                  </a:lnTo>
                  <a:cubicBezTo>
                    <a:pt x="6856" y="1181"/>
                    <a:pt x="6337" y="1008"/>
                    <a:pt x="5790" y="778"/>
                  </a:cubicBezTo>
                  <a:cubicBezTo>
                    <a:pt x="5214" y="547"/>
                    <a:pt x="4666" y="288"/>
                    <a:pt x="41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130;p55"/>
            <p:cNvSpPr/>
            <p:nvPr/>
          </p:nvSpPr>
          <p:spPr>
            <a:xfrm>
              <a:off x="3359938" y="1719075"/>
              <a:ext cx="107300" cy="97575"/>
            </a:xfrm>
            <a:custGeom>
              <a:avLst/>
              <a:gdLst/>
              <a:ahLst/>
              <a:cxnLst/>
              <a:rect l="l" t="t" r="r" b="b"/>
              <a:pathLst>
                <a:path w="4292" h="3903" extrusionOk="0">
                  <a:moveTo>
                    <a:pt x="2254" y="0"/>
                  </a:moveTo>
                  <a:cubicBezTo>
                    <a:pt x="2024" y="0"/>
                    <a:pt x="1800" y="43"/>
                    <a:pt x="1584" y="130"/>
                  </a:cubicBezTo>
                  <a:cubicBezTo>
                    <a:pt x="1152" y="302"/>
                    <a:pt x="807" y="648"/>
                    <a:pt x="605" y="1080"/>
                  </a:cubicBezTo>
                  <a:lnTo>
                    <a:pt x="0" y="2520"/>
                  </a:lnTo>
                  <a:cubicBezTo>
                    <a:pt x="576" y="2693"/>
                    <a:pt x="1124" y="2866"/>
                    <a:pt x="1671" y="3125"/>
                  </a:cubicBezTo>
                  <a:cubicBezTo>
                    <a:pt x="2189" y="3356"/>
                    <a:pt x="2737" y="3615"/>
                    <a:pt x="3255" y="3903"/>
                  </a:cubicBezTo>
                  <a:lnTo>
                    <a:pt x="3860" y="2463"/>
                  </a:lnTo>
                  <a:cubicBezTo>
                    <a:pt x="4292" y="1570"/>
                    <a:pt x="3889" y="533"/>
                    <a:pt x="2967" y="130"/>
                  </a:cubicBezTo>
                  <a:cubicBezTo>
                    <a:pt x="2722" y="43"/>
                    <a:pt x="2485" y="0"/>
                    <a:pt x="22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131;p55"/>
            <p:cNvSpPr/>
            <p:nvPr/>
          </p:nvSpPr>
          <p:spPr>
            <a:xfrm>
              <a:off x="2840738" y="1808550"/>
              <a:ext cx="810850" cy="713875"/>
            </a:xfrm>
            <a:custGeom>
              <a:avLst/>
              <a:gdLst/>
              <a:ahLst/>
              <a:cxnLst/>
              <a:rect l="l" t="t" r="r" b="b"/>
              <a:pathLst>
                <a:path w="32434" h="28555" extrusionOk="0">
                  <a:moveTo>
                    <a:pt x="16218" y="1"/>
                  </a:moveTo>
                  <a:cubicBezTo>
                    <a:pt x="10672" y="1"/>
                    <a:pt x="5384" y="3240"/>
                    <a:pt x="3054" y="8677"/>
                  </a:cubicBezTo>
                  <a:cubicBezTo>
                    <a:pt x="0" y="15936"/>
                    <a:pt x="3342" y="24318"/>
                    <a:pt x="10629" y="27400"/>
                  </a:cubicBezTo>
                  <a:cubicBezTo>
                    <a:pt x="12451" y="28184"/>
                    <a:pt x="14346" y="28554"/>
                    <a:pt x="16212" y="28554"/>
                  </a:cubicBezTo>
                  <a:cubicBezTo>
                    <a:pt x="21749" y="28554"/>
                    <a:pt x="27025" y="25290"/>
                    <a:pt x="29352" y="19882"/>
                  </a:cubicBezTo>
                  <a:cubicBezTo>
                    <a:pt x="32434" y="12652"/>
                    <a:pt x="29064" y="4270"/>
                    <a:pt x="21776" y="1131"/>
                  </a:cubicBezTo>
                  <a:cubicBezTo>
                    <a:pt x="19962" y="364"/>
                    <a:pt x="18075" y="1"/>
                    <a:pt x="162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132;p55"/>
            <p:cNvSpPr/>
            <p:nvPr/>
          </p:nvSpPr>
          <p:spPr>
            <a:xfrm>
              <a:off x="2943713" y="2703800"/>
              <a:ext cx="105875" cy="91475"/>
            </a:xfrm>
            <a:custGeom>
              <a:avLst/>
              <a:gdLst/>
              <a:ahLst/>
              <a:cxnLst/>
              <a:rect l="l" t="t" r="r" b="b"/>
              <a:pathLst>
                <a:path w="4235" h="3659" extrusionOk="0">
                  <a:moveTo>
                    <a:pt x="980" y="1"/>
                  </a:moveTo>
                  <a:lnTo>
                    <a:pt x="0" y="2247"/>
                  </a:lnTo>
                  <a:lnTo>
                    <a:pt x="3284" y="3659"/>
                  </a:lnTo>
                  <a:lnTo>
                    <a:pt x="4235" y="1383"/>
                  </a:lnTo>
                  <a:lnTo>
                    <a:pt x="98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133;p55"/>
            <p:cNvSpPr/>
            <p:nvPr/>
          </p:nvSpPr>
          <p:spPr>
            <a:xfrm>
              <a:off x="3071888" y="2009650"/>
              <a:ext cx="334150" cy="313025"/>
            </a:xfrm>
            <a:custGeom>
              <a:avLst/>
              <a:gdLst/>
              <a:ahLst/>
              <a:cxnLst/>
              <a:rect l="l" t="t" r="r" b="b"/>
              <a:pathLst>
                <a:path w="13366" h="12521" extrusionOk="0">
                  <a:moveTo>
                    <a:pt x="7000" y="1"/>
                  </a:moveTo>
                  <a:cubicBezTo>
                    <a:pt x="6612" y="1"/>
                    <a:pt x="6227" y="39"/>
                    <a:pt x="5848" y="115"/>
                  </a:cubicBezTo>
                  <a:cubicBezTo>
                    <a:pt x="3832" y="460"/>
                    <a:pt x="2046" y="1785"/>
                    <a:pt x="1182" y="3802"/>
                  </a:cubicBezTo>
                  <a:cubicBezTo>
                    <a:pt x="1" y="6596"/>
                    <a:pt x="980" y="9764"/>
                    <a:pt x="3371" y="11406"/>
                  </a:cubicBezTo>
                  <a:cubicBezTo>
                    <a:pt x="3745" y="11665"/>
                    <a:pt x="4091" y="11838"/>
                    <a:pt x="4494" y="12011"/>
                  </a:cubicBezTo>
                  <a:cubicBezTo>
                    <a:pt x="5296" y="12357"/>
                    <a:pt x="6130" y="12520"/>
                    <a:pt x="6950" y="12520"/>
                  </a:cubicBezTo>
                  <a:cubicBezTo>
                    <a:pt x="9343" y="12520"/>
                    <a:pt x="11623" y="11130"/>
                    <a:pt x="12674" y="8814"/>
                  </a:cubicBezTo>
                  <a:cubicBezTo>
                    <a:pt x="12674" y="8785"/>
                    <a:pt x="12703" y="8756"/>
                    <a:pt x="12703" y="8698"/>
                  </a:cubicBezTo>
                  <a:cubicBezTo>
                    <a:pt x="13279" y="7373"/>
                    <a:pt x="13366" y="5933"/>
                    <a:pt x="12991" y="4637"/>
                  </a:cubicBezTo>
                  <a:cubicBezTo>
                    <a:pt x="12530" y="2851"/>
                    <a:pt x="11234" y="1296"/>
                    <a:pt x="9391" y="489"/>
                  </a:cubicBezTo>
                  <a:cubicBezTo>
                    <a:pt x="8598" y="161"/>
                    <a:pt x="7792" y="1"/>
                    <a:pt x="70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134;p55"/>
            <p:cNvSpPr/>
            <p:nvPr/>
          </p:nvSpPr>
          <p:spPr>
            <a:xfrm>
              <a:off x="3382563" y="1980000"/>
              <a:ext cx="95350" cy="64850"/>
            </a:xfrm>
            <a:custGeom>
              <a:avLst/>
              <a:gdLst/>
              <a:ahLst/>
              <a:cxnLst/>
              <a:rect l="l" t="t" r="r" b="b"/>
              <a:pathLst>
                <a:path w="3814" h="2594" extrusionOk="0">
                  <a:moveTo>
                    <a:pt x="1295" y="0"/>
                  </a:moveTo>
                  <a:cubicBezTo>
                    <a:pt x="615" y="0"/>
                    <a:pt x="1" y="529"/>
                    <a:pt x="247" y="1214"/>
                  </a:cubicBezTo>
                  <a:cubicBezTo>
                    <a:pt x="541" y="2140"/>
                    <a:pt x="1533" y="2594"/>
                    <a:pt x="2365" y="2594"/>
                  </a:cubicBezTo>
                  <a:cubicBezTo>
                    <a:pt x="3163" y="2594"/>
                    <a:pt x="3814" y="2176"/>
                    <a:pt x="3560" y="1358"/>
                  </a:cubicBezTo>
                  <a:cubicBezTo>
                    <a:pt x="3387" y="753"/>
                    <a:pt x="2552" y="33"/>
                    <a:pt x="1400" y="5"/>
                  </a:cubicBezTo>
                  <a:cubicBezTo>
                    <a:pt x="1365" y="2"/>
                    <a:pt x="1330" y="0"/>
                    <a:pt x="12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135;p55"/>
            <p:cNvSpPr/>
            <p:nvPr/>
          </p:nvSpPr>
          <p:spPr>
            <a:xfrm>
              <a:off x="3164563" y="1894400"/>
              <a:ext cx="111150" cy="65150"/>
            </a:xfrm>
            <a:custGeom>
              <a:avLst/>
              <a:gdLst/>
              <a:ahLst/>
              <a:cxnLst/>
              <a:rect l="l" t="t" r="r" b="b"/>
              <a:pathLst>
                <a:path w="4446" h="2606" extrusionOk="0">
                  <a:moveTo>
                    <a:pt x="2057" y="1"/>
                  </a:moveTo>
                  <a:cubicBezTo>
                    <a:pt x="1790" y="1"/>
                    <a:pt x="1549" y="52"/>
                    <a:pt x="1363" y="145"/>
                  </a:cubicBezTo>
                  <a:cubicBezTo>
                    <a:pt x="0" y="789"/>
                    <a:pt x="1494" y="2606"/>
                    <a:pt x="3020" y="2606"/>
                  </a:cubicBezTo>
                  <a:cubicBezTo>
                    <a:pt x="3268" y="2606"/>
                    <a:pt x="3516" y="2558"/>
                    <a:pt x="3754" y="2449"/>
                  </a:cubicBezTo>
                  <a:cubicBezTo>
                    <a:pt x="4445" y="2132"/>
                    <a:pt x="4359" y="1268"/>
                    <a:pt x="3811" y="750"/>
                  </a:cubicBezTo>
                  <a:cubicBezTo>
                    <a:pt x="3285" y="224"/>
                    <a:pt x="2614" y="1"/>
                    <a:pt x="20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136;p55"/>
            <p:cNvSpPr/>
            <p:nvPr/>
          </p:nvSpPr>
          <p:spPr>
            <a:xfrm>
              <a:off x="2870263" y="2759975"/>
              <a:ext cx="155575" cy="212650"/>
            </a:xfrm>
            <a:custGeom>
              <a:avLst/>
              <a:gdLst/>
              <a:ahLst/>
              <a:cxnLst/>
              <a:rect l="l" t="t" r="r" b="b"/>
              <a:pathLst>
                <a:path w="6223" h="8506" extrusionOk="0">
                  <a:moveTo>
                    <a:pt x="2938" y="0"/>
                  </a:moveTo>
                  <a:lnTo>
                    <a:pt x="404" y="6020"/>
                  </a:lnTo>
                  <a:cubicBezTo>
                    <a:pt x="0" y="6913"/>
                    <a:pt x="432" y="7950"/>
                    <a:pt x="1325" y="8354"/>
                  </a:cubicBezTo>
                  <a:cubicBezTo>
                    <a:pt x="1554" y="8457"/>
                    <a:pt x="1794" y="8505"/>
                    <a:pt x="2031" y="8505"/>
                  </a:cubicBezTo>
                  <a:cubicBezTo>
                    <a:pt x="2719" y="8505"/>
                    <a:pt x="3380" y="8096"/>
                    <a:pt x="3659" y="7432"/>
                  </a:cubicBezTo>
                  <a:lnTo>
                    <a:pt x="6222" y="1412"/>
                  </a:lnTo>
                  <a:lnTo>
                    <a:pt x="293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137;p55"/>
            <p:cNvSpPr/>
            <p:nvPr/>
          </p:nvSpPr>
          <p:spPr>
            <a:xfrm>
              <a:off x="3089163" y="2102425"/>
              <a:ext cx="298875" cy="219100"/>
            </a:xfrm>
            <a:custGeom>
              <a:avLst/>
              <a:gdLst/>
              <a:ahLst/>
              <a:cxnLst/>
              <a:rect l="l" t="t" r="r" b="b"/>
              <a:pathLst>
                <a:path w="11955" h="8764" extrusionOk="0">
                  <a:moveTo>
                    <a:pt x="4649" y="1"/>
                  </a:moveTo>
                  <a:cubicBezTo>
                    <a:pt x="4607" y="1"/>
                    <a:pt x="4566" y="2"/>
                    <a:pt x="4523" y="4"/>
                  </a:cubicBezTo>
                  <a:cubicBezTo>
                    <a:pt x="1844" y="148"/>
                    <a:pt x="1" y="4238"/>
                    <a:pt x="2651" y="7666"/>
                  </a:cubicBezTo>
                  <a:cubicBezTo>
                    <a:pt x="3025" y="7925"/>
                    <a:pt x="3371" y="8098"/>
                    <a:pt x="3774" y="8271"/>
                  </a:cubicBezTo>
                  <a:cubicBezTo>
                    <a:pt x="4567" y="8606"/>
                    <a:pt x="5391" y="8764"/>
                    <a:pt x="6203" y="8764"/>
                  </a:cubicBezTo>
                  <a:cubicBezTo>
                    <a:pt x="8605" y="8764"/>
                    <a:pt x="10900" y="7377"/>
                    <a:pt x="11955" y="5074"/>
                  </a:cubicBezTo>
                  <a:lnTo>
                    <a:pt x="11955" y="5074"/>
                  </a:lnTo>
                  <a:cubicBezTo>
                    <a:pt x="11099" y="6024"/>
                    <a:pt x="9930" y="6661"/>
                    <a:pt x="8691" y="6661"/>
                  </a:cubicBezTo>
                  <a:cubicBezTo>
                    <a:pt x="8427" y="6661"/>
                    <a:pt x="8161" y="6632"/>
                    <a:pt x="7893" y="6572"/>
                  </a:cubicBezTo>
                  <a:cubicBezTo>
                    <a:pt x="5531" y="6082"/>
                    <a:pt x="5013" y="3835"/>
                    <a:pt x="5762" y="2827"/>
                  </a:cubicBezTo>
                  <a:cubicBezTo>
                    <a:pt x="5963" y="2539"/>
                    <a:pt x="6194" y="2510"/>
                    <a:pt x="6453" y="2510"/>
                  </a:cubicBezTo>
                  <a:cubicBezTo>
                    <a:pt x="7041" y="1474"/>
                    <a:pt x="6131" y="1"/>
                    <a:pt x="46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138;p55"/>
            <p:cNvSpPr/>
            <p:nvPr/>
          </p:nvSpPr>
          <p:spPr>
            <a:xfrm>
              <a:off x="2967463" y="2618100"/>
              <a:ext cx="118850" cy="121025"/>
            </a:xfrm>
            <a:custGeom>
              <a:avLst/>
              <a:gdLst/>
              <a:ahLst/>
              <a:cxnLst/>
              <a:rect l="l" t="t" r="r" b="b"/>
              <a:pathLst>
                <a:path w="4754" h="4841" extrusionOk="0">
                  <a:moveTo>
                    <a:pt x="1470" y="1"/>
                  </a:moveTo>
                  <a:lnTo>
                    <a:pt x="1" y="3457"/>
                  </a:lnTo>
                  <a:lnTo>
                    <a:pt x="3285" y="4840"/>
                  </a:lnTo>
                  <a:lnTo>
                    <a:pt x="4754" y="1412"/>
                  </a:lnTo>
                  <a:lnTo>
                    <a:pt x="14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139;p55"/>
            <p:cNvSpPr/>
            <p:nvPr/>
          </p:nvSpPr>
          <p:spPr>
            <a:xfrm>
              <a:off x="2796088" y="1764725"/>
              <a:ext cx="898725" cy="802775"/>
            </a:xfrm>
            <a:custGeom>
              <a:avLst/>
              <a:gdLst/>
              <a:ahLst/>
              <a:cxnLst/>
              <a:rect l="l" t="t" r="r" b="b"/>
              <a:pathLst>
                <a:path w="35949" h="32111" extrusionOk="0">
                  <a:moveTo>
                    <a:pt x="18004" y="1754"/>
                  </a:moveTo>
                  <a:cubicBezTo>
                    <a:pt x="19861" y="1754"/>
                    <a:pt x="21748" y="2117"/>
                    <a:pt x="23562" y="2884"/>
                  </a:cubicBezTo>
                  <a:cubicBezTo>
                    <a:pt x="30850" y="6023"/>
                    <a:pt x="34220" y="14405"/>
                    <a:pt x="31138" y="21635"/>
                  </a:cubicBezTo>
                  <a:cubicBezTo>
                    <a:pt x="28811" y="27043"/>
                    <a:pt x="23535" y="30307"/>
                    <a:pt x="17998" y="30307"/>
                  </a:cubicBezTo>
                  <a:cubicBezTo>
                    <a:pt x="16132" y="30307"/>
                    <a:pt x="14237" y="29937"/>
                    <a:pt x="12415" y="29153"/>
                  </a:cubicBezTo>
                  <a:cubicBezTo>
                    <a:pt x="5128" y="26071"/>
                    <a:pt x="1786" y="17689"/>
                    <a:pt x="4840" y="10430"/>
                  </a:cubicBezTo>
                  <a:cubicBezTo>
                    <a:pt x="7170" y="4993"/>
                    <a:pt x="12458" y="1754"/>
                    <a:pt x="18004" y="1754"/>
                  </a:cubicBezTo>
                  <a:close/>
                  <a:moveTo>
                    <a:pt x="17997" y="1"/>
                  </a:moveTo>
                  <a:cubicBezTo>
                    <a:pt x="11759" y="1"/>
                    <a:pt x="5842" y="3672"/>
                    <a:pt x="3255" y="9768"/>
                  </a:cubicBezTo>
                  <a:cubicBezTo>
                    <a:pt x="1" y="17343"/>
                    <a:pt x="3111" y="26071"/>
                    <a:pt x="10140" y="30017"/>
                  </a:cubicBezTo>
                  <a:cubicBezTo>
                    <a:pt x="10629" y="30305"/>
                    <a:pt x="11177" y="30564"/>
                    <a:pt x="11724" y="30824"/>
                  </a:cubicBezTo>
                  <a:cubicBezTo>
                    <a:pt x="12242" y="31025"/>
                    <a:pt x="12818" y="31256"/>
                    <a:pt x="13366" y="31428"/>
                  </a:cubicBezTo>
                  <a:cubicBezTo>
                    <a:pt x="14896" y="31889"/>
                    <a:pt x="16452" y="32111"/>
                    <a:pt x="17988" y="32111"/>
                  </a:cubicBezTo>
                  <a:cubicBezTo>
                    <a:pt x="24226" y="32111"/>
                    <a:pt x="30139" y="28457"/>
                    <a:pt x="32751" y="22355"/>
                  </a:cubicBezTo>
                  <a:cubicBezTo>
                    <a:pt x="35948" y="14722"/>
                    <a:pt x="32895" y="6052"/>
                    <a:pt x="25867" y="2077"/>
                  </a:cubicBezTo>
                  <a:cubicBezTo>
                    <a:pt x="25377" y="1789"/>
                    <a:pt x="24830" y="1559"/>
                    <a:pt x="24282" y="1299"/>
                  </a:cubicBezTo>
                  <a:cubicBezTo>
                    <a:pt x="23735" y="1040"/>
                    <a:pt x="23159" y="867"/>
                    <a:pt x="22641" y="694"/>
                  </a:cubicBezTo>
                  <a:cubicBezTo>
                    <a:pt x="21103" y="226"/>
                    <a:pt x="19540" y="1"/>
                    <a:pt x="179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140;p55"/>
            <p:cNvSpPr/>
            <p:nvPr/>
          </p:nvSpPr>
          <p:spPr>
            <a:xfrm>
              <a:off x="3214463" y="2008700"/>
              <a:ext cx="187975" cy="260275"/>
            </a:xfrm>
            <a:custGeom>
              <a:avLst/>
              <a:gdLst/>
              <a:ahLst/>
              <a:cxnLst/>
              <a:rect l="l" t="t" r="r" b="b"/>
              <a:pathLst>
                <a:path w="7519" h="10411" extrusionOk="0">
                  <a:moveTo>
                    <a:pt x="1183" y="1"/>
                  </a:moveTo>
                  <a:cubicBezTo>
                    <a:pt x="811" y="1"/>
                    <a:pt x="444" y="33"/>
                    <a:pt x="87" y="95"/>
                  </a:cubicBezTo>
                  <a:cubicBezTo>
                    <a:pt x="4206" y="959"/>
                    <a:pt x="5790" y="4992"/>
                    <a:pt x="3803" y="6259"/>
                  </a:cubicBezTo>
                  <a:cubicBezTo>
                    <a:pt x="3493" y="6448"/>
                    <a:pt x="3163" y="6525"/>
                    <a:pt x="2831" y="6525"/>
                  </a:cubicBezTo>
                  <a:cubicBezTo>
                    <a:pt x="2607" y="6525"/>
                    <a:pt x="2381" y="6490"/>
                    <a:pt x="2161" y="6432"/>
                  </a:cubicBezTo>
                  <a:cubicBezTo>
                    <a:pt x="1902" y="6374"/>
                    <a:pt x="1643" y="6259"/>
                    <a:pt x="1441" y="6259"/>
                  </a:cubicBezTo>
                  <a:cubicBezTo>
                    <a:pt x="1182" y="6259"/>
                    <a:pt x="951" y="6288"/>
                    <a:pt x="750" y="6576"/>
                  </a:cubicBezTo>
                  <a:cubicBezTo>
                    <a:pt x="1" y="7584"/>
                    <a:pt x="519" y="9831"/>
                    <a:pt x="2881" y="10321"/>
                  </a:cubicBezTo>
                  <a:cubicBezTo>
                    <a:pt x="3159" y="10381"/>
                    <a:pt x="3434" y="10410"/>
                    <a:pt x="3704" y="10410"/>
                  </a:cubicBezTo>
                  <a:cubicBezTo>
                    <a:pt x="4968" y="10410"/>
                    <a:pt x="6117" y="9778"/>
                    <a:pt x="6971" y="8852"/>
                  </a:cubicBezTo>
                  <a:cubicBezTo>
                    <a:pt x="6971" y="8823"/>
                    <a:pt x="7000" y="8794"/>
                    <a:pt x="7000" y="8736"/>
                  </a:cubicBezTo>
                  <a:cubicBezTo>
                    <a:pt x="7346" y="7959"/>
                    <a:pt x="7519" y="7123"/>
                    <a:pt x="7519" y="6288"/>
                  </a:cubicBezTo>
                  <a:cubicBezTo>
                    <a:pt x="7519" y="6144"/>
                    <a:pt x="7519" y="6058"/>
                    <a:pt x="7461" y="5914"/>
                  </a:cubicBezTo>
                  <a:cubicBezTo>
                    <a:pt x="7461" y="5798"/>
                    <a:pt x="7432" y="5683"/>
                    <a:pt x="7432" y="5568"/>
                  </a:cubicBezTo>
                  <a:cubicBezTo>
                    <a:pt x="7403" y="5510"/>
                    <a:pt x="7403" y="5481"/>
                    <a:pt x="7403" y="5395"/>
                  </a:cubicBezTo>
                  <a:cubicBezTo>
                    <a:pt x="7403" y="5280"/>
                    <a:pt x="7375" y="5222"/>
                    <a:pt x="7375" y="5136"/>
                  </a:cubicBezTo>
                  <a:cubicBezTo>
                    <a:pt x="7375" y="5107"/>
                    <a:pt x="7317" y="5049"/>
                    <a:pt x="7317" y="4963"/>
                  </a:cubicBezTo>
                  <a:cubicBezTo>
                    <a:pt x="7288" y="4848"/>
                    <a:pt x="7288" y="4761"/>
                    <a:pt x="7259" y="4675"/>
                  </a:cubicBezTo>
                  <a:cubicBezTo>
                    <a:pt x="6799" y="2832"/>
                    <a:pt x="5502" y="1305"/>
                    <a:pt x="3659" y="498"/>
                  </a:cubicBezTo>
                  <a:cubicBezTo>
                    <a:pt x="2863" y="160"/>
                    <a:pt x="2013"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141;p55"/>
            <p:cNvSpPr/>
            <p:nvPr/>
          </p:nvSpPr>
          <p:spPr>
            <a:xfrm>
              <a:off x="2923538" y="2072275"/>
              <a:ext cx="690625" cy="454000"/>
            </a:xfrm>
            <a:custGeom>
              <a:avLst/>
              <a:gdLst/>
              <a:ahLst/>
              <a:cxnLst/>
              <a:rect l="l" t="t" r="r" b="b"/>
              <a:pathLst>
                <a:path w="27625" h="18160" extrusionOk="0">
                  <a:moveTo>
                    <a:pt x="26818" y="0"/>
                  </a:moveTo>
                  <a:lnTo>
                    <a:pt x="26818" y="0"/>
                  </a:lnTo>
                  <a:cubicBezTo>
                    <a:pt x="26702" y="1786"/>
                    <a:pt x="26328" y="3572"/>
                    <a:pt x="25608" y="5300"/>
                  </a:cubicBezTo>
                  <a:cubicBezTo>
                    <a:pt x="23061" y="11256"/>
                    <a:pt x="17250" y="14852"/>
                    <a:pt x="11127" y="14852"/>
                  </a:cubicBezTo>
                  <a:cubicBezTo>
                    <a:pt x="9077" y="14852"/>
                    <a:pt x="6993" y="14449"/>
                    <a:pt x="4984" y="13596"/>
                  </a:cubicBezTo>
                  <a:cubicBezTo>
                    <a:pt x="3083" y="12761"/>
                    <a:pt x="1384" y="11609"/>
                    <a:pt x="1" y="10197"/>
                  </a:cubicBezTo>
                  <a:lnTo>
                    <a:pt x="1" y="10197"/>
                  </a:lnTo>
                  <a:cubicBezTo>
                    <a:pt x="1470" y="13135"/>
                    <a:pt x="3947" y="15612"/>
                    <a:pt x="7231" y="16995"/>
                  </a:cubicBezTo>
                  <a:cubicBezTo>
                    <a:pt x="9080" y="17786"/>
                    <a:pt x="11001" y="18160"/>
                    <a:pt x="12890" y="18160"/>
                  </a:cubicBezTo>
                  <a:cubicBezTo>
                    <a:pt x="18501" y="18160"/>
                    <a:pt x="23828" y="14857"/>
                    <a:pt x="26155" y="9362"/>
                  </a:cubicBezTo>
                  <a:cubicBezTo>
                    <a:pt x="27480" y="6309"/>
                    <a:pt x="27624" y="3025"/>
                    <a:pt x="26818" y="0"/>
                  </a:cubicBez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142;p55"/>
            <p:cNvSpPr/>
            <p:nvPr/>
          </p:nvSpPr>
          <p:spPr>
            <a:xfrm>
              <a:off x="2920663" y="1919100"/>
              <a:ext cx="166600" cy="310575"/>
            </a:xfrm>
            <a:custGeom>
              <a:avLst/>
              <a:gdLst/>
              <a:ahLst/>
              <a:cxnLst/>
              <a:rect l="l" t="t" r="r" b="b"/>
              <a:pathLst>
                <a:path w="6664" h="12423" extrusionOk="0">
                  <a:moveTo>
                    <a:pt x="6124" y="0"/>
                  </a:moveTo>
                  <a:cubicBezTo>
                    <a:pt x="6062" y="0"/>
                    <a:pt x="5998" y="16"/>
                    <a:pt x="5934" y="50"/>
                  </a:cubicBezTo>
                  <a:cubicBezTo>
                    <a:pt x="2708" y="2008"/>
                    <a:pt x="1" y="6761"/>
                    <a:pt x="1383" y="12119"/>
                  </a:cubicBezTo>
                  <a:cubicBezTo>
                    <a:pt x="1424" y="12321"/>
                    <a:pt x="1591" y="12423"/>
                    <a:pt x="1760" y="12423"/>
                  </a:cubicBezTo>
                  <a:cubicBezTo>
                    <a:pt x="1952" y="12423"/>
                    <a:pt x="2146" y="12292"/>
                    <a:pt x="2161" y="12032"/>
                  </a:cubicBezTo>
                  <a:cubicBezTo>
                    <a:pt x="2017" y="4975"/>
                    <a:pt x="6136" y="1144"/>
                    <a:pt x="6424" y="626"/>
                  </a:cubicBezTo>
                  <a:cubicBezTo>
                    <a:pt x="6663" y="363"/>
                    <a:pt x="6426" y="0"/>
                    <a:pt x="6124" y="0"/>
                  </a:cubicBez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143;p55"/>
            <p:cNvSpPr/>
            <p:nvPr/>
          </p:nvSpPr>
          <p:spPr>
            <a:xfrm>
              <a:off x="2791763" y="1713675"/>
              <a:ext cx="870625" cy="1263800"/>
            </a:xfrm>
            <a:custGeom>
              <a:avLst/>
              <a:gdLst/>
              <a:ahLst/>
              <a:cxnLst/>
              <a:rect l="l" t="t" r="r" b="b"/>
              <a:pathLst>
                <a:path w="34825" h="50552" extrusionOk="0">
                  <a:moveTo>
                    <a:pt x="25039" y="468"/>
                  </a:moveTo>
                  <a:cubicBezTo>
                    <a:pt x="25240" y="468"/>
                    <a:pt x="25435" y="504"/>
                    <a:pt x="25608" y="576"/>
                  </a:cubicBezTo>
                  <a:cubicBezTo>
                    <a:pt x="26414" y="893"/>
                    <a:pt x="26789" y="1815"/>
                    <a:pt x="26443" y="2621"/>
                  </a:cubicBezTo>
                  <a:lnTo>
                    <a:pt x="25924" y="3831"/>
                  </a:lnTo>
                  <a:cubicBezTo>
                    <a:pt x="25464" y="3601"/>
                    <a:pt x="25003" y="3370"/>
                    <a:pt x="24542" y="3168"/>
                  </a:cubicBezTo>
                  <a:cubicBezTo>
                    <a:pt x="24052" y="2938"/>
                    <a:pt x="23563" y="2765"/>
                    <a:pt x="23044" y="2621"/>
                  </a:cubicBezTo>
                  <a:lnTo>
                    <a:pt x="23563" y="1383"/>
                  </a:lnTo>
                  <a:cubicBezTo>
                    <a:pt x="23735" y="1008"/>
                    <a:pt x="24023" y="720"/>
                    <a:pt x="24427" y="576"/>
                  </a:cubicBezTo>
                  <a:cubicBezTo>
                    <a:pt x="24628" y="504"/>
                    <a:pt x="24837" y="468"/>
                    <a:pt x="25039" y="468"/>
                  </a:cubicBezTo>
                  <a:close/>
                  <a:moveTo>
                    <a:pt x="18119" y="2218"/>
                  </a:moveTo>
                  <a:cubicBezTo>
                    <a:pt x="19559" y="2218"/>
                    <a:pt x="21028" y="2448"/>
                    <a:pt x="22439" y="2823"/>
                  </a:cubicBezTo>
                  <a:cubicBezTo>
                    <a:pt x="22583" y="2880"/>
                    <a:pt x="22698" y="2909"/>
                    <a:pt x="22842" y="2938"/>
                  </a:cubicBezTo>
                  <a:cubicBezTo>
                    <a:pt x="23332" y="3082"/>
                    <a:pt x="23822" y="3255"/>
                    <a:pt x="24311" y="3485"/>
                  </a:cubicBezTo>
                  <a:cubicBezTo>
                    <a:pt x="24772" y="3687"/>
                    <a:pt x="25291" y="3917"/>
                    <a:pt x="25723" y="4177"/>
                  </a:cubicBezTo>
                  <a:cubicBezTo>
                    <a:pt x="25838" y="4234"/>
                    <a:pt x="25982" y="4321"/>
                    <a:pt x="26068" y="4378"/>
                  </a:cubicBezTo>
                  <a:cubicBezTo>
                    <a:pt x="29093" y="6135"/>
                    <a:pt x="31455" y="8843"/>
                    <a:pt x="32780" y="12155"/>
                  </a:cubicBezTo>
                  <a:cubicBezTo>
                    <a:pt x="33529" y="14056"/>
                    <a:pt x="33932" y="16073"/>
                    <a:pt x="33932" y="18060"/>
                  </a:cubicBezTo>
                  <a:cubicBezTo>
                    <a:pt x="33990" y="20192"/>
                    <a:pt x="33558" y="22323"/>
                    <a:pt x="32693" y="24282"/>
                  </a:cubicBezTo>
                  <a:cubicBezTo>
                    <a:pt x="30159" y="30302"/>
                    <a:pt x="24283" y="33931"/>
                    <a:pt x="18119" y="33931"/>
                  </a:cubicBezTo>
                  <a:cubicBezTo>
                    <a:pt x="16678" y="33931"/>
                    <a:pt x="15238" y="33758"/>
                    <a:pt x="13798" y="33326"/>
                  </a:cubicBezTo>
                  <a:cubicBezTo>
                    <a:pt x="13654" y="33298"/>
                    <a:pt x="13539" y="33269"/>
                    <a:pt x="13395" y="33211"/>
                  </a:cubicBezTo>
                  <a:cubicBezTo>
                    <a:pt x="12905" y="33067"/>
                    <a:pt x="12387" y="32894"/>
                    <a:pt x="11926" y="32693"/>
                  </a:cubicBezTo>
                  <a:cubicBezTo>
                    <a:pt x="11465" y="32462"/>
                    <a:pt x="10946" y="32261"/>
                    <a:pt x="10514" y="32001"/>
                  </a:cubicBezTo>
                  <a:cubicBezTo>
                    <a:pt x="10428" y="31915"/>
                    <a:pt x="10284" y="31857"/>
                    <a:pt x="10169" y="31771"/>
                  </a:cubicBezTo>
                  <a:cubicBezTo>
                    <a:pt x="7144" y="30014"/>
                    <a:pt x="4782" y="27306"/>
                    <a:pt x="3457" y="23994"/>
                  </a:cubicBezTo>
                  <a:cubicBezTo>
                    <a:pt x="1873" y="20076"/>
                    <a:pt x="1902" y="15785"/>
                    <a:pt x="3572" y="11867"/>
                  </a:cubicBezTo>
                  <a:cubicBezTo>
                    <a:pt x="5243" y="7979"/>
                    <a:pt x="8296" y="4954"/>
                    <a:pt x="12214" y="3370"/>
                  </a:cubicBezTo>
                  <a:cubicBezTo>
                    <a:pt x="14115" y="2621"/>
                    <a:pt x="16131" y="2218"/>
                    <a:pt x="18119" y="2218"/>
                  </a:cubicBezTo>
                  <a:close/>
                  <a:moveTo>
                    <a:pt x="10370" y="32347"/>
                  </a:moveTo>
                  <a:cubicBezTo>
                    <a:pt x="10860" y="32606"/>
                    <a:pt x="11321" y="32837"/>
                    <a:pt x="11782" y="33038"/>
                  </a:cubicBezTo>
                  <a:cubicBezTo>
                    <a:pt x="12300" y="33269"/>
                    <a:pt x="12761" y="33442"/>
                    <a:pt x="13251" y="33586"/>
                  </a:cubicBezTo>
                  <a:lnTo>
                    <a:pt x="11666" y="37301"/>
                  </a:lnTo>
                  <a:lnTo>
                    <a:pt x="8786" y="36063"/>
                  </a:lnTo>
                  <a:lnTo>
                    <a:pt x="10370" y="32347"/>
                  </a:lnTo>
                  <a:close/>
                  <a:moveTo>
                    <a:pt x="8613" y="36466"/>
                  </a:moveTo>
                  <a:lnTo>
                    <a:pt x="11494" y="37676"/>
                  </a:lnTo>
                  <a:lnTo>
                    <a:pt x="10197" y="40758"/>
                  </a:lnTo>
                  <a:lnTo>
                    <a:pt x="7317" y="39519"/>
                  </a:lnTo>
                  <a:lnTo>
                    <a:pt x="8613" y="36466"/>
                  </a:lnTo>
                  <a:close/>
                  <a:moveTo>
                    <a:pt x="7173" y="39923"/>
                  </a:moveTo>
                  <a:lnTo>
                    <a:pt x="9881" y="41075"/>
                  </a:lnTo>
                  <a:lnTo>
                    <a:pt x="10053" y="41132"/>
                  </a:lnTo>
                  <a:lnTo>
                    <a:pt x="9276" y="43005"/>
                  </a:lnTo>
                  <a:lnTo>
                    <a:pt x="8613" y="42717"/>
                  </a:lnTo>
                  <a:lnTo>
                    <a:pt x="6395" y="41795"/>
                  </a:lnTo>
                  <a:lnTo>
                    <a:pt x="7173" y="39923"/>
                  </a:lnTo>
                  <a:close/>
                  <a:moveTo>
                    <a:pt x="6194" y="42140"/>
                  </a:moveTo>
                  <a:lnTo>
                    <a:pt x="7144" y="42544"/>
                  </a:lnTo>
                  <a:lnTo>
                    <a:pt x="8296" y="43062"/>
                  </a:lnTo>
                  <a:lnTo>
                    <a:pt x="9074" y="43379"/>
                  </a:lnTo>
                  <a:lnTo>
                    <a:pt x="6597" y="49197"/>
                  </a:lnTo>
                  <a:cubicBezTo>
                    <a:pt x="6424" y="49601"/>
                    <a:pt x="6136" y="49889"/>
                    <a:pt x="5733" y="50033"/>
                  </a:cubicBezTo>
                  <a:cubicBezTo>
                    <a:pt x="5531" y="50105"/>
                    <a:pt x="5322" y="50141"/>
                    <a:pt x="5121" y="50141"/>
                  </a:cubicBezTo>
                  <a:cubicBezTo>
                    <a:pt x="4919" y="50141"/>
                    <a:pt x="4725" y="50105"/>
                    <a:pt x="4552" y="50033"/>
                  </a:cubicBezTo>
                  <a:cubicBezTo>
                    <a:pt x="4149" y="49860"/>
                    <a:pt x="3861" y="49572"/>
                    <a:pt x="3717" y="49169"/>
                  </a:cubicBezTo>
                  <a:cubicBezTo>
                    <a:pt x="3572" y="48765"/>
                    <a:pt x="3572" y="48333"/>
                    <a:pt x="3717" y="47988"/>
                  </a:cubicBezTo>
                  <a:lnTo>
                    <a:pt x="4753" y="45539"/>
                  </a:lnTo>
                  <a:lnTo>
                    <a:pt x="6194" y="42140"/>
                  </a:lnTo>
                  <a:close/>
                  <a:moveTo>
                    <a:pt x="25042" y="0"/>
                  </a:moveTo>
                  <a:cubicBezTo>
                    <a:pt x="24787" y="0"/>
                    <a:pt x="24527" y="58"/>
                    <a:pt x="24283" y="173"/>
                  </a:cubicBezTo>
                  <a:cubicBezTo>
                    <a:pt x="23764" y="346"/>
                    <a:pt x="23418" y="749"/>
                    <a:pt x="23188" y="1210"/>
                  </a:cubicBezTo>
                  <a:lnTo>
                    <a:pt x="22670" y="2477"/>
                  </a:lnTo>
                  <a:cubicBezTo>
                    <a:pt x="21202" y="2049"/>
                    <a:pt x="19687" y="1834"/>
                    <a:pt x="18170" y="1834"/>
                  </a:cubicBezTo>
                  <a:cubicBezTo>
                    <a:pt x="16115" y="1834"/>
                    <a:pt x="14054" y="2229"/>
                    <a:pt x="12098" y="3024"/>
                  </a:cubicBezTo>
                  <a:cubicBezTo>
                    <a:pt x="8066" y="4637"/>
                    <a:pt x="4955" y="7720"/>
                    <a:pt x="3256" y="11723"/>
                  </a:cubicBezTo>
                  <a:cubicBezTo>
                    <a:pt x="1" y="19356"/>
                    <a:pt x="3025" y="28113"/>
                    <a:pt x="10053" y="32145"/>
                  </a:cubicBezTo>
                  <a:lnTo>
                    <a:pt x="8354" y="36063"/>
                  </a:lnTo>
                  <a:lnTo>
                    <a:pt x="6885" y="39519"/>
                  </a:lnTo>
                  <a:lnTo>
                    <a:pt x="6885" y="39548"/>
                  </a:lnTo>
                  <a:lnTo>
                    <a:pt x="5963" y="41795"/>
                  </a:lnTo>
                  <a:lnTo>
                    <a:pt x="5963" y="41824"/>
                  </a:lnTo>
                  <a:lnTo>
                    <a:pt x="3400" y="47815"/>
                  </a:lnTo>
                  <a:cubicBezTo>
                    <a:pt x="2968" y="48823"/>
                    <a:pt x="3428" y="49975"/>
                    <a:pt x="4437" y="50407"/>
                  </a:cubicBezTo>
                  <a:cubicBezTo>
                    <a:pt x="4696" y="50494"/>
                    <a:pt x="4955" y="50551"/>
                    <a:pt x="5243" y="50551"/>
                  </a:cubicBezTo>
                  <a:cubicBezTo>
                    <a:pt x="5474" y="50551"/>
                    <a:pt x="5733" y="50494"/>
                    <a:pt x="5992" y="50407"/>
                  </a:cubicBezTo>
                  <a:cubicBezTo>
                    <a:pt x="6482" y="50177"/>
                    <a:pt x="6856" y="49831"/>
                    <a:pt x="7058" y="49313"/>
                  </a:cubicBezTo>
                  <a:lnTo>
                    <a:pt x="9621" y="43293"/>
                  </a:lnTo>
                  <a:lnTo>
                    <a:pt x="10572" y="41075"/>
                  </a:lnTo>
                  <a:lnTo>
                    <a:pt x="12041" y="37618"/>
                  </a:lnTo>
                  <a:lnTo>
                    <a:pt x="13740" y="33701"/>
                  </a:lnTo>
                  <a:cubicBezTo>
                    <a:pt x="15209" y="34133"/>
                    <a:pt x="16707" y="34335"/>
                    <a:pt x="18205" y="34335"/>
                  </a:cubicBezTo>
                  <a:cubicBezTo>
                    <a:pt x="24484" y="34335"/>
                    <a:pt x="30533" y="30619"/>
                    <a:pt x="33183" y="24484"/>
                  </a:cubicBezTo>
                  <a:cubicBezTo>
                    <a:pt x="34796" y="20480"/>
                    <a:pt x="34825" y="16044"/>
                    <a:pt x="33212" y="12011"/>
                  </a:cubicBezTo>
                  <a:cubicBezTo>
                    <a:pt x="31829" y="8584"/>
                    <a:pt x="29439" y="5818"/>
                    <a:pt x="26299" y="4033"/>
                  </a:cubicBezTo>
                  <a:lnTo>
                    <a:pt x="26846" y="2765"/>
                  </a:lnTo>
                  <a:cubicBezTo>
                    <a:pt x="27278" y="1757"/>
                    <a:pt x="26789" y="605"/>
                    <a:pt x="25780" y="173"/>
                  </a:cubicBezTo>
                  <a:cubicBezTo>
                    <a:pt x="25550" y="58"/>
                    <a:pt x="25298" y="0"/>
                    <a:pt x="250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144;p55"/>
            <p:cNvSpPr/>
            <p:nvPr/>
          </p:nvSpPr>
          <p:spPr>
            <a:xfrm>
              <a:off x="2873138" y="1804225"/>
              <a:ext cx="777750" cy="724625"/>
            </a:xfrm>
            <a:custGeom>
              <a:avLst/>
              <a:gdLst/>
              <a:ahLst/>
              <a:cxnLst/>
              <a:rect l="l" t="t" r="r" b="b"/>
              <a:pathLst>
                <a:path w="31110" h="28985" extrusionOk="0">
                  <a:moveTo>
                    <a:pt x="14950" y="382"/>
                  </a:moveTo>
                  <a:cubicBezTo>
                    <a:pt x="16160" y="382"/>
                    <a:pt x="17398" y="526"/>
                    <a:pt x="18579" y="871"/>
                  </a:cubicBezTo>
                  <a:cubicBezTo>
                    <a:pt x="18723" y="900"/>
                    <a:pt x="18839" y="929"/>
                    <a:pt x="18983" y="987"/>
                  </a:cubicBezTo>
                  <a:cubicBezTo>
                    <a:pt x="19472" y="1131"/>
                    <a:pt x="19991" y="1304"/>
                    <a:pt x="20452" y="1505"/>
                  </a:cubicBezTo>
                  <a:cubicBezTo>
                    <a:pt x="20941" y="1736"/>
                    <a:pt x="21431" y="1937"/>
                    <a:pt x="21863" y="2196"/>
                  </a:cubicBezTo>
                  <a:cubicBezTo>
                    <a:pt x="21949" y="2254"/>
                    <a:pt x="22093" y="2340"/>
                    <a:pt x="22209" y="2427"/>
                  </a:cubicBezTo>
                  <a:cubicBezTo>
                    <a:pt x="28085" y="5970"/>
                    <a:pt x="30648" y="13459"/>
                    <a:pt x="27854" y="19997"/>
                  </a:cubicBezTo>
                  <a:cubicBezTo>
                    <a:pt x="26385" y="23454"/>
                    <a:pt x="23649" y="26133"/>
                    <a:pt x="20163" y="27544"/>
                  </a:cubicBezTo>
                  <a:cubicBezTo>
                    <a:pt x="18454" y="28228"/>
                    <a:pt x="16664" y="28567"/>
                    <a:pt x="14883" y="28567"/>
                  </a:cubicBezTo>
                  <a:cubicBezTo>
                    <a:pt x="13662" y="28567"/>
                    <a:pt x="12446" y="28408"/>
                    <a:pt x="11263" y="28091"/>
                  </a:cubicBezTo>
                  <a:cubicBezTo>
                    <a:pt x="11119" y="28063"/>
                    <a:pt x="11004" y="28005"/>
                    <a:pt x="10860" y="27976"/>
                  </a:cubicBezTo>
                  <a:cubicBezTo>
                    <a:pt x="10370" y="27832"/>
                    <a:pt x="9852" y="27659"/>
                    <a:pt x="9391" y="27429"/>
                  </a:cubicBezTo>
                  <a:cubicBezTo>
                    <a:pt x="8901" y="27227"/>
                    <a:pt x="8411" y="26997"/>
                    <a:pt x="7979" y="26738"/>
                  </a:cubicBezTo>
                  <a:cubicBezTo>
                    <a:pt x="7893" y="26680"/>
                    <a:pt x="7749" y="26594"/>
                    <a:pt x="7634" y="26536"/>
                  </a:cubicBezTo>
                  <a:cubicBezTo>
                    <a:pt x="5041" y="24952"/>
                    <a:pt x="3025" y="22619"/>
                    <a:pt x="1873" y="19738"/>
                  </a:cubicBezTo>
                  <a:cubicBezTo>
                    <a:pt x="462" y="16253"/>
                    <a:pt x="490" y="12422"/>
                    <a:pt x="1988" y="8965"/>
                  </a:cubicBezTo>
                  <a:cubicBezTo>
                    <a:pt x="3457" y="5509"/>
                    <a:pt x="6194" y="2801"/>
                    <a:pt x="9679" y="1390"/>
                  </a:cubicBezTo>
                  <a:cubicBezTo>
                    <a:pt x="11378" y="727"/>
                    <a:pt x="13164" y="382"/>
                    <a:pt x="14950" y="382"/>
                  </a:cubicBezTo>
                  <a:close/>
                  <a:moveTo>
                    <a:pt x="14911" y="1"/>
                  </a:moveTo>
                  <a:cubicBezTo>
                    <a:pt x="13073" y="1"/>
                    <a:pt x="11230" y="347"/>
                    <a:pt x="9477" y="1044"/>
                  </a:cubicBezTo>
                  <a:cubicBezTo>
                    <a:pt x="5877" y="2484"/>
                    <a:pt x="3054" y="5250"/>
                    <a:pt x="1556" y="8821"/>
                  </a:cubicBezTo>
                  <a:cubicBezTo>
                    <a:pt x="29" y="12393"/>
                    <a:pt x="1" y="16310"/>
                    <a:pt x="1441" y="19911"/>
                  </a:cubicBezTo>
                  <a:cubicBezTo>
                    <a:pt x="2622" y="22907"/>
                    <a:pt x="4725" y="25326"/>
                    <a:pt x="7403" y="26939"/>
                  </a:cubicBezTo>
                  <a:cubicBezTo>
                    <a:pt x="7518" y="26997"/>
                    <a:pt x="7634" y="27083"/>
                    <a:pt x="7778" y="27141"/>
                  </a:cubicBezTo>
                  <a:cubicBezTo>
                    <a:pt x="8239" y="27400"/>
                    <a:pt x="8699" y="27659"/>
                    <a:pt x="9189" y="27832"/>
                  </a:cubicBezTo>
                  <a:cubicBezTo>
                    <a:pt x="9679" y="28063"/>
                    <a:pt x="10140" y="28235"/>
                    <a:pt x="10658" y="28379"/>
                  </a:cubicBezTo>
                  <a:cubicBezTo>
                    <a:pt x="10802" y="28408"/>
                    <a:pt x="10917" y="28437"/>
                    <a:pt x="11061" y="28495"/>
                  </a:cubicBezTo>
                  <a:cubicBezTo>
                    <a:pt x="12300" y="28840"/>
                    <a:pt x="13567" y="28984"/>
                    <a:pt x="14864" y="28984"/>
                  </a:cubicBezTo>
                  <a:cubicBezTo>
                    <a:pt x="16707" y="28984"/>
                    <a:pt x="18522" y="28610"/>
                    <a:pt x="20279" y="27947"/>
                  </a:cubicBezTo>
                  <a:cubicBezTo>
                    <a:pt x="23879" y="26507"/>
                    <a:pt x="26673" y="23713"/>
                    <a:pt x="28200" y="20170"/>
                  </a:cubicBezTo>
                  <a:cubicBezTo>
                    <a:pt x="31109" y="13430"/>
                    <a:pt x="28430" y="5682"/>
                    <a:pt x="22324" y="2052"/>
                  </a:cubicBezTo>
                  <a:cubicBezTo>
                    <a:pt x="22209" y="1995"/>
                    <a:pt x="22093" y="1908"/>
                    <a:pt x="21949" y="1851"/>
                  </a:cubicBezTo>
                  <a:cubicBezTo>
                    <a:pt x="21488" y="1592"/>
                    <a:pt x="21028" y="1361"/>
                    <a:pt x="20567" y="1159"/>
                  </a:cubicBezTo>
                  <a:cubicBezTo>
                    <a:pt x="20048" y="929"/>
                    <a:pt x="19587" y="756"/>
                    <a:pt x="19069" y="612"/>
                  </a:cubicBezTo>
                  <a:cubicBezTo>
                    <a:pt x="18925" y="583"/>
                    <a:pt x="18839" y="555"/>
                    <a:pt x="18694" y="497"/>
                  </a:cubicBezTo>
                  <a:cubicBezTo>
                    <a:pt x="17457" y="167"/>
                    <a:pt x="16185" y="1"/>
                    <a:pt x="149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145;p55"/>
            <p:cNvSpPr/>
            <p:nvPr/>
          </p:nvSpPr>
          <p:spPr>
            <a:xfrm>
              <a:off x="3070438" y="2005600"/>
              <a:ext cx="339925" cy="321625"/>
            </a:xfrm>
            <a:custGeom>
              <a:avLst/>
              <a:gdLst/>
              <a:ahLst/>
              <a:cxnLst/>
              <a:rect l="l" t="t" r="r" b="b"/>
              <a:pathLst>
                <a:path w="13597" h="12865" extrusionOk="0">
                  <a:moveTo>
                    <a:pt x="7432" y="363"/>
                  </a:moveTo>
                  <a:cubicBezTo>
                    <a:pt x="7576" y="363"/>
                    <a:pt x="7720" y="421"/>
                    <a:pt x="7864" y="421"/>
                  </a:cubicBezTo>
                  <a:cubicBezTo>
                    <a:pt x="8383" y="478"/>
                    <a:pt x="8930" y="622"/>
                    <a:pt x="9391" y="853"/>
                  </a:cubicBezTo>
                  <a:cubicBezTo>
                    <a:pt x="9881" y="1054"/>
                    <a:pt x="10342" y="1314"/>
                    <a:pt x="10745" y="1631"/>
                  </a:cubicBezTo>
                  <a:cubicBezTo>
                    <a:pt x="10860" y="1688"/>
                    <a:pt x="10975" y="1803"/>
                    <a:pt x="11091" y="1919"/>
                  </a:cubicBezTo>
                  <a:cubicBezTo>
                    <a:pt x="11955" y="2696"/>
                    <a:pt x="12560" y="3733"/>
                    <a:pt x="12848" y="4828"/>
                  </a:cubicBezTo>
                  <a:cubicBezTo>
                    <a:pt x="12905" y="5087"/>
                    <a:pt x="12992" y="5375"/>
                    <a:pt x="13020" y="5663"/>
                  </a:cubicBezTo>
                  <a:cubicBezTo>
                    <a:pt x="13164" y="6700"/>
                    <a:pt x="13020" y="7795"/>
                    <a:pt x="12588" y="8803"/>
                  </a:cubicBezTo>
                  <a:cubicBezTo>
                    <a:pt x="12588" y="8832"/>
                    <a:pt x="12560" y="8860"/>
                    <a:pt x="12560" y="8860"/>
                  </a:cubicBezTo>
                  <a:cubicBezTo>
                    <a:pt x="11760" y="9684"/>
                    <a:pt x="10674" y="10345"/>
                    <a:pt x="9406" y="10345"/>
                  </a:cubicBezTo>
                  <a:cubicBezTo>
                    <a:pt x="9167" y="10345"/>
                    <a:pt x="8922" y="10322"/>
                    <a:pt x="8671" y="10272"/>
                  </a:cubicBezTo>
                  <a:cubicBezTo>
                    <a:pt x="8297" y="10214"/>
                    <a:pt x="7980" y="10041"/>
                    <a:pt x="7692" y="9897"/>
                  </a:cubicBezTo>
                  <a:cubicBezTo>
                    <a:pt x="7576" y="9840"/>
                    <a:pt x="7432" y="9753"/>
                    <a:pt x="7346" y="9696"/>
                  </a:cubicBezTo>
                  <a:cubicBezTo>
                    <a:pt x="6943" y="9408"/>
                    <a:pt x="6655" y="9004"/>
                    <a:pt x="6511" y="8572"/>
                  </a:cubicBezTo>
                  <a:cubicBezTo>
                    <a:pt x="6280" y="7967"/>
                    <a:pt x="6338" y="7276"/>
                    <a:pt x="6655" y="6902"/>
                  </a:cubicBezTo>
                  <a:cubicBezTo>
                    <a:pt x="6683" y="6844"/>
                    <a:pt x="6683" y="6815"/>
                    <a:pt x="6712" y="6815"/>
                  </a:cubicBezTo>
                  <a:cubicBezTo>
                    <a:pt x="6828" y="6700"/>
                    <a:pt x="6943" y="6642"/>
                    <a:pt x="7087" y="6642"/>
                  </a:cubicBezTo>
                  <a:cubicBezTo>
                    <a:pt x="7144" y="6642"/>
                    <a:pt x="7202" y="6642"/>
                    <a:pt x="7260" y="6671"/>
                  </a:cubicBezTo>
                  <a:cubicBezTo>
                    <a:pt x="7375" y="6671"/>
                    <a:pt x="7490" y="6700"/>
                    <a:pt x="7634" y="6786"/>
                  </a:cubicBezTo>
                  <a:cubicBezTo>
                    <a:pt x="7692" y="6815"/>
                    <a:pt x="7778" y="6815"/>
                    <a:pt x="7836" y="6844"/>
                  </a:cubicBezTo>
                  <a:cubicBezTo>
                    <a:pt x="8066" y="6930"/>
                    <a:pt x="8268" y="6959"/>
                    <a:pt x="8498" y="6959"/>
                  </a:cubicBezTo>
                  <a:cubicBezTo>
                    <a:pt x="8642" y="6959"/>
                    <a:pt x="8815" y="6959"/>
                    <a:pt x="8959" y="6930"/>
                  </a:cubicBezTo>
                  <a:cubicBezTo>
                    <a:pt x="9218" y="6902"/>
                    <a:pt x="9449" y="6786"/>
                    <a:pt x="9679" y="6642"/>
                  </a:cubicBezTo>
                  <a:cubicBezTo>
                    <a:pt x="10457" y="6124"/>
                    <a:pt x="10802" y="5202"/>
                    <a:pt x="10543" y="4079"/>
                  </a:cubicBezTo>
                  <a:cubicBezTo>
                    <a:pt x="10514" y="3906"/>
                    <a:pt x="10428" y="3733"/>
                    <a:pt x="10370" y="3589"/>
                  </a:cubicBezTo>
                  <a:cubicBezTo>
                    <a:pt x="10284" y="3388"/>
                    <a:pt x="10226" y="3244"/>
                    <a:pt x="10140" y="3071"/>
                  </a:cubicBezTo>
                  <a:cubicBezTo>
                    <a:pt x="9679" y="2207"/>
                    <a:pt x="8844" y="1342"/>
                    <a:pt x="7692" y="766"/>
                  </a:cubicBezTo>
                  <a:cubicBezTo>
                    <a:pt x="7576" y="709"/>
                    <a:pt x="7432" y="651"/>
                    <a:pt x="7346" y="594"/>
                  </a:cubicBezTo>
                  <a:cubicBezTo>
                    <a:pt x="7231" y="450"/>
                    <a:pt x="7116" y="421"/>
                    <a:pt x="7000" y="363"/>
                  </a:cubicBezTo>
                  <a:close/>
                  <a:moveTo>
                    <a:pt x="5906" y="450"/>
                  </a:moveTo>
                  <a:cubicBezTo>
                    <a:pt x="6367" y="565"/>
                    <a:pt x="6799" y="680"/>
                    <a:pt x="7202" y="882"/>
                  </a:cubicBezTo>
                  <a:cubicBezTo>
                    <a:pt x="7288" y="910"/>
                    <a:pt x="7432" y="997"/>
                    <a:pt x="7548" y="1054"/>
                  </a:cubicBezTo>
                  <a:cubicBezTo>
                    <a:pt x="8729" y="1659"/>
                    <a:pt x="9535" y="2610"/>
                    <a:pt x="9938" y="3503"/>
                  </a:cubicBezTo>
                  <a:cubicBezTo>
                    <a:pt x="9996" y="3676"/>
                    <a:pt x="10082" y="3906"/>
                    <a:pt x="10111" y="4079"/>
                  </a:cubicBezTo>
                  <a:lnTo>
                    <a:pt x="10111" y="4108"/>
                  </a:lnTo>
                  <a:cubicBezTo>
                    <a:pt x="10313" y="5058"/>
                    <a:pt x="10082" y="5807"/>
                    <a:pt x="9420" y="6210"/>
                  </a:cubicBezTo>
                  <a:cubicBezTo>
                    <a:pt x="9305" y="6268"/>
                    <a:pt x="9218" y="6326"/>
                    <a:pt x="9103" y="6354"/>
                  </a:cubicBezTo>
                  <a:cubicBezTo>
                    <a:pt x="8959" y="6383"/>
                    <a:pt x="8786" y="6412"/>
                    <a:pt x="8642" y="6470"/>
                  </a:cubicBezTo>
                  <a:cubicBezTo>
                    <a:pt x="8412" y="6470"/>
                    <a:pt x="8153" y="6470"/>
                    <a:pt x="7922" y="6383"/>
                  </a:cubicBezTo>
                  <a:cubicBezTo>
                    <a:pt x="7836" y="6354"/>
                    <a:pt x="7749" y="6354"/>
                    <a:pt x="7692" y="6326"/>
                  </a:cubicBezTo>
                  <a:cubicBezTo>
                    <a:pt x="7634" y="6268"/>
                    <a:pt x="7519" y="6239"/>
                    <a:pt x="7404" y="6239"/>
                  </a:cubicBezTo>
                  <a:cubicBezTo>
                    <a:pt x="7548" y="5807"/>
                    <a:pt x="7519" y="5317"/>
                    <a:pt x="7288" y="4828"/>
                  </a:cubicBezTo>
                  <a:cubicBezTo>
                    <a:pt x="7087" y="4396"/>
                    <a:pt x="6712" y="4079"/>
                    <a:pt x="6280" y="3906"/>
                  </a:cubicBezTo>
                  <a:cubicBezTo>
                    <a:pt x="6165" y="3820"/>
                    <a:pt x="6021" y="3791"/>
                    <a:pt x="5877" y="3762"/>
                  </a:cubicBezTo>
                  <a:cubicBezTo>
                    <a:pt x="5675" y="3676"/>
                    <a:pt x="5416" y="3676"/>
                    <a:pt x="5214" y="3676"/>
                  </a:cubicBezTo>
                  <a:cubicBezTo>
                    <a:pt x="3717" y="3762"/>
                    <a:pt x="2478" y="4943"/>
                    <a:pt x="1988" y="6642"/>
                  </a:cubicBezTo>
                  <a:cubicBezTo>
                    <a:pt x="1700" y="7766"/>
                    <a:pt x="1758" y="9120"/>
                    <a:pt x="2420" y="10502"/>
                  </a:cubicBezTo>
                  <a:cubicBezTo>
                    <a:pt x="951" y="8803"/>
                    <a:pt x="462" y="6268"/>
                    <a:pt x="1441" y="4050"/>
                  </a:cubicBezTo>
                  <a:cubicBezTo>
                    <a:pt x="2248" y="2091"/>
                    <a:pt x="3976" y="795"/>
                    <a:pt x="5906" y="450"/>
                  </a:cubicBezTo>
                  <a:close/>
                  <a:moveTo>
                    <a:pt x="5330" y="4079"/>
                  </a:moveTo>
                  <a:cubicBezTo>
                    <a:pt x="5503" y="4079"/>
                    <a:pt x="5675" y="4079"/>
                    <a:pt x="5819" y="4108"/>
                  </a:cubicBezTo>
                  <a:cubicBezTo>
                    <a:pt x="5963" y="4165"/>
                    <a:pt x="6079" y="4194"/>
                    <a:pt x="6223" y="4252"/>
                  </a:cubicBezTo>
                  <a:cubicBezTo>
                    <a:pt x="6626" y="4453"/>
                    <a:pt x="6856" y="4741"/>
                    <a:pt x="7000" y="5029"/>
                  </a:cubicBezTo>
                  <a:cubicBezTo>
                    <a:pt x="7231" y="5404"/>
                    <a:pt x="7231" y="5836"/>
                    <a:pt x="7087" y="6210"/>
                  </a:cubicBezTo>
                  <a:cubicBezTo>
                    <a:pt x="6828" y="6210"/>
                    <a:pt x="6568" y="6326"/>
                    <a:pt x="6367" y="6614"/>
                  </a:cubicBezTo>
                  <a:cubicBezTo>
                    <a:pt x="5935" y="7103"/>
                    <a:pt x="5848" y="7939"/>
                    <a:pt x="6136" y="8688"/>
                  </a:cubicBezTo>
                  <a:cubicBezTo>
                    <a:pt x="6367" y="9235"/>
                    <a:pt x="6712" y="9696"/>
                    <a:pt x="7202" y="10070"/>
                  </a:cubicBezTo>
                  <a:cubicBezTo>
                    <a:pt x="7288" y="10128"/>
                    <a:pt x="7404" y="10214"/>
                    <a:pt x="7548" y="10272"/>
                  </a:cubicBezTo>
                  <a:cubicBezTo>
                    <a:pt x="7864" y="10445"/>
                    <a:pt x="8239" y="10589"/>
                    <a:pt x="8585" y="10675"/>
                  </a:cubicBezTo>
                  <a:cubicBezTo>
                    <a:pt x="8844" y="10733"/>
                    <a:pt x="9132" y="10733"/>
                    <a:pt x="9420" y="10733"/>
                  </a:cubicBezTo>
                  <a:cubicBezTo>
                    <a:pt x="10226" y="10733"/>
                    <a:pt x="11119" y="10531"/>
                    <a:pt x="11983" y="9926"/>
                  </a:cubicBezTo>
                  <a:lnTo>
                    <a:pt x="11983" y="9926"/>
                  </a:lnTo>
                  <a:cubicBezTo>
                    <a:pt x="10800" y="11540"/>
                    <a:pt x="8939" y="12475"/>
                    <a:pt x="6986" y="12475"/>
                  </a:cubicBezTo>
                  <a:cubicBezTo>
                    <a:pt x="6847" y="12475"/>
                    <a:pt x="6708" y="12470"/>
                    <a:pt x="6568" y="12461"/>
                  </a:cubicBezTo>
                  <a:cubicBezTo>
                    <a:pt x="6424" y="12461"/>
                    <a:pt x="6280" y="12432"/>
                    <a:pt x="6136" y="12432"/>
                  </a:cubicBezTo>
                  <a:cubicBezTo>
                    <a:pt x="5647" y="12374"/>
                    <a:pt x="5099" y="12230"/>
                    <a:pt x="4638" y="12000"/>
                  </a:cubicBezTo>
                  <a:cubicBezTo>
                    <a:pt x="4264" y="11856"/>
                    <a:pt x="3918" y="11654"/>
                    <a:pt x="3601" y="11424"/>
                  </a:cubicBezTo>
                  <a:cubicBezTo>
                    <a:pt x="3486" y="11309"/>
                    <a:pt x="3400" y="11165"/>
                    <a:pt x="3342" y="11078"/>
                  </a:cubicBezTo>
                  <a:cubicBezTo>
                    <a:pt x="3227" y="10934"/>
                    <a:pt x="3169" y="10790"/>
                    <a:pt x="3083" y="10646"/>
                  </a:cubicBezTo>
                  <a:cubicBezTo>
                    <a:pt x="2305" y="9264"/>
                    <a:pt x="2219" y="7852"/>
                    <a:pt x="2507" y="6758"/>
                  </a:cubicBezTo>
                  <a:cubicBezTo>
                    <a:pt x="2910" y="5231"/>
                    <a:pt x="4062" y="4165"/>
                    <a:pt x="5330" y="4079"/>
                  </a:cubicBezTo>
                  <a:close/>
                  <a:moveTo>
                    <a:pt x="7003" y="0"/>
                  </a:moveTo>
                  <a:cubicBezTo>
                    <a:pt x="6640" y="0"/>
                    <a:pt x="6282" y="20"/>
                    <a:pt x="5935" y="75"/>
                  </a:cubicBezTo>
                  <a:cubicBezTo>
                    <a:pt x="5531" y="162"/>
                    <a:pt x="5186" y="277"/>
                    <a:pt x="4811" y="363"/>
                  </a:cubicBezTo>
                  <a:cubicBezTo>
                    <a:pt x="4350" y="565"/>
                    <a:pt x="3890" y="766"/>
                    <a:pt x="3457" y="1054"/>
                  </a:cubicBezTo>
                  <a:cubicBezTo>
                    <a:pt x="2968" y="1342"/>
                    <a:pt x="2593" y="1717"/>
                    <a:pt x="2219" y="2149"/>
                  </a:cubicBezTo>
                  <a:cubicBezTo>
                    <a:pt x="1758" y="2639"/>
                    <a:pt x="1384" y="3215"/>
                    <a:pt x="1096" y="3906"/>
                  </a:cubicBezTo>
                  <a:cubicBezTo>
                    <a:pt x="1" y="6527"/>
                    <a:pt x="750" y="9523"/>
                    <a:pt x="2824" y="11309"/>
                  </a:cubicBezTo>
                  <a:cubicBezTo>
                    <a:pt x="2939" y="11424"/>
                    <a:pt x="3054" y="11510"/>
                    <a:pt x="3169" y="11568"/>
                  </a:cubicBezTo>
                  <a:cubicBezTo>
                    <a:pt x="3227" y="11597"/>
                    <a:pt x="3313" y="11683"/>
                    <a:pt x="3342" y="11712"/>
                  </a:cubicBezTo>
                  <a:cubicBezTo>
                    <a:pt x="3688" y="11971"/>
                    <a:pt x="4091" y="12173"/>
                    <a:pt x="4523" y="12374"/>
                  </a:cubicBezTo>
                  <a:cubicBezTo>
                    <a:pt x="5042" y="12576"/>
                    <a:pt x="5531" y="12720"/>
                    <a:pt x="6050" y="12807"/>
                  </a:cubicBezTo>
                  <a:cubicBezTo>
                    <a:pt x="6194" y="12835"/>
                    <a:pt x="6338" y="12835"/>
                    <a:pt x="6482" y="12835"/>
                  </a:cubicBezTo>
                  <a:cubicBezTo>
                    <a:pt x="6655" y="12864"/>
                    <a:pt x="6856" y="12864"/>
                    <a:pt x="7058" y="12864"/>
                  </a:cubicBezTo>
                  <a:cubicBezTo>
                    <a:pt x="9506" y="12864"/>
                    <a:pt x="11868" y="11453"/>
                    <a:pt x="12905" y="9091"/>
                  </a:cubicBezTo>
                  <a:cubicBezTo>
                    <a:pt x="12963" y="9062"/>
                    <a:pt x="12963" y="8976"/>
                    <a:pt x="12992" y="8918"/>
                  </a:cubicBezTo>
                  <a:cubicBezTo>
                    <a:pt x="13136" y="8544"/>
                    <a:pt x="13251" y="8198"/>
                    <a:pt x="13337" y="7823"/>
                  </a:cubicBezTo>
                  <a:cubicBezTo>
                    <a:pt x="13596" y="6815"/>
                    <a:pt x="13568" y="5778"/>
                    <a:pt x="13308" y="4770"/>
                  </a:cubicBezTo>
                  <a:cubicBezTo>
                    <a:pt x="13193" y="4540"/>
                    <a:pt x="13136" y="4309"/>
                    <a:pt x="13020" y="4050"/>
                  </a:cubicBezTo>
                  <a:cubicBezTo>
                    <a:pt x="12675" y="3071"/>
                    <a:pt x="12041" y="2207"/>
                    <a:pt x="11263" y="1515"/>
                  </a:cubicBezTo>
                  <a:cubicBezTo>
                    <a:pt x="11148" y="1400"/>
                    <a:pt x="11033" y="1342"/>
                    <a:pt x="10947" y="1285"/>
                  </a:cubicBezTo>
                  <a:cubicBezTo>
                    <a:pt x="10514" y="939"/>
                    <a:pt x="10082" y="709"/>
                    <a:pt x="9564" y="478"/>
                  </a:cubicBezTo>
                  <a:cubicBezTo>
                    <a:pt x="9045" y="277"/>
                    <a:pt x="8556" y="133"/>
                    <a:pt x="8066" y="46"/>
                  </a:cubicBezTo>
                  <a:cubicBezTo>
                    <a:pt x="7922" y="17"/>
                    <a:pt x="7749" y="17"/>
                    <a:pt x="7634" y="17"/>
                  </a:cubicBezTo>
                  <a:cubicBezTo>
                    <a:pt x="7423" y="7"/>
                    <a:pt x="7212" y="0"/>
                    <a:pt x="70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146;p55"/>
            <p:cNvSpPr/>
            <p:nvPr/>
          </p:nvSpPr>
          <p:spPr>
            <a:xfrm>
              <a:off x="3238238" y="1839925"/>
              <a:ext cx="59800" cy="52100"/>
            </a:xfrm>
            <a:custGeom>
              <a:avLst/>
              <a:gdLst/>
              <a:ahLst/>
              <a:cxnLst/>
              <a:rect l="l" t="t" r="r" b="b"/>
              <a:pathLst>
                <a:path w="2392" h="2084" extrusionOk="0">
                  <a:moveTo>
                    <a:pt x="1183" y="1"/>
                  </a:moveTo>
                  <a:cubicBezTo>
                    <a:pt x="793" y="1"/>
                    <a:pt x="424" y="217"/>
                    <a:pt x="231" y="624"/>
                  </a:cubicBezTo>
                  <a:cubicBezTo>
                    <a:pt x="0" y="1143"/>
                    <a:pt x="260" y="1777"/>
                    <a:pt x="807" y="2007"/>
                  </a:cubicBezTo>
                  <a:cubicBezTo>
                    <a:pt x="945" y="2058"/>
                    <a:pt x="1085" y="2083"/>
                    <a:pt x="1220" y="2083"/>
                  </a:cubicBezTo>
                  <a:cubicBezTo>
                    <a:pt x="1623" y="2083"/>
                    <a:pt x="1988" y="1862"/>
                    <a:pt x="2161" y="1431"/>
                  </a:cubicBezTo>
                  <a:cubicBezTo>
                    <a:pt x="2391" y="884"/>
                    <a:pt x="2132" y="308"/>
                    <a:pt x="1585" y="77"/>
                  </a:cubicBezTo>
                  <a:cubicBezTo>
                    <a:pt x="1453" y="26"/>
                    <a:pt x="1317" y="1"/>
                    <a:pt x="11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147;p55"/>
            <p:cNvSpPr/>
            <p:nvPr/>
          </p:nvSpPr>
          <p:spPr>
            <a:xfrm>
              <a:off x="3417538" y="1915600"/>
              <a:ext cx="66975" cy="52325"/>
            </a:xfrm>
            <a:custGeom>
              <a:avLst/>
              <a:gdLst/>
              <a:ahLst/>
              <a:cxnLst/>
              <a:rect l="l" t="t" r="r" b="b"/>
              <a:pathLst>
                <a:path w="2679" h="2093" extrusionOk="0">
                  <a:moveTo>
                    <a:pt x="1181" y="1"/>
                  </a:moveTo>
                  <a:cubicBezTo>
                    <a:pt x="728" y="1"/>
                    <a:pt x="366" y="285"/>
                    <a:pt x="231" y="622"/>
                  </a:cubicBezTo>
                  <a:cubicBezTo>
                    <a:pt x="1" y="1083"/>
                    <a:pt x="260" y="1774"/>
                    <a:pt x="749" y="2004"/>
                  </a:cubicBezTo>
                  <a:cubicBezTo>
                    <a:pt x="907" y="2065"/>
                    <a:pt x="1057" y="2092"/>
                    <a:pt x="1195" y="2092"/>
                  </a:cubicBezTo>
                  <a:cubicBezTo>
                    <a:pt x="2245" y="2092"/>
                    <a:pt x="2679" y="533"/>
                    <a:pt x="1585" y="75"/>
                  </a:cubicBezTo>
                  <a:cubicBezTo>
                    <a:pt x="1445" y="24"/>
                    <a:pt x="1309" y="1"/>
                    <a:pt x="11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148;p55"/>
            <p:cNvSpPr/>
            <p:nvPr/>
          </p:nvSpPr>
          <p:spPr>
            <a:xfrm>
              <a:off x="3298013" y="1892550"/>
              <a:ext cx="98675" cy="80400"/>
            </a:xfrm>
            <a:custGeom>
              <a:avLst/>
              <a:gdLst/>
              <a:ahLst/>
              <a:cxnLst/>
              <a:rect l="l" t="t" r="r" b="b"/>
              <a:pathLst>
                <a:path w="3947" h="3216" extrusionOk="0">
                  <a:moveTo>
                    <a:pt x="1270" y="0"/>
                  </a:moveTo>
                  <a:cubicBezTo>
                    <a:pt x="1127" y="0"/>
                    <a:pt x="990" y="15"/>
                    <a:pt x="864" y="46"/>
                  </a:cubicBezTo>
                  <a:cubicBezTo>
                    <a:pt x="605" y="75"/>
                    <a:pt x="403" y="219"/>
                    <a:pt x="288" y="392"/>
                  </a:cubicBezTo>
                  <a:cubicBezTo>
                    <a:pt x="259" y="420"/>
                    <a:pt x="202" y="507"/>
                    <a:pt x="173" y="565"/>
                  </a:cubicBezTo>
                  <a:cubicBezTo>
                    <a:pt x="144" y="651"/>
                    <a:pt x="115" y="766"/>
                    <a:pt x="115" y="824"/>
                  </a:cubicBezTo>
                  <a:cubicBezTo>
                    <a:pt x="58" y="997"/>
                    <a:pt x="58" y="1198"/>
                    <a:pt x="58" y="1371"/>
                  </a:cubicBezTo>
                  <a:cubicBezTo>
                    <a:pt x="0" y="1573"/>
                    <a:pt x="29" y="1688"/>
                    <a:pt x="58" y="1803"/>
                  </a:cubicBezTo>
                  <a:cubicBezTo>
                    <a:pt x="259" y="2293"/>
                    <a:pt x="605" y="2725"/>
                    <a:pt x="1066" y="2984"/>
                  </a:cubicBezTo>
                  <a:cubicBezTo>
                    <a:pt x="1123" y="3013"/>
                    <a:pt x="1181" y="3070"/>
                    <a:pt x="1267" y="3070"/>
                  </a:cubicBezTo>
                  <a:cubicBezTo>
                    <a:pt x="1517" y="3164"/>
                    <a:pt x="1792" y="3215"/>
                    <a:pt x="2064" y="3215"/>
                  </a:cubicBezTo>
                  <a:cubicBezTo>
                    <a:pt x="2296" y="3215"/>
                    <a:pt x="2525" y="3179"/>
                    <a:pt x="2736" y="3099"/>
                  </a:cubicBezTo>
                  <a:cubicBezTo>
                    <a:pt x="2794" y="3070"/>
                    <a:pt x="2880" y="3013"/>
                    <a:pt x="2996" y="2984"/>
                  </a:cubicBezTo>
                  <a:cubicBezTo>
                    <a:pt x="3082" y="2955"/>
                    <a:pt x="3197" y="2869"/>
                    <a:pt x="3313" y="2811"/>
                  </a:cubicBezTo>
                  <a:cubicBezTo>
                    <a:pt x="3457" y="2696"/>
                    <a:pt x="3601" y="2552"/>
                    <a:pt x="3716" y="2379"/>
                  </a:cubicBezTo>
                  <a:cubicBezTo>
                    <a:pt x="3745" y="2293"/>
                    <a:pt x="3802" y="2235"/>
                    <a:pt x="3860" y="2149"/>
                  </a:cubicBezTo>
                  <a:cubicBezTo>
                    <a:pt x="3889" y="2091"/>
                    <a:pt x="3889" y="2005"/>
                    <a:pt x="3917" y="1947"/>
                  </a:cubicBezTo>
                  <a:cubicBezTo>
                    <a:pt x="3946" y="1717"/>
                    <a:pt x="3889" y="1486"/>
                    <a:pt x="3773" y="1256"/>
                  </a:cubicBezTo>
                  <a:cubicBezTo>
                    <a:pt x="3514" y="853"/>
                    <a:pt x="3024" y="507"/>
                    <a:pt x="2477" y="248"/>
                  </a:cubicBezTo>
                  <a:cubicBezTo>
                    <a:pt x="2080" y="101"/>
                    <a:pt x="1651" y="0"/>
                    <a:pt x="12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149;p55"/>
            <p:cNvSpPr/>
            <p:nvPr/>
          </p:nvSpPr>
          <p:spPr>
            <a:xfrm>
              <a:off x="3297288" y="1925200"/>
              <a:ext cx="82825" cy="49050"/>
            </a:xfrm>
            <a:custGeom>
              <a:avLst/>
              <a:gdLst/>
              <a:ahLst/>
              <a:cxnLst/>
              <a:rect l="l" t="t" r="r" b="b"/>
              <a:pathLst>
                <a:path w="3313" h="1962" extrusionOk="0">
                  <a:moveTo>
                    <a:pt x="954" y="0"/>
                  </a:moveTo>
                  <a:cubicBezTo>
                    <a:pt x="627" y="0"/>
                    <a:pt x="303" y="65"/>
                    <a:pt x="0" y="180"/>
                  </a:cubicBezTo>
                  <a:cubicBezTo>
                    <a:pt x="87" y="843"/>
                    <a:pt x="605" y="1505"/>
                    <a:pt x="1239" y="1793"/>
                  </a:cubicBezTo>
                  <a:cubicBezTo>
                    <a:pt x="1509" y="1906"/>
                    <a:pt x="1801" y="1961"/>
                    <a:pt x="2089" y="1961"/>
                  </a:cubicBezTo>
                  <a:cubicBezTo>
                    <a:pt x="2539" y="1961"/>
                    <a:pt x="2979" y="1826"/>
                    <a:pt x="3313" y="1563"/>
                  </a:cubicBezTo>
                  <a:cubicBezTo>
                    <a:pt x="3053" y="958"/>
                    <a:pt x="2593" y="468"/>
                    <a:pt x="1930" y="209"/>
                  </a:cubicBezTo>
                  <a:cubicBezTo>
                    <a:pt x="1613" y="65"/>
                    <a:pt x="1282" y="0"/>
                    <a:pt x="9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150;p55"/>
            <p:cNvSpPr/>
            <p:nvPr/>
          </p:nvSpPr>
          <p:spPr>
            <a:xfrm>
              <a:off x="3233188" y="2400650"/>
              <a:ext cx="252775" cy="584675"/>
            </a:xfrm>
            <a:custGeom>
              <a:avLst/>
              <a:gdLst/>
              <a:ahLst/>
              <a:cxnLst/>
              <a:rect l="l" t="t" r="r" b="b"/>
              <a:pathLst>
                <a:path w="10111" h="23387" extrusionOk="0">
                  <a:moveTo>
                    <a:pt x="1297" y="0"/>
                  </a:moveTo>
                  <a:cubicBezTo>
                    <a:pt x="1124" y="115"/>
                    <a:pt x="894" y="259"/>
                    <a:pt x="692" y="346"/>
                  </a:cubicBezTo>
                  <a:cubicBezTo>
                    <a:pt x="462" y="403"/>
                    <a:pt x="202" y="490"/>
                    <a:pt x="1" y="490"/>
                  </a:cubicBezTo>
                  <a:lnTo>
                    <a:pt x="5445" y="15612"/>
                  </a:lnTo>
                  <a:lnTo>
                    <a:pt x="7979" y="22698"/>
                  </a:lnTo>
                  <a:lnTo>
                    <a:pt x="7979" y="22727"/>
                  </a:lnTo>
                  <a:cubicBezTo>
                    <a:pt x="8153" y="23138"/>
                    <a:pt x="8538" y="23387"/>
                    <a:pt x="8939" y="23387"/>
                  </a:cubicBezTo>
                  <a:cubicBezTo>
                    <a:pt x="9071" y="23387"/>
                    <a:pt x="9205" y="23360"/>
                    <a:pt x="9333" y="23303"/>
                  </a:cubicBezTo>
                  <a:cubicBezTo>
                    <a:pt x="9852" y="23101"/>
                    <a:pt x="10111" y="22525"/>
                    <a:pt x="9909" y="22006"/>
                  </a:cubicBezTo>
                  <a:lnTo>
                    <a:pt x="5906" y="11781"/>
                  </a:lnTo>
                  <a:lnTo>
                    <a:pt x="129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151;p55"/>
            <p:cNvSpPr/>
            <p:nvPr/>
          </p:nvSpPr>
          <p:spPr>
            <a:xfrm>
              <a:off x="3162613" y="2295250"/>
              <a:ext cx="131100" cy="117850"/>
            </a:xfrm>
            <a:custGeom>
              <a:avLst/>
              <a:gdLst/>
              <a:ahLst/>
              <a:cxnLst/>
              <a:rect l="l" t="t" r="r" b="b"/>
              <a:pathLst>
                <a:path w="5244" h="4714" extrusionOk="0">
                  <a:moveTo>
                    <a:pt x="2645" y="1"/>
                  </a:moveTo>
                  <a:cubicBezTo>
                    <a:pt x="2370" y="1"/>
                    <a:pt x="2090" y="43"/>
                    <a:pt x="1844" y="155"/>
                  </a:cubicBezTo>
                  <a:cubicBezTo>
                    <a:pt x="635" y="587"/>
                    <a:pt x="1" y="1969"/>
                    <a:pt x="491" y="3179"/>
                  </a:cubicBezTo>
                  <a:cubicBezTo>
                    <a:pt x="721" y="3813"/>
                    <a:pt x="1211" y="4274"/>
                    <a:pt x="1787" y="4533"/>
                  </a:cubicBezTo>
                  <a:cubicBezTo>
                    <a:pt x="2051" y="4653"/>
                    <a:pt x="2335" y="4713"/>
                    <a:pt x="2639" y="4713"/>
                  </a:cubicBezTo>
                  <a:cubicBezTo>
                    <a:pt x="2700" y="4713"/>
                    <a:pt x="2761" y="4711"/>
                    <a:pt x="2824" y="4706"/>
                  </a:cubicBezTo>
                  <a:cubicBezTo>
                    <a:pt x="3025" y="4706"/>
                    <a:pt x="3285" y="4619"/>
                    <a:pt x="3515" y="4562"/>
                  </a:cubicBezTo>
                  <a:cubicBezTo>
                    <a:pt x="3717" y="4475"/>
                    <a:pt x="3947" y="4389"/>
                    <a:pt x="4120" y="4245"/>
                  </a:cubicBezTo>
                  <a:cubicBezTo>
                    <a:pt x="4898" y="3611"/>
                    <a:pt x="5243" y="2546"/>
                    <a:pt x="4898" y="1537"/>
                  </a:cubicBezTo>
                  <a:cubicBezTo>
                    <a:pt x="4552" y="673"/>
                    <a:pt x="3745" y="97"/>
                    <a:pt x="2881" y="11"/>
                  </a:cubicBezTo>
                  <a:cubicBezTo>
                    <a:pt x="2804" y="4"/>
                    <a:pt x="2724" y="1"/>
                    <a:pt x="26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152;p55"/>
            <p:cNvSpPr/>
            <p:nvPr/>
          </p:nvSpPr>
          <p:spPr>
            <a:xfrm>
              <a:off x="3206538" y="2295500"/>
              <a:ext cx="89325" cy="117250"/>
            </a:xfrm>
            <a:custGeom>
              <a:avLst/>
              <a:gdLst/>
              <a:ahLst/>
              <a:cxnLst/>
              <a:rect l="l" t="t" r="r" b="b"/>
              <a:pathLst>
                <a:path w="3573" h="4690" extrusionOk="0">
                  <a:moveTo>
                    <a:pt x="1124" y="1"/>
                  </a:moveTo>
                  <a:cubicBezTo>
                    <a:pt x="1124" y="1412"/>
                    <a:pt x="865" y="2795"/>
                    <a:pt x="260" y="4033"/>
                  </a:cubicBezTo>
                  <a:cubicBezTo>
                    <a:pt x="203" y="4177"/>
                    <a:pt x="87" y="4379"/>
                    <a:pt x="1" y="4523"/>
                  </a:cubicBezTo>
                  <a:cubicBezTo>
                    <a:pt x="294" y="4631"/>
                    <a:pt x="612" y="4689"/>
                    <a:pt x="932" y="4689"/>
                  </a:cubicBezTo>
                  <a:cubicBezTo>
                    <a:pt x="1210" y="4689"/>
                    <a:pt x="1490" y="4645"/>
                    <a:pt x="1758" y="4552"/>
                  </a:cubicBezTo>
                  <a:cubicBezTo>
                    <a:pt x="2968" y="4120"/>
                    <a:pt x="3573" y="2737"/>
                    <a:pt x="3112" y="1527"/>
                  </a:cubicBezTo>
                  <a:cubicBezTo>
                    <a:pt x="2795" y="663"/>
                    <a:pt x="1988" y="87"/>
                    <a:pt x="1124" y="1"/>
                  </a:cubicBez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153;p55"/>
            <p:cNvSpPr/>
            <p:nvPr/>
          </p:nvSpPr>
          <p:spPr>
            <a:xfrm>
              <a:off x="3369288" y="2694450"/>
              <a:ext cx="116675" cy="290875"/>
            </a:xfrm>
            <a:custGeom>
              <a:avLst/>
              <a:gdLst/>
              <a:ahLst/>
              <a:cxnLst/>
              <a:rect l="l" t="t" r="r" b="b"/>
              <a:pathLst>
                <a:path w="4667" h="11635" extrusionOk="0">
                  <a:moveTo>
                    <a:pt x="462" y="0"/>
                  </a:moveTo>
                  <a:cubicBezTo>
                    <a:pt x="375" y="1296"/>
                    <a:pt x="231" y="2593"/>
                    <a:pt x="1" y="3860"/>
                  </a:cubicBezTo>
                  <a:lnTo>
                    <a:pt x="2535" y="10946"/>
                  </a:lnTo>
                  <a:lnTo>
                    <a:pt x="2535" y="10975"/>
                  </a:lnTo>
                  <a:cubicBezTo>
                    <a:pt x="2709" y="11386"/>
                    <a:pt x="3077" y="11635"/>
                    <a:pt x="3482" y="11635"/>
                  </a:cubicBezTo>
                  <a:cubicBezTo>
                    <a:pt x="3616" y="11635"/>
                    <a:pt x="3753" y="11608"/>
                    <a:pt x="3889" y="11551"/>
                  </a:cubicBezTo>
                  <a:cubicBezTo>
                    <a:pt x="4408" y="11349"/>
                    <a:pt x="4667" y="10773"/>
                    <a:pt x="4465" y="10226"/>
                  </a:cubicBezTo>
                  <a:lnTo>
                    <a:pt x="462" y="0"/>
                  </a:ln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154;p55"/>
            <p:cNvSpPr/>
            <p:nvPr/>
          </p:nvSpPr>
          <p:spPr>
            <a:xfrm>
              <a:off x="3156863" y="2290225"/>
              <a:ext cx="332000" cy="700200"/>
            </a:xfrm>
            <a:custGeom>
              <a:avLst/>
              <a:gdLst/>
              <a:ahLst/>
              <a:cxnLst/>
              <a:rect l="l" t="t" r="r" b="b"/>
              <a:pathLst>
                <a:path w="13280" h="28008" extrusionOk="0">
                  <a:moveTo>
                    <a:pt x="3054" y="442"/>
                  </a:moveTo>
                  <a:cubicBezTo>
                    <a:pt x="3428" y="471"/>
                    <a:pt x="3831" y="615"/>
                    <a:pt x="4148" y="874"/>
                  </a:cubicBezTo>
                  <a:cubicBezTo>
                    <a:pt x="4494" y="1105"/>
                    <a:pt x="4724" y="1450"/>
                    <a:pt x="4868" y="1825"/>
                  </a:cubicBezTo>
                  <a:cubicBezTo>
                    <a:pt x="5099" y="2372"/>
                    <a:pt x="5070" y="2948"/>
                    <a:pt x="4811" y="3495"/>
                  </a:cubicBezTo>
                  <a:cubicBezTo>
                    <a:pt x="4696" y="3755"/>
                    <a:pt x="4551" y="3956"/>
                    <a:pt x="4379" y="4129"/>
                  </a:cubicBezTo>
                  <a:cubicBezTo>
                    <a:pt x="4263" y="4244"/>
                    <a:pt x="4177" y="4331"/>
                    <a:pt x="4062" y="4388"/>
                  </a:cubicBezTo>
                  <a:cubicBezTo>
                    <a:pt x="3918" y="4504"/>
                    <a:pt x="3774" y="4561"/>
                    <a:pt x="3630" y="4619"/>
                  </a:cubicBezTo>
                  <a:cubicBezTo>
                    <a:pt x="3486" y="4676"/>
                    <a:pt x="3313" y="4705"/>
                    <a:pt x="3169" y="4705"/>
                  </a:cubicBezTo>
                  <a:lnTo>
                    <a:pt x="2766" y="4734"/>
                  </a:lnTo>
                  <a:cubicBezTo>
                    <a:pt x="2535" y="4734"/>
                    <a:pt x="2305" y="4648"/>
                    <a:pt x="2074" y="4590"/>
                  </a:cubicBezTo>
                  <a:cubicBezTo>
                    <a:pt x="1527" y="4360"/>
                    <a:pt x="1095" y="3899"/>
                    <a:pt x="893" y="3351"/>
                  </a:cubicBezTo>
                  <a:cubicBezTo>
                    <a:pt x="663" y="2804"/>
                    <a:pt x="692" y="2228"/>
                    <a:pt x="922" y="1710"/>
                  </a:cubicBezTo>
                  <a:cubicBezTo>
                    <a:pt x="1181" y="1162"/>
                    <a:pt x="1613" y="759"/>
                    <a:pt x="2103" y="586"/>
                  </a:cubicBezTo>
                  <a:cubicBezTo>
                    <a:pt x="2362" y="471"/>
                    <a:pt x="2622" y="442"/>
                    <a:pt x="2852" y="442"/>
                  </a:cubicBezTo>
                  <a:close/>
                  <a:moveTo>
                    <a:pt x="4235" y="4705"/>
                  </a:moveTo>
                  <a:lnTo>
                    <a:pt x="12761" y="26452"/>
                  </a:lnTo>
                  <a:cubicBezTo>
                    <a:pt x="12847" y="26683"/>
                    <a:pt x="12847" y="26913"/>
                    <a:pt x="12761" y="27115"/>
                  </a:cubicBezTo>
                  <a:cubicBezTo>
                    <a:pt x="12703" y="27288"/>
                    <a:pt x="12530" y="27460"/>
                    <a:pt x="12300" y="27547"/>
                  </a:cubicBezTo>
                  <a:cubicBezTo>
                    <a:pt x="12195" y="27589"/>
                    <a:pt x="12089" y="27609"/>
                    <a:pt x="11986" y="27609"/>
                  </a:cubicBezTo>
                  <a:cubicBezTo>
                    <a:pt x="11663" y="27609"/>
                    <a:pt x="11372" y="27413"/>
                    <a:pt x="11263" y="27086"/>
                  </a:cubicBezTo>
                  <a:lnTo>
                    <a:pt x="3342" y="5080"/>
                  </a:lnTo>
                  <a:cubicBezTo>
                    <a:pt x="3486" y="5051"/>
                    <a:pt x="3659" y="4993"/>
                    <a:pt x="3803" y="4936"/>
                  </a:cubicBezTo>
                  <a:lnTo>
                    <a:pt x="4235" y="4705"/>
                  </a:lnTo>
                  <a:close/>
                  <a:moveTo>
                    <a:pt x="2818" y="0"/>
                  </a:moveTo>
                  <a:cubicBezTo>
                    <a:pt x="2522" y="0"/>
                    <a:pt x="2249" y="42"/>
                    <a:pt x="1959" y="154"/>
                  </a:cubicBezTo>
                  <a:cubicBezTo>
                    <a:pt x="634" y="644"/>
                    <a:pt x="0" y="2142"/>
                    <a:pt x="490" y="3467"/>
                  </a:cubicBezTo>
                  <a:cubicBezTo>
                    <a:pt x="749" y="4100"/>
                    <a:pt x="1239" y="4648"/>
                    <a:pt x="1902" y="4936"/>
                  </a:cubicBezTo>
                  <a:cubicBezTo>
                    <a:pt x="2218" y="5080"/>
                    <a:pt x="2535" y="5137"/>
                    <a:pt x="2881" y="5137"/>
                  </a:cubicBezTo>
                  <a:lnTo>
                    <a:pt x="10831" y="27230"/>
                  </a:lnTo>
                  <a:lnTo>
                    <a:pt x="10831" y="27259"/>
                  </a:lnTo>
                  <a:cubicBezTo>
                    <a:pt x="11004" y="27720"/>
                    <a:pt x="11464" y="28008"/>
                    <a:pt x="11983" y="28008"/>
                  </a:cubicBezTo>
                  <a:cubicBezTo>
                    <a:pt x="12127" y="28008"/>
                    <a:pt x="12271" y="27979"/>
                    <a:pt x="12415" y="27950"/>
                  </a:cubicBezTo>
                  <a:cubicBezTo>
                    <a:pt x="12703" y="27835"/>
                    <a:pt x="12933" y="27576"/>
                    <a:pt x="13106" y="27288"/>
                  </a:cubicBezTo>
                  <a:cubicBezTo>
                    <a:pt x="13279" y="26971"/>
                    <a:pt x="13279" y="26654"/>
                    <a:pt x="13135" y="26337"/>
                  </a:cubicBezTo>
                  <a:lnTo>
                    <a:pt x="4551" y="4475"/>
                  </a:lnTo>
                  <a:cubicBezTo>
                    <a:pt x="4840" y="4244"/>
                    <a:pt x="5070" y="3927"/>
                    <a:pt x="5214" y="3611"/>
                  </a:cubicBezTo>
                  <a:cubicBezTo>
                    <a:pt x="5358" y="3294"/>
                    <a:pt x="5416" y="2919"/>
                    <a:pt x="5416" y="2574"/>
                  </a:cubicBezTo>
                  <a:cubicBezTo>
                    <a:pt x="5416" y="2257"/>
                    <a:pt x="5358" y="1940"/>
                    <a:pt x="5243" y="1652"/>
                  </a:cubicBezTo>
                  <a:cubicBezTo>
                    <a:pt x="4897" y="730"/>
                    <a:pt x="4062" y="97"/>
                    <a:pt x="3082" y="10"/>
                  </a:cubicBezTo>
                  <a:cubicBezTo>
                    <a:pt x="2992" y="4"/>
                    <a:pt x="2904" y="0"/>
                    <a:pt x="28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 name="Google Shape;2169;p55"/>
          <p:cNvGrpSpPr/>
          <p:nvPr/>
        </p:nvGrpSpPr>
        <p:grpSpPr>
          <a:xfrm>
            <a:off x="811164" y="4377607"/>
            <a:ext cx="425884" cy="383759"/>
            <a:chOff x="8549240" y="3624833"/>
            <a:chExt cx="237314" cy="213865"/>
          </a:xfrm>
        </p:grpSpPr>
        <p:sp>
          <p:nvSpPr>
            <p:cNvPr id="86" name="Google Shape;2170;p55"/>
            <p:cNvSpPr/>
            <p:nvPr/>
          </p:nvSpPr>
          <p:spPr>
            <a:xfrm>
              <a:off x="8555989" y="3631362"/>
              <a:ext cx="223833" cy="200789"/>
            </a:xfrm>
            <a:custGeom>
              <a:avLst/>
              <a:gdLst/>
              <a:ahLst/>
              <a:cxnLst/>
              <a:rect l="l" t="t" r="r" b="b"/>
              <a:pathLst>
                <a:path w="7173" h="6434" extrusionOk="0">
                  <a:moveTo>
                    <a:pt x="2373" y="0"/>
                  </a:moveTo>
                  <a:cubicBezTo>
                    <a:pt x="2239" y="0"/>
                    <a:pt x="2109" y="29"/>
                    <a:pt x="1988" y="89"/>
                  </a:cubicBezTo>
                  <a:cubicBezTo>
                    <a:pt x="1440" y="349"/>
                    <a:pt x="1268" y="1155"/>
                    <a:pt x="1584" y="1904"/>
                  </a:cubicBezTo>
                  <a:cubicBezTo>
                    <a:pt x="1555" y="1903"/>
                    <a:pt x="1526" y="1902"/>
                    <a:pt x="1498" y="1902"/>
                  </a:cubicBezTo>
                  <a:cubicBezTo>
                    <a:pt x="789" y="1902"/>
                    <a:pt x="226" y="2242"/>
                    <a:pt x="115" y="2768"/>
                  </a:cubicBezTo>
                  <a:cubicBezTo>
                    <a:pt x="0" y="3373"/>
                    <a:pt x="576" y="4064"/>
                    <a:pt x="1498" y="4208"/>
                  </a:cubicBezTo>
                  <a:lnTo>
                    <a:pt x="1584" y="4208"/>
                  </a:lnTo>
                  <a:cubicBezTo>
                    <a:pt x="1412" y="4410"/>
                    <a:pt x="1296" y="4669"/>
                    <a:pt x="1239" y="4929"/>
                  </a:cubicBezTo>
                  <a:cubicBezTo>
                    <a:pt x="1095" y="5389"/>
                    <a:pt x="1181" y="5850"/>
                    <a:pt x="1527" y="6138"/>
                  </a:cubicBezTo>
                  <a:cubicBezTo>
                    <a:pt x="1696" y="6277"/>
                    <a:pt x="1909" y="6344"/>
                    <a:pt x="2138" y="6344"/>
                  </a:cubicBezTo>
                  <a:cubicBezTo>
                    <a:pt x="2574" y="6344"/>
                    <a:pt x="3069" y="6102"/>
                    <a:pt x="3428" y="5649"/>
                  </a:cubicBezTo>
                  <a:cubicBezTo>
                    <a:pt x="3457" y="5562"/>
                    <a:pt x="3543" y="5533"/>
                    <a:pt x="3572" y="5476"/>
                  </a:cubicBezTo>
                  <a:cubicBezTo>
                    <a:pt x="3886" y="6060"/>
                    <a:pt x="4411" y="6433"/>
                    <a:pt x="4899" y="6433"/>
                  </a:cubicBezTo>
                  <a:cubicBezTo>
                    <a:pt x="5038" y="6433"/>
                    <a:pt x="5173" y="6403"/>
                    <a:pt x="5300" y="6340"/>
                  </a:cubicBezTo>
                  <a:cubicBezTo>
                    <a:pt x="5847" y="6081"/>
                    <a:pt x="6020" y="5245"/>
                    <a:pt x="5703" y="4496"/>
                  </a:cubicBezTo>
                  <a:cubicBezTo>
                    <a:pt x="6481" y="4468"/>
                    <a:pt x="7115" y="4036"/>
                    <a:pt x="7172" y="3460"/>
                  </a:cubicBezTo>
                  <a:cubicBezTo>
                    <a:pt x="7144" y="2912"/>
                    <a:pt x="6596" y="2365"/>
                    <a:pt x="5819" y="2250"/>
                  </a:cubicBezTo>
                  <a:cubicBezTo>
                    <a:pt x="6251" y="1472"/>
                    <a:pt x="6135" y="608"/>
                    <a:pt x="5559" y="291"/>
                  </a:cubicBezTo>
                  <a:cubicBezTo>
                    <a:pt x="5413" y="210"/>
                    <a:pt x="5258" y="175"/>
                    <a:pt x="5099" y="175"/>
                  </a:cubicBezTo>
                  <a:cubicBezTo>
                    <a:pt x="4975" y="175"/>
                    <a:pt x="4850" y="196"/>
                    <a:pt x="4724" y="233"/>
                  </a:cubicBezTo>
                  <a:cubicBezTo>
                    <a:pt x="4378" y="377"/>
                    <a:pt x="4004" y="666"/>
                    <a:pt x="3802" y="1098"/>
                  </a:cubicBezTo>
                  <a:cubicBezTo>
                    <a:pt x="3802" y="1069"/>
                    <a:pt x="3745" y="1069"/>
                    <a:pt x="3745" y="1040"/>
                  </a:cubicBezTo>
                  <a:cubicBezTo>
                    <a:pt x="3426" y="403"/>
                    <a:pt x="2875" y="0"/>
                    <a:pt x="23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 name="Google Shape;2171;p55"/>
            <p:cNvGrpSpPr/>
            <p:nvPr/>
          </p:nvGrpSpPr>
          <p:grpSpPr>
            <a:xfrm>
              <a:off x="8549240" y="3624833"/>
              <a:ext cx="237314" cy="213865"/>
              <a:chOff x="8365015" y="3739933"/>
              <a:chExt cx="237314" cy="213865"/>
            </a:xfrm>
          </p:grpSpPr>
          <p:sp>
            <p:nvSpPr>
              <p:cNvPr id="88" name="Google Shape;2172;p55"/>
              <p:cNvSpPr/>
              <p:nvPr/>
            </p:nvSpPr>
            <p:spPr>
              <a:xfrm>
                <a:off x="8406362" y="3749826"/>
                <a:ext cx="190569" cy="197918"/>
              </a:xfrm>
              <a:custGeom>
                <a:avLst/>
                <a:gdLst/>
                <a:ahLst/>
                <a:cxnLst/>
                <a:rect l="l" t="t" r="r" b="b"/>
                <a:pathLst>
                  <a:path w="6107" h="6342" extrusionOk="0">
                    <a:moveTo>
                      <a:pt x="4060" y="1"/>
                    </a:moveTo>
                    <a:cubicBezTo>
                      <a:pt x="3930" y="1"/>
                      <a:pt x="3794" y="29"/>
                      <a:pt x="3658" y="84"/>
                    </a:cubicBezTo>
                    <a:cubicBezTo>
                      <a:pt x="3428" y="2186"/>
                      <a:pt x="2218" y="4260"/>
                      <a:pt x="202" y="4808"/>
                    </a:cubicBezTo>
                    <a:cubicBezTo>
                      <a:pt x="144" y="4836"/>
                      <a:pt x="144" y="4836"/>
                      <a:pt x="115" y="4836"/>
                    </a:cubicBezTo>
                    <a:cubicBezTo>
                      <a:pt x="0" y="5355"/>
                      <a:pt x="86" y="5816"/>
                      <a:pt x="403" y="6075"/>
                    </a:cubicBezTo>
                    <a:cubicBezTo>
                      <a:pt x="557" y="6219"/>
                      <a:pt x="755" y="6286"/>
                      <a:pt x="973" y="6286"/>
                    </a:cubicBezTo>
                    <a:cubicBezTo>
                      <a:pt x="1408" y="6286"/>
                      <a:pt x="1920" y="6017"/>
                      <a:pt x="2304" y="5556"/>
                    </a:cubicBezTo>
                    <a:cubicBezTo>
                      <a:pt x="2391" y="5499"/>
                      <a:pt x="2420" y="5441"/>
                      <a:pt x="2448" y="5384"/>
                    </a:cubicBezTo>
                    <a:cubicBezTo>
                      <a:pt x="2763" y="5967"/>
                      <a:pt x="3287" y="6341"/>
                      <a:pt x="3776" y="6341"/>
                    </a:cubicBezTo>
                    <a:cubicBezTo>
                      <a:pt x="3914" y="6341"/>
                      <a:pt x="4050" y="6311"/>
                      <a:pt x="4177" y="6248"/>
                    </a:cubicBezTo>
                    <a:cubicBezTo>
                      <a:pt x="4724" y="5960"/>
                      <a:pt x="4897" y="5153"/>
                      <a:pt x="4580" y="4404"/>
                    </a:cubicBezTo>
                    <a:cubicBezTo>
                      <a:pt x="5386" y="4375"/>
                      <a:pt x="6020" y="3943"/>
                      <a:pt x="6078" y="3367"/>
                    </a:cubicBezTo>
                    <a:cubicBezTo>
                      <a:pt x="6107" y="2791"/>
                      <a:pt x="5559" y="2244"/>
                      <a:pt x="4724" y="2100"/>
                    </a:cubicBezTo>
                    <a:cubicBezTo>
                      <a:pt x="5127" y="1322"/>
                      <a:pt x="5070" y="458"/>
                      <a:pt x="4465" y="112"/>
                    </a:cubicBezTo>
                    <a:cubicBezTo>
                      <a:pt x="4343" y="36"/>
                      <a:pt x="4205" y="1"/>
                      <a:pt x="4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173;p55"/>
              <p:cNvSpPr/>
              <p:nvPr/>
            </p:nvSpPr>
            <p:spPr>
              <a:xfrm>
                <a:off x="8449487" y="3820261"/>
                <a:ext cx="75547" cy="56735"/>
              </a:xfrm>
              <a:custGeom>
                <a:avLst/>
                <a:gdLst/>
                <a:ahLst/>
                <a:cxnLst/>
                <a:rect l="l" t="t" r="r" b="b"/>
                <a:pathLst>
                  <a:path w="2421" h="1818" extrusionOk="0">
                    <a:moveTo>
                      <a:pt x="1316" y="0"/>
                    </a:moveTo>
                    <a:cubicBezTo>
                      <a:pt x="1179" y="0"/>
                      <a:pt x="1036" y="23"/>
                      <a:pt x="894" y="73"/>
                    </a:cubicBezTo>
                    <a:cubicBezTo>
                      <a:pt x="375" y="246"/>
                      <a:pt x="1" y="793"/>
                      <a:pt x="145" y="1254"/>
                    </a:cubicBezTo>
                    <a:cubicBezTo>
                      <a:pt x="253" y="1601"/>
                      <a:pt x="622" y="1817"/>
                      <a:pt x="1044" y="1817"/>
                    </a:cubicBezTo>
                    <a:cubicBezTo>
                      <a:pt x="1183" y="1817"/>
                      <a:pt x="1327" y="1794"/>
                      <a:pt x="1470" y="1744"/>
                    </a:cubicBezTo>
                    <a:cubicBezTo>
                      <a:pt x="2046" y="1571"/>
                      <a:pt x="2420" y="1024"/>
                      <a:pt x="2247" y="563"/>
                    </a:cubicBezTo>
                    <a:cubicBezTo>
                      <a:pt x="2096" y="216"/>
                      <a:pt x="1732" y="0"/>
                      <a:pt x="13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174;p55"/>
              <p:cNvSpPr/>
              <p:nvPr/>
            </p:nvSpPr>
            <p:spPr>
              <a:xfrm>
                <a:off x="8365015" y="3739933"/>
                <a:ext cx="237314" cy="213865"/>
              </a:xfrm>
              <a:custGeom>
                <a:avLst/>
                <a:gdLst/>
                <a:ahLst/>
                <a:cxnLst/>
                <a:rect l="l" t="t" r="r" b="b"/>
                <a:pathLst>
                  <a:path w="7605" h="6853" extrusionOk="0">
                    <a:moveTo>
                      <a:pt x="2618" y="386"/>
                    </a:moveTo>
                    <a:cubicBezTo>
                      <a:pt x="2715" y="386"/>
                      <a:pt x="2823" y="401"/>
                      <a:pt x="2938" y="429"/>
                    </a:cubicBezTo>
                    <a:cubicBezTo>
                      <a:pt x="3284" y="545"/>
                      <a:pt x="3601" y="862"/>
                      <a:pt x="3831" y="1294"/>
                    </a:cubicBezTo>
                    <a:lnTo>
                      <a:pt x="3860" y="1380"/>
                    </a:lnTo>
                    <a:cubicBezTo>
                      <a:pt x="3889" y="1438"/>
                      <a:pt x="3975" y="1466"/>
                      <a:pt x="4033" y="1466"/>
                    </a:cubicBezTo>
                    <a:cubicBezTo>
                      <a:pt x="4119" y="1466"/>
                      <a:pt x="4177" y="1438"/>
                      <a:pt x="4234" y="1380"/>
                    </a:cubicBezTo>
                    <a:cubicBezTo>
                      <a:pt x="4407" y="1006"/>
                      <a:pt x="4724" y="718"/>
                      <a:pt x="5041" y="602"/>
                    </a:cubicBezTo>
                    <a:cubicBezTo>
                      <a:pt x="5161" y="568"/>
                      <a:pt x="5291" y="523"/>
                      <a:pt x="5432" y="523"/>
                    </a:cubicBezTo>
                    <a:cubicBezTo>
                      <a:pt x="5527" y="523"/>
                      <a:pt x="5627" y="544"/>
                      <a:pt x="5732" y="602"/>
                    </a:cubicBezTo>
                    <a:cubicBezTo>
                      <a:pt x="6164" y="862"/>
                      <a:pt x="6251" y="1610"/>
                      <a:pt x="5876" y="2302"/>
                    </a:cubicBezTo>
                    <a:cubicBezTo>
                      <a:pt x="5847" y="2331"/>
                      <a:pt x="5847" y="2417"/>
                      <a:pt x="5876" y="2475"/>
                    </a:cubicBezTo>
                    <a:cubicBezTo>
                      <a:pt x="5905" y="2561"/>
                      <a:pt x="5963" y="2590"/>
                      <a:pt x="6020" y="2590"/>
                    </a:cubicBezTo>
                    <a:cubicBezTo>
                      <a:pt x="6711" y="2734"/>
                      <a:pt x="7201" y="3166"/>
                      <a:pt x="7172" y="3627"/>
                    </a:cubicBezTo>
                    <a:cubicBezTo>
                      <a:pt x="7144" y="4116"/>
                      <a:pt x="6596" y="4462"/>
                      <a:pt x="5905" y="4520"/>
                    </a:cubicBezTo>
                    <a:cubicBezTo>
                      <a:pt x="5847" y="4520"/>
                      <a:pt x="5761" y="4548"/>
                      <a:pt x="5732" y="4606"/>
                    </a:cubicBezTo>
                    <a:cubicBezTo>
                      <a:pt x="5703" y="4664"/>
                      <a:pt x="5703" y="4721"/>
                      <a:pt x="5732" y="4808"/>
                    </a:cubicBezTo>
                    <a:cubicBezTo>
                      <a:pt x="6020" y="5470"/>
                      <a:pt x="5876" y="6161"/>
                      <a:pt x="5444" y="6392"/>
                    </a:cubicBezTo>
                    <a:cubicBezTo>
                      <a:pt x="5361" y="6431"/>
                      <a:pt x="5271" y="6449"/>
                      <a:pt x="5176" y="6449"/>
                    </a:cubicBezTo>
                    <a:cubicBezTo>
                      <a:pt x="4778" y="6449"/>
                      <a:pt x="4306" y="6121"/>
                      <a:pt x="4004" y="5585"/>
                    </a:cubicBezTo>
                    <a:cubicBezTo>
                      <a:pt x="3975" y="5528"/>
                      <a:pt x="3889" y="5470"/>
                      <a:pt x="3831" y="5470"/>
                    </a:cubicBezTo>
                    <a:cubicBezTo>
                      <a:pt x="3782" y="5470"/>
                      <a:pt x="3742" y="5489"/>
                      <a:pt x="3700" y="5489"/>
                    </a:cubicBezTo>
                    <a:cubicBezTo>
                      <a:pt x="3669" y="5489"/>
                      <a:pt x="3638" y="5478"/>
                      <a:pt x="3601" y="5441"/>
                    </a:cubicBezTo>
                    <a:cubicBezTo>
                      <a:pt x="3572" y="5528"/>
                      <a:pt x="3543" y="5585"/>
                      <a:pt x="3514" y="5614"/>
                    </a:cubicBezTo>
                    <a:cubicBezTo>
                      <a:pt x="3178" y="6049"/>
                      <a:pt x="2720" y="6280"/>
                      <a:pt x="2335" y="6280"/>
                    </a:cubicBezTo>
                    <a:cubicBezTo>
                      <a:pt x="2159" y="6280"/>
                      <a:pt x="1999" y="6232"/>
                      <a:pt x="1872" y="6133"/>
                    </a:cubicBezTo>
                    <a:cubicBezTo>
                      <a:pt x="1642" y="5902"/>
                      <a:pt x="1556" y="5557"/>
                      <a:pt x="1671" y="5125"/>
                    </a:cubicBezTo>
                    <a:cubicBezTo>
                      <a:pt x="1700" y="4894"/>
                      <a:pt x="1844" y="4692"/>
                      <a:pt x="1988" y="4462"/>
                    </a:cubicBezTo>
                    <a:cubicBezTo>
                      <a:pt x="2016" y="4433"/>
                      <a:pt x="2074" y="4347"/>
                      <a:pt x="2016" y="4289"/>
                    </a:cubicBezTo>
                    <a:cubicBezTo>
                      <a:pt x="2016" y="4203"/>
                      <a:pt x="1959" y="4145"/>
                      <a:pt x="1872" y="4145"/>
                    </a:cubicBezTo>
                    <a:lnTo>
                      <a:pt x="1786" y="4145"/>
                    </a:lnTo>
                    <a:cubicBezTo>
                      <a:pt x="1008" y="4001"/>
                      <a:pt x="490" y="3425"/>
                      <a:pt x="576" y="2907"/>
                    </a:cubicBezTo>
                    <a:cubicBezTo>
                      <a:pt x="655" y="2511"/>
                      <a:pt x="1120" y="2237"/>
                      <a:pt x="1683" y="2237"/>
                    </a:cubicBezTo>
                    <a:cubicBezTo>
                      <a:pt x="1736" y="2237"/>
                      <a:pt x="1789" y="2239"/>
                      <a:pt x="1844" y="2244"/>
                    </a:cubicBezTo>
                    <a:cubicBezTo>
                      <a:pt x="1930" y="2244"/>
                      <a:pt x="1988" y="2244"/>
                      <a:pt x="2016" y="2158"/>
                    </a:cubicBezTo>
                    <a:cubicBezTo>
                      <a:pt x="2074" y="2129"/>
                      <a:pt x="2103" y="2043"/>
                      <a:pt x="2074" y="1985"/>
                    </a:cubicBezTo>
                    <a:cubicBezTo>
                      <a:pt x="1786" y="1322"/>
                      <a:pt x="1930" y="660"/>
                      <a:pt x="2362" y="429"/>
                    </a:cubicBezTo>
                    <a:cubicBezTo>
                      <a:pt x="2434" y="401"/>
                      <a:pt x="2520" y="386"/>
                      <a:pt x="2618" y="386"/>
                    </a:cubicBezTo>
                    <a:close/>
                    <a:moveTo>
                      <a:pt x="2582" y="1"/>
                    </a:moveTo>
                    <a:cubicBezTo>
                      <a:pt x="2421" y="1"/>
                      <a:pt x="2268" y="37"/>
                      <a:pt x="2132" y="113"/>
                    </a:cubicBezTo>
                    <a:cubicBezTo>
                      <a:pt x="1584" y="401"/>
                      <a:pt x="1354" y="1150"/>
                      <a:pt x="1556" y="1927"/>
                    </a:cubicBezTo>
                    <a:cubicBezTo>
                      <a:pt x="835" y="1956"/>
                      <a:pt x="259" y="2359"/>
                      <a:pt x="144" y="2935"/>
                    </a:cubicBezTo>
                    <a:cubicBezTo>
                      <a:pt x="0" y="3598"/>
                      <a:pt x="634" y="4318"/>
                      <a:pt x="1498" y="4577"/>
                    </a:cubicBezTo>
                    <a:cubicBezTo>
                      <a:pt x="1411" y="4750"/>
                      <a:pt x="1296" y="4952"/>
                      <a:pt x="1267" y="5125"/>
                    </a:cubicBezTo>
                    <a:cubicBezTo>
                      <a:pt x="1123" y="5729"/>
                      <a:pt x="1267" y="6248"/>
                      <a:pt x="1642" y="6565"/>
                    </a:cubicBezTo>
                    <a:cubicBezTo>
                      <a:pt x="1838" y="6722"/>
                      <a:pt x="2075" y="6795"/>
                      <a:pt x="2328" y="6795"/>
                    </a:cubicBezTo>
                    <a:cubicBezTo>
                      <a:pt x="2816" y="6795"/>
                      <a:pt x="3366" y="6521"/>
                      <a:pt x="3802" y="6046"/>
                    </a:cubicBezTo>
                    <a:cubicBezTo>
                      <a:pt x="4148" y="6565"/>
                      <a:pt x="4695" y="6853"/>
                      <a:pt x="5156" y="6853"/>
                    </a:cubicBezTo>
                    <a:cubicBezTo>
                      <a:pt x="5329" y="6853"/>
                      <a:pt x="5473" y="6824"/>
                      <a:pt x="5588" y="6766"/>
                    </a:cubicBezTo>
                    <a:cubicBezTo>
                      <a:pt x="6164" y="6478"/>
                      <a:pt x="6395" y="5729"/>
                      <a:pt x="6164" y="4952"/>
                    </a:cubicBezTo>
                    <a:cubicBezTo>
                      <a:pt x="6971" y="4808"/>
                      <a:pt x="7547" y="4318"/>
                      <a:pt x="7576" y="3713"/>
                    </a:cubicBezTo>
                    <a:cubicBezTo>
                      <a:pt x="7604" y="3108"/>
                      <a:pt x="7115" y="2532"/>
                      <a:pt x="6337" y="2302"/>
                    </a:cubicBezTo>
                    <a:cubicBezTo>
                      <a:pt x="6683" y="1495"/>
                      <a:pt x="6539" y="631"/>
                      <a:pt x="5905" y="285"/>
                    </a:cubicBezTo>
                    <a:cubicBezTo>
                      <a:pt x="5747" y="206"/>
                      <a:pt x="5571" y="162"/>
                      <a:pt x="5383" y="162"/>
                    </a:cubicBezTo>
                    <a:cubicBezTo>
                      <a:pt x="5228" y="162"/>
                      <a:pt x="5065" y="192"/>
                      <a:pt x="4897" y="257"/>
                    </a:cubicBezTo>
                    <a:cubicBezTo>
                      <a:pt x="4580" y="372"/>
                      <a:pt x="4292" y="631"/>
                      <a:pt x="4033" y="919"/>
                    </a:cubicBezTo>
                    <a:cubicBezTo>
                      <a:pt x="3802" y="516"/>
                      <a:pt x="3428" y="228"/>
                      <a:pt x="3025" y="84"/>
                    </a:cubicBezTo>
                    <a:cubicBezTo>
                      <a:pt x="2875" y="29"/>
                      <a:pt x="2725" y="1"/>
                      <a:pt x="2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1" name="Google Shape;2175;p55"/>
          <p:cNvGrpSpPr/>
          <p:nvPr/>
        </p:nvGrpSpPr>
        <p:grpSpPr>
          <a:xfrm>
            <a:off x="6852041" y="3235863"/>
            <a:ext cx="328248" cy="304676"/>
            <a:chOff x="8656226" y="2547184"/>
            <a:chExt cx="234630" cy="217766"/>
          </a:xfrm>
        </p:grpSpPr>
        <p:sp>
          <p:nvSpPr>
            <p:cNvPr id="92" name="Google Shape;2176;p55"/>
            <p:cNvSpPr/>
            <p:nvPr/>
          </p:nvSpPr>
          <p:spPr>
            <a:xfrm>
              <a:off x="8656234" y="2554313"/>
              <a:ext cx="222024" cy="203504"/>
            </a:xfrm>
            <a:custGeom>
              <a:avLst/>
              <a:gdLst/>
              <a:ahLst/>
              <a:cxnLst/>
              <a:rect l="l" t="t" r="r" b="b"/>
              <a:pathLst>
                <a:path w="7115" h="6521" extrusionOk="0">
                  <a:moveTo>
                    <a:pt x="4867" y="0"/>
                  </a:moveTo>
                  <a:cubicBezTo>
                    <a:pt x="4688" y="0"/>
                    <a:pt x="4495" y="57"/>
                    <a:pt x="4350" y="148"/>
                  </a:cubicBezTo>
                  <a:cubicBezTo>
                    <a:pt x="4004" y="321"/>
                    <a:pt x="3687" y="667"/>
                    <a:pt x="3514" y="1099"/>
                  </a:cubicBezTo>
                  <a:cubicBezTo>
                    <a:pt x="3514" y="1070"/>
                    <a:pt x="3457" y="1070"/>
                    <a:pt x="3457" y="1041"/>
                  </a:cubicBezTo>
                  <a:cubicBezTo>
                    <a:pt x="3103" y="500"/>
                    <a:pt x="2568" y="169"/>
                    <a:pt x="2103" y="169"/>
                  </a:cubicBezTo>
                  <a:cubicBezTo>
                    <a:pt x="1925" y="169"/>
                    <a:pt x="1757" y="217"/>
                    <a:pt x="1613" y="321"/>
                  </a:cubicBezTo>
                  <a:cubicBezTo>
                    <a:pt x="1095" y="638"/>
                    <a:pt x="1008" y="1444"/>
                    <a:pt x="1412" y="2164"/>
                  </a:cubicBezTo>
                  <a:cubicBezTo>
                    <a:pt x="663" y="2222"/>
                    <a:pt x="87" y="2625"/>
                    <a:pt x="58" y="3201"/>
                  </a:cubicBezTo>
                  <a:cubicBezTo>
                    <a:pt x="0" y="3864"/>
                    <a:pt x="692" y="4440"/>
                    <a:pt x="1556" y="4498"/>
                  </a:cubicBezTo>
                  <a:lnTo>
                    <a:pt x="1671" y="4498"/>
                  </a:lnTo>
                  <a:cubicBezTo>
                    <a:pt x="1527" y="4757"/>
                    <a:pt x="1412" y="5016"/>
                    <a:pt x="1383" y="5246"/>
                  </a:cubicBezTo>
                  <a:cubicBezTo>
                    <a:pt x="1296" y="5765"/>
                    <a:pt x="1440" y="6197"/>
                    <a:pt x="1815" y="6399"/>
                  </a:cubicBezTo>
                  <a:cubicBezTo>
                    <a:pt x="1958" y="6481"/>
                    <a:pt x="2118" y="6521"/>
                    <a:pt x="2286" y="6521"/>
                  </a:cubicBezTo>
                  <a:cubicBezTo>
                    <a:pt x="2761" y="6521"/>
                    <a:pt x="3296" y="6203"/>
                    <a:pt x="3658" y="5650"/>
                  </a:cubicBezTo>
                  <a:cubicBezTo>
                    <a:pt x="3687" y="5563"/>
                    <a:pt x="3716" y="5506"/>
                    <a:pt x="3774" y="5477"/>
                  </a:cubicBezTo>
                  <a:cubicBezTo>
                    <a:pt x="4117" y="5982"/>
                    <a:pt x="4617" y="6275"/>
                    <a:pt x="5064" y="6275"/>
                  </a:cubicBezTo>
                  <a:cubicBezTo>
                    <a:pt x="5254" y="6275"/>
                    <a:pt x="5434" y="6222"/>
                    <a:pt x="5588" y="6111"/>
                  </a:cubicBezTo>
                  <a:cubicBezTo>
                    <a:pt x="6107" y="5794"/>
                    <a:pt x="6164" y="4958"/>
                    <a:pt x="5732" y="4238"/>
                  </a:cubicBezTo>
                  <a:cubicBezTo>
                    <a:pt x="6539" y="4123"/>
                    <a:pt x="7115" y="3633"/>
                    <a:pt x="7057" y="3029"/>
                  </a:cubicBezTo>
                  <a:cubicBezTo>
                    <a:pt x="7086" y="2481"/>
                    <a:pt x="6424" y="2049"/>
                    <a:pt x="5646" y="2020"/>
                  </a:cubicBezTo>
                  <a:cubicBezTo>
                    <a:pt x="5963" y="1185"/>
                    <a:pt x="5732" y="321"/>
                    <a:pt x="5156" y="62"/>
                  </a:cubicBezTo>
                  <a:cubicBezTo>
                    <a:pt x="5072" y="19"/>
                    <a:pt x="4971" y="0"/>
                    <a:pt x="48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 name="Google Shape;2177;p55"/>
            <p:cNvGrpSpPr/>
            <p:nvPr/>
          </p:nvGrpSpPr>
          <p:grpSpPr>
            <a:xfrm>
              <a:off x="8656226" y="2547184"/>
              <a:ext cx="234630" cy="217766"/>
              <a:chOff x="8205901" y="2931534"/>
              <a:chExt cx="234630" cy="217766"/>
            </a:xfrm>
          </p:grpSpPr>
          <p:sp>
            <p:nvSpPr>
              <p:cNvPr id="94" name="Google Shape;2178;p55"/>
              <p:cNvSpPr/>
              <p:nvPr/>
            </p:nvSpPr>
            <p:spPr>
              <a:xfrm>
                <a:off x="8254456" y="2939398"/>
                <a:ext cx="180677" cy="204721"/>
              </a:xfrm>
              <a:custGeom>
                <a:avLst/>
                <a:gdLst/>
                <a:ahLst/>
                <a:cxnLst/>
                <a:rect l="l" t="t" r="r" b="b"/>
                <a:pathLst>
                  <a:path w="5790" h="6560" extrusionOk="0">
                    <a:moveTo>
                      <a:pt x="3465" y="0"/>
                    </a:moveTo>
                    <a:cubicBezTo>
                      <a:pt x="3303" y="0"/>
                      <a:pt x="3135" y="45"/>
                      <a:pt x="2967" y="129"/>
                    </a:cubicBezTo>
                    <a:cubicBezTo>
                      <a:pt x="3053" y="2260"/>
                      <a:pt x="2045" y="4450"/>
                      <a:pt x="144" y="5256"/>
                    </a:cubicBezTo>
                    <a:cubicBezTo>
                      <a:pt x="87" y="5256"/>
                      <a:pt x="87" y="5285"/>
                      <a:pt x="58" y="5285"/>
                    </a:cubicBezTo>
                    <a:cubicBezTo>
                      <a:pt x="0" y="5746"/>
                      <a:pt x="144" y="6207"/>
                      <a:pt x="490" y="6437"/>
                    </a:cubicBezTo>
                    <a:cubicBezTo>
                      <a:pt x="633" y="6520"/>
                      <a:pt x="795" y="6559"/>
                      <a:pt x="965" y="6559"/>
                    </a:cubicBezTo>
                    <a:cubicBezTo>
                      <a:pt x="1447" y="6559"/>
                      <a:pt x="1993" y="6242"/>
                      <a:pt x="2333" y="5688"/>
                    </a:cubicBezTo>
                    <a:cubicBezTo>
                      <a:pt x="2362" y="5631"/>
                      <a:pt x="2391" y="5573"/>
                      <a:pt x="2449" y="5487"/>
                    </a:cubicBezTo>
                    <a:cubicBezTo>
                      <a:pt x="2802" y="5986"/>
                      <a:pt x="3321" y="6290"/>
                      <a:pt x="3778" y="6290"/>
                    </a:cubicBezTo>
                    <a:cubicBezTo>
                      <a:pt x="3953" y="6290"/>
                      <a:pt x="4119" y="6245"/>
                      <a:pt x="4263" y="6149"/>
                    </a:cubicBezTo>
                    <a:cubicBezTo>
                      <a:pt x="4782" y="5775"/>
                      <a:pt x="4810" y="4997"/>
                      <a:pt x="4407" y="4277"/>
                    </a:cubicBezTo>
                    <a:cubicBezTo>
                      <a:pt x="5214" y="4133"/>
                      <a:pt x="5790" y="3614"/>
                      <a:pt x="5761" y="3038"/>
                    </a:cubicBezTo>
                    <a:cubicBezTo>
                      <a:pt x="5761" y="2433"/>
                      <a:pt x="5099" y="2001"/>
                      <a:pt x="4263" y="2001"/>
                    </a:cubicBezTo>
                    <a:cubicBezTo>
                      <a:pt x="4609" y="1166"/>
                      <a:pt x="4378" y="302"/>
                      <a:pt x="3802" y="71"/>
                    </a:cubicBezTo>
                    <a:cubicBezTo>
                      <a:pt x="3694" y="23"/>
                      <a:pt x="3581" y="0"/>
                      <a:pt x="34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179;p55"/>
              <p:cNvSpPr/>
              <p:nvPr/>
            </p:nvSpPr>
            <p:spPr>
              <a:xfrm>
                <a:off x="8287689" y="3010395"/>
                <a:ext cx="75547" cy="58420"/>
              </a:xfrm>
              <a:custGeom>
                <a:avLst/>
                <a:gdLst/>
                <a:ahLst/>
                <a:cxnLst/>
                <a:rect l="l" t="t" r="r" b="b"/>
                <a:pathLst>
                  <a:path w="2421" h="1872" extrusionOk="0">
                    <a:moveTo>
                      <a:pt x="1393" y="0"/>
                    </a:moveTo>
                    <a:cubicBezTo>
                      <a:pt x="1212" y="0"/>
                      <a:pt x="1021" y="42"/>
                      <a:pt x="836" y="129"/>
                    </a:cubicBezTo>
                    <a:cubicBezTo>
                      <a:pt x="289" y="418"/>
                      <a:pt x="1" y="994"/>
                      <a:pt x="231" y="1426"/>
                    </a:cubicBezTo>
                    <a:cubicBezTo>
                      <a:pt x="365" y="1712"/>
                      <a:pt x="675" y="1872"/>
                      <a:pt x="1029" y="1872"/>
                    </a:cubicBezTo>
                    <a:cubicBezTo>
                      <a:pt x="1209" y="1872"/>
                      <a:pt x="1400" y="1830"/>
                      <a:pt x="1585" y="1743"/>
                    </a:cubicBezTo>
                    <a:cubicBezTo>
                      <a:pt x="2132" y="1483"/>
                      <a:pt x="2420" y="907"/>
                      <a:pt x="2190" y="446"/>
                    </a:cubicBezTo>
                    <a:cubicBezTo>
                      <a:pt x="2057" y="160"/>
                      <a:pt x="1746" y="0"/>
                      <a:pt x="13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180;p55"/>
              <p:cNvSpPr/>
              <p:nvPr/>
            </p:nvSpPr>
            <p:spPr>
              <a:xfrm>
                <a:off x="8205901" y="2931534"/>
                <a:ext cx="234630" cy="217766"/>
              </a:xfrm>
              <a:custGeom>
                <a:avLst/>
                <a:gdLst/>
                <a:ahLst/>
                <a:cxnLst/>
                <a:rect l="l" t="t" r="r" b="b"/>
                <a:pathLst>
                  <a:path w="7519" h="6978" extrusionOk="0">
                    <a:moveTo>
                      <a:pt x="5075" y="397"/>
                    </a:moveTo>
                    <a:cubicBezTo>
                      <a:pt x="5157" y="397"/>
                      <a:pt x="5243" y="410"/>
                      <a:pt x="5330" y="439"/>
                    </a:cubicBezTo>
                    <a:cubicBezTo>
                      <a:pt x="5790" y="640"/>
                      <a:pt x="5963" y="1389"/>
                      <a:pt x="5675" y="2109"/>
                    </a:cubicBezTo>
                    <a:cubicBezTo>
                      <a:pt x="5646" y="2167"/>
                      <a:pt x="5646" y="2224"/>
                      <a:pt x="5675" y="2282"/>
                    </a:cubicBezTo>
                    <a:cubicBezTo>
                      <a:pt x="5675" y="2368"/>
                      <a:pt x="5762" y="2397"/>
                      <a:pt x="5819" y="2397"/>
                    </a:cubicBezTo>
                    <a:cubicBezTo>
                      <a:pt x="6510" y="2426"/>
                      <a:pt x="7058" y="2829"/>
                      <a:pt x="7087" y="3290"/>
                    </a:cubicBezTo>
                    <a:cubicBezTo>
                      <a:pt x="7115" y="3751"/>
                      <a:pt x="6626" y="4183"/>
                      <a:pt x="5934" y="4298"/>
                    </a:cubicBezTo>
                    <a:cubicBezTo>
                      <a:pt x="5848" y="4298"/>
                      <a:pt x="5819" y="4356"/>
                      <a:pt x="5790" y="4414"/>
                    </a:cubicBezTo>
                    <a:cubicBezTo>
                      <a:pt x="5762" y="4442"/>
                      <a:pt x="5762" y="4529"/>
                      <a:pt x="5790" y="4586"/>
                    </a:cubicBezTo>
                    <a:cubicBezTo>
                      <a:pt x="6107" y="5220"/>
                      <a:pt x="6078" y="5940"/>
                      <a:pt x="5675" y="6171"/>
                    </a:cubicBezTo>
                    <a:cubicBezTo>
                      <a:pt x="5560" y="6247"/>
                      <a:pt x="5427" y="6283"/>
                      <a:pt x="5285" y="6283"/>
                    </a:cubicBezTo>
                    <a:cubicBezTo>
                      <a:pt x="4894" y="6283"/>
                      <a:pt x="4437" y="6010"/>
                      <a:pt x="4120" y="5566"/>
                    </a:cubicBezTo>
                    <a:cubicBezTo>
                      <a:pt x="4091" y="5537"/>
                      <a:pt x="4033" y="5508"/>
                      <a:pt x="3947" y="5508"/>
                    </a:cubicBezTo>
                    <a:cubicBezTo>
                      <a:pt x="3889" y="5508"/>
                      <a:pt x="3803" y="5537"/>
                      <a:pt x="3774" y="5595"/>
                    </a:cubicBezTo>
                    <a:cubicBezTo>
                      <a:pt x="3745" y="5681"/>
                      <a:pt x="3688" y="5710"/>
                      <a:pt x="3659" y="5796"/>
                    </a:cubicBezTo>
                    <a:cubicBezTo>
                      <a:pt x="3358" y="6269"/>
                      <a:pt x="2880" y="6566"/>
                      <a:pt x="2478" y="6566"/>
                    </a:cubicBezTo>
                    <a:cubicBezTo>
                      <a:pt x="2341" y="6566"/>
                      <a:pt x="2213" y="6532"/>
                      <a:pt x="2103" y="6459"/>
                    </a:cubicBezTo>
                    <a:cubicBezTo>
                      <a:pt x="1873" y="6286"/>
                      <a:pt x="1729" y="5940"/>
                      <a:pt x="1787" y="5508"/>
                    </a:cubicBezTo>
                    <a:cubicBezTo>
                      <a:pt x="1815" y="5278"/>
                      <a:pt x="1902" y="5018"/>
                      <a:pt x="2046" y="4817"/>
                    </a:cubicBezTo>
                    <a:cubicBezTo>
                      <a:pt x="2075" y="4730"/>
                      <a:pt x="2075" y="4673"/>
                      <a:pt x="2046" y="4586"/>
                    </a:cubicBezTo>
                    <a:cubicBezTo>
                      <a:pt x="2017" y="4529"/>
                      <a:pt x="1931" y="4500"/>
                      <a:pt x="1873" y="4500"/>
                    </a:cubicBezTo>
                    <a:lnTo>
                      <a:pt x="1758" y="4500"/>
                    </a:lnTo>
                    <a:cubicBezTo>
                      <a:pt x="1009" y="4442"/>
                      <a:pt x="375" y="3981"/>
                      <a:pt x="433" y="3434"/>
                    </a:cubicBezTo>
                    <a:cubicBezTo>
                      <a:pt x="462" y="2973"/>
                      <a:pt x="951" y="2628"/>
                      <a:pt x="1614" y="2570"/>
                    </a:cubicBezTo>
                    <a:cubicBezTo>
                      <a:pt x="1671" y="2570"/>
                      <a:pt x="1758" y="2541"/>
                      <a:pt x="1787" y="2484"/>
                    </a:cubicBezTo>
                    <a:cubicBezTo>
                      <a:pt x="1844" y="2426"/>
                      <a:pt x="1844" y="2368"/>
                      <a:pt x="1787" y="2282"/>
                    </a:cubicBezTo>
                    <a:cubicBezTo>
                      <a:pt x="1470" y="1677"/>
                      <a:pt x="1499" y="957"/>
                      <a:pt x="1902" y="698"/>
                    </a:cubicBezTo>
                    <a:cubicBezTo>
                      <a:pt x="2017" y="640"/>
                      <a:pt x="2161" y="611"/>
                      <a:pt x="2305" y="611"/>
                    </a:cubicBezTo>
                    <a:cubicBezTo>
                      <a:pt x="2363" y="611"/>
                      <a:pt x="2449" y="611"/>
                      <a:pt x="2507" y="554"/>
                    </a:cubicBezTo>
                    <a:cubicBezTo>
                      <a:pt x="2910" y="669"/>
                      <a:pt x="3256" y="928"/>
                      <a:pt x="3515" y="1303"/>
                    </a:cubicBezTo>
                    <a:lnTo>
                      <a:pt x="3544" y="1389"/>
                    </a:lnTo>
                    <a:cubicBezTo>
                      <a:pt x="3601" y="1447"/>
                      <a:pt x="3659" y="1504"/>
                      <a:pt x="3745" y="1504"/>
                    </a:cubicBezTo>
                    <a:cubicBezTo>
                      <a:pt x="3803" y="1504"/>
                      <a:pt x="3889" y="1447"/>
                      <a:pt x="3918" y="1389"/>
                    </a:cubicBezTo>
                    <a:cubicBezTo>
                      <a:pt x="4091" y="986"/>
                      <a:pt x="4350" y="698"/>
                      <a:pt x="4667" y="525"/>
                    </a:cubicBezTo>
                    <a:cubicBezTo>
                      <a:pt x="4763" y="448"/>
                      <a:pt x="4910" y="397"/>
                      <a:pt x="5075" y="397"/>
                    </a:cubicBezTo>
                    <a:close/>
                    <a:moveTo>
                      <a:pt x="4999" y="1"/>
                    </a:moveTo>
                    <a:cubicBezTo>
                      <a:pt x="4806" y="1"/>
                      <a:pt x="4616" y="52"/>
                      <a:pt x="4437" y="151"/>
                    </a:cubicBezTo>
                    <a:cubicBezTo>
                      <a:pt x="4149" y="295"/>
                      <a:pt x="3889" y="583"/>
                      <a:pt x="3659" y="928"/>
                    </a:cubicBezTo>
                    <a:cubicBezTo>
                      <a:pt x="3371" y="525"/>
                      <a:pt x="2996" y="266"/>
                      <a:pt x="2593" y="208"/>
                    </a:cubicBezTo>
                    <a:cubicBezTo>
                      <a:pt x="2464" y="178"/>
                      <a:pt x="2345" y="162"/>
                      <a:pt x="2235" y="162"/>
                    </a:cubicBezTo>
                    <a:cubicBezTo>
                      <a:pt x="2027" y="162"/>
                      <a:pt x="1851" y="220"/>
                      <a:pt x="1700" y="352"/>
                    </a:cubicBezTo>
                    <a:cubicBezTo>
                      <a:pt x="1153" y="669"/>
                      <a:pt x="1038" y="1418"/>
                      <a:pt x="1326" y="2167"/>
                    </a:cubicBezTo>
                    <a:cubicBezTo>
                      <a:pt x="634" y="2311"/>
                      <a:pt x="116" y="2801"/>
                      <a:pt x="58" y="3377"/>
                    </a:cubicBezTo>
                    <a:cubicBezTo>
                      <a:pt x="1" y="4097"/>
                      <a:pt x="692" y="4702"/>
                      <a:pt x="1585" y="4846"/>
                    </a:cubicBezTo>
                    <a:cubicBezTo>
                      <a:pt x="1499" y="5018"/>
                      <a:pt x="1470" y="5249"/>
                      <a:pt x="1441" y="5422"/>
                    </a:cubicBezTo>
                    <a:cubicBezTo>
                      <a:pt x="1355" y="6027"/>
                      <a:pt x="1585" y="6545"/>
                      <a:pt x="1988" y="6804"/>
                    </a:cubicBezTo>
                    <a:cubicBezTo>
                      <a:pt x="2161" y="6948"/>
                      <a:pt x="2334" y="6977"/>
                      <a:pt x="2564" y="6977"/>
                    </a:cubicBezTo>
                    <a:cubicBezTo>
                      <a:pt x="3054" y="6977"/>
                      <a:pt x="3659" y="6660"/>
                      <a:pt x="4005" y="6084"/>
                    </a:cubicBezTo>
                    <a:cubicBezTo>
                      <a:pt x="4390" y="6489"/>
                      <a:pt x="4867" y="6714"/>
                      <a:pt x="5304" y="6714"/>
                    </a:cubicBezTo>
                    <a:cubicBezTo>
                      <a:pt x="5519" y="6714"/>
                      <a:pt x="5725" y="6659"/>
                      <a:pt x="5906" y="6545"/>
                    </a:cubicBezTo>
                    <a:cubicBezTo>
                      <a:pt x="6453" y="6228"/>
                      <a:pt x="6597" y="5422"/>
                      <a:pt x="6251" y="4673"/>
                    </a:cubicBezTo>
                    <a:cubicBezTo>
                      <a:pt x="7029" y="4442"/>
                      <a:pt x="7519" y="3924"/>
                      <a:pt x="7490" y="3290"/>
                    </a:cubicBezTo>
                    <a:cubicBezTo>
                      <a:pt x="7490" y="2656"/>
                      <a:pt x="6914" y="2138"/>
                      <a:pt x="6107" y="2052"/>
                    </a:cubicBezTo>
                    <a:cubicBezTo>
                      <a:pt x="6338" y="1187"/>
                      <a:pt x="6078" y="352"/>
                      <a:pt x="5445" y="93"/>
                    </a:cubicBezTo>
                    <a:cubicBezTo>
                      <a:pt x="5295" y="31"/>
                      <a:pt x="5146" y="1"/>
                      <a:pt x="49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7" name="Google Shape;2181;p55"/>
          <p:cNvGrpSpPr/>
          <p:nvPr/>
        </p:nvGrpSpPr>
        <p:grpSpPr>
          <a:xfrm>
            <a:off x="7406079" y="4417280"/>
            <a:ext cx="425884" cy="383759"/>
            <a:chOff x="8549240" y="3624833"/>
            <a:chExt cx="237314" cy="213865"/>
          </a:xfrm>
        </p:grpSpPr>
        <p:sp>
          <p:nvSpPr>
            <p:cNvPr id="98" name="Google Shape;2182;p55"/>
            <p:cNvSpPr/>
            <p:nvPr/>
          </p:nvSpPr>
          <p:spPr>
            <a:xfrm>
              <a:off x="8555989" y="3631362"/>
              <a:ext cx="223833" cy="200789"/>
            </a:xfrm>
            <a:custGeom>
              <a:avLst/>
              <a:gdLst/>
              <a:ahLst/>
              <a:cxnLst/>
              <a:rect l="l" t="t" r="r" b="b"/>
              <a:pathLst>
                <a:path w="7173" h="6434" extrusionOk="0">
                  <a:moveTo>
                    <a:pt x="2373" y="0"/>
                  </a:moveTo>
                  <a:cubicBezTo>
                    <a:pt x="2239" y="0"/>
                    <a:pt x="2109" y="29"/>
                    <a:pt x="1988" y="89"/>
                  </a:cubicBezTo>
                  <a:cubicBezTo>
                    <a:pt x="1440" y="349"/>
                    <a:pt x="1268" y="1155"/>
                    <a:pt x="1584" y="1904"/>
                  </a:cubicBezTo>
                  <a:cubicBezTo>
                    <a:pt x="1555" y="1903"/>
                    <a:pt x="1526" y="1902"/>
                    <a:pt x="1498" y="1902"/>
                  </a:cubicBezTo>
                  <a:cubicBezTo>
                    <a:pt x="789" y="1902"/>
                    <a:pt x="226" y="2242"/>
                    <a:pt x="115" y="2768"/>
                  </a:cubicBezTo>
                  <a:cubicBezTo>
                    <a:pt x="0" y="3373"/>
                    <a:pt x="576" y="4064"/>
                    <a:pt x="1498" y="4208"/>
                  </a:cubicBezTo>
                  <a:lnTo>
                    <a:pt x="1584" y="4208"/>
                  </a:lnTo>
                  <a:cubicBezTo>
                    <a:pt x="1412" y="4410"/>
                    <a:pt x="1296" y="4669"/>
                    <a:pt x="1239" y="4929"/>
                  </a:cubicBezTo>
                  <a:cubicBezTo>
                    <a:pt x="1095" y="5389"/>
                    <a:pt x="1181" y="5850"/>
                    <a:pt x="1527" y="6138"/>
                  </a:cubicBezTo>
                  <a:cubicBezTo>
                    <a:pt x="1696" y="6277"/>
                    <a:pt x="1909" y="6344"/>
                    <a:pt x="2138" y="6344"/>
                  </a:cubicBezTo>
                  <a:cubicBezTo>
                    <a:pt x="2574" y="6344"/>
                    <a:pt x="3069" y="6102"/>
                    <a:pt x="3428" y="5649"/>
                  </a:cubicBezTo>
                  <a:cubicBezTo>
                    <a:pt x="3457" y="5562"/>
                    <a:pt x="3543" y="5533"/>
                    <a:pt x="3572" y="5476"/>
                  </a:cubicBezTo>
                  <a:cubicBezTo>
                    <a:pt x="3886" y="6060"/>
                    <a:pt x="4411" y="6433"/>
                    <a:pt x="4899" y="6433"/>
                  </a:cubicBezTo>
                  <a:cubicBezTo>
                    <a:pt x="5038" y="6433"/>
                    <a:pt x="5173" y="6403"/>
                    <a:pt x="5300" y="6340"/>
                  </a:cubicBezTo>
                  <a:cubicBezTo>
                    <a:pt x="5847" y="6081"/>
                    <a:pt x="6020" y="5245"/>
                    <a:pt x="5703" y="4496"/>
                  </a:cubicBezTo>
                  <a:cubicBezTo>
                    <a:pt x="6481" y="4468"/>
                    <a:pt x="7115" y="4036"/>
                    <a:pt x="7172" y="3460"/>
                  </a:cubicBezTo>
                  <a:cubicBezTo>
                    <a:pt x="7144" y="2912"/>
                    <a:pt x="6596" y="2365"/>
                    <a:pt x="5819" y="2250"/>
                  </a:cubicBezTo>
                  <a:cubicBezTo>
                    <a:pt x="6251" y="1472"/>
                    <a:pt x="6135" y="608"/>
                    <a:pt x="5559" y="291"/>
                  </a:cubicBezTo>
                  <a:cubicBezTo>
                    <a:pt x="5413" y="210"/>
                    <a:pt x="5258" y="175"/>
                    <a:pt x="5099" y="175"/>
                  </a:cubicBezTo>
                  <a:cubicBezTo>
                    <a:pt x="4975" y="175"/>
                    <a:pt x="4850" y="196"/>
                    <a:pt x="4724" y="233"/>
                  </a:cubicBezTo>
                  <a:cubicBezTo>
                    <a:pt x="4378" y="377"/>
                    <a:pt x="4004" y="666"/>
                    <a:pt x="3802" y="1098"/>
                  </a:cubicBezTo>
                  <a:cubicBezTo>
                    <a:pt x="3802" y="1069"/>
                    <a:pt x="3745" y="1069"/>
                    <a:pt x="3745" y="1040"/>
                  </a:cubicBezTo>
                  <a:cubicBezTo>
                    <a:pt x="3426" y="403"/>
                    <a:pt x="2875" y="0"/>
                    <a:pt x="23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 name="Google Shape;2183;p55"/>
            <p:cNvGrpSpPr/>
            <p:nvPr/>
          </p:nvGrpSpPr>
          <p:grpSpPr>
            <a:xfrm>
              <a:off x="8549240" y="3624833"/>
              <a:ext cx="237314" cy="213865"/>
              <a:chOff x="8365015" y="3739933"/>
              <a:chExt cx="237314" cy="213865"/>
            </a:xfrm>
          </p:grpSpPr>
          <p:sp>
            <p:nvSpPr>
              <p:cNvPr id="100" name="Google Shape;2184;p55"/>
              <p:cNvSpPr/>
              <p:nvPr/>
            </p:nvSpPr>
            <p:spPr>
              <a:xfrm>
                <a:off x="8406362" y="3749826"/>
                <a:ext cx="190569" cy="197918"/>
              </a:xfrm>
              <a:custGeom>
                <a:avLst/>
                <a:gdLst/>
                <a:ahLst/>
                <a:cxnLst/>
                <a:rect l="l" t="t" r="r" b="b"/>
                <a:pathLst>
                  <a:path w="6107" h="6342" extrusionOk="0">
                    <a:moveTo>
                      <a:pt x="4060" y="1"/>
                    </a:moveTo>
                    <a:cubicBezTo>
                      <a:pt x="3930" y="1"/>
                      <a:pt x="3794" y="29"/>
                      <a:pt x="3658" y="84"/>
                    </a:cubicBezTo>
                    <a:cubicBezTo>
                      <a:pt x="3428" y="2186"/>
                      <a:pt x="2218" y="4260"/>
                      <a:pt x="202" y="4808"/>
                    </a:cubicBezTo>
                    <a:cubicBezTo>
                      <a:pt x="144" y="4836"/>
                      <a:pt x="144" y="4836"/>
                      <a:pt x="115" y="4836"/>
                    </a:cubicBezTo>
                    <a:cubicBezTo>
                      <a:pt x="0" y="5355"/>
                      <a:pt x="86" y="5816"/>
                      <a:pt x="403" y="6075"/>
                    </a:cubicBezTo>
                    <a:cubicBezTo>
                      <a:pt x="557" y="6219"/>
                      <a:pt x="755" y="6286"/>
                      <a:pt x="973" y="6286"/>
                    </a:cubicBezTo>
                    <a:cubicBezTo>
                      <a:pt x="1408" y="6286"/>
                      <a:pt x="1920" y="6017"/>
                      <a:pt x="2304" y="5556"/>
                    </a:cubicBezTo>
                    <a:cubicBezTo>
                      <a:pt x="2391" y="5499"/>
                      <a:pt x="2420" y="5441"/>
                      <a:pt x="2448" y="5384"/>
                    </a:cubicBezTo>
                    <a:cubicBezTo>
                      <a:pt x="2763" y="5967"/>
                      <a:pt x="3287" y="6341"/>
                      <a:pt x="3776" y="6341"/>
                    </a:cubicBezTo>
                    <a:cubicBezTo>
                      <a:pt x="3914" y="6341"/>
                      <a:pt x="4050" y="6311"/>
                      <a:pt x="4177" y="6248"/>
                    </a:cubicBezTo>
                    <a:cubicBezTo>
                      <a:pt x="4724" y="5960"/>
                      <a:pt x="4897" y="5153"/>
                      <a:pt x="4580" y="4404"/>
                    </a:cubicBezTo>
                    <a:cubicBezTo>
                      <a:pt x="5386" y="4375"/>
                      <a:pt x="6020" y="3943"/>
                      <a:pt x="6078" y="3367"/>
                    </a:cubicBezTo>
                    <a:cubicBezTo>
                      <a:pt x="6107" y="2791"/>
                      <a:pt x="5559" y="2244"/>
                      <a:pt x="4724" y="2100"/>
                    </a:cubicBezTo>
                    <a:cubicBezTo>
                      <a:pt x="5127" y="1322"/>
                      <a:pt x="5070" y="458"/>
                      <a:pt x="4465" y="112"/>
                    </a:cubicBezTo>
                    <a:cubicBezTo>
                      <a:pt x="4343" y="36"/>
                      <a:pt x="4205" y="1"/>
                      <a:pt x="4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85;p55"/>
              <p:cNvSpPr/>
              <p:nvPr/>
            </p:nvSpPr>
            <p:spPr>
              <a:xfrm>
                <a:off x="8449487" y="3820261"/>
                <a:ext cx="75547" cy="56735"/>
              </a:xfrm>
              <a:custGeom>
                <a:avLst/>
                <a:gdLst/>
                <a:ahLst/>
                <a:cxnLst/>
                <a:rect l="l" t="t" r="r" b="b"/>
                <a:pathLst>
                  <a:path w="2421" h="1818" extrusionOk="0">
                    <a:moveTo>
                      <a:pt x="1316" y="0"/>
                    </a:moveTo>
                    <a:cubicBezTo>
                      <a:pt x="1179" y="0"/>
                      <a:pt x="1036" y="23"/>
                      <a:pt x="894" y="73"/>
                    </a:cubicBezTo>
                    <a:cubicBezTo>
                      <a:pt x="375" y="246"/>
                      <a:pt x="1" y="793"/>
                      <a:pt x="145" y="1254"/>
                    </a:cubicBezTo>
                    <a:cubicBezTo>
                      <a:pt x="253" y="1601"/>
                      <a:pt x="622" y="1817"/>
                      <a:pt x="1044" y="1817"/>
                    </a:cubicBezTo>
                    <a:cubicBezTo>
                      <a:pt x="1183" y="1817"/>
                      <a:pt x="1327" y="1794"/>
                      <a:pt x="1470" y="1744"/>
                    </a:cubicBezTo>
                    <a:cubicBezTo>
                      <a:pt x="2046" y="1571"/>
                      <a:pt x="2420" y="1024"/>
                      <a:pt x="2247" y="563"/>
                    </a:cubicBezTo>
                    <a:cubicBezTo>
                      <a:pt x="2096" y="216"/>
                      <a:pt x="1732" y="0"/>
                      <a:pt x="13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186;p55"/>
              <p:cNvSpPr/>
              <p:nvPr/>
            </p:nvSpPr>
            <p:spPr>
              <a:xfrm>
                <a:off x="8365015" y="3739933"/>
                <a:ext cx="237314" cy="213865"/>
              </a:xfrm>
              <a:custGeom>
                <a:avLst/>
                <a:gdLst/>
                <a:ahLst/>
                <a:cxnLst/>
                <a:rect l="l" t="t" r="r" b="b"/>
                <a:pathLst>
                  <a:path w="7605" h="6853" extrusionOk="0">
                    <a:moveTo>
                      <a:pt x="2618" y="386"/>
                    </a:moveTo>
                    <a:cubicBezTo>
                      <a:pt x="2715" y="386"/>
                      <a:pt x="2823" y="401"/>
                      <a:pt x="2938" y="429"/>
                    </a:cubicBezTo>
                    <a:cubicBezTo>
                      <a:pt x="3284" y="545"/>
                      <a:pt x="3601" y="862"/>
                      <a:pt x="3831" y="1294"/>
                    </a:cubicBezTo>
                    <a:lnTo>
                      <a:pt x="3860" y="1380"/>
                    </a:lnTo>
                    <a:cubicBezTo>
                      <a:pt x="3889" y="1438"/>
                      <a:pt x="3975" y="1466"/>
                      <a:pt x="4033" y="1466"/>
                    </a:cubicBezTo>
                    <a:cubicBezTo>
                      <a:pt x="4119" y="1466"/>
                      <a:pt x="4177" y="1438"/>
                      <a:pt x="4234" y="1380"/>
                    </a:cubicBezTo>
                    <a:cubicBezTo>
                      <a:pt x="4407" y="1006"/>
                      <a:pt x="4724" y="718"/>
                      <a:pt x="5041" y="602"/>
                    </a:cubicBezTo>
                    <a:cubicBezTo>
                      <a:pt x="5161" y="568"/>
                      <a:pt x="5291" y="523"/>
                      <a:pt x="5432" y="523"/>
                    </a:cubicBezTo>
                    <a:cubicBezTo>
                      <a:pt x="5527" y="523"/>
                      <a:pt x="5627" y="544"/>
                      <a:pt x="5732" y="602"/>
                    </a:cubicBezTo>
                    <a:cubicBezTo>
                      <a:pt x="6164" y="862"/>
                      <a:pt x="6251" y="1610"/>
                      <a:pt x="5876" y="2302"/>
                    </a:cubicBezTo>
                    <a:cubicBezTo>
                      <a:pt x="5847" y="2331"/>
                      <a:pt x="5847" y="2417"/>
                      <a:pt x="5876" y="2475"/>
                    </a:cubicBezTo>
                    <a:cubicBezTo>
                      <a:pt x="5905" y="2561"/>
                      <a:pt x="5963" y="2590"/>
                      <a:pt x="6020" y="2590"/>
                    </a:cubicBezTo>
                    <a:cubicBezTo>
                      <a:pt x="6711" y="2734"/>
                      <a:pt x="7201" y="3166"/>
                      <a:pt x="7172" y="3627"/>
                    </a:cubicBezTo>
                    <a:cubicBezTo>
                      <a:pt x="7144" y="4116"/>
                      <a:pt x="6596" y="4462"/>
                      <a:pt x="5905" y="4520"/>
                    </a:cubicBezTo>
                    <a:cubicBezTo>
                      <a:pt x="5847" y="4520"/>
                      <a:pt x="5761" y="4548"/>
                      <a:pt x="5732" y="4606"/>
                    </a:cubicBezTo>
                    <a:cubicBezTo>
                      <a:pt x="5703" y="4664"/>
                      <a:pt x="5703" y="4721"/>
                      <a:pt x="5732" y="4808"/>
                    </a:cubicBezTo>
                    <a:cubicBezTo>
                      <a:pt x="6020" y="5470"/>
                      <a:pt x="5876" y="6161"/>
                      <a:pt x="5444" y="6392"/>
                    </a:cubicBezTo>
                    <a:cubicBezTo>
                      <a:pt x="5361" y="6431"/>
                      <a:pt x="5271" y="6449"/>
                      <a:pt x="5176" y="6449"/>
                    </a:cubicBezTo>
                    <a:cubicBezTo>
                      <a:pt x="4778" y="6449"/>
                      <a:pt x="4306" y="6121"/>
                      <a:pt x="4004" y="5585"/>
                    </a:cubicBezTo>
                    <a:cubicBezTo>
                      <a:pt x="3975" y="5528"/>
                      <a:pt x="3889" y="5470"/>
                      <a:pt x="3831" y="5470"/>
                    </a:cubicBezTo>
                    <a:cubicBezTo>
                      <a:pt x="3782" y="5470"/>
                      <a:pt x="3742" y="5489"/>
                      <a:pt x="3700" y="5489"/>
                    </a:cubicBezTo>
                    <a:cubicBezTo>
                      <a:pt x="3669" y="5489"/>
                      <a:pt x="3638" y="5478"/>
                      <a:pt x="3601" y="5441"/>
                    </a:cubicBezTo>
                    <a:cubicBezTo>
                      <a:pt x="3572" y="5528"/>
                      <a:pt x="3543" y="5585"/>
                      <a:pt x="3514" y="5614"/>
                    </a:cubicBezTo>
                    <a:cubicBezTo>
                      <a:pt x="3178" y="6049"/>
                      <a:pt x="2720" y="6280"/>
                      <a:pt x="2335" y="6280"/>
                    </a:cubicBezTo>
                    <a:cubicBezTo>
                      <a:pt x="2159" y="6280"/>
                      <a:pt x="1999" y="6232"/>
                      <a:pt x="1872" y="6133"/>
                    </a:cubicBezTo>
                    <a:cubicBezTo>
                      <a:pt x="1642" y="5902"/>
                      <a:pt x="1556" y="5557"/>
                      <a:pt x="1671" y="5125"/>
                    </a:cubicBezTo>
                    <a:cubicBezTo>
                      <a:pt x="1700" y="4894"/>
                      <a:pt x="1844" y="4692"/>
                      <a:pt x="1988" y="4462"/>
                    </a:cubicBezTo>
                    <a:cubicBezTo>
                      <a:pt x="2016" y="4433"/>
                      <a:pt x="2074" y="4347"/>
                      <a:pt x="2016" y="4289"/>
                    </a:cubicBezTo>
                    <a:cubicBezTo>
                      <a:pt x="2016" y="4203"/>
                      <a:pt x="1959" y="4145"/>
                      <a:pt x="1872" y="4145"/>
                    </a:cubicBezTo>
                    <a:lnTo>
                      <a:pt x="1786" y="4145"/>
                    </a:lnTo>
                    <a:cubicBezTo>
                      <a:pt x="1008" y="4001"/>
                      <a:pt x="490" y="3425"/>
                      <a:pt x="576" y="2907"/>
                    </a:cubicBezTo>
                    <a:cubicBezTo>
                      <a:pt x="655" y="2511"/>
                      <a:pt x="1120" y="2237"/>
                      <a:pt x="1683" y="2237"/>
                    </a:cubicBezTo>
                    <a:cubicBezTo>
                      <a:pt x="1736" y="2237"/>
                      <a:pt x="1789" y="2239"/>
                      <a:pt x="1844" y="2244"/>
                    </a:cubicBezTo>
                    <a:cubicBezTo>
                      <a:pt x="1930" y="2244"/>
                      <a:pt x="1988" y="2244"/>
                      <a:pt x="2016" y="2158"/>
                    </a:cubicBezTo>
                    <a:cubicBezTo>
                      <a:pt x="2074" y="2129"/>
                      <a:pt x="2103" y="2043"/>
                      <a:pt x="2074" y="1985"/>
                    </a:cubicBezTo>
                    <a:cubicBezTo>
                      <a:pt x="1786" y="1322"/>
                      <a:pt x="1930" y="660"/>
                      <a:pt x="2362" y="429"/>
                    </a:cubicBezTo>
                    <a:cubicBezTo>
                      <a:pt x="2434" y="401"/>
                      <a:pt x="2520" y="386"/>
                      <a:pt x="2618" y="386"/>
                    </a:cubicBezTo>
                    <a:close/>
                    <a:moveTo>
                      <a:pt x="2582" y="1"/>
                    </a:moveTo>
                    <a:cubicBezTo>
                      <a:pt x="2421" y="1"/>
                      <a:pt x="2268" y="37"/>
                      <a:pt x="2132" y="113"/>
                    </a:cubicBezTo>
                    <a:cubicBezTo>
                      <a:pt x="1584" y="401"/>
                      <a:pt x="1354" y="1150"/>
                      <a:pt x="1556" y="1927"/>
                    </a:cubicBezTo>
                    <a:cubicBezTo>
                      <a:pt x="835" y="1956"/>
                      <a:pt x="259" y="2359"/>
                      <a:pt x="144" y="2935"/>
                    </a:cubicBezTo>
                    <a:cubicBezTo>
                      <a:pt x="0" y="3598"/>
                      <a:pt x="634" y="4318"/>
                      <a:pt x="1498" y="4577"/>
                    </a:cubicBezTo>
                    <a:cubicBezTo>
                      <a:pt x="1411" y="4750"/>
                      <a:pt x="1296" y="4952"/>
                      <a:pt x="1267" y="5125"/>
                    </a:cubicBezTo>
                    <a:cubicBezTo>
                      <a:pt x="1123" y="5729"/>
                      <a:pt x="1267" y="6248"/>
                      <a:pt x="1642" y="6565"/>
                    </a:cubicBezTo>
                    <a:cubicBezTo>
                      <a:pt x="1838" y="6722"/>
                      <a:pt x="2075" y="6795"/>
                      <a:pt x="2328" y="6795"/>
                    </a:cubicBezTo>
                    <a:cubicBezTo>
                      <a:pt x="2816" y="6795"/>
                      <a:pt x="3366" y="6521"/>
                      <a:pt x="3802" y="6046"/>
                    </a:cubicBezTo>
                    <a:cubicBezTo>
                      <a:pt x="4148" y="6565"/>
                      <a:pt x="4695" y="6853"/>
                      <a:pt x="5156" y="6853"/>
                    </a:cubicBezTo>
                    <a:cubicBezTo>
                      <a:pt x="5329" y="6853"/>
                      <a:pt x="5473" y="6824"/>
                      <a:pt x="5588" y="6766"/>
                    </a:cubicBezTo>
                    <a:cubicBezTo>
                      <a:pt x="6164" y="6478"/>
                      <a:pt x="6395" y="5729"/>
                      <a:pt x="6164" y="4952"/>
                    </a:cubicBezTo>
                    <a:cubicBezTo>
                      <a:pt x="6971" y="4808"/>
                      <a:pt x="7547" y="4318"/>
                      <a:pt x="7576" y="3713"/>
                    </a:cubicBezTo>
                    <a:cubicBezTo>
                      <a:pt x="7604" y="3108"/>
                      <a:pt x="7115" y="2532"/>
                      <a:pt x="6337" y="2302"/>
                    </a:cubicBezTo>
                    <a:cubicBezTo>
                      <a:pt x="6683" y="1495"/>
                      <a:pt x="6539" y="631"/>
                      <a:pt x="5905" y="285"/>
                    </a:cubicBezTo>
                    <a:cubicBezTo>
                      <a:pt x="5747" y="206"/>
                      <a:pt x="5571" y="162"/>
                      <a:pt x="5383" y="162"/>
                    </a:cubicBezTo>
                    <a:cubicBezTo>
                      <a:pt x="5228" y="162"/>
                      <a:pt x="5065" y="192"/>
                      <a:pt x="4897" y="257"/>
                    </a:cubicBezTo>
                    <a:cubicBezTo>
                      <a:pt x="4580" y="372"/>
                      <a:pt x="4292" y="631"/>
                      <a:pt x="4033" y="919"/>
                    </a:cubicBezTo>
                    <a:cubicBezTo>
                      <a:pt x="3802" y="516"/>
                      <a:pt x="3428" y="228"/>
                      <a:pt x="3025" y="84"/>
                    </a:cubicBezTo>
                    <a:cubicBezTo>
                      <a:pt x="2875" y="29"/>
                      <a:pt x="2725" y="1"/>
                      <a:pt x="2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1+#ppt_w/2"/>
                                          </p:val>
                                        </p:tav>
                                        <p:tav tm="100000">
                                          <p:val>
                                            <p:strVal val="#ppt_x"/>
                                          </p:val>
                                        </p:tav>
                                      </p:tavLst>
                                    </p:anim>
                                    <p:anim calcmode="lin" valueType="num">
                                      <p:cBhvr additive="base">
                                        <p:cTn id="2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0-#ppt_w/2"/>
                                          </p:val>
                                        </p:tav>
                                        <p:tav tm="100000">
                                          <p:val>
                                            <p:strVal val="#ppt_x"/>
                                          </p:val>
                                        </p:tav>
                                      </p:tavLst>
                                    </p:anim>
                                    <p:anim calcmode="lin" valueType="num">
                                      <p:cBhvr additive="base">
                                        <p:cTn id="2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1+#ppt_w/2"/>
                                          </p:val>
                                        </p:tav>
                                        <p:tav tm="100000">
                                          <p:val>
                                            <p:strVal val="#ppt_x"/>
                                          </p:val>
                                        </p:tav>
                                      </p:tavLst>
                                    </p:anim>
                                    <p:anim calcmode="lin" valueType="num">
                                      <p:cBhvr additive="base">
                                        <p:cTn id="34"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0-#ppt_w/2"/>
                                          </p:val>
                                        </p:tav>
                                        <p:tav tm="100000">
                                          <p:val>
                                            <p:strVal val="#ppt_x"/>
                                          </p:val>
                                        </p:tav>
                                      </p:tavLst>
                                    </p:anim>
                                    <p:anim calcmode="lin" valueType="num">
                                      <p:cBhvr additive="base">
                                        <p:cTn id="40"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1+#ppt_w/2"/>
                                          </p:val>
                                        </p:tav>
                                        <p:tav tm="100000">
                                          <p:val>
                                            <p:strVal val="#ppt_x"/>
                                          </p:val>
                                        </p:tav>
                                      </p:tavLst>
                                    </p:anim>
                                    <p:anim calcmode="lin" valueType="num">
                                      <p:cBhvr additive="base">
                                        <p:cTn id="46"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10" grpId="0" animBg="1"/>
      <p:bldP spid="12" grpId="0" animBg="1"/>
      <p:bldP spid="14" grpId="0" animBg="1"/>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33"/>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251649" y="1198434"/>
            <a:ext cx="5092475" cy="4421120"/>
          </a:xfrm>
          <a:prstGeom prst="rect">
            <a:avLst/>
          </a:prstGeom>
        </p:spPr>
      </p:pic>
      <p:pic>
        <p:nvPicPr>
          <p:cNvPr id="3" name="Picture 2"/>
          <p:cNvPicPr>
            <a:picLocks noChangeAspect="1"/>
          </p:cNvPicPr>
          <p:nvPr/>
        </p:nvPicPr>
        <p:blipFill>
          <a:blip r:embed="rId4"/>
          <a:stretch>
            <a:fillRect/>
          </a:stretch>
        </p:blipFill>
        <p:spPr>
          <a:xfrm flipH="1">
            <a:off x="385794" y="813732"/>
            <a:ext cx="4980217" cy="4980217"/>
          </a:xfrm>
          <a:prstGeom prst="rect">
            <a:avLst/>
          </a:prstGeom>
        </p:spPr>
      </p:pic>
      <p:sp>
        <p:nvSpPr>
          <p:cNvPr id="4" name="TextBox 3"/>
          <p:cNvSpPr txBox="1"/>
          <p:nvPr/>
        </p:nvSpPr>
        <p:spPr>
          <a:xfrm>
            <a:off x="1513376" y="2352581"/>
            <a:ext cx="3058624" cy="954107"/>
          </a:xfrm>
          <a:prstGeom prst="rect">
            <a:avLst/>
          </a:prstGeom>
          <a:noFill/>
        </p:spPr>
        <p:txBody>
          <a:bodyPr wrap="square" rtlCol="0">
            <a:spAutoFit/>
          </a:bodyPr>
          <a:lstStyle/>
          <a:p>
            <a:r>
              <a:rPr lang="en-US" sz="2800" dirty="0" err="1">
                <a:latin typeface="UTM Avo" panose="02040603050506020204" pitchFamily="18" charset="0"/>
              </a:rPr>
              <a:t>Bài</a:t>
            </a:r>
            <a:r>
              <a:rPr lang="en-US" sz="2800" dirty="0">
                <a:latin typeface="UTM Avo" panose="02040603050506020204" pitchFamily="18" charset="0"/>
              </a:rPr>
              <a:t> </a:t>
            </a:r>
            <a:r>
              <a:rPr lang="en-US" sz="2800" dirty="0" err="1">
                <a:latin typeface="UTM Avo" panose="02040603050506020204" pitchFamily="18" charset="0"/>
              </a:rPr>
              <a:t>này</a:t>
            </a:r>
            <a:r>
              <a:rPr lang="en-US" sz="2800" dirty="0">
                <a:latin typeface="UTM Avo" panose="02040603050506020204" pitchFamily="18" charset="0"/>
              </a:rPr>
              <a:t> </a:t>
            </a:r>
            <a:r>
              <a:rPr lang="en-US" sz="2800" dirty="0" err="1">
                <a:latin typeface="UTM Avo" panose="02040603050506020204" pitchFamily="18" charset="0"/>
              </a:rPr>
              <a:t>được</a:t>
            </a:r>
            <a:r>
              <a:rPr lang="en-US" sz="2800" dirty="0">
                <a:latin typeface="UTM Avo" panose="02040603050506020204" pitchFamily="18" charset="0"/>
              </a:rPr>
              <a:t> </a:t>
            </a:r>
            <a:r>
              <a:rPr lang="en-US" sz="2800" dirty="0" err="1">
                <a:latin typeface="UTM Avo" panose="02040603050506020204" pitchFamily="18" charset="0"/>
              </a:rPr>
              <a:t>làm</a:t>
            </a:r>
            <a:r>
              <a:rPr lang="en-US" sz="2800" dirty="0">
                <a:latin typeface="UTM Avo" panose="02040603050506020204" pitchFamily="18" charset="0"/>
              </a:rPr>
              <a:t> </a:t>
            </a:r>
            <a:r>
              <a:rPr lang="en-US" sz="2800" dirty="0" err="1">
                <a:latin typeface="UTM Avo" panose="02040603050506020204" pitchFamily="18" charset="0"/>
              </a:rPr>
              <a:t>mấy</a:t>
            </a:r>
            <a:r>
              <a:rPr lang="en-US" sz="2800" dirty="0">
                <a:latin typeface="UTM Avo" panose="02040603050506020204" pitchFamily="18" charset="0"/>
              </a:rPr>
              <a:t> </a:t>
            </a:r>
            <a:r>
              <a:rPr lang="en-US" sz="2800" dirty="0" err="1">
                <a:latin typeface="UTM Avo" panose="02040603050506020204" pitchFamily="18" charset="0"/>
              </a:rPr>
              <a:t>đoạn</a:t>
            </a:r>
            <a:r>
              <a:rPr lang="en-US" sz="2800" dirty="0">
                <a:latin typeface="UTM Avo" panose="02040603050506020204" pitchFamily="18" charset="0"/>
              </a:rPr>
              <a:t>?</a:t>
            </a:r>
          </a:p>
        </p:txBody>
      </p:sp>
      <p:grpSp>
        <p:nvGrpSpPr>
          <p:cNvPr id="5" name="Google Shape;1395;p50"/>
          <p:cNvGrpSpPr/>
          <p:nvPr/>
        </p:nvGrpSpPr>
        <p:grpSpPr>
          <a:xfrm>
            <a:off x="7962046" y="441152"/>
            <a:ext cx="386466" cy="348279"/>
            <a:chOff x="8549240" y="3624833"/>
            <a:chExt cx="237314" cy="213865"/>
          </a:xfrm>
        </p:grpSpPr>
        <p:sp>
          <p:nvSpPr>
            <p:cNvPr id="6" name="Google Shape;1396;p50"/>
            <p:cNvSpPr/>
            <p:nvPr/>
          </p:nvSpPr>
          <p:spPr>
            <a:xfrm>
              <a:off x="8555989" y="3631362"/>
              <a:ext cx="223833" cy="200789"/>
            </a:xfrm>
            <a:custGeom>
              <a:avLst/>
              <a:gdLst/>
              <a:ahLst/>
              <a:cxnLst/>
              <a:rect l="l" t="t" r="r" b="b"/>
              <a:pathLst>
                <a:path w="7173" h="6434" extrusionOk="0">
                  <a:moveTo>
                    <a:pt x="2373" y="0"/>
                  </a:moveTo>
                  <a:cubicBezTo>
                    <a:pt x="2239" y="0"/>
                    <a:pt x="2109" y="29"/>
                    <a:pt x="1988" y="89"/>
                  </a:cubicBezTo>
                  <a:cubicBezTo>
                    <a:pt x="1440" y="349"/>
                    <a:pt x="1268" y="1155"/>
                    <a:pt x="1584" y="1904"/>
                  </a:cubicBezTo>
                  <a:cubicBezTo>
                    <a:pt x="1555" y="1903"/>
                    <a:pt x="1526" y="1902"/>
                    <a:pt x="1498" y="1902"/>
                  </a:cubicBezTo>
                  <a:cubicBezTo>
                    <a:pt x="789" y="1902"/>
                    <a:pt x="226" y="2242"/>
                    <a:pt x="115" y="2768"/>
                  </a:cubicBezTo>
                  <a:cubicBezTo>
                    <a:pt x="0" y="3373"/>
                    <a:pt x="576" y="4064"/>
                    <a:pt x="1498" y="4208"/>
                  </a:cubicBezTo>
                  <a:lnTo>
                    <a:pt x="1584" y="4208"/>
                  </a:lnTo>
                  <a:cubicBezTo>
                    <a:pt x="1412" y="4410"/>
                    <a:pt x="1296" y="4669"/>
                    <a:pt x="1239" y="4929"/>
                  </a:cubicBezTo>
                  <a:cubicBezTo>
                    <a:pt x="1095" y="5389"/>
                    <a:pt x="1181" y="5850"/>
                    <a:pt x="1527" y="6138"/>
                  </a:cubicBezTo>
                  <a:cubicBezTo>
                    <a:pt x="1696" y="6277"/>
                    <a:pt x="1909" y="6344"/>
                    <a:pt x="2138" y="6344"/>
                  </a:cubicBezTo>
                  <a:cubicBezTo>
                    <a:pt x="2574" y="6344"/>
                    <a:pt x="3069" y="6102"/>
                    <a:pt x="3428" y="5649"/>
                  </a:cubicBezTo>
                  <a:cubicBezTo>
                    <a:pt x="3457" y="5562"/>
                    <a:pt x="3543" y="5533"/>
                    <a:pt x="3572" y="5476"/>
                  </a:cubicBezTo>
                  <a:cubicBezTo>
                    <a:pt x="3886" y="6060"/>
                    <a:pt x="4411" y="6433"/>
                    <a:pt x="4899" y="6433"/>
                  </a:cubicBezTo>
                  <a:cubicBezTo>
                    <a:pt x="5038" y="6433"/>
                    <a:pt x="5173" y="6403"/>
                    <a:pt x="5300" y="6340"/>
                  </a:cubicBezTo>
                  <a:cubicBezTo>
                    <a:pt x="5847" y="6081"/>
                    <a:pt x="6020" y="5245"/>
                    <a:pt x="5703" y="4496"/>
                  </a:cubicBezTo>
                  <a:cubicBezTo>
                    <a:pt x="6481" y="4468"/>
                    <a:pt x="7115" y="4036"/>
                    <a:pt x="7172" y="3460"/>
                  </a:cubicBezTo>
                  <a:cubicBezTo>
                    <a:pt x="7144" y="2912"/>
                    <a:pt x="6596" y="2365"/>
                    <a:pt x="5819" y="2250"/>
                  </a:cubicBezTo>
                  <a:cubicBezTo>
                    <a:pt x="6251" y="1472"/>
                    <a:pt x="6135" y="608"/>
                    <a:pt x="5559" y="291"/>
                  </a:cubicBezTo>
                  <a:cubicBezTo>
                    <a:pt x="5413" y="210"/>
                    <a:pt x="5258" y="175"/>
                    <a:pt x="5099" y="175"/>
                  </a:cubicBezTo>
                  <a:cubicBezTo>
                    <a:pt x="4975" y="175"/>
                    <a:pt x="4850" y="196"/>
                    <a:pt x="4724" y="233"/>
                  </a:cubicBezTo>
                  <a:cubicBezTo>
                    <a:pt x="4378" y="377"/>
                    <a:pt x="4004" y="666"/>
                    <a:pt x="3802" y="1098"/>
                  </a:cubicBezTo>
                  <a:cubicBezTo>
                    <a:pt x="3802" y="1069"/>
                    <a:pt x="3745" y="1069"/>
                    <a:pt x="3745" y="1040"/>
                  </a:cubicBezTo>
                  <a:cubicBezTo>
                    <a:pt x="3426" y="403"/>
                    <a:pt x="2875" y="0"/>
                    <a:pt x="23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nvGrpSpPr>
            <p:cNvPr id="7" name="Google Shape;1397;p50"/>
            <p:cNvGrpSpPr/>
            <p:nvPr/>
          </p:nvGrpSpPr>
          <p:grpSpPr>
            <a:xfrm>
              <a:off x="8549240" y="3624833"/>
              <a:ext cx="237314" cy="213865"/>
              <a:chOff x="8365015" y="3739933"/>
              <a:chExt cx="237314" cy="213865"/>
            </a:xfrm>
          </p:grpSpPr>
          <p:sp>
            <p:nvSpPr>
              <p:cNvPr id="8" name="Google Shape;1398;p50"/>
              <p:cNvSpPr/>
              <p:nvPr/>
            </p:nvSpPr>
            <p:spPr>
              <a:xfrm>
                <a:off x="8406362" y="3749826"/>
                <a:ext cx="190569" cy="197918"/>
              </a:xfrm>
              <a:custGeom>
                <a:avLst/>
                <a:gdLst/>
                <a:ahLst/>
                <a:cxnLst/>
                <a:rect l="l" t="t" r="r" b="b"/>
                <a:pathLst>
                  <a:path w="6107" h="6342" extrusionOk="0">
                    <a:moveTo>
                      <a:pt x="4060" y="1"/>
                    </a:moveTo>
                    <a:cubicBezTo>
                      <a:pt x="3930" y="1"/>
                      <a:pt x="3794" y="29"/>
                      <a:pt x="3658" y="84"/>
                    </a:cubicBezTo>
                    <a:cubicBezTo>
                      <a:pt x="3428" y="2186"/>
                      <a:pt x="2218" y="4260"/>
                      <a:pt x="202" y="4808"/>
                    </a:cubicBezTo>
                    <a:cubicBezTo>
                      <a:pt x="144" y="4836"/>
                      <a:pt x="144" y="4836"/>
                      <a:pt x="115" y="4836"/>
                    </a:cubicBezTo>
                    <a:cubicBezTo>
                      <a:pt x="0" y="5355"/>
                      <a:pt x="86" y="5816"/>
                      <a:pt x="403" y="6075"/>
                    </a:cubicBezTo>
                    <a:cubicBezTo>
                      <a:pt x="557" y="6219"/>
                      <a:pt x="755" y="6286"/>
                      <a:pt x="973" y="6286"/>
                    </a:cubicBezTo>
                    <a:cubicBezTo>
                      <a:pt x="1408" y="6286"/>
                      <a:pt x="1920" y="6017"/>
                      <a:pt x="2304" y="5556"/>
                    </a:cubicBezTo>
                    <a:cubicBezTo>
                      <a:pt x="2391" y="5499"/>
                      <a:pt x="2420" y="5441"/>
                      <a:pt x="2448" y="5384"/>
                    </a:cubicBezTo>
                    <a:cubicBezTo>
                      <a:pt x="2763" y="5967"/>
                      <a:pt x="3287" y="6341"/>
                      <a:pt x="3776" y="6341"/>
                    </a:cubicBezTo>
                    <a:cubicBezTo>
                      <a:pt x="3914" y="6341"/>
                      <a:pt x="4050" y="6311"/>
                      <a:pt x="4177" y="6248"/>
                    </a:cubicBezTo>
                    <a:cubicBezTo>
                      <a:pt x="4724" y="5960"/>
                      <a:pt x="4897" y="5153"/>
                      <a:pt x="4580" y="4404"/>
                    </a:cubicBezTo>
                    <a:cubicBezTo>
                      <a:pt x="5386" y="4375"/>
                      <a:pt x="6020" y="3943"/>
                      <a:pt x="6078" y="3367"/>
                    </a:cubicBezTo>
                    <a:cubicBezTo>
                      <a:pt x="6107" y="2791"/>
                      <a:pt x="5559" y="2244"/>
                      <a:pt x="4724" y="2100"/>
                    </a:cubicBezTo>
                    <a:cubicBezTo>
                      <a:pt x="5127" y="1322"/>
                      <a:pt x="5070" y="458"/>
                      <a:pt x="4465" y="112"/>
                    </a:cubicBezTo>
                    <a:cubicBezTo>
                      <a:pt x="4343" y="36"/>
                      <a:pt x="4205" y="1"/>
                      <a:pt x="4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0" name="Google Shape;1399;p50"/>
              <p:cNvSpPr/>
              <p:nvPr/>
            </p:nvSpPr>
            <p:spPr>
              <a:xfrm>
                <a:off x="8449487" y="3820261"/>
                <a:ext cx="75547" cy="56735"/>
              </a:xfrm>
              <a:custGeom>
                <a:avLst/>
                <a:gdLst/>
                <a:ahLst/>
                <a:cxnLst/>
                <a:rect l="l" t="t" r="r" b="b"/>
                <a:pathLst>
                  <a:path w="2421" h="1818" extrusionOk="0">
                    <a:moveTo>
                      <a:pt x="1316" y="0"/>
                    </a:moveTo>
                    <a:cubicBezTo>
                      <a:pt x="1179" y="0"/>
                      <a:pt x="1036" y="23"/>
                      <a:pt x="894" y="73"/>
                    </a:cubicBezTo>
                    <a:cubicBezTo>
                      <a:pt x="375" y="246"/>
                      <a:pt x="1" y="793"/>
                      <a:pt x="145" y="1254"/>
                    </a:cubicBezTo>
                    <a:cubicBezTo>
                      <a:pt x="253" y="1601"/>
                      <a:pt x="622" y="1817"/>
                      <a:pt x="1044" y="1817"/>
                    </a:cubicBezTo>
                    <a:cubicBezTo>
                      <a:pt x="1183" y="1817"/>
                      <a:pt x="1327" y="1794"/>
                      <a:pt x="1470" y="1744"/>
                    </a:cubicBezTo>
                    <a:cubicBezTo>
                      <a:pt x="2046" y="1571"/>
                      <a:pt x="2420" y="1024"/>
                      <a:pt x="2247" y="563"/>
                    </a:cubicBezTo>
                    <a:cubicBezTo>
                      <a:pt x="2096" y="216"/>
                      <a:pt x="1732" y="0"/>
                      <a:pt x="13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1" name="Google Shape;1400;p50"/>
              <p:cNvSpPr/>
              <p:nvPr/>
            </p:nvSpPr>
            <p:spPr>
              <a:xfrm>
                <a:off x="8365015" y="3739933"/>
                <a:ext cx="237314" cy="213865"/>
              </a:xfrm>
              <a:custGeom>
                <a:avLst/>
                <a:gdLst/>
                <a:ahLst/>
                <a:cxnLst/>
                <a:rect l="l" t="t" r="r" b="b"/>
                <a:pathLst>
                  <a:path w="7605" h="6853" extrusionOk="0">
                    <a:moveTo>
                      <a:pt x="2618" y="386"/>
                    </a:moveTo>
                    <a:cubicBezTo>
                      <a:pt x="2715" y="386"/>
                      <a:pt x="2823" y="401"/>
                      <a:pt x="2938" y="429"/>
                    </a:cubicBezTo>
                    <a:cubicBezTo>
                      <a:pt x="3284" y="545"/>
                      <a:pt x="3601" y="862"/>
                      <a:pt x="3831" y="1294"/>
                    </a:cubicBezTo>
                    <a:lnTo>
                      <a:pt x="3860" y="1380"/>
                    </a:lnTo>
                    <a:cubicBezTo>
                      <a:pt x="3889" y="1438"/>
                      <a:pt x="3975" y="1466"/>
                      <a:pt x="4033" y="1466"/>
                    </a:cubicBezTo>
                    <a:cubicBezTo>
                      <a:pt x="4119" y="1466"/>
                      <a:pt x="4177" y="1438"/>
                      <a:pt x="4234" y="1380"/>
                    </a:cubicBezTo>
                    <a:cubicBezTo>
                      <a:pt x="4407" y="1006"/>
                      <a:pt x="4724" y="718"/>
                      <a:pt x="5041" y="602"/>
                    </a:cubicBezTo>
                    <a:cubicBezTo>
                      <a:pt x="5161" y="568"/>
                      <a:pt x="5291" y="523"/>
                      <a:pt x="5432" y="523"/>
                    </a:cubicBezTo>
                    <a:cubicBezTo>
                      <a:pt x="5527" y="523"/>
                      <a:pt x="5627" y="544"/>
                      <a:pt x="5732" y="602"/>
                    </a:cubicBezTo>
                    <a:cubicBezTo>
                      <a:pt x="6164" y="862"/>
                      <a:pt x="6251" y="1610"/>
                      <a:pt x="5876" y="2302"/>
                    </a:cubicBezTo>
                    <a:cubicBezTo>
                      <a:pt x="5847" y="2331"/>
                      <a:pt x="5847" y="2417"/>
                      <a:pt x="5876" y="2475"/>
                    </a:cubicBezTo>
                    <a:cubicBezTo>
                      <a:pt x="5905" y="2561"/>
                      <a:pt x="5963" y="2590"/>
                      <a:pt x="6020" y="2590"/>
                    </a:cubicBezTo>
                    <a:cubicBezTo>
                      <a:pt x="6711" y="2734"/>
                      <a:pt x="7201" y="3166"/>
                      <a:pt x="7172" y="3627"/>
                    </a:cubicBezTo>
                    <a:cubicBezTo>
                      <a:pt x="7144" y="4116"/>
                      <a:pt x="6596" y="4462"/>
                      <a:pt x="5905" y="4520"/>
                    </a:cubicBezTo>
                    <a:cubicBezTo>
                      <a:pt x="5847" y="4520"/>
                      <a:pt x="5761" y="4548"/>
                      <a:pt x="5732" y="4606"/>
                    </a:cubicBezTo>
                    <a:cubicBezTo>
                      <a:pt x="5703" y="4664"/>
                      <a:pt x="5703" y="4721"/>
                      <a:pt x="5732" y="4808"/>
                    </a:cubicBezTo>
                    <a:cubicBezTo>
                      <a:pt x="6020" y="5470"/>
                      <a:pt x="5876" y="6161"/>
                      <a:pt x="5444" y="6392"/>
                    </a:cubicBezTo>
                    <a:cubicBezTo>
                      <a:pt x="5361" y="6431"/>
                      <a:pt x="5271" y="6449"/>
                      <a:pt x="5176" y="6449"/>
                    </a:cubicBezTo>
                    <a:cubicBezTo>
                      <a:pt x="4778" y="6449"/>
                      <a:pt x="4306" y="6121"/>
                      <a:pt x="4004" y="5585"/>
                    </a:cubicBezTo>
                    <a:cubicBezTo>
                      <a:pt x="3975" y="5528"/>
                      <a:pt x="3889" y="5470"/>
                      <a:pt x="3831" y="5470"/>
                    </a:cubicBezTo>
                    <a:cubicBezTo>
                      <a:pt x="3782" y="5470"/>
                      <a:pt x="3742" y="5489"/>
                      <a:pt x="3700" y="5489"/>
                    </a:cubicBezTo>
                    <a:cubicBezTo>
                      <a:pt x="3669" y="5489"/>
                      <a:pt x="3638" y="5478"/>
                      <a:pt x="3601" y="5441"/>
                    </a:cubicBezTo>
                    <a:cubicBezTo>
                      <a:pt x="3572" y="5528"/>
                      <a:pt x="3543" y="5585"/>
                      <a:pt x="3514" y="5614"/>
                    </a:cubicBezTo>
                    <a:cubicBezTo>
                      <a:pt x="3178" y="6049"/>
                      <a:pt x="2720" y="6280"/>
                      <a:pt x="2335" y="6280"/>
                    </a:cubicBezTo>
                    <a:cubicBezTo>
                      <a:pt x="2159" y="6280"/>
                      <a:pt x="1999" y="6232"/>
                      <a:pt x="1872" y="6133"/>
                    </a:cubicBezTo>
                    <a:cubicBezTo>
                      <a:pt x="1642" y="5902"/>
                      <a:pt x="1556" y="5557"/>
                      <a:pt x="1671" y="5125"/>
                    </a:cubicBezTo>
                    <a:cubicBezTo>
                      <a:pt x="1700" y="4894"/>
                      <a:pt x="1844" y="4692"/>
                      <a:pt x="1988" y="4462"/>
                    </a:cubicBezTo>
                    <a:cubicBezTo>
                      <a:pt x="2016" y="4433"/>
                      <a:pt x="2074" y="4347"/>
                      <a:pt x="2016" y="4289"/>
                    </a:cubicBezTo>
                    <a:cubicBezTo>
                      <a:pt x="2016" y="4203"/>
                      <a:pt x="1959" y="4145"/>
                      <a:pt x="1872" y="4145"/>
                    </a:cubicBezTo>
                    <a:lnTo>
                      <a:pt x="1786" y="4145"/>
                    </a:lnTo>
                    <a:cubicBezTo>
                      <a:pt x="1008" y="4001"/>
                      <a:pt x="490" y="3425"/>
                      <a:pt x="576" y="2907"/>
                    </a:cubicBezTo>
                    <a:cubicBezTo>
                      <a:pt x="655" y="2511"/>
                      <a:pt x="1120" y="2237"/>
                      <a:pt x="1683" y="2237"/>
                    </a:cubicBezTo>
                    <a:cubicBezTo>
                      <a:pt x="1736" y="2237"/>
                      <a:pt x="1789" y="2239"/>
                      <a:pt x="1844" y="2244"/>
                    </a:cubicBezTo>
                    <a:cubicBezTo>
                      <a:pt x="1930" y="2244"/>
                      <a:pt x="1988" y="2244"/>
                      <a:pt x="2016" y="2158"/>
                    </a:cubicBezTo>
                    <a:cubicBezTo>
                      <a:pt x="2074" y="2129"/>
                      <a:pt x="2103" y="2043"/>
                      <a:pt x="2074" y="1985"/>
                    </a:cubicBezTo>
                    <a:cubicBezTo>
                      <a:pt x="1786" y="1322"/>
                      <a:pt x="1930" y="660"/>
                      <a:pt x="2362" y="429"/>
                    </a:cubicBezTo>
                    <a:cubicBezTo>
                      <a:pt x="2434" y="401"/>
                      <a:pt x="2520" y="386"/>
                      <a:pt x="2618" y="386"/>
                    </a:cubicBezTo>
                    <a:close/>
                    <a:moveTo>
                      <a:pt x="2582" y="1"/>
                    </a:moveTo>
                    <a:cubicBezTo>
                      <a:pt x="2421" y="1"/>
                      <a:pt x="2268" y="37"/>
                      <a:pt x="2132" y="113"/>
                    </a:cubicBezTo>
                    <a:cubicBezTo>
                      <a:pt x="1584" y="401"/>
                      <a:pt x="1354" y="1150"/>
                      <a:pt x="1556" y="1927"/>
                    </a:cubicBezTo>
                    <a:cubicBezTo>
                      <a:pt x="835" y="1956"/>
                      <a:pt x="259" y="2359"/>
                      <a:pt x="144" y="2935"/>
                    </a:cubicBezTo>
                    <a:cubicBezTo>
                      <a:pt x="0" y="3598"/>
                      <a:pt x="634" y="4318"/>
                      <a:pt x="1498" y="4577"/>
                    </a:cubicBezTo>
                    <a:cubicBezTo>
                      <a:pt x="1411" y="4750"/>
                      <a:pt x="1296" y="4952"/>
                      <a:pt x="1267" y="5125"/>
                    </a:cubicBezTo>
                    <a:cubicBezTo>
                      <a:pt x="1123" y="5729"/>
                      <a:pt x="1267" y="6248"/>
                      <a:pt x="1642" y="6565"/>
                    </a:cubicBezTo>
                    <a:cubicBezTo>
                      <a:pt x="1838" y="6722"/>
                      <a:pt x="2075" y="6795"/>
                      <a:pt x="2328" y="6795"/>
                    </a:cubicBezTo>
                    <a:cubicBezTo>
                      <a:pt x="2816" y="6795"/>
                      <a:pt x="3366" y="6521"/>
                      <a:pt x="3802" y="6046"/>
                    </a:cubicBezTo>
                    <a:cubicBezTo>
                      <a:pt x="4148" y="6565"/>
                      <a:pt x="4695" y="6853"/>
                      <a:pt x="5156" y="6853"/>
                    </a:cubicBezTo>
                    <a:cubicBezTo>
                      <a:pt x="5329" y="6853"/>
                      <a:pt x="5473" y="6824"/>
                      <a:pt x="5588" y="6766"/>
                    </a:cubicBezTo>
                    <a:cubicBezTo>
                      <a:pt x="6164" y="6478"/>
                      <a:pt x="6395" y="5729"/>
                      <a:pt x="6164" y="4952"/>
                    </a:cubicBezTo>
                    <a:cubicBezTo>
                      <a:pt x="6971" y="4808"/>
                      <a:pt x="7547" y="4318"/>
                      <a:pt x="7576" y="3713"/>
                    </a:cubicBezTo>
                    <a:cubicBezTo>
                      <a:pt x="7604" y="3108"/>
                      <a:pt x="7115" y="2532"/>
                      <a:pt x="6337" y="2302"/>
                    </a:cubicBezTo>
                    <a:cubicBezTo>
                      <a:pt x="6683" y="1495"/>
                      <a:pt x="6539" y="631"/>
                      <a:pt x="5905" y="285"/>
                    </a:cubicBezTo>
                    <a:cubicBezTo>
                      <a:pt x="5747" y="206"/>
                      <a:pt x="5571" y="162"/>
                      <a:pt x="5383" y="162"/>
                    </a:cubicBezTo>
                    <a:cubicBezTo>
                      <a:pt x="5228" y="162"/>
                      <a:pt x="5065" y="192"/>
                      <a:pt x="4897" y="257"/>
                    </a:cubicBezTo>
                    <a:cubicBezTo>
                      <a:pt x="4580" y="372"/>
                      <a:pt x="4292" y="631"/>
                      <a:pt x="4033" y="919"/>
                    </a:cubicBezTo>
                    <a:cubicBezTo>
                      <a:pt x="3802" y="516"/>
                      <a:pt x="3428" y="228"/>
                      <a:pt x="3025" y="84"/>
                    </a:cubicBezTo>
                    <a:cubicBezTo>
                      <a:pt x="2875" y="29"/>
                      <a:pt x="2725" y="1"/>
                      <a:pt x="2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grpSp>
      <p:grpSp>
        <p:nvGrpSpPr>
          <p:cNvPr id="12" name="Google Shape;1413;p50"/>
          <p:cNvGrpSpPr/>
          <p:nvPr/>
        </p:nvGrpSpPr>
        <p:grpSpPr>
          <a:xfrm>
            <a:off x="7941640" y="4154958"/>
            <a:ext cx="432565" cy="401517"/>
            <a:chOff x="8656226" y="2547184"/>
            <a:chExt cx="234630" cy="217766"/>
          </a:xfrm>
        </p:grpSpPr>
        <p:sp>
          <p:nvSpPr>
            <p:cNvPr id="13" name="Google Shape;1414;p50"/>
            <p:cNvSpPr/>
            <p:nvPr/>
          </p:nvSpPr>
          <p:spPr>
            <a:xfrm>
              <a:off x="8656234" y="2554313"/>
              <a:ext cx="222024" cy="203504"/>
            </a:xfrm>
            <a:custGeom>
              <a:avLst/>
              <a:gdLst/>
              <a:ahLst/>
              <a:cxnLst/>
              <a:rect l="l" t="t" r="r" b="b"/>
              <a:pathLst>
                <a:path w="7115" h="6521" extrusionOk="0">
                  <a:moveTo>
                    <a:pt x="4867" y="0"/>
                  </a:moveTo>
                  <a:cubicBezTo>
                    <a:pt x="4688" y="0"/>
                    <a:pt x="4495" y="57"/>
                    <a:pt x="4350" y="148"/>
                  </a:cubicBezTo>
                  <a:cubicBezTo>
                    <a:pt x="4004" y="321"/>
                    <a:pt x="3687" y="667"/>
                    <a:pt x="3514" y="1099"/>
                  </a:cubicBezTo>
                  <a:cubicBezTo>
                    <a:pt x="3514" y="1070"/>
                    <a:pt x="3457" y="1070"/>
                    <a:pt x="3457" y="1041"/>
                  </a:cubicBezTo>
                  <a:cubicBezTo>
                    <a:pt x="3103" y="500"/>
                    <a:pt x="2568" y="169"/>
                    <a:pt x="2103" y="169"/>
                  </a:cubicBezTo>
                  <a:cubicBezTo>
                    <a:pt x="1925" y="169"/>
                    <a:pt x="1757" y="217"/>
                    <a:pt x="1613" y="321"/>
                  </a:cubicBezTo>
                  <a:cubicBezTo>
                    <a:pt x="1095" y="638"/>
                    <a:pt x="1008" y="1444"/>
                    <a:pt x="1412" y="2164"/>
                  </a:cubicBezTo>
                  <a:cubicBezTo>
                    <a:pt x="663" y="2222"/>
                    <a:pt x="87" y="2625"/>
                    <a:pt x="58" y="3201"/>
                  </a:cubicBezTo>
                  <a:cubicBezTo>
                    <a:pt x="0" y="3864"/>
                    <a:pt x="692" y="4440"/>
                    <a:pt x="1556" y="4498"/>
                  </a:cubicBezTo>
                  <a:lnTo>
                    <a:pt x="1671" y="4498"/>
                  </a:lnTo>
                  <a:cubicBezTo>
                    <a:pt x="1527" y="4757"/>
                    <a:pt x="1412" y="5016"/>
                    <a:pt x="1383" y="5246"/>
                  </a:cubicBezTo>
                  <a:cubicBezTo>
                    <a:pt x="1296" y="5765"/>
                    <a:pt x="1440" y="6197"/>
                    <a:pt x="1815" y="6399"/>
                  </a:cubicBezTo>
                  <a:cubicBezTo>
                    <a:pt x="1958" y="6481"/>
                    <a:pt x="2118" y="6521"/>
                    <a:pt x="2286" y="6521"/>
                  </a:cubicBezTo>
                  <a:cubicBezTo>
                    <a:pt x="2761" y="6521"/>
                    <a:pt x="3296" y="6203"/>
                    <a:pt x="3658" y="5650"/>
                  </a:cubicBezTo>
                  <a:cubicBezTo>
                    <a:pt x="3687" y="5563"/>
                    <a:pt x="3716" y="5506"/>
                    <a:pt x="3774" y="5477"/>
                  </a:cubicBezTo>
                  <a:cubicBezTo>
                    <a:pt x="4117" y="5982"/>
                    <a:pt x="4617" y="6275"/>
                    <a:pt x="5064" y="6275"/>
                  </a:cubicBezTo>
                  <a:cubicBezTo>
                    <a:pt x="5254" y="6275"/>
                    <a:pt x="5434" y="6222"/>
                    <a:pt x="5588" y="6111"/>
                  </a:cubicBezTo>
                  <a:cubicBezTo>
                    <a:pt x="6107" y="5794"/>
                    <a:pt x="6164" y="4958"/>
                    <a:pt x="5732" y="4238"/>
                  </a:cubicBezTo>
                  <a:cubicBezTo>
                    <a:pt x="6539" y="4123"/>
                    <a:pt x="7115" y="3633"/>
                    <a:pt x="7057" y="3029"/>
                  </a:cubicBezTo>
                  <a:cubicBezTo>
                    <a:pt x="7086" y="2481"/>
                    <a:pt x="6424" y="2049"/>
                    <a:pt x="5646" y="2020"/>
                  </a:cubicBezTo>
                  <a:cubicBezTo>
                    <a:pt x="5963" y="1185"/>
                    <a:pt x="5732" y="321"/>
                    <a:pt x="5156" y="62"/>
                  </a:cubicBezTo>
                  <a:cubicBezTo>
                    <a:pt x="5072" y="19"/>
                    <a:pt x="4971" y="0"/>
                    <a:pt x="48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1415;p50"/>
            <p:cNvGrpSpPr/>
            <p:nvPr/>
          </p:nvGrpSpPr>
          <p:grpSpPr>
            <a:xfrm>
              <a:off x="8656226" y="2547184"/>
              <a:ext cx="234630" cy="217766"/>
              <a:chOff x="8205901" y="2931534"/>
              <a:chExt cx="234630" cy="217766"/>
            </a:xfrm>
          </p:grpSpPr>
          <p:sp>
            <p:nvSpPr>
              <p:cNvPr id="15" name="Google Shape;1416;p50"/>
              <p:cNvSpPr/>
              <p:nvPr/>
            </p:nvSpPr>
            <p:spPr>
              <a:xfrm>
                <a:off x="8254456" y="2939398"/>
                <a:ext cx="180677" cy="204721"/>
              </a:xfrm>
              <a:custGeom>
                <a:avLst/>
                <a:gdLst/>
                <a:ahLst/>
                <a:cxnLst/>
                <a:rect l="l" t="t" r="r" b="b"/>
                <a:pathLst>
                  <a:path w="5790" h="6560" extrusionOk="0">
                    <a:moveTo>
                      <a:pt x="3465" y="0"/>
                    </a:moveTo>
                    <a:cubicBezTo>
                      <a:pt x="3303" y="0"/>
                      <a:pt x="3135" y="45"/>
                      <a:pt x="2967" y="129"/>
                    </a:cubicBezTo>
                    <a:cubicBezTo>
                      <a:pt x="3053" y="2260"/>
                      <a:pt x="2045" y="4450"/>
                      <a:pt x="144" y="5256"/>
                    </a:cubicBezTo>
                    <a:cubicBezTo>
                      <a:pt x="87" y="5256"/>
                      <a:pt x="87" y="5285"/>
                      <a:pt x="58" y="5285"/>
                    </a:cubicBezTo>
                    <a:cubicBezTo>
                      <a:pt x="0" y="5746"/>
                      <a:pt x="144" y="6207"/>
                      <a:pt x="490" y="6437"/>
                    </a:cubicBezTo>
                    <a:cubicBezTo>
                      <a:pt x="633" y="6520"/>
                      <a:pt x="795" y="6559"/>
                      <a:pt x="965" y="6559"/>
                    </a:cubicBezTo>
                    <a:cubicBezTo>
                      <a:pt x="1447" y="6559"/>
                      <a:pt x="1993" y="6242"/>
                      <a:pt x="2333" y="5688"/>
                    </a:cubicBezTo>
                    <a:cubicBezTo>
                      <a:pt x="2362" y="5631"/>
                      <a:pt x="2391" y="5573"/>
                      <a:pt x="2449" y="5487"/>
                    </a:cubicBezTo>
                    <a:cubicBezTo>
                      <a:pt x="2802" y="5986"/>
                      <a:pt x="3321" y="6290"/>
                      <a:pt x="3778" y="6290"/>
                    </a:cubicBezTo>
                    <a:cubicBezTo>
                      <a:pt x="3953" y="6290"/>
                      <a:pt x="4119" y="6245"/>
                      <a:pt x="4263" y="6149"/>
                    </a:cubicBezTo>
                    <a:cubicBezTo>
                      <a:pt x="4782" y="5775"/>
                      <a:pt x="4810" y="4997"/>
                      <a:pt x="4407" y="4277"/>
                    </a:cubicBezTo>
                    <a:cubicBezTo>
                      <a:pt x="5214" y="4133"/>
                      <a:pt x="5790" y="3614"/>
                      <a:pt x="5761" y="3038"/>
                    </a:cubicBezTo>
                    <a:cubicBezTo>
                      <a:pt x="5761" y="2433"/>
                      <a:pt x="5099" y="2001"/>
                      <a:pt x="4263" y="2001"/>
                    </a:cubicBezTo>
                    <a:cubicBezTo>
                      <a:pt x="4609" y="1166"/>
                      <a:pt x="4378" y="302"/>
                      <a:pt x="3802" y="71"/>
                    </a:cubicBezTo>
                    <a:cubicBezTo>
                      <a:pt x="3694" y="23"/>
                      <a:pt x="3581" y="0"/>
                      <a:pt x="34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417;p50"/>
              <p:cNvSpPr/>
              <p:nvPr/>
            </p:nvSpPr>
            <p:spPr>
              <a:xfrm>
                <a:off x="8287689" y="3010395"/>
                <a:ext cx="75547" cy="58420"/>
              </a:xfrm>
              <a:custGeom>
                <a:avLst/>
                <a:gdLst/>
                <a:ahLst/>
                <a:cxnLst/>
                <a:rect l="l" t="t" r="r" b="b"/>
                <a:pathLst>
                  <a:path w="2421" h="1872" extrusionOk="0">
                    <a:moveTo>
                      <a:pt x="1393" y="0"/>
                    </a:moveTo>
                    <a:cubicBezTo>
                      <a:pt x="1212" y="0"/>
                      <a:pt x="1021" y="42"/>
                      <a:pt x="836" y="129"/>
                    </a:cubicBezTo>
                    <a:cubicBezTo>
                      <a:pt x="289" y="418"/>
                      <a:pt x="1" y="994"/>
                      <a:pt x="231" y="1426"/>
                    </a:cubicBezTo>
                    <a:cubicBezTo>
                      <a:pt x="365" y="1712"/>
                      <a:pt x="675" y="1872"/>
                      <a:pt x="1029" y="1872"/>
                    </a:cubicBezTo>
                    <a:cubicBezTo>
                      <a:pt x="1209" y="1872"/>
                      <a:pt x="1400" y="1830"/>
                      <a:pt x="1585" y="1743"/>
                    </a:cubicBezTo>
                    <a:cubicBezTo>
                      <a:pt x="2132" y="1483"/>
                      <a:pt x="2420" y="907"/>
                      <a:pt x="2190" y="446"/>
                    </a:cubicBezTo>
                    <a:cubicBezTo>
                      <a:pt x="2057" y="160"/>
                      <a:pt x="1746" y="0"/>
                      <a:pt x="13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418;p50"/>
              <p:cNvSpPr/>
              <p:nvPr/>
            </p:nvSpPr>
            <p:spPr>
              <a:xfrm>
                <a:off x="8205901" y="2931534"/>
                <a:ext cx="234630" cy="217766"/>
              </a:xfrm>
              <a:custGeom>
                <a:avLst/>
                <a:gdLst/>
                <a:ahLst/>
                <a:cxnLst/>
                <a:rect l="l" t="t" r="r" b="b"/>
                <a:pathLst>
                  <a:path w="7519" h="6978" extrusionOk="0">
                    <a:moveTo>
                      <a:pt x="5075" y="397"/>
                    </a:moveTo>
                    <a:cubicBezTo>
                      <a:pt x="5157" y="397"/>
                      <a:pt x="5243" y="410"/>
                      <a:pt x="5330" y="439"/>
                    </a:cubicBezTo>
                    <a:cubicBezTo>
                      <a:pt x="5790" y="640"/>
                      <a:pt x="5963" y="1389"/>
                      <a:pt x="5675" y="2109"/>
                    </a:cubicBezTo>
                    <a:cubicBezTo>
                      <a:pt x="5646" y="2167"/>
                      <a:pt x="5646" y="2224"/>
                      <a:pt x="5675" y="2282"/>
                    </a:cubicBezTo>
                    <a:cubicBezTo>
                      <a:pt x="5675" y="2368"/>
                      <a:pt x="5762" y="2397"/>
                      <a:pt x="5819" y="2397"/>
                    </a:cubicBezTo>
                    <a:cubicBezTo>
                      <a:pt x="6510" y="2426"/>
                      <a:pt x="7058" y="2829"/>
                      <a:pt x="7087" y="3290"/>
                    </a:cubicBezTo>
                    <a:cubicBezTo>
                      <a:pt x="7115" y="3751"/>
                      <a:pt x="6626" y="4183"/>
                      <a:pt x="5934" y="4298"/>
                    </a:cubicBezTo>
                    <a:cubicBezTo>
                      <a:pt x="5848" y="4298"/>
                      <a:pt x="5819" y="4356"/>
                      <a:pt x="5790" y="4414"/>
                    </a:cubicBezTo>
                    <a:cubicBezTo>
                      <a:pt x="5762" y="4442"/>
                      <a:pt x="5762" y="4529"/>
                      <a:pt x="5790" y="4586"/>
                    </a:cubicBezTo>
                    <a:cubicBezTo>
                      <a:pt x="6107" y="5220"/>
                      <a:pt x="6078" y="5940"/>
                      <a:pt x="5675" y="6171"/>
                    </a:cubicBezTo>
                    <a:cubicBezTo>
                      <a:pt x="5560" y="6247"/>
                      <a:pt x="5427" y="6283"/>
                      <a:pt x="5285" y="6283"/>
                    </a:cubicBezTo>
                    <a:cubicBezTo>
                      <a:pt x="4894" y="6283"/>
                      <a:pt x="4437" y="6010"/>
                      <a:pt x="4120" y="5566"/>
                    </a:cubicBezTo>
                    <a:cubicBezTo>
                      <a:pt x="4091" y="5537"/>
                      <a:pt x="4033" y="5508"/>
                      <a:pt x="3947" y="5508"/>
                    </a:cubicBezTo>
                    <a:cubicBezTo>
                      <a:pt x="3889" y="5508"/>
                      <a:pt x="3803" y="5537"/>
                      <a:pt x="3774" y="5595"/>
                    </a:cubicBezTo>
                    <a:cubicBezTo>
                      <a:pt x="3745" y="5681"/>
                      <a:pt x="3688" y="5710"/>
                      <a:pt x="3659" y="5796"/>
                    </a:cubicBezTo>
                    <a:cubicBezTo>
                      <a:pt x="3358" y="6269"/>
                      <a:pt x="2880" y="6566"/>
                      <a:pt x="2478" y="6566"/>
                    </a:cubicBezTo>
                    <a:cubicBezTo>
                      <a:pt x="2341" y="6566"/>
                      <a:pt x="2213" y="6532"/>
                      <a:pt x="2103" y="6459"/>
                    </a:cubicBezTo>
                    <a:cubicBezTo>
                      <a:pt x="1873" y="6286"/>
                      <a:pt x="1729" y="5940"/>
                      <a:pt x="1787" y="5508"/>
                    </a:cubicBezTo>
                    <a:cubicBezTo>
                      <a:pt x="1815" y="5278"/>
                      <a:pt x="1902" y="5018"/>
                      <a:pt x="2046" y="4817"/>
                    </a:cubicBezTo>
                    <a:cubicBezTo>
                      <a:pt x="2075" y="4730"/>
                      <a:pt x="2075" y="4673"/>
                      <a:pt x="2046" y="4586"/>
                    </a:cubicBezTo>
                    <a:cubicBezTo>
                      <a:pt x="2017" y="4529"/>
                      <a:pt x="1931" y="4500"/>
                      <a:pt x="1873" y="4500"/>
                    </a:cubicBezTo>
                    <a:lnTo>
                      <a:pt x="1758" y="4500"/>
                    </a:lnTo>
                    <a:cubicBezTo>
                      <a:pt x="1009" y="4442"/>
                      <a:pt x="375" y="3981"/>
                      <a:pt x="433" y="3434"/>
                    </a:cubicBezTo>
                    <a:cubicBezTo>
                      <a:pt x="462" y="2973"/>
                      <a:pt x="951" y="2628"/>
                      <a:pt x="1614" y="2570"/>
                    </a:cubicBezTo>
                    <a:cubicBezTo>
                      <a:pt x="1671" y="2570"/>
                      <a:pt x="1758" y="2541"/>
                      <a:pt x="1787" y="2484"/>
                    </a:cubicBezTo>
                    <a:cubicBezTo>
                      <a:pt x="1844" y="2426"/>
                      <a:pt x="1844" y="2368"/>
                      <a:pt x="1787" y="2282"/>
                    </a:cubicBezTo>
                    <a:cubicBezTo>
                      <a:pt x="1470" y="1677"/>
                      <a:pt x="1499" y="957"/>
                      <a:pt x="1902" y="698"/>
                    </a:cubicBezTo>
                    <a:cubicBezTo>
                      <a:pt x="2017" y="640"/>
                      <a:pt x="2161" y="611"/>
                      <a:pt x="2305" y="611"/>
                    </a:cubicBezTo>
                    <a:cubicBezTo>
                      <a:pt x="2363" y="611"/>
                      <a:pt x="2449" y="611"/>
                      <a:pt x="2507" y="554"/>
                    </a:cubicBezTo>
                    <a:cubicBezTo>
                      <a:pt x="2910" y="669"/>
                      <a:pt x="3256" y="928"/>
                      <a:pt x="3515" y="1303"/>
                    </a:cubicBezTo>
                    <a:lnTo>
                      <a:pt x="3544" y="1389"/>
                    </a:lnTo>
                    <a:cubicBezTo>
                      <a:pt x="3601" y="1447"/>
                      <a:pt x="3659" y="1504"/>
                      <a:pt x="3745" y="1504"/>
                    </a:cubicBezTo>
                    <a:cubicBezTo>
                      <a:pt x="3803" y="1504"/>
                      <a:pt x="3889" y="1447"/>
                      <a:pt x="3918" y="1389"/>
                    </a:cubicBezTo>
                    <a:cubicBezTo>
                      <a:pt x="4091" y="986"/>
                      <a:pt x="4350" y="698"/>
                      <a:pt x="4667" y="525"/>
                    </a:cubicBezTo>
                    <a:cubicBezTo>
                      <a:pt x="4763" y="448"/>
                      <a:pt x="4910" y="397"/>
                      <a:pt x="5075" y="397"/>
                    </a:cubicBezTo>
                    <a:close/>
                    <a:moveTo>
                      <a:pt x="4999" y="1"/>
                    </a:moveTo>
                    <a:cubicBezTo>
                      <a:pt x="4806" y="1"/>
                      <a:pt x="4616" y="52"/>
                      <a:pt x="4437" y="151"/>
                    </a:cubicBezTo>
                    <a:cubicBezTo>
                      <a:pt x="4149" y="295"/>
                      <a:pt x="3889" y="583"/>
                      <a:pt x="3659" y="928"/>
                    </a:cubicBezTo>
                    <a:cubicBezTo>
                      <a:pt x="3371" y="525"/>
                      <a:pt x="2996" y="266"/>
                      <a:pt x="2593" y="208"/>
                    </a:cubicBezTo>
                    <a:cubicBezTo>
                      <a:pt x="2464" y="178"/>
                      <a:pt x="2345" y="162"/>
                      <a:pt x="2235" y="162"/>
                    </a:cubicBezTo>
                    <a:cubicBezTo>
                      <a:pt x="2027" y="162"/>
                      <a:pt x="1851" y="220"/>
                      <a:pt x="1700" y="352"/>
                    </a:cubicBezTo>
                    <a:cubicBezTo>
                      <a:pt x="1153" y="669"/>
                      <a:pt x="1038" y="1418"/>
                      <a:pt x="1326" y="2167"/>
                    </a:cubicBezTo>
                    <a:cubicBezTo>
                      <a:pt x="634" y="2311"/>
                      <a:pt x="116" y="2801"/>
                      <a:pt x="58" y="3377"/>
                    </a:cubicBezTo>
                    <a:cubicBezTo>
                      <a:pt x="1" y="4097"/>
                      <a:pt x="692" y="4702"/>
                      <a:pt x="1585" y="4846"/>
                    </a:cubicBezTo>
                    <a:cubicBezTo>
                      <a:pt x="1499" y="5018"/>
                      <a:pt x="1470" y="5249"/>
                      <a:pt x="1441" y="5422"/>
                    </a:cubicBezTo>
                    <a:cubicBezTo>
                      <a:pt x="1355" y="6027"/>
                      <a:pt x="1585" y="6545"/>
                      <a:pt x="1988" y="6804"/>
                    </a:cubicBezTo>
                    <a:cubicBezTo>
                      <a:pt x="2161" y="6948"/>
                      <a:pt x="2334" y="6977"/>
                      <a:pt x="2564" y="6977"/>
                    </a:cubicBezTo>
                    <a:cubicBezTo>
                      <a:pt x="3054" y="6977"/>
                      <a:pt x="3659" y="6660"/>
                      <a:pt x="4005" y="6084"/>
                    </a:cubicBezTo>
                    <a:cubicBezTo>
                      <a:pt x="4390" y="6489"/>
                      <a:pt x="4867" y="6714"/>
                      <a:pt x="5304" y="6714"/>
                    </a:cubicBezTo>
                    <a:cubicBezTo>
                      <a:pt x="5519" y="6714"/>
                      <a:pt x="5725" y="6659"/>
                      <a:pt x="5906" y="6545"/>
                    </a:cubicBezTo>
                    <a:cubicBezTo>
                      <a:pt x="6453" y="6228"/>
                      <a:pt x="6597" y="5422"/>
                      <a:pt x="6251" y="4673"/>
                    </a:cubicBezTo>
                    <a:cubicBezTo>
                      <a:pt x="7029" y="4442"/>
                      <a:pt x="7519" y="3924"/>
                      <a:pt x="7490" y="3290"/>
                    </a:cubicBezTo>
                    <a:cubicBezTo>
                      <a:pt x="7490" y="2656"/>
                      <a:pt x="6914" y="2138"/>
                      <a:pt x="6107" y="2052"/>
                    </a:cubicBezTo>
                    <a:cubicBezTo>
                      <a:pt x="6338" y="1187"/>
                      <a:pt x="6078" y="352"/>
                      <a:pt x="5445" y="93"/>
                    </a:cubicBezTo>
                    <a:cubicBezTo>
                      <a:pt x="5295" y="31"/>
                      <a:pt x="5146" y="1"/>
                      <a:pt x="49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 name="Google Shape;1332;p50"/>
          <p:cNvGrpSpPr/>
          <p:nvPr/>
        </p:nvGrpSpPr>
        <p:grpSpPr>
          <a:xfrm>
            <a:off x="311982" y="3102500"/>
            <a:ext cx="1380560" cy="1718849"/>
            <a:chOff x="6660775" y="3053188"/>
            <a:chExt cx="1645090" cy="2048200"/>
          </a:xfrm>
        </p:grpSpPr>
        <p:sp>
          <p:nvSpPr>
            <p:cNvPr id="19" name="Google Shape;1333;p50"/>
            <p:cNvSpPr/>
            <p:nvPr/>
          </p:nvSpPr>
          <p:spPr>
            <a:xfrm>
              <a:off x="6664925" y="3161588"/>
              <a:ext cx="1351000" cy="1924500"/>
            </a:xfrm>
            <a:custGeom>
              <a:avLst/>
              <a:gdLst/>
              <a:ahLst/>
              <a:cxnLst/>
              <a:rect l="l" t="t" r="r" b="b"/>
              <a:pathLst>
                <a:path w="54040" h="76980" extrusionOk="0">
                  <a:moveTo>
                    <a:pt x="25936" y="1"/>
                  </a:moveTo>
                  <a:cubicBezTo>
                    <a:pt x="25024" y="1"/>
                    <a:pt x="24214" y="734"/>
                    <a:pt x="24185" y="1720"/>
                  </a:cubicBezTo>
                  <a:lnTo>
                    <a:pt x="23718" y="10460"/>
                  </a:lnTo>
                  <a:cubicBezTo>
                    <a:pt x="23436" y="10453"/>
                    <a:pt x="23155" y="10449"/>
                    <a:pt x="22875" y="10449"/>
                  </a:cubicBezTo>
                  <a:cubicBezTo>
                    <a:pt x="16619" y="10449"/>
                    <a:pt x="10765" y="12242"/>
                    <a:pt x="6806" y="16297"/>
                  </a:cubicBezTo>
                  <a:cubicBezTo>
                    <a:pt x="6205" y="16931"/>
                    <a:pt x="5638" y="17565"/>
                    <a:pt x="5138" y="18299"/>
                  </a:cubicBezTo>
                  <a:cubicBezTo>
                    <a:pt x="5038" y="18399"/>
                    <a:pt x="5004" y="18465"/>
                    <a:pt x="4971" y="18566"/>
                  </a:cubicBezTo>
                  <a:cubicBezTo>
                    <a:pt x="4704" y="18932"/>
                    <a:pt x="4471" y="19299"/>
                    <a:pt x="4204" y="19733"/>
                  </a:cubicBezTo>
                  <a:cubicBezTo>
                    <a:pt x="3937" y="20200"/>
                    <a:pt x="3670" y="20700"/>
                    <a:pt x="3437" y="21201"/>
                  </a:cubicBezTo>
                  <a:cubicBezTo>
                    <a:pt x="3103" y="21868"/>
                    <a:pt x="2770" y="22568"/>
                    <a:pt x="2469" y="23269"/>
                  </a:cubicBezTo>
                  <a:cubicBezTo>
                    <a:pt x="2269" y="23769"/>
                    <a:pt x="2102" y="24303"/>
                    <a:pt x="1869" y="24870"/>
                  </a:cubicBezTo>
                  <a:cubicBezTo>
                    <a:pt x="1602" y="25737"/>
                    <a:pt x="1335" y="26638"/>
                    <a:pt x="1135" y="27572"/>
                  </a:cubicBezTo>
                  <a:cubicBezTo>
                    <a:pt x="1002" y="28139"/>
                    <a:pt x="868" y="28706"/>
                    <a:pt x="768" y="29273"/>
                  </a:cubicBezTo>
                  <a:cubicBezTo>
                    <a:pt x="635" y="29940"/>
                    <a:pt x="501" y="30641"/>
                    <a:pt x="435" y="31308"/>
                  </a:cubicBezTo>
                  <a:cubicBezTo>
                    <a:pt x="334" y="31875"/>
                    <a:pt x="301" y="32409"/>
                    <a:pt x="201" y="32976"/>
                  </a:cubicBezTo>
                  <a:lnTo>
                    <a:pt x="101" y="34610"/>
                  </a:lnTo>
                  <a:cubicBezTo>
                    <a:pt x="34" y="35544"/>
                    <a:pt x="1" y="36412"/>
                    <a:pt x="1" y="37312"/>
                  </a:cubicBezTo>
                  <a:cubicBezTo>
                    <a:pt x="1" y="38547"/>
                    <a:pt x="34" y="39714"/>
                    <a:pt x="101" y="40815"/>
                  </a:cubicBezTo>
                  <a:cubicBezTo>
                    <a:pt x="201" y="42816"/>
                    <a:pt x="435" y="44651"/>
                    <a:pt x="768" y="46419"/>
                  </a:cubicBezTo>
                  <a:cubicBezTo>
                    <a:pt x="968" y="47553"/>
                    <a:pt x="1202" y="48620"/>
                    <a:pt x="1502" y="49621"/>
                  </a:cubicBezTo>
                  <a:cubicBezTo>
                    <a:pt x="3203" y="55625"/>
                    <a:pt x="6172" y="59995"/>
                    <a:pt x="9841" y="62997"/>
                  </a:cubicBezTo>
                  <a:cubicBezTo>
                    <a:pt x="9808" y="63064"/>
                    <a:pt x="9808" y="63131"/>
                    <a:pt x="9775" y="63231"/>
                  </a:cubicBezTo>
                  <a:lnTo>
                    <a:pt x="7273" y="70136"/>
                  </a:lnTo>
                  <a:cubicBezTo>
                    <a:pt x="6806" y="71270"/>
                    <a:pt x="7473" y="72504"/>
                    <a:pt x="8640" y="72771"/>
                  </a:cubicBezTo>
                  <a:lnTo>
                    <a:pt x="10342" y="73138"/>
                  </a:lnTo>
                  <a:lnTo>
                    <a:pt x="27054" y="76941"/>
                  </a:lnTo>
                  <a:cubicBezTo>
                    <a:pt x="27186" y="76967"/>
                    <a:pt x="27318" y="76980"/>
                    <a:pt x="27449" y="76980"/>
                  </a:cubicBezTo>
                  <a:cubicBezTo>
                    <a:pt x="28465" y="76980"/>
                    <a:pt x="29367" y="76204"/>
                    <a:pt x="29455" y="75139"/>
                  </a:cubicBezTo>
                  <a:lnTo>
                    <a:pt x="30189" y="67801"/>
                  </a:lnTo>
                  <a:lnTo>
                    <a:pt x="30189" y="67601"/>
                  </a:lnTo>
                  <a:cubicBezTo>
                    <a:pt x="33491" y="66800"/>
                    <a:pt x="36794" y="65166"/>
                    <a:pt x="39896" y="62597"/>
                  </a:cubicBezTo>
                  <a:cubicBezTo>
                    <a:pt x="43032" y="59995"/>
                    <a:pt x="45967" y="56459"/>
                    <a:pt x="48536" y="51756"/>
                  </a:cubicBezTo>
                  <a:cubicBezTo>
                    <a:pt x="49069" y="50755"/>
                    <a:pt x="49636" y="49721"/>
                    <a:pt x="50137" y="48620"/>
                  </a:cubicBezTo>
                  <a:cubicBezTo>
                    <a:pt x="50504" y="47786"/>
                    <a:pt x="50871" y="46986"/>
                    <a:pt x="51204" y="46119"/>
                  </a:cubicBezTo>
                  <a:cubicBezTo>
                    <a:pt x="51404" y="45618"/>
                    <a:pt x="51638" y="45118"/>
                    <a:pt x="51805" y="44584"/>
                  </a:cubicBezTo>
                  <a:cubicBezTo>
                    <a:pt x="52005" y="44084"/>
                    <a:pt x="52172" y="43550"/>
                    <a:pt x="52338" y="42983"/>
                  </a:cubicBezTo>
                  <a:cubicBezTo>
                    <a:pt x="52538" y="42316"/>
                    <a:pt x="52739" y="41649"/>
                    <a:pt x="52905" y="40982"/>
                  </a:cubicBezTo>
                  <a:cubicBezTo>
                    <a:pt x="53072" y="40415"/>
                    <a:pt x="53206" y="39881"/>
                    <a:pt x="53339" y="39280"/>
                  </a:cubicBezTo>
                  <a:cubicBezTo>
                    <a:pt x="53539" y="38380"/>
                    <a:pt x="53673" y="37446"/>
                    <a:pt x="53806" y="36545"/>
                  </a:cubicBezTo>
                  <a:cubicBezTo>
                    <a:pt x="53873" y="35978"/>
                    <a:pt x="53906" y="35411"/>
                    <a:pt x="53973" y="34877"/>
                  </a:cubicBezTo>
                  <a:cubicBezTo>
                    <a:pt x="54006" y="34110"/>
                    <a:pt x="54040" y="33309"/>
                    <a:pt x="54006" y="32576"/>
                  </a:cubicBezTo>
                  <a:cubicBezTo>
                    <a:pt x="54040" y="32042"/>
                    <a:pt x="54006" y="31475"/>
                    <a:pt x="53973" y="30908"/>
                  </a:cubicBezTo>
                  <a:cubicBezTo>
                    <a:pt x="53906" y="30441"/>
                    <a:pt x="53873" y="29974"/>
                    <a:pt x="53806" y="29540"/>
                  </a:cubicBezTo>
                  <a:cubicBezTo>
                    <a:pt x="53806" y="29440"/>
                    <a:pt x="53739" y="29307"/>
                    <a:pt x="53739" y="29240"/>
                  </a:cubicBezTo>
                  <a:cubicBezTo>
                    <a:pt x="53639" y="28373"/>
                    <a:pt x="53372" y="27539"/>
                    <a:pt x="53139" y="26738"/>
                  </a:cubicBezTo>
                  <a:cubicBezTo>
                    <a:pt x="52238" y="24136"/>
                    <a:pt x="50737" y="21868"/>
                    <a:pt x="48802" y="19900"/>
                  </a:cubicBezTo>
                  <a:cubicBezTo>
                    <a:pt x="48135" y="19233"/>
                    <a:pt x="47401" y="18566"/>
                    <a:pt x="46634" y="17965"/>
                  </a:cubicBezTo>
                  <a:cubicBezTo>
                    <a:pt x="44733" y="16464"/>
                    <a:pt x="42631" y="15230"/>
                    <a:pt x="40296" y="14196"/>
                  </a:cubicBezTo>
                  <a:lnTo>
                    <a:pt x="43632" y="6090"/>
                  </a:lnTo>
                  <a:cubicBezTo>
                    <a:pt x="44032" y="5056"/>
                    <a:pt x="43465" y="3922"/>
                    <a:pt x="42365" y="3688"/>
                  </a:cubicBezTo>
                  <a:lnTo>
                    <a:pt x="37394" y="2554"/>
                  </a:lnTo>
                  <a:lnTo>
                    <a:pt x="26353" y="52"/>
                  </a:lnTo>
                  <a:cubicBezTo>
                    <a:pt x="26213" y="17"/>
                    <a:pt x="26074" y="1"/>
                    <a:pt x="259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334;p50"/>
            <p:cNvSpPr/>
            <p:nvPr/>
          </p:nvSpPr>
          <p:spPr>
            <a:xfrm>
              <a:off x="7297325" y="3227888"/>
              <a:ext cx="420050" cy="106800"/>
            </a:xfrm>
            <a:custGeom>
              <a:avLst/>
              <a:gdLst/>
              <a:ahLst/>
              <a:cxnLst/>
              <a:rect l="l" t="t" r="r" b="b"/>
              <a:pathLst>
                <a:path w="16802" h="4272" extrusionOk="0">
                  <a:moveTo>
                    <a:pt x="455" y="1"/>
                  </a:moveTo>
                  <a:cubicBezTo>
                    <a:pt x="84" y="1"/>
                    <a:pt x="1" y="507"/>
                    <a:pt x="357" y="636"/>
                  </a:cubicBezTo>
                  <a:cubicBezTo>
                    <a:pt x="4426" y="2037"/>
                    <a:pt x="12032" y="3772"/>
                    <a:pt x="16401" y="4272"/>
                  </a:cubicBezTo>
                  <a:cubicBezTo>
                    <a:pt x="16568" y="4272"/>
                    <a:pt x="16702" y="4172"/>
                    <a:pt x="16768" y="4005"/>
                  </a:cubicBezTo>
                  <a:cubicBezTo>
                    <a:pt x="16802" y="3872"/>
                    <a:pt x="16735" y="3705"/>
                    <a:pt x="16535" y="3605"/>
                  </a:cubicBezTo>
                  <a:cubicBezTo>
                    <a:pt x="12265" y="2137"/>
                    <a:pt x="4760" y="536"/>
                    <a:pt x="490" y="2"/>
                  </a:cubicBezTo>
                  <a:cubicBezTo>
                    <a:pt x="478" y="1"/>
                    <a:pt x="466" y="1"/>
                    <a:pt x="4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335;p50"/>
            <p:cNvSpPr/>
            <p:nvPr/>
          </p:nvSpPr>
          <p:spPr>
            <a:xfrm>
              <a:off x="6881200" y="4898263"/>
              <a:ext cx="495100" cy="124450"/>
            </a:xfrm>
            <a:custGeom>
              <a:avLst/>
              <a:gdLst/>
              <a:ahLst/>
              <a:cxnLst/>
              <a:rect l="l" t="t" r="r" b="b"/>
              <a:pathLst>
                <a:path w="19804" h="4978" extrusionOk="0">
                  <a:moveTo>
                    <a:pt x="457" y="0"/>
                  </a:moveTo>
                  <a:cubicBezTo>
                    <a:pt x="115" y="0"/>
                    <a:pt x="0" y="506"/>
                    <a:pt x="356" y="635"/>
                  </a:cubicBezTo>
                  <a:cubicBezTo>
                    <a:pt x="5293" y="2203"/>
                    <a:pt x="14166" y="4238"/>
                    <a:pt x="19403" y="4972"/>
                  </a:cubicBezTo>
                  <a:cubicBezTo>
                    <a:pt x="19421" y="4975"/>
                    <a:pt x="19438" y="4977"/>
                    <a:pt x="19455" y="4977"/>
                  </a:cubicBezTo>
                  <a:cubicBezTo>
                    <a:pt x="19603" y="4977"/>
                    <a:pt x="19740" y="4854"/>
                    <a:pt x="19770" y="4705"/>
                  </a:cubicBezTo>
                  <a:cubicBezTo>
                    <a:pt x="19804" y="4538"/>
                    <a:pt x="19703" y="4338"/>
                    <a:pt x="19537" y="4305"/>
                  </a:cubicBezTo>
                  <a:cubicBezTo>
                    <a:pt x="14500" y="2670"/>
                    <a:pt x="5560" y="702"/>
                    <a:pt x="490" y="2"/>
                  </a:cubicBezTo>
                  <a:cubicBezTo>
                    <a:pt x="479" y="1"/>
                    <a:pt x="468" y="0"/>
                    <a:pt x="4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336;p50"/>
            <p:cNvSpPr/>
            <p:nvPr/>
          </p:nvSpPr>
          <p:spPr>
            <a:xfrm>
              <a:off x="6668275" y="3619038"/>
              <a:ext cx="1347650" cy="696525"/>
            </a:xfrm>
            <a:custGeom>
              <a:avLst/>
              <a:gdLst/>
              <a:ahLst/>
              <a:cxnLst/>
              <a:rect l="l" t="t" r="r" b="b"/>
              <a:pathLst>
                <a:path w="53906" h="27861" extrusionOk="0">
                  <a:moveTo>
                    <a:pt x="5037" y="1"/>
                  </a:moveTo>
                  <a:cubicBezTo>
                    <a:pt x="5004" y="101"/>
                    <a:pt x="4904" y="167"/>
                    <a:pt x="4870" y="268"/>
                  </a:cubicBezTo>
                  <a:cubicBezTo>
                    <a:pt x="4570" y="634"/>
                    <a:pt x="4370" y="1001"/>
                    <a:pt x="4137" y="1435"/>
                  </a:cubicBezTo>
                  <a:cubicBezTo>
                    <a:pt x="3836" y="1902"/>
                    <a:pt x="3570" y="2402"/>
                    <a:pt x="3336" y="2903"/>
                  </a:cubicBezTo>
                  <a:cubicBezTo>
                    <a:pt x="2969" y="3570"/>
                    <a:pt x="2669" y="4270"/>
                    <a:pt x="2369" y="4971"/>
                  </a:cubicBezTo>
                  <a:cubicBezTo>
                    <a:pt x="2169" y="5505"/>
                    <a:pt x="1968" y="6005"/>
                    <a:pt x="1802" y="6572"/>
                  </a:cubicBezTo>
                  <a:cubicBezTo>
                    <a:pt x="1501" y="7439"/>
                    <a:pt x="1235" y="8340"/>
                    <a:pt x="1034" y="9274"/>
                  </a:cubicBezTo>
                  <a:cubicBezTo>
                    <a:pt x="901" y="9808"/>
                    <a:pt x="801" y="10408"/>
                    <a:pt x="667" y="10975"/>
                  </a:cubicBezTo>
                  <a:cubicBezTo>
                    <a:pt x="534" y="11642"/>
                    <a:pt x="401" y="12343"/>
                    <a:pt x="334" y="13010"/>
                  </a:cubicBezTo>
                  <a:cubicBezTo>
                    <a:pt x="234" y="13610"/>
                    <a:pt x="167" y="14144"/>
                    <a:pt x="134" y="14678"/>
                  </a:cubicBezTo>
                  <a:lnTo>
                    <a:pt x="0" y="16312"/>
                  </a:lnTo>
                  <a:cubicBezTo>
                    <a:pt x="6705" y="19615"/>
                    <a:pt x="15345" y="22617"/>
                    <a:pt x="24918" y="24785"/>
                  </a:cubicBezTo>
                  <a:cubicBezTo>
                    <a:pt x="34121" y="26855"/>
                    <a:pt x="42776" y="27861"/>
                    <a:pt x="50072" y="27861"/>
                  </a:cubicBezTo>
                  <a:cubicBezTo>
                    <a:pt x="50419" y="27861"/>
                    <a:pt x="50763" y="27859"/>
                    <a:pt x="51104" y="27854"/>
                  </a:cubicBezTo>
                  <a:cubicBezTo>
                    <a:pt x="51337" y="27354"/>
                    <a:pt x="51537" y="26820"/>
                    <a:pt x="51704" y="26320"/>
                  </a:cubicBezTo>
                  <a:cubicBezTo>
                    <a:pt x="51904" y="25786"/>
                    <a:pt x="52071" y="25285"/>
                    <a:pt x="52238" y="24752"/>
                  </a:cubicBezTo>
                  <a:cubicBezTo>
                    <a:pt x="52438" y="24085"/>
                    <a:pt x="52671" y="23417"/>
                    <a:pt x="52805" y="22750"/>
                  </a:cubicBezTo>
                  <a:cubicBezTo>
                    <a:pt x="52972" y="22150"/>
                    <a:pt x="53105" y="21616"/>
                    <a:pt x="53238" y="21016"/>
                  </a:cubicBezTo>
                  <a:cubicBezTo>
                    <a:pt x="53439" y="20115"/>
                    <a:pt x="53572" y="19181"/>
                    <a:pt x="53705" y="18280"/>
                  </a:cubicBezTo>
                  <a:cubicBezTo>
                    <a:pt x="53772" y="17747"/>
                    <a:pt x="53805" y="17146"/>
                    <a:pt x="53872" y="16613"/>
                  </a:cubicBezTo>
                  <a:cubicBezTo>
                    <a:pt x="53906" y="15845"/>
                    <a:pt x="53906" y="15078"/>
                    <a:pt x="53906" y="14311"/>
                  </a:cubicBezTo>
                  <a:cubicBezTo>
                    <a:pt x="53906" y="13744"/>
                    <a:pt x="53872" y="13177"/>
                    <a:pt x="53772" y="12643"/>
                  </a:cubicBezTo>
                  <a:cubicBezTo>
                    <a:pt x="53739" y="12176"/>
                    <a:pt x="53705" y="11742"/>
                    <a:pt x="53605" y="11275"/>
                  </a:cubicBezTo>
                  <a:cubicBezTo>
                    <a:pt x="53605" y="11175"/>
                    <a:pt x="53605" y="11075"/>
                    <a:pt x="53572" y="10975"/>
                  </a:cubicBezTo>
                  <a:cubicBezTo>
                    <a:pt x="46367" y="10909"/>
                    <a:pt x="37794" y="9908"/>
                    <a:pt x="28754" y="7840"/>
                  </a:cubicBezTo>
                  <a:cubicBezTo>
                    <a:pt x="19748" y="5805"/>
                    <a:pt x="11575" y="3070"/>
                    <a:pt x="50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337;p50"/>
            <p:cNvSpPr/>
            <p:nvPr/>
          </p:nvSpPr>
          <p:spPr>
            <a:xfrm>
              <a:off x="7014350" y="3492288"/>
              <a:ext cx="474525" cy="69250"/>
            </a:xfrm>
            <a:custGeom>
              <a:avLst/>
              <a:gdLst/>
              <a:ahLst/>
              <a:cxnLst/>
              <a:rect l="l" t="t" r="r" b="b"/>
              <a:pathLst>
                <a:path w="18981" h="2770" extrusionOk="0">
                  <a:moveTo>
                    <a:pt x="9474" y="0"/>
                  </a:moveTo>
                  <a:cubicBezTo>
                    <a:pt x="7873" y="0"/>
                    <a:pt x="6305" y="167"/>
                    <a:pt x="4737" y="467"/>
                  </a:cubicBezTo>
                  <a:cubicBezTo>
                    <a:pt x="3203" y="734"/>
                    <a:pt x="1702" y="1201"/>
                    <a:pt x="301" y="1868"/>
                  </a:cubicBezTo>
                  <a:cubicBezTo>
                    <a:pt x="134" y="1935"/>
                    <a:pt x="1" y="2169"/>
                    <a:pt x="34" y="2335"/>
                  </a:cubicBezTo>
                  <a:cubicBezTo>
                    <a:pt x="34" y="2549"/>
                    <a:pt x="257" y="2707"/>
                    <a:pt x="474" y="2707"/>
                  </a:cubicBezTo>
                  <a:cubicBezTo>
                    <a:pt x="494" y="2707"/>
                    <a:pt x="514" y="2705"/>
                    <a:pt x="534" y="2702"/>
                  </a:cubicBezTo>
                  <a:cubicBezTo>
                    <a:pt x="2035" y="2435"/>
                    <a:pt x="3503" y="2202"/>
                    <a:pt x="5004" y="2069"/>
                  </a:cubicBezTo>
                  <a:cubicBezTo>
                    <a:pt x="6505" y="1902"/>
                    <a:pt x="7973" y="1868"/>
                    <a:pt x="9474" y="1868"/>
                  </a:cubicBezTo>
                  <a:cubicBezTo>
                    <a:pt x="10975" y="1868"/>
                    <a:pt x="12476" y="1935"/>
                    <a:pt x="13910" y="2102"/>
                  </a:cubicBezTo>
                  <a:cubicBezTo>
                    <a:pt x="15412" y="2302"/>
                    <a:pt x="16879" y="2536"/>
                    <a:pt x="18380" y="2769"/>
                  </a:cubicBezTo>
                  <a:cubicBezTo>
                    <a:pt x="18580" y="2769"/>
                    <a:pt x="18814" y="2702"/>
                    <a:pt x="18881" y="2502"/>
                  </a:cubicBezTo>
                  <a:cubicBezTo>
                    <a:pt x="18981" y="2302"/>
                    <a:pt x="18881" y="2002"/>
                    <a:pt x="18647" y="1868"/>
                  </a:cubicBezTo>
                  <a:cubicBezTo>
                    <a:pt x="17213" y="1201"/>
                    <a:pt x="15712" y="734"/>
                    <a:pt x="14177" y="467"/>
                  </a:cubicBezTo>
                  <a:cubicBezTo>
                    <a:pt x="12643" y="167"/>
                    <a:pt x="11042" y="0"/>
                    <a:pt x="94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338;p50"/>
            <p:cNvSpPr/>
            <p:nvPr/>
          </p:nvSpPr>
          <p:spPr>
            <a:xfrm>
              <a:off x="6877750" y="4456388"/>
              <a:ext cx="245025" cy="132075"/>
            </a:xfrm>
            <a:custGeom>
              <a:avLst/>
              <a:gdLst/>
              <a:ahLst/>
              <a:cxnLst/>
              <a:rect l="l" t="t" r="r" b="b"/>
              <a:pathLst>
                <a:path w="9801" h="5283" extrusionOk="0">
                  <a:moveTo>
                    <a:pt x="4775" y="0"/>
                  </a:moveTo>
                  <a:cubicBezTo>
                    <a:pt x="3921" y="0"/>
                    <a:pt x="3119" y="210"/>
                    <a:pt x="2496" y="598"/>
                  </a:cubicBezTo>
                  <a:cubicBezTo>
                    <a:pt x="1" y="2095"/>
                    <a:pt x="2462" y="5282"/>
                    <a:pt x="5819" y="5282"/>
                  </a:cubicBezTo>
                  <a:cubicBezTo>
                    <a:pt x="6053" y="5282"/>
                    <a:pt x="6291" y="5267"/>
                    <a:pt x="6532" y="5234"/>
                  </a:cubicBezTo>
                  <a:cubicBezTo>
                    <a:pt x="9668" y="4834"/>
                    <a:pt x="9801" y="2633"/>
                    <a:pt x="8333" y="1332"/>
                  </a:cubicBezTo>
                  <a:cubicBezTo>
                    <a:pt x="7280" y="415"/>
                    <a:pt x="5977" y="0"/>
                    <a:pt x="47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339;p50"/>
            <p:cNvSpPr/>
            <p:nvPr/>
          </p:nvSpPr>
          <p:spPr>
            <a:xfrm>
              <a:off x="7285275" y="4548113"/>
              <a:ext cx="245300" cy="132775"/>
            </a:xfrm>
            <a:custGeom>
              <a:avLst/>
              <a:gdLst/>
              <a:ahLst/>
              <a:cxnLst/>
              <a:rect l="l" t="t" r="r" b="b"/>
              <a:pathLst>
                <a:path w="9812" h="5311" extrusionOk="0">
                  <a:moveTo>
                    <a:pt x="4786" y="1"/>
                  </a:moveTo>
                  <a:cubicBezTo>
                    <a:pt x="3932" y="1"/>
                    <a:pt x="3130" y="210"/>
                    <a:pt x="2506" y="598"/>
                  </a:cubicBezTo>
                  <a:cubicBezTo>
                    <a:pt x="1" y="2101"/>
                    <a:pt x="2494" y="5310"/>
                    <a:pt x="5873" y="5310"/>
                  </a:cubicBezTo>
                  <a:cubicBezTo>
                    <a:pt x="6093" y="5310"/>
                    <a:pt x="6316" y="5297"/>
                    <a:pt x="6543" y="5268"/>
                  </a:cubicBezTo>
                  <a:cubicBezTo>
                    <a:pt x="9712" y="4834"/>
                    <a:pt x="9812" y="2633"/>
                    <a:pt x="8344" y="1332"/>
                  </a:cubicBezTo>
                  <a:cubicBezTo>
                    <a:pt x="7291" y="415"/>
                    <a:pt x="5987" y="1"/>
                    <a:pt x="47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340;p50"/>
            <p:cNvSpPr/>
            <p:nvPr/>
          </p:nvSpPr>
          <p:spPr>
            <a:xfrm>
              <a:off x="6794200" y="3569013"/>
              <a:ext cx="1214225" cy="323575"/>
            </a:xfrm>
            <a:custGeom>
              <a:avLst/>
              <a:gdLst/>
              <a:ahLst/>
              <a:cxnLst/>
              <a:rect l="l" t="t" r="r" b="b"/>
              <a:pathLst>
                <a:path w="48569" h="12943" extrusionOk="0">
                  <a:moveTo>
                    <a:pt x="1668" y="0"/>
                  </a:moveTo>
                  <a:cubicBezTo>
                    <a:pt x="1101" y="634"/>
                    <a:pt x="501" y="1268"/>
                    <a:pt x="0" y="2002"/>
                  </a:cubicBezTo>
                  <a:cubicBezTo>
                    <a:pt x="6538" y="5071"/>
                    <a:pt x="14711" y="7806"/>
                    <a:pt x="23717" y="9841"/>
                  </a:cubicBezTo>
                  <a:cubicBezTo>
                    <a:pt x="32757" y="11909"/>
                    <a:pt x="41363" y="12910"/>
                    <a:pt x="48568" y="12943"/>
                  </a:cubicBezTo>
                  <a:cubicBezTo>
                    <a:pt x="48468" y="12076"/>
                    <a:pt x="48201" y="11242"/>
                    <a:pt x="47968" y="10441"/>
                  </a:cubicBezTo>
                  <a:cubicBezTo>
                    <a:pt x="40996" y="10274"/>
                    <a:pt x="32857" y="9274"/>
                    <a:pt x="24318" y="7339"/>
                  </a:cubicBezTo>
                  <a:cubicBezTo>
                    <a:pt x="15778" y="5438"/>
                    <a:pt x="8006" y="2836"/>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341;p50"/>
            <p:cNvSpPr/>
            <p:nvPr/>
          </p:nvSpPr>
          <p:spPr>
            <a:xfrm>
              <a:off x="6667425" y="4026838"/>
              <a:ext cx="1280125" cy="351175"/>
            </a:xfrm>
            <a:custGeom>
              <a:avLst/>
              <a:gdLst/>
              <a:ahLst/>
              <a:cxnLst/>
              <a:rect l="l" t="t" r="r" b="b"/>
              <a:pathLst>
                <a:path w="51205" h="14047" extrusionOk="0">
                  <a:moveTo>
                    <a:pt x="68" y="0"/>
                  </a:moveTo>
                  <a:cubicBezTo>
                    <a:pt x="34" y="934"/>
                    <a:pt x="1" y="1802"/>
                    <a:pt x="1" y="2702"/>
                  </a:cubicBezTo>
                  <a:cubicBezTo>
                    <a:pt x="6606" y="5938"/>
                    <a:pt x="15078" y="8840"/>
                    <a:pt x="24452" y="10975"/>
                  </a:cubicBezTo>
                  <a:cubicBezTo>
                    <a:pt x="33565" y="13043"/>
                    <a:pt x="42177" y="14047"/>
                    <a:pt x="49409" y="14047"/>
                  </a:cubicBezTo>
                  <a:cubicBezTo>
                    <a:pt x="49642" y="14047"/>
                    <a:pt x="49873" y="14046"/>
                    <a:pt x="50103" y="14044"/>
                  </a:cubicBezTo>
                  <a:cubicBezTo>
                    <a:pt x="50470" y="13210"/>
                    <a:pt x="50871" y="12443"/>
                    <a:pt x="51204" y="11542"/>
                  </a:cubicBezTo>
                  <a:lnTo>
                    <a:pt x="51204" y="11542"/>
                  </a:lnTo>
                  <a:cubicBezTo>
                    <a:pt x="50862" y="11547"/>
                    <a:pt x="50517" y="11549"/>
                    <a:pt x="50168" y="11549"/>
                  </a:cubicBezTo>
                  <a:cubicBezTo>
                    <a:pt x="42841" y="11549"/>
                    <a:pt x="34158" y="10543"/>
                    <a:pt x="25019" y="8473"/>
                  </a:cubicBezTo>
                  <a:cubicBezTo>
                    <a:pt x="15412" y="6305"/>
                    <a:pt x="6772" y="3303"/>
                    <a:pt x="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342;p50"/>
            <p:cNvSpPr/>
            <p:nvPr/>
          </p:nvSpPr>
          <p:spPr>
            <a:xfrm>
              <a:off x="6669950" y="3654063"/>
              <a:ext cx="1345975" cy="620475"/>
            </a:xfrm>
            <a:custGeom>
              <a:avLst/>
              <a:gdLst/>
              <a:ahLst/>
              <a:cxnLst/>
              <a:rect l="l" t="t" r="r" b="b"/>
              <a:pathLst>
                <a:path w="53839" h="24819" extrusionOk="0">
                  <a:moveTo>
                    <a:pt x="9138" y="4195"/>
                  </a:moveTo>
                  <a:cubicBezTo>
                    <a:pt x="10972" y="4195"/>
                    <a:pt x="12742" y="5153"/>
                    <a:pt x="13743" y="6839"/>
                  </a:cubicBezTo>
                  <a:cubicBezTo>
                    <a:pt x="13643" y="6872"/>
                    <a:pt x="13610" y="6906"/>
                    <a:pt x="13510" y="6972"/>
                  </a:cubicBezTo>
                  <a:cubicBezTo>
                    <a:pt x="13080" y="7083"/>
                    <a:pt x="12646" y="7137"/>
                    <a:pt x="12217" y="7137"/>
                  </a:cubicBezTo>
                  <a:cubicBezTo>
                    <a:pt x="10450" y="7137"/>
                    <a:pt x="8765" y="6228"/>
                    <a:pt x="7772" y="4671"/>
                  </a:cubicBezTo>
                  <a:cubicBezTo>
                    <a:pt x="7706" y="4571"/>
                    <a:pt x="7706" y="4504"/>
                    <a:pt x="7672" y="4404"/>
                  </a:cubicBezTo>
                  <a:cubicBezTo>
                    <a:pt x="8156" y="4263"/>
                    <a:pt x="8650" y="4195"/>
                    <a:pt x="9138" y="4195"/>
                  </a:cubicBezTo>
                  <a:close/>
                  <a:moveTo>
                    <a:pt x="17829" y="7217"/>
                  </a:moveTo>
                  <a:cubicBezTo>
                    <a:pt x="19571" y="7217"/>
                    <a:pt x="21223" y="8075"/>
                    <a:pt x="22249" y="9541"/>
                  </a:cubicBezTo>
                  <a:cubicBezTo>
                    <a:pt x="21615" y="9774"/>
                    <a:pt x="20948" y="9908"/>
                    <a:pt x="20315" y="9908"/>
                  </a:cubicBezTo>
                  <a:cubicBezTo>
                    <a:pt x="18613" y="9908"/>
                    <a:pt x="16979" y="9107"/>
                    <a:pt x="15945" y="7673"/>
                  </a:cubicBezTo>
                  <a:cubicBezTo>
                    <a:pt x="15945" y="7606"/>
                    <a:pt x="15945" y="7606"/>
                    <a:pt x="15911" y="7573"/>
                  </a:cubicBezTo>
                  <a:cubicBezTo>
                    <a:pt x="16545" y="7332"/>
                    <a:pt x="17193" y="7217"/>
                    <a:pt x="17829" y="7217"/>
                  </a:cubicBezTo>
                  <a:close/>
                  <a:moveTo>
                    <a:pt x="6171" y="5338"/>
                  </a:moveTo>
                  <a:cubicBezTo>
                    <a:pt x="6405" y="6272"/>
                    <a:pt x="5737" y="9374"/>
                    <a:pt x="4003" y="10675"/>
                  </a:cubicBezTo>
                  <a:cubicBezTo>
                    <a:pt x="3970" y="10675"/>
                    <a:pt x="3936" y="10708"/>
                    <a:pt x="3936" y="10708"/>
                  </a:cubicBezTo>
                  <a:cubicBezTo>
                    <a:pt x="3503" y="8740"/>
                    <a:pt x="4236" y="6672"/>
                    <a:pt x="5838" y="5405"/>
                  </a:cubicBezTo>
                  <a:cubicBezTo>
                    <a:pt x="5971" y="5371"/>
                    <a:pt x="6071" y="5371"/>
                    <a:pt x="6171" y="5338"/>
                  </a:cubicBezTo>
                  <a:close/>
                  <a:moveTo>
                    <a:pt x="7906" y="7239"/>
                  </a:moveTo>
                  <a:cubicBezTo>
                    <a:pt x="9006" y="8107"/>
                    <a:pt x="10407" y="8707"/>
                    <a:pt x="11909" y="8774"/>
                  </a:cubicBezTo>
                  <a:cubicBezTo>
                    <a:pt x="11241" y="9841"/>
                    <a:pt x="10841" y="11009"/>
                    <a:pt x="10808" y="12209"/>
                  </a:cubicBezTo>
                  <a:cubicBezTo>
                    <a:pt x="9640" y="11109"/>
                    <a:pt x="8173" y="10508"/>
                    <a:pt x="6638" y="10375"/>
                  </a:cubicBezTo>
                  <a:cubicBezTo>
                    <a:pt x="7272" y="9508"/>
                    <a:pt x="7739" y="8407"/>
                    <a:pt x="7906" y="7239"/>
                  </a:cubicBezTo>
                  <a:close/>
                  <a:moveTo>
                    <a:pt x="26812" y="9735"/>
                  </a:moveTo>
                  <a:cubicBezTo>
                    <a:pt x="28359" y="9735"/>
                    <a:pt x="29898" y="10409"/>
                    <a:pt x="30955" y="11709"/>
                  </a:cubicBezTo>
                  <a:lnTo>
                    <a:pt x="30922" y="11742"/>
                  </a:lnTo>
                  <a:cubicBezTo>
                    <a:pt x="30183" y="12085"/>
                    <a:pt x="29396" y="12251"/>
                    <a:pt x="28618" y="12251"/>
                  </a:cubicBezTo>
                  <a:cubicBezTo>
                    <a:pt x="27045" y="12251"/>
                    <a:pt x="25511" y="11569"/>
                    <a:pt x="24484" y="10275"/>
                  </a:cubicBezTo>
                  <a:cubicBezTo>
                    <a:pt x="25220" y="9913"/>
                    <a:pt x="26017" y="9735"/>
                    <a:pt x="26812" y="9735"/>
                  </a:cubicBezTo>
                  <a:close/>
                  <a:moveTo>
                    <a:pt x="35963" y="11299"/>
                  </a:moveTo>
                  <a:cubicBezTo>
                    <a:pt x="37423" y="11299"/>
                    <a:pt x="38798" y="11892"/>
                    <a:pt x="39829" y="12943"/>
                  </a:cubicBezTo>
                  <a:lnTo>
                    <a:pt x="39795" y="13010"/>
                  </a:lnTo>
                  <a:cubicBezTo>
                    <a:pt x="38970" y="13467"/>
                    <a:pt x="38072" y="13687"/>
                    <a:pt x="37181" y="13687"/>
                  </a:cubicBezTo>
                  <a:cubicBezTo>
                    <a:pt x="35731" y="13687"/>
                    <a:pt x="34298" y="13104"/>
                    <a:pt x="33224" y="12009"/>
                  </a:cubicBezTo>
                  <a:cubicBezTo>
                    <a:pt x="34128" y="11525"/>
                    <a:pt x="35062" y="11299"/>
                    <a:pt x="35963" y="11299"/>
                  </a:cubicBezTo>
                  <a:close/>
                  <a:moveTo>
                    <a:pt x="14444" y="8440"/>
                  </a:moveTo>
                  <a:lnTo>
                    <a:pt x="14444" y="8440"/>
                  </a:lnTo>
                  <a:cubicBezTo>
                    <a:pt x="14811" y="10408"/>
                    <a:pt x="14143" y="12410"/>
                    <a:pt x="12609" y="13711"/>
                  </a:cubicBezTo>
                  <a:cubicBezTo>
                    <a:pt x="12175" y="11742"/>
                    <a:pt x="12843" y="9774"/>
                    <a:pt x="14344" y="8507"/>
                  </a:cubicBezTo>
                  <a:cubicBezTo>
                    <a:pt x="14410" y="8507"/>
                    <a:pt x="14410" y="8507"/>
                    <a:pt x="14444" y="8440"/>
                  </a:cubicBezTo>
                  <a:close/>
                  <a:moveTo>
                    <a:pt x="45061" y="12345"/>
                  </a:moveTo>
                  <a:cubicBezTo>
                    <a:pt x="46338" y="12345"/>
                    <a:pt x="47599" y="12805"/>
                    <a:pt x="48601" y="13677"/>
                  </a:cubicBezTo>
                  <a:cubicBezTo>
                    <a:pt x="48535" y="13711"/>
                    <a:pt x="48468" y="13777"/>
                    <a:pt x="48435" y="13877"/>
                  </a:cubicBezTo>
                  <a:cubicBezTo>
                    <a:pt x="47561" y="14410"/>
                    <a:pt x="46589" y="14674"/>
                    <a:pt x="45621" y="14674"/>
                  </a:cubicBezTo>
                  <a:cubicBezTo>
                    <a:pt x="44407" y="14674"/>
                    <a:pt x="43199" y="14260"/>
                    <a:pt x="42197" y="13444"/>
                  </a:cubicBezTo>
                  <a:cubicBezTo>
                    <a:pt x="42164" y="13377"/>
                    <a:pt x="42130" y="13277"/>
                    <a:pt x="42097" y="13244"/>
                  </a:cubicBezTo>
                  <a:cubicBezTo>
                    <a:pt x="43014" y="12637"/>
                    <a:pt x="44043" y="12345"/>
                    <a:pt x="45061" y="12345"/>
                  </a:cubicBezTo>
                  <a:close/>
                  <a:moveTo>
                    <a:pt x="6079" y="12043"/>
                  </a:moveTo>
                  <a:cubicBezTo>
                    <a:pt x="7962" y="12043"/>
                    <a:pt x="9738" y="13063"/>
                    <a:pt x="10741" y="14745"/>
                  </a:cubicBezTo>
                  <a:cubicBezTo>
                    <a:pt x="10464" y="14764"/>
                    <a:pt x="9881" y="14949"/>
                    <a:pt x="9083" y="14949"/>
                  </a:cubicBezTo>
                  <a:cubicBezTo>
                    <a:pt x="8537" y="14949"/>
                    <a:pt x="7890" y="14862"/>
                    <a:pt x="7172" y="14578"/>
                  </a:cubicBezTo>
                  <a:cubicBezTo>
                    <a:pt x="6505" y="14344"/>
                    <a:pt x="5404" y="13577"/>
                    <a:pt x="4770" y="12676"/>
                  </a:cubicBezTo>
                  <a:cubicBezTo>
                    <a:pt x="4637" y="12510"/>
                    <a:pt x="4603" y="12410"/>
                    <a:pt x="4570" y="12310"/>
                  </a:cubicBezTo>
                  <a:cubicBezTo>
                    <a:pt x="4637" y="12276"/>
                    <a:pt x="4670" y="12243"/>
                    <a:pt x="4770" y="12209"/>
                  </a:cubicBezTo>
                  <a:cubicBezTo>
                    <a:pt x="5207" y="12097"/>
                    <a:pt x="5646" y="12043"/>
                    <a:pt x="6079" y="12043"/>
                  </a:cubicBezTo>
                  <a:close/>
                  <a:moveTo>
                    <a:pt x="16145" y="10241"/>
                  </a:moveTo>
                  <a:cubicBezTo>
                    <a:pt x="17361" y="11123"/>
                    <a:pt x="18798" y="11589"/>
                    <a:pt x="20256" y="11589"/>
                  </a:cubicBezTo>
                  <a:cubicBezTo>
                    <a:pt x="20397" y="11589"/>
                    <a:pt x="20539" y="11585"/>
                    <a:pt x="20681" y="11576"/>
                  </a:cubicBezTo>
                  <a:lnTo>
                    <a:pt x="20681" y="11576"/>
                  </a:lnTo>
                  <a:cubicBezTo>
                    <a:pt x="20081" y="12610"/>
                    <a:pt x="19747" y="13844"/>
                    <a:pt x="19747" y="15112"/>
                  </a:cubicBezTo>
                  <a:cubicBezTo>
                    <a:pt x="18484" y="14132"/>
                    <a:pt x="16921" y="13572"/>
                    <a:pt x="15229" y="13572"/>
                  </a:cubicBezTo>
                  <a:cubicBezTo>
                    <a:pt x="15135" y="13572"/>
                    <a:pt x="15040" y="13574"/>
                    <a:pt x="14944" y="13577"/>
                  </a:cubicBezTo>
                  <a:cubicBezTo>
                    <a:pt x="15244" y="13177"/>
                    <a:pt x="16011" y="11442"/>
                    <a:pt x="16145" y="10241"/>
                  </a:cubicBezTo>
                  <a:close/>
                  <a:moveTo>
                    <a:pt x="23016" y="11275"/>
                  </a:moveTo>
                  <a:lnTo>
                    <a:pt x="23016" y="11275"/>
                  </a:lnTo>
                  <a:cubicBezTo>
                    <a:pt x="23283" y="12209"/>
                    <a:pt x="22950" y="15078"/>
                    <a:pt x="21582" y="16412"/>
                  </a:cubicBezTo>
                  <a:cubicBezTo>
                    <a:pt x="21115" y="14578"/>
                    <a:pt x="21649" y="12610"/>
                    <a:pt x="23016" y="11275"/>
                  </a:cubicBezTo>
                  <a:close/>
                  <a:moveTo>
                    <a:pt x="24851" y="12843"/>
                  </a:moveTo>
                  <a:cubicBezTo>
                    <a:pt x="25958" y="13535"/>
                    <a:pt x="27271" y="13928"/>
                    <a:pt x="28638" y="13928"/>
                  </a:cubicBezTo>
                  <a:cubicBezTo>
                    <a:pt x="28919" y="13928"/>
                    <a:pt x="29203" y="13911"/>
                    <a:pt x="29488" y="13877"/>
                  </a:cubicBezTo>
                  <a:lnTo>
                    <a:pt x="29488" y="13877"/>
                  </a:lnTo>
                  <a:cubicBezTo>
                    <a:pt x="29021" y="15011"/>
                    <a:pt x="28821" y="16246"/>
                    <a:pt x="28987" y="17547"/>
                  </a:cubicBezTo>
                  <a:cubicBezTo>
                    <a:pt x="27835" y="16735"/>
                    <a:pt x="26457" y="16273"/>
                    <a:pt x="24998" y="16273"/>
                  </a:cubicBezTo>
                  <a:cubicBezTo>
                    <a:pt x="24598" y="16273"/>
                    <a:pt x="24193" y="16307"/>
                    <a:pt x="23784" y="16379"/>
                  </a:cubicBezTo>
                  <a:cubicBezTo>
                    <a:pt x="24451" y="15345"/>
                    <a:pt x="24818" y="14178"/>
                    <a:pt x="24851" y="12843"/>
                  </a:cubicBezTo>
                  <a:close/>
                  <a:moveTo>
                    <a:pt x="15338" y="15218"/>
                  </a:moveTo>
                  <a:cubicBezTo>
                    <a:pt x="17069" y="15218"/>
                    <a:pt x="18735" y="16063"/>
                    <a:pt x="19781" y="17547"/>
                  </a:cubicBezTo>
                  <a:cubicBezTo>
                    <a:pt x="19026" y="17824"/>
                    <a:pt x="18336" y="17938"/>
                    <a:pt x="17712" y="17938"/>
                  </a:cubicBezTo>
                  <a:cubicBezTo>
                    <a:pt x="14887" y="17938"/>
                    <a:pt x="13410" y="15606"/>
                    <a:pt x="13410" y="15579"/>
                  </a:cubicBezTo>
                  <a:cubicBezTo>
                    <a:pt x="14042" y="15335"/>
                    <a:pt x="14694" y="15218"/>
                    <a:pt x="15338" y="15218"/>
                  </a:cubicBezTo>
                  <a:close/>
                  <a:moveTo>
                    <a:pt x="31823" y="13244"/>
                  </a:moveTo>
                  <a:cubicBezTo>
                    <a:pt x="32490" y="15112"/>
                    <a:pt x="32090" y="17080"/>
                    <a:pt x="30922" y="18514"/>
                  </a:cubicBezTo>
                  <a:cubicBezTo>
                    <a:pt x="30222" y="16713"/>
                    <a:pt x="30589" y="14711"/>
                    <a:pt x="31823" y="13244"/>
                  </a:cubicBezTo>
                  <a:close/>
                  <a:moveTo>
                    <a:pt x="33791" y="14544"/>
                  </a:moveTo>
                  <a:lnTo>
                    <a:pt x="33791" y="14544"/>
                  </a:lnTo>
                  <a:cubicBezTo>
                    <a:pt x="34829" y="15088"/>
                    <a:pt x="35994" y="15394"/>
                    <a:pt x="37193" y="15394"/>
                  </a:cubicBezTo>
                  <a:cubicBezTo>
                    <a:pt x="37613" y="15394"/>
                    <a:pt x="38037" y="15356"/>
                    <a:pt x="38461" y="15278"/>
                  </a:cubicBezTo>
                  <a:lnTo>
                    <a:pt x="38461" y="15278"/>
                  </a:lnTo>
                  <a:cubicBezTo>
                    <a:pt x="38027" y="16379"/>
                    <a:pt x="37927" y="17580"/>
                    <a:pt x="38127" y="18848"/>
                  </a:cubicBezTo>
                  <a:cubicBezTo>
                    <a:pt x="37093" y="18296"/>
                    <a:pt x="35932" y="17982"/>
                    <a:pt x="34742" y="17982"/>
                  </a:cubicBezTo>
                  <a:cubicBezTo>
                    <a:pt x="34205" y="17982"/>
                    <a:pt x="33663" y="18046"/>
                    <a:pt x="33124" y="18180"/>
                  </a:cubicBezTo>
                  <a:cubicBezTo>
                    <a:pt x="33657" y="17046"/>
                    <a:pt x="33858" y="15779"/>
                    <a:pt x="33791" y="14544"/>
                  </a:cubicBezTo>
                  <a:close/>
                  <a:moveTo>
                    <a:pt x="42931" y="15779"/>
                  </a:moveTo>
                  <a:cubicBezTo>
                    <a:pt x="43763" y="16144"/>
                    <a:pt x="44646" y="16312"/>
                    <a:pt x="45517" y="16312"/>
                  </a:cubicBezTo>
                  <a:cubicBezTo>
                    <a:pt x="46077" y="16312"/>
                    <a:pt x="46632" y="16243"/>
                    <a:pt x="47167" y="16112"/>
                  </a:cubicBezTo>
                  <a:lnTo>
                    <a:pt x="47167" y="16112"/>
                  </a:lnTo>
                  <a:cubicBezTo>
                    <a:pt x="47000" y="16679"/>
                    <a:pt x="46867" y="17280"/>
                    <a:pt x="46834" y="17914"/>
                  </a:cubicBezTo>
                  <a:cubicBezTo>
                    <a:pt x="46800" y="18447"/>
                    <a:pt x="46834" y="19014"/>
                    <a:pt x="46934" y="19448"/>
                  </a:cubicBezTo>
                  <a:cubicBezTo>
                    <a:pt x="46159" y="19160"/>
                    <a:pt x="45345" y="19008"/>
                    <a:pt x="44513" y="19008"/>
                  </a:cubicBezTo>
                  <a:cubicBezTo>
                    <a:pt x="43806" y="19008"/>
                    <a:pt x="43085" y="19118"/>
                    <a:pt x="42364" y="19348"/>
                  </a:cubicBezTo>
                  <a:cubicBezTo>
                    <a:pt x="42931" y="18214"/>
                    <a:pt x="43098" y="17013"/>
                    <a:pt x="42931" y="15779"/>
                  </a:cubicBezTo>
                  <a:close/>
                  <a:moveTo>
                    <a:pt x="40796" y="14444"/>
                  </a:moveTo>
                  <a:lnTo>
                    <a:pt x="40829" y="14511"/>
                  </a:lnTo>
                  <a:cubicBezTo>
                    <a:pt x="41663" y="16279"/>
                    <a:pt x="41430" y="18381"/>
                    <a:pt x="40195" y="19948"/>
                  </a:cubicBezTo>
                  <a:cubicBezTo>
                    <a:pt x="39362" y="18114"/>
                    <a:pt x="39595" y="16046"/>
                    <a:pt x="40796" y="14444"/>
                  </a:cubicBezTo>
                  <a:close/>
                  <a:moveTo>
                    <a:pt x="24948" y="17916"/>
                  </a:moveTo>
                  <a:cubicBezTo>
                    <a:pt x="26517" y="17916"/>
                    <a:pt x="28055" y="18605"/>
                    <a:pt x="29121" y="19915"/>
                  </a:cubicBezTo>
                  <a:cubicBezTo>
                    <a:pt x="28862" y="20019"/>
                    <a:pt x="28080" y="20484"/>
                    <a:pt x="26822" y="20484"/>
                  </a:cubicBezTo>
                  <a:cubicBezTo>
                    <a:pt x="26460" y="20484"/>
                    <a:pt x="26058" y="20446"/>
                    <a:pt x="25618" y="20349"/>
                  </a:cubicBezTo>
                  <a:cubicBezTo>
                    <a:pt x="23684" y="19915"/>
                    <a:pt x="22650" y="18514"/>
                    <a:pt x="22616" y="18447"/>
                  </a:cubicBezTo>
                  <a:cubicBezTo>
                    <a:pt x="23364" y="18090"/>
                    <a:pt x="24160" y="17916"/>
                    <a:pt x="24948" y="17916"/>
                  </a:cubicBezTo>
                  <a:close/>
                  <a:moveTo>
                    <a:pt x="49535" y="15045"/>
                  </a:moveTo>
                  <a:cubicBezTo>
                    <a:pt x="49636" y="15112"/>
                    <a:pt x="49702" y="15178"/>
                    <a:pt x="49802" y="15245"/>
                  </a:cubicBezTo>
                  <a:cubicBezTo>
                    <a:pt x="50303" y="16446"/>
                    <a:pt x="50536" y="19348"/>
                    <a:pt x="49302" y="20916"/>
                  </a:cubicBezTo>
                  <a:lnTo>
                    <a:pt x="49202" y="20849"/>
                  </a:lnTo>
                  <a:cubicBezTo>
                    <a:pt x="48201" y="18948"/>
                    <a:pt x="48968" y="15879"/>
                    <a:pt x="49535" y="15045"/>
                  </a:cubicBezTo>
                  <a:close/>
                  <a:moveTo>
                    <a:pt x="34721" y="19601"/>
                  </a:moveTo>
                  <a:cubicBezTo>
                    <a:pt x="36145" y="19601"/>
                    <a:pt x="37546" y="20174"/>
                    <a:pt x="38594" y="21283"/>
                  </a:cubicBezTo>
                  <a:cubicBezTo>
                    <a:pt x="37831" y="21678"/>
                    <a:pt x="37067" y="22031"/>
                    <a:pt x="36041" y="22031"/>
                  </a:cubicBezTo>
                  <a:cubicBezTo>
                    <a:pt x="35767" y="22031"/>
                    <a:pt x="35475" y="22006"/>
                    <a:pt x="35159" y="21950"/>
                  </a:cubicBezTo>
                  <a:cubicBezTo>
                    <a:pt x="34692" y="21883"/>
                    <a:pt x="34258" y="21750"/>
                    <a:pt x="33824" y="21583"/>
                  </a:cubicBezTo>
                  <a:cubicBezTo>
                    <a:pt x="32823" y="21183"/>
                    <a:pt x="32290" y="20549"/>
                    <a:pt x="31990" y="20349"/>
                  </a:cubicBezTo>
                  <a:cubicBezTo>
                    <a:pt x="32848" y="19847"/>
                    <a:pt x="33789" y="19601"/>
                    <a:pt x="34721" y="19601"/>
                  </a:cubicBezTo>
                  <a:close/>
                  <a:moveTo>
                    <a:pt x="44523" y="20669"/>
                  </a:moveTo>
                  <a:cubicBezTo>
                    <a:pt x="45743" y="20669"/>
                    <a:pt x="46953" y="21080"/>
                    <a:pt x="47934" y="21883"/>
                  </a:cubicBezTo>
                  <a:cubicBezTo>
                    <a:pt x="47968" y="21950"/>
                    <a:pt x="48001" y="22050"/>
                    <a:pt x="48034" y="22083"/>
                  </a:cubicBezTo>
                  <a:cubicBezTo>
                    <a:pt x="47534" y="22417"/>
                    <a:pt x="47200" y="22684"/>
                    <a:pt x="46467" y="22850"/>
                  </a:cubicBezTo>
                  <a:cubicBezTo>
                    <a:pt x="45982" y="22977"/>
                    <a:pt x="45523" y="23030"/>
                    <a:pt x="45094" y="23030"/>
                  </a:cubicBezTo>
                  <a:cubicBezTo>
                    <a:pt x="42923" y="23030"/>
                    <a:pt x="41519" y="21672"/>
                    <a:pt x="41463" y="21616"/>
                  </a:cubicBezTo>
                  <a:cubicBezTo>
                    <a:pt x="42394" y="20980"/>
                    <a:pt x="43462" y="20669"/>
                    <a:pt x="44523" y="20669"/>
                  </a:cubicBezTo>
                  <a:close/>
                  <a:moveTo>
                    <a:pt x="4003" y="1"/>
                  </a:moveTo>
                  <a:cubicBezTo>
                    <a:pt x="3736" y="434"/>
                    <a:pt x="3469" y="935"/>
                    <a:pt x="3236" y="1435"/>
                  </a:cubicBezTo>
                  <a:cubicBezTo>
                    <a:pt x="4136" y="1869"/>
                    <a:pt x="5170" y="2669"/>
                    <a:pt x="5437" y="3570"/>
                  </a:cubicBezTo>
                  <a:cubicBezTo>
                    <a:pt x="5042" y="3823"/>
                    <a:pt x="4564" y="3934"/>
                    <a:pt x="4049" y="3934"/>
                  </a:cubicBezTo>
                  <a:cubicBezTo>
                    <a:pt x="3479" y="3934"/>
                    <a:pt x="2864" y="3798"/>
                    <a:pt x="2268" y="3570"/>
                  </a:cubicBezTo>
                  <a:cubicBezTo>
                    <a:pt x="2068" y="4070"/>
                    <a:pt x="1901" y="4604"/>
                    <a:pt x="1668" y="5171"/>
                  </a:cubicBezTo>
                  <a:cubicBezTo>
                    <a:pt x="2235" y="5371"/>
                    <a:pt x="2769" y="5505"/>
                    <a:pt x="3336" y="5538"/>
                  </a:cubicBezTo>
                  <a:cubicBezTo>
                    <a:pt x="2735" y="6439"/>
                    <a:pt x="2302" y="7539"/>
                    <a:pt x="2135" y="8674"/>
                  </a:cubicBezTo>
                  <a:cubicBezTo>
                    <a:pt x="1768" y="8340"/>
                    <a:pt x="1334" y="8073"/>
                    <a:pt x="934" y="7840"/>
                  </a:cubicBezTo>
                  <a:cubicBezTo>
                    <a:pt x="801" y="8407"/>
                    <a:pt x="667" y="8940"/>
                    <a:pt x="567" y="9541"/>
                  </a:cubicBezTo>
                  <a:cubicBezTo>
                    <a:pt x="1268" y="10008"/>
                    <a:pt x="1901" y="10608"/>
                    <a:pt x="2302" y="11409"/>
                  </a:cubicBezTo>
                  <a:cubicBezTo>
                    <a:pt x="1823" y="11510"/>
                    <a:pt x="1496" y="11611"/>
                    <a:pt x="1005" y="11611"/>
                  </a:cubicBezTo>
                  <a:cubicBezTo>
                    <a:pt x="846" y="11611"/>
                    <a:pt x="671" y="11600"/>
                    <a:pt x="467" y="11576"/>
                  </a:cubicBezTo>
                  <a:cubicBezTo>
                    <a:pt x="400" y="11576"/>
                    <a:pt x="300" y="11576"/>
                    <a:pt x="234" y="11542"/>
                  </a:cubicBezTo>
                  <a:cubicBezTo>
                    <a:pt x="133" y="12076"/>
                    <a:pt x="100" y="12610"/>
                    <a:pt x="0" y="13210"/>
                  </a:cubicBezTo>
                  <a:cubicBezTo>
                    <a:pt x="282" y="13249"/>
                    <a:pt x="567" y="13268"/>
                    <a:pt x="855" y="13268"/>
                  </a:cubicBezTo>
                  <a:cubicBezTo>
                    <a:pt x="1551" y="13268"/>
                    <a:pt x="2260" y="13156"/>
                    <a:pt x="2969" y="12943"/>
                  </a:cubicBezTo>
                  <a:cubicBezTo>
                    <a:pt x="4205" y="15088"/>
                    <a:pt x="6530" y="16565"/>
                    <a:pt x="9119" y="16565"/>
                  </a:cubicBezTo>
                  <a:cubicBezTo>
                    <a:pt x="9953" y="16565"/>
                    <a:pt x="10814" y="16412"/>
                    <a:pt x="11675" y="16079"/>
                  </a:cubicBezTo>
                  <a:cubicBezTo>
                    <a:pt x="12971" y="18294"/>
                    <a:pt x="15332" y="19560"/>
                    <a:pt x="17783" y="19560"/>
                  </a:cubicBezTo>
                  <a:cubicBezTo>
                    <a:pt x="18801" y="19560"/>
                    <a:pt x="19835" y="19341"/>
                    <a:pt x="20815" y="18881"/>
                  </a:cubicBezTo>
                  <a:cubicBezTo>
                    <a:pt x="22176" y="20955"/>
                    <a:pt x="24432" y="22091"/>
                    <a:pt x="26741" y="22091"/>
                  </a:cubicBezTo>
                  <a:cubicBezTo>
                    <a:pt x="27997" y="22091"/>
                    <a:pt x="29270" y="21754"/>
                    <a:pt x="30422" y="21049"/>
                  </a:cubicBezTo>
                  <a:cubicBezTo>
                    <a:pt x="31782" y="22749"/>
                    <a:pt x="33801" y="23645"/>
                    <a:pt x="35854" y="23645"/>
                  </a:cubicBezTo>
                  <a:cubicBezTo>
                    <a:pt x="37226" y="23645"/>
                    <a:pt x="38613" y="23245"/>
                    <a:pt x="39829" y="22417"/>
                  </a:cubicBezTo>
                  <a:cubicBezTo>
                    <a:pt x="41218" y="23900"/>
                    <a:pt x="43084" y="24633"/>
                    <a:pt x="44943" y="24633"/>
                  </a:cubicBezTo>
                  <a:cubicBezTo>
                    <a:pt x="46386" y="24633"/>
                    <a:pt x="47825" y="24192"/>
                    <a:pt x="49035" y="23317"/>
                  </a:cubicBezTo>
                  <a:cubicBezTo>
                    <a:pt x="49802" y="23985"/>
                    <a:pt x="50636" y="24485"/>
                    <a:pt x="51604" y="24818"/>
                  </a:cubicBezTo>
                  <a:cubicBezTo>
                    <a:pt x="51804" y="24351"/>
                    <a:pt x="51971" y="23784"/>
                    <a:pt x="52137" y="23251"/>
                  </a:cubicBezTo>
                  <a:cubicBezTo>
                    <a:pt x="52037" y="23217"/>
                    <a:pt x="51971" y="23217"/>
                    <a:pt x="51870" y="23151"/>
                  </a:cubicBezTo>
                  <a:cubicBezTo>
                    <a:pt x="51137" y="22884"/>
                    <a:pt x="50836" y="22584"/>
                    <a:pt x="50303" y="22217"/>
                  </a:cubicBezTo>
                  <a:cubicBezTo>
                    <a:pt x="51037" y="21650"/>
                    <a:pt x="51837" y="21383"/>
                    <a:pt x="52671" y="21249"/>
                  </a:cubicBezTo>
                  <a:cubicBezTo>
                    <a:pt x="52838" y="20649"/>
                    <a:pt x="52971" y="20115"/>
                    <a:pt x="53105" y="19548"/>
                  </a:cubicBezTo>
                  <a:lnTo>
                    <a:pt x="53105" y="19548"/>
                  </a:lnTo>
                  <a:cubicBezTo>
                    <a:pt x="52604" y="19581"/>
                    <a:pt x="52137" y="19615"/>
                    <a:pt x="51670" y="19748"/>
                  </a:cubicBezTo>
                  <a:cubicBezTo>
                    <a:pt x="51837" y="19248"/>
                    <a:pt x="51971" y="18647"/>
                    <a:pt x="52004" y="18047"/>
                  </a:cubicBezTo>
                  <a:cubicBezTo>
                    <a:pt x="52037" y="17447"/>
                    <a:pt x="52004" y="16913"/>
                    <a:pt x="51937" y="16412"/>
                  </a:cubicBezTo>
                  <a:lnTo>
                    <a:pt x="51937" y="16412"/>
                  </a:lnTo>
                  <a:cubicBezTo>
                    <a:pt x="52471" y="16613"/>
                    <a:pt x="53005" y="16713"/>
                    <a:pt x="53605" y="16779"/>
                  </a:cubicBezTo>
                  <a:cubicBezTo>
                    <a:pt x="53672" y="16246"/>
                    <a:pt x="53705" y="15645"/>
                    <a:pt x="53772" y="15112"/>
                  </a:cubicBezTo>
                  <a:cubicBezTo>
                    <a:pt x="52638" y="15078"/>
                    <a:pt x="51504" y="14678"/>
                    <a:pt x="50936" y="13777"/>
                  </a:cubicBezTo>
                  <a:cubicBezTo>
                    <a:pt x="51804" y="13210"/>
                    <a:pt x="52838" y="12910"/>
                    <a:pt x="53839" y="12877"/>
                  </a:cubicBezTo>
                  <a:cubicBezTo>
                    <a:pt x="53839" y="12343"/>
                    <a:pt x="53805" y="11742"/>
                    <a:pt x="53738" y="11209"/>
                  </a:cubicBezTo>
                  <a:cubicBezTo>
                    <a:pt x="52337" y="11242"/>
                    <a:pt x="50970" y="11709"/>
                    <a:pt x="49836" y="12510"/>
                  </a:cubicBezTo>
                  <a:cubicBezTo>
                    <a:pt x="48553" y="11304"/>
                    <a:pt x="46831" y="10603"/>
                    <a:pt x="45036" y="10603"/>
                  </a:cubicBezTo>
                  <a:cubicBezTo>
                    <a:pt x="43702" y="10603"/>
                    <a:pt x="42328" y="10990"/>
                    <a:pt x="41063" y="11843"/>
                  </a:cubicBezTo>
                  <a:cubicBezTo>
                    <a:pt x="39709" y="10369"/>
                    <a:pt x="37856" y="9597"/>
                    <a:pt x="35971" y="9597"/>
                  </a:cubicBezTo>
                  <a:cubicBezTo>
                    <a:pt x="34699" y="9597"/>
                    <a:pt x="33413" y="9949"/>
                    <a:pt x="32256" y="10675"/>
                  </a:cubicBezTo>
                  <a:cubicBezTo>
                    <a:pt x="30876" y="8960"/>
                    <a:pt x="28841" y="8048"/>
                    <a:pt x="26758" y="8048"/>
                  </a:cubicBezTo>
                  <a:cubicBezTo>
                    <a:pt x="25720" y="8048"/>
                    <a:pt x="24671" y="8275"/>
                    <a:pt x="23684" y="8740"/>
                  </a:cubicBezTo>
                  <a:cubicBezTo>
                    <a:pt x="22353" y="6684"/>
                    <a:pt x="20129" y="5523"/>
                    <a:pt x="17811" y="5523"/>
                  </a:cubicBezTo>
                  <a:cubicBezTo>
                    <a:pt x="16932" y="5523"/>
                    <a:pt x="16040" y="5690"/>
                    <a:pt x="15178" y="6038"/>
                  </a:cubicBezTo>
                  <a:cubicBezTo>
                    <a:pt x="13816" y="3700"/>
                    <a:pt x="11445" y="2569"/>
                    <a:pt x="9086" y="2569"/>
                  </a:cubicBezTo>
                  <a:cubicBezTo>
                    <a:pt x="8382" y="2569"/>
                    <a:pt x="7680" y="2670"/>
                    <a:pt x="7005" y="2869"/>
                  </a:cubicBezTo>
                  <a:cubicBezTo>
                    <a:pt x="6305" y="1669"/>
                    <a:pt x="5304" y="601"/>
                    <a:pt x="40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343;p50"/>
            <p:cNvSpPr/>
            <p:nvPr/>
          </p:nvSpPr>
          <p:spPr>
            <a:xfrm>
              <a:off x="7695675" y="3823363"/>
              <a:ext cx="337775" cy="553750"/>
            </a:xfrm>
            <a:custGeom>
              <a:avLst/>
              <a:gdLst/>
              <a:ahLst/>
              <a:cxnLst/>
              <a:rect l="l" t="t" r="r" b="b"/>
              <a:pathLst>
                <a:path w="13511" h="22150" extrusionOk="0">
                  <a:moveTo>
                    <a:pt x="6638" y="0"/>
                  </a:moveTo>
                  <a:cubicBezTo>
                    <a:pt x="6138" y="2802"/>
                    <a:pt x="5604" y="5638"/>
                    <a:pt x="5004" y="8473"/>
                  </a:cubicBezTo>
                  <a:cubicBezTo>
                    <a:pt x="4103" y="12843"/>
                    <a:pt x="2469" y="17613"/>
                    <a:pt x="0" y="21749"/>
                  </a:cubicBezTo>
                  <a:cubicBezTo>
                    <a:pt x="3169" y="22016"/>
                    <a:pt x="6171" y="22149"/>
                    <a:pt x="8973" y="22149"/>
                  </a:cubicBezTo>
                  <a:cubicBezTo>
                    <a:pt x="11709" y="16279"/>
                    <a:pt x="13510" y="9440"/>
                    <a:pt x="12509" y="3069"/>
                  </a:cubicBezTo>
                  <a:cubicBezTo>
                    <a:pt x="12409" y="2102"/>
                    <a:pt x="12142" y="1168"/>
                    <a:pt x="11842" y="267"/>
                  </a:cubicBezTo>
                  <a:cubicBezTo>
                    <a:pt x="10174" y="234"/>
                    <a:pt x="8440" y="134"/>
                    <a:pt x="6638" y="0"/>
                  </a:cubicBez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344;p50"/>
            <p:cNvSpPr/>
            <p:nvPr/>
          </p:nvSpPr>
          <p:spPr>
            <a:xfrm>
              <a:off x="7424650" y="3226263"/>
              <a:ext cx="343600" cy="291075"/>
            </a:xfrm>
            <a:custGeom>
              <a:avLst/>
              <a:gdLst/>
              <a:ahLst/>
              <a:cxnLst/>
              <a:rect l="l" t="t" r="r" b="b"/>
              <a:pathLst>
                <a:path w="13744" h="11643" extrusionOk="0">
                  <a:moveTo>
                    <a:pt x="7105" y="0"/>
                  </a:moveTo>
                  <a:cubicBezTo>
                    <a:pt x="6138" y="1802"/>
                    <a:pt x="5104" y="3503"/>
                    <a:pt x="3803" y="5104"/>
                  </a:cubicBezTo>
                  <a:cubicBezTo>
                    <a:pt x="2736" y="6438"/>
                    <a:pt x="1435" y="7673"/>
                    <a:pt x="0" y="8673"/>
                  </a:cubicBezTo>
                  <a:cubicBezTo>
                    <a:pt x="634" y="8807"/>
                    <a:pt x="1234" y="8940"/>
                    <a:pt x="1835" y="9107"/>
                  </a:cubicBezTo>
                  <a:cubicBezTo>
                    <a:pt x="4637" y="9641"/>
                    <a:pt x="7406" y="10475"/>
                    <a:pt x="9941" y="11642"/>
                  </a:cubicBezTo>
                  <a:lnTo>
                    <a:pt x="13310" y="3536"/>
                  </a:lnTo>
                  <a:cubicBezTo>
                    <a:pt x="13743" y="2502"/>
                    <a:pt x="13143" y="1368"/>
                    <a:pt x="12076" y="1135"/>
                  </a:cubicBezTo>
                  <a:lnTo>
                    <a:pt x="7105" y="0"/>
                  </a:ln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345;p50"/>
            <p:cNvSpPr/>
            <p:nvPr/>
          </p:nvSpPr>
          <p:spPr>
            <a:xfrm>
              <a:off x="7861625" y="3659063"/>
              <a:ext cx="130125" cy="171000"/>
            </a:xfrm>
            <a:custGeom>
              <a:avLst/>
              <a:gdLst/>
              <a:ahLst/>
              <a:cxnLst/>
              <a:rect l="l" t="t" r="r" b="b"/>
              <a:pathLst>
                <a:path w="5205" h="6840" extrusionOk="0">
                  <a:moveTo>
                    <a:pt x="901" y="1"/>
                  </a:moveTo>
                  <a:cubicBezTo>
                    <a:pt x="668" y="2202"/>
                    <a:pt x="367" y="4371"/>
                    <a:pt x="0" y="6572"/>
                  </a:cubicBezTo>
                  <a:cubicBezTo>
                    <a:pt x="1802" y="6706"/>
                    <a:pt x="3536" y="6806"/>
                    <a:pt x="5204" y="6839"/>
                  </a:cubicBezTo>
                  <a:cubicBezTo>
                    <a:pt x="4370" y="4304"/>
                    <a:pt x="2869" y="2002"/>
                    <a:pt x="901" y="1"/>
                  </a:cubicBez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346;p50"/>
            <p:cNvSpPr/>
            <p:nvPr/>
          </p:nvSpPr>
          <p:spPr>
            <a:xfrm>
              <a:off x="6704975" y="4367088"/>
              <a:ext cx="1215875" cy="719000"/>
            </a:xfrm>
            <a:custGeom>
              <a:avLst/>
              <a:gdLst/>
              <a:ahLst/>
              <a:cxnLst/>
              <a:rect l="l" t="t" r="r" b="b"/>
              <a:pathLst>
                <a:path w="48635" h="28760" extrusionOk="0">
                  <a:moveTo>
                    <a:pt x="16945" y="19114"/>
                  </a:moveTo>
                  <a:cubicBezTo>
                    <a:pt x="17046" y="19114"/>
                    <a:pt x="17079" y="19181"/>
                    <a:pt x="17179" y="19181"/>
                  </a:cubicBezTo>
                  <a:cubicBezTo>
                    <a:pt x="17079" y="19181"/>
                    <a:pt x="17046" y="19181"/>
                    <a:pt x="16945" y="19114"/>
                  </a:cubicBezTo>
                  <a:close/>
                  <a:moveTo>
                    <a:pt x="26085" y="19848"/>
                  </a:moveTo>
                  <a:cubicBezTo>
                    <a:pt x="25952" y="19881"/>
                    <a:pt x="25885" y="19881"/>
                    <a:pt x="25752" y="19881"/>
                  </a:cubicBezTo>
                  <a:cubicBezTo>
                    <a:pt x="25885" y="19881"/>
                    <a:pt x="25952" y="19848"/>
                    <a:pt x="26085" y="19848"/>
                  </a:cubicBezTo>
                  <a:close/>
                  <a:moveTo>
                    <a:pt x="39662" y="0"/>
                  </a:moveTo>
                  <a:cubicBezTo>
                    <a:pt x="37727" y="3236"/>
                    <a:pt x="35292" y="6071"/>
                    <a:pt x="32423" y="8039"/>
                  </a:cubicBezTo>
                  <a:cubicBezTo>
                    <a:pt x="29500" y="9949"/>
                    <a:pt x="26053" y="10834"/>
                    <a:pt x="22607" y="10834"/>
                  </a:cubicBezTo>
                  <a:cubicBezTo>
                    <a:pt x="20155" y="10834"/>
                    <a:pt x="17705" y="10386"/>
                    <a:pt x="15444" y="9540"/>
                  </a:cubicBezTo>
                  <a:cubicBezTo>
                    <a:pt x="10007" y="7439"/>
                    <a:pt x="5270" y="3769"/>
                    <a:pt x="0" y="1401"/>
                  </a:cubicBezTo>
                  <a:lnTo>
                    <a:pt x="0" y="1401"/>
                  </a:lnTo>
                  <a:cubicBezTo>
                    <a:pt x="2769" y="11408"/>
                    <a:pt x="9240" y="16912"/>
                    <a:pt x="16312" y="18947"/>
                  </a:cubicBezTo>
                  <a:lnTo>
                    <a:pt x="16278" y="18947"/>
                  </a:lnTo>
                  <a:cubicBezTo>
                    <a:pt x="15444" y="20215"/>
                    <a:pt x="14544" y="21382"/>
                    <a:pt x="13710" y="22116"/>
                  </a:cubicBezTo>
                  <a:cubicBezTo>
                    <a:pt x="12275" y="23350"/>
                    <a:pt x="10641" y="24418"/>
                    <a:pt x="8873" y="24951"/>
                  </a:cubicBezTo>
                  <a:lnTo>
                    <a:pt x="25585" y="28721"/>
                  </a:lnTo>
                  <a:cubicBezTo>
                    <a:pt x="25718" y="28747"/>
                    <a:pt x="25850" y="28760"/>
                    <a:pt x="25980" y="28760"/>
                  </a:cubicBezTo>
                  <a:cubicBezTo>
                    <a:pt x="26996" y="28760"/>
                    <a:pt x="27894" y="27984"/>
                    <a:pt x="27953" y="26919"/>
                  </a:cubicBezTo>
                  <a:lnTo>
                    <a:pt x="28721" y="19581"/>
                  </a:lnTo>
                  <a:lnTo>
                    <a:pt x="28721" y="19382"/>
                  </a:lnTo>
                  <a:lnTo>
                    <a:pt x="28721" y="19382"/>
                  </a:lnTo>
                  <a:cubicBezTo>
                    <a:pt x="35315" y="17782"/>
                    <a:pt x="41931" y="12979"/>
                    <a:pt x="47067" y="3536"/>
                  </a:cubicBezTo>
                  <a:cubicBezTo>
                    <a:pt x="47601" y="2535"/>
                    <a:pt x="48134" y="1501"/>
                    <a:pt x="48635" y="400"/>
                  </a:cubicBezTo>
                  <a:cubicBezTo>
                    <a:pt x="45833" y="400"/>
                    <a:pt x="42831" y="267"/>
                    <a:pt x="39662" y="0"/>
                  </a:cubicBez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347;p50"/>
            <p:cNvSpPr/>
            <p:nvPr/>
          </p:nvSpPr>
          <p:spPr>
            <a:xfrm>
              <a:off x="6660775" y="3156613"/>
              <a:ext cx="1361825" cy="1936000"/>
            </a:xfrm>
            <a:custGeom>
              <a:avLst/>
              <a:gdLst/>
              <a:ahLst/>
              <a:cxnLst/>
              <a:rect l="l" t="t" r="r" b="b"/>
              <a:pathLst>
                <a:path w="54473" h="77440" extrusionOk="0">
                  <a:moveTo>
                    <a:pt x="26198" y="461"/>
                  </a:moveTo>
                  <a:cubicBezTo>
                    <a:pt x="26304" y="461"/>
                    <a:pt x="26412" y="469"/>
                    <a:pt x="26519" y="485"/>
                  </a:cubicBezTo>
                  <a:lnTo>
                    <a:pt x="42531" y="4121"/>
                  </a:lnTo>
                  <a:cubicBezTo>
                    <a:pt x="42998" y="4187"/>
                    <a:pt x="43364" y="4488"/>
                    <a:pt x="43565" y="4921"/>
                  </a:cubicBezTo>
                  <a:cubicBezTo>
                    <a:pt x="43798" y="5322"/>
                    <a:pt x="43798" y="5789"/>
                    <a:pt x="43631" y="6189"/>
                  </a:cubicBezTo>
                  <a:lnTo>
                    <a:pt x="40362" y="14061"/>
                  </a:lnTo>
                  <a:cubicBezTo>
                    <a:pt x="40129" y="13961"/>
                    <a:pt x="39862" y="13828"/>
                    <a:pt x="39628" y="13761"/>
                  </a:cubicBezTo>
                  <a:lnTo>
                    <a:pt x="38628" y="13394"/>
                  </a:lnTo>
                  <a:cubicBezTo>
                    <a:pt x="38328" y="13261"/>
                    <a:pt x="38027" y="13161"/>
                    <a:pt x="37694" y="13060"/>
                  </a:cubicBezTo>
                  <a:cubicBezTo>
                    <a:pt x="37660" y="13060"/>
                    <a:pt x="37627" y="12994"/>
                    <a:pt x="37560" y="12994"/>
                  </a:cubicBezTo>
                  <a:cubicBezTo>
                    <a:pt x="37394" y="12960"/>
                    <a:pt x="37227" y="12860"/>
                    <a:pt x="37060" y="12827"/>
                  </a:cubicBezTo>
                  <a:cubicBezTo>
                    <a:pt x="36860" y="12760"/>
                    <a:pt x="36693" y="12727"/>
                    <a:pt x="36493" y="12627"/>
                  </a:cubicBezTo>
                  <a:cubicBezTo>
                    <a:pt x="36193" y="12560"/>
                    <a:pt x="35892" y="12460"/>
                    <a:pt x="35559" y="12327"/>
                  </a:cubicBezTo>
                  <a:cubicBezTo>
                    <a:pt x="35225" y="12260"/>
                    <a:pt x="34892" y="12126"/>
                    <a:pt x="34525" y="12060"/>
                  </a:cubicBezTo>
                  <a:lnTo>
                    <a:pt x="32390" y="11559"/>
                  </a:lnTo>
                  <a:cubicBezTo>
                    <a:pt x="31723" y="11393"/>
                    <a:pt x="31156" y="11259"/>
                    <a:pt x="30555" y="11126"/>
                  </a:cubicBezTo>
                  <a:cubicBezTo>
                    <a:pt x="30322" y="11092"/>
                    <a:pt x="30022" y="11059"/>
                    <a:pt x="29788" y="10959"/>
                  </a:cubicBezTo>
                  <a:cubicBezTo>
                    <a:pt x="29521" y="10926"/>
                    <a:pt x="29221" y="10892"/>
                    <a:pt x="28987" y="10826"/>
                  </a:cubicBezTo>
                  <a:cubicBezTo>
                    <a:pt x="28821" y="10792"/>
                    <a:pt x="28654" y="10792"/>
                    <a:pt x="28520" y="10759"/>
                  </a:cubicBezTo>
                  <a:cubicBezTo>
                    <a:pt x="28387" y="10725"/>
                    <a:pt x="28220" y="10725"/>
                    <a:pt x="28120" y="10725"/>
                  </a:cubicBezTo>
                  <a:cubicBezTo>
                    <a:pt x="27820" y="10659"/>
                    <a:pt x="27553" y="10625"/>
                    <a:pt x="27286" y="10625"/>
                  </a:cubicBezTo>
                  <a:cubicBezTo>
                    <a:pt x="26986" y="10592"/>
                    <a:pt x="26719" y="10592"/>
                    <a:pt x="26452" y="10559"/>
                  </a:cubicBezTo>
                  <a:cubicBezTo>
                    <a:pt x="26185" y="10492"/>
                    <a:pt x="25885" y="10492"/>
                    <a:pt x="25652" y="10459"/>
                  </a:cubicBezTo>
                  <a:lnTo>
                    <a:pt x="25552" y="10459"/>
                  </a:lnTo>
                  <a:cubicBezTo>
                    <a:pt x="25318" y="10459"/>
                    <a:pt x="25051" y="10425"/>
                    <a:pt x="24818" y="10425"/>
                  </a:cubicBezTo>
                  <a:lnTo>
                    <a:pt x="24217" y="10425"/>
                  </a:lnTo>
                  <a:lnTo>
                    <a:pt x="24651" y="1953"/>
                  </a:lnTo>
                  <a:cubicBezTo>
                    <a:pt x="24651" y="1486"/>
                    <a:pt x="24885" y="1085"/>
                    <a:pt x="25218" y="785"/>
                  </a:cubicBezTo>
                  <a:cubicBezTo>
                    <a:pt x="25501" y="554"/>
                    <a:pt x="25842" y="461"/>
                    <a:pt x="26198" y="461"/>
                  </a:cubicBezTo>
                  <a:close/>
                  <a:moveTo>
                    <a:pt x="3769" y="21733"/>
                  </a:moveTo>
                  <a:cubicBezTo>
                    <a:pt x="4503" y="22134"/>
                    <a:pt x="5271" y="22767"/>
                    <a:pt x="5537" y="23401"/>
                  </a:cubicBezTo>
                  <a:cubicBezTo>
                    <a:pt x="5254" y="23527"/>
                    <a:pt x="4896" y="23594"/>
                    <a:pt x="4495" y="23594"/>
                  </a:cubicBezTo>
                  <a:cubicBezTo>
                    <a:pt x="4048" y="23594"/>
                    <a:pt x="3546" y="23511"/>
                    <a:pt x="3036" y="23335"/>
                  </a:cubicBezTo>
                  <a:cubicBezTo>
                    <a:pt x="3269" y="22767"/>
                    <a:pt x="3503" y="22234"/>
                    <a:pt x="3769" y="21733"/>
                  </a:cubicBezTo>
                  <a:close/>
                  <a:moveTo>
                    <a:pt x="23951" y="10926"/>
                  </a:moveTo>
                  <a:cubicBezTo>
                    <a:pt x="26052" y="10959"/>
                    <a:pt x="28287" y="11192"/>
                    <a:pt x="30489" y="11659"/>
                  </a:cubicBezTo>
                  <a:cubicBezTo>
                    <a:pt x="31056" y="11793"/>
                    <a:pt x="31656" y="11926"/>
                    <a:pt x="32323" y="12093"/>
                  </a:cubicBezTo>
                  <a:cubicBezTo>
                    <a:pt x="35159" y="12660"/>
                    <a:pt x="37861" y="13494"/>
                    <a:pt x="40362" y="14628"/>
                  </a:cubicBezTo>
                  <a:cubicBezTo>
                    <a:pt x="42731" y="15662"/>
                    <a:pt x="44832" y="16963"/>
                    <a:pt x="46600" y="18398"/>
                  </a:cubicBezTo>
                  <a:cubicBezTo>
                    <a:pt x="47367" y="18965"/>
                    <a:pt x="48068" y="19632"/>
                    <a:pt x="48735" y="20299"/>
                  </a:cubicBezTo>
                  <a:cubicBezTo>
                    <a:pt x="50670" y="22267"/>
                    <a:pt x="52037" y="24402"/>
                    <a:pt x="52905" y="26737"/>
                  </a:cubicBezTo>
                  <a:cubicBezTo>
                    <a:pt x="45866" y="26570"/>
                    <a:pt x="37861" y="25469"/>
                    <a:pt x="29688" y="23635"/>
                  </a:cubicBezTo>
                  <a:cubicBezTo>
                    <a:pt x="21549" y="21800"/>
                    <a:pt x="13843" y="19298"/>
                    <a:pt x="7439" y="16430"/>
                  </a:cubicBezTo>
                  <a:cubicBezTo>
                    <a:pt x="11108" y="12827"/>
                    <a:pt x="16512" y="10926"/>
                    <a:pt x="23117" y="10926"/>
                  </a:cubicBezTo>
                  <a:close/>
                  <a:moveTo>
                    <a:pt x="2302" y="25336"/>
                  </a:moveTo>
                  <a:cubicBezTo>
                    <a:pt x="2635" y="25469"/>
                    <a:pt x="3002" y="25569"/>
                    <a:pt x="3336" y="25603"/>
                  </a:cubicBezTo>
                  <a:cubicBezTo>
                    <a:pt x="2869" y="26337"/>
                    <a:pt x="2535" y="27237"/>
                    <a:pt x="2368" y="28105"/>
                  </a:cubicBezTo>
                  <a:cubicBezTo>
                    <a:pt x="2135" y="27938"/>
                    <a:pt x="1868" y="27771"/>
                    <a:pt x="1635" y="27638"/>
                  </a:cubicBezTo>
                  <a:cubicBezTo>
                    <a:pt x="1835" y="26804"/>
                    <a:pt x="2035" y="26070"/>
                    <a:pt x="2302" y="25336"/>
                  </a:cubicBezTo>
                  <a:close/>
                  <a:moveTo>
                    <a:pt x="7038" y="16796"/>
                  </a:moveTo>
                  <a:cubicBezTo>
                    <a:pt x="13543" y="19732"/>
                    <a:pt x="21349" y="22234"/>
                    <a:pt x="29621" y="24102"/>
                  </a:cubicBezTo>
                  <a:cubicBezTo>
                    <a:pt x="37861" y="25970"/>
                    <a:pt x="46000" y="27004"/>
                    <a:pt x="53138" y="27171"/>
                  </a:cubicBezTo>
                  <a:cubicBezTo>
                    <a:pt x="53338" y="27838"/>
                    <a:pt x="53505" y="28505"/>
                    <a:pt x="53638" y="29172"/>
                  </a:cubicBezTo>
                  <a:cubicBezTo>
                    <a:pt x="46300" y="29105"/>
                    <a:pt x="37794" y="28071"/>
                    <a:pt x="29154" y="26103"/>
                  </a:cubicBezTo>
                  <a:cubicBezTo>
                    <a:pt x="20515" y="24135"/>
                    <a:pt x="12376" y="21467"/>
                    <a:pt x="5704" y="18398"/>
                  </a:cubicBezTo>
                  <a:cubicBezTo>
                    <a:pt x="6138" y="17831"/>
                    <a:pt x="6605" y="17297"/>
                    <a:pt x="7038" y="16796"/>
                  </a:cubicBezTo>
                  <a:close/>
                  <a:moveTo>
                    <a:pt x="1168" y="29906"/>
                  </a:moveTo>
                  <a:cubicBezTo>
                    <a:pt x="1635" y="30239"/>
                    <a:pt x="2035" y="30673"/>
                    <a:pt x="2368" y="31173"/>
                  </a:cubicBezTo>
                  <a:cubicBezTo>
                    <a:pt x="1749" y="31293"/>
                    <a:pt x="1385" y="31310"/>
                    <a:pt x="1166" y="31310"/>
                  </a:cubicBezTo>
                  <a:cubicBezTo>
                    <a:pt x="1079" y="31310"/>
                    <a:pt x="1015" y="31307"/>
                    <a:pt x="967" y="31307"/>
                  </a:cubicBezTo>
                  <a:cubicBezTo>
                    <a:pt x="1001" y="30807"/>
                    <a:pt x="1101" y="30340"/>
                    <a:pt x="1168" y="29906"/>
                  </a:cubicBezTo>
                  <a:close/>
                  <a:moveTo>
                    <a:pt x="5437" y="18798"/>
                  </a:moveTo>
                  <a:cubicBezTo>
                    <a:pt x="12142" y="21934"/>
                    <a:pt x="20315" y="24635"/>
                    <a:pt x="29021" y="26604"/>
                  </a:cubicBezTo>
                  <a:cubicBezTo>
                    <a:pt x="37727" y="28572"/>
                    <a:pt x="46300" y="29639"/>
                    <a:pt x="53672" y="29739"/>
                  </a:cubicBezTo>
                  <a:lnTo>
                    <a:pt x="53672" y="29806"/>
                  </a:lnTo>
                  <a:cubicBezTo>
                    <a:pt x="53705" y="30139"/>
                    <a:pt x="53739" y="30506"/>
                    <a:pt x="53805" y="30907"/>
                  </a:cubicBezTo>
                  <a:cubicBezTo>
                    <a:pt x="52538" y="30973"/>
                    <a:pt x="51303" y="31407"/>
                    <a:pt x="50169" y="32141"/>
                  </a:cubicBezTo>
                  <a:cubicBezTo>
                    <a:pt x="48786" y="30945"/>
                    <a:pt x="47069" y="30335"/>
                    <a:pt x="45344" y="30335"/>
                  </a:cubicBezTo>
                  <a:cubicBezTo>
                    <a:pt x="43990" y="30335"/>
                    <a:pt x="42633" y="30711"/>
                    <a:pt x="41430" y="31474"/>
                  </a:cubicBezTo>
                  <a:cubicBezTo>
                    <a:pt x="40021" y="30065"/>
                    <a:pt x="38151" y="29324"/>
                    <a:pt x="36267" y="29324"/>
                  </a:cubicBezTo>
                  <a:cubicBezTo>
                    <a:pt x="35027" y="29324"/>
                    <a:pt x="33782" y="29644"/>
                    <a:pt x="32657" y="30306"/>
                  </a:cubicBezTo>
                  <a:cubicBezTo>
                    <a:pt x="31244" y="28647"/>
                    <a:pt x="29213" y="27756"/>
                    <a:pt x="27141" y="27756"/>
                  </a:cubicBezTo>
                  <a:cubicBezTo>
                    <a:pt x="26132" y="27756"/>
                    <a:pt x="25113" y="27968"/>
                    <a:pt x="24151" y="28405"/>
                  </a:cubicBezTo>
                  <a:cubicBezTo>
                    <a:pt x="22741" y="26377"/>
                    <a:pt x="20470" y="25247"/>
                    <a:pt x="18125" y="25247"/>
                  </a:cubicBezTo>
                  <a:cubicBezTo>
                    <a:pt x="17307" y="25247"/>
                    <a:pt x="16480" y="25385"/>
                    <a:pt x="15678" y="25670"/>
                  </a:cubicBezTo>
                  <a:cubicBezTo>
                    <a:pt x="14343" y="23523"/>
                    <a:pt x="12021" y="22280"/>
                    <a:pt x="9552" y="22280"/>
                  </a:cubicBezTo>
                  <a:cubicBezTo>
                    <a:pt x="8875" y="22280"/>
                    <a:pt x="8187" y="22373"/>
                    <a:pt x="7505" y="22567"/>
                  </a:cubicBezTo>
                  <a:cubicBezTo>
                    <a:pt x="6805" y="21366"/>
                    <a:pt x="5838" y="20466"/>
                    <a:pt x="4737" y="19899"/>
                  </a:cubicBezTo>
                  <a:cubicBezTo>
                    <a:pt x="5004" y="19465"/>
                    <a:pt x="5170" y="19165"/>
                    <a:pt x="5371" y="18898"/>
                  </a:cubicBezTo>
                  <a:cubicBezTo>
                    <a:pt x="5371" y="18831"/>
                    <a:pt x="5437" y="18831"/>
                    <a:pt x="5437" y="18798"/>
                  </a:cubicBezTo>
                  <a:close/>
                  <a:moveTo>
                    <a:pt x="53939" y="33075"/>
                  </a:moveTo>
                  <a:lnTo>
                    <a:pt x="53939" y="33242"/>
                  </a:lnTo>
                  <a:cubicBezTo>
                    <a:pt x="53939" y="33742"/>
                    <a:pt x="53939" y="34242"/>
                    <a:pt x="53905" y="34809"/>
                  </a:cubicBezTo>
                  <a:cubicBezTo>
                    <a:pt x="52905" y="34676"/>
                    <a:pt x="52137" y="34309"/>
                    <a:pt x="51604" y="33775"/>
                  </a:cubicBezTo>
                  <a:cubicBezTo>
                    <a:pt x="52338" y="33342"/>
                    <a:pt x="53171" y="33108"/>
                    <a:pt x="53939" y="33075"/>
                  </a:cubicBezTo>
                  <a:close/>
                  <a:moveTo>
                    <a:pt x="52604" y="36744"/>
                  </a:moveTo>
                  <a:lnTo>
                    <a:pt x="52604" y="36744"/>
                  </a:lnTo>
                  <a:cubicBezTo>
                    <a:pt x="52938" y="36811"/>
                    <a:pt x="53338" y="36878"/>
                    <a:pt x="53705" y="36944"/>
                  </a:cubicBezTo>
                  <a:cubicBezTo>
                    <a:pt x="53638" y="37678"/>
                    <a:pt x="53505" y="38479"/>
                    <a:pt x="53338" y="39279"/>
                  </a:cubicBezTo>
                  <a:cubicBezTo>
                    <a:pt x="53038" y="39279"/>
                    <a:pt x="52738" y="39313"/>
                    <a:pt x="52438" y="39413"/>
                  </a:cubicBezTo>
                  <a:cubicBezTo>
                    <a:pt x="52571" y="38946"/>
                    <a:pt x="52671" y="38479"/>
                    <a:pt x="52671" y="38012"/>
                  </a:cubicBezTo>
                  <a:cubicBezTo>
                    <a:pt x="52704" y="37611"/>
                    <a:pt x="52671" y="37144"/>
                    <a:pt x="52604" y="36744"/>
                  </a:cubicBezTo>
                  <a:close/>
                  <a:moveTo>
                    <a:pt x="52805" y="41514"/>
                  </a:moveTo>
                  <a:lnTo>
                    <a:pt x="52404" y="42915"/>
                  </a:lnTo>
                  <a:cubicBezTo>
                    <a:pt x="51837" y="42648"/>
                    <a:pt x="51537" y="42448"/>
                    <a:pt x="51170" y="42181"/>
                  </a:cubicBezTo>
                  <a:cubicBezTo>
                    <a:pt x="51670" y="41848"/>
                    <a:pt x="52237" y="41648"/>
                    <a:pt x="52805" y="41514"/>
                  </a:cubicBezTo>
                  <a:close/>
                  <a:moveTo>
                    <a:pt x="4537" y="20466"/>
                  </a:moveTo>
                  <a:cubicBezTo>
                    <a:pt x="5704" y="21133"/>
                    <a:pt x="6638" y="22100"/>
                    <a:pt x="7205" y="23134"/>
                  </a:cubicBezTo>
                  <a:cubicBezTo>
                    <a:pt x="7260" y="23217"/>
                    <a:pt x="7338" y="23276"/>
                    <a:pt x="7438" y="23276"/>
                  </a:cubicBezTo>
                  <a:cubicBezTo>
                    <a:pt x="7459" y="23276"/>
                    <a:pt x="7482" y="23274"/>
                    <a:pt x="7505" y="23268"/>
                  </a:cubicBezTo>
                  <a:cubicBezTo>
                    <a:pt x="8175" y="23062"/>
                    <a:pt x="8856" y="22963"/>
                    <a:pt x="9528" y="22963"/>
                  </a:cubicBezTo>
                  <a:cubicBezTo>
                    <a:pt x="11900" y="22963"/>
                    <a:pt x="14156" y="24197"/>
                    <a:pt x="15378" y="26303"/>
                  </a:cubicBezTo>
                  <a:cubicBezTo>
                    <a:pt x="15426" y="26375"/>
                    <a:pt x="15491" y="26430"/>
                    <a:pt x="15574" y="26430"/>
                  </a:cubicBezTo>
                  <a:cubicBezTo>
                    <a:pt x="15606" y="26430"/>
                    <a:pt x="15641" y="26422"/>
                    <a:pt x="15678" y="26403"/>
                  </a:cubicBezTo>
                  <a:cubicBezTo>
                    <a:pt x="16492" y="26087"/>
                    <a:pt x="17335" y="25935"/>
                    <a:pt x="18167" y="25935"/>
                  </a:cubicBezTo>
                  <a:cubicBezTo>
                    <a:pt x="20405" y="25935"/>
                    <a:pt x="22562" y="27036"/>
                    <a:pt x="23850" y="29005"/>
                  </a:cubicBezTo>
                  <a:cubicBezTo>
                    <a:pt x="23901" y="29080"/>
                    <a:pt x="23988" y="29118"/>
                    <a:pt x="24085" y="29118"/>
                  </a:cubicBezTo>
                  <a:cubicBezTo>
                    <a:pt x="24117" y="29118"/>
                    <a:pt x="24151" y="29114"/>
                    <a:pt x="24184" y="29105"/>
                  </a:cubicBezTo>
                  <a:cubicBezTo>
                    <a:pt x="25143" y="28648"/>
                    <a:pt x="26162" y="28426"/>
                    <a:pt x="27165" y="28426"/>
                  </a:cubicBezTo>
                  <a:cubicBezTo>
                    <a:pt x="29163" y="28426"/>
                    <a:pt x="31102" y="29308"/>
                    <a:pt x="32390" y="30973"/>
                  </a:cubicBezTo>
                  <a:cubicBezTo>
                    <a:pt x="32448" y="31031"/>
                    <a:pt x="32518" y="31067"/>
                    <a:pt x="32585" y="31067"/>
                  </a:cubicBezTo>
                  <a:cubicBezTo>
                    <a:pt x="32634" y="31067"/>
                    <a:pt x="32682" y="31049"/>
                    <a:pt x="32723" y="31007"/>
                  </a:cubicBezTo>
                  <a:cubicBezTo>
                    <a:pt x="33830" y="30327"/>
                    <a:pt x="35065" y="29998"/>
                    <a:pt x="36291" y="29998"/>
                  </a:cubicBezTo>
                  <a:cubicBezTo>
                    <a:pt x="38132" y="29998"/>
                    <a:pt x="39955" y="30739"/>
                    <a:pt x="41296" y="32141"/>
                  </a:cubicBezTo>
                  <a:cubicBezTo>
                    <a:pt x="41333" y="32196"/>
                    <a:pt x="41390" y="32221"/>
                    <a:pt x="41450" y="32221"/>
                  </a:cubicBezTo>
                  <a:cubicBezTo>
                    <a:pt x="41500" y="32221"/>
                    <a:pt x="41552" y="32204"/>
                    <a:pt x="41597" y="32174"/>
                  </a:cubicBezTo>
                  <a:cubicBezTo>
                    <a:pt x="42762" y="31392"/>
                    <a:pt x="44092" y="31008"/>
                    <a:pt x="45414" y="31008"/>
                  </a:cubicBezTo>
                  <a:cubicBezTo>
                    <a:pt x="47080" y="31008"/>
                    <a:pt x="48734" y="31618"/>
                    <a:pt x="50036" y="32808"/>
                  </a:cubicBezTo>
                  <a:cubicBezTo>
                    <a:pt x="50091" y="32863"/>
                    <a:pt x="50146" y="32888"/>
                    <a:pt x="50201" y="32888"/>
                  </a:cubicBezTo>
                  <a:cubicBezTo>
                    <a:pt x="50246" y="32888"/>
                    <a:pt x="50291" y="32871"/>
                    <a:pt x="50336" y="32841"/>
                  </a:cubicBezTo>
                  <a:cubicBezTo>
                    <a:pt x="51337" y="32141"/>
                    <a:pt x="52571" y="31674"/>
                    <a:pt x="53872" y="31607"/>
                  </a:cubicBezTo>
                  <a:cubicBezTo>
                    <a:pt x="53905" y="31974"/>
                    <a:pt x="53905" y="32341"/>
                    <a:pt x="53905" y="32775"/>
                  </a:cubicBezTo>
                  <a:cubicBezTo>
                    <a:pt x="52971" y="32808"/>
                    <a:pt x="51971" y="33142"/>
                    <a:pt x="51137" y="33742"/>
                  </a:cubicBezTo>
                  <a:cubicBezTo>
                    <a:pt x="51070" y="33775"/>
                    <a:pt x="51037" y="33809"/>
                    <a:pt x="51037" y="33909"/>
                  </a:cubicBezTo>
                  <a:cubicBezTo>
                    <a:pt x="51037" y="33975"/>
                    <a:pt x="51037" y="34009"/>
                    <a:pt x="51070" y="34076"/>
                  </a:cubicBezTo>
                  <a:cubicBezTo>
                    <a:pt x="51570" y="34843"/>
                    <a:pt x="52638" y="35343"/>
                    <a:pt x="53872" y="35510"/>
                  </a:cubicBezTo>
                  <a:cubicBezTo>
                    <a:pt x="53872" y="35677"/>
                    <a:pt x="53839" y="36077"/>
                    <a:pt x="53805" y="36477"/>
                  </a:cubicBezTo>
                  <a:cubicBezTo>
                    <a:pt x="53338" y="36444"/>
                    <a:pt x="52871" y="36310"/>
                    <a:pt x="52438" y="36144"/>
                  </a:cubicBezTo>
                  <a:cubicBezTo>
                    <a:pt x="52418" y="36134"/>
                    <a:pt x="52396" y="36130"/>
                    <a:pt x="52372" y="36130"/>
                  </a:cubicBezTo>
                  <a:cubicBezTo>
                    <a:pt x="52315" y="36130"/>
                    <a:pt x="52251" y="36153"/>
                    <a:pt x="52204" y="36177"/>
                  </a:cubicBezTo>
                  <a:cubicBezTo>
                    <a:pt x="52104" y="36244"/>
                    <a:pt x="52104" y="36310"/>
                    <a:pt x="52104" y="36411"/>
                  </a:cubicBezTo>
                  <a:cubicBezTo>
                    <a:pt x="52171" y="36777"/>
                    <a:pt x="52204" y="37144"/>
                    <a:pt x="52204" y="37511"/>
                  </a:cubicBezTo>
                  <a:lnTo>
                    <a:pt x="52204" y="37978"/>
                  </a:lnTo>
                  <a:cubicBezTo>
                    <a:pt x="52171" y="38579"/>
                    <a:pt x="52071" y="39079"/>
                    <a:pt x="51871" y="39646"/>
                  </a:cubicBezTo>
                  <a:cubicBezTo>
                    <a:pt x="51837" y="39746"/>
                    <a:pt x="51871" y="39813"/>
                    <a:pt x="51904" y="39913"/>
                  </a:cubicBezTo>
                  <a:cubicBezTo>
                    <a:pt x="51971" y="39980"/>
                    <a:pt x="52071" y="39980"/>
                    <a:pt x="52171" y="39980"/>
                  </a:cubicBezTo>
                  <a:cubicBezTo>
                    <a:pt x="52504" y="39913"/>
                    <a:pt x="52871" y="39813"/>
                    <a:pt x="53205" y="39813"/>
                  </a:cubicBezTo>
                  <a:cubicBezTo>
                    <a:pt x="53105" y="40247"/>
                    <a:pt x="53038" y="40614"/>
                    <a:pt x="52905" y="41014"/>
                  </a:cubicBezTo>
                  <a:cubicBezTo>
                    <a:pt x="52071" y="41147"/>
                    <a:pt x="51303" y="41481"/>
                    <a:pt x="50570" y="42015"/>
                  </a:cubicBezTo>
                  <a:cubicBezTo>
                    <a:pt x="50536" y="42081"/>
                    <a:pt x="50503" y="42148"/>
                    <a:pt x="50503" y="42248"/>
                  </a:cubicBezTo>
                  <a:cubicBezTo>
                    <a:pt x="50503" y="42315"/>
                    <a:pt x="50536" y="42415"/>
                    <a:pt x="50570" y="42448"/>
                  </a:cubicBezTo>
                  <a:lnTo>
                    <a:pt x="50736" y="42582"/>
                  </a:lnTo>
                  <a:cubicBezTo>
                    <a:pt x="50937" y="42748"/>
                    <a:pt x="51170" y="42848"/>
                    <a:pt x="51370" y="43015"/>
                  </a:cubicBezTo>
                  <a:cubicBezTo>
                    <a:pt x="51570" y="43149"/>
                    <a:pt x="51871" y="43315"/>
                    <a:pt x="52204" y="43449"/>
                  </a:cubicBezTo>
                  <a:lnTo>
                    <a:pt x="52237" y="43449"/>
                  </a:lnTo>
                  <a:lnTo>
                    <a:pt x="51871" y="44583"/>
                  </a:lnTo>
                  <a:cubicBezTo>
                    <a:pt x="51070" y="44283"/>
                    <a:pt x="50336" y="43816"/>
                    <a:pt x="49669" y="43182"/>
                  </a:cubicBezTo>
                  <a:cubicBezTo>
                    <a:pt x="49619" y="43149"/>
                    <a:pt x="49569" y="43132"/>
                    <a:pt x="49519" y="43132"/>
                  </a:cubicBezTo>
                  <a:cubicBezTo>
                    <a:pt x="49469" y="43132"/>
                    <a:pt x="49419" y="43149"/>
                    <a:pt x="49369" y="43182"/>
                  </a:cubicBezTo>
                  <a:cubicBezTo>
                    <a:pt x="48180" y="44027"/>
                    <a:pt x="46801" y="44442"/>
                    <a:pt x="45432" y="44442"/>
                  </a:cubicBezTo>
                  <a:cubicBezTo>
                    <a:pt x="43612" y="44442"/>
                    <a:pt x="41809" y="43709"/>
                    <a:pt x="40496" y="42281"/>
                  </a:cubicBezTo>
                  <a:cubicBezTo>
                    <a:pt x="40441" y="42226"/>
                    <a:pt x="40386" y="42202"/>
                    <a:pt x="40325" y="42202"/>
                  </a:cubicBezTo>
                  <a:cubicBezTo>
                    <a:pt x="40275" y="42202"/>
                    <a:pt x="40222" y="42218"/>
                    <a:pt x="40162" y="42248"/>
                  </a:cubicBezTo>
                  <a:cubicBezTo>
                    <a:pt x="38978" y="43046"/>
                    <a:pt x="37645" y="43431"/>
                    <a:pt x="36329" y="43431"/>
                  </a:cubicBezTo>
                  <a:cubicBezTo>
                    <a:pt x="34345" y="43431"/>
                    <a:pt x="32399" y="42558"/>
                    <a:pt x="31056" y="40914"/>
                  </a:cubicBezTo>
                  <a:cubicBezTo>
                    <a:pt x="31013" y="40849"/>
                    <a:pt x="30942" y="40812"/>
                    <a:pt x="30861" y="40812"/>
                  </a:cubicBezTo>
                  <a:cubicBezTo>
                    <a:pt x="30817" y="40812"/>
                    <a:pt x="30769" y="40823"/>
                    <a:pt x="30722" y="40847"/>
                  </a:cubicBezTo>
                  <a:cubicBezTo>
                    <a:pt x="29590" y="41550"/>
                    <a:pt x="28344" y="41887"/>
                    <a:pt x="27118" y="41887"/>
                  </a:cubicBezTo>
                  <a:cubicBezTo>
                    <a:pt x="24910" y="41887"/>
                    <a:pt x="22769" y="40795"/>
                    <a:pt x="21482" y="38779"/>
                  </a:cubicBezTo>
                  <a:cubicBezTo>
                    <a:pt x="21407" y="38704"/>
                    <a:pt x="21332" y="38666"/>
                    <a:pt x="21243" y="38666"/>
                  </a:cubicBezTo>
                  <a:cubicBezTo>
                    <a:pt x="21213" y="38666"/>
                    <a:pt x="21182" y="38670"/>
                    <a:pt x="21149" y="38679"/>
                  </a:cubicBezTo>
                  <a:cubicBezTo>
                    <a:pt x="20189" y="39149"/>
                    <a:pt x="19175" y="39373"/>
                    <a:pt x="18177" y="39373"/>
                  </a:cubicBezTo>
                  <a:cubicBezTo>
                    <a:pt x="15846" y="39373"/>
                    <a:pt x="13604" y="38149"/>
                    <a:pt x="12342" y="35977"/>
                  </a:cubicBezTo>
                  <a:cubicBezTo>
                    <a:pt x="12319" y="35930"/>
                    <a:pt x="12231" y="35868"/>
                    <a:pt x="12146" y="35868"/>
                  </a:cubicBezTo>
                  <a:cubicBezTo>
                    <a:pt x="12109" y="35868"/>
                    <a:pt x="12072" y="35880"/>
                    <a:pt x="12042" y="35910"/>
                  </a:cubicBezTo>
                  <a:cubicBezTo>
                    <a:pt x="11198" y="36242"/>
                    <a:pt x="10365" y="36390"/>
                    <a:pt x="9565" y="36390"/>
                  </a:cubicBezTo>
                  <a:cubicBezTo>
                    <a:pt x="6985" y="36390"/>
                    <a:pt x="4757" y="34843"/>
                    <a:pt x="3636" y="32908"/>
                  </a:cubicBezTo>
                  <a:cubicBezTo>
                    <a:pt x="3609" y="32826"/>
                    <a:pt x="3513" y="32766"/>
                    <a:pt x="3406" y="32766"/>
                  </a:cubicBezTo>
                  <a:cubicBezTo>
                    <a:pt x="3383" y="32766"/>
                    <a:pt x="3359" y="32769"/>
                    <a:pt x="3336" y="32775"/>
                  </a:cubicBezTo>
                  <a:cubicBezTo>
                    <a:pt x="2668" y="33006"/>
                    <a:pt x="2000" y="33098"/>
                    <a:pt x="1348" y="33098"/>
                  </a:cubicBezTo>
                  <a:cubicBezTo>
                    <a:pt x="1153" y="33098"/>
                    <a:pt x="959" y="33090"/>
                    <a:pt x="767" y="33075"/>
                  </a:cubicBezTo>
                  <a:cubicBezTo>
                    <a:pt x="801" y="32641"/>
                    <a:pt x="834" y="32274"/>
                    <a:pt x="867" y="31907"/>
                  </a:cubicBezTo>
                  <a:cubicBezTo>
                    <a:pt x="934" y="31907"/>
                    <a:pt x="1268" y="31941"/>
                    <a:pt x="1334" y="31941"/>
                  </a:cubicBezTo>
                  <a:cubicBezTo>
                    <a:pt x="1835" y="31941"/>
                    <a:pt x="2168" y="31841"/>
                    <a:pt x="2602" y="31774"/>
                  </a:cubicBezTo>
                  <a:lnTo>
                    <a:pt x="2802" y="31741"/>
                  </a:lnTo>
                  <a:cubicBezTo>
                    <a:pt x="2869" y="31741"/>
                    <a:pt x="2936" y="31640"/>
                    <a:pt x="2969" y="31607"/>
                  </a:cubicBezTo>
                  <a:cubicBezTo>
                    <a:pt x="3002" y="31507"/>
                    <a:pt x="3002" y="31440"/>
                    <a:pt x="2969" y="31407"/>
                  </a:cubicBezTo>
                  <a:cubicBezTo>
                    <a:pt x="2535" y="30606"/>
                    <a:pt x="1968" y="29973"/>
                    <a:pt x="1301" y="29506"/>
                  </a:cubicBezTo>
                  <a:cubicBezTo>
                    <a:pt x="1368" y="29105"/>
                    <a:pt x="1468" y="28672"/>
                    <a:pt x="1535" y="28305"/>
                  </a:cubicBezTo>
                  <a:cubicBezTo>
                    <a:pt x="1835" y="28472"/>
                    <a:pt x="2135" y="28672"/>
                    <a:pt x="2435" y="28939"/>
                  </a:cubicBezTo>
                  <a:cubicBezTo>
                    <a:pt x="2469" y="28972"/>
                    <a:pt x="2502" y="28972"/>
                    <a:pt x="2602" y="28972"/>
                  </a:cubicBezTo>
                  <a:lnTo>
                    <a:pt x="2669" y="28972"/>
                  </a:lnTo>
                  <a:cubicBezTo>
                    <a:pt x="2769" y="28939"/>
                    <a:pt x="2802" y="28905"/>
                    <a:pt x="2835" y="28772"/>
                  </a:cubicBezTo>
                  <a:cubicBezTo>
                    <a:pt x="3002" y="27671"/>
                    <a:pt x="3369" y="26637"/>
                    <a:pt x="4003" y="25770"/>
                  </a:cubicBezTo>
                  <a:cubicBezTo>
                    <a:pt x="4036" y="25670"/>
                    <a:pt x="4036" y="25603"/>
                    <a:pt x="4003" y="25503"/>
                  </a:cubicBezTo>
                  <a:cubicBezTo>
                    <a:pt x="3970" y="25436"/>
                    <a:pt x="3870" y="25403"/>
                    <a:pt x="3803" y="25403"/>
                  </a:cubicBezTo>
                  <a:cubicBezTo>
                    <a:pt x="3336" y="25336"/>
                    <a:pt x="2869" y="25236"/>
                    <a:pt x="2469" y="25102"/>
                  </a:cubicBezTo>
                  <a:cubicBezTo>
                    <a:pt x="2602" y="24736"/>
                    <a:pt x="2702" y="24335"/>
                    <a:pt x="2869" y="24002"/>
                  </a:cubicBezTo>
                  <a:cubicBezTo>
                    <a:pt x="3469" y="24235"/>
                    <a:pt x="4003" y="24302"/>
                    <a:pt x="4503" y="24302"/>
                  </a:cubicBezTo>
                  <a:cubicBezTo>
                    <a:pt x="5104" y="24302"/>
                    <a:pt x="5604" y="24168"/>
                    <a:pt x="6004" y="23935"/>
                  </a:cubicBezTo>
                  <a:cubicBezTo>
                    <a:pt x="6104" y="23902"/>
                    <a:pt x="6138" y="23768"/>
                    <a:pt x="6104" y="23635"/>
                  </a:cubicBezTo>
                  <a:cubicBezTo>
                    <a:pt x="5804" y="22667"/>
                    <a:pt x="4804" y="21934"/>
                    <a:pt x="3970" y="21500"/>
                  </a:cubicBezTo>
                  <a:cubicBezTo>
                    <a:pt x="4170" y="21133"/>
                    <a:pt x="4337" y="20799"/>
                    <a:pt x="4537" y="20466"/>
                  </a:cubicBezTo>
                  <a:close/>
                  <a:moveTo>
                    <a:pt x="3302" y="33242"/>
                  </a:moveTo>
                  <a:cubicBezTo>
                    <a:pt x="4509" y="35243"/>
                    <a:pt x="6840" y="36791"/>
                    <a:pt x="9522" y="36791"/>
                  </a:cubicBezTo>
                  <a:cubicBezTo>
                    <a:pt x="10326" y="36791"/>
                    <a:pt x="11162" y="36652"/>
                    <a:pt x="12009" y="36344"/>
                  </a:cubicBezTo>
                  <a:cubicBezTo>
                    <a:pt x="13378" y="38562"/>
                    <a:pt x="15715" y="39796"/>
                    <a:pt x="18146" y="39796"/>
                  </a:cubicBezTo>
                  <a:cubicBezTo>
                    <a:pt x="19152" y="39796"/>
                    <a:pt x="20173" y="39585"/>
                    <a:pt x="21149" y="39146"/>
                  </a:cubicBezTo>
                  <a:cubicBezTo>
                    <a:pt x="22556" y="41203"/>
                    <a:pt x="24807" y="42318"/>
                    <a:pt x="27117" y="42318"/>
                  </a:cubicBezTo>
                  <a:cubicBezTo>
                    <a:pt x="28365" y="42318"/>
                    <a:pt x="29630" y="41993"/>
                    <a:pt x="30789" y="41314"/>
                  </a:cubicBezTo>
                  <a:cubicBezTo>
                    <a:pt x="32210" y="42995"/>
                    <a:pt x="34219" y="43872"/>
                    <a:pt x="36262" y="43872"/>
                  </a:cubicBezTo>
                  <a:cubicBezTo>
                    <a:pt x="37624" y="43872"/>
                    <a:pt x="39001" y="43482"/>
                    <a:pt x="40229" y="42682"/>
                  </a:cubicBezTo>
                  <a:cubicBezTo>
                    <a:pt x="41649" y="44102"/>
                    <a:pt x="43533" y="44838"/>
                    <a:pt x="45430" y="44838"/>
                  </a:cubicBezTo>
                  <a:cubicBezTo>
                    <a:pt x="46830" y="44838"/>
                    <a:pt x="48237" y="44437"/>
                    <a:pt x="49469" y="43616"/>
                  </a:cubicBezTo>
                  <a:cubicBezTo>
                    <a:pt x="50136" y="44183"/>
                    <a:pt x="50870" y="44650"/>
                    <a:pt x="51704" y="44950"/>
                  </a:cubicBezTo>
                  <a:cubicBezTo>
                    <a:pt x="51570" y="45317"/>
                    <a:pt x="51437" y="45684"/>
                    <a:pt x="51303" y="46084"/>
                  </a:cubicBezTo>
                  <a:cubicBezTo>
                    <a:pt x="51069" y="46086"/>
                    <a:pt x="50833" y="46087"/>
                    <a:pt x="50596" y="46087"/>
                  </a:cubicBezTo>
                  <a:cubicBezTo>
                    <a:pt x="43233" y="46087"/>
                    <a:pt x="34465" y="45083"/>
                    <a:pt x="25352" y="43015"/>
                  </a:cubicBezTo>
                  <a:cubicBezTo>
                    <a:pt x="20982" y="42015"/>
                    <a:pt x="16779" y="40847"/>
                    <a:pt x="12843" y="39579"/>
                  </a:cubicBezTo>
                  <a:cubicBezTo>
                    <a:pt x="12342" y="39413"/>
                    <a:pt x="11875" y="39246"/>
                    <a:pt x="11375" y="39079"/>
                  </a:cubicBezTo>
                  <a:cubicBezTo>
                    <a:pt x="10975" y="38946"/>
                    <a:pt x="10608" y="38779"/>
                    <a:pt x="10174" y="38645"/>
                  </a:cubicBezTo>
                  <a:lnTo>
                    <a:pt x="8806" y="38145"/>
                  </a:lnTo>
                  <a:cubicBezTo>
                    <a:pt x="5838" y="37011"/>
                    <a:pt x="3102" y="35843"/>
                    <a:pt x="601" y="34643"/>
                  </a:cubicBezTo>
                  <a:cubicBezTo>
                    <a:pt x="634" y="34242"/>
                    <a:pt x="634" y="33842"/>
                    <a:pt x="667" y="33475"/>
                  </a:cubicBezTo>
                  <a:cubicBezTo>
                    <a:pt x="894" y="33501"/>
                    <a:pt x="1123" y="33514"/>
                    <a:pt x="1353" y="33514"/>
                  </a:cubicBezTo>
                  <a:cubicBezTo>
                    <a:pt x="2003" y="33514"/>
                    <a:pt x="2662" y="33414"/>
                    <a:pt x="3302" y="33242"/>
                  </a:cubicBezTo>
                  <a:close/>
                  <a:moveTo>
                    <a:pt x="534" y="35143"/>
                  </a:moveTo>
                  <a:cubicBezTo>
                    <a:pt x="1868" y="35777"/>
                    <a:pt x="3236" y="36411"/>
                    <a:pt x="4703" y="37011"/>
                  </a:cubicBezTo>
                  <a:lnTo>
                    <a:pt x="5971" y="37511"/>
                  </a:lnTo>
                  <a:cubicBezTo>
                    <a:pt x="8339" y="38479"/>
                    <a:pt x="10875" y="39413"/>
                    <a:pt x="13576" y="40280"/>
                  </a:cubicBezTo>
                  <a:cubicBezTo>
                    <a:pt x="13843" y="40347"/>
                    <a:pt x="14077" y="40447"/>
                    <a:pt x="14377" y="40513"/>
                  </a:cubicBezTo>
                  <a:cubicBezTo>
                    <a:pt x="14711" y="40614"/>
                    <a:pt x="15011" y="40747"/>
                    <a:pt x="15344" y="40814"/>
                  </a:cubicBezTo>
                  <a:cubicBezTo>
                    <a:pt x="15978" y="41014"/>
                    <a:pt x="16579" y="41181"/>
                    <a:pt x="17246" y="41414"/>
                  </a:cubicBezTo>
                  <a:cubicBezTo>
                    <a:pt x="17613" y="41481"/>
                    <a:pt x="17880" y="41614"/>
                    <a:pt x="18213" y="41681"/>
                  </a:cubicBezTo>
                  <a:cubicBezTo>
                    <a:pt x="18547" y="41781"/>
                    <a:pt x="18880" y="41848"/>
                    <a:pt x="19214" y="41981"/>
                  </a:cubicBezTo>
                  <a:cubicBezTo>
                    <a:pt x="21182" y="42515"/>
                    <a:pt x="23217" y="43015"/>
                    <a:pt x="25251" y="43482"/>
                  </a:cubicBezTo>
                  <a:cubicBezTo>
                    <a:pt x="25885" y="43616"/>
                    <a:pt x="26519" y="43782"/>
                    <a:pt x="27153" y="43916"/>
                  </a:cubicBezTo>
                  <a:cubicBezTo>
                    <a:pt x="27653" y="44016"/>
                    <a:pt x="28187" y="44116"/>
                    <a:pt x="28687" y="44249"/>
                  </a:cubicBezTo>
                  <a:cubicBezTo>
                    <a:pt x="29254" y="44350"/>
                    <a:pt x="29821" y="44450"/>
                    <a:pt x="30388" y="44583"/>
                  </a:cubicBezTo>
                  <a:cubicBezTo>
                    <a:pt x="30989" y="44650"/>
                    <a:pt x="31523" y="44783"/>
                    <a:pt x="32056" y="44850"/>
                  </a:cubicBezTo>
                  <a:cubicBezTo>
                    <a:pt x="32723" y="44983"/>
                    <a:pt x="33391" y="45083"/>
                    <a:pt x="34058" y="45183"/>
                  </a:cubicBezTo>
                  <a:lnTo>
                    <a:pt x="35692" y="45450"/>
                  </a:lnTo>
                  <a:lnTo>
                    <a:pt x="37427" y="45684"/>
                  </a:lnTo>
                  <a:lnTo>
                    <a:pt x="39428" y="45951"/>
                  </a:lnTo>
                  <a:cubicBezTo>
                    <a:pt x="39829" y="45984"/>
                    <a:pt x="40229" y="46017"/>
                    <a:pt x="40596" y="46084"/>
                  </a:cubicBezTo>
                  <a:cubicBezTo>
                    <a:pt x="40929" y="46117"/>
                    <a:pt x="41263" y="46151"/>
                    <a:pt x="41597" y="46151"/>
                  </a:cubicBezTo>
                  <a:cubicBezTo>
                    <a:pt x="41697" y="46151"/>
                    <a:pt x="41763" y="46151"/>
                    <a:pt x="41863" y="46184"/>
                  </a:cubicBezTo>
                  <a:cubicBezTo>
                    <a:pt x="42164" y="46251"/>
                    <a:pt x="42430" y="46251"/>
                    <a:pt x="42764" y="46284"/>
                  </a:cubicBezTo>
                  <a:cubicBezTo>
                    <a:pt x="43264" y="46318"/>
                    <a:pt x="43731" y="46351"/>
                    <a:pt x="44232" y="46418"/>
                  </a:cubicBezTo>
                  <a:cubicBezTo>
                    <a:pt x="44765" y="46451"/>
                    <a:pt x="45266" y="46484"/>
                    <a:pt x="45766" y="46484"/>
                  </a:cubicBezTo>
                  <a:lnTo>
                    <a:pt x="46533" y="46484"/>
                  </a:lnTo>
                  <a:cubicBezTo>
                    <a:pt x="46767" y="46484"/>
                    <a:pt x="47000" y="46484"/>
                    <a:pt x="47234" y="46518"/>
                  </a:cubicBezTo>
                  <a:lnTo>
                    <a:pt x="47968" y="46518"/>
                  </a:lnTo>
                  <a:cubicBezTo>
                    <a:pt x="48201" y="46518"/>
                    <a:pt x="48468" y="46518"/>
                    <a:pt x="48702" y="46584"/>
                  </a:cubicBezTo>
                  <a:lnTo>
                    <a:pt x="51170" y="46584"/>
                  </a:lnTo>
                  <a:cubicBezTo>
                    <a:pt x="50836" y="47252"/>
                    <a:pt x="50536" y="47919"/>
                    <a:pt x="50203" y="48586"/>
                  </a:cubicBezTo>
                  <a:cubicBezTo>
                    <a:pt x="50092" y="48586"/>
                    <a:pt x="49980" y="48587"/>
                    <a:pt x="49869" y="48587"/>
                  </a:cubicBezTo>
                  <a:cubicBezTo>
                    <a:pt x="42404" y="48587"/>
                    <a:pt x="33691" y="47489"/>
                    <a:pt x="24751" y="45484"/>
                  </a:cubicBezTo>
                  <a:cubicBezTo>
                    <a:pt x="15711" y="43449"/>
                    <a:pt x="7305" y="40614"/>
                    <a:pt x="467" y="37311"/>
                  </a:cubicBezTo>
                  <a:cubicBezTo>
                    <a:pt x="467" y="36577"/>
                    <a:pt x="500" y="35843"/>
                    <a:pt x="534" y="35143"/>
                  </a:cubicBezTo>
                  <a:close/>
                  <a:moveTo>
                    <a:pt x="434" y="37912"/>
                  </a:moveTo>
                  <a:lnTo>
                    <a:pt x="434" y="37912"/>
                  </a:lnTo>
                  <a:cubicBezTo>
                    <a:pt x="7205" y="41147"/>
                    <a:pt x="15578" y="43949"/>
                    <a:pt x="24618" y="45984"/>
                  </a:cubicBezTo>
                  <a:cubicBezTo>
                    <a:pt x="33557" y="48019"/>
                    <a:pt x="42330" y="49053"/>
                    <a:pt x="49836" y="49053"/>
                  </a:cubicBezTo>
                  <a:lnTo>
                    <a:pt x="49902" y="49053"/>
                  </a:lnTo>
                  <a:cubicBezTo>
                    <a:pt x="49536" y="49954"/>
                    <a:pt x="49069" y="50921"/>
                    <a:pt x="48568" y="51822"/>
                  </a:cubicBezTo>
                  <a:cubicBezTo>
                    <a:pt x="43898" y="60361"/>
                    <a:pt x="37627" y="65798"/>
                    <a:pt x="30355" y="67533"/>
                  </a:cubicBezTo>
                  <a:cubicBezTo>
                    <a:pt x="28638" y="67946"/>
                    <a:pt x="26904" y="68154"/>
                    <a:pt x="25161" y="68154"/>
                  </a:cubicBezTo>
                  <a:cubicBezTo>
                    <a:pt x="23385" y="68154"/>
                    <a:pt x="21600" y="67937"/>
                    <a:pt x="19814" y="67499"/>
                  </a:cubicBezTo>
                  <a:cubicBezTo>
                    <a:pt x="19214" y="67366"/>
                    <a:pt x="18647" y="67233"/>
                    <a:pt x="18080" y="67099"/>
                  </a:cubicBezTo>
                  <a:cubicBezTo>
                    <a:pt x="15178" y="66265"/>
                    <a:pt x="12542" y="64864"/>
                    <a:pt x="10207" y="62996"/>
                  </a:cubicBezTo>
                  <a:cubicBezTo>
                    <a:pt x="6305" y="59827"/>
                    <a:pt x="3503" y="55324"/>
                    <a:pt x="1935" y="49720"/>
                  </a:cubicBezTo>
                  <a:cubicBezTo>
                    <a:pt x="1635" y="48753"/>
                    <a:pt x="1368" y="47652"/>
                    <a:pt x="1168" y="46518"/>
                  </a:cubicBezTo>
                  <a:cubicBezTo>
                    <a:pt x="834" y="44783"/>
                    <a:pt x="634" y="42915"/>
                    <a:pt x="500" y="40980"/>
                  </a:cubicBezTo>
                  <a:cubicBezTo>
                    <a:pt x="467" y="39880"/>
                    <a:pt x="434" y="38846"/>
                    <a:pt x="434" y="37912"/>
                  </a:cubicBezTo>
                  <a:close/>
                  <a:moveTo>
                    <a:pt x="10207" y="63597"/>
                  </a:moveTo>
                  <a:cubicBezTo>
                    <a:pt x="10307" y="63630"/>
                    <a:pt x="10341" y="63663"/>
                    <a:pt x="10441" y="63763"/>
                  </a:cubicBezTo>
                  <a:cubicBezTo>
                    <a:pt x="10574" y="63864"/>
                    <a:pt x="10708" y="63964"/>
                    <a:pt x="10875" y="64097"/>
                  </a:cubicBezTo>
                  <a:cubicBezTo>
                    <a:pt x="11041" y="64197"/>
                    <a:pt x="11175" y="64297"/>
                    <a:pt x="11342" y="64431"/>
                  </a:cubicBezTo>
                  <a:cubicBezTo>
                    <a:pt x="11508" y="64531"/>
                    <a:pt x="11642" y="64631"/>
                    <a:pt x="11809" y="64764"/>
                  </a:cubicBezTo>
                  <a:cubicBezTo>
                    <a:pt x="11975" y="64831"/>
                    <a:pt x="12142" y="64964"/>
                    <a:pt x="12309" y="65031"/>
                  </a:cubicBezTo>
                  <a:cubicBezTo>
                    <a:pt x="12476" y="65131"/>
                    <a:pt x="12642" y="65265"/>
                    <a:pt x="12809" y="65331"/>
                  </a:cubicBezTo>
                  <a:cubicBezTo>
                    <a:pt x="12943" y="65431"/>
                    <a:pt x="13043" y="65465"/>
                    <a:pt x="13176" y="65531"/>
                  </a:cubicBezTo>
                  <a:cubicBezTo>
                    <a:pt x="13543" y="65765"/>
                    <a:pt x="13943" y="65965"/>
                    <a:pt x="14344" y="66165"/>
                  </a:cubicBezTo>
                  <a:cubicBezTo>
                    <a:pt x="14477" y="66199"/>
                    <a:pt x="14611" y="66299"/>
                    <a:pt x="14711" y="66332"/>
                  </a:cubicBezTo>
                  <a:cubicBezTo>
                    <a:pt x="15811" y="66832"/>
                    <a:pt x="16879" y="67233"/>
                    <a:pt x="18046" y="67600"/>
                  </a:cubicBezTo>
                  <a:cubicBezTo>
                    <a:pt x="18613" y="67733"/>
                    <a:pt x="19180" y="67866"/>
                    <a:pt x="19781" y="68000"/>
                  </a:cubicBezTo>
                  <a:cubicBezTo>
                    <a:pt x="20014" y="68033"/>
                    <a:pt x="20215" y="68133"/>
                    <a:pt x="20448" y="68167"/>
                  </a:cubicBezTo>
                  <a:lnTo>
                    <a:pt x="21816" y="68433"/>
                  </a:lnTo>
                  <a:cubicBezTo>
                    <a:pt x="22016" y="68467"/>
                    <a:pt x="22283" y="68467"/>
                    <a:pt x="22483" y="68500"/>
                  </a:cubicBezTo>
                  <a:cubicBezTo>
                    <a:pt x="22683" y="68534"/>
                    <a:pt x="22950" y="68534"/>
                    <a:pt x="23150" y="68567"/>
                  </a:cubicBezTo>
                  <a:cubicBezTo>
                    <a:pt x="23617" y="68634"/>
                    <a:pt x="24017" y="68667"/>
                    <a:pt x="24484" y="68667"/>
                  </a:cubicBezTo>
                  <a:lnTo>
                    <a:pt x="25185" y="68667"/>
                  </a:lnTo>
                  <a:cubicBezTo>
                    <a:pt x="26052" y="68667"/>
                    <a:pt x="26986" y="68634"/>
                    <a:pt x="27853" y="68500"/>
                  </a:cubicBezTo>
                  <a:cubicBezTo>
                    <a:pt x="28154" y="68467"/>
                    <a:pt x="28387" y="68433"/>
                    <a:pt x="28687" y="68367"/>
                  </a:cubicBezTo>
                  <a:cubicBezTo>
                    <a:pt x="28821" y="68367"/>
                    <a:pt x="28954" y="68333"/>
                    <a:pt x="29121" y="68333"/>
                  </a:cubicBezTo>
                  <a:cubicBezTo>
                    <a:pt x="29221" y="68333"/>
                    <a:pt x="29321" y="68300"/>
                    <a:pt x="29454" y="68233"/>
                  </a:cubicBezTo>
                  <a:cubicBezTo>
                    <a:pt x="29621" y="68200"/>
                    <a:pt x="29821" y="68167"/>
                    <a:pt x="30022" y="68133"/>
                  </a:cubicBezTo>
                  <a:cubicBezTo>
                    <a:pt x="30122" y="68133"/>
                    <a:pt x="30188" y="68067"/>
                    <a:pt x="30222" y="68067"/>
                  </a:cubicBezTo>
                  <a:lnTo>
                    <a:pt x="29454" y="75338"/>
                  </a:lnTo>
                  <a:cubicBezTo>
                    <a:pt x="29388" y="75839"/>
                    <a:pt x="29154" y="76306"/>
                    <a:pt x="28787" y="76606"/>
                  </a:cubicBezTo>
                  <a:cubicBezTo>
                    <a:pt x="28470" y="76801"/>
                    <a:pt x="28117" y="76925"/>
                    <a:pt x="27767" y="76925"/>
                  </a:cubicBezTo>
                  <a:cubicBezTo>
                    <a:pt x="27639" y="76925"/>
                    <a:pt x="27511" y="76909"/>
                    <a:pt x="27386" y="76873"/>
                  </a:cubicBezTo>
                  <a:lnTo>
                    <a:pt x="8973" y="72703"/>
                  </a:lnTo>
                  <a:cubicBezTo>
                    <a:pt x="8473" y="72603"/>
                    <a:pt x="8039" y="72303"/>
                    <a:pt x="7839" y="71836"/>
                  </a:cubicBezTo>
                  <a:cubicBezTo>
                    <a:pt x="7639" y="71369"/>
                    <a:pt x="7606" y="70869"/>
                    <a:pt x="7772" y="70435"/>
                  </a:cubicBezTo>
                  <a:lnTo>
                    <a:pt x="10207" y="63597"/>
                  </a:lnTo>
                  <a:close/>
                  <a:moveTo>
                    <a:pt x="26145" y="1"/>
                  </a:moveTo>
                  <a:cubicBezTo>
                    <a:pt x="25707" y="1"/>
                    <a:pt x="25266" y="144"/>
                    <a:pt x="24918" y="418"/>
                  </a:cubicBezTo>
                  <a:cubicBezTo>
                    <a:pt x="24484" y="785"/>
                    <a:pt x="24184" y="1319"/>
                    <a:pt x="24151" y="1919"/>
                  </a:cubicBezTo>
                  <a:lnTo>
                    <a:pt x="23717" y="10425"/>
                  </a:lnTo>
                  <a:cubicBezTo>
                    <a:pt x="23499" y="10421"/>
                    <a:pt x="23282" y="10419"/>
                    <a:pt x="23066" y="10419"/>
                  </a:cubicBezTo>
                  <a:cubicBezTo>
                    <a:pt x="16287" y="10419"/>
                    <a:pt x="10690" y="12447"/>
                    <a:pt x="6972" y="16229"/>
                  </a:cubicBezTo>
                  <a:lnTo>
                    <a:pt x="6605" y="16596"/>
                  </a:lnTo>
                  <a:cubicBezTo>
                    <a:pt x="6138" y="17097"/>
                    <a:pt x="5671" y="17630"/>
                    <a:pt x="5304" y="18164"/>
                  </a:cubicBezTo>
                  <a:cubicBezTo>
                    <a:pt x="5204" y="18298"/>
                    <a:pt x="5104" y="18431"/>
                    <a:pt x="5004" y="18598"/>
                  </a:cubicBezTo>
                  <a:cubicBezTo>
                    <a:pt x="4804" y="18931"/>
                    <a:pt x="4603" y="19265"/>
                    <a:pt x="4370" y="19565"/>
                  </a:cubicBezTo>
                  <a:cubicBezTo>
                    <a:pt x="4303" y="19665"/>
                    <a:pt x="4203" y="19832"/>
                    <a:pt x="4136" y="19965"/>
                  </a:cubicBezTo>
                  <a:cubicBezTo>
                    <a:pt x="3903" y="20299"/>
                    <a:pt x="3769" y="20666"/>
                    <a:pt x="3536" y="21000"/>
                  </a:cubicBezTo>
                  <a:cubicBezTo>
                    <a:pt x="3469" y="21166"/>
                    <a:pt x="3369" y="21300"/>
                    <a:pt x="3336" y="21467"/>
                  </a:cubicBezTo>
                  <a:cubicBezTo>
                    <a:pt x="1368" y="25403"/>
                    <a:pt x="467" y="30006"/>
                    <a:pt x="134" y="34342"/>
                  </a:cubicBezTo>
                  <a:cubicBezTo>
                    <a:pt x="134" y="34576"/>
                    <a:pt x="100" y="34743"/>
                    <a:pt x="100" y="34943"/>
                  </a:cubicBezTo>
                  <a:cubicBezTo>
                    <a:pt x="33" y="35677"/>
                    <a:pt x="0" y="36411"/>
                    <a:pt x="0" y="37111"/>
                  </a:cubicBezTo>
                  <a:lnTo>
                    <a:pt x="0" y="37645"/>
                  </a:lnTo>
                  <a:cubicBezTo>
                    <a:pt x="0" y="38912"/>
                    <a:pt x="33" y="40013"/>
                    <a:pt x="100" y="41014"/>
                  </a:cubicBezTo>
                  <a:cubicBezTo>
                    <a:pt x="200" y="42982"/>
                    <a:pt x="434" y="44850"/>
                    <a:pt x="767" y="46651"/>
                  </a:cubicBezTo>
                  <a:cubicBezTo>
                    <a:pt x="967" y="47785"/>
                    <a:pt x="1201" y="48853"/>
                    <a:pt x="1501" y="49920"/>
                  </a:cubicBezTo>
                  <a:cubicBezTo>
                    <a:pt x="3102" y="55524"/>
                    <a:pt x="5871" y="60027"/>
                    <a:pt x="9807" y="63296"/>
                  </a:cubicBezTo>
                  <a:lnTo>
                    <a:pt x="9807" y="63330"/>
                  </a:lnTo>
                  <a:lnTo>
                    <a:pt x="7305" y="70268"/>
                  </a:lnTo>
                  <a:cubicBezTo>
                    <a:pt x="7038" y="70835"/>
                    <a:pt x="7105" y="71502"/>
                    <a:pt x="7372" y="72103"/>
                  </a:cubicBezTo>
                  <a:cubicBezTo>
                    <a:pt x="7672" y="72670"/>
                    <a:pt x="8206" y="73037"/>
                    <a:pt x="8840" y="73204"/>
                  </a:cubicBezTo>
                  <a:lnTo>
                    <a:pt x="27253" y="77373"/>
                  </a:lnTo>
                  <a:cubicBezTo>
                    <a:pt x="27420" y="77440"/>
                    <a:pt x="27620" y="77440"/>
                    <a:pt x="27753" y="77440"/>
                  </a:cubicBezTo>
                  <a:cubicBezTo>
                    <a:pt x="28220" y="77440"/>
                    <a:pt x="28687" y="77273"/>
                    <a:pt x="29054" y="77006"/>
                  </a:cubicBezTo>
                  <a:cubicBezTo>
                    <a:pt x="29555" y="76639"/>
                    <a:pt x="29888" y="76039"/>
                    <a:pt x="29955" y="75372"/>
                  </a:cubicBezTo>
                  <a:lnTo>
                    <a:pt x="30689" y="68033"/>
                  </a:lnTo>
                  <a:lnTo>
                    <a:pt x="30689" y="68000"/>
                  </a:lnTo>
                  <a:cubicBezTo>
                    <a:pt x="37994" y="66165"/>
                    <a:pt x="44332" y="60661"/>
                    <a:pt x="49035" y="52088"/>
                  </a:cubicBezTo>
                  <a:cubicBezTo>
                    <a:pt x="49502" y="51254"/>
                    <a:pt x="50036" y="50187"/>
                    <a:pt x="50570" y="49086"/>
                  </a:cubicBezTo>
                  <a:cubicBezTo>
                    <a:pt x="50670" y="48919"/>
                    <a:pt x="50736" y="48753"/>
                    <a:pt x="50803" y="48586"/>
                  </a:cubicBezTo>
                  <a:cubicBezTo>
                    <a:pt x="51070" y="47952"/>
                    <a:pt x="51370" y="47285"/>
                    <a:pt x="51637" y="46584"/>
                  </a:cubicBezTo>
                  <a:cubicBezTo>
                    <a:pt x="51704" y="46418"/>
                    <a:pt x="51737" y="46251"/>
                    <a:pt x="51837" y="46017"/>
                  </a:cubicBezTo>
                  <a:cubicBezTo>
                    <a:pt x="51971" y="45684"/>
                    <a:pt x="52071" y="45417"/>
                    <a:pt x="52204" y="45083"/>
                  </a:cubicBezTo>
                  <a:cubicBezTo>
                    <a:pt x="52237" y="44917"/>
                    <a:pt x="52338" y="44783"/>
                    <a:pt x="52371" y="44616"/>
                  </a:cubicBezTo>
                  <a:lnTo>
                    <a:pt x="52738" y="43482"/>
                  </a:lnTo>
                  <a:cubicBezTo>
                    <a:pt x="52805" y="43315"/>
                    <a:pt x="52838" y="43182"/>
                    <a:pt x="52905" y="43015"/>
                  </a:cubicBezTo>
                  <a:cubicBezTo>
                    <a:pt x="53071" y="42482"/>
                    <a:pt x="53238" y="41948"/>
                    <a:pt x="53372" y="41414"/>
                  </a:cubicBezTo>
                  <a:lnTo>
                    <a:pt x="53505" y="40914"/>
                  </a:lnTo>
                  <a:cubicBezTo>
                    <a:pt x="53572" y="40513"/>
                    <a:pt x="53705" y="40113"/>
                    <a:pt x="53805" y="39746"/>
                  </a:cubicBezTo>
                  <a:cubicBezTo>
                    <a:pt x="53839" y="39579"/>
                    <a:pt x="53872" y="39413"/>
                    <a:pt x="53872" y="39246"/>
                  </a:cubicBezTo>
                  <a:cubicBezTo>
                    <a:pt x="54039" y="38479"/>
                    <a:pt x="54172" y="37745"/>
                    <a:pt x="54239" y="36978"/>
                  </a:cubicBezTo>
                  <a:cubicBezTo>
                    <a:pt x="54239" y="36811"/>
                    <a:pt x="54306" y="36644"/>
                    <a:pt x="54306" y="36477"/>
                  </a:cubicBezTo>
                  <a:cubicBezTo>
                    <a:pt x="54339" y="36077"/>
                    <a:pt x="54372" y="35677"/>
                    <a:pt x="54406" y="35276"/>
                  </a:cubicBezTo>
                  <a:lnTo>
                    <a:pt x="54406" y="35010"/>
                  </a:lnTo>
                  <a:lnTo>
                    <a:pt x="54406" y="34809"/>
                  </a:lnTo>
                  <a:cubicBezTo>
                    <a:pt x="54472" y="34242"/>
                    <a:pt x="54472" y="33609"/>
                    <a:pt x="54472" y="32975"/>
                  </a:cubicBezTo>
                  <a:lnTo>
                    <a:pt x="54472" y="32574"/>
                  </a:lnTo>
                  <a:cubicBezTo>
                    <a:pt x="54472" y="32174"/>
                    <a:pt x="54406" y="31774"/>
                    <a:pt x="54406" y="31407"/>
                  </a:cubicBezTo>
                  <a:cubicBezTo>
                    <a:pt x="54406" y="31240"/>
                    <a:pt x="54372" y="31073"/>
                    <a:pt x="54372" y="30907"/>
                  </a:cubicBezTo>
                  <a:lnTo>
                    <a:pt x="54239" y="29772"/>
                  </a:lnTo>
                  <a:lnTo>
                    <a:pt x="54239" y="29739"/>
                  </a:lnTo>
                  <a:cubicBezTo>
                    <a:pt x="54206" y="29572"/>
                    <a:pt x="54206" y="29406"/>
                    <a:pt x="54172" y="29239"/>
                  </a:cubicBezTo>
                  <a:cubicBezTo>
                    <a:pt x="54039" y="28572"/>
                    <a:pt x="53872" y="27904"/>
                    <a:pt x="53672" y="27237"/>
                  </a:cubicBezTo>
                  <a:cubicBezTo>
                    <a:pt x="53605" y="27071"/>
                    <a:pt x="53572" y="26904"/>
                    <a:pt x="53505" y="26737"/>
                  </a:cubicBezTo>
                  <a:cubicBezTo>
                    <a:pt x="52604" y="24269"/>
                    <a:pt x="51203" y="22000"/>
                    <a:pt x="49169" y="19965"/>
                  </a:cubicBezTo>
                  <a:cubicBezTo>
                    <a:pt x="48501" y="19265"/>
                    <a:pt x="47734" y="18631"/>
                    <a:pt x="47000" y="17997"/>
                  </a:cubicBezTo>
                  <a:cubicBezTo>
                    <a:pt x="45199" y="16596"/>
                    <a:pt x="43164" y="15329"/>
                    <a:pt x="40829" y="14295"/>
                  </a:cubicBezTo>
                  <a:lnTo>
                    <a:pt x="44065" y="6422"/>
                  </a:lnTo>
                  <a:cubicBezTo>
                    <a:pt x="44332" y="5889"/>
                    <a:pt x="44265" y="5255"/>
                    <a:pt x="43998" y="4721"/>
                  </a:cubicBezTo>
                  <a:cubicBezTo>
                    <a:pt x="43698" y="4154"/>
                    <a:pt x="43231" y="3787"/>
                    <a:pt x="42597" y="3654"/>
                  </a:cubicBezTo>
                  <a:lnTo>
                    <a:pt x="26586" y="51"/>
                  </a:lnTo>
                  <a:cubicBezTo>
                    <a:pt x="26442" y="17"/>
                    <a:pt x="26293" y="1"/>
                    <a:pt x="26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348;p50"/>
            <p:cNvSpPr/>
            <p:nvPr/>
          </p:nvSpPr>
          <p:spPr>
            <a:xfrm>
              <a:off x="6828375" y="3828038"/>
              <a:ext cx="143475" cy="135450"/>
            </a:xfrm>
            <a:custGeom>
              <a:avLst/>
              <a:gdLst/>
              <a:ahLst/>
              <a:cxnLst/>
              <a:rect l="l" t="t" r="r" b="b"/>
              <a:pathLst>
                <a:path w="5739" h="5418" extrusionOk="0">
                  <a:moveTo>
                    <a:pt x="1735" y="781"/>
                  </a:moveTo>
                  <a:cubicBezTo>
                    <a:pt x="2703" y="1481"/>
                    <a:pt x="3870" y="1948"/>
                    <a:pt x="5138" y="2082"/>
                  </a:cubicBezTo>
                  <a:cubicBezTo>
                    <a:pt x="4671" y="2882"/>
                    <a:pt x="4404" y="3783"/>
                    <a:pt x="4271" y="4750"/>
                  </a:cubicBezTo>
                  <a:cubicBezTo>
                    <a:pt x="3270" y="3950"/>
                    <a:pt x="2002" y="3416"/>
                    <a:pt x="735" y="3249"/>
                  </a:cubicBezTo>
                  <a:cubicBezTo>
                    <a:pt x="1168" y="2482"/>
                    <a:pt x="1569" y="1648"/>
                    <a:pt x="1735" y="781"/>
                  </a:cubicBezTo>
                  <a:close/>
                  <a:moveTo>
                    <a:pt x="1495" y="0"/>
                  </a:moveTo>
                  <a:cubicBezTo>
                    <a:pt x="1473" y="0"/>
                    <a:pt x="1453" y="4"/>
                    <a:pt x="1435" y="13"/>
                  </a:cubicBezTo>
                  <a:cubicBezTo>
                    <a:pt x="1335" y="80"/>
                    <a:pt x="1302" y="147"/>
                    <a:pt x="1268" y="247"/>
                  </a:cubicBezTo>
                  <a:cubicBezTo>
                    <a:pt x="1102" y="1314"/>
                    <a:pt x="668" y="2382"/>
                    <a:pt x="68" y="3249"/>
                  </a:cubicBezTo>
                  <a:cubicBezTo>
                    <a:pt x="1" y="3316"/>
                    <a:pt x="1" y="3416"/>
                    <a:pt x="1" y="3483"/>
                  </a:cubicBezTo>
                  <a:cubicBezTo>
                    <a:pt x="1" y="3583"/>
                    <a:pt x="134" y="3616"/>
                    <a:pt x="234" y="3616"/>
                  </a:cubicBezTo>
                  <a:cubicBezTo>
                    <a:pt x="1735" y="3749"/>
                    <a:pt x="3103" y="4383"/>
                    <a:pt x="4237" y="5351"/>
                  </a:cubicBezTo>
                  <a:cubicBezTo>
                    <a:pt x="4271" y="5417"/>
                    <a:pt x="4304" y="5417"/>
                    <a:pt x="4404" y="5417"/>
                  </a:cubicBezTo>
                  <a:lnTo>
                    <a:pt x="4471" y="5417"/>
                  </a:lnTo>
                  <a:cubicBezTo>
                    <a:pt x="4571" y="5351"/>
                    <a:pt x="4638" y="5284"/>
                    <a:pt x="4638" y="5217"/>
                  </a:cubicBezTo>
                  <a:cubicBezTo>
                    <a:pt x="4671" y="4050"/>
                    <a:pt x="5071" y="2915"/>
                    <a:pt x="5672" y="1915"/>
                  </a:cubicBezTo>
                  <a:cubicBezTo>
                    <a:pt x="5738" y="1815"/>
                    <a:pt x="5738" y="1748"/>
                    <a:pt x="5672" y="1648"/>
                  </a:cubicBezTo>
                  <a:cubicBezTo>
                    <a:pt x="5738" y="1648"/>
                    <a:pt x="5638" y="1615"/>
                    <a:pt x="5572" y="1581"/>
                  </a:cubicBezTo>
                  <a:cubicBezTo>
                    <a:pt x="4137" y="1481"/>
                    <a:pt x="2803" y="981"/>
                    <a:pt x="1669" y="80"/>
                  </a:cubicBezTo>
                  <a:cubicBezTo>
                    <a:pt x="1620" y="31"/>
                    <a:pt x="1553" y="0"/>
                    <a:pt x="14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349;p50"/>
            <p:cNvSpPr/>
            <p:nvPr/>
          </p:nvSpPr>
          <p:spPr>
            <a:xfrm>
              <a:off x="6967650" y="3859413"/>
              <a:ext cx="79250" cy="143275"/>
            </a:xfrm>
            <a:custGeom>
              <a:avLst/>
              <a:gdLst/>
              <a:ahLst/>
              <a:cxnLst/>
              <a:rect l="l" t="t" r="r" b="b"/>
              <a:pathLst>
                <a:path w="3170" h="5731" extrusionOk="0">
                  <a:moveTo>
                    <a:pt x="2336" y="693"/>
                  </a:moveTo>
                  <a:lnTo>
                    <a:pt x="2336" y="693"/>
                  </a:lnTo>
                  <a:cubicBezTo>
                    <a:pt x="2536" y="2294"/>
                    <a:pt x="2002" y="3895"/>
                    <a:pt x="834" y="5030"/>
                  </a:cubicBezTo>
                  <a:cubicBezTo>
                    <a:pt x="601" y="3462"/>
                    <a:pt x="1168" y="1827"/>
                    <a:pt x="2336" y="693"/>
                  </a:cubicBezTo>
                  <a:close/>
                  <a:moveTo>
                    <a:pt x="2515" y="1"/>
                  </a:moveTo>
                  <a:cubicBezTo>
                    <a:pt x="2477" y="1"/>
                    <a:pt x="2436" y="9"/>
                    <a:pt x="2402" y="26"/>
                  </a:cubicBezTo>
                  <a:lnTo>
                    <a:pt x="2336" y="59"/>
                  </a:lnTo>
                  <a:cubicBezTo>
                    <a:pt x="2269" y="59"/>
                    <a:pt x="2269" y="126"/>
                    <a:pt x="2235" y="126"/>
                  </a:cubicBezTo>
                  <a:cubicBezTo>
                    <a:pt x="668" y="1460"/>
                    <a:pt x="1" y="3528"/>
                    <a:pt x="401" y="5563"/>
                  </a:cubicBezTo>
                  <a:cubicBezTo>
                    <a:pt x="401" y="5663"/>
                    <a:pt x="501" y="5730"/>
                    <a:pt x="568" y="5730"/>
                  </a:cubicBezTo>
                  <a:lnTo>
                    <a:pt x="668" y="5730"/>
                  </a:lnTo>
                  <a:cubicBezTo>
                    <a:pt x="701" y="5730"/>
                    <a:pt x="768" y="5730"/>
                    <a:pt x="801" y="5697"/>
                  </a:cubicBezTo>
                  <a:cubicBezTo>
                    <a:pt x="2436" y="4362"/>
                    <a:pt x="3169" y="2228"/>
                    <a:pt x="2736" y="193"/>
                  </a:cubicBezTo>
                  <a:cubicBezTo>
                    <a:pt x="2736" y="126"/>
                    <a:pt x="2702" y="59"/>
                    <a:pt x="2602" y="26"/>
                  </a:cubicBezTo>
                  <a:cubicBezTo>
                    <a:pt x="2586" y="9"/>
                    <a:pt x="2552" y="1"/>
                    <a:pt x="25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350;p50"/>
            <p:cNvSpPr/>
            <p:nvPr/>
          </p:nvSpPr>
          <p:spPr>
            <a:xfrm>
              <a:off x="6855900" y="3753713"/>
              <a:ext cx="164325" cy="85500"/>
            </a:xfrm>
            <a:custGeom>
              <a:avLst/>
              <a:gdLst/>
              <a:ahLst/>
              <a:cxnLst/>
              <a:rect l="l" t="t" r="r" b="b"/>
              <a:pathLst>
                <a:path w="6573" h="3420" extrusionOk="0">
                  <a:moveTo>
                    <a:pt x="1683" y="462"/>
                  </a:moveTo>
                  <a:cubicBezTo>
                    <a:pt x="3405" y="462"/>
                    <a:pt x="5044" y="1325"/>
                    <a:pt x="6005" y="2753"/>
                  </a:cubicBezTo>
                  <a:cubicBezTo>
                    <a:pt x="5609" y="2847"/>
                    <a:pt x="5210" y="2893"/>
                    <a:pt x="4816" y="2893"/>
                  </a:cubicBezTo>
                  <a:cubicBezTo>
                    <a:pt x="3121" y="2893"/>
                    <a:pt x="1515" y="2046"/>
                    <a:pt x="568" y="585"/>
                  </a:cubicBezTo>
                  <a:cubicBezTo>
                    <a:pt x="939" y="502"/>
                    <a:pt x="1313" y="462"/>
                    <a:pt x="1683" y="462"/>
                  </a:cubicBezTo>
                  <a:close/>
                  <a:moveTo>
                    <a:pt x="1740" y="0"/>
                  </a:moveTo>
                  <a:cubicBezTo>
                    <a:pt x="1229" y="0"/>
                    <a:pt x="711" y="71"/>
                    <a:pt x="201" y="218"/>
                  </a:cubicBezTo>
                  <a:cubicBezTo>
                    <a:pt x="167" y="218"/>
                    <a:pt x="67" y="251"/>
                    <a:pt x="34" y="351"/>
                  </a:cubicBezTo>
                  <a:cubicBezTo>
                    <a:pt x="1" y="385"/>
                    <a:pt x="1" y="451"/>
                    <a:pt x="1" y="518"/>
                  </a:cubicBezTo>
                  <a:cubicBezTo>
                    <a:pt x="34" y="585"/>
                    <a:pt x="67" y="685"/>
                    <a:pt x="67" y="751"/>
                  </a:cubicBezTo>
                  <a:cubicBezTo>
                    <a:pt x="67" y="785"/>
                    <a:pt x="67" y="785"/>
                    <a:pt x="134" y="852"/>
                  </a:cubicBezTo>
                  <a:cubicBezTo>
                    <a:pt x="1168" y="2453"/>
                    <a:pt x="2969" y="3420"/>
                    <a:pt x="4837" y="3420"/>
                  </a:cubicBezTo>
                  <a:cubicBezTo>
                    <a:pt x="5304" y="3420"/>
                    <a:pt x="5705" y="3387"/>
                    <a:pt x="6172" y="3253"/>
                  </a:cubicBezTo>
                  <a:cubicBezTo>
                    <a:pt x="6205" y="3253"/>
                    <a:pt x="6205" y="3253"/>
                    <a:pt x="6238" y="3220"/>
                  </a:cubicBezTo>
                  <a:cubicBezTo>
                    <a:pt x="6339" y="3187"/>
                    <a:pt x="6372" y="3120"/>
                    <a:pt x="6472" y="3053"/>
                  </a:cubicBezTo>
                  <a:cubicBezTo>
                    <a:pt x="6539" y="2953"/>
                    <a:pt x="6572" y="2853"/>
                    <a:pt x="6539" y="2720"/>
                  </a:cubicBezTo>
                  <a:cubicBezTo>
                    <a:pt x="5510" y="1006"/>
                    <a:pt x="3669" y="0"/>
                    <a:pt x="17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351;p50"/>
            <p:cNvSpPr/>
            <p:nvPr/>
          </p:nvSpPr>
          <p:spPr>
            <a:xfrm>
              <a:off x="7495525" y="3930088"/>
              <a:ext cx="177650" cy="72600"/>
            </a:xfrm>
            <a:custGeom>
              <a:avLst/>
              <a:gdLst/>
              <a:ahLst/>
              <a:cxnLst/>
              <a:rect l="l" t="t" r="r" b="b"/>
              <a:pathLst>
                <a:path w="7106" h="2904" extrusionOk="0">
                  <a:moveTo>
                    <a:pt x="2966" y="487"/>
                  </a:moveTo>
                  <a:cubicBezTo>
                    <a:pt x="4227" y="487"/>
                    <a:pt x="5448" y="961"/>
                    <a:pt x="6439" y="1869"/>
                  </a:cubicBezTo>
                  <a:cubicBezTo>
                    <a:pt x="5701" y="2238"/>
                    <a:pt x="4911" y="2417"/>
                    <a:pt x="4128" y="2417"/>
                  </a:cubicBezTo>
                  <a:cubicBezTo>
                    <a:pt x="2856" y="2417"/>
                    <a:pt x="1605" y="1943"/>
                    <a:pt x="634" y="1035"/>
                  </a:cubicBezTo>
                  <a:cubicBezTo>
                    <a:pt x="1397" y="666"/>
                    <a:pt x="2189" y="487"/>
                    <a:pt x="2966" y="487"/>
                  </a:cubicBezTo>
                  <a:close/>
                  <a:moveTo>
                    <a:pt x="2968" y="1"/>
                  </a:moveTo>
                  <a:cubicBezTo>
                    <a:pt x="2022" y="1"/>
                    <a:pt x="1056" y="242"/>
                    <a:pt x="134" y="735"/>
                  </a:cubicBezTo>
                  <a:cubicBezTo>
                    <a:pt x="67" y="802"/>
                    <a:pt x="1" y="835"/>
                    <a:pt x="1" y="902"/>
                  </a:cubicBezTo>
                  <a:cubicBezTo>
                    <a:pt x="1" y="1002"/>
                    <a:pt x="1" y="1068"/>
                    <a:pt x="67" y="1135"/>
                  </a:cubicBezTo>
                  <a:cubicBezTo>
                    <a:pt x="1135" y="2336"/>
                    <a:pt x="2636" y="2903"/>
                    <a:pt x="4137" y="2903"/>
                  </a:cubicBezTo>
                  <a:cubicBezTo>
                    <a:pt x="5071" y="2903"/>
                    <a:pt x="6005" y="2670"/>
                    <a:pt x="6906" y="2203"/>
                  </a:cubicBezTo>
                  <a:cubicBezTo>
                    <a:pt x="6939" y="2203"/>
                    <a:pt x="6939" y="2169"/>
                    <a:pt x="6972" y="2169"/>
                  </a:cubicBezTo>
                  <a:lnTo>
                    <a:pt x="7006" y="2069"/>
                  </a:lnTo>
                  <a:cubicBezTo>
                    <a:pt x="7106" y="2002"/>
                    <a:pt x="7106" y="1836"/>
                    <a:pt x="7006" y="1736"/>
                  </a:cubicBezTo>
                  <a:cubicBezTo>
                    <a:pt x="5885" y="594"/>
                    <a:pt x="4453" y="1"/>
                    <a:pt x="29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352;p50"/>
            <p:cNvSpPr/>
            <p:nvPr/>
          </p:nvSpPr>
          <p:spPr>
            <a:xfrm>
              <a:off x="6998500" y="4028688"/>
              <a:ext cx="173500" cy="80725"/>
            </a:xfrm>
            <a:custGeom>
              <a:avLst/>
              <a:gdLst/>
              <a:ahLst/>
              <a:cxnLst/>
              <a:rect l="l" t="t" r="r" b="b"/>
              <a:pathLst>
                <a:path w="6940" h="3229" extrusionOk="0">
                  <a:moveTo>
                    <a:pt x="2196" y="477"/>
                  </a:moveTo>
                  <a:cubicBezTo>
                    <a:pt x="3729" y="477"/>
                    <a:pt x="5209" y="1183"/>
                    <a:pt x="6205" y="2428"/>
                  </a:cubicBezTo>
                  <a:cubicBezTo>
                    <a:pt x="5606" y="2619"/>
                    <a:pt x="5052" y="2700"/>
                    <a:pt x="4544" y="2700"/>
                  </a:cubicBezTo>
                  <a:cubicBezTo>
                    <a:pt x="2479" y="2700"/>
                    <a:pt x="1170" y="1369"/>
                    <a:pt x="635" y="727"/>
                  </a:cubicBezTo>
                  <a:cubicBezTo>
                    <a:pt x="1150" y="558"/>
                    <a:pt x="1676" y="477"/>
                    <a:pt x="2196" y="477"/>
                  </a:cubicBezTo>
                  <a:close/>
                  <a:moveTo>
                    <a:pt x="2210" y="0"/>
                  </a:moveTo>
                  <a:cubicBezTo>
                    <a:pt x="1528" y="0"/>
                    <a:pt x="836" y="128"/>
                    <a:pt x="168" y="393"/>
                  </a:cubicBezTo>
                  <a:cubicBezTo>
                    <a:pt x="101" y="427"/>
                    <a:pt x="1" y="527"/>
                    <a:pt x="1" y="594"/>
                  </a:cubicBezTo>
                  <a:cubicBezTo>
                    <a:pt x="1" y="694"/>
                    <a:pt x="1" y="727"/>
                    <a:pt x="34" y="794"/>
                  </a:cubicBezTo>
                  <a:cubicBezTo>
                    <a:pt x="368" y="1261"/>
                    <a:pt x="1935" y="3229"/>
                    <a:pt x="4604" y="3229"/>
                  </a:cubicBezTo>
                  <a:cubicBezTo>
                    <a:pt x="5204" y="3229"/>
                    <a:pt x="5938" y="3095"/>
                    <a:pt x="6706" y="2862"/>
                  </a:cubicBezTo>
                  <a:cubicBezTo>
                    <a:pt x="6806" y="2795"/>
                    <a:pt x="6839" y="2762"/>
                    <a:pt x="6872" y="2695"/>
                  </a:cubicBezTo>
                  <a:cubicBezTo>
                    <a:pt x="6939" y="2595"/>
                    <a:pt x="6872" y="2528"/>
                    <a:pt x="6839" y="2462"/>
                  </a:cubicBezTo>
                  <a:cubicBezTo>
                    <a:pt x="5750" y="889"/>
                    <a:pt x="4012" y="0"/>
                    <a:pt x="22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353;p50"/>
            <p:cNvSpPr/>
            <p:nvPr/>
          </p:nvSpPr>
          <p:spPr>
            <a:xfrm>
              <a:off x="6750825" y="3779988"/>
              <a:ext cx="85100" cy="146800"/>
            </a:xfrm>
            <a:custGeom>
              <a:avLst/>
              <a:gdLst/>
              <a:ahLst/>
              <a:cxnLst/>
              <a:rect l="l" t="t" r="r" b="b"/>
              <a:pathLst>
                <a:path w="3404" h="5872" extrusionOk="0">
                  <a:moveTo>
                    <a:pt x="2736" y="568"/>
                  </a:moveTo>
                  <a:cubicBezTo>
                    <a:pt x="2769" y="1635"/>
                    <a:pt x="2202" y="4037"/>
                    <a:pt x="868" y="5238"/>
                  </a:cubicBezTo>
                  <a:cubicBezTo>
                    <a:pt x="601" y="3470"/>
                    <a:pt x="1335" y="1702"/>
                    <a:pt x="2736" y="568"/>
                  </a:cubicBezTo>
                  <a:close/>
                  <a:moveTo>
                    <a:pt x="2869" y="1"/>
                  </a:moveTo>
                  <a:cubicBezTo>
                    <a:pt x="2736" y="34"/>
                    <a:pt x="2669" y="34"/>
                    <a:pt x="2536" y="67"/>
                  </a:cubicBezTo>
                  <a:cubicBezTo>
                    <a:pt x="2469" y="67"/>
                    <a:pt x="2436" y="134"/>
                    <a:pt x="2436" y="134"/>
                  </a:cubicBezTo>
                  <a:cubicBezTo>
                    <a:pt x="768" y="1468"/>
                    <a:pt x="1" y="3570"/>
                    <a:pt x="434" y="5671"/>
                  </a:cubicBezTo>
                  <a:cubicBezTo>
                    <a:pt x="434" y="5738"/>
                    <a:pt x="501" y="5805"/>
                    <a:pt x="568" y="5838"/>
                  </a:cubicBezTo>
                  <a:cubicBezTo>
                    <a:pt x="601" y="5838"/>
                    <a:pt x="668" y="5872"/>
                    <a:pt x="701" y="5872"/>
                  </a:cubicBezTo>
                  <a:lnTo>
                    <a:pt x="768" y="5872"/>
                  </a:lnTo>
                  <a:lnTo>
                    <a:pt x="868" y="5838"/>
                  </a:lnTo>
                  <a:cubicBezTo>
                    <a:pt x="901" y="5838"/>
                    <a:pt x="901" y="5838"/>
                    <a:pt x="935" y="5805"/>
                  </a:cubicBezTo>
                  <a:cubicBezTo>
                    <a:pt x="2736" y="4471"/>
                    <a:pt x="3403" y="1235"/>
                    <a:pt x="3203" y="201"/>
                  </a:cubicBezTo>
                  <a:cubicBezTo>
                    <a:pt x="3203" y="134"/>
                    <a:pt x="3170" y="67"/>
                    <a:pt x="3070" y="34"/>
                  </a:cubicBezTo>
                  <a:cubicBezTo>
                    <a:pt x="3036" y="1"/>
                    <a:pt x="2936" y="1"/>
                    <a:pt x="28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354;p50"/>
            <p:cNvSpPr/>
            <p:nvPr/>
          </p:nvSpPr>
          <p:spPr>
            <a:xfrm>
              <a:off x="6775850" y="3948488"/>
              <a:ext cx="167650" cy="86700"/>
            </a:xfrm>
            <a:custGeom>
              <a:avLst/>
              <a:gdLst/>
              <a:ahLst/>
              <a:cxnLst/>
              <a:rect l="l" t="t" r="r" b="b"/>
              <a:pathLst>
                <a:path w="6706" h="3468" extrusionOk="0">
                  <a:moveTo>
                    <a:pt x="1841" y="459"/>
                  </a:moveTo>
                  <a:cubicBezTo>
                    <a:pt x="3518" y="459"/>
                    <a:pt x="5124" y="1306"/>
                    <a:pt x="6071" y="2767"/>
                  </a:cubicBezTo>
                  <a:cubicBezTo>
                    <a:pt x="5795" y="2849"/>
                    <a:pt x="5391" y="2930"/>
                    <a:pt x="4891" y="2930"/>
                  </a:cubicBezTo>
                  <a:cubicBezTo>
                    <a:pt x="4367" y="2930"/>
                    <a:pt x="3736" y="2841"/>
                    <a:pt x="3036" y="2567"/>
                  </a:cubicBezTo>
                  <a:cubicBezTo>
                    <a:pt x="2435" y="2300"/>
                    <a:pt x="1368" y="1600"/>
                    <a:pt x="734" y="733"/>
                  </a:cubicBezTo>
                  <a:cubicBezTo>
                    <a:pt x="701" y="666"/>
                    <a:pt x="701" y="633"/>
                    <a:pt x="668" y="599"/>
                  </a:cubicBezTo>
                  <a:cubicBezTo>
                    <a:pt x="1057" y="505"/>
                    <a:pt x="1451" y="459"/>
                    <a:pt x="1841" y="459"/>
                  </a:cubicBezTo>
                  <a:close/>
                  <a:moveTo>
                    <a:pt x="1798" y="1"/>
                  </a:moveTo>
                  <a:cubicBezTo>
                    <a:pt x="1347" y="1"/>
                    <a:pt x="889" y="55"/>
                    <a:pt x="434" y="166"/>
                  </a:cubicBezTo>
                  <a:cubicBezTo>
                    <a:pt x="401" y="166"/>
                    <a:pt x="401" y="166"/>
                    <a:pt x="367" y="232"/>
                  </a:cubicBezTo>
                  <a:cubicBezTo>
                    <a:pt x="267" y="266"/>
                    <a:pt x="234" y="299"/>
                    <a:pt x="167" y="332"/>
                  </a:cubicBezTo>
                  <a:cubicBezTo>
                    <a:pt x="34" y="432"/>
                    <a:pt x="0" y="566"/>
                    <a:pt x="67" y="666"/>
                  </a:cubicBezTo>
                  <a:cubicBezTo>
                    <a:pt x="100" y="766"/>
                    <a:pt x="201" y="899"/>
                    <a:pt x="334" y="1066"/>
                  </a:cubicBezTo>
                  <a:cubicBezTo>
                    <a:pt x="668" y="1500"/>
                    <a:pt x="1068" y="1934"/>
                    <a:pt x="1535" y="2267"/>
                  </a:cubicBezTo>
                  <a:cubicBezTo>
                    <a:pt x="2002" y="2601"/>
                    <a:pt x="2435" y="2901"/>
                    <a:pt x="2836" y="3034"/>
                  </a:cubicBezTo>
                  <a:cubicBezTo>
                    <a:pt x="3603" y="3335"/>
                    <a:pt x="4270" y="3468"/>
                    <a:pt x="4871" y="3468"/>
                  </a:cubicBezTo>
                  <a:cubicBezTo>
                    <a:pt x="5504" y="3468"/>
                    <a:pt x="6005" y="3335"/>
                    <a:pt x="6272" y="3301"/>
                  </a:cubicBezTo>
                  <a:cubicBezTo>
                    <a:pt x="6372" y="3268"/>
                    <a:pt x="6438" y="3268"/>
                    <a:pt x="6505" y="3268"/>
                  </a:cubicBezTo>
                  <a:cubicBezTo>
                    <a:pt x="6572" y="3268"/>
                    <a:pt x="6605" y="3168"/>
                    <a:pt x="6672" y="3134"/>
                  </a:cubicBezTo>
                  <a:cubicBezTo>
                    <a:pt x="6705" y="3034"/>
                    <a:pt x="6705" y="2968"/>
                    <a:pt x="6672" y="2934"/>
                  </a:cubicBezTo>
                  <a:cubicBezTo>
                    <a:pt x="5665" y="1057"/>
                    <a:pt x="3793" y="1"/>
                    <a:pt x="17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355;p50"/>
            <p:cNvSpPr/>
            <p:nvPr/>
          </p:nvSpPr>
          <p:spPr>
            <a:xfrm>
              <a:off x="7716525" y="3957213"/>
              <a:ext cx="175150" cy="69650"/>
            </a:xfrm>
            <a:custGeom>
              <a:avLst/>
              <a:gdLst/>
              <a:ahLst/>
              <a:cxnLst/>
              <a:rect l="l" t="t" r="r" b="b"/>
              <a:pathLst>
                <a:path w="7006" h="2786" extrusionOk="0">
                  <a:moveTo>
                    <a:pt x="3115" y="450"/>
                  </a:moveTo>
                  <a:cubicBezTo>
                    <a:pt x="4262" y="450"/>
                    <a:pt x="5405" y="823"/>
                    <a:pt x="6338" y="1551"/>
                  </a:cubicBezTo>
                  <a:cubicBezTo>
                    <a:pt x="5523" y="2026"/>
                    <a:pt x="4609" y="2263"/>
                    <a:pt x="3698" y="2263"/>
                  </a:cubicBezTo>
                  <a:cubicBezTo>
                    <a:pt x="2560" y="2263"/>
                    <a:pt x="1427" y="1892"/>
                    <a:pt x="501" y="1151"/>
                  </a:cubicBezTo>
                  <a:cubicBezTo>
                    <a:pt x="1308" y="681"/>
                    <a:pt x="2213" y="450"/>
                    <a:pt x="3115" y="450"/>
                  </a:cubicBezTo>
                  <a:close/>
                  <a:moveTo>
                    <a:pt x="3224" y="0"/>
                  </a:moveTo>
                  <a:cubicBezTo>
                    <a:pt x="2150" y="0"/>
                    <a:pt x="1075" y="305"/>
                    <a:pt x="134" y="917"/>
                  </a:cubicBezTo>
                  <a:cubicBezTo>
                    <a:pt x="0" y="984"/>
                    <a:pt x="0" y="1118"/>
                    <a:pt x="67" y="1251"/>
                  </a:cubicBezTo>
                  <a:cubicBezTo>
                    <a:pt x="34" y="1284"/>
                    <a:pt x="100" y="1384"/>
                    <a:pt x="134" y="1451"/>
                  </a:cubicBezTo>
                  <a:cubicBezTo>
                    <a:pt x="134" y="1484"/>
                    <a:pt x="167" y="1484"/>
                    <a:pt x="234" y="1551"/>
                  </a:cubicBezTo>
                  <a:cubicBezTo>
                    <a:pt x="1268" y="2385"/>
                    <a:pt x="2502" y="2785"/>
                    <a:pt x="3770" y="2785"/>
                  </a:cubicBezTo>
                  <a:cubicBezTo>
                    <a:pt x="4770" y="2785"/>
                    <a:pt x="5804" y="2485"/>
                    <a:pt x="6738" y="1951"/>
                  </a:cubicBezTo>
                  <a:cubicBezTo>
                    <a:pt x="6772" y="1951"/>
                    <a:pt x="6772" y="1918"/>
                    <a:pt x="6805" y="1918"/>
                  </a:cubicBezTo>
                  <a:cubicBezTo>
                    <a:pt x="6839" y="1818"/>
                    <a:pt x="6939" y="1785"/>
                    <a:pt x="6972" y="1718"/>
                  </a:cubicBezTo>
                  <a:cubicBezTo>
                    <a:pt x="7005" y="1651"/>
                    <a:pt x="7005" y="1585"/>
                    <a:pt x="7005" y="1551"/>
                  </a:cubicBezTo>
                  <a:cubicBezTo>
                    <a:pt x="7005" y="1451"/>
                    <a:pt x="6972" y="1418"/>
                    <a:pt x="6939" y="1384"/>
                  </a:cubicBezTo>
                  <a:cubicBezTo>
                    <a:pt x="5870" y="463"/>
                    <a:pt x="4548" y="0"/>
                    <a:pt x="3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356;p50"/>
            <p:cNvSpPr/>
            <p:nvPr/>
          </p:nvSpPr>
          <p:spPr>
            <a:xfrm>
              <a:off x="7724025" y="4042138"/>
              <a:ext cx="132625" cy="103975"/>
            </a:xfrm>
            <a:custGeom>
              <a:avLst/>
              <a:gdLst/>
              <a:ahLst/>
              <a:cxnLst/>
              <a:rect l="l" t="t" r="r" b="b"/>
              <a:pathLst>
                <a:path w="5305" h="4159" extrusionOk="0">
                  <a:moveTo>
                    <a:pt x="1035" y="689"/>
                  </a:moveTo>
                  <a:lnTo>
                    <a:pt x="1035" y="689"/>
                  </a:lnTo>
                  <a:cubicBezTo>
                    <a:pt x="1813" y="956"/>
                    <a:pt x="2636" y="1090"/>
                    <a:pt x="3454" y="1090"/>
                  </a:cubicBezTo>
                  <a:cubicBezTo>
                    <a:pt x="3863" y="1090"/>
                    <a:pt x="4270" y="1056"/>
                    <a:pt x="4671" y="990"/>
                  </a:cubicBezTo>
                  <a:lnTo>
                    <a:pt x="4671" y="990"/>
                  </a:lnTo>
                  <a:cubicBezTo>
                    <a:pt x="4537" y="1423"/>
                    <a:pt x="4470" y="1924"/>
                    <a:pt x="4470" y="2424"/>
                  </a:cubicBezTo>
                  <a:cubicBezTo>
                    <a:pt x="4470" y="2824"/>
                    <a:pt x="4470" y="3191"/>
                    <a:pt x="4504" y="3591"/>
                  </a:cubicBezTo>
                  <a:cubicBezTo>
                    <a:pt x="3803" y="3391"/>
                    <a:pt x="3103" y="3258"/>
                    <a:pt x="2336" y="3258"/>
                  </a:cubicBezTo>
                  <a:cubicBezTo>
                    <a:pt x="1802" y="3258"/>
                    <a:pt x="1201" y="3358"/>
                    <a:pt x="668" y="3491"/>
                  </a:cubicBezTo>
                  <a:cubicBezTo>
                    <a:pt x="968" y="2557"/>
                    <a:pt x="1101" y="1590"/>
                    <a:pt x="1035" y="689"/>
                  </a:cubicBezTo>
                  <a:close/>
                  <a:moveTo>
                    <a:pt x="723" y="0"/>
                  </a:moveTo>
                  <a:cubicBezTo>
                    <a:pt x="673" y="0"/>
                    <a:pt x="626" y="16"/>
                    <a:pt x="568" y="56"/>
                  </a:cubicBezTo>
                  <a:cubicBezTo>
                    <a:pt x="501" y="89"/>
                    <a:pt x="501" y="189"/>
                    <a:pt x="501" y="256"/>
                  </a:cubicBezTo>
                  <a:cubicBezTo>
                    <a:pt x="634" y="1423"/>
                    <a:pt x="501" y="2591"/>
                    <a:pt x="34" y="3691"/>
                  </a:cubicBezTo>
                  <a:cubicBezTo>
                    <a:pt x="1" y="3758"/>
                    <a:pt x="34" y="3892"/>
                    <a:pt x="67" y="3925"/>
                  </a:cubicBezTo>
                  <a:cubicBezTo>
                    <a:pt x="167" y="4025"/>
                    <a:pt x="234" y="4025"/>
                    <a:pt x="334" y="4025"/>
                  </a:cubicBezTo>
                  <a:cubicBezTo>
                    <a:pt x="1009" y="3810"/>
                    <a:pt x="1690" y="3701"/>
                    <a:pt x="2366" y="3701"/>
                  </a:cubicBezTo>
                  <a:cubicBezTo>
                    <a:pt x="3161" y="3701"/>
                    <a:pt x="3947" y="3852"/>
                    <a:pt x="4704" y="4158"/>
                  </a:cubicBezTo>
                  <a:lnTo>
                    <a:pt x="4804" y="4158"/>
                  </a:lnTo>
                  <a:cubicBezTo>
                    <a:pt x="4837" y="4158"/>
                    <a:pt x="4904" y="4158"/>
                    <a:pt x="4971" y="4092"/>
                  </a:cubicBezTo>
                  <a:cubicBezTo>
                    <a:pt x="5037" y="4058"/>
                    <a:pt x="5037" y="3925"/>
                    <a:pt x="5037" y="3858"/>
                  </a:cubicBezTo>
                  <a:cubicBezTo>
                    <a:pt x="4971" y="3358"/>
                    <a:pt x="4937" y="2858"/>
                    <a:pt x="4971" y="2357"/>
                  </a:cubicBezTo>
                  <a:cubicBezTo>
                    <a:pt x="5004" y="1757"/>
                    <a:pt x="5071" y="1190"/>
                    <a:pt x="5271" y="623"/>
                  </a:cubicBezTo>
                  <a:cubicBezTo>
                    <a:pt x="5304" y="589"/>
                    <a:pt x="5271" y="523"/>
                    <a:pt x="5204" y="422"/>
                  </a:cubicBezTo>
                  <a:cubicBezTo>
                    <a:pt x="5171" y="389"/>
                    <a:pt x="5037" y="356"/>
                    <a:pt x="4971" y="356"/>
                  </a:cubicBezTo>
                  <a:cubicBezTo>
                    <a:pt x="4469" y="478"/>
                    <a:pt x="3959" y="538"/>
                    <a:pt x="3447" y="538"/>
                  </a:cubicBezTo>
                  <a:cubicBezTo>
                    <a:pt x="2564" y="538"/>
                    <a:pt x="1679" y="360"/>
                    <a:pt x="834" y="22"/>
                  </a:cubicBezTo>
                  <a:cubicBezTo>
                    <a:pt x="793" y="8"/>
                    <a:pt x="757" y="0"/>
                    <a:pt x="7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357;p50"/>
            <p:cNvSpPr/>
            <p:nvPr/>
          </p:nvSpPr>
          <p:spPr>
            <a:xfrm>
              <a:off x="7273700" y="3890463"/>
              <a:ext cx="175975" cy="76350"/>
            </a:xfrm>
            <a:custGeom>
              <a:avLst/>
              <a:gdLst/>
              <a:ahLst/>
              <a:cxnLst/>
              <a:rect l="l" t="t" r="r" b="b"/>
              <a:pathLst>
                <a:path w="7039" h="3054" extrusionOk="0">
                  <a:moveTo>
                    <a:pt x="2629" y="528"/>
                  </a:moveTo>
                  <a:cubicBezTo>
                    <a:pt x="4040" y="528"/>
                    <a:pt x="5434" y="1124"/>
                    <a:pt x="6439" y="2220"/>
                  </a:cubicBezTo>
                  <a:cubicBezTo>
                    <a:pt x="5818" y="2458"/>
                    <a:pt x="5171" y="2574"/>
                    <a:pt x="4531" y="2574"/>
                  </a:cubicBezTo>
                  <a:cubicBezTo>
                    <a:pt x="3107" y="2574"/>
                    <a:pt x="1714" y="2000"/>
                    <a:pt x="701" y="919"/>
                  </a:cubicBezTo>
                  <a:cubicBezTo>
                    <a:pt x="1323" y="655"/>
                    <a:pt x="1978" y="528"/>
                    <a:pt x="2629" y="528"/>
                  </a:cubicBezTo>
                  <a:close/>
                  <a:moveTo>
                    <a:pt x="2588" y="1"/>
                  </a:moveTo>
                  <a:cubicBezTo>
                    <a:pt x="1772" y="1"/>
                    <a:pt x="946" y="179"/>
                    <a:pt x="167" y="552"/>
                  </a:cubicBezTo>
                  <a:cubicBezTo>
                    <a:pt x="34" y="585"/>
                    <a:pt x="1" y="752"/>
                    <a:pt x="34" y="885"/>
                  </a:cubicBezTo>
                  <a:cubicBezTo>
                    <a:pt x="101" y="952"/>
                    <a:pt x="134" y="952"/>
                    <a:pt x="134" y="986"/>
                  </a:cubicBezTo>
                  <a:cubicBezTo>
                    <a:pt x="1201" y="2320"/>
                    <a:pt x="2836" y="3054"/>
                    <a:pt x="4470" y="3054"/>
                  </a:cubicBezTo>
                  <a:cubicBezTo>
                    <a:pt x="5238" y="3054"/>
                    <a:pt x="6072" y="2887"/>
                    <a:pt x="6872" y="2487"/>
                  </a:cubicBezTo>
                  <a:cubicBezTo>
                    <a:pt x="6939" y="2487"/>
                    <a:pt x="6939" y="2453"/>
                    <a:pt x="6972" y="2420"/>
                  </a:cubicBezTo>
                  <a:cubicBezTo>
                    <a:pt x="7039" y="2320"/>
                    <a:pt x="7039" y="2220"/>
                    <a:pt x="6972" y="2086"/>
                  </a:cubicBezTo>
                  <a:cubicBezTo>
                    <a:pt x="5875" y="743"/>
                    <a:pt x="4252" y="1"/>
                    <a:pt x="25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358;p50"/>
            <p:cNvSpPr/>
            <p:nvPr/>
          </p:nvSpPr>
          <p:spPr>
            <a:xfrm>
              <a:off x="7037700" y="3903413"/>
              <a:ext cx="155975" cy="135125"/>
            </a:xfrm>
            <a:custGeom>
              <a:avLst/>
              <a:gdLst/>
              <a:ahLst/>
              <a:cxnLst/>
              <a:rect l="l" t="t" r="r" b="b"/>
              <a:pathLst>
                <a:path w="6239" h="5405" extrusionOk="0">
                  <a:moveTo>
                    <a:pt x="1635" y="701"/>
                  </a:moveTo>
                  <a:cubicBezTo>
                    <a:pt x="2803" y="1435"/>
                    <a:pt x="4137" y="1869"/>
                    <a:pt x="5571" y="1869"/>
                  </a:cubicBezTo>
                  <a:cubicBezTo>
                    <a:pt x="5138" y="2736"/>
                    <a:pt x="4871" y="3703"/>
                    <a:pt x="4804" y="4704"/>
                  </a:cubicBezTo>
                  <a:cubicBezTo>
                    <a:pt x="3603" y="3870"/>
                    <a:pt x="2135" y="3403"/>
                    <a:pt x="701" y="3370"/>
                  </a:cubicBezTo>
                  <a:cubicBezTo>
                    <a:pt x="1035" y="2736"/>
                    <a:pt x="1468" y="1635"/>
                    <a:pt x="1635" y="701"/>
                  </a:cubicBezTo>
                  <a:close/>
                  <a:moveTo>
                    <a:pt x="1335" y="1"/>
                  </a:moveTo>
                  <a:cubicBezTo>
                    <a:pt x="1268" y="67"/>
                    <a:pt x="1235" y="134"/>
                    <a:pt x="1235" y="234"/>
                  </a:cubicBezTo>
                  <a:cubicBezTo>
                    <a:pt x="1101" y="1402"/>
                    <a:pt x="334" y="3003"/>
                    <a:pt x="67" y="3470"/>
                  </a:cubicBezTo>
                  <a:cubicBezTo>
                    <a:pt x="1" y="3570"/>
                    <a:pt x="1" y="3636"/>
                    <a:pt x="67" y="3737"/>
                  </a:cubicBezTo>
                  <a:cubicBezTo>
                    <a:pt x="101" y="3803"/>
                    <a:pt x="167" y="3870"/>
                    <a:pt x="267" y="3870"/>
                  </a:cubicBezTo>
                  <a:cubicBezTo>
                    <a:pt x="400" y="3862"/>
                    <a:pt x="532" y="3858"/>
                    <a:pt x="665" y="3858"/>
                  </a:cubicBezTo>
                  <a:cubicBezTo>
                    <a:pt x="2198" y="3858"/>
                    <a:pt x="3706" y="4388"/>
                    <a:pt x="4904" y="5371"/>
                  </a:cubicBezTo>
                  <a:cubicBezTo>
                    <a:pt x="4937" y="5404"/>
                    <a:pt x="4971" y="5404"/>
                    <a:pt x="5071" y="5404"/>
                  </a:cubicBezTo>
                  <a:cubicBezTo>
                    <a:pt x="5104" y="5404"/>
                    <a:pt x="5138" y="5404"/>
                    <a:pt x="5138" y="5371"/>
                  </a:cubicBezTo>
                  <a:cubicBezTo>
                    <a:pt x="5238" y="5304"/>
                    <a:pt x="5271" y="5238"/>
                    <a:pt x="5271" y="5138"/>
                  </a:cubicBezTo>
                  <a:cubicBezTo>
                    <a:pt x="5271" y="3937"/>
                    <a:pt x="5605" y="2769"/>
                    <a:pt x="6172" y="1735"/>
                  </a:cubicBezTo>
                  <a:cubicBezTo>
                    <a:pt x="6238" y="1635"/>
                    <a:pt x="6238" y="1568"/>
                    <a:pt x="6172" y="1468"/>
                  </a:cubicBezTo>
                  <a:cubicBezTo>
                    <a:pt x="6138" y="1402"/>
                    <a:pt x="6072" y="1368"/>
                    <a:pt x="5971" y="1368"/>
                  </a:cubicBezTo>
                  <a:cubicBezTo>
                    <a:pt x="5873" y="1372"/>
                    <a:pt x="5775" y="1374"/>
                    <a:pt x="5677" y="1374"/>
                  </a:cubicBezTo>
                  <a:cubicBezTo>
                    <a:pt x="4216" y="1374"/>
                    <a:pt x="2821" y="911"/>
                    <a:pt x="1602" y="67"/>
                  </a:cubicBezTo>
                  <a:cubicBezTo>
                    <a:pt x="1535" y="1"/>
                    <a:pt x="1435" y="1"/>
                    <a:pt x="1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359;p50"/>
            <p:cNvSpPr/>
            <p:nvPr/>
          </p:nvSpPr>
          <p:spPr>
            <a:xfrm>
              <a:off x="7489700" y="4010363"/>
              <a:ext cx="147625" cy="119900"/>
            </a:xfrm>
            <a:custGeom>
              <a:avLst/>
              <a:gdLst/>
              <a:ahLst/>
              <a:cxnLst/>
              <a:rect l="l" t="t" r="r" b="b"/>
              <a:pathLst>
                <a:path w="5905" h="4796" extrusionOk="0">
                  <a:moveTo>
                    <a:pt x="1234" y="659"/>
                  </a:moveTo>
                  <a:cubicBezTo>
                    <a:pt x="2204" y="1119"/>
                    <a:pt x="3252" y="1363"/>
                    <a:pt x="4318" y="1363"/>
                  </a:cubicBezTo>
                  <a:cubicBezTo>
                    <a:pt x="4645" y="1363"/>
                    <a:pt x="4975" y="1340"/>
                    <a:pt x="5304" y="1293"/>
                  </a:cubicBezTo>
                  <a:lnTo>
                    <a:pt x="5304" y="1293"/>
                  </a:lnTo>
                  <a:cubicBezTo>
                    <a:pt x="5004" y="2194"/>
                    <a:pt x="4904" y="3161"/>
                    <a:pt x="5004" y="4129"/>
                  </a:cubicBezTo>
                  <a:cubicBezTo>
                    <a:pt x="4036" y="3662"/>
                    <a:pt x="3002" y="3461"/>
                    <a:pt x="1968" y="3461"/>
                  </a:cubicBezTo>
                  <a:cubicBezTo>
                    <a:pt x="1535" y="3461"/>
                    <a:pt x="1134" y="3495"/>
                    <a:pt x="734" y="3528"/>
                  </a:cubicBezTo>
                  <a:cubicBezTo>
                    <a:pt x="1134" y="2627"/>
                    <a:pt x="1301" y="1660"/>
                    <a:pt x="1234" y="659"/>
                  </a:cubicBezTo>
                  <a:close/>
                  <a:moveTo>
                    <a:pt x="951" y="1"/>
                  </a:moveTo>
                  <a:cubicBezTo>
                    <a:pt x="909" y="1"/>
                    <a:pt x="867" y="9"/>
                    <a:pt x="834" y="26"/>
                  </a:cubicBezTo>
                  <a:cubicBezTo>
                    <a:pt x="734" y="92"/>
                    <a:pt x="701" y="159"/>
                    <a:pt x="701" y="259"/>
                  </a:cubicBezTo>
                  <a:cubicBezTo>
                    <a:pt x="767" y="1460"/>
                    <a:pt x="567" y="2661"/>
                    <a:pt x="33" y="3762"/>
                  </a:cubicBezTo>
                  <a:cubicBezTo>
                    <a:pt x="0" y="3828"/>
                    <a:pt x="0" y="3962"/>
                    <a:pt x="67" y="3995"/>
                  </a:cubicBezTo>
                  <a:cubicBezTo>
                    <a:pt x="169" y="4097"/>
                    <a:pt x="251" y="4141"/>
                    <a:pt x="314" y="4141"/>
                  </a:cubicBezTo>
                  <a:cubicBezTo>
                    <a:pt x="334" y="4141"/>
                    <a:pt x="351" y="4136"/>
                    <a:pt x="367" y="4129"/>
                  </a:cubicBezTo>
                  <a:cubicBezTo>
                    <a:pt x="891" y="4011"/>
                    <a:pt x="1422" y="3952"/>
                    <a:pt x="1950" y="3952"/>
                  </a:cubicBezTo>
                  <a:cubicBezTo>
                    <a:pt x="3072" y="3952"/>
                    <a:pt x="4184" y="4218"/>
                    <a:pt x="5204" y="4762"/>
                  </a:cubicBezTo>
                  <a:cubicBezTo>
                    <a:pt x="5237" y="4796"/>
                    <a:pt x="5304" y="4796"/>
                    <a:pt x="5337" y="4796"/>
                  </a:cubicBezTo>
                  <a:cubicBezTo>
                    <a:pt x="5371" y="4796"/>
                    <a:pt x="5404" y="4796"/>
                    <a:pt x="5437" y="4762"/>
                  </a:cubicBezTo>
                  <a:cubicBezTo>
                    <a:pt x="5537" y="4696"/>
                    <a:pt x="5571" y="4629"/>
                    <a:pt x="5537" y="4495"/>
                  </a:cubicBezTo>
                  <a:cubicBezTo>
                    <a:pt x="5337" y="3328"/>
                    <a:pt x="5437" y="2160"/>
                    <a:pt x="5871" y="1093"/>
                  </a:cubicBezTo>
                  <a:cubicBezTo>
                    <a:pt x="5904" y="993"/>
                    <a:pt x="5871" y="926"/>
                    <a:pt x="5838" y="826"/>
                  </a:cubicBezTo>
                  <a:cubicBezTo>
                    <a:pt x="5771" y="759"/>
                    <a:pt x="5704" y="759"/>
                    <a:pt x="5571" y="759"/>
                  </a:cubicBezTo>
                  <a:cubicBezTo>
                    <a:pt x="5165" y="830"/>
                    <a:pt x="4755" y="866"/>
                    <a:pt x="4346" y="866"/>
                  </a:cubicBezTo>
                  <a:cubicBezTo>
                    <a:pt x="3206" y="866"/>
                    <a:pt x="2074" y="590"/>
                    <a:pt x="1068" y="26"/>
                  </a:cubicBezTo>
                  <a:cubicBezTo>
                    <a:pt x="1034" y="9"/>
                    <a:pt x="993" y="1"/>
                    <a:pt x="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360;p50"/>
            <p:cNvSpPr/>
            <p:nvPr/>
          </p:nvSpPr>
          <p:spPr>
            <a:xfrm>
              <a:off x="7464675" y="4138338"/>
              <a:ext cx="176825" cy="71975"/>
            </a:xfrm>
            <a:custGeom>
              <a:avLst/>
              <a:gdLst/>
              <a:ahLst/>
              <a:cxnLst/>
              <a:rect l="l" t="t" r="r" b="b"/>
              <a:pathLst>
                <a:path w="7073" h="2879" extrusionOk="0">
                  <a:moveTo>
                    <a:pt x="2951" y="463"/>
                  </a:moveTo>
                  <a:cubicBezTo>
                    <a:pt x="4212" y="463"/>
                    <a:pt x="5455" y="937"/>
                    <a:pt x="6405" y="1845"/>
                  </a:cubicBezTo>
                  <a:cubicBezTo>
                    <a:pt x="5738" y="2178"/>
                    <a:pt x="5071" y="2412"/>
                    <a:pt x="4203" y="2412"/>
                  </a:cubicBezTo>
                  <a:cubicBezTo>
                    <a:pt x="3970" y="2412"/>
                    <a:pt x="3703" y="2412"/>
                    <a:pt x="3403" y="2379"/>
                  </a:cubicBezTo>
                  <a:cubicBezTo>
                    <a:pt x="3003" y="2345"/>
                    <a:pt x="2536" y="2212"/>
                    <a:pt x="2169" y="2012"/>
                  </a:cubicBezTo>
                  <a:cubicBezTo>
                    <a:pt x="1401" y="1711"/>
                    <a:pt x="968" y="1311"/>
                    <a:pt x="668" y="1011"/>
                  </a:cubicBezTo>
                  <a:cubicBezTo>
                    <a:pt x="1392" y="642"/>
                    <a:pt x="2175" y="463"/>
                    <a:pt x="2951" y="463"/>
                  </a:cubicBezTo>
                  <a:close/>
                  <a:moveTo>
                    <a:pt x="2968" y="1"/>
                  </a:moveTo>
                  <a:cubicBezTo>
                    <a:pt x="2002" y="1"/>
                    <a:pt x="1024" y="247"/>
                    <a:pt x="134" y="744"/>
                  </a:cubicBezTo>
                  <a:cubicBezTo>
                    <a:pt x="34" y="811"/>
                    <a:pt x="0" y="878"/>
                    <a:pt x="0" y="978"/>
                  </a:cubicBezTo>
                  <a:cubicBezTo>
                    <a:pt x="0" y="1044"/>
                    <a:pt x="34" y="1144"/>
                    <a:pt x="67" y="1178"/>
                  </a:cubicBezTo>
                  <a:cubicBezTo>
                    <a:pt x="134" y="1211"/>
                    <a:pt x="167" y="1244"/>
                    <a:pt x="234" y="1311"/>
                  </a:cubicBezTo>
                  <a:cubicBezTo>
                    <a:pt x="567" y="1578"/>
                    <a:pt x="1068" y="2078"/>
                    <a:pt x="1968" y="2479"/>
                  </a:cubicBezTo>
                  <a:cubicBezTo>
                    <a:pt x="2369" y="2645"/>
                    <a:pt x="2869" y="2812"/>
                    <a:pt x="3336" y="2846"/>
                  </a:cubicBezTo>
                  <a:cubicBezTo>
                    <a:pt x="3636" y="2879"/>
                    <a:pt x="3903" y="2879"/>
                    <a:pt x="4203" y="2879"/>
                  </a:cubicBezTo>
                  <a:cubicBezTo>
                    <a:pt x="5304" y="2879"/>
                    <a:pt x="6138" y="2545"/>
                    <a:pt x="6972" y="2145"/>
                  </a:cubicBezTo>
                  <a:cubicBezTo>
                    <a:pt x="7039" y="2078"/>
                    <a:pt x="7072" y="2045"/>
                    <a:pt x="7072" y="1978"/>
                  </a:cubicBezTo>
                  <a:cubicBezTo>
                    <a:pt x="7072" y="1878"/>
                    <a:pt x="7072" y="1812"/>
                    <a:pt x="7005" y="1745"/>
                  </a:cubicBezTo>
                  <a:cubicBezTo>
                    <a:pt x="5931" y="590"/>
                    <a:pt x="4463" y="1"/>
                    <a:pt x="29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361;p50"/>
            <p:cNvSpPr/>
            <p:nvPr/>
          </p:nvSpPr>
          <p:spPr>
            <a:xfrm>
              <a:off x="7419650" y="3979313"/>
              <a:ext cx="69225" cy="143450"/>
            </a:xfrm>
            <a:custGeom>
              <a:avLst/>
              <a:gdLst/>
              <a:ahLst/>
              <a:cxnLst/>
              <a:rect l="l" t="t" r="r" b="b"/>
              <a:pathLst>
                <a:path w="2769" h="5738" extrusionOk="0">
                  <a:moveTo>
                    <a:pt x="1701" y="767"/>
                  </a:moveTo>
                  <a:lnTo>
                    <a:pt x="1701" y="767"/>
                  </a:lnTo>
                  <a:cubicBezTo>
                    <a:pt x="2135" y="2202"/>
                    <a:pt x="1835" y="3736"/>
                    <a:pt x="1001" y="5004"/>
                  </a:cubicBezTo>
                  <a:cubicBezTo>
                    <a:pt x="634" y="3536"/>
                    <a:pt x="867" y="2035"/>
                    <a:pt x="1701" y="767"/>
                  </a:cubicBezTo>
                  <a:close/>
                  <a:moveTo>
                    <a:pt x="1835" y="0"/>
                  </a:moveTo>
                  <a:cubicBezTo>
                    <a:pt x="1768" y="0"/>
                    <a:pt x="1668" y="0"/>
                    <a:pt x="1635" y="67"/>
                  </a:cubicBezTo>
                  <a:cubicBezTo>
                    <a:pt x="367" y="1601"/>
                    <a:pt x="0" y="3703"/>
                    <a:pt x="701" y="5571"/>
                  </a:cubicBezTo>
                  <a:cubicBezTo>
                    <a:pt x="767" y="5671"/>
                    <a:pt x="801" y="5704"/>
                    <a:pt x="934" y="5737"/>
                  </a:cubicBezTo>
                  <a:lnTo>
                    <a:pt x="967" y="5737"/>
                  </a:lnTo>
                  <a:cubicBezTo>
                    <a:pt x="1034" y="5737"/>
                    <a:pt x="1101" y="5704"/>
                    <a:pt x="1168" y="5671"/>
                  </a:cubicBezTo>
                  <a:cubicBezTo>
                    <a:pt x="2368" y="4103"/>
                    <a:pt x="2769" y="2035"/>
                    <a:pt x="2035" y="167"/>
                  </a:cubicBezTo>
                  <a:cubicBezTo>
                    <a:pt x="2002" y="67"/>
                    <a:pt x="1968" y="33"/>
                    <a:pt x="18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362;p50"/>
            <p:cNvSpPr/>
            <p:nvPr/>
          </p:nvSpPr>
          <p:spPr>
            <a:xfrm>
              <a:off x="7257025" y="3968663"/>
              <a:ext cx="156800" cy="129075"/>
            </a:xfrm>
            <a:custGeom>
              <a:avLst/>
              <a:gdLst/>
              <a:ahLst/>
              <a:cxnLst/>
              <a:rect l="l" t="t" r="r" b="b"/>
              <a:pathLst>
                <a:path w="6272" h="5163" extrusionOk="0">
                  <a:moveTo>
                    <a:pt x="1535" y="693"/>
                  </a:moveTo>
                  <a:cubicBezTo>
                    <a:pt x="2678" y="1355"/>
                    <a:pt x="3903" y="1637"/>
                    <a:pt x="5184" y="1637"/>
                  </a:cubicBezTo>
                  <a:cubicBezTo>
                    <a:pt x="5324" y="1637"/>
                    <a:pt x="5464" y="1633"/>
                    <a:pt x="5604" y="1627"/>
                  </a:cubicBezTo>
                  <a:lnTo>
                    <a:pt x="5604" y="1627"/>
                  </a:lnTo>
                  <a:cubicBezTo>
                    <a:pt x="5304" y="2494"/>
                    <a:pt x="5137" y="3495"/>
                    <a:pt x="5204" y="4496"/>
                  </a:cubicBezTo>
                  <a:cubicBezTo>
                    <a:pt x="4103" y="3795"/>
                    <a:pt x="2802" y="3462"/>
                    <a:pt x="1468" y="3462"/>
                  </a:cubicBezTo>
                  <a:cubicBezTo>
                    <a:pt x="1201" y="3462"/>
                    <a:pt x="968" y="3462"/>
                    <a:pt x="701" y="3495"/>
                  </a:cubicBezTo>
                  <a:cubicBezTo>
                    <a:pt x="1168" y="2628"/>
                    <a:pt x="1468" y="1660"/>
                    <a:pt x="1535" y="693"/>
                  </a:cubicBezTo>
                  <a:close/>
                  <a:moveTo>
                    <a:pt x="1335" y="1"/>
                  </a:moveTo>
                  <a:cubicBezTo>
                    <a:pt x="1293" y="1"/>
                    <a:pt x="1251" y="9"/>
                    <a:pt x="1201" y="26"/>
                  </a:cubicBezTo>
                  <a:cubicBezTo>
                    <a:pt x="1135" y="92"/>
                    <a:pt x="1068" y="159"/>
                    <a:pt x="1068" y="259"/>
                  </a:cubicBezTo>
                  <a:cubicBezTo>
                    <a:pt x="1035" y="1460"/>
                    <a:pt x="668" y="2628"/>
                    <a:pt x="34" y="3662"/>
                  </a:cubicBezTo>
                  <a:cubicBezTo>
                    <a:pt x="0" y="3762"/>
                    <a:pt x="0" y="3828"/>
                    <a:pt x="34" y="3929"/>
                  </a:cubicBezTo>
                  <a:cubicBezTo>
                    <a:pt x="58" y="3977"/>
                    <a:pt x="136" y="4008"/>
                    <a:pt x="216" y="4008"/>
                  </a:cubicBezTo>
                  <a:cubicBezTo>
                    <a:pt x="245" y="4008"/>
                    <a:pt x="274" y="4004"/>
                    <a:pt x="301" y="3995"/>
                  </a:cubicBezTo>
                  <a:cubicBezTo>
                    <a:pt x="691" y="3930"/>
                    <a:pt x="1079" y="3898"/>
                    <a:pt x="1463" y="3898"/>
                  </a:cubicBezTo>
                  <a:cubicBezTo>
                    <a:pt x="2853" y="3898"/>
                    <a:pt x="4188" y="4319"/>
                    <a:pt x="5338" y="5129"/>
                  </a:cubicBezTo>
                  <a:cubicBezTo>
                    <a:pt x="5371" y="5163"/>
                    <a:pt x="5438" y="5163"/>
                    <a:pt x="5471" y="5163"/>
                  </a:cubicBezTo>
                  <a:cubicBezTo>
                    <a:pt x="5504" y="5163"/>
                    <a:pt x="5538" y="5163"/>
                    <a:pt x="5604" y="5129"/>
                  </a:cubicBezTo>
                  <a:cubicBezTo>
                    <a:pt x="5671" y="5096"/>
                    <a:pt x="5705" y="4996"/>
                    <a:pt x="5705" y="4863"/>
                  </a:cubicBezTo>
                  <a:cubicBezTo>
                    <a:pt x="5538" y="3662"/>
                    <a:pt x="5705" y="2461"/>
                    <a:pt x="6205" y="1327"/>
                  </a:cubicBezTo>
                  <a:cubicBezTo>
                    <a:pt x="6272" y="1260"/>
                    <a:pt x="6272" y="1160"/>
                    <a:pt x="6172" y="1060"/>
                  </a:cubicBezTo>
                  <a:cubicBezTo>
                    <a:pt x="6172" y="1066"/>
                    <a:pt x="6166" y="1069"/>
                    <a:pt x="6157" y="1069"/>
                  </a:cubicBezTo>
                  <a:cubicBezTo>
                    <a:pt x="6121" y="1069"/>
                    <a:pt x="6025" y="1026"/>
                    <a:pt x="5971" y="1026"/>
                  </a:cubicBezTo>
                  <a:cubicBezTo>
                    <a:pt x="5667" y="1071"/>
                    <a:pt x="5366" y="1092"/>
                    <a:pt x="5067" y="1092"/>
                  </a:cubicBezTo>
                  <a:cubicBezTo>
                    <a:pt x="3793" y="1092"/>
                    <a:pt x="2576" y="701"/>
                    <a:pt x="1468" y="26"/>
                  </a:cubicBezTo>
                  <a:cubicBezTo>
                    <a:pt x="1418" y="9"/>
                    <a:pt x="1376" y="1"/>
                    <a:pt x="1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363;p50"/>
            <p:cNvSpPr/>
            <p:nvPr/>
          </p:nvSpPr>
          <p:spPr>
            <a:xfrm>
              <a:off x="7648975" y="4008488"/>
              <a:ext cx="68400" cy="148475"/>
            </a:xfrm>
            <a:custGeom>
              <a:avLst/>
              <a:gdLst/>
              <a:ahLst/>
              <a:cxnLst/>
              <a:rect l="l" t="t" r="r" b="b"/>
              <a:pathLst>
                <a:path w="2736" h="5939" extrusionOk="0">
                  <a:moveTo>
                    <a:pt x="1602" y="734"/>
                  </a:moveTo>
                  <a:cubicBezTo>
                    <a:pt x="2135" y="2235"/>
                    <a:pt x="1968" y="3903"/>
                    <a:pt x="1068" y="5271"/>
                  </a:cubicBezTo>
                  <a:cubicBezTo>
                    <a:pt x="534" y="3770"/>
                    <a:pt x="701" y="2102"/>
                    <a:pt x="1602" y="734"/>
                  </a:cubicBezTo>
                  <a:close/>
                  <a:moveTo>
                    <a:pt x="1668" y="1"/>
                  </a:moveTo>
                  <a:cubicBezTo>
                    <a:pt x="1568" y="1"/>
                    <a:pt x="1535" y="34"/>
                    <a:pt x="1501" y="67"/>
                  </a:cubicBezTo>
                  <a:cubicBezTo>
                    <a:pt x="234" y="1735"/>
                    <a:pt x="0" y="3937"/>
                    <a:pt x="868" y="5838"/>
                  </a:cubicBezTo>
                  <a:cubicBezTo>
                    <a:pt x="934" y="5905"/>
                    <a:pt x="1001" y="5938"/>
                    <a:pt x="1068" y="5938"/>
                  </a:cubicBezTo>
                  <a:lnTo>
                    <a:pt x="1135" y="5938"/>
                  </a:lnTo>
                  <a:cubicBezTo>
                    <a:pt x="1201" y="5938"/>
                    <a:pt x="1235" y="5905"/>
                    <a:pt x="1335" y="5871"/>
                  </a:cubicBezTo>
                  <a:cubicBezTo>
                    <a:pt x="2502" y="4270"/>
                    <a:pt x="2736" y="2069"/>
                    <a:pt x="1902" y="201"/>
                  </a:cubicBezTo>
                  <a:cubicBezTo>
                    <a:pt x="1902" y="167"/>
                    <a:pt x="1868" y="167"/>
                    <a:pt x="1868" y="101"/>
                  </a:cubicBezTo>
                  <a:lnTo>
                    <a:pt x="1835" y="67"/>
                  </a:lnTo>
                  <a:cubicBezTo>
                    <a:pt x="1802" y="34"/>
                    <a:pt x="1702" y="1"/>
                    <a:pt x="16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364;p50"/>
            <p:cNvSpPr/>
            <p:nvPr/>
          </p:nvSpPr>
          <p:spPr>
            <a:xfrm>
              <a:off x="7699850" y="4166063"/>
              <a:ext cx="178475" cy="71775"/>
            </a:xfrm>
            <a:custGeom>
              <a:avLst/>
              <a:gdLst/>
              <a:ahLst/>
              <a:cxnLst/>
              <a:rect l="l" t="t" r="r" b="b"/>
              <a:pathLst>
                <a:path w="7139" h="2871" extrusionOk="0">
                  <a:moveTo>
                    <a:pt x="3333" y="497"/>
                  </a:moveTo>
                  <a:cubicBezTo>
                    <a:pt x="4463" y="497"/>
                    <a:pt x="5585" y="868"/>
                    <a:pt x="6505" y="1603"/>
                  </a:cubicBezTo>
                  <a:cubicBezTo>
                    <a:pt x="6105" y="1803"/>
                    <a:pt x="5804" y="1970"/>
                    <a:pt x="5171" y="2137"/>
                  </a:cubicBezTo>
                  <a:cubicBezTo>
                    <a:pt x="4692" y="2274"/>
                    <a:pt x="4237" y="2331"/>
                    <a:pt x="3812" y="2331"/>
                  </a:cubicBezTo>
                  <a:cubicBezTo>
                    <a:pt x="2369" y="2331"/>
                    <a:pt x="1260" y="1674"/>
                    <a:pt x="667" y="1236"/>
                  </a:cubicBezTo>
                  <a:cubicBezTo>
                    <a:pt x="1490" y="742"/>
                    <a:pt x="2414" y="497"/>
                    <a:pt x="3333" y="497"/>
                  </a:cubicBezTo>
                  <a:close/>
                  <a:moveTo>
                    <a:pt x="3295" y="0"/>
                  </a:moveTo>
                  <a:cubicBezTo>
                    <a:pt x="2185" y="0"/>
                    <a:pt x="1077" y="320"/>
                    <a:pt x="134" y="969"/>
                  </a:cubicBezTo>
                  <a:cubicBezTo>
                    <a:pt x="34" y="1036"/>
                    <a:pt x="0" y="1103"/>
                    <a:pt x="0" y="1203"/>
                  </a:cubicBezTo>
                  <a:cubicBezTo>
                    <a:pt x="0" y="1270"/>
                    <a:pt x="67" y="1370"/>
                    <a:pt x="134" y="1403"/>
                  </a:cubicBezTo>
                  <a:lnTo>
                    <a:pt x="167" y="1436"/>
                  </a:lnTo>
                  <a:cubicBezTo>
                    <a:pt x="701" y="1903"/>
                    <a:pt x="2102" y="2871"/>
                    <a:pt x="3903" y="2871"/>
                  </a:cubicBezTo>
                  <a:cubicBezTo>
                    <a:pt x="4337" y="2871"/>
                    <a:pt x="4837" y="2804"/>
                    <a:pt x="5337" y="2637"/>
                  </a:cubicBezTo>
                  <a:cubicBezTo>
                    <a:pt x="6105" y="2437"/>
                    <a:pt x="6438" y="2237"/>
                    <a:pt x="6905" y="1970"/>
                  </a:cubicBezTo>
                  <a:lnTo>
                    <a:pt x="7005" y="1903"/>
                  </a:lnTo>
                  <a:cubicBezTo>
                    <a:pt x="7072" y="1837"/>
                    <a:pt x="7105" y="1803"/>
                    <a:pt x="7139" y="1737"/>
                  </a:cubicBezTo>
                  <a:cubicBezTo>
                    <a:pt x="7139" y="1637"/>
                    <a:pt x="7139" y="1603"/>
                    <a:pt x="7105" y="1536"/>
                  </a:cubicBezTo>
                  <a:cubicBezTo>
                    <a:pt x="7005" y="1436"/>
                    <a:pt x="6972" y="1403"/>
                    <a:pt x="6938" y="1303"/>
                  </a:cubicBezTo>
                  <a:cubicBezTo>
                    <a:pt x="6938" y="1270"/>
                    <a:pt x="6905" y="1270"/>
                    <a:pt x="6905" y="1270"/>
                  </a:cubicBezTo>
                  <a:cubicBezTo>
                    <a:pt x="5867" y="429"/>
                    <a:pt x="4580" y="0"/>
                    <a:pt x="32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365;p50"/>
            <p:cNvSpPr/>
            <p:nvPr/>
          </p:nvSpPr>
          <p:spPr>
            <a:xfrm>
              <a:off x="7061050" y="3828213"/>
              <a:ext cx="171825" cy="80225"/>
            </a:xfrm>
            <a:custGeom>
              <a:avLst/>
              <a:gdLst/>
              <a:ahLst/>
              <a:cxnLst/>
              <a:rect l="l" t="t" r="r" b="b"/>
              <a:pathLst>
                <a:path w="6873" h="3209" extrusionOk="0">
                  <a:moveTo>
                    <a:pt x="2181" y="504"/>
                  </a:moveTo>
                  <a:cubicBezTo>
                    <a:pt x="3719" y="504"/>
                    <a:pt x="5205" y="1192"/>
                    <a:pt x="6205" y="2441"/>
                  </a:cubicBezTo>
                  <a:cubicBezTo>
                    <a:pt x="5690" y="2610"/>
                    <a:pt x="5163" y="2692"/>
                    <a:pt x="4643" y="2692"/>
                  </a:cubicBezTo>
                  <a:cubicBezTo>
                    <a:pt x="3111" y="2692"/>
                    <a:pt x="1631" y="1986"/>
                    <a:pt x="634" y="740"/>
                  </a:cubicBezTo>
                  <a:cubicBezTo>
                    <a:pt x="1145" y="581"/>
                    <a:pt x="1666" y="504"/>
                    <a:pt x="2181" y="504"/>
                  </a:cubicBezTo>
                  <a:close/>
                  <a:moveTo>
                    <a:pt x="2161" y="0"/>
                  </a:moveTo>
                  <a:cubicBezTo>
                    <a:pt x="1491" y="0"/>
                    <a:pt x="816" y="121"/>
                    <a:pt x="167" y="373"/>
                  </a:cubicBezTo>
                  <a:cubicBezTo>
                    <a:pt x="34" y="407"/>
                    <a:pt x="1" y="540"/>
                    <a:pt x="1" y="640"/>
                  </a:cubicBezTo>
                  <a:lnTo>
                    <a:pt x="34" y="740"/>
                  </a:lnTo>
                  <a:cubicBezTo>
                    <a:pt x="34" y="774"/>
                    <a:pt x="34" y="774"/>
                    <a:pt x="101" y="807"/>
                  </a:cubicBezTo>
                  <a:cubicBezTo>
                    <a:pt x="1168" y="2308"/>
                    <a:pt x="2869" y="3209"/>
                    <a:pt x="4671" y="3209"/>
                  </a:cubicBezTo>
                  <a:cubicBezTo>
                    <a:pt x="5338" y="3209"/>
                    <a:pt x="6038" y="3075"/>
                    <a:pt x="6705" y="2808"/>
                  </a:cubicBezTo>
                  <a:cubicBezTo>
                    <a:pt x="6772" y="2775"/>
                    <a:pt x="6805" y="2742"/>
                    <a:pt x="6839" y="2642"/>
                  </a:cubicBezTo>
                  <a:cubicBezTo>
                    <a:pt x="6872" y="2575"/>
                    <a:pt x="6839" y="2475"/>
                    <a:pt x="6805" y="2441"/>
                  </a:cubicBezTo>
                  <a:cubicBezTo>
                    <a:pt x="5734" y="883"/>
                    <a:pt x="3970" y="0"/>
                    <a:pt x="21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366;p50"/>
            <p:cNvSpPr/>
            <p:nvPr/>
          </p:nvSpPr>
          <p:spPr>
            <a:xfrm>
              <a:off x="7869125" y="4023488"/>
              <a:ext cx="70925" cy="159325"/>
            </a:xfrm>
            <a:custGeom>
              <a:avLst/>
              <a:gdLst/>
              <a:ahLst/>
              <a:cxnLst/>
              <a:rect l="l" t="t" r="r" b="b"/>
              <a:pathLst>
                <a:path w="2837" h="6373" extrusionOk="0">
                  <a:moveTo>
                    <a:pt x="1702" y="668"/>
                  </a:moveTo>
                  <a:lnTo>
                    <a:pt x="1702" y="668"/>
                  </a:lnTo>
                  <a:cubicBezTo>
                    <a:pt x="2035" y="1802"/>
                    <a:pt x="2236" y="4237"/>
                    <a:pt x="1368" y="5672"/>
                  </a:cubicBezTo>
                  <a:cubicBezTo>
                    <a:pt x="701" y="4004"/>
                    <a:pt x="1202" y="1635"/>
                    <a:pt x="1702" y="668"/>
                  </a:cubicBezTo>
                  <a:close/>
                  <a:moveTo>
                    <a:pt x="1568" y="1"/>
                  </a:moveTo>
                  <a:cubicBezTo>
                    <a:pt x="1502" y="1"/>
                    <a:pt x="1468" y="68"/>
                    <a:pt x="1402" y="101"/>
                  </a:cubicBezTo>
                  <a:cubicBezTo>
                    <a:pt x="801" y="968"/>
                    <a:pt x="1" y="4137"/>
                    <a:pt x="1035" y="6139"/>
                  </a:cubicBezTo>
                  <a:cubicBezTo>
                    <a:pt x="1035" y="6172"/>
                    <a:pt x="1068" y="6172"/>
                    <a:pt x="1068" y="6239"/>
                  </a:cubicBezTo>
                  <a:lnTo>
                    <a:pt x="1168" y="6305"/>
                  </a:lnTo>
                  <a:cubicBezTo>
                    <a:pt x="1202" y="6339"/>
                    <a:pt x="1235" y="6372"/>
                    <a:pt x="1335" y="6372"/>
                  </a:cubicBezTo>
                  <a:cubicBezTo>
                    <a:pt x="1402" y="6372"/>
                    <a:pt x="1468" y="6339"/>
                    <a:pt x="1502" y="6305"/>
                  </a:cubicBezTo>
                  <a:cubicBezTo>
                    <a:pt x="2836" y="4604"/>
                    <a:pt x="2502" y="1602"/>
                    <a:pt x="2035" y="435"/>
                  </a:cubicBezTo>
                  <a:cubicBezTo>
                    <a:pt x="2069" y="401"/>
                    <a:pt x="2035" y="335"/>
                    <a:pt x="2002" y="301"/>
                  </a:cubicBezTo>
                  <a:cubicBezTo>
                    <a:pt x="1902" y="234"/>
                    <a:pt x="1835" y="168"/>
                    <a:pt x="1802" y="101"/>
                  </a:cubicBezTo>
                  <a:cubicBezTo>
                    <a:pt x="1735" y="34"/>
                    <a:pt x="1669" y="1"/>
                    <a:pt x="15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367;p50"/>
            <p:cNvSpPr/>
            <p:nvPr/>
          </p:nvSpPr>
          <p:spPr>
            <a:xfrm>
              <a:off x="7227825" y="4095863"/>
              <a:ext cx="175150" cy="76100"/>
            </a:xfrm>
            <a:custGeom>
              <a:avLst/>
              <a:gdLst/>
              <a:ahLst/>
              <a:cxnLst/>
              <a:rect l="l" t="t" r="r" b="b"/>
              <a:pathLst>
                <a:path w="7006" h="3044" extrusionOk="0">
                  <a:moveTo>
                    <a:pt x="2607" y="500"/>
                  </a:moveTo>
                  <a:cubicBezTo>
                    <a:pt x="4017" y="500"/>
                    <a:pt x="5390" y="1080"/>
                    <a:pt x="6372" y="2176"/>
                  </a:cubicBezTo>
                  <a:cubicBezTo>
                    <a:pt x="6017" y="2318"/>
                    <a:pt x="5376" y="2544"/>
                    <a:pt x="4509" y="2544"/>
                  </a:cubicBezTo>
                  <a:cubicBezTo>
                    <a:pt x="4155" y="2544"/>
                    <a:pt x="3763" y="2507"/>
                    <a:pt x="3337" y="2410"/>
                  </a:cubicBezTo>
                  <a:cubicBezTo>
                    <a:pt x="2002" y="2110"/>
                    <a:pt x="1135" y="1309"/>
                    <a:pt x="668" y="875"/>
                  </a:cubicBezTo>
                  <a:cubicBezTo>
                    <a:pt x="1299" y="623"/>
                    <a:pt x="1957" y="500"/>
                    <a:pt x="2607" y="500"/>
                  </a:cubicBezTo>
                  <a:close/>
                  <a:moveTo>
                    <a:pt x="2619" y="1"/>
                  </a:moveTo>
                  <a:cubicBezTo>
                    <a:pt x="1795" y="1"/>
                    <a:pt x="957" y="186"/>
                    <a:pt x="168" y="575"/>
                  </a:cubicBezTo>
                  <a:cubicBezTo>
                    <a:pt x="101" y="608"/>
                    <a:pt x="34" y="675"/>
                    <a:pt x="1" y="742"/>
                  </a:cubicBezTo>
                  <a:cubicBezTo>
                    <a:pt x="1" y="842"/>
                    <a:pt x="1" y="909"/>
                    <a:pt x="101" y="942"/>
                  </a:cubicBezTo>
                  <a:cubicBezTo>
                    <a:pt x="268" y="1109"/>
                    <a:pt x="601" y="1542"/>
                    <a:pt x="1102" y="1909"/>
                  </a:cubicBezTo>
                  <a:cubicBezTo>
                    <a:pt x="1635" y="2276"/>
                    <a:pt x="2303" y="2710"/>
                    <a:pt x="3170" y="2877"/>
                  </a:cubicBezTo>
                  <a:cubicBezTo>
                    <a:pt x="3637" y="2943"/>
                    <a:pt x="4037" y="3044"/>
                    <a:pt x="4437" y="3044"/>
                  </a:cubicBezTo>
                  <a:cubicBezTo>
                    <a:pt x="5505" y="3044"/>
                    <a:pt x="6239" y="2710"/>
                    <a:pt x="6639" y="2543"/>
                  </a:cubicBezTo>
                  <a:cubicBezTo>
                    <a:pt x="6706" y="2510"/>
                    <a:pt x="6772" y="2510"/>
                    <a:pt x="6806" y="2443"/>
                  </a:cubicBezTo>
                  <a:cubicBezTo>
                    <a:pt x="6873" y="2410"/>
                    <a:pt x="6939" y="2376"/>
                    <a:pt x="6973" y="2276"/>
                  </a:cubicBezTo>
                  <a:cubicBezTo>
                    <a:pt x="7006" y="2210"/>
                    <a:pt x="6973" y="2110"/>
                    <a:pt x="6906" y="2076"/>
                  </a:cubicBezTo>
                  <a:cubicBezTo>
                    <a:pt x="5861" y="742"/>
                    <a:pt x="4267" y="1"/>
                    <a:pt x="2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368;p50"/>
            <p:cNvSpPr/>
            <p:nvPr/>
          </p:nvSpPr>
          <p:spPr>
            <a:xfrm>
              <a:off x="7191150" y="3929763"/>
              <a:ext cx="66725" cy="139625"/>
            </a:xfrm>
            <a:custGeom>
              <a:avLst/>
              <a:gdLst/>
              <a:ahLst/>
              <a:cxnLst/>
              <a:rect l="l" t="t" r="r" b="b"/>
              <a:pathLst>
                <a:path w="2669" h="5585" extrusionOk="0">
                  <a:moveTo>
                    <a:pt x="2002" y="815"/>
                  </a:moveTo>
                  <a:cubicBezTo>
                    <a:pt x="2068" y="1849"/>
                    <a:pt x="1735" y="3683"/>
                    <a:pt x="901" y="4851"/>
                  </a:cubicBezTo>
                  <a:cubicBezTo>
                    <a:pt x="667" y="3383"/>
                    <a:pt x="1101" y="1915"/>
                    <a:pt x="2002" y="815"/>
                  </a:cubicBezTo>
                  <a:close/>
                  <a:moveTo>
                    <a:pt x="2188" y="0"/>
                  </a:moveTo>
                  <a:cubicBezTo>
                    <a:pt x="2127" y="0"/>
                    <a:pt x="2072" y="24"/>
                    <a:pt x="2002" y="47"/>
                  </a:cubicBezTo>
                  <a:cubicBezTo>
                    <a:pt x="601" y="1415"/>
                    <a:pt x="0" y="3516"/>
                    <a:pt x="501" y="5418"/>
                  </a:cubicBezTo>
                  <a:cubicBezTo>
                    <a:pt x="567" y="5518"/>
                    <a:pt x="601" y="5585"/>
                    <a:pt x="667" y="5585"/>
                  </a:cubicBezTo>
                  <a:lnTo>
                    <a:pt x="767" y="5585"/>
                  </a:lnTo>
                  <a:cubicBezTo>
                    <a:pt x="801" y="5585"/>
                    <a:pt x="901" y="5551"/>
                    <a:pt x="934" y="5518"/>
                  </a:cubicBezTo>
                  <a:cubicBezTo>
                    <a:pt x="2302" y="4184"/>
                    <a:pt x="2669" y="1248"/>
                    <a:pt x="2435" y="181"/>
                  </a:cubicBezTo>
                  <a:cubicBezTo>
                    <a:pt x="2435" y="81"/>
                    <a:pt x="2335" y="14"/>
                    <a:pt x="2269" y="14"/>
                  </a:cubicBezTo>
                  <a:cubicBezTo>
                    <a:pt x="2239" y="4"/>
                    <a:pt x="2213" y="0"/>
                    <a:pt x="21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369;p50"/>
            <p:cNvSpPr/>
            <p:nvPr/>
          </p:nvSpPr>
          <p:spPr>
            <a:xfrm>
              <a:off x="7151950" y="4447763"/>
              <a:ext cx="164300" cy="108650"/>
            </a:xfrm>
            <a:custGeom>
              <a:avLst/>
              <a:gdLst/>
              <a:ahLst/>
              <a:cxnLst/>
              <a:rect l="l" t="t" r="r" b="b"/>
              <a:pathLst>
                <a:path w="6572" h="4346" extrusionOk="0">
                  <a:moveTo>
                    <a:pt x="468" y="0"/>
                  </a:moveTo>
                  <a:cubicBezTo>
                    <a:pt x="367" y="0"/>
                    <a:pt x="289" y="65"/>
                    <a:pt x="234" y="176"/>
                  </a:cubicBezTo>
                  <a:cubicBezTo>
                    <a:pt x="0" y="1043"/>
                    <a:pt x="134" y="1977"/>
                    <a:pt x="568" y="2744"/>
                  </a:cubicBezTo>
                  <a:cubicBezTo>
                    <a:pt x="1035" y="3545"/>
                    <a:pt x="1802" y="4078"/>
                    <a:pt x="2669" y="4279"/>
                  </a:cubicBezTo>
                  <a:cubicBezTo>
                    <a:pt x="2869" y="4312"/>
                    <a:pt x="3136" y="4345"/>
                    <a:pt x="3336" y="4345"/>
                  </a:cubicBezTo>
                  <a:cubicBezTo>
                    <a:pt x="3970" y="4345"/>
                    <a:pt x="4637" y="4145"/>
                    <a:pt x="5171" y="3778"/>
                  </a:cubicBezTo>
                  <a:cubicBezTo>
                    <a:pt x="5905" y="3278"/>
                    <a:pt x="6405" y="2477"/>
                    <a:pt x="6572" y="1610"/>
                  </a:cubicBezTo>
                  <a:cubicBezTo>
                    <a:pt x="6572" y="1510"/>
                    <a:pt x="6505" y="1376"/>
                    <a:pt x="6372" y="1343"/>
                  </a:cubicBezTo>
                  <a:cubicBezTo>
                    <a:pt x="6357" y="1340"/>
                    <a:pt x="6344" y="1338"/>
                    <a:pt x="6330" y="1338"/>
                  </a:cubicBezTo>
                  <a:cubicBezTo>
                    <a:pt x="6217" y="1338"/>
                    <a:pt x="6131" y="1454"/>
                    <a:pt x="6071" y="1543"/>
                  </a:cubicBezTo>
                  <a:cubicBezTo>
                    <a:pt x="5971" y="2310"/>
                    <a:pt x="5538" y="2978"/>
                    <a:pt x="4871" y="3378"/>
                  </a:cubicBezTo>
                  <a:cubicBezTo>
                    <a:pt x="4399" y="3700"/>
                    <a:pt x="3855" y="3875"/>
                    <a:pt x="3304" y="3875"/>
                  </a:cubicBezTo>
                  <a:cubicBezTo>
                    <a:pt x="3115" y="3875"/>
                    <a:pt x="2924" y="3854"/>
                    <a:pt x="2736" y="3812"/>
                  </a:cubicBezTo>
                  <a:cubicBezTo>
                    <a:pt x="2002" y="3645"/>
                    <a:pt x="1368" y="3178"/>
                    <a:pt x="1001" y="2511"/>
                  </a:cubicBezTo>
                  <a:cubicBezTo>
                    <a:pt x="568" y="1843"/>
                    <a:pt x="501" y="1043"/>
                    <a:pt x="701" y="309"/>
                  </a:cubicBezTo>
                  <a:cubicBezTo>
                    <a:pt x="734" y="176"/>
                    <a:pt x="668" y="42"/>
                    <a:pt x="534" y="9"/>
                  </a:cubicBezTo>
                  <a:cubicBezTo>
                    <a:pt x="511" y="3"/>
                    <a:pt x="489" y="0"/>
                    <a:pt x="4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370;p50"/>
            <p:cNvSpPr/>
            <p:nvPr/>
          </p:nvSpPr>
          <p:spPr>
            <a:xfrm>
              <a:off x="7352925" y="4410438"/>
              <a:ext cx="170975" cy="116775"/>
            </a:xfrm>
            <a:custGeom>
              <a:avLst/>
              <a:gdLst/>
              <a:ahLst/>
              <a:cxnLst/>
              <a:rect l="l" t="t" r="r" b="b"/>
              <a:pathLst>
                <a:path w="6839" h="4671" extrusionOk="0">
                  <a:moveTo>
                    <a:pt x="301" y="1"/>
                  </a:moveTo>
                  <a:cubicBezTo>
                    <a:pt x="167" y="1"/>
                    <a:pt x="34" y="134"/>
                    <a:pt x="34" y="268"/>
                  </a:cubicBezTo>
                  <a:cubicBezTo>
                    <a:pt x="1" y="1635"/>
                    <a:pt x="734" y="2803"/>
                    <a:pt x="1869" y="3203"/>
                  </a:cubicBezTo>
                  <a:cubicBezTo>
                    <a:pt x="2169" y="3303"/>
                    <a:pt x="2469" y="3370"/>
                    <a:pt x="2736" y="3370"/>
                  </a:cubicBezTo>
                  <a:cubicBezTo>
                    <a:pt x="3169" y="3370"/>
                    <a:pt x="3570" y="3270"/>
                    <a:pt x="3970" y="3103"/>
                  </a:cubicBezTo>
                  <a:lnTo>
                    <a:pt x="5071" y="4604"/>
                  </a:lnTo>
                  <a:cubicBezTo>
                    <a:pt x="5138" y="4671"/>
                    <a:pt x="5204" y="4671"/>
                    <a:pt x="5304" y="4671"/>
                  </a:cubicBezTo>
                  <a:cubicBezTo>
                    <a:pt x="5338" y="4671"/>
                    <a:pt x="5371" y="4671"/>
                    <a:pt x="5404" y="4637"/>
                  </a:cubicBezTo>
                  <a:cubicBezTo>
                    <a:pt x="5538" y="4537"/>
                    <a:pt x="5538" y="4370"/>
                    <a:pt x="5471" y="4304"/>
                  </a:cubicBezTo>
                  <a:lnTo>
                    <a:pt x="4370" y="2836"/>
                  </a:lnTo>
                  <a:cubicBezTo>
                    <a:pt x="4537" y="2703"/>
                    <a:pt x="4704" y="2603"/>
                    <a:pt x="4837" y="2436"/>
                  </a:cubicBezTo>
                  <a:lnTo>
                    <a:pt x="6372" y="3370"/>
                  </a:lnTo>
                  <a:cubicBezTo>
                    <a:pt x="6405" y="3436"/>
                    <a:pt x="6472" y="3436"/>
                    <a:pt x="6505" y="3436"/>
                  </a:cubicBezTo>
                  <a:cubicBezTo>
                    <a:pt x="6572" y="3436"/>
                    <a:pt x="6672" y="3370"/>
                    <a:pt x="6705" y="3303"/>
                  </a:cubicBezTo>
                  <a:cubicBezTo>
                    <a:pt x="6839" y="3170"/>
                    <a:pt x="6805" y="3003"/>
                    <a:pt x="6672" y="2969"/>
                  </a:cubicBezTo>
                  <a:lnTo>
                    <a:pt x="5171" y="2035"/>
                  </a:lnTo>
                  <a:cubicBezTo>
                    <a:pt x="5304" y="1869"/>
                    <a:pt x="5438" y="1669"/>
                    <a:pt x="5504" y="1468"/>
                  </a:cubicBezTo>
                  <a:cubicBezTo>
                    <a:pt x="5538" y="1335"/>
                    <a:pt x="5504" y="1202"/>
                    <a:pt x="5371" y="1135"/>
                  </a:cubicBezTo>
                  <a:cubicBezTo>
                    <a:pt x="5347" y="1127"/>
                    <a:pt x="5322" y="1123"/>
                    <a:pt x="5295" y="1123"/>
                  </a:cubicBezTo>
                  <a:cubicBezTo>
                    <a:pt x="5210" y="1123"/>
                    <a:pt x="5114" y="1166"/>
                    <a:pt x="5037" y="1268"/>
                  </a:cubicBezTo>
                  <a:cubicBezTo>
                    <a:pt x="4582" y="2260"/>
                    <a:pt x="3631" y="2885"/>
                    <a:pt x="2704" y="2885"/>
                  </a:cubicBezTo>
                  <a:cubicBezTo>
                    <a:pt x="2477" y="2885"/>
                    <a:pt x="2252" y="2848"/>
                    <a:pt x="2035" y="2769"/>
                  </a:cubicBezTo>
                  <a:cubicBezTo>
                    <a:pt x="1135" y="2436"/>
                    <a:pt x="501" y="1435"/>
                    <a:pt x="534" y="268"/>
                  </a:cubicBezTo>
                  <a:cubicBezTo>
                    <a:pt x="534" y="134"/>
                    <a:pt x="468" y="1"/>
                    <a:pt x="3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371;p50"/>
            <p:cNvSpPr/>
            <p:nvPr/>
          </p:nvSpPr>
          <p:spPr>
            <a:xfrm>
              <a:off x="6968475" y="4334563"/>
              <a:ext cx="186825" cy="84250"/>
            </a:xfrm>
            <a:custGeom>
              <a:avLst/>
              <a:gdLst/>
              <a:ahLst/>
              <a:cxnLst/>
              <a:rect l="l" t="t" r="r" b="b"/>
              <a:pathLst>
                <a:path w="7473" h="3370" extrusionOk="0">
                  <a:moveTo>
                    <a:pt x="2202" y="0"/>
                  </a:moveTo>
                  <a:cubicBezTo>
                    <a:pt x="2069" y="0"/>
                    <a:pt x="1936" y="100"/>
                    <a:pt x="1936" y="234"/>
                  </a:cubicBezTo>
                  <a:cubicBezTo>
                    <a:pt x="1936" y="467"/>
                    <a:pt x="2002" y="701"/>
                    <a:pt x="2002" y="901"/>
                  </a:cubicBezTo>
                  <a:lnTo>
                    <a:pt x="234" y="1134"/>
                  </a:lnTo>
                  <a:cubicBezTo>
                    <a:pt x="101" y="1134"/>
                    <a:pt x="1" y="1234"/>
                    <a:pt x="34" y="1401"/>
                  </a:cubicBezTo>
                  <a:cubicBezTo>
                    <a:pt x="34" y="1535"/>
                    <a:pt x="168" y="1635"/>
                    <a:pt x="301" y="1635"/>
                  </a:cubicBezTo>
                  <a:lnTo>
                    <a:pt x="334" y="1635"/>
                  </a:lnTo>
                  <a:lnTo>
                    <a:pt x="2136" y="1401"/>
                  </a:lnTo>
                  <a:cubicBezTo>
                    <a:pt x="2202" y="1635"/>
                    <a:pt x="2303" y="1768"/>
                    <a:pt x="2369" y="1968"/>
                  </a:cubicBezTo>
                  <a:lnTo>
                    <a:pt x="801" y="2802"/>
                  </a:lnTo>
                  <a:cubicBezTo>
                    <a:pt x="668" y="2869"/>
                    <a:pt x="635" y="3002"/>
                    <a:pt x="701" y="3136"/>
                  </a:cubicBezTo>
                  <a:cubicBezTo>
                    <a:pt x="735" y="3202"/>
                    <a:pt x="835" y="3236"/>
                    <a:pt x="902" y="3236"/>
                  </a:cubicBezTo>
                  <a:cubicBezTo>
                    <a:pt x="968" y="3236"/>
                    <a:pt x="1002" y="3236"/>
                    <a:pt x="1035" y="3202"/>
                  </a:cubicBezTo>
                  <a:lnTo>
                    <a:pt x="2703" y="2335"/>
                  </a:lnTo>
                  <a:cubicBezTo>
                    <a:pt x="3170" y="2902"/>
                    <a:pt x="3804" y="3303"/>
                    <a:pt x="4537" y="3369"/>
                  </a:cubicBezTo>
                  <a:lnTo>
                    <a:pt x="4738" y="3369"/>
                  </a:lnTo>
                  <a:cubicBezTo>
                    <a:pt x="5872" y="3369"/>
                    <a:pt x="6906" y="2602"/>
                    <a:pt x="7473" y="1435"/>
                  </a:cubicBezTo>
                  <a:cubicBezTo>
                    <a:pt x="7473" y="1334"/>
                    <a:pt x="7406" y="1168"/>
                    <a:pt x="7306" y="1134"/>
                  </a:cubicBezTo>
                  <a:cubicBezTo>
                    <a:pt x="7269" y="1116"/>
                    <a:pt x="7232" y="1107"/>
                    <a:pt x="7196" y="1107"/>
                  </a:cubicBezTo>
                  <a:cubicBezTo>
                    <a:pt x="7103" y="1107"/>
                    <a:pt x="7021" y="1162"/>
                    <a:pt x="6973" y="1234"/>
                  </a:cubicBezTo>
                  <a:cubicBezTo>
                    <a:pt x="6536" y="2231"/>
                    <a:pt x="5635" y="2879"/>
                    <a:pt x="4730" y="2879"/>
                  </a:cubicBezTo>
                  <a:cubicBezTo>
                    <a:pt x="4666" y="2879"/>
                    <a:pt x="4602" y="2876"/>
                    <a:pt x="4537" y="2869"/>
                  </a:cubicBezTo>
                  <a:cubicBezTo>
                    <a:pt x="3370" y="2802"/>
                    <a:pt x="2436" y="1635"/>
                    <a:pt x="2436" y="234"/>
                  </a:cubicBezTo>
                  <a:cubicBezTo>
                    <a:pt x="2436" y="100"/>
                    <a:pt x="2336" y="0"/>
                    <a:pt x="2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372;p50"/>
            <p:cNvSpPr/>
            <p:nvPr/>
          </p:nvSpPr>
          <p:spPr>
            <a:xfrm>
              <a:off x="6823375" y="3053188"/>
              <a:ext cx="142625" cy="197300"/>
            </a:xfrm>
            <a:custGeom>
              <a:avLst/>
              <a:gdLst/>
              <a:ahLst/>
              <a:cxnLst/>
              <a:rect l="l" t="t" r="r" b="b"/>
              <a:pathLst>
                <a:path w="5705" h="7892" extrusionOk="0">
                  <a:moveTo>
                    <a:pt x="2763" y="1"/>
                  </a:moveTo>
                  <a:cubicBezTo>
                    <a:pt x="2679" y="1"/>
                    <a:pt x="2597" y="42"/>
                    <a:pt x="2536" y="119"/>
                  </a:cubicBezTo>
                  <a:cubicBezTo>
                    <a:pt x="2369" y="319"/>
                    <a:pt x="2302" y="552"/>
                    <a:pt x="2202" y="786"/>
                  </a:cubicBezTo>
                  <a:cubicBezTo>
                    <a:pt x="1535" y="2454"/>
                    <a:pt x="601" y="3221"/>
                    <a:pt x="201" y="3588"/>
                  </a:cubicBezTo>
                  <a:cubicBezTo>
                    <a:pt x="134" y="3654"/>
                    <a:pt x="1" y="4055"/>
                    <a:pt x="168" y="4155"/>
                  </a:cubicBezTo>
                  <a:cubicBezTo>
                    <a:pt x="568" y="4622"/>
                    <a:pt x="1402" y="5256"/>
                    <a:pt x="2169" y="7224"/>
                  </a:cubicBezTo>
                  <a:cubicBezTo>
                    <a:pt x="2236" y="7390"/>
                    <a:pt x="2302" y="7557"/>
                    <a:pt x="2369" y="7724"/>
                  </a:cubicBezTo>
                  <a:cubicBezTo>
                    <a:pt x="2441" y="7832"/>
                    <a:pt x="2562" y="7892"/>
                    <a:pt x="2674" y="7892"/>
                  </a:cubicBezTo>
                  <a:cubicBezTo>
                    <a:pt x="2769" y="7892"/>
                    <a:pt x="2857" y="7849"/>
                    <a:pt x="2903" y="7757"/>
                  </a:cubicBezTo>
                  <a:cubicBezTo>
                    <a:pt x="3236" y="7257"/>
                    <a:pt x="3303" y="6523"/>
                    <a:pt x="4437" y="5122"/>
                  </a:cubicBezTo>
                  <a:cubicBezTo>
                    <a:pt x="5104" y="4388"/>
                    <a:pt x="5705" y="4121"/>
                    <a:pt x="5171" y="3621"/>
                  </a:cubicBezTo>
                  <a:cubicBezTo>
                    <a:pt x="3770" y="2420"/>
                    <a:pt x="3303" y="686"/>
                    <a:pt x="3036" y="185"/>
                  </a:cubicBezTo>
                  <a:cubicBezTo>
                    <a:pt x="2964" y="59"/>
                    <a:pt x="2862" y="1"/>
                    <a:pt x="27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373;p50"/>
            <p:cNvSpPr/>
            <p:nvPr/>
          </p:nvSpPr>
          <p:spPr>
            <a:xfrm>
              <a:off x="7671500" y="4928063"/>
              <a:ext cx="125925" cy="173325"/>
            </a:xfrm>
            <a:custGeom>
              <a:avLst/>
              <a:gdLst/>
              <a:ahLst/>
              <a:cxnLst/>
              <a:rect l="l" t="t" r="r" b="b"/>
              <a:pathLst>
                <a:path w="5037" h="6933" extrusionOk="0">
                  <a:moveTo>
                    <a:pt x="2452" y="1"/>
                  </a:moveTo>
                  <a:cubicBezTo>
                    <a:pt x="2375" y="1"/>
                    <a:pt x="2295" y="35"/>
                    <a:pt x="2235" y="111"/>
                  </a:cubicBezTo>
                  <a:cubicBezTo>
                    <a:pt x="2102" y="277"/>
                    <a:pt x="2001" y="478"/>
                    <a:pt x="1935" y="678"/>
                  </a:cubicBezTo>
                  <a:cubicBezTo>
                    <a:pt x="1334" y="2145"/>
                    <a:pt x="500" y="2813"/>
                    <a:pt x="167" y="3146"/>
                  </a:cubicBezTo>
                  <a:cubicBezTo>
                    <a:pt x="100" y="3213"/>
                    <a:pt x="0" y="3513"/>
                    <a:pt x="133" y="3680"/>
                  </a:cubicBezTo>
                  <a:cubicBezTo>
                    <a:pt x="500" y="4113"/>
                    <a:pt x="1234" y="4614"/>
                    <a:pt x="1901" y="6315"/>
                  </a:cubicBezTo>
                  <a:cubicBezTo>
                    <a:pt x="1935" y="6482"/>
                    <a:pt x="2001" y="6615"/>
                    <a:pt x="2102" y="6782"/>
                  </a:cubicBezTo>
                  <a:cubicBezTo>
                    <a:pt x="2168" y="6882"/>
                    <a:pt x="2252" y="6932"/>
                    <a:pt x="2339" y="6932"/>
                  </a:cubicBezTo>
                  <a:cubicBezTo>
                    <a:pt x="2427" y="6932"/>
                    <a:pt x="2518" y="6882"/>
                    <a:pt x="2602" y="6782"/>
                  </a:cubicBezTo>
                  <a:cubicBezTo>
                    <a:pt x="2902" y="6348"/>
                    <a:pt x="2902" y="5681"/>
                    <a:pt x="3903" y="4480"/>
                  </a:cubicBezTo>
                  <a:cubicBezTo>
                    <a:pt x="4470" y="3780"/>
                    <a:pt x="5037" y="3580"/>
                    <a:pt x="4570" y="3146"/>
                  </a:cubicBezTo>
                  <a:cubicBezTo>
                    <a:pt x="3369" y="2112"/>
                    <a:pt x="2935" y="578"/>
                    <a:pt x="2669" y="144"/>
                  </a:cubicBezTo>
                  <a:cubicBezTo>
                    <a:pt x="2632" y="52"/>
                    <a:pt x="2545" y="1"/>
                    <a:pt x="2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374;p50"/>
            <p:cNvSpPr/>
            <p:nvPr/>
          </p:nvSpPr>
          <p:spPr>
            <a:xfrm>
              <a:off x="8154890" y="3732785"/>
              <a:ext cx="150975" cy="197300"/>
            </a:xfrm>
            <a:custGeom>
              <a:avLst/>
              <a:gdLst/>
              <a:ahLst/>
              <a:cxnLst/>
              <a:rect l="l" t="t" r="r" b="b"/>
              <a:pathLst>
                <a:path w="6039" h="7892" extrusionOk="0">
                  <a:moveTo>
                    <a:pt x="2773" y="0"/>
                  </a:moveTo>
                  <a:cubicBezTo>
                    <a:pt x="2686" y="0"/>
                    <a:pt x="2600" y="42"/>
                    <a:pt x="2536" y="121"/>
                  </a:cubicBezTo>
                  <a:cubicBezTo>
                    <a:pt x="2369" y="322"/>
                    <a:pt x="2269" y="522"/>
                    <a:pt x="2202" y="789"/>
                  </a:cubicBezTo>
                  <a:cubicBezTo>
                    <a:pt x="1535" y="2456"/>
                    <a:pt x="568" y="3257"/>
                    <a:pt x="201" y="3591"/>
                  </a:cubicBezTo>
                  <a:cubicBezTo>
                    <a:pt x="101" y="3657"/>
                    <a:pt x="1" y="4024"/>
                    <a:pt x="167" y="4158"/>
                  </a:cubicBezTo>
                  <a:cubicBezTo>
                    <a:pt x="234" y="4224"/>
                    <a:pt x="334" y="4358"/>
                    <a:pt x="401" y="4458"/>
                  </a:cubicBezTo>
                  <a:cubicBezTo>
                    <a:pt x="1735" y="5692"/>
                    <a:pt x="2069" y="7160"/>
                    <a:pt x="2369" y="7694"/>
                  </a:cubicBezTo>
                  <a:cubicBezTo>
                    <a:pt x="2443" y="7824"/>
                    <a:pt x="2559" y="7892"/>
                    <a:pt x="2670" y="7892"/>
                  </a:cubicBezTo>
                  <a:cubicBezTo>
                    <a:pt x="2759" y="7892"/>
                    <a:pt x="2844" y="7849"/>
                    <a:pt x="2903" y="7760"/>
                  </a:cubicBezTo>
                  <a:cubicBezTo>
                    <a:pt x="3036" y="7593"/>
                    <a:pt x="3070" y="7427"/>
                    <a:pt x="3170" y="7260"/>
                  </a:cubicBezTo>
                  <a:cubicBezTo>
                    <a:pt x="4170" y="4525"/>
                    <a:pt x="6038" y="4324"/>
                    <a:pt x="5204" y="3624"/>
                  </a:cubicBezTo>
                  <a:cubicBezTo>
                    <a:pt x="3770" y="2456"/>
                    <a:pt x="3336" y="655"/>
                    <a:pt x="3036" y="155"/>
                  </a:cubicBezTo>
                  <a:cubicBezTo>
                    <a:pt x="2966" y="50"/>
                    <a:pt x="2869" y="0"/>
                    <a:pt x="27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 name="Google Shape;1375;p50"/>
          <p:cNvGrpSpPr/>
          <p:nvPr/>
        </p:nvGrpSpPr>
        <p:grpSpPr>
          <a:xfrm>
            <a:off x="4664327" y="487440"/>
            <a:ext cx="997462" cy="1221720"/>
            <a:chOff x="3980525" y="3031425"/>
            <a:chExt cx="990725" cy="1191225"/>
          </a:xfrm>
        </p:grpSpPr>
        <p:sp>
          <p:nvSpPr>
            <p:cNvPr id="62" name="Google Shape;1376;p50"/>
            <p:cNvSpPr/>
            <p:nvPr/>
          </p:nvSpPr>
          <p:spPr>
            <a:xfrm>
              <a:off x="3985525" y="3155375"/>
              <a:ext cx="978225" cy="1061425"/>
            </a:xfrm>
            <a:custGeom>
              <a:avLst/>
              <a:gdLst/>
              <a:ahLst/>
              <a:cxnLst/>
              <a:rect l="l" t="t" r="r" b="b"/>
              <a:pathLst>
                <a:path w="39129" h="42457" extrusionOk="0">
                  <a:moveTo>
                    <a:pt x="19812" y="1"/>
                  </a:moveTo>
                  <a:cubicBezTo>
                    <a:pt x="18953" y="1"/>
                    <a:pt x="18073" y="82"/>
                    <a:pt x="17180" y="227"/>
                  </a:cubicBezTo>
                  <a:cubicBezTo>
                    <a:pt x="16980" y="260"/>
                    <a:pt x="16713" y="327"/>
                    <a:pt x="16513" y="360"/>
                  </a:cubicBezTo>
                  <a:cubicBezTo>
                    <a:pt x="15345" y="594"/>
                    <a:pt x="14211" y="1028"/>
                    <a:pt x="13177" y="1528"/>
                  </a:cubicBezTo>
                  <a:cubicBezTo>
                    <a:pt x="8473" y="3863"/>
                    <a:pt x="5538" y="8533"/>
                    <a:pt x="6038" y="13436"/>
                  </a:cubicBezTo>
                  <a:lnTo>
                    <a:pt x="2336" y="14104"/>
                  </a:lnTo>
                  <a:cubicBezTo>
                    <a:pt x="2035" y="14170"/>
                    <a:pt x="1769" y="14270"/>
                    <a:pt x="1502" y="14404"/>
                  </a:cubicBezTo>
                  <a:cubicBezTo>
                    <a:pt x="601" y="14904"/>
                    <a:pt x="1" y="15938"/>
                    <a:pt x="134" y="17039"/>
                  </a:cubicBezTo>
                  <a:cubicBezTo>
                    <a:pt x="134" y="17106"/>
                    <a:pt x="134" y="17172"/>
                    <a:pt x="167" y="17239"/>
                  </a:cubicBezTo>
                  <a:cubicBezTo>
                    <a:pt x="268" y="17673"/>
                    <a:pt x="434" y="18040"/>
                    <a:pt x="634" y="18373"/>
                  </a:cubicBezTo>
                  <a:cubicBezTo>
                    <a:pt x="868" y="18707"/>
                    <a:pt x="1168" y="18940"/>
                    <a:pt x="1535" y="19174"/>
                  </a:cubicBezTo>
                  <a:lnTo>
                    <a:pt x="1935" y="19374"/>
                  </a:lnTo>
                  <a:lnTo>
                    <a:pt x="2136" y="19508"/>
                  </a:lnTo>
                  <a:lnTo>
                    <a:pt x="3703" y="20375"/>
                  </a:lnTo>
                  <a:cubicBezTo>
                    <a:pt x="4304" y="20708"/>
                    <a:pt x="4771" y="21242"/>
                    <a:pt x="5004" y="21909"/>
                  </a:cubicBezTo>
                  <a:lnTo>
                    <a:pt x="8073" y="31082"/>
                  </a:lnTo>
                  <a:cubicBezTo>
                    <a:pt x="8073" y="31116"/>
                    <a:pt x="8107" y="31216"/>
                    <a:pt x="8140" y="31249"/>
                  </a:cubicBezTo>
                  <a:cubicBezTo>
                    <a:pt x="8273" y="31549"/>
                    <a:pt x="8407" y="31750"/>
                    <a:pt x="8607" y="32016"/>
                  </a:cubicBezTo>
                  <a:cubicBezTo>
                    <a:pt x="9077" y="32597"/>
                    <a:pt x="9823" y="32926"/>
                    <a:pt x="10616" y="32926"/>
                  </a:cubicBezTo>
                  <a:cubicBezTo>
                    <a:pt x="10779" y="32926"/>
                    <a:pt x="10944" y="32912"/>
                    <a:pt x="11109" y="32884"/>
                  </a:cubicBezTo>
                  <a:lnTo>
                    <a:pt x="11142" y="32884"/>
                  </a:lnTo>
                  <a:cubicBezTo>
                    <a:pt x="11142" y="34251"/>
                    <a:pt x="11009" y="35919"/>
                    <a:pt x="10575" y="37954"/>
                  </a:cubicBezTo>
                  <a:cubicBezTo>
                    <a:pt x="10475" y="38354"/>
                    <a:pt x="10408" y="38688"/>
                    <a:pt x="10275" y="39088"/>
                  </a:cubicBezTo>
                  <a:cubicBezTo>
                    <a:pt x="9629" y="41455"/>
                    <a:pt x="10372" y="42457"/>
                    <a:pt x="11406" y="42457"/>
                  </a:cubicBezTo>
                  <a:cubicBezTo>
                    <a:pt x="12135" y="42457"/>
                    <a:pt x="13009" y="41959"/>
                    <a:pt x="13644" y="41090"/>
                  </a:cubicBezTo>
                  <a:cubicBezTo>
                    <a:pt x="15312" y="38855"/>
                    <a:pt x="16112" y="35219"/>
                    <a:pt x="16446" y="31950"/>
                  </a:cubicBezTo>
                  <a:lnTo>
                    <a:pt x="19648" y="31383"/>
                  </a:lnTo>
                  <a:cubicBezTo>
                    <a:pt x="19982" y="33251"/>
                    <a:pt x="20482" y="35285"/>
                    <a:pt x="21082" y="36953"/>
                  </a:cubicBezTo>
                  <a:cubicBezTo>
                    <a:pt x="21583" y="38388"/>
                    <a:pt x="22150" y="39522"/>
                    <a:pt x="22850" y="39955"/>
                  </a:cubicBezTo>
                  <a:cubicBezTo>
                    <a:pt x="23089" y="40119"/>
                    <a:pt x="23376" y="40197"/>
                    <a:pt x="23665" y="40197"/>
                  </a:cubicBezTo>
                  <a:cubicBezTo>
                    <a:pt x="24142" y="40197"/>
                    <a:pt x="24628" y="39983"/>
                    <a:pt x="24919" y="39589"/>
                  </a:cubicBezTo>
                  <a:cubicBezTo>
                    <a:pt x="25252" y="39122"/>
                    <a:pt x="25352" y="38554"/>
                    <a:pt x="25452" y="38021"/>
                  </a:cubicBezTo>
                  <a:cubicBezTo>
                    <a:pt x="25752" y="36053"/>
                    <a:pt x="25452" y="33084"/>
                    <a:pt x="24985" y="30382"/>
                  </a:cubicBezTo>
                  <a:lnTo>
                    <a:pt x="28755" y="29715"/>
                  </a:lnTo>
                  <a:cubicBezTo>
                    <a:pt x="30156" y="32684"/>
                    <a:pt x="32157" y="35853"/>
                    <a:pt x="34492" y="37387"/>
                  </a:cubicBezTo>
                  <a:cubicBezTo>
                    <a:pt x="35123" y="37795"/>
                    <a:pt x="35800" y="37999"/>
                    <a:pt x="36383" y="37999"/>
                  </a:cubicBezTo>
                  <a:cubicBezTo>
                    <a:pt x="37804" y="37999"/>
                    <a:pt x="38673" y="36787"/>
                    <a:pt x="36994" y="34351"/>
                  </a:cubicBezTo>
                  <a:cubicBezTo>
                    <a:pt x="36794" y="34018"/>
                    <a:pt x="36594" y="33718"/>
                    <a:pt x="36360" y="33384"/>
                  </a:cubicBezTo>
                  <a:cubicBezTo>
                    <a:pt x="35259" y="31583"/>
                    <a:pt x="34592" y="30082"/>
                    <a:pt x="34092" y="28781"/>
                  </a:cubicBezTo>
                  <a:lnTo>
                    <a:pt x="34125" y="28781"/>
                  </a:lnTo>
                  <a:cubicBezTo>
                    <a:pt x="35426" y="28547"/>
                    <a:pt x="36360" y="27413"/>
                    <a:pt x="36327" y="26079"/>
                  </a:cubicBezTo>
                  <a:lnTo>
                    <a:pt x="36093" y="16405"/>
                  </a:lnTo>
                  <a:cubicBezTo>
                    <a:pt x="36093" y="15705"/>
                    <a:pt x="36293" y="15038"/>
                    <a:pt x="36760" y="14537"/>
                  </a:cubicBezTo>
                  <a:lnTo>
                    <a:pt x="37961" y="13203"/>
                  </a:lnTo>
                  <a:lnTo>
                    <a:pt x="38128" y="13036"/>
                  </a:lnTo>
                  <a:lnTo>
                    <a:pt x="38428" y="12703"/>
                  </a:lnTo>
                  <a:cubicBezTo>
                    <a:pt x="38862" y="12035"/>
                    <a:pt x="39129" y="11202"/>
                    <a:pt x="38962" y="10401"/>
                  </a:cubicBezTo>
                  <a:cubicBezTo>
                    <a:pt x="38962" y="10368"/>
                    <a:pt x="38962" y="10334"/>
                    <a:pt x="38929" y="10268"/>
                  </a:cubicBezTo>
                  <a:cubicBezTo>
                    <a:pt x="38762" y="9600"/>
                    <a:pt x="38361" y="9033"/>
                    <a:pt x="37828" y="8700"/>
                  </a:cubicBezTo>
                  <a:cubicBezTo>
                    <a:pt x="37494" y="8433"/>
                    <a:pt x="37127" y="8333"/>
                    <a:pt x="36694" y="8233"/>
                  </a:cubicBezTo>
                  <a:cubicBezTo>
                    <a:pt x="36560" y="8216"/>
                    <a:pt x="36418" y="8208"/>
                    <a:pt x="36272" y="8208"/>
                  </a:cubicBezTo>
                  <a:cubicBezTo>
                    <a:pt x="36127" y="8208"/>
                    <a:pt x="35976" y="8216"/>
                    <a:pt x="35826" y="8233"/>
                  </a:cubicBezTo>
                  <a:lnTo>
                    <a:pt x="32124" y="8900"/>
                  </a:lnTo>
                  <a:cubicBezTo>
                    <a:pt x="30956" y="4263"/>
                    <a:pt x="26853" y="928"/>
                    <a:pt x="21883" y="194"/>
                  </a:cubicBezTo>
                  <a:cubicBezTo>
                    <a:pt x="21750" y="160"/>
                    <a:pt x="21516" y="160"/>
                    <a:pt x="21349" y="94"/>
                  </a:cubicBezTo>
                  <a:cubicBezTo>
                    <a:pt x="20846" y="31"/>
                    <a:pt x="20332" y="1"/>
                    <a:pt x="198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377;p50"/>
            <p:cNvSpPr/>
            <p:nvPr/>
          </p:nvSpPr>
          <p:spPr>
            <a:xfrm>
              <a:off x="4296575" y="3038575"/>
              <a:ext cx="225200" cy="155000"/>
            </a:xfrm>
            <a:custGeom>
              <a:avLst/>
              <a:gdLst/>
              <a:ahLst/>
              <a:cxnLst/>
              <a:rect l="l" t="t" r="r" b="b"/>
              <a:pathLst>
                <a:path w="9008" h="6200" extrusionOk="0">
                  <a:moveTo>
                    <a:pt x="4670" y="0"/>
                  </a:moveTo>
                  <a:cubicBezTo>
                    <a:pt x="4424" y="0"/>
                    <a:pt x="4180" y="39"/>
                    <a:pt x="3904" y="62"/>
                  </a:cubicBezTo>
                  <a:cubicBezTo>
                    <a:pt x="1569" y="496"/>
                    <a:pt x="1" y="2697"/>
                    <a:pt x="401" y="5066"/>
                  </a:cubicBezTo>
                  <a:cubicBezTo>
                    <a:pt x="468" y="5433"/>
                    <a:pt x="568" y="5833"/>
                    <a:pt x="802" y="6200"/>
                  </a:cubicBezTo>
                  <a:cubicBezTo>
                    <a:pt x="1836" y="5700"/>
                    <a:pt x="2903" y="5266"/>
                    <a:pt x="4137" y="5032"/>
                  </a:cubicBezTo>
                  <a:cubicBezTo>
                    <a:pt x="4337" y="4966"/>
                    <a:pt x="4538" y="4932"/>
                    <a:pt x="4804" y="4899"/>
                  </a:cubicBezTo>
                  <a:cubicBezTo>
                    <a:pt x="5641" y="4740"/>
                    <a:pt x="6489" y="4664"/>
                    <a:pt x="7320" y="4664"/>
                  </a:cubicBezTo>
                  <a:cubicBezTo>
                    <a:pt x="7882" y="4664"/>
                    <a:pt x="8436" y="4698"/>
                    <a:pt x="8974" y="4766"/>
                  </a:cubicBezTo>
                  <a:cubicBezTo>
                    <a:pt x="9007" y="4399"/>
                    <a:pt x="9007" y="3998"/>
                    <a:pt x="8907" y="3565"/>
                  </a:cubicBezTo>
                  <a:cubicBezTo>
                    <a:pt x="8574" y="1597"/>
                    <a:pt x="6906" y="162"/>
                    <a:pt x="5005" y="29"/>
                  </a:cubicBezTo>
                  <a:cubicBezTo>
                    <a:pt x="4891" y="8"/>
                    <a:pt x="4780" y="0"/>
                    <a:pt x="4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378;p50"/>
            <p:cNvSpPr/>
            <p:nvPr/>
          </p:nvSpPr>
          <p:spPr>
            <a:xfrm>
              <a:off x="3984700" y="3360550"/>
              <a:ext cx="979050" cy="281700"/>
            </a:xfrm>
            <a:custGeom>
              <a:avLst/>
              <a:gdLst/>
              <a:ahLst/>
              <a:cxnLst/>
              <a:rect l="l" t="t" r="r" b="b"/>
              <a:pathLst>
                <a:path w="39162" h="11268" extrusionOk="0">
                  <a:moveTo>
                    <a:pt x="36305" y="1"/>
                  </a:moveTo>
                  <a:cubicBezTo>
                    <a:pt x="36160" y="1"/>
                    <a:pt x="36009" y="9"/>
                    <a:pt x="35859" y="26"/>
                  </a:cubicBezTo>
                  <a:lnTo>
                    <a:pt x="33758" y="393"/>
                  </a:lnTo>
                  <a:lnTo>
                    <a:pt x="2335" y="5897"/>
                  </a:lnTo>
                  <a:cubicBezTo>
                    <a:pt x="2035" y="5930"/>
                    <a:pt x="1735" y="6063"/>
                    <a:pt x="1501" y="6197"/>
                  </a:cubicBezTo>
                  <a:cubicBezTo>
                    <a:pt x="567" y="6697"/>
                    <a:pt x="0" y="7731"/>
                    <a:pt x="134" y="8832"/>
                  </a:cubicBezTo>
                  <a:cubicBezTo>
                    <a:pt x="134" y="8899"/>
                    <a:pt x="134" y="8932"/>
                    <a:pt x="167" y="9032"/>
                  </a:cubicBezTo>
                  <a:cubicBezTo>
                    <a:pt x="234" y="9432"/>
                    <a:pt x="434" y="9833"/>
                    <a:pt x="634" y="10166"/>
                  </a:cubicBezTo>
                  <a:cubicBezTo>
                    <a:pt x="868" y="10500"/>
                    <a:pt x="1168" y="10733"/>
                    <a:pt x="1535" y="10934"/>
                  </a:cubicBezTo>
                  <a:lnTo>
                    <a:pt x="1902" y="11167"/>
                  </a:lnTo>
                  <a:lnTo>
                    <a:pt x="2135" y="11267"/>
                  </a:lnTo>
                  <a:cubicBezTo>
                    <a:pt x="2836" y="10767"/>
                    <a:pt x="3369" y="10033"/>
                    <a:pt x="3570" y="9199"/>
                  </a:cubicBezTo>
                  <a:cubicBezTo>
                    <a:pt x="4223" y="10165"/>
                    <a:pt x="5336" y="10792"/>
                    <a:pt x="6538" y="10792"/>
                  </a:cubicBezTo>
                  <a:cubicBezTo>
                    <a:pt x="6747" y="10792"/>
                    <a:pt x="6959" y="10773"/>
                    <a:pt x="7172" y="10733"/>
                  </a:cubicBezTo>
                  <a:cubicBezTo>
                    <a:pt x="8640" y="10500"/>
                    <a:pt x="9707" y="9399"/>
                    <a:pt x="10041" y="8065"/>
                  </a:cubicBezTo>
                  <a:cubicBezTo>
                    <a:pt x="10694" y="9031"/>
                    <a:pt x="11807" y="9658"/>
                    <a:pt x="13009" y="9658"/>
                  </a:cubicBezTo>
                  <a:cubicBezTo>
                    <a:pt x="13219" y="9658"/>
                    <a:pt x="13431" y="9639"/>
                    <a:pt x="13643" y="9599"/>
                  </a:cubicBezTo>
                  <a:cubicBezTo>
                    <a:pt x="15044" y="9366"/>
                    <a:pt x="16145" y="8265"/>
                    <a:pt x="16512" y="6931"/>
                  </a:cubicBezTo>
                  <a:cubicBezTo>
                    <a:pt x="17177" y="7913"/>
                    <a:pt x="18316" y="8545"/>
                    <a:pt x="19542" y="8545"/>
                  </a:cubicBezTo>
                  <a:cubicBezTo>
                    <a:pt x="19731" y="8545"/>
                    <a:pt x="19923" y="8530"/>
                    <a:pt x="20115" y="8498"/>
                  </a:cubicBezTo>
                  <a:cubicBezTo>
                    <a:pt x="21516" y="8232"/>
                    <a:pt x="22650" y="7164"/>
                    <a:pt x="22950" y="5830"/>
                  </a:cubicBezTo>
                  <a:cubicBezTo>
                    <a:pt x="23585" y="6783"/>
                    <a:pt x="24746" y="7411"/>
                    <a:pt x="25955" y="7411"/>
                  </a:cubicBezTo>
                  <a:cubicBezTo>
                    <a:pt x="26142" y="7411"/>
                    <a:pt x="26331" y="7396"/>
                    <a:pt x="26519" y="7364"/>
                  </a:cubicBezTo>
                  <a:cubicBezTo>
                    <a:pt x="27987" y="7097"/>
                    <a:pt x="29054" y="6030"/>
                    <a:pt x="29388" y="4696"/>
                  </a:cubicBezTo>
                  <a:cubicBezTo>
                    <a:pt x="29822" y="5330"/>
                    <a:pt x="30455" y="5763"/>
                    <a:pt x="31156" y="6063"/>
                  </a:cubicBezTo>
                  <a:cubicBezTo>
                    <a:pt x="31545" y="6201"/>
                    <a:pt x="31966" y="6291"/>
                    <a:pt x="32407" y="6291"/>
                  </a:cubicBezTo>
                  <a:cubicBezTo>
                    <a:pt x="32608" y="6291"/>
                    <a:pt x="32815" y="6272"/>
                    <a:pt x="33024" y="6230"/>
                  </a:cubicBezTo>
                  <a:cubicBezTo>
                    <a:pt x="34425" y="5997"/>
                    <a:pt x="35559" y="4896"/>
                    <a:pt x="35893" y="3562"/>
                  </a:cubicBezTo>
                  <a:cubicBezTo>
                    <a:pt x="36393" y="4262"/>
                    <a:pt x="37094" y="4829"/>
                    <a:pt x="37994" y="5029"/>
                  </a:cubicBezTo>
                  <a:lnTo>
                    <a:pt x="38161" y="4863"/>
                  </a:lnTo>
                  <a:lnTo>
                    <a:pt x="38428" y="4529"/>
                  </a:lnTo>
                  <a:cubicBezTo>
                    <a:pt x="38895" y="3828"/>
                    <a:pt x="39162" y="2995"/>
                    <a:pt x="38995" y="2194"/>
                  </a:cubicBezTo>
                  <a:cubicBezTo>
                    <a:pt x="38995" y="2161"/>
                    <a:pt x="38995" y="2127"/>
                    <a:pt x="38962" y="2061"/>
                  </a:cubicBezTo>
                  <a:cubicBezTo>
                    <a:pt x="38795" y="1393"/>
                    <a:pt x="38394" y="826"/>
                    <a:pt x="37861" y="493"/>
                  </a:cubicBezTo>
                  <a:cubicBezTo>
                    <a:pt x="37527" y="226"/>
                    <a:pt x="37160" y="126"/>
                    <a:pt x="36727" y="26"/>
                  </a:cubicBezTo>
                  <a:cubicBezTo>
                    <a:pt x="36593" y="9"/>
                    <a:pt x="36451" y="1"/>
                    <a:pt x="363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379;p50"/>
            <p:cNvSpPr/>
            <p:nvPr/>
          </p:nvSpPr>
          <p:spPr>
            <a:xfrm>
              <a:off x="4590125" y="3696625"/>
              <a:ext cx="139100" cy="70225"/>
            </a:xfrm>
            <a:custGeom>
              <a:avLst/>
              <a:gdLst/>
              <a:ahLst/>
              <a:cxnLst/>
              <a:rect l="l" t="t" r="r" b="b"/>
              <a:pathLst>
                <a:path w="5564" h="2809" extrusionOk="0">
                  <a:moveTo>
                    <a:pt x="2854" y="0"/>
                  </a:moveTo>
                  <a:cubicBezTo>
                    <a:pt x="2307" y="0"/>
                    <a:pt x="1702" y="136"/>
                    <a:pt x="1135" y="459"/>
                  </a:cubicBezTo>
                  <a:cubicBezTo>
                    <a:pt x="401" y="926"/>
                    <a:pt x="1" y="1860"/>
                    <a:pt x="735" y="2394"/>
                  </a:cubicBezTo>
                  <a:cubicBezTo>
                    <a:pt x="1131" y="2686"/>
                    <a:pt x="1612" y="2808"/>
                    <a:pt x="2101" y="2808"/>
                  </a:cubicBezTo>
                  <a:cubicBezTo>
                    <a:pt x="3788" y="2808"/>
                    <a:pt x="5564" y="1350"/>
                    <a:pt x="4270" y="393"/>
                  </a:cubicBezTo>
                  <a:cubicBezTo>
                    <a:pt x="3944" y="152"/>
                    <a:pt x="3433" y="0"/>
                    <a:pt x="28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380;p50"/>
            <p:cNvSpPr/>
            <p:nvPr/>
          </p:nvSpPr>
          <p:spPr>
            <a:xfrm>
              <a:off x="4319375" y="3743175"/>
              <a:ext cx="129000" cy="69775"/>
            </a:xfrm>
            <a:custGeom>
              <a:avLst/>
              <a:gdLst/>
              <a:ahLst/>
              <a:cxnLst/>
              <a:rect l="l" t="t" r="r" b="b"/>
              <a:pathLst>
                <a:path w="5160" h="2791" extrusionOk="0">
                  <a:moveTo>
                    <a:pt x="2972" y="0"/>
                  </a:moveTo>
                  <a:cubicBezTo>
                    <a:pt x="1912" y="0"/>
                    <a:pt x="1018" y="510"/>
                    <a:pt x="657" y="1066"/>
                  </a:cubicBezTo>
                  <a:cubicBezTo>
                    <a:pt x="0" y="2100"/>
                    <a:pt x="1123" y="2790"/>
                    <a:pt x="2391" y="2790"/>
                  </a:cubicBezTo>
                  <a:cubicBezTo>
                    <a:pt x="3249" y="2790"/>
                    <a:pt x="4175" y="2474"/>
                    <a:pt x="4660" y="1733"/>
                  </a:cubicBezTo>
                  <a:cubicBezTo>
                    <a:pt x="5160" y="999"/>
                    <a:pt x="4493" y="199"/>
                    <a:pt x="3626" y="65"/>
                  </a:cubicBezTo>
                  <a:cubicBezTo>
                    <a:pt x="3403" y="21"/>
                    <a:pt x="3184" y="0"/>
                    <a:pt x="29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381;p50"/>
            <p:cNvSpPr/>
            <p:nvPr/>
          </p:nvSpPr>
          <p:spPr>
            <a:xfrm>
              <a:off x="4440025" y="3659425"/>
              <a:ext cx="140125" cy="98725"/>
            </a:xfrm>
            <a:custGeom>
              <a:avLst/>
              <a:gdLst/>
              <a:ahLst/>
              <a:cxnLst/>
              <a:rect l="l" t="t" r="r" b="b"/>
              <a:pathLst>
                <a:path w="5605" h="3949" extrusionOk="0">
                  <a:moveTo>
                    <a:pt x="3364" y="0"/>
                  </a:moveTo>
                  <a:cubicBezTo>
                    <a:pt x="3083" y="0"/>
                    <a:pt x="2791" y="28"/>
                    <a:pt x="2502" y="79"/>
                  </a:cubicBezTo>
                  <a:cubicBezTo>
                    <a:pt x="1201" y="280"/>
                    <a:pt x="0" y="1047"/>
                    <a:pt x="167" y="2047"/>
                  </a:cubicBezTo>
                  <a:cubicBezTo>
                    <a:pt x="405" y="3236"/>
                    <a:pt x="1595" y="3948"/>
                    <a:pt x="2748" y="3948"/>
                  </a:cubicBezTo>
                  <a:cubicBezTo>
                    <a:pt x="2890" y="3948"/>
                    <a:pt x="3031" y="3937"/>
                    <a:pt x="3169" y="3915"/>
                  </a:cubicBezTo>
                  <a:cubicBezTo>
                    <a:pt x="4470" y="3649"/>
                    <a:pt x="5604" y="2448"/>
                    <a:pt x="5338" y="1113"/>
                  </a:cubicBezTo>
                  <a:cubicBezTo>
                    <a:pt x="5208" y="335"/>
                    <a:pt x="4351" y="0"/>
                    <a:pt x="33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382;p50"/>
            <p:cNvSpPr/>
            <p:nvPr/>
          </p:nvSpPr>
          <p:spPr>
            <a:xfrm>
              <a:off x="4216525" y="3222700"/>
              <a:ext cx="179025" cy="198625"/>
            </a:xfrm>
            <a:custGeom>
              <a:avLst/>
              <a:gdLst/>
              <a:ahLst/>
              <a:cxnLst/>
              <a:rect l="l" t="t" r="r" b="b"/>
              <a:pathLst>
                <a:path w="7161" h="7945" extrusionOk="0">
                  <a:moveTo>
                    <a:pt x="6649" y="1"/>
                  </a:moveTo>
                  <a:cubicBezTo>
                    <a:pt x="6635" y="1"/>
                    <a:pt x="6620" y="1"/>
                    <a:pt x="6605" y="2"/>
                  </a:cubicBezTo>
                  <a:cubicBezTo>
                    <a:pt x="3703" y="536"/>
                    <a:pt x="668" y="3338"/>
                    <a:pt x="167" y="6907"/>
                  </a:cubicBezTo>
                  <a:cubicBezTo>
                    <a:pt x="67" y="7474"/>
                    <a:pt x="1" y="7808"/>
                    <a:pt x="268" y="7908"/>
                  </a:cubicBezTo>
                  <a:cubicBezTo>
                    <a:pt x="324" y="7933"/>
                    <a:pt x="374" y="7944"/>
                    <a:pt x="421" y="7944"/>
                  </a:cubicBezTo>
                  <a:cubicBezTo>
                    <a:pt x="1010" y="7944"/>
                    <a:pt x="939" y="6045"/>
                    <a:pt x="3103" y="3572"/>
                  </a:cubicBezTo>
                  <a:cubicBezTo>
                    <a:pt x="4671" y="1737"/>
                    <a:pt x="6739" y="636"/>
                    <a:pt x="6839" y="570"/>
                  </a:cubicBezTo>
                  <a:cubicBezTo>
                    <a:pt x="7160" y="409"/>
                    <a:pt x="7017" y="1"/>
                    <a:pt x="66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383;p50"/>
            <p:cNvSpPr/>
            <p:nvPr/>
          </p:nvSpPr>
          <p:spPr>
            <a:xfrm>
              <a:off x="4176500" y="3674675"/>
              <a:ext cx="66750" cy="174375"/>
            </a:xfrm>
            <a:custGeom>
              <a:avLst/>
              <a:gdLst/>
              <a:ahLst/>
              <a:cxnLst/>
              <a:rect l="l" t="t" r="r" b="b"/>
              <a:pathLst>
                <a:path w="2670" h="6975" extrusionOk="0">
                  <a:moveTo>
                    <a:pt x="376" y="1"/>
                  </a:moveTo>
                  <a:cubicBezTo>
                    <a:pt x="362" y="1"/>
                    <a:pt x="348" y="1"/>
                    <a:pt x="334" y="3"/>
                  </a:cubicBezTo>
                  <a:cubicBezTo>
                    <a:pt x="167" y="3"/>
                    <a:pt x="1" y="170"/>
                    <a:pt x="1" y="337"/>
                  </a:cubicBezTo>
                  <a:cubicBezTo>
                    <a:pt x="133" y="2464"/>
                    <a:pt x="1624" y="6975"/>
                    <a:pt x="2328" y="6975"/>
                  </a:cubicBezTo>
                  <a:cubicBezTo>
                    <a:pt x="2330" y="6975"/>
                    <a:pt x="2333" y="6975"/>
                    <a:pt x="2336" y="6975"/>
                  </a:cubicBezTo>
                  <a:cubicBezTo>
                    <a:pt x="2536" y="6975"/>
                    <a:pt x="2669" y="6808"/>
                    <a:pt x="2669" y="6608"/>
                  </a:cubicBezTo>
                  <a:cubicBezTo>
                    <a:pt x="2636" y="6007"/>
                    <a:pt x="2536" y="5474"/>
                    <a:pt x="2436" y="4907"/>
                  </a:cubicBezTo>
                  <a:cubicBezTo>
                    <a:pt x="2202" y="3772"/>
                    <a:pt x="1835" y="2672"/>
                    <a:pt x="1435" y="1671"/>
                  </a:cubicBezTo>
                  <a:cubicBezTo>
                    <a:pt x="831" y="336"/>
                    <a:pt x="651" y="1"/>
                    <a:pt x="3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384;p50"/>
            <p:cNvSpPr/>
            <p:nvPr/>
          </p:nvSpPr>
          <p:spPr>
            <a:xfrm>
              <a:off x="4398325" y="3038450"/>
              <a:ext cx="122625" cy="125125"/>
            </a:xfrm>
            <a:custGeom>
              <a:avLst/>
              <a:gdLst/>
              <a:ahLst/>
              <a:cxnLst/>
              <a:rect l="l" t="t" r="r" b="b"/>
              <a:pathLst>
                <a:path w="4905" h="5005" extrusionOk="0">
                  <a:moveTo>
                    <a:pt x="935" y="1"/>
                  </a:moveTo>
                  <a:cubicBezTo>
                    <a:pt x="801" y="1568"/>
                    <a:pt x="568" y="3103"/>
                    <a:pt x="134" y="4604"/>
                  </a:cubicBezTo>
                  <a:lnTo>
                    <a:pt x="1" y="5004"/>
                  </a:lnTo>
                  <a:cubicBezTo>
                    <a:pt x="234" y="4937"/>
                    <a:pt x="434" y="4904"/>
                    <a:pt x="668" y="4871"/>
                  </a:cubicBezTo>
                  <a:cubicBezTo>
                    <a:pt x="1524" y="4711"/>
                    <a:pt x="2368" y="4635"/>
                    <a:pt x="3193" y="4635"/>
                  </a:cubicBezTo>
                  <a:cubicBezTo>
                    <a:pt x="3751" y="4635"/>
                    <a:pt x="4299" y="4670"/>
                    <a:pt x="4837" y="4737"/>
                  </a:cubicBezTo>
                  <a:cubicBezTo>
                    <a:pt x="4904" y="4370"/>
                    <a:pt x="4904" y="3937"/>
                    <a:pt x="4804" y="3536"/>
                  </a:cubicBezTo>
                  <a:cubicBezTo>
                    <a:pt x="4470" y="1568"/>
                    <a:pt x="2836" y="167"/>
                    <a:pt x="935" y="1"/>
                  </a:cubicBez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385;p50"/>
            <p:cNvSpPr/>
            <p:nvPr/>
          </p:nvSpPr>
          <p:spPr>
            <a:xfrm>
              <a:off x="4761925" y="3360550"/>
              <a:ext cx="201825" cy="155250"/>
            </a:xfrm>
            <a:custGeom>
              <a:avLst/>
              <a:gdLst/>
              <a:ahLst/>
              <a:cxnLst/>
              <a:rect l="l" t="t" r="r" b="b"/>
              <a:pathLst>
                <a:path w="8073" h="6210" extrusionOk="0">
                  <a:moveTo>
                    <a:pt x="5216" y="1"/>
                  </a:moveTo>
                  <a:cubicBezTo>
                    <a:pt x="5071" y="1"/>
                    <a:pt x="4920" y="9"/>
                    <a:pt x="4770" y="26"/>
                  </a:cubicBezTo>
                  <a:lnTo>
                    <a:pt x="2669" y="393"/>
                  </a:lnTo>
                  <a:cubicBezTo>
                    <a:pt x="1802" y="1193"/>
                    <a:pt x="1101" y="2161"/>
                    <a:pt x="634" y="3261"/>
                  </a:cubicBezTo>
                  <a:cubicBezTo>
                    <a:pt x="300" y="4095"/>
                    <a:pt x="100" y="5029"/>
                    <a:pt x="0" y="5997"/>
                  </a:cubicBezTo>
                  <a:cubicBezTo>
                    <a:pt x="415" y="6135"/>
                    <a:pt x="845" y="6209"/>
                    <a:pt x="1292" y="6209"/>
                  </a:cubicBezTo>
                  <a:cubicBezTo>
                    <a:pt x="1492" y="6209"/>
                    <a:pt x="1695" y="6194"/>
                    <a:pt x="1902" y="6163"/>
                  </a:cubicBezTo>
                  <a:cubicBezTo>
                    <a:pt x="3303" y="5897"/>
                    <a:pt x="4437" y="4829"/>
                    <a:pt x="4770" y="3495"/>
                  </a:cubicBezTo>
                  <a:cubicBezTo>
                    <a:pt x="5271" y="4195"/>
                    <a:pt x="5971" y="4729"/>
                    <a:pt x="6838" y="4929"/>
                  </a:cubicBezTo>
                  <a:lnTo>
                    <a:pt x="7005" y="4762"/>
                  </a:lnTo>
                  <a:lnTo>
                    <a:pt x="7305" y="4429"/>
                  </a:lnTo>
                  <a:cubicBezTo>
                    <a:pt x="7806" y="3828"/>
                    <a:pt x="8073" y="2995"/>
                    <a:pt x="7906" y="2194"/>
                  </a:cubicBezTo>
                  <a:cubicBezTo>
                    <a:pt x="7906" y="2161"/>
                    <a:pt x="7906" y="2127"/>
                    <a:pt x="7873" y="2061"/>
                  </a:cubicBezTo>
                  <a:cubicBezTo>
                    <a:pt x="7706" y="1393"/>
                    <a:pt x="7305" y="826"/>
                    <a:pt x="6772" y="493"/>
                  </a:cubicBezTo>
                  <a:cubicBezTo>
                    <a:pt x="6438" y="226"/>
                    <a:pt x="6071" y="126"/>
                    <a:pt x="5638" y="26"/>
                  </a:cubicBezTo>
                  <a:cubicBezTo>
                    <a:pt x="5504" y="9"/>
                    <a:pt x="5362" y="1"/>
                    <a:pt x="5216" y="1"/>
                  </a:cubicBez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386;p50"/>
            <p:cNvSpPr/>
            <p:nvPr/>
          </p:nvSpPr>
          <p:spPr>
            <a:xfrm>
              <a:off x="4185675" y="3447900"/>
              <a:ext cx="763975" cy="767725"/>
            </a:xfrm>
            <a:custGeom>
              <a:avLst/>
              <a:gdLst/>
              <a:ahLst/>
              <a:cxnLst/>
              <a:rect l="l" t="t" r="r" b="b"/>
              <a:pathLst>
                <a:path w="30559" h="30709" extrusionOk="0">
                  <a:moveTo>
                    <a:pt x="27787" y="1"/>
                  </a:moveTo>
                  <a:cubicBezTo>
                    <a:pt x="27453" y="1335"/>
                    <a:pt x="26353" y="2403"/>
                    <a:pt x="24918" y="2669"/>
                  </a:cubicBezTo>
                  <a:cubicBezTo>
                    <a:pt x="24709" y="2711"/>
                    <a:pt x="24503" y="2730"/>
                    <a:pt x="24300" y="2730"/>
                  </a:cubicBezTo>
                  <a:cubicBezTo>
                    <a:pt x="23857" y="2730"/>
                    <a:pt x="23429" y="2640"/>
                    <a:pt x="23017" y="2503"/>
                  </a:cubicBezTo>
                  <a:lnTo>
                    <a:pt x="23017" y="2503"/>
                  </a:lnTo>
                  <a:cubicBezTo>
                    <a:pt x="22617" y="6739"/>
                    <a:pt x="23951" y="11643"/>
                    <a:pt x="19448" y="13711"/>
                  </a:cubicBezTo>
                  <a:cubicBezTo>
                    <a:pt x="14978" y="15746"/>
                    <a:pt x="2402" y="15379"/>
                    <a:pt x="0" y="19482"/>
                  </a:cubicBezTo>
                  <a:cubicBezTo>
                    <a:pt x="134" y="19748"/>
                    <a:pt x="267" y="19982"/>
                    <a:pt x="467" y="20215"/>
                  </a:cubicBezTo>
                  <a:cubicBezTo>
                    <a:pt x="965" y="20796"/>
                    <a:pt x="1693" y="21125"/>
                    <a:pt x="2479" y="21125"/>
                  </a:cubicBezTo>
                  <a:cubicBezTo>
                    <a:pt x="2640" y="21125"/>
                    <a:pt x="2804" y="21111"/>
                    <a:pt x="2969" y="21083"/>
                  </a:cubicBezTo>
                  <a:lnTo>
                    <a:pt x="7806" y="20249"/>
                  </a:lnTo>
                  <a:lnTo>
                    <a:pt x="7806" y="20249"/>
                  </a:lnTo>
                  <a:cubicBezTo>
                    <a:pt x="6572" y="22684"/>
                    <a:pt x="4971" y="24885"/>
                    <a:pt x="2436" y="26220"/>
                  </a:cubicBezTo>
                  <a:cubicBezTo>
                    <a:pt x="2335" y="26587"/>
                    <a:pt x="2269" y="26920"/>
                    <a:pt x="2135" y="27354"/>
                  </a:cubicBezTo>
                  <a:cubicBezTo>
                    <a:pt x="1510" y="29718"/>
                    <a:pt x="2246" y="30708"/>
                    <a:pt x="3272" y="30708"/>
                  </a:cubicBezTo>
                  <a:cubicBezTo>
                    <a:pt x="3998" y="30708"/>
                    <a:pt x="4869" y="30212"/>
                    <a:pt x="5504" y="29355"/>
                  </a:cubicBezTo>
                  <a:cubicBezTo>
                    <a:pt x="7172" y="27087"/>
                    <a:pt x="7973" y="23484"/>
                    <a:pt x="8306" y="20215"/>
                  </a:cubicBezTo>
                  <a:lnTo>
                    <a:pt x="16112" y="18848"/>
                  </a:lnTo>
                  <a:lnTo>
                    <a:pt x="16112" y="18848"/>
                  </a:lnTo>
                  <a:cubicBezTo>
                    <a:pt x="15945" y="19848"/>
                    <a:pt x="15645" y="20816"/>
                    <a:pt x="15245" y="21716"/>
                  </a:cubicBezTo>
                  <a:cubicBezTo>
                    <a:pt x="14644" y="23017"/>
                    <a:pt x="13910" y="24185"/>
                    <a:pt x="12943" y="25219"/>
                  </a:cubicBezTo>
                  <a:cubicBezTo>
                    <a:pt x="13443" y="26653"/>
                    <a:pt x="14010" y="27754"/>
                    <a:pt x="14744" y="28221"/>
                  </a:cubicBezTo>
                  <a:cubicBezTo>
                    <a:pt x="14971" y="28385"/>
                    <a:pt x="15249" y="28463"/>
                    <a:pt x="15533" y="28463"/>
                  </a:cubicBezTo>
                  <a:cubicBezTo>
                    <a:pt x="16003" y="28463"/>
                    <a:pt x="16488" y="28249"/>
                    <a:pt x="16779" y="27854"/>
                  </a:cubicBezTo>
                  <a:cubicBezTo>
                    <a:pt x="17113" y="27387"/>
                    <a:pt x="17246" y="26820"/>
                    <a:pt x="17313" y="26253"/>
                  </a:cubicBezTo>
                  <a:cubicBezTo>
                    <a:pt x="17613" y="24318"/>
                    <a:pt x="17313" y="21350"/>
                    <a:pt x="16846" y="18648"/>
                  </a:cubicBezTo>
                  <a:lnTo>
                    <a:pt x="20615" y="17980"/>
                  </a:lnTo>
                  <a:cubicBezTo>
                    <a:pt x="22016" y="20916"/>
                    <a:pt x="24018" y="24085"/>
                    <a:pt x="26353" y="25653"/>
                  </a:cubicBezTo>
                  <a:cubicBezTo>
                    <a:pt x="26982" y="26060"/>
                    <a:pt x="27660" y="26264"/>
                    <a:pt x="28246" y="26264"/>
                  </a:cubicBezTo>
                  <a:cubicBezTo>
                    <a:pt x="29677" y="26264"/>
                    <a:pt x="30558" y="25045"/>
                    <a:pt x="28854" y="22584"/>
                  </a:cubicBezTo>
                  <a:cubicBezTo>
                    <a:pt x="28688" y="22250"/>
                    <a:pt x="28487" y="21983"/>
                    <a:pt x="28287" y="21650"/>
                  </a:cubicBezTo>
                  <a:cubicBezTo>
                    <a:pt x="25419" y="21249"/>
                    <a:pt x="23184" y="19715"/>
                    <a:pt x="21182" y="17880"/>
                  </a:cubicBezTo>
                  <a:lnTo>
                    <a:pt x="26019" y="17046"/>
                  </a:lnTo>
                  <a:cubicBezTo>
                    <a:pt x="27320" y="16813"/>
                    <a:pt x="28287" y="15679"/>
                    <a:pt x="28254" y="14345"/>
                  </a:cubicBezTo>
                  <a:lnTo>
                    <a:pt x="27987" y="4671"/>
                  </a:lnTo>
                  <a:cubicBezTo>
                    <a:pt x="27987" y="3970"/>
                    <a:pt x="28187" y="3303"/>
                    <a:pt x="28654" y="2803"/>
                  </a:cubicBezTo>
                  <a:lnTo>
                    <a:pt x="29855" y="1469"/>
                  </a:lnTo>
                  <a:cubicBezTo>
                    <a:pt x="29021" y="1235"/>
                    <a:pt x="28287" y="701"/>
                    <a:pt x="277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387;p50"/>
            <p:cNvSpPr/>
            <p:nvPr/>
          </p:nvSpPr>
          <p:spPr>
            <a:xfrm>
              <a:off x="4460025" y="3159375"/>
              <a:ext cx="329450" cy="274375"/>
            </a:xfrm>
            <a:custGeom>
              <a:avLst/>
              <a:gdLst/>
              <a:ahLst/>
              <a:cxnLst/>
              <a:rect l="l" t="t" r="r" b="b"/>
              <a:pathLst>
                <a:path w="13178" h="10975" extrusionOk="0">
                  <a:moveTo>
                    <a:pt x="2970" y="0"/>
                  </a:moveTo>
                  <a:cubicBezTo>
                    <a:pt x="2870" y="1702"/>
                    <a:pt x="2670" y="3436"/>
                    <a:pt x="2303" y="5071"/>
                  </a:cubicBezTo>
                  <a:cubicBezTo>
                    <a:pt x="1836" y="7139"/>
                    <a:pt x="1035" y="9207"/>
                    <a:pt x="1" y="10975"/>
                  </a:cubicBezTo>
                  <a:lnTo>
                    <a:pt x="13177" y="8707"/>
                  </a:lnTo>
                  <a:cubicBezTo>
                    <a:pt x="12010" y="4070"/>
                    <a:pt x="7940" y="734"/>
                    <a:pt x="29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388;p50"/>
            <p:cNvSpPr/>
            <p:nvPr/>
          </p:nvSpPr>
          <p:spPr>
            <a:xfrm>
              <a:off x="3980525" y="3031425"/>
              <a:ext cx="990725" cy="1191225"/>
            </a:xfrm>
            <a:custGeom>
              <a:avLst/>
              <a:gdLst/>
              <a:ahLst/>
              <a:cxnLst/>
              <a:rect l="l" t="t" r="r" b="b"/>
              <a:pathLst>
                <a:path w="39629" h="47649" extrusionOk="0">
                  <a:moveTo>
                    <a:pt x="17647" y="515"/>
                  </a:moveTo>
                  <a:cubicBezTo>
                    <a:pt x="19481" y="648"/>
                    <a:pt x="20982" y="2049"/>
                    <a:pt x="21316" y="3851"/>
                  </a:cubicBezTo>
                  <a:cubicBezTo>
                    <a:pt x="21349" y="4151"/>
                    <a:pt x="21383" y="4418"/>
                    <a:pt x="21349" y="4718"/>
                  </a:cubicBezTo>
                  <a:cubicBezTo>
                    <a:pt x="21216" y="4718"/>
                    <a:pt x="21116" y="4685"/>
                    <a:pt x="21016" y="4685"/>
                  </a:cubicBezTo>
                  <a:cubicBezTo>
                    <a:pt x="20882" y="4685"/>
                    <a:pt x="20782" y="4685"/>
                    <a:pt x="20682" y="4651"/>
                  </a:cubicBezTo>
                  <a:lnTo>
                    <a:pt x="20348" y="4651"/>
                  </a:lnTo>
                  <a:cubicBezTo>
                    <a:pt x="20135" y="4637"/>
                    <a:pt x="19922" y="4630"/>
                    <a:pt x="19711" y="4630"/>
                  </a:cubicBezTo>
                  <a:cubicBezTo>
                    <a:pt x="18933" y="4630"/>
                    <a:pt x="18167" y="4720"/>
                    <a:pt x="17380" y="4851"/>
                  </a:cubicBezTo>
                  <a:cubicBezTo>
                    <a:pt x="17180" y="4885"/>
                    <a:pt x="16946" y="4918"/>
                    <a:pt x="16713" y="4985"/>
                  </a:cubicBezTo>
                  <a:cubicBezTo>
                    <a:pt x="15879" y="5152"/>
                    <a:pt x="15111" y="5452"/>
                    <a:pt x="14311" y="5719"/>
                  </a:cubicBezTo>
                  <a:cubicBezTo>
                    <a:pt x="14177" y="5785"/>
                    <a:pt x="14044" y="5819"/>
                    <a:pt x="13977" y="5886"/>
                  </a:cubicBezTo>
                  <a:cubicBezTo>
                    <a:pt x="13844" y="5952"/>
                    <a:pt x="13710" y="6019"/>
                    <a:pt x="13610" y="6052"/>
                  </a:cubicBezTo>
                  <a:cubicBezTo>
                    <a:pt x="13477" y="5752"/>
                    <a:pt x="13377" y="5485"/>
                    <a:pt x="13343" y="5185"/>
                  </a:cubicBezTo>
                  <a:cubicBezTo>
                    <a:pt x="13110" y="4218"/>
                    <a:pt x="13343" y="3150"/>
                    <a:pt x="13977" y="2216"/>
                  </a:cubicBezTo>
                  <a:cubicBezTo>
                    <a:pt x="14611" y="1349"/>
                    <a:pt x="15512" y="715"/>
                    <a:pt x="16612" y="548"/>
                  </a:cubicBezTo>
                  <a:cubicBezTo>
                    <a:pt x="16846" y="515"/>
                    <a:pt x="17046" y="515"/>
                    <a:pt x="17313" y="515"/>
                  </a:cubicBezTo>
                  <a:close/>
                  <a:moveTo>
                    <a:pt x="19948" y="5218"/>
                  </a:moveTo>
                  <a:cubicBezTo>
                    <a:pt x="20348" y="5218"/>
                    <a:pt x="20715" y="5218"/>
                    <a:pt x="21149" y="5285"/>
                  </a:cubicBezTo>
                  <a:cubicBezTo>
                    <a:pt x="21282" y="5285"/>
                    <a:pt x="21383" y="5318"/>
                    <a:pt x="21516" y="5318"/>
                  </a:cubicBezTo>
                  <a:lnTo>
                    <a:pt x="21549" y="5318"/>
                  </a:lnTo>
                  <a:cubicBezTo>
                    <a:pt x="21716" y="5352"/>
                    <a:pt x="21883" y="5352"/>
                    <a:pt x="22116" y="5385"/>
                  </a:cubicBezTo>
                  <a:cubicBezTo>
                    <a:pt x="26987" y="6152"/>
                    <a:pt x="30856" y="9355"/>
                    <a:pt x="32023" y="13658"/>
                  </a:cubicBezTo>
                  <a:lnTo>
                    <a:pt x="19281" y="15859"/>
                  </a:lnTo>
                  <a:lnTo>
                    <a:pt x="6505" y="18094"/>
                  </a:lnTo>
                  <a:cubicBezTo>
                    <a:pt x="6138" y="13458"/>
                    <a:pt x="8840" y="8988"/>
                    <a:pt x="13510" y="6686"/>
                  </a:cubicBezTo>
                  <a:cubicBezTo>
                    <a:pt x="14511" y="6186"/>
                    <a:pt x="15645" y="5819"/>
                    <a:pt x="16779" y="5552"/>
                  </a:cubicBezTo>
                  <a:cubicBezTo>
                    <a:pt x="16979" y="5519"/>
                    <a:pt x="17180" y="5485"/>
                    <a:pt x="17446" y="5452"/>
                  </a:cubicBezTo>
                  <a:cubicBezTo>
                    <a:pt x="18280" y="5318"/>
                    <a:pt x="19114" y="5218"/>
                    <a:pt x="19948" y="5218"/>
                  </a:cubicBezTo>
                  <a:close/>
                  <a:moveTo>
                    <a:pt x="36627" y="13391"/>
                  </a:moveTo>
                  <a:cubicBezTo>
                    <a:pt x="36660" y="13391"/>
                    <a:pt x="36727" y="13391"/>
                    <a:pt x="36827" y="13458"/>
                  </a:cubicBezTo>
                  <a:cubicBezTo>
                    <a:pt x="37194" y="13491"/>
                    <a:pt x="37561" y="13658"/>
                    <a:pt x="37861" y="13858"/>
                  </a:cubicBezTo>
                  <a:cubicBezTo>
                    <a:pt x="38361" y="14191"/>
                    <a:pt x="38695" y="14725"/>
                    <a:pt x="38862" y="15326"/>
                  </a:cubicBezTo>
                  <a:cubicBezTo>
                    <a:pt x="38862" y="15359"/>
                    <a:pt x="38862" y="15392"/>
                    <a:pt x="38895" y="15459"/>
                  </a:cubicBezTo>
                  <a:cubicBezTo>
                    <a:pt x="39028" y="16193"/>
                    <a:pt x="38828" y="16960"/>
                    <a:pt x="38328" y="17494"/>
                  </a:cubicBezTo>
                  <a:lnTo>
                    <a:pt x="37994" y="17861"/>
                  </a:lnTo>
                  <a:cubicBezTo>
                    <a:pt x="37227" y="17661"/>
                    <a:pt x="36627" y="17160"/>
                    <a:pt x="36193" y="16526"/>
                  </a:cubicBezTo>
                  <a:cubicBezTo>
                    <a:pt x="36170" y="16479"/>
                    <a:pt x="36096" y="16432"/>
                    <a:pt x="36019" y="16432"/>
                  </a:cubicBezTo>
                  <a:cubicBezTo>
                    <a:pt x="35988" y="16432"/>
                    <a:pt x="35956" y="16440"/>
                    <a:pt x="35926" y="16460"/>
                  </a:cubicBezTo>
                  <a:cubicBezTo>
                    <a:pt x="35860" y="16460"/>
                    <a:pt x="35793" y="16526"/>
                    <a:pt x="35726" y="16627"/>
                  </a:cubicBezTo>
                  <a:cubicBezTo>
                    <a:pt x="35393" y="17894"/>
                    <a:pt x="34358" y="18861"/>
                    <a:pt x="33058" y="19062"/>
                  </a:cubicBezTo>
                  <a:cubicBezTo>
                    <a:pt x="32862" y="19096"/>
                    <a:pt x="32662" y="19115"/>
                    <a:pt x="32462" y="19115"/>
                  </a:cubicBezTo>
                  <a:cubicBezTo>
                    <a:pt x="32084" y="19115"/>
                    <a:pt x="31706" y="19048"/>
                    <a:pt x="31356" y="18895"/>
                  </a:cubicBezTo>
                  <a:cubicBezTo>
                    <a:pt x="30689" y="18661"/>
                    <a:pt x="30089" y="18194"/>
                    <a:pt x="29722" y="17661"/>
                  </a:cubicBezTo>
                  <a:cubicBezTo>
                    <a:pt x="29697" y="17586"/>
                    <a:pt x="29616" y="17548"/>
                    <a:pt x="29548" y="17548"/>
                  </a:cubicBezTo>
                  <a:cubicBezTo>
                    <a:pt x="29526" y="17548"/>
                    <a:pt x="29505" y="17552"/>
                    <a:pt x="29488" y="17561"/>
                  </a:cubicBezTo>
                  <a:cubicBezTo>
                    <a:pt x="29388" y="17627"/>
                    <a:pt x="29322" y="17661"/>
                    <a:pt x="29255" y="17727"/>
                  </a:cubicBezTo>
                  <a:cubicBezTo>
                    <a:pt x="28921" y="19028"/>
                    <a:pt x="27887" y="19996"/>
                    <a:pt x="26620" y="20229"/>
                  </a:cubicBezTo>
                  <a:cubicBezTo>
                    <a:pt x="26424" y="20264"/>
                    <a:pt x="26228" y="20281"/>
                    <a:pt x="26034" y="20281"/>
                  </a:cubicBezTo>
                  <a:cubicBezTo>
                    <a:pt x="24933" y="20281"/>
                    <a:pt x="23879" y="19735"/>
                    <a:pt x="23284" y="18828"/>
                  </a:cubicBezTo>
                  <a:cubicBezTo>
                    <a:pt x="23234" y="18753"/>
                    <a:pt x="23165" y="18716"/>
                    <a:pt x="23092" y="18716"/>
                  </a:cubicBezTo>
                  <a:cubicBezTo>
                    <a:pt x="23067" y="18716"/>
                    <a:pt x="23042" y="18720"/>
                    <a:pt x="23017" y="18728"/>
                  </a:cubicBezTo>
                  <a:cubicBezTo>
                    <a:pt x="22917" y="18728"/>
                    <a:pt x="22850" y="18828"/>
                    <a:pt x="22817" y="18895"/>
                  </a:cubicBezTo>
                  <a:cubicBezTo>
                    <a:pt x="22483" y="20196"/>
                    <a:pt x="21416" y="21163"/>
                    <a:pt x="20148" y="21397"/>
                  </a:cubicBezTo>
                  <a:cubicBezTo>
                    <a:pt x="19953" y="21432"/>
                    <a:pt x="19757" y="21449"/>
                    <a:pt x="19563" y="21449"/>
                  </a:cubicBezTo>
                  <a:cubicBezTo>
                    <a:pt x="18461" y="21449"/>
                    <a:pt x="17408" y="20903"/>
                    <a:pt x="16813" y="19996"/>
                  </a:cubicBezTo>
                  <a:cubicBezTo>
                    <a:pt x="16763" y="19921"/>
                    <a:pt x="16694" y="19883"/>
                    <a:pt x="16620" y="19883"/>
                  </a:cubicBezTo>
                  <a:cubicBezTo>
                    <a:pt x="16596" y="19883"/>
                    <a:pt x="16571" y="19887"/>
                    <a:pt x="16546" y="19896"/>
                  </a:cubicBezTo>
                  <a:cubicBezTo>
                    <a:pt x="16479" y="19896"/>
                    <a:pt x="16379" y="19996"/>
                    <a:pt x="16346" y="20062"/>
                  </a:cubicBezTo>
                  <a:cubicBezTo>
                    <a:pt x="16012" y="21363"/>
                    <a:pt x="14978" y="22331"/>
                    <a:pt x="13677" y="22564"/>
                  </a:cubicBezTo>
                  <a:cubicBezTo>
                    <a:pt x="13469" y="22607"/>
                    <a:pt x="13261" y="22627"/>
                    <a:pt x="13054" y="22627"/>
                  </a:cubicBezTo>
                  <a:cubicBezTo>
                    <a:pt x="11966" y="22627"/>
                    <a:pt x="10930" y="22060"/>
                    <a:pt x="10341" y="21163"/>
                  </a:cubicBezTo>
                  <a:cubicBezTo>
                    <a:pt x="10308" y="21063"/>
                    <a:pt x="10175" y="21030"/>
                    <a:pt x="10074" y="21030"/>
                  </a:cubicBezTo>
                  <a:cubicBezTo>
                    <a:pt x="10008" y="21030"/>
                    <a:pt x="9941" y="21130"/>
                    <a:pt x="9874" y="21196"/>
                  </a:cubicBezTo>
                  <a:cubicBezTo>
                    <a:pt x="9541" y="22497"/>
                    <a:pt x="8507" y="23465"/>
                    <a:pt x="7206" y="23698"/>
                  </a:cubicBezTo>
                  <a:cubicBezTo>
                    <a:pt x="6998" y="23741"/>
                    <a:pt x="6791" y="23761"/>
                    <a:pt x="6587" y="23761"/>
                  </a:cubicBezTo>
                  <a:cubicBezTo>
                    <a:pt x="5513" y="23761"/>
                    <a:pt x="4515" y="23194"/>
                    <a:pt x="3870" y="22297"/>
                  </a:cubicBezTo>
                  <a:cubicBezTo>
                    <a:pt x="3845" y="22222"/>
                    <a:pt x="3764" y="22185"/>
                    <a:pt x="3696" y="22185"/>
                  </a:cubicBezTo>
                  <a:cubicBezTo>
                    <a:pt x="3674" y="22185"/>
                    <a:pt x="3653" y="22189"/>
                    <a:pt x="3636" y="22197"/>
                  </a:cubicBezTo>
                  <a:cubicBezTo>
                    <a:pt x="3536" y="22197"/>
                    <a:pt x="3470" y="22297"/>
                    <a:pt x="3403" y="22364"/>
                  </a:cubicBezTo>
                  <a:cubicBezTo>
                    <a:pt x="3236" y="23131"/>
                    <a:pt x="2803" y="23798"/>
                    <a:pt x="2202" y="24232"/>
                  </a:cubicBezTo>
                  <a:lnTo>
                    <a:pt x="1835" y="23832"/>
                  </a:lnTo>
                  <a:cubicBezTo>
                    <a:pt x="1502" y="23665"/>
                    <a:pt x="1201" y="23398"/>
                    <a:pt x="1001" y="23131"/>
                  </a:cubicBezTo>
                  <a:cubicBezTo>
                    <a:pt x="801" y="22831"/>
                    <a:pt x="634" y="22464"/>
                    <a:pt x="601" y="22130"/>
                  </a:cubicBezTo>
                  <a:cubicBezTo>
                    <a:pt x="601" y="22030"/>
                    <a:pt x="534" y="21997"/>
                    <a:pt x="534" y="21897"/>
                  </a:cubicBezTo>
                  <a:cubicBezTo>
                    <a:pt x="468" y="20963"/>
                    <a:pt x="968" y="19996"/>
                    <a:pt x="1802" y="19529"/>
                  </a:cubicBezTo>
                  <a:cubicBezTo>
                    <a:pt x="2035" y="19395"/>
                    <a:pt x="2302" y="19328"/>
                    <a:pt x="2536" y="19295"/>
                  </a:cubicBezTo>
                  <a:lnTo>
                    <a:pt x="6205" y="18661"/>
                  </a:lnTo>
                  <a:lnTo>
                    <a:pt x="6272" y="18661"/>
                  </a:lnTo>
                  <a:lnTo>
                    <a:pt x="32324" y="14125"/>
                  </a:lnTo>
                  <a:lnTo>
                    <a:pt x="33958" y="13825"/>
                  </a:lnTo>
                  <a:lnTo>
                    <a:pt x="33992" y="13825"/>
                  </a:lnTo>
                  <a:lnTo>
                    <a:pt x="36026" y="13458"/>
                  </a:lnTo>
                  <a:cubicBezTo>
                    <a:pt x="36160" y="13458"/>
                    <a:pt x="36293" y="13391"/>
                    <a:pt x="36393" y="13391"/>
                  </a:cubicBezTo>
                  <a:close/>
                  <a:moveTo>
                    <a:pt x="36060" y="17127"/>
                  </a:moveTo>
                  <a:cubicBezTo>
                    <a:pt x="36493" y="17627"/>
                    <a:pt x="37027" y="17961"/>
                    <a:pt x="37627" y="18194"/>
                  </a:cubicBezTo>
                  <a:lnTo>
                    <a:pt x="36660" y="19295"/>
                  </a:lnTo>
                  <a:cubicBezTo>
                    <a:pt x="36193" y="19862"/>
                    <a:pt x="35960" y="20563"/>
                    <a:pt x="35960" y="21330"/>
                  </a:cubicBezTo>
                  <a:lnTo>
                    <a:pt x="36193" y="31004"/>
                  </a:lnTo>
                  <a:cubicBezTo>
                    <a:pt x="36226" y="32171"/>
                    <a:pt x="35459" y="33172"/>
                    <a:pt x="34325" y="33472"/>
                  </a:cubicBezTo>
                  <a:cubicBezTo>
                    <a:pt x="34292" y="33472"/>
                    <a:pt x="34225" y="33505"/>
                    <a:pt x="34158" y="33505"/>
                  </a:cubicBezTo>
                  <a:lnTo>
                    <a:pt x="33825" y="33539"/>
                  </a:lnTo>
                  <a:lnTo>
                    <a:pt x="28988" y="34373"/>
                  </a:lnTo>
                  <a:lnTo>
                    <a:pt x="28488" y="34473"/>
                  </a:lnTo>
                  <a:lnTo>
                    <a:pt x="25285" y="35040"/>
                  </a:lnTo>
                  <a:lnTo>
                    <a:pt x="24785" y="35140"/>
                  </a:lnTo>
                  <a:lnTo>
                    <a:pt x="19948" y="35974"/>
                  </a:lnTo>
                  <a:lnTo>
                    <a:pt x="19448" y="36040"/>
                  </a:lnTo>
                  <a:lnTo>
                    <a:pt x="16779" y="36507"/>
                  </a:lnTo>
                  <a:lnTo>
                    <a:pt x="16279" y="36574"/>
                  </a:lnTo>
                  <a:lnTo>
                    <a:pt x="11442" y="37408"/>
                  </a:lnTo>
                  <a:lnTo>
                    <a:pt x="11109" y="37475"/>
                  </a:lnTo>
                  <a:lnTo>
                    <a:pt x="10942" y="37475"/>
                  </a:lnTo>
                  <a:cubicBezTo>
                    <a:pt x="10868" y="37481"/>
                    <a:pt x="10795" y="37484"/>
                    <a:pt x="10722" y="37484"/>
                  </a:cubicBezTo>
                  <a:cubicBezTo>
                    <a:pt x="9997" y="37484"/>
                    <a:pt x="9292" y="37186"/>
                    <a:pt x="8807" y="36641"/>
                  </a:cubicBezTo>
                  <a:cubicBezTo>
                    <a:pt x="8640" y="36407"/>
                    <a:pt x="8473" y="36207"/>
                    <a:pt x="8373" y="35974"/>
                  </a:cubicBezTo>
                  <a:cubicBezTo>
                    <a:pt x="8373" y="35907"/>
                    <a:pt x="8340" y="35874"/>
                    <a:pt x="8340" y="35807"/>
                  </a:cubicBezTo>
                  <a:lnTo>
                    <a:pt x="5304" y="26634"/>
                  </a:lnTo>
                  <a:cubicBezTo>
                    <a:pt x="5037" y="25900"/>
                    <a:pt x="4537" y="25333"/>
                    <a:pt x="3937" y="24966"/>
                  </a:cubicBezTo>
                  <a:lnTo>
                    <a:pt x="2669" y="24299"/>
                  </a:lnTo>
                  <a:cubicBezTo>
                    <a:pt x="3169" y="23865"/>
                    <a:pt x="3536" y="23365"/>
                    <a:pt x="3770" y="22731"/>
                  </a:cubicBezTo>
                  <a:cubicBezTo>
                    <a:pt x="4496" y="23568"/>
                    <a:pt x="5548" y="24055"/>
                    <a:pt x="6654" y="24055"/>
                  </a:cubicBezTo>
                  <a:cubicBezTo>
                    <a:pt x="6870" y="24055"/>
                    <a:pt x="7088" y="24037"/>
                    <a:pt x="7306" y="23998"/>
                  </a:cubicBezTo>
                  <a:cubicBezTo>
                    <a:pt x="8640" y="23732"/>
                    <a:pt x="9708" y="22831"/>
                    <a:pt x="10208" y="21630"/>
                  </a:cubicBezTo>
                  <a:cubicBezTo>
                    <a:pt x="10947" y="22451"/>
                    <a:pt x="11978" y="22935"/>
                    <a:pt x="13061" y="22935"/>
                  </a:cubicBezTo>
                  <a:cubicBezTo>
                    <a:pt x="13298" y="22935"/>
                    <a:pt x="13538" y="22912"/>
                    <a:pt x="13777" y="22864"/>
                  </a:cubicBezTo>
                  <a:cubicBezTo>
                    <a:pt x="15111" y="22664"/>
                    <a:pt x="16179" y="21697"/>
                    <a:pt x="16679" y="20496"/>
                  </a:cubicBezTo>
                  <a:cubicBezTo>
                    <a:pt x="17391" y="21317"/>
                    <a:pt x="18417" y="21801"/>
                    <a:pt x="19499" y="21801"/>
                  </a:cubicBezTo>
                  <a:cubicBezTo>
                    <a:pt x="19736" y="21801"/>
                    <a:pt x="19975" y="21778"/>
                    <a:pt x="20215" y="21730"/>
                  </a:cubicBezTo>
                  <a:cubicBezTo>
                    <a:pt x="21549" y="21530"/>
                    <a:pt x="22650" y="20563"/>
                    <a:pt x="23150" y="19362"/>
                  </a:cubicBezTo>
                  <a:cubicBezTo>
                    <a:pt x="23876" y="20199"/>
                    <a:pt x="24929" y="20686"/>
                    <a:pt x="26035" y="20686"/>
                  </a:cubicBezTo>
                  <a:cubicBezTo>
                    <a:pt x="26250" y="20686"/>
                    <a:pt x="26468" y="20668"/>
                    <a:pt x="26686" y="20629"/>
                  </a:cubicBezTo>
                  <a:cubicBezTo>
                    <a:pt x="28021" y="20363"/>
                    <a:pt x="29121" y="19462"/>
                    <a:pt x="29622" y="18228"/>
                  </a:cubicBezTo>
                  <a:cubicBezTo>
                    <a:pt x="30022" y="18695"/>
                    <a:pt x="30556" y="19062"/>
                    <a:pt x="31156" y="19328"/>
                  </a:cubicBezTo>
                  <a:cubicBezTo>
                    <a:pt x="31572" y="19482"/>
                    <a:pt x="32018" y="19563"/>
                    <a:pt x="32463" y="19563"/>
                  </a:cubicBezTo>
                  <a:cubicBezTo>
                    <a:pt x="32696" y="19563"/>
                    <a:pt x="32929" y="19541"/>
                    <a:pt x="33158" y="19495"/>
                  </a:cubicBezTo>
                  <a:cubicBezTo>
                    <a:pt x="34492" y="19228"/>
                    <a:pt x="35559" y="18328"/>
                    <a:pt x="36060" y="17127"/>
                  </a:cubicBezTo>
                  <a:close/>
                  <a:moveTo>
                    <a:pt x="34058" y="33972"/>
                  </a:moveTo>
                  <a:cubicBezTo>
                    <a:pt x="34525" y="35240"/>
                    <a:pt x="35192" y="36708"/>
                    <a:pt x="36293" y="38476"/>
                  </a:cubicBezTo>
                  <a:cubicBezTo>
                    <a:pt x="36493" y="38742"/>
                    <a:pt x="36693" y="39076"/>
                    <a:pt x="36894" y="39410"/>
                  </a:cubicBezTo>
                  <a:cubicBezTo>
                    <a:pt x="37828" y="40744"/>
                    <a:pt x="38028" y="41811"/>
                    <a:pt x="37527" y="42345"/>
                  </a:cubicBezTo>
                  <a:cubicBezTo>
                    <a:pt x="37305" y="42568"/>
                    <a:pt x="36966" y="42674"/>
                    <a:pt x="36573" y="42674"/>
                  </a:cubicBezTo>
                  <a:cubicBezTo>
                    <a:pt x="36026" y="42674"/>
                    <a:pt x="35375" y="42467"/>
                    <a:pt x="34792" y="42078"/>
                  </a:cubicBezTo>
                  <a:cubicBezTo>
                    <a:pt x="33525" y="41244"/>
                    <a:pt x="32390" y="39943"/>
                    <a:pt x="31390" y="38542"/>
                  </a:cubicBezTo>
                  <a:cubicBezTo>
                    <a:pt x="30556" y="37341"/>
                    <a:pt x="29822" y="36007"/>
                    <a:pt x="29255" y="34806"/>
                  </a:cubicBezTo>
                  <a:lnTo>
                    <a:pt x="34058" y="33972"/>
                  </a:lnTo>
                  <a:close/>
                  <a:moveTo>
                    <a:pt x="24885" y="35540"/>
                  </a:moveTo>
                  <a:cubicBezTo>
                    <a:pt x="25352" y="38209"/>
                    <a:pt x="25652" y="41011"/>
                    <a:pt x="25352" y="42879"/>
                  </a:cubicBezTo>
                  <a:cubicBezTo>
                    <a:pt x="25285" y="43379"/>
                    <a:pt x="25152" y="43913"/>
                    <a:pt x="24852" y="44346"/>
                  </a:cubicBezTo>
                  <a:cubicBezTo>
                    <a:pt x="24620" y="44662"/>
                    <a:pt x="24216" y="44845"/>
                    <a:pt x="23816" y="44845"/>
                  </a:cubicBezTo>
                  <a:cubicBezTo>
                    <a:pt x="23581" y="44845"/>
                    <a:pt x="23348" y="44782"/>
                    <a:pt x="23150" y="44647"/>
                  </a:cubicBezTo>
                  <a:cubicBezTo>
                    <a:pt x="22550" y="44213"/>
                    <a:pt x="21983" y="43246"/>
                    <a:pt x="21449" y="41711"/>
                  </a:cubicBezTo>
                  <a:cubicBezTo>
                    <a:pt x="20849" y="40143"/>
                    <a:pt x="20449" y="38175"/>
                    <a:pt x="20048" y="36374"/>
                  </a:cubicBezTo>
                  <a:lnTo>
                    <a:pt x="24885" y="35540"/>
                  </a:lnTo>
                  <a:close/>
                  <a:moveTo>
                    <a:pt x="16346" y="37075"/>
                  </a:moveTo>
                  <a:lnTo>
                    <a:pt x="16346" y="37075"/>
                  </a:lnTo>
                  <a:cubicBezTo>
                    <a:pt x="16179" y="38409"/>
                    <a:pt x="15945" y="39877"/>
                    <a:pt x="15545" y="41344"/>
                  </a:cubicBezTo>
                  <a:cubicBezTo>
                    <a:pt x="15111" y="43012"/>
                    <a:pt x="14478" y="44580"/>
                    <a:pt x="13610" y="45814"/>
                  </a:cubicBezTo>
                  <a:cubicBezTo>
                    <a:pt x="13003" y="46606"/>
                    <a:pt x="12208" y="47085"/>
                    <a:pt x="11572" y="47085"/>
                  </a:cubicBezTo>
                  <a:cubicBezTo>
                    <a:pt x="11404" y="47085"/>
                    <a:pt x="11248" y="47051"/>
                    <a:pt x="11109" y="46982"/>
                  </a:cubicBezTo>
                  <a:cubicBezTo>
                    <a:pt x="10441" y="46648"/>
                    <a:pt x="10275" y="45547"/>
                    <a:pt x="10675" y="44013"/>
                  </a:cubicBezTo>
                  <a:cubicBezTo>
                    <a:pt x="10808" y="43646"/>
                    <a:pt x="10875" y="43246"/>
                    <a:pt x="10975" y="42879"/>
                  </a:cubicBezTo>
                  <a:cubicBezTo>
                    <a:pt x="11442" y="40877"/>
                    <a:pt x="11542" y="39309"/>
                    <a:pt x="11542" y="37908"/>
                  </a:cubicBezTo>
                  <a:lnTo>
                    <a:pt x="16346" y="37075"/>
                  </a:lnTo>
                  <a:close/>
                  <a:moveTo>
                    <a:pt x="17344" y="1"/>
                  </a:moveTo>
                  <a:cubicBezTo>
                    <a:pt x="17065" y="1"/>
                    <a:pt x="16772" y="24"/>
                    <a:pt x="16512" y="48"/>
                  </a:cubicBezTo>
                  <a:cubicBezTo>
                    <a:pt x="15312" y="282"/>
                    <a:pt x="14244" y="949"/>
                    <a:pt x="13544" y="1949"/>
                  </a:cubicBezTo>
                  <a:cubicBezTo>
                    <a:pt x="12843" y="2950"/>
                    <a:pt x="12576" y="4151"/>
                    <a:pt x="12810" y="5352"/>
                  </a:cubicBezTo>
                  <a:cubicBezTo>
                    <a:pt x="12843" y="5685"/>
                    <a:pt x="12977" y="6019"/>
                    <a:pt x="13077" y="6353"/>
                  </a:cubicBezTo>
                  <a:cubicBezTo>
                    <a:pt x="8373" y="8788"/>
                    <a:pt x="5638" y="13391"/>
                    <a:pt x="6005" y="18194"/>
                  </a:cubicBezTo>
                  <a:lnTo>
                    <a:pt x="2502" y="18828"/>
                  </a:lnTo>
                  <a:cubicBezTo>
                    <a:pt x="2169" y="18861"/>
                    <a:pt x="1869" y="18995"/>
                    <a:pt x="1635" y="19162"/>
                  </a:cubicBezTo>
                  <a:cubicBezTo>
                    <a:pt x="568" y="19729"/>
                    <a:pt x="1" y="20830"/>
                    <a:pt x="134" y="21997"/>
                  </a:cubicBezTo>
                  <a:cubicBezTo>
                    <a:pt x="134" y="22064"/>
                    <a:pt x="134" y="22164"/>
                    <a:pt x="167" y="22231"/>
                  </a:cubicBezTo>
                  <a:cubicBezTo>
                    <a:pt x="234" y="22664"/>
                    <a:pt x="401" y="23064"/>
                    <a:pt x="668" y="23465"/>
                  </a:cubicBezTo>
                  <a:cubicBezTo>
                    <a:pt x="901" y="23832"/>
                    <a:pt x="1301" y="24132"/>
                    <a:pt x="1668" y="24332"/>
                  </a:cubicBezTo>
                  <a:lnTo>
                    <a:pt x="2235" y="24666"/>
                  </a:lnTo>
                  <a:lnTo>
                    <a:pt x="3837" y="25533"/>
                  </a:lnTo>
                  <a:cubicBezTo>
                    <a:pt x="4370" y="25833"/>
                    <a:pt x="4804" y="26334"/>
                    <a:pt x="5004" y="26901"/>
                  </a:cubicBezTo>
                  <a:lnTo>
                    <a:pt x="8040" y="36074"/>
                  </a:lnTo>
                  <a:cubicBezTo>
                    <a:pt x="8073" y="36174"/>
                    <a:pt x="8073" y="36207"/>
                    <a:pt x="8140" y="36307"/>
                  </a:cubicBezTo>
                  <a:cubicBezTo>
                    <a:pt x="8240" y="36574"/>
                    <a:pt x="8407" y="36841"/>
                    <a:pt x="8640" y="37075"/>
                  </a:cubicBezTo>
                  <a:cubicBezTo>
                    <a:pt x="9174" y="37742"/>
                    <a:pt x="10008" y="38075"/>
                    <a:pt x="10842" y="38075"/>
                  </a:cubicBezTo>
                  <a:lnTo>
                    <a:pt x="11075" y="38075"/>
                  </a:lnTo>
                  <a:cubicBezTo>
                    <a:pt x="11042" y="39376"/>
                    <a:pt x="10908" y="40977"/>
                    <a:pt x="10508" y="42845"/>
                  </a:cubicBezTo>
                  <a:cubicBezTo>
                    <a:pt x="10408" y="43179"/>
                    <a:pt x="10341" y="43546"/>
                    <a:pt x="10241" y="43913"/>
                  </a:cubicBezTo>
                  <a:cubicBezTo>
                    <a:pt x="9574" y="46481"/>
                    <a:pt x="10508" y="47248"/>
                    <a:pt x="10908" y="47482"/>
                  </a:cubicBezTo>
                  <a:cubicBezTo>
                    <a:pt x="11142" y="47549"/>
                    <a:pt x="11375" y="47649"/>
                    <a:pt x="11642" y="47649"/>
                  </a:cubicBezTo>
                  <a:cubicBezTo>
                    <a:pt x="12043" y="47649"/>
                    <a:pt x="12476" y="47515"/>
                    <a:pt x="12876" y="47248"/>
                  </a:cubicBezTo>
                  <a:cubicBezTo>
                    <a:pt x="13310" y="47015"/>
                    <a:pt x="13710" y="46648"/>
                    <a:pt x="14044" y="46181"/>
                  </a:cubicBezTo>
                  <a:cubicBezTo>
                    <a:pt x="15812" y="43813"/>
                    <a:pt x="16546" y="40010"/>
                    <a:pt x="16879" y="37075"/>
                  </a:cubicBezTo>
                  <a:lnTo>
                    <a:pt x="19681" y="36574"/>
                  </a:lnTo>
                  <a:cubicBezTo>
                    <a:pt x="20015" y="38375"/>
                    <a:pt x="20482" y="40377"/>
                    <a:pt x="21049" y="42011"/>
                  </a:cubicBezTo>
                  <a:cubicBezTo>
                    <a:pt x="21649" y="43679"/>
                    <a:pt x="22250" y="44680"/>
                    <a:pt x="22917" y="45147"/>
                  </a:cubicBezTo>
                  <a:cubicBezTo>
                    <a:pt x="23217" y="45347"/>
                    <a:pt x="23551" y="45414"/>
                    <a:pt x="23851" y="45414"/>
                  </a:cubicBezTo>
                  <a:cubicBezTo>
                    <a:pt x="24385" y="45414"/>
                    <a:pt x="24918" y="45180"/>
                    <a:pt x="25252" y="44713"/>
                  </a:cubicBezTo>
                  <a:cubicBezTo>
                    <a:pt x="25652" y="44213"/>
                    <a:pt x="25752" y="43579"/>
                    <a:pt x="25852" y="43045"/>
                  </a:cubicBezTo>
                  <a:cubicBezTo>
                    <a:pt x="26153" y="41077"/>
                    <a:pt x="25852" y="38242"/>
                    <a:pt x="25419" y="35573"/>
                  </a:cubicBezTo>
                  <a:lnTo>
                    <a:pt x="28754" y="35006"/>
                  </a:lnTo>
                  <a:cubicBezTo>
                    <a:pt x="29388" y="36241"/>
                    <a:pt x="30155" y="37675"/>
                    <a:pt x="31056" y="38976"/>
                  </a:cubicBezTo>
                  <a:cubicBezTo>
                    <a:pt x="32057" y="40410"/>
                    <a:pt x="33224" y="41745"/>
                    <a:pt x="34525" y="42578"/>
                  </a:cubicBezTo>
                  <a:cubicBezTo>
                    <a:pt x="35192" y="43045"/>
                    <a:pt x="35926" y="43246"/>
                    <a:pt x="36560" y="43246"/>
                  </a:cubicBezTo>
                  <a:cubicBezTo>
                    <a:pt x="37094" y="43246"/>
                    <a:pt x="37594" y="43079"/>
                    <a:pt x="37894" y="42745"/>
                  </a:cubicBezTo>
                  <a:cubicBezTo>
                    <a:pt x="38228" y="42412"/>
                    <a:pt x="38862" y="41378"/>
                    <a:pt x="37327" y="39209"/>
                  </a:cubicBezTo>
                  <a:cubicBezTo>
                    <a:pt x="37094" y="38876"/>
                    <a:pt x="36860" y="38576"/>
                    <a:pt x="36693" y="38242"/>
                  </a:cubicBezTo>
                  <a:cubicBezTo>
                    <a:pt x="35659" y="36574"/>
                    <a:pt x="34992" y="35173"/>
                    <a:pt x="34525" y="33972"/>
                  </a:cubicBezTo>
                  <a:cubicBezTo>
                    <a:pt x="35826" y="33639"/>
                    <a:pt x="36727" y="32405"/>
                    <a:pt x="36693" y="31037"/>
                  </a:cubicBezTo>
                  <a:lnTo>
                    <a:pt x="36427" y="21363"/>
                  </a:lnTo>
                  <a:cubicBezTo>
                    <a:pt x="36427" y="20729"/>
                    <a:pt x="36660" y="20129"/>
                    <a:pt x="37060" y="19662"/>
                  </a:cubicBezTo>
                  <a:lnTo>
                    <a:pt x="38295" y="18294"/>
                  </a:lnTo>
                  <a:lnTo>
                    <a:pt x="38728" y="17794"/>
                  </a:lnTo>
                  <a:cubicBezTo>
                    <a:pt x="39329" y="17127"/>
                    <a:pt x="39629" y="16193"/>
                    <a:pt x="39462" y="15326"/>
                  </a:cubicBezTo>
                  <a:cubicBezTo>
                    <a:pt x="39462" y="15292"/>
                    <a:pt x="39462" y="15226"/>
                    <a:pt x="39395" y="15159"/>
                  </a:cubicBezTo>
                  <a:cubicBezTo>
                    <a:pt x="39229" y="14458"/>
                    <a:pt x="38828" y="13825"/>
                    <a:pt x="38228" y="13391"/>
                  </a:cubicBezTo>
                  <a:cubicBezTo>
                    <a:pt x="37861" y="13157"/>
                    <a:pt x="37461" y="12991"/>
                    <a:pt x="36994" y="12891"/>
                  </a:cubicBezTo>
                  <a:cubicBezTo>
                    <a:pt x="36827" y="12874"/>
                    <a:pt x="36668" y="12866"/>
                    <a:pt x="36510" y="12866"/>
                  </a:cubicBezTo>
                  <a:cubicBezTo>
                    <a:pt x="36352" y="12866"/>
                    <a:pt x="36193" y="12874"/>
                    <a:pt x="36026" y="12891"/>
                  </a:cubicBezTo>
                  <a:lnTo>
                    <a:pt x="33958" y="13291"/>
                  </a:lnTo>
                  <a:lnTo>
                    <a:pt x="33891" y="13291"/>
                  </a:lnTo>
                  <a:lnTo>
                    <a:pt x="32524" y="13524"/>
                  </a:lnTo>
                  <a:cubicBezTo>
                    <a:pt x="31323" y="9021"/>
                    <a:pt x="27253" y="5652"/>
                    <a:pt x="22183" y="4851"/>
                  </a:cubicBezTo>
                  <a:cubicBezTo>
                    <a:pt x="22050" y="4851"/>
                    <a:pt x="21983" y="4818"/>
                    <a:pt x="21850" y="4818"/>
                  </a:cubicBezTo>
                  <a:cubicBezTo>
                    <a:pt x="21850" y="4485"/>
                    <a:pt x="21850" y="4151"/>
                    <a:pt x="21816" y="3784"/>
                  </a:cubicBezTo>
                  <a:cubicBezTo>
                    <a:pt x="21416" y="1716"/>
                    <a:pt x="19748" y="181"/>
                    <a:pt x="17680" y="15"/>
                  </a:cubicBezTo>
                  <a:cubicBezTo>
                    <a:pt x="17572" y="5"/>
                    <a:pt x="17459" y="1"/>
                    <a:pt x="173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389;p50"/>
            <p:cNvSpPr/>
            <p:nvPr/>
          </p:nvSpPr>
          <p:spPr>
            <a:xfrm>
              <a:off x="4350800" y="3653050"/>
              <a:ext cx="70075" cy="65400"/>
            </a:xfrm>
            <a:custGeom>
              <a:avLst/>
              <a:gdLst/>
              <a:ahLst/>
              <a:cxnLst/>
              <a:rect l="l" t="t" r="r" b="b"/>
              <a:pathLst>
                <a:path w="2803" h="2616" extrusionOk="0">
                  <a:moveTo>
                    <a:pt x="1451" y="0"/>
                  </a:moveTo>
                  <a:cubicBezTo>
                    <a:pt x="1358" y="0"/>
                    <a:pt x="1263" y="11"/>
                    <a:pt x="1168" y="34"/>
                  </a:cubicBezTo>
                  <a:cubicBezTo>
                    <a:pt x="467" y="168"/>
                    <a:pt x="0" y="835"/>
                    <a:pt x="134" y="1535"/>
                  </a:cubicBezTo>
                  <a:cubicBezTo>
                    <a:pt x="225" y="2145"/>
                    <a:pt x="790" y="2615"/>
                    <a:pt x="1447" y="2615"/>
                  </a:cubicBezTo>
                  <a:cubicBezTo>
                    <a:pt x="1509" y="2615"/>
                    <a:pt x="1572" y="2611"/>
                    <a:pt x="1635" y="2603"/>
                  </a:cubicBezTo>
                  <a:cubicBezTo>
                    <a:pt x="2335" y="2469"/>
                    <a:pt x="2802" y="1835"/>
                    <a:pt x="2669" y="1102"/>
                  </a:cubicBezTo>
                  <a:cubicBezTo>
                    <a:pt x="2554" y="439"/>
                    <a:pt x="2040" y="0"/>
                    <a:pt x="14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390;p50"/>
            <p:cNvSpPr/>
            <p:nvPr/>
          </p:nvSpPr>
          <p:spPr>
            <a:xfrm>
              <a:off x="4588450" y="3611425"/>
              <a:ext cx="79850" cy="65300"/>
            </a:xfrm>
            <a:custGeom>
              <a:avLst/>
              <a:gdLst/>
              <a:ahLst/>
              <a:cxnLst/>
              <a:rect l="l" t="t" r="r" b="b"/>
              <a:pathLst>
                <a:path w="3194" h="2612" extrusionOk="0">
                  <a:moveTo>
                    <a:pt x="1422" y="1"/>
                  </a:moveTo>
                  <a:cubicBezTo>
                    <a:pt x="1330" y="1"/>
                    <a:pt x="1235" y="11"/>
                    <a:pt x="1135" y="31"/>
                  </a:cubicBezTo>
                  <a:cubicBezTo>
                    <a:pt x="301" y="198"/>
                    <a:pt x="1" y="965"/>
                    <a:pt x="68" y="1532"/>
                  </a:cubicBezTo>
                  <a:cubicBezTo>
                    <a:pt x="160" y="2114"/>
                    <a:pt x="786" y="2612"/>
                    <a:pt x="1378" y="2612"/>
                  </a:cubicBezTo>
                  <a:cubicBezTo>
                    <a:pt x="1431" y="2612"/>
                    <a:pt x="1484" y="2608"/>
                    <a:pt x="1535" y="2600"/>
                  </a:cubicBezTo>
                  <a:cubicBezTo>
                    <a:pt x="3193" y="2224"/>
                    <a:pt x="2798" y="1"/>
                    <a:pt x="14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 name="Google Shape;1401;p50"/>
          <p:cNvGrpSpPr/>
          <p:nvPr/>
        </p:nvGrpSpPr>
        <p:grpSpPr>
          <a:xfrm>
            <a:off x="784812" y="621638"/>
            <a:ext cx="328248" cy="304676"/>
            <a:chOff x="8656226" y="2547184"/>
            <a:chExt cx="234630" cy="217766"/>
          </a:xfrm>
        </p:grpSpPr>
        <p:sp>
          <p:nvSpPr>
            <p:cNvPr id="78" name="Google Shape;1402;p50"/>
            <p:cNvSpPr/>
            <p:nvPr/>
          </p:nvSpPr>
          <p:spPr>
            <a:xfrm>
              <a:off x="8656234" y="2554313"/>
              <a:ext cx="222024" cy="203504"/>
            </a:xfrm>
            <a:custGeom>
              <a:avLst/>
              <a:gdLst/>
              <a:ahLst/>
              <a:cxnLst/>
              <a:rect l="l" t="t" r="r" b="b"/>
              <a:pathLst>
                <a:path w="7115" h="6521" extrusionOk="0">
                  <a:moveTo>
                    <a:pt x="4867" y="0"/>
                  </a:moveTo>
                  <a:cubicBezTo>
                    <a:pt x="4688" y="0"/>
                    <a:pt x="4495" y="57"/>
                    <a:pt x="4350" y="148"/>
                  </a:cubicBezTo>
                  <a:cubicBezTo>
                    <a:pt x="4004" y="321"/>
                    <a:pt x="3687" y="667"/>
                    <a:pt x="3514" y="1099"/>
                  </a:cubicBezTo>
                  <a:cubicBezTo>
                    <a:pt x="3514" y="1070"/>
                    <a:pt x="3457" y="1070"/>
                    <a:pt x="3457" y="1041"/>
                  </a:cubicBezTo>
                  <a:cubicBezTo>
                    <a:pt x="3103" y="500"/>
                    <a:pt x="2568" y="169"/>
                    <a:pt x="2103" y="169"/>
                  </a:cubicBezTo>
                  <a:cubicBezTo>
                    <a:pt x="1925" y="169"/>
                    <a:pt x="1757" y="217"/>
                    <a:pt x="1613" y="321"/>
                  </a:cubicBezTo>
                  <a:cubicBezTo>
                    <a:pt x="1095" y="638"/>
                    <a:pt x="1008" y="1444"/>
                    <a:pt x="1412" y="2164"/>
                  </a:cubicBezTo>
                  <a:cubicBezTo>
                    <a:pt x="663" y="2222"/>
                    <a:pt x="87" y="2625"/>
                    <a:pt x="58" y="3201"/>
                  </a:cubicBezTo>
                  <a:cubicBezTo>
                    <a:pt x="0" y="3864"/>
                    <a:pt x="692" y="4440"/>
                    <a:pt x="1556" y="4498"/>
                  </a:cubicBezTo>
                  <a:lnTo>
                    <a:pt x="1671" y="4498"/>
                  </a:lnTo>
                  <a:cubicBezTo>
                    <a:pt x="1527" y="4757"/>
                    <a:pt x="1412" y="5016"/>
                    <a:pt x="1383" y="5246"/>
                  </a:cubicBezTo>
                  <a:cubicBezTo>
                    <a:pt x="1296" y="5765"/>
                    <a:pt x="1440" y="6197"/>
                    <a:pt x="1815" y="6399"/>
                  </a:cubicBezTo>
                  <a:cubicBezTo>
                    <a:pt x="1958" y="6481"/>
                    <a:pt x="2118" y="6521"/>
                    <a:pt x="2286" y="6521"/>
                  </a:cubicBezTo>
                  <a:cubicBezTo>
                    <a:pt x="2761" y="6521"/>
                    <a:pt x="3296" y="6203"/>
                    <a:pt x="3658" y="5650"/>
                  </a:cubicBezTo>
                  <a:cubicBezTo>
                    <a:pt x="3687" y="5563"/>
                    <a:pt x="3716" y="5506"/>
                    <a:pt x="3774" y="5477"/>
                  </a:cubicBezTo>
                  <a:cubicBezTo>
                    <a:pt x="4117" y="5982"/>
                    <a:pt x="4617" y="6275"/>
                    <a:pt x="5064" y="6275"/>
                  </a:cubicBezTo>
                  <a:cubicBezTo>
                    <a:pt x="5254" y="6275"/>
                    <a:pt x="5434" y="6222"/>
                    <a:pt x="5588" y="6111"/>
                  </a:cubicBezTo>
                  <a:cubicBezTo>
                    <a:pt x="6107" y="5794"/>
                    <a:pt x="6164" y="4958"/>
                    <a:pt x="5732" y="4238"/>
                  </a:cubicBezTo>
                  <a:cubicBezTo>
                    <a:pt x="6539" y="4123"/>
                    <a:pt x="7115" y="3633"/>
                    <a:pt x="7057" y="3029"/>
                  </a:cubicBezTo>
                  <a:cubicBezTo>
                    <a:pt x="7086" y="2481"/>
                    <a:pt x="6424" y="2049"/>
                    <a:pt x="5646" y="2020"/>
                  </a:cubicBezTo>
                  <a:cubicBezTo>
                    <a:pt x="5963" y="1185"/>
                    <a:pt x="5732" y="321"/>
                    <a:pt x="5156" y="62"/>
                  </a:cubicBezTo>
                  <a:cubicBezTo>
                    <a:pt x="5072" y="19"/>
                    <a:pt x="4971" y="0"/>
                    <a:pt x="48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1403;p50"/>
            <p:cNvGrpSpPr/>
            <p:nvPr/>
          </p:nvGrpSpPr>
          <p:grpSpPr>
            <a:xfrm>
              <a:off x="8656226" y="2547184"/>
              <a:ext cx="234630" cy="217766"/>
              <a:chOff x="8205901" y="2931534"/>
              <a:chExt cx="234630" cy="217766"/>
            </a:xfrm>
          </p:grpSpPr>
          <p:sp>
            <p:nvSpPr>
              <p:cNvPr id="80" name="Google Shape;1404;p50"/>
              <p:cNvSpPr/>
              <p:nvPr/>
            </p:nvSpPr>
            <p:spPr>
              <a:xfrm>
                <a:off x="8254456" y="2939398"/>
                <a:ext cx="180677" cy="204721"/>
              </a:xfrm>
              <a:custGeom>
                <a:avLst/>
                <a:gdLst/>
                <a:ahLst/>
                <a:cxnLst/>
                <a:rect l="l" t="t" r="r" b="b"/>
                <a:pathLst>
                  <a:path w="5790" h="6560" extrusionOk="0">
                    <a:moveTo>
                      <a:pt x="3465" y="0"/>
                    </a:moveTo>
                    <a:cubicBezTo>
                      <a:pt x="3303" y="0"/>
                      <a:pt x="3135" y="45"/>
                      <a:pt x="2967" y="129"/>
                    </a:cubicBezTo>
                    <a:cubicBezTo>
                      <a:pt x="3053" y="2260"/>
                      <a:pt x="2045" y="4450"/>
                      <a:pt x="144" y="5256"/>
                    </a:cubicBezTo>
                    <a:cubicBezTo>
                      <a:pt x="87" y="5256"/>
                      <a:pt x="87" y="5285"/>
                      <a:pt x="58" y="5285"/>
                    </a:cubicBezTo>
                    <a:cubicBezTo>
                      <a:pt x="0" y="5746"/>
                      <a:pt x="144" y="6207"/>
                      <a:pt x="490" y="6437"/>
                    </a:cubicBezTo>
                    <a:cubicBezTo>
                      <a:pt x="633" y="6520"/>
                      <a:pt x="795" y="6559"/>
                      <a:pt x="965" y="6559"/>
                    </a:cubicBezTo>
                    <a:cubicBezTo>
                      <a:pt x="1447" y="6559"/>
                      <a:pt x="1993" y="6242"/>
                      <a:pt x="2333" y="5688"/>
                    </a:cubicBezTo>
                    <a:cubicBezTo>
                      <a:pt x="2362" y="5631"/>
                      <a:pt x="2391" y="5573"/>
                      <a:pt x="2449" y="5487"/>
                    </a:cubicBezTo>
                    <a:cubicBezTo>
                      <a:pt x="2802" y="5986"/>
                      <a:pt x="3321" y="6290"/>
                      <a:pt x="3778" y="6290"/>
                    </a:cubicBezTo>
                    <a:cubicBezTo>
                      <a:pt x="3953" y="6290"/>
                      <a:pt x="4119" y="6245"/>
                      <a:pt x="4263" y="6149"/>
                    </a:cubicBezTo>
                    <a:cubicBezTo>
                      <a:pt x="4782" y="5775"/>
                      <a:pt x="4810" y="4997"/>
                      <a:pt x="4407" y="4277"/>
                    </a:cubicBezTo>
                    <a:cubicBezTo>
                      <a:pt x="5214" y="4133"/>
                      <a:pt x="5790" y="3614"/>
                      <a:pt x="5761" y="3038"/>
                    </a:cubicBezTo>
                    <a:cubicBezTo>
                      <a:pt x="5761" y="2433"/>
                      <a:pt x="5099" y="2001"/>
                      <a:pt x="4263" y="2001"/>
                    </a:cubicBezTo>
                    <a:cubicBezTo>
                      <a:pt x="4609" y="1166"/>
                      <a:pt x="4378" y="302"/>
                      <a:pt x="3802" y="71"/>
                    </a:cubicBezTo>
                    <a:cubicBezTo>
                      <a:pt x="3694" y="23"/>
                      <a:pt x="3581" y="0"/>
                      <a:pt x="34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405;p50"/>
              <p:cNvSpPr/>
              <p:nvPr/>
            </p:nvSpPr>
            <p:spPr>
              <a:xfrm>
                <a:off x="8287689" y="3010395"/>
                <a:ext cx="75547" cy="58420"/>
              </a:xfrm>
              <a:custGeom>
                <a:avLst/>
                <a:gdLst/>
                <a:ahLst/>
                <a:cxnLst/>
                <a:rect l="l" t="t" r="r" b="b"/>
                <a:pathLst>
                  <a:path w="2421" h="1872" extrusionOk="0">
                    <a:moveTo>
                      <a:pt x="1393" y="0"/>
                    </a:moveTo>
                    <a:cubicBezTo>
                      <a:pt x="1212" y="0"/>
                      <a:pt x="1021" y="42"/>
                      <a:pt x="836" y="129"/>
                    </a:cubicBezTo>
                    <a:cubicBezTo>
                      <a:pt x="289" y="418"/>
                      <a:pt x="1" y="994"/>
                      <a:pt x="231" y="1426"/>
                    </a:cubicBezTo>
                    <a:cubicBezTo>
                      <a:pt x="365" y="1712"/>
                      <a:pt x="675" y="1872"/>
                      <a:pt x="1029" y="1872"/>
                    </a:cubicBezTo>
                    <a:cubicBezTo>
                      <a:pt x="1209" y="1872"/>
                      <a:pt x="1400" y="1830"/>
                      <a:pt x="1585" y="1743"/>
                    </a:cubicBezTo>
                    <a:cubicBezTo>
                      <a:pt x="2132" y="1483"/>
                      <a:pt x="2420" y="907"/>
                      <a:pt x="2190" y="446"/>
                    </a:cubicBezTo>
                    <a:cubicBezTo>
                      <a:pt x="2057" y="160"/>
                      <a:pt x="1746" y="0"/>
                      <a:pt x="13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406;p50"/>
              <p:cNvSpPr/>
              <p:nvPr/>
            </p:nvSpPr>
            <p:spPr>
              <a:xfrm>
                <a:off x="8205901" y="2931534"/>
                <a:ext cx="234630" cy="217766"/>
              </a:xfrm>
              <a:custGeom>
                <a:avLst/>
                <a:gdLst/>
                <a:ahLst/>
                <a:cxnLst/>
                <a:rect l="l" t="t" r="r" b="b"/>
                <a:pathLst>
                  <a:path w="7519" h="6978" extrusionOk="0">
                    <a:moveTo>
                      <a:pt x="5075" y="397"/>
                    </a:moveTo>
                    <a:cubicBezTo>
                      <a:pt x="5157" y="397"/>
                      <a:pt x="5243" y="410"/>
                      <a:pt x="5330" y="439"/>
                    </a:cubicBezTo>
                    <a:cubicBezTo>
                      <a:pt x="5790" y="640"/>
                      <a:pt x="5963" y="1389"/>
                      <a:pt x="5675" y="2109"/>
                    </a:cubicBezTo>
                    <a:cubicBezTo>
                      <a:pt x="5646" y="2167"/>
                      <a:pt x="5646" y="2224"/>
                      <a:pt x="5675" y="2282"/>
                    </a:cubicBezTo>
                    <a:cubicBezTo>
                      <a:pt x="5675" y="2368"/>
                      <a:pt x="5762" y="2397"/>
                      <a:pt x="5819" y="2397"/>
                    </a:cubicBezTo>
                    <a:cubicBezTo>
                      <a:pt x="6510" y="2426"/>
                      <a:pt x="7058" y="2829"/>
                      <a:pt x="7087" y="3290"/>
                    </a:cubicBezTo>
                    <a:cubicBezTo>
                      <a:pt x="7115" y="3751"/>
                      <a:pt x="6626" y="4183"/>
                      <a:pt x="5934" y="4298"/>
                    </a:cubicBezTo>
                    <a:cubicBezTo>
                      <a:pt x="5848" y="4298"/>
                      <a:pt x="5819" y="4356"/>
                      <a:pt x="5790" y="4414"/>
                    </a:cubicBezTo>
                    <a:cubicBezTo>
                      <a:pt x="5762" y="4442"/>
                      <a:pt x="5762" y="4529"/>
                      <a:pt x="5790" y="4586"/>
                    </a:cubicBezTo>
                    <a:cubicBezTo>
                      <a:pt x="6107" y="5220"/>
                      <a:pt x="6078" y="5940"/>
                      <a:pt x="5675" y="6171"/>
                    </a:cubicBezTo>
                    <a:cubicBezTo>
                      <a:pt x="5560" y="6247"/>
                      <a:pt x="5427" y="6283"/>
                      <a:pt x="5285" y="6283"/>
                    </a:cubicBezTo>
                    <a:cubicBezTo>
                      <a:pt x="4894" y="6283"/>
                      <a:pt x="4437" y="6010"/>
                      <a:pt x="4120" y="5566"/>
                    </a:cubicBezTo>
                    <a:cubicBezTo>
                      <a:pt x="4091" y="5537"/>
                      <a:pt x="4033" y="5508"/>
                      <a:pt x="3947" y="5508"/>
                    </a:cubicBezTo>
                    <a:cubicBezTo>
                      <a:pt x="3889" y="5508"/>
                      <a:pt x="3803" y="5537"/>
                      <a:pt x="3774" y="5595"/>
                    </a:cubicBezTo>
                    <a:cubicBezTo>
                      <a:pt x="3745" y="5681"/>
                      <a:pt x="3688" y="5710"/>
                      <a:pt x="3659" y="5796"/>
                    </a:cubicBezTo>
                    <a:cubicBezTo>
                      <a:pt x="3358" y="6269"/>
                      <a:pt x="2880" y="6566"/>
                      <a:pt x="2478" y="6566"/>
                    </a:cubicBezTo>
                    <a:cubicBezTo>
                      <a:pt x="2341" y="6566"/>
                      <a:pt x="2213" y="6532"/>
                      <a:pt x="2103" y="6459"/>
                    </a:cubicBezTo>
                    <a:cubicBezTo>
                      <a:pt x="1873" y="6286"/>
                      <a:pt x="1729" y="5940"/>
                      <a:pt x="1787" y="5508"/>
                    </a:cubicBezTo>
                    <a:cubicBezTo>
                      <a:pt x="1815" y="5278"/>
                      <a:pt x="1902" y="5018"/>
                      <a:pt x="2046" y="4817"/>
                    </a:cubicBezTo>
                    <a:cubicBezTo>
                      <a:pt x="2075" y="4730"/>
                      <a:pt x="2075" y="4673"/>
                      <a:pt x="2046" y="4586"/>
                    </a:cubicBezTo>
                    <a:cubicBezTo>
                      <a:pt x="2017" y="4529"/>
                      <a:pt x="1931" y="4500"/>
                      <a:pt x="1873" y="4500"/>
                    </a:cubicBezTo>
                    <a:lnTo>
                      <a:pt x="1758" y="4500"/>
                    </a:lnTo>
                    <a:cubicBezTo>
                      <a:pt x="1009" y="4442"/>
                      <a:pt x="375" y="3981"/>
                      <a:pt x="433" y="3434"/>
                    </a:cubicBezTo>
                    <a:cubicBezTo>
                      <a:pt x="462" y="2973"/>
                      <a:pt x="951" y="2628"/>
                      <a:pt x="1614" y="2570"/>
                    </a:cubicBezTo>
                    <a:cubicBezTo>
                      <a:pt x="1671" y="2570"/>
                      <a:pt x="1758" y="2541"/>
                      <a:pt x="1787" y="2484"/>
                    </a:cubicBezTo>
                    <a:cubicBezTo>
                      <a:pt x="1844" y="2426"/>
                      <a:pt x="1844" y="2368"/>
                      <a:pt x="1787" y="2282"/>
                    </a:cubicBezTo>
                    <a:cubicBezTo>
                      <a:pt x="1470" y="1677"/>
                      <a:pt x="1499" y="957"/>
                      <a:pt x="1902" y="698"/>
                    </a:cubicBezTo>
                    <a:cubicBezTo>
                      <a:pt x="2017" y="640"/>
                      <a:pt x="2161" y="611"/>
                      <a:pt x="2305" y="611"/>
                    </a:cubicBezTo>
                    <a:cubicBezTo>
                      <a:pt x="2363" y="611"/>
                      <a:pt x="2449" y="611"/>
                      <a:pt x="2507" y="554"/>
                    </a:cubicBezTo>
                    <a:cubicBezTo>
                      <a:pt x="2910" y="669"/>
                      <a:pt x="3256" y="928"/>
                      <a:pt x="3515" y="1303"/>
                    </a:cubicBezTo>
                    <a:lnTo>
                      <a:pt x="3544" y="1389"/>
                    </a:lnTo>
                    <a:cubicBezTo>
                      <a:pt x="3601" y="1447"/>
                      <a:pt x="3659" y="1504"/>
                      <a:pt x="3745" y="1504"/>
                    </a:cubicBezTo>
                    <a:cubicBezTo>
                      <a:pt x="3803" y="1504"/>
                      <a:pt x="3889" y="1447"/>
                      <a:pt x="3918" y="1389"/>
                    </a:cubicBezTo>
                    <a:cubicBezTo>
                      <a:pt x="4091" y="986"/>
                      <a:pt x="4350" y="698"/>
                      <a:pt x="4667" y="525"/>
                    </a:cubicBezTo>
                    <a:cubicBezTo>
                      <a:pt x="4763" y="448"/>
                      <a:pt x="4910" y="397"/>
                      <a:pt x="5075" y="397"/>
                    </a:cubicBezTo>
                    <a:close/>
                    <a:moveTo>
                      <a:pt x="4999" y="1"/>
                    </a:moveTo>
                    <a:cubicBezTo>
                      <a:pt x="4806" y="1"/>
                      <a:pt x="4616" y="52"/>
                      <a:pt x="4437" y="151"/>
                    </a:cubicBezTo>
                    <a:cubicBezTo>
                      <a:pt x="4149" y="295"/>
                      <a:pt x="3889" y="583"/>
                      <a:pt x="3659" y="928"/>
                    </a:cubicBezTo>
                    <a:cubicBezTo>
                      <a:pt x="3371" y="525"/>
                      <a:pt x="2996" y="266"/>
                      <a:pt x="2593" y="208"/>
                    </a:cubicBezTo>
                    <a:cubicBezTo>
                      <a:pt x="2464" y="178"/>
                      <a:pt x="2345" y="162"/>
                      <a:pt x="2235" y="162"/>
                    </a:cubicBezTo>
                    <a:cubicBezTo>
                      <a:pt x="2027" y="162"/>
                      <a:pt x="1851" y="220"/>
                      <a:pt x="1700" y="352"/>
                    </a:cubicBezTo>
                    <a:cubicBezTo>
                      <a:pt x="1153" y="669"/>
                      <a:pt x="1038" y="1418"/>
                      <a:pt x="1326" y="2167"/>
                    </a:cubicBezTo>
                    <a:cubicBezTo>
                      <a:pt x="634" y="2311"/>
                      <a:pt x="116" y="2801"/>
                      <a:pt x="58" y="3377"/>
                    </a:cubicBezTo>
                    <a:cubicBezTo>
                      <a:pt x="1" y="4097"/>
                      <a:pt x="692" y="4702"/>
                      <a:pt x="1585" y="4846"/>
                    </a:cubicBezTo>
                    <a:cubicBezTo>
                      <a:pt x="1499" y="5018"/>
                      <a:pt x="1470" y="5249"/>
                      <a:pt x="1441" y="5422"/>
                    </a:cubicBezTo>
                    <a:cubicBezTo>
                      <a:pt x="1355" y="6027"/>
                      <a:pt x="1585" y="6545"/>
                      <a:pt x="1988" y="6804"/>
                    </a:cubicBezTo>
                    <a:cubicBezTo>
                      <a:pt x="2161" y="6948"/>
                      <a:pt x="2334" y="6977"/>
                      <a:pt x="2564" y="6977"/>
                    </a:cubicBezTo>
                    <a:cubicBezTo>
                      <a:pt x="3054" y="6977"/>
                      <a:pt x="3659" y="6660"/>
                      <a:pt x="4005" y="6084"/>
                    </a:cubicBezTo>
                    <a:cubicBezTo>
                      <a:pt x="4390" y="6489"/>
                      <a:pt x="4867" y="6714"/>
                      <a:pt x="5304" y="6714"/>
                    </a:cubicBezTo>
                    <a:cubicBezTo>
                      <a:pt x="5519" y="6714"/>
                      <a:pt x="5725" y="6659"/>
                      <a:pt x="5906" y="6545"/>
                    </a:cubicBezTo>
                    <a:cubicBezTo>
                      <a:pt x="6453" y="6228"/>
                      <a:pt x="6597" y="5422"/>
                      <a:pt x="6251" y="4673"/>
                    </a:cubicBezTo>
                    <a:cubicBezTo>
                      <a:pt x="7029" y="4442"/>
                      <a:pt x="7519" y="3924"/>
                      <a:pt x="7490" y="3290"/>
                    </a:cubicBezTo>
                    <a:cubicBezTo>
                      <a:pt x="7490" y="2656"/>
                      <a:pt x="6914" y="2138"/>
                      <a:pt x="6107" y="2052"/>
                    </a:cubicBezTo>
                    <a:cubicBezTo>
                      <a:pt x="6338" y="1187"/>
                      <a:pt x="6078" y="352"/>
                      <a:pt x="5445" y="93"/>
                    </a:cubicBezTo>
                    <a:cubicBezTo>
                      <a:pt x="5295" y="31"/>
                      <a:pt x="5146" y="1"/>
                      <a:pt x="49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3" name="Google Shape;1407;p50"/>
          <p:cNvGrpSpPr/>
          <p:nvPr/>
        </p:nvGrpSpPr>
        <p:grpSpPr>
          <a:xfrm>
            <a:off x="697214" y="1017724"/>
            <a:ext cx="354974" cy="319878"/>
            <a:chOff x="8549240" y="3624833"/>
            <a:chExt cx="237314" cy="213865"/>
          </a:xfrm>
        </p:grpSpPr>
        <p:sp>
          <p:nvSpPr>
            <p:cNvPr id="84" name="Google Shape;1408;p50"/>
            <p:cNvSpPr/>
            <p:nvPr/>
          </p:nvSpPr>
          <p:spPr>
            <a:xfrm>
              <a:off x="8555989" y="3631362"/>
              <a:ext cx="223833" cy="200789"/>
            </a:xfrm>
            <a:custGeom>
              <a:avLst/>
              <a:gdLst/>
              <a:ahLst/>
              <a:cxnLst/>
              <a:rect l="l" t="t" r="r" b="b"/>
              <a:pathLst>
                <a:path w="7173" h="6434" extrusionOk="0">
                  <a:moveTo>
                    <a:pt x="2373" y="0"/>
                  </a:moveTo>
                  <a:cubicBezTo>
                    <a:pt x="2239" y="0"/>
                    <a:pt x="2109" y="29"/>
                    <a:pt x="1988" y="89"/>
                  </a:cubicBezTo>
                  <a:cubicBezTo>
                    <a:pt x="1440" y="349"/>
                    <a:pt x="1268" y="1155"/>
                    <a:pt x="1584" y="1904"/>
                  </a:cubicBezTo>
                  <a:cubicBezTo>
                    <a:pt x="1555" y="1903"/>
                    <a:pt x="1526" y="1902"/>
                    <a:pt x="1498" y="1902"/>
                  </a:cubicBezTo>
                  <a:cubicBezTo>
                    <a:pt x="789" y="1902"/>
                    <a:pt x="226" y="2242"/>
                    <a:pt x="115" y="2768"/>
                  </a:cubicBezTo>
                  <a:cubicBezTo>
                    <a:pt x="0" y="3373"/>
                    <a:pt x="576" y="4064"/>
                    <a:pt x="1498" y="4208"/>
                  </a:cubicBezTo>
                  <a:lnTo>
                    <a:pt x="1584" y="4208"/>
                  </a:lnTo>
                  <a:cubicBezTo>
                    <a:pt x="1412" y="4410"/>
                    <a:pt x="1296" y="4669"/>
                    <a:pt x="1239" y="4929"/>
                  </a:cubicBezTo>
                  <a:cubicBezTo>
                    <a:pt x="1095" y="5389"/>
                    <a:pt x="1181" y="5850"/>
                    <a:pt x="1527" y="6138"/>
                  </a:cubicBezTo>
                  <a:cubicBezTo>
                    <a:pt x="1696" y="6277"/>
                    <a:pt x="1909" y="6344"/>
                    <a:pt x="2138" y="6344"/>
                  </a:cubicBezTo>
                  <a:cubicBezTo>
                    <a:pt x="2574" y="6344"/>
                    <a:pt x="3069" y="6102"/>
                    <a:pt x="3428" y="5649"/>
                  </a:cubicBezTo>
                  <a:cubicBezTo>
                    <a:pt x="3457" y="5562"/>
                    <a:pt x="3543" y="5533"/>
                    <a:pt x="3572" y="5476"/>
                  </a:cubicBezTo>
                  <a:cubicBezTo>
                    <a:pt x="3886" y="6060"/>
                    <a:pt x="4411" y="6433"/>
                    <a:pt x="4899" y="6433"/>
                  </a:cubicBezTo>
                  <a:cubicBezTo>
                    <a:pt x="5038" y="6433"/>
                    <a:pt x="5173" y="6403"/>
                    <a:pt x="5300" y="6340"/>
                  </a:cubicBezTo>
                  <a:cubicBezTo>
                    <a:pt x="5847" y="6081"/>
                    <a:pt x="6020" y="5245"/>
                    <a:pt x="5703" y="4496"/>
                  </a:cubicBezTo>
                  <a:cubicBezTo>
                    <a:pt x="6481" y="4468"/>
                    <a:pt x="7115" y="4036"/>
                    <a:pt x="7172" y="3460"/>
                  </a:cubicBezTo>
                  <a:cubicBezTo>
                    <a:pt x="7144" y="2912"/>
                    <a:pt x="6596" y="2365"/>
                    <a:pt x="5819" y="2250"/>
                  </a:cubicBezTo>
                  <a:cubicBezTo>
                    <a:pt x="6251" y="1472"/>
                    <a:pt x="6135" y="608"/>
                    <a:pt x="5559" y="291"/>
                  </a:cubicBezTo>
                  <a:cubicBezTo>
                    <a:pt x="5413" y="210"/>
                    <a:pt x="5258" y="175"/>
                    <a:pt x="5099" y="175"/>
                  </a:cubicBezTo>
                  <a:cubicBezTo>
                    <a:pt x="4975" y="175"/>
                    <a:pt x="4850" y="196"/>
                    <a:pt x="4724" y="233"/>
                  </a:cubicBezTo>
                  <a:cubicBezTo>
                    <a:pt x="4378" y="377"/>
                    <a:pt x="4004" y="666"/>
                    <a:pt x="3802" y="1098"/>
                  </a:cubicBezTo>
                  <a:cubicBezTo>
                    <a:pt x="3802" y="1069"/>
                    <a:pt x="3745" y="1069"/>
                    <a:pt x="3745" y="1040"/>
                  </a:cubicBezTo>
                  <a:cubicBezTo>
                    <a:pt x="3426" y="403"/>
                    <a:pt x="2875" y="0"/>
                    <a:pt x="23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 name="Google Shape;1409;p50"/>
            <p:cNvGrpSpPr/>
            <p:nvPr/>
          </p:nvGrpSpPr>
          <p:grpSpPr>
            <a:xfrm>
              <a:off x="8549240" y="3624833"/>
              <a:ext cx="237314" cy="213865"/>
              <a:chOff x="8365015" y="3739933"/>
              <a:chExt cx="237314" cy="213865"/>
            </a:xfrm>
          </p:grpSpPr>
          <p:sp>
            <p:nvSpPr>
              <p:cNvPr id="86" name="Google Shape;1410;p50"/>
              <p:cNvSpPr/>
              <p:nvPr/>
            </p:nvSpPr>
            <p:spPr>
              <a:xfrm>
                <a:off x="8406362" y="3749826"/>
                <a:ext cx="190569" cy="197918"/>
              </a:xfrm>
              <a:custGeom>
                <a:avLst/>
                <a:gdLst/>
                <a:ahLst/>
                <a:cxnLst/>
                <a:rect l="l" t="t" r="r" b="b"/>
                <a:pathLst>
                  <a:path w="6107" h="6342" extrusionOk="0">
                    <a:moveTo>
                      <a:pt x="4060" y="1"/>
                    </a:moveTo>
                    <a:cubicBezTo>
                      <a:pt x="3930" y="1"/>
                      <a:pt x="3794" y="29"/>
                      <a:pt x="3658" y="84"/>
                    </a:cubicBezTo>
                    <a:cubicBezTo>
                      <a:pt x="3428" y="2186"/>
                      <a:pt x="2218" y="4260"/>
                      <a:pt x="202" y="4808"/>
                    </a:cubicBezTo>
                    <a:cubicBezTo>
                      <a:pt x="144" y="4836"/>
                      <a:pt x="144" y="4836"/>
                      <a:pt x="115" y="4836"/>
                    </a:cubicBezTo>
                    <a:cubicBezTo>
                      <a:pt x="0" y="5355"/>
                      <a:pt x="86" y="5816"/>
                      <a:pt x="403" y="6075"/>
                    </a:cubicBezTo>
                    <a:cubicBezTo>
                      <a:pt x="557" y="6219"/>
                      <a:pt x="755" y="6286"/>
                      <a:pt x="973" y="6286"/>
                    </a:cubicBezTo>
                    <a:cubicBezTo>
                      <a:pt x="1408" y="6286"/>
                      <a:pt x="1920" y="6017"/>
                      <a:pt x="2304" y="5556"/>
                    </a:cubicBezTo>
                    <a:cubicBezTo>
                      <a:pt x="2391" y="5499"/>
                      <a:pt x="2420" y="5441"/>
                      <a:pt x="2448" y="5384"/>
                    </a:cubicBezTo>
                    <a:cubicBezTo>
                      <a:pt x="2763" y="5967"/>
                      <a:pt x="3287" y="6341"/>
                      <a:pt x="3776" y="6341"/>
                    </a:cubicBezTo>
                    <a:cubicBezTo>
                      <a:pt x="3914" y="6341"/>
                      <a:pt x="4050" y="6311"/>
                      <a:pt x="4177" y="6248"/>
                    </a:cubicBezTo>
                    <a:cubicBezTo>
                      <a:pt x="4724" y="5960"/>
                      <a:pt x="4897" y="5153"/>
                      <a:pt x="4580" y="4404"/>
                    </a:cubicBezTo>
                    <a:cubicBezTo>
                      <a:pt x="5386" y="4375"/>
                      <a:pt x="6020" y="3943"/>
                      <a:pt x="6078" y="3367"/>
                    </a:cubicBezTo>
                    <a:cubicBezTo>
                      <a:pt x="6107" y="2791"/>
                      <a:pt x="5559" y="2244"/>
                      <a:pt x="4724" y="2100"/>
                    </a:cubicBezTo>
                    <a:cubicBezTo>
                      <a:pt x="5127" y="1322"/>
                      <a:pt x="5070" y="458"/>
                      <a:pt x="4465" y="112"/>
                    </a:cubicBezTo>
                    <a:cubicBezTo>
                      <a:pt x="4343" y="36"/>
                      <a:pt x="4205" y="1"/>
                      <a:pt x="4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411;p50"/>
              <p:cNvSpPr/>
              <p:nvPr/>
            </p:nvSpPr>
            <p:spPr>
              <a:xfrm>
                <a:off x="8449487" y="3820261"/>
                <a:ext cx="75547" cy="56735"/>
              </a:xfrm>
              <a:custGeom>
                <a:avLst/>
                <a:gdLst/>
                <a:ahLst/>
                <a:cxnLst/>
                <a:rect l="l" t="t" r="r" b="b"/>
                <a:pathLst>
                  <a:path w="2421" h="1818" extrusionOk="0">
                    <a:moveTo>
                      <a:pt x="1316" y="0"/>
                    </a:moveTo>
                    <a:cubicBezTo>
                      <a:pt x="1179" y="0"/>
                      <a:pt x="1036" y="23"/>
                      <a:pt x="894" y="73"/>
                    </a:cubicBezTo>
                    <a:cubicBezTo>
                      <a:pt x="375" y="246"/>
                      <a:pt x="1" y="793"/>
                      <a:pt x="145" y="1254"/>
                    </a:cubicBezTo>
                    <a:cubicBezTo>
                      <a:pt x="253" y="1601"/>
                      <a:pt x="622" y="1817"/>
                      <a:pt x="1044" y="1817"/>
                    </a:cubicBezTo>
                    <a:cubicBezTo>
                      <a:pt x="1183" y="1817"/>
                      <a:pt x="1327" y="1794"/>
                      <a:pt x="1470" y="1744"/>
                    </a:cubicBezTo>
                    <a:cubicBezTo>
                      <a:pt x="2046" y="1571"/>
                      <a:pt x="2420" y="1024"/>
                      <a:pt x="2247" y="563"/>
                    </a:cubicBezTo>
                    <a:cubicBezTo>
                      <a:pt x="2096" y="216"/>
                      <a:pt x="1732" y="0"/>
                      <a:pt x="13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412;p50"/>
              <p:cNvSpPr/>
              <p:nvPr/>
            </p:nvSpPr>
            <p:spPr>
              <a:xfrm>
                <a:off x="8365015" y="3739933"/>
                <a:ext cx="237314" cy="213865"/>
              </a:xfrm>
              <a:custGeom>
                <a:avLst/>
                <a:gdLst/>
                <a:ahLst/>
                <a:cxnLst/>
                <a:rect l="l" t="t" r="r" b="b"/>
                <a:pathLst>
                  <a:path w="7605" h="6853" extrusionOk="0">
                    <a:moveTo>
                      <a:pt x="2618" y="386"/>
                    </a:moveTo>
                    <a:cubicBezTo>
                      <a:pt x="2715" y="386"/>
                      <a:pt x="2823" y="401"/>
                      <a:pt x="2938" y="429"/>
                    </a:cubicBezTo>
                    <a:cubicBezTo>
                      <a:pt x="3284" y="545"/>
                      <a:pt x="3601" y="862"/>
                      <a:pt x="3831" y="1294"/>
                    </a:cubicBezTo>
                    <a:lnTo>
                      <a:pt x="3860" y="1380"/>
                    </a:lnTo>
                    <a:cubicBezTo>
                      <a:pt x="3889" y="1438"/>
                      <a:pt x="3975" y="1466"/>
                      <a:pt x="4033" y="1466"/>
                    </a:cubicBezTo>
                    <a:cubicBezTo>
                      <a:pt x="4119" y="1466"/>
                      <a:pt x="4177" y="1438"/>
                      <a:pt x="4234" y="1380"/>
                    </a:cubicBezTo>
                    <a:cubicBezTo>
                      <a:pt x="4407" y="1006"/>
                      <a:pt x="4724" y="718"/>
                      <a:pt x="5041" y="602"/>
                    </a:cubicBezTo>
                    <a:cubicBezTo>
                      <a:pt x="5161" y="568"/>
                      <a:pt x="5291" y="523"/>
                      <a:pt x="5432" y="523"/>
                    </a:cubicBezTo>
                    <a:cubicBezTo>
                      <a:pt x="5527" y="523"/>
                      <a:pt x="5627" y="544"/>
                      <a:pt x="5732" y="602"/>
                    </a:cubicBezTo>
                    <a:cubicBezTo>
                      <a:pt x="6164" y="862"/>
                      <a:pt x="6251" y="1610"/>
                      <a:pt x="5876" y="2302"/>
                    </a:cubicBezTo>
                    <a:cubicBezTo>
                      <a:pt x="5847" y="2331"/>
                      <a:pt x="5847" y="2417"/>
                      <a:pt x="5876" y="2475"/>
                    </a:cubicBezTo>
                    <a:cubicBezTo>
                      <a:pt x="5905" y="2561"/>
                      <a:pt x="5963" y="2590"/>
                      <a:pt x="6020" y="2590"/>
                    </a:cubicBezTo>
                    <a:cubicBezTo>
                      <a:pt x="6711" y="2734"/>
                      <a:pt x="7201" y="3166"/>
                      <a:pt x="7172" y="3627"/>
                    </a:cubicBezTo>
                    <a:cubicBezTo>
                      <a:pt x="7144" y="4116"/>
                      <a:pt x="6596" y="4462"/>
                      <a:pt x="5905" y="4520"/>
                    </a:cubicBezTo>
                    <a:cubicBezTo>
                      <a:pt x="5847" y="4520"/>
                      <a:pt x="5761" y="4548"/>
                      <a:pt x="5732" y="4606"/>
                    </a:cubicBezTo>
                    <a:cubicBezTo>
                      <a:pt x="5703" y="4664"/>
                      <a:pt x="5703" y="4721"/>
                      <a:pt x="5732" y="4808"/>
                    </a:cubicBezTo>
                    <a:cubicBezTo>
                      <a:pt x="6020" y="5470"/>
                      <a:pt x="5876" y="6161"/>
                      <a:pt x="5444" y="6392"/>
                    </a:cubicBezTo>
                    <a:cubicBezTo>
                      <a:pt x="5361" y="6431"/>
                      <a:pt x="5271" y="6449"/>
                      <a:pt x="5176" y="6449"/>
                    </a:cubicBezTo>
                    <a:cubicBezTo>
                      <a:pt x="4778" y="6449"/>
                      <a:pt x="4306" y="6121"/>
                      <a:pt x="4004" y="5585"/>
                    </a:cubicBezTo>
                    <a:cubicBezTo>
                      <a:pt x="3975" y="5528"/>
                      <a:pt x="3889" y="5470"/>
                      <a:pt x="3831" y="5470"/>
                    </a:cubicBezTo>
                    <a:cubicBezTo>
                      <a:pt x="3782" y="5470"/>
                      <a:pt x="3742" y="5489"/>
                      <a:pt x="3700" y="5489"/>
                    </a:cubicBezTo>
                    <a:cubicBezTo>
                      <a:pt x="3669" y="5489"/>
                      <a:pt x="3638" y="5478"/>
                      <a:pt x="3601" y="5441"/>
                    </a:cubicBezTo>
                    <a:cubicBezTo>
                      <a:pt x="3572" y="5528"/>
                      <a:pt x="3543" y="5585"/>
                      <a:pt x="3514" y="5614"/>
                    </a:cubicBezTo>
                    <a:cubicBezTo>
                      <a:pt x="3178" y="6049"/>
                      <a:pt x="2720" y="6280"/>
                      <a:pt x="2335" y="6280"/>
                    </a:cubicBezTo>
                    <a:cubicBezTo>
                      <a:pt x="2159" y="6280"/>
                      <a:pt x="1999" y="6232"/>
                      <a:pt x="1872" y="6133"/>
                    </a:cubicBezTo>
                    <a:cubicBezTo>
                      <a:pt x="1642" y="5902"/>
                      <a:pt x="1556" y="5557"/>
                      <a:pt x="1671" y="5125"/>
                    </a:cubicBezTo>
                    <a:cubicBezTo>
                      <a:pt x="1700" y="4894"/>
                      <a:pt x="1844" y="4692"/>
                      <a:pt x="1988" y="4462"/>
                    </a:cubicBezTo>
                    <a:cubicBezTo>
                      <a:pt x="2016" y="4433"/>
                      <a:pt x="2074" y="4347"/>
                      <a:pt x="2016" y="4289"/>
                    </a:cubicBezTo>
                    <a:cubicBezTo>
                      <a:pt x="2016" y="4203"/>
                      <a:pt x="1959" y="4145"/>
                      <a:pt x="1872" y="4145"/>
                    </a:cubicBezTo>
                    <a:lnTo>
                      <a:pt x="1786" y="4145"/>
                    </a:lnTo>
                    <a:cubicBezTo>
                      <a:pt x="1008" y="4001"/>
                      <a:pt x="490" y="3425"/>
                      <a:pt x="576" y="2907"/>
                    </a:cubicBezTo>
                    <a:cubicBezTo>
                      <a:pt x="655" y="2511"/>
                      <a:pt x="1120" y="2237"/>
                      <a:pt x="1683" y="2237"/>
                    </a:cubicBezTo>
                    <a:cubicBezTo>
                      <a:pt x="1736" y="2237"/>
                      <a:pt x="1789" y="2239"/>
                      <a:pt x="1844" y="2244"/>
                    </a:cubicBezTo>
                    <a:cubicBezTo>
                      <a:pt x="1930" y="2244"/>
                      <a:pt x="1988" y="2244"/>
                      <a:pt x="2016" y="2158"/>
                    </a:cubicBezTo>
                    <a:cubicBezTo>
                      <a:pt x="2074" y="2129"/>
                      <a:pt x="2103" y="2043"/>
                      <a:pt x="2074" y="1985"/>
                    </a:cubicBezTo>
                    <a:cubicBezTo>
                      <a:pt x="1786" y="1322"/>
                      <a:pt x="1930" y="660"/>
                      <a:pt x="2362" y="429"/>
                    </a:cubicBezTo>
                    <a:cubicBezTo>
                      <a:pt x="2434" y="401"/>
                      <a:pt x="2520" y="386"/>
                      <a:pt x="2618" y="386"/>
                    </a:cubicBezTo>
                    <a:close/>
                    <a:moveTo>
                      <a:pt x="2582" y="1"/>
                    </a:moveTo>
                    <a:cubicBezTo>
                      <a:pt x="2421" y="1"/>
                      <a:pt x="2268" y="37"/>
                      <a:pt x="2132" y="113"/>
                    </a:cubicBezTo>
                    <a:cubicBezTo>
                      <a:pt x="1584" y="401"/>
                      <a:pt x="1354" y="1150"/>
                      <a:pt x="1556" y="1927"/>
                    </a:cubicBezTo>
                    <a:cubicBezTo>
                      <a:pt x="835" y="1956"/>
                      <a:pt x="259" y="2359"/>
                      <a:pt x="144" y="2935"/>
                    </a:cubicBezTo>
                    <a:cubicBezTo>
                      <a:pt x="0" y="3598"/>
                      <a:pt x="634" y="4318"/>
                      <a:pt x="1498" y="4577"/>
                    </a:cubicBezTo>
                    <a:cubicBezTo>
                      <a:pt x="1411" y="4750"/>
                      <a:pt x="1296" y="4952"/>
                      <a:pt x="1267" y="5125"/>
                    </a:cubicBezTo>
                    <a:cubicBezTo>
                      <a:pt x="1123" y="5729"/>
                      <a:pt x="1267" y="6248"/>
                      <a:pt x="1642" y="6565"/>
                    </a:cubicBezTo>
                    <a:cubicBezTo>
                      <a:pt x="1838" y="6722"/>
                      <a:pt x="2075" y="6795"/>
                      <a:pt x="2328" y="6795"/>
                    </a:cubicBezTo>
                    <a:cubicBezTo>
                      <a:pt x="2816" y="6795"/>
                      <a:pt x="3366" y="6521"/>
                      <a:pt x="3802" y="6046"/>
                    </a:cubicBezTo>
                    <a:cubicBezTo>
                      <a:pt x="4148" y="6565"/>
                      <a:pt x="4695" y="6853"/>
                      <a:pt x="5156" y="6853"/>
                    </a:cubicBezTo>
                    <a:cubicBezTo>
                      <a:pt x="5329" y="6853"/>
                      <a:pt x="5473" y="6824"/>
                      <a:pt x="5588" y="6766"/>
                    </a:cubicBezTo>
                    <a:cubicBezTo>
                      <a:pt x="6164" y="6478"/>
                      <a:pt x="6395" y="5729"/>
                      <a:pt x="6164" y="4952"/>
                    </a:cubicBezTo>
                    <a:cubicBezTo>
                      <a:pt x="6971" y="4808"/>
                      <a:pt x="7547" y="4318"/>
                      <a:pt x="7576" y="3713"/>
                    </a:cubicBezTo>
                    <a:cubicBezTo>
                      <a:pt x="7604" y="3108"/>
                      <a:pt x="7115" y="2532"/>
                      <a:pt x="6337" y="2302"/>
                    </a:cubicBezTo>
                    <a:cubicBezTo>
                      <a:pt x="6683" y="1495"/>
                      <a:pt x="6539" y="631"/>
                      <a:pt x="5905" y="285"/>
                    </a:cubicBezTo>
                    <a:cubicBezTo>
                      <a:pt x="5747" y="206"/>
                      <a:pt x="5571" y="162"/>
                      <a:pt x="5383" y="162"/>
                    </a:cubicBezTo>
                    <a:cubicBezTo>
                      <a:pt x="5228" y="162"/>
                      <a:pt x="5065" y="192"/>
                      <a:pt x="4897" y="257"/>
                    </a:cubicBezTo>
                    <a:cubicBezTo>
                      <a:pt x="4580" y="372"/>
                      <a:pt x="4292" y="631"/>
                      <a:pt x="4033" y="919"/>
                    </a:cubicBezTo>
                    <a:cubicBezTo>
                      <a:pt x="3802" y="516"/>
                      <a:pt x="3428" y="228"/>
                      <a:pt x="3025" y="84"/>
                    </a:cubicBezTo>
                    <a:cubicBezTo>
                      <a:pt x="2875" y="29"/>
                      <a:pt x="2725" y="1"/>
                      <a:pt x="2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9" name="Google Shape;1258;p49"/>
          <p:cNvGrpSpPr/>
          <p:nvPr/>
        </p:nvGrpSpPr>
        <p:grpSpPr>
          <a:xfrm rot="1298723">
            <a:off x="422632" y="-181032"/>
            <a:ext cx="1366161" cy="2552723"/>
            <a:chOff x="2448600" y="796850"/>
            <a:chExt cx="906500" cy="1693725"/>
          </a:xfrm>
        </p:grpSpPr>
        <p:sp>
          <p:nvSpPr>
            <p:cNvPr id="90" name="Google Shape;1259;p49"/>
            <p:cNvSpPr/>
            <p:nvPr/>
          </p:nvSpPr>
          <p:spPr>
            <a:xfrm>
              <a:off x="2562850" y="804550"/>
              <a:ext cx="665500" cy="1227375"/>
            </a:xfrm>
            <a:custGeom>
              <a:avLst/>
              <a:gdLst/>
              <a:ahLst/>
              <a:cxnLst/>
              <a:rect l="l" t="t" r="r" b="b"/>
              <a:pathLst>
                <a:path w="26620" h="49095" extrusionOk="0">
                  <a:moveTo>
                    <a:pt x="23396" y="0"/>
                  </a:moveTo>
                  <a:cubicBezTo>
                    <a:pt x="22649" y="0"/>
                    <a:pt x="21906" y="274"/>
                    <a:pt x="21349" y="893"/>
                  </a:cubicBezTo>
                  <a:cubicBezTo>
                    <a:pt x="20682" y="1660"/>
                    <a:pt x="20548" y="2661"/>
                    <a:pt x="20949" y="3528"/>
                  </a:cubicBezTo>
                  <a:cubicBezTo>
                    <a:pt x="21049" y="3795"/>
                    <a:pt x="21182" y="4062"/>
                    <a:pt x="21382" y="4262"/>
                  </a:cubicBezTo>
                  <a:lnTo>
                    <a:pt x="8973" y="33483"/>
                  </a:lnTo>
                  <a:lnTo>
                    <a:pt x="6972" y="38220"/>
                  </a:lnTo>
                  <a:cubicBezTo>
                    <a:pt x="4804" y="38353"/>
                    <a:pt x="2802" y="39254"/>
                    <a:pt x="1468" y="40755"/>
                  </a:cubicBezTo>
                  <a:cubicBezTo>
                    <a:pt x="868" y="41422"/>
                    <a:pt x="367" y="42223"/>
                    <a:pt x="67" y="43090"/>
                  </a:cubicBezTo>
                  <a:cubicBezTo>
                    <a:pt x="34" y="43190"/>
                    <a:pt x="34" y="43257"/>
                    <a:pt x="0" y="43357"/>
                  </a:cubicBezTo>
                  <a:cubicBezTo>
                    <a:pt x="702" y="43203"/>
                    <a:pt x="1500" y="43119"/>
                    <a:pt x="2359" y="43119"/>
                  </a:cubicBezTo>
                  <a:cubicBezTo>
                    <a:pt x="3174" y="43119"/>
                    <a:pt x="4044" y="43195"/>
                    <a:pt x="4937" y="43357"/>
                  </a:cubicBezTo>
                  <a:cubicBezTo>
                    <a:pt x="5704" y="43490"/>
                    <a:pt x="6538" y="43690"/>
                    <a:pt x="7372" y="43891"/>
                  </a:cubicBezTo>
                  <a:cubicBezTo>
                    <a:pt x="7639" y="43957"/>
                    <a:pt x="7939" y="44057"/>
                    <a:pt x="8173" y="44124"/>
                  </a:cubicBezTo>
                  <a:cubicBezTo>
                    <a:pt x="8306" y="44191"/>
                    <a:pt x="8473" y="44224"/>
                    <a:pt x="8606" y="44324"/>
                  </a:cubicBezTo>
                  <a:lnTo>
                    <a:pt x="8640" y="44324"/>
                  </a:lnTo>
                  <a:cubicBezTo>
                    <a:pt x="9040" y="44491"/>
                    <a:pt x="9440" y="44591"/>
                    <a:pt x="9841" y="44758"/>
                  </a:cubicBezTo>
                  <a:cubicBezTo>
                    <a:pt x="9974" y="44791"/>
                    <a:pt x="10108" y="44891"/>
                    <a:pt x="10208" y="44925"/>
                  </a:cubicBezTo>
                  <a:cubicBezTo>
                    <a:pt x="10441" y="45025"/>
                    <a:pt x="10641" y="45158"/>
                    <a:pt x="10841" y="45225"/>
                  </a:cubicBezTo>
                  <a:cubicBezTo>
                    <a:pt x="11042" y="45292"/>
                    <a:pt x="11275" y="45425"/>
                    <a:pt x="11475" y="45559"/>
                  </a:cubicBezTo>
                  <a:cubicBezTo>
                    <a:pt x="11509" y="45559"/>
                    <a:pt x="11509" y="45592"/>
                    <a:pt x="11542" y="45592"/>
                  </a:cubicBezTo>
                  <a:cubicBezTo>
                    <a:pt x="11675" y="45625"/>
                    <a:pt x="11809" y="45725"/>
                    <a:pt x="11875" y="45825"/>
                  </a:cubicBezTo>
                  <a:cubicBezTo>
                    <a:pt x="11976" y="45859"/>
                    <a:pt x="12009" y="45892"/>
                    <a:pt x="12109" y="45925"/>
                  </a:cubicBezTo>
                  <a:cubicBezTo>
                    <a:pt x="12976" y="46426"/>
                    <a:pt x="13777" y="47026"/>
                    <a:pt x="14444" y="47593"/>
                  </a:cubicBezTo>
                  <a:cubicBezTo>
                    <a:pt x="14611" y="47760"/>
                    <a:pt x="14778" y="47894"/>
                    <a:pt x="14944" y="48060"/>
                  </a:cubicBezTo>
                  <a:lnTo>
                    <a:pt x="15178" y="48327"/>
                  </a:lnTo>
                  <a:cubicBezTo>
                    <a:pt x="15311" y="48427"/>
                    <a:pt x="15378" y="48561"/>
                    <a:pt x="15511" y="48694"/>
                  </a:cubicBezTo>
                  <a:cubicBezTo>
                    <a:pt x="15645" y="48828"/>
                    <a:pt x="15778" y="48994"/>
                    <a:pt x="15845" y="49094"/>
                  </a:cubicBezTo>
                  <a:cubicBezTo>
                    <a:pt x="15878" y="49028"/>
                    <a:pt x="15945" y="48928"/>
                    <a:pt x="15945" y="48861"/>
                  </a:cubicBezTo>
                  <a:cubicBezTo>
                    <a:pt x="16279" y="47994"/>
                    <a:pt x="16379" y="47093"/>
                    <a:pt x="16345" y="46192"/>
                  </a:cubicBezTo>
                  <a:cubicBezTo>
                    <a:pt x="16279" y="44124"/>
                    <a:pt x="15311" y="42189"/>
                    <a:pt x="13710" y="40722"/>
                  </a:cubicBezTo>
                  <a:lnTo>
                    <a:pt x="19814" y="20541"/>
                  </a:lnTo>
                  <a:lnTo>
                    <a:pt x="24351" y="5363"/>
                  </a:lnTo>
                  <a:cubicBezTo>
                    <a:pt x="25652" y="5163"/>
                    <a:pt x="26619" y="4095"/>
                    <a:pt x="26553" y="2761"/>
                  </a:cubicBezTo>
                  <a:cubicBezTo>
                    <a:pt x="26519" y="2061"/>
                    <a:pt x="26186" y="1460"/>
                    <a:pt x="25719" y="993"/>
                  </a:cubicBezTo>
                  <a:cubicBezTo>
                    <a:pt x="25128" y="367"/>
                    <a:pt x="24260" y="0"/>
                    <a:pt x="23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260;p49"/>
            <p:cNvSpPr/>
            <p:nvPr/>
          </p:nvSpPr>
          <p:spPr>
            <a:xfrm>
              <a:off x="2454425" y="1909300"/>
              <a:ext cx="536250" cy="289775"/>
            </a:xfrm>
            <a:custGeom>
              <a:avLst/>
              <a:gdLst/>
              <a:ahLst/>
              <a:cxnLst/>
              <a:rect l="l" t="t" r="r" b="b"/>
              <a:pathLst>
                <a:path w="21450" h="11591" extrusionOk="0">
                  <a:moveTo>
                    <a:pt x="2202" y="1"/>
                  </a:moveTo>
                  <a:lnTo>
                    <a:pt x="2202" y="1"/>
                  </a:lnTo>
                  <a:cubicBezTo>
                    <a:pt x="1602" y="368"/>
                    <a:pt x="1135" y="901"/>
                    <a:pt x="935" y="1535"/>
                  </a:cubicBezTo>
                  <a:cubicBezTo>
                    <a:pt x="1" y="4037"/>
                    <a:pt x="2770" y="7373"/>
                    <a:pt x="7173" y="9541"/>
                  </a:cubicBezTo>
                  <a:cubicBezTo>
                    <a:pt x="7806" y="9841"/>
                    <a:pt x="8474" y="10141"/>
                    <a:pt x="9174" y="10375"/>
                  </a:cubicBezTo>
                  <a:cubicBezTo>
                    <a:pt x="11380" y="11170"/>
                    <a:pt x="13567" y="11591"/>
                    <a:pt x="15476" y="11591"/>
                  </a:cubicBezTo>
                  <a:cubicBezTo>
                    <a:pt x="16049" y="11591"/>
                    <a:pt x="16597" y="11553"/>
                    <a:pt x="17113" y="11476"/>
                  </a:cubicBezTo>
                  <a:cubicBezTo>
                    <a:pt x="18714" y="11209"/>
                    <a:pt x="20015" y="10675"/>
                    <a:pt x="20716" y="9741"/>
                  </a:cubicBezTo>
                  <a:cubicBezTo>
                    <a:pt x="20949" y="9508"/>
                    <a:pt x="21049" y="9207"/>
                    <a:pt x="21183" y="8907"/>
                  </a:cubicBezTo>
                  <a:cubicBezTo>
                    <a:pt x="21450" y="8307"/>
                    <a:pt x="21450" y="7573"/>
                    <a:pt x="21216" y="6872"/>
                  </a:cubicBezTo>
                  <a:lnTo>
                    <a:pt x="21216" y="6872"/>
                  </a:lnTo>
                  <a:cubicBezTo>
                    <a:pt x="20449" y="8073"/>
                    <a:pt x="18614" y="8707"/>
                    <a:pt x="16313" y="8740"/>
                  </a:cubicBezTo>
                  <a:cubicBezTo>
                    <a:pt x="16163" y="8746"/>
                    <a:pt x="16012" y="8749"/>
                    <a:pt x="15859" y="8749"/>
                  </a:cubicBezTo>
                  <a:cubicBezTo>
                    <a:pt x="14173" y="8749"/>
                    <a:pt x="12299" y="8410"/>
                    <a:pt x="10342" y="7706"/>
                  </a:cubicBezTo>
                  <a:cubicBezTo>
                    <a:pt x="10242" y="7706"/>
                    <a:pt x="10208" y="7706"/>
                    <a:pt x="10175" y="7673"/>
                  </a:cubicBezTo>
                  <a:cubicBezTo>
                    <a:pt x="8040" y="6872"/>
                    <a:pt x="6172" y="5805"/>
                    <a:pt x="4804" y="4638"/>
                  </a:cubicBezTo>
                  <a:cubicBezTo>
                    <a:pt x="3036" y="3136"/>
                    <a:pt x="2069" y="1469"/>
                    <a:pt x="22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261;p49"/>
            <p:cNvSpPr/>
            <p:nvPr/>
          </p:nvSpPr>
          <p:spPr>
            <a:xfrm>
              <a:off x="2916425" y="2206200"/>
              <a:ext cx="305250" cy="280750"/>
            </a:xfrm>
            <a:custGeom>
              <a:avLst/>
              <a:gdLst/>
              <a:ahLst/>
              <a:cxnLst/>
              <a:rect l="l" t="t" r="r" b="b"/>
              <a:pathLst>
                <a:path w="12210" h="11230" extrusionOk="0">
                  <a:moveTo>
                    <a:pt x="2603" y="0"/>
                  </a:moveTo>
                  <a:cubicBezTo>
                    <a:pt x="2369" y="634"/>
                    <a:pt x="1769" y="1134"/>
                    <a:pt x="1068" y="1268"/>
                  </a:cubicBezTo>
                  <a:cubicBezTo>
                    <a:pt x="958" y="1280"/>
                    <a:pt x="853" y="1288"/>
                    <a:pt x="749" y="1288"/>
                  </a:cubicBezTo>
                  <a:cubicBezTo>
                    <a:pt x="568" y="1288"/>
                    <a:pt x="391" y="1264"/>
                    <a:pt x="201" y="1201"/>
                  </a:cubicBezTo>
                  <a:lnTo>
                    <a:pt x="201" y="1201"/>
                  </a:lnTo>
                  <a:cubicBezTo>
                    <a:pt x="1" y="3336"/>
                    <a:pt x="1168" y="5971"/>
                    <a:pt x="2436" y="7672"/>
                  </a:cubicBezTo>
                  <a:cubicBezTo>
                    <a:pt x="4582" y="10464"/>
                    <a:pt x="6782" y="11229"/>
                    <a:pt x="8551" y="11229"/>
                  </a:cubicBezTo>
                  <a:cubicBezTo>
                    <a:pt x="10164" y="11229"/>
                    <a:pt x="11418" y="10592"/>
                    <a:pt x="11943" y="10274"/>
                  </a:cubicBezTo>
                  <a:cubicBezTo>
                    <a:pt x="12043" y="10207"/>
                    <a:pt x="12009" y="10041"/>
                    <a:pt x="11909" y="10041"/>
                  </a:cubicBezTo>
                  <a:cubicBezTo>
                    <a:pt x="9474" y="9840"/>
                    <a:pt x="8173" y="8306"/>
                    <a:pt x="7673" y="7539"/>
                  </a:cubicBezTo>
                  <a:cubicBezTo>
                    <a:pt x="7643" y="7479"/>
                    <a:pt x="7693" y="7367"/>
                    <a:pt x="7799" y="7367"/>
                  </a:cubicBezTo>
                  <a:cubicBezTo>
                    <a:pt x="7812" y="7367"/>
                    <a:pt x="7825" y="7368"/>
                    <a:pt x="7840" y="7372"/>
                  </a:cubicBezTo>
                  <a:cubicBezTo>
                    <a:pt x="8420" y="7724"/>
                    <a:pt x="8997" y="7855"/>
                    <a:pt x="9534" y="7855"/>
                  </a:cubicBezTo>
                  <a:cubicBezTo>
                    <a:pt x="10726" y="7855"/>
                    <a:pt x="11719" y="7214"/>
                    <a:pt x="12109" y="6938"/>
                  </a:cubicBezTo>
                  <a:cubicBezTo>
                    <a:pt x="12209" y="6838"/>
                    <a:pt x="12176" y="6772"/>
                    <a:pt x="12076" y="6705"/>
                  </a:cubicBezTo>
                  <a:cubicBezTo>
                    <a:pt x="10875" y="6371"/>
                    <a:pt x="9774" y="5671"/>
                    <a:pt x="8707" y="5037"/>
                  </a:cubicBezTo>
                  <a:cubicBezTo>
                    <a:pt x="5671" y="3202"/>
                    <a:pt x="3937" y="867"/>
                    <a:pt x="2603" y="0"/>
                  </a:cubicBezTo>
                  <a:close/>
                </a:path>
              </a:pathLst>
            </a:custGeom>
            <a:solidFill>
              <a:srgbClr val="A7D6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262;p49"/>
            <p:cNvSpPr/>
            <p:nvPr/>
          </p:nvSpPr>
          <p:spPr>
            <a:xfrm>
              <a:off x="2982300" y="2243400"/>
              <a:ext cx="148475" cy="130425"/>
            </a:xfrm>
            <a:custGeom>
              <a:avLst/>
              <a:gdLst/>
              <a:ahLst/>
              <a:cxnLst/>
              <a:rect l="l" t="t" r="r" b="b"/>
              <a:pathLst>
                <a:path w="5939" h="5217" extrusionOk="0">
                  <a:moveTo>
                    <a:pt x="222" y="1"/>
                  </a:moveTo>
                  <a:cubicBezTo>
                    <a:pt x="203" y="1"/>
                    <a:pt x="184" y="5"/>
                    <a:pt x="168" y="13"/>
                  </a:cubicBezTo>
                  <a:cubicBezTo>
                    <a:pt x="68" y="46"/>
                    <a:pt x="1" y="147"/>
                    <a:pt x="34" y="280"/>
                  </a:cubicBezTo>
                  <a:cubicBezTo>
                    <a:pt x="201" y="880"/>
                    <a:pt x="501" y="1481"/>
                    <a:pt x="868" y="2015"/>
                  </a:cubicBezTo>
                  <a:cubicBezTo>
                    <a:pt x="1235" y="2548"/>
                    <a:pt x="1669" y="3049"/>
                    <a:pt x="2169" y="3516"/>
                  </a:cubicBezTo>
                  <a:cubicBezTo>
                    <a:pt x="2636" y="3983"/>
                    <a:pt x="3203" y="4350"/>
                    <a:pt x="3770" y="4650"/>
                  </a:cubicBezTo>
                  <a:cubicBezTo>
                    <a:pt x="4371" y="4950"/>
                    <a:pt x="5005" y="5150"/>
                    <a:pt x="5672" y="5217"/>
                  </a:cubicBezTo>
                  <a:cubicBezTo>
                    <a:pt x="5738" y="5217"/>
                    <a:pt x="5838" y="5183"/>
                    <a:pt x="5872" y="5117"/>
                  </a:cubicBezTo>
                  <a:cubicBezTo>
                    <a:pt x="5939" y="4983"/>
                    <a:pt x="5905" y="4850"/>
                    <a:pt x="5772" y="4817"/>
                  </a:cubicBezTo>
                  <a:cubicBezTo>
                    <a:pt x="4671" y="4350"/>
                    <a:pt x="3604" y="3682"/>
                    <a:pt x="2703" y="2882"/>
                  </a:cubicBezTo>
                  <a:cubicBezTo>
                    <a:pt x="2236" y="2482"/>
                    <a:pt x="1836" y="2048"/>
                    <a:pt x="1435" y="1614"/>
                  </a:cubicBezTo>
                  <a:cubicBezTo>
                    <a:pt x="1068" y="1147"/>
                    <a:pt x="701" y="647"/>
                    <a:pt x="368" y="113"/>
                  </a:cubicBezTo>
                  <a:cubicBezTo>
                    <a:pt x="343" y="38"/>
                    <a:pt x="280" y="1"/>
                    <a:pt x="2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263;p49"/>
            <p:cNvSpPr/>
            <p:nvPr/>
          </p:nvSpPr>
          <p:spPr>
            <a:xfrm>
              <a:off x="2957300" y="2262900"/>
              <a:ext cx="167650" cy="208350"/>
            </a:xfrm>
            <a:custGeom>
              <a:avLst/>
              <a:gdLst/>
              <a:ahLst/>
              <a:cxnLst/>
              <a:rect l="l" t="t" r="r" b="b"/>
              <a:pathLst>
                <a:path w="6706" h="8334" extrusionOk="0">
                  <a:moveTo>
                    <a:pt x="167" y="0"/>
                  </a:moveTo>
                  <a:cubicBezTo>
                    <a:pt x="34" y="0"/>
                    <a:pt x="0" y="100"/>
                    <a:pt x="0" y="200"/>
                  </a:cubicBezTo>
                  <a:cubicBezTo>
                    <a:pt x="334" y="1935"/>
                    <a:pt x="1101" y="3603"/>
                    <a:pt x="2202" y="5071"/>
                  </a:cubicBezTo>
                  <a:cubicBezTo>
                    <a:pt x="2736" y="5771"/>
                    <a:pt x="3369" y="6438"/>
                    <a:pt x="4070" y="7039"/>
                  </a:cubicBezTo>
                  <a:cubicBezTo>
                    <a:pt x="4770" y="7606"/>
                    <a:pt x="5571" y="8073"/>
                    <a:pt x="6438" y="8306"/>
                  </a:cubicBezTo>
                  <a:cubicBezTo>
                    <a:pt x="6468" y="8326"/>
                    <a:pt x="6500" y="8334"/>
                    <a:pt x="6531" y="8334"/>
                  </a:cubicBezTo>
                  <a:cubicBezTo>
                    <a:pt x="6608" y="8334"/>
                    <a:pt x="6681" y="8287"/>
                    <a:pt x="6705" y="8240"/>
                  </a:cubicBezTo>
                  <a:cubicBezTo>
                    <a:pt x="6705" y="8073"/>
                    <a:pt x="6672" y="7939"/>
                    <a:pt x="6572" y="7906"/>
                  </a:cubicBezTo>
                  <a:cubicBezTo>
                    <a:pt x="5838" y="7506"/>
                    <a:pt x="5171" y="7005"/>
                    <a:pt x="4537" y="6438"/>
                  </a:cubicBezTo>
                  <a:cubicBezTo>
                    <a:pt x="3903" y="5871"/>
                    <a:pt x="3336" y="5237"/>
                    <a:pt x="2836" y="4570"/>
                  </a:cubicBezTo>
                  <a:cubicBezTo>
                    <a:pt x="2335" y="3903"/>
                    <a:pt x="1868" y="3203"/>
                    <a:pt x="1435" y="2435"/>
                  </a:cubicBezTo>
                  <a:cubicBezTo>
                    <a:pt x="1034" y="1702"/>
                    <a:pt x="667" y="901"/>
                    <a:pt x="367" y="100"/>
                  </a:cubicBezTo>
                  <a:cubicBezTo>
                    <a:pt x="334" y="34"/>
                    <a:pt x="234" y="0"/>
                    <a:pt x="1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264;p49"/>
            <p:cNvSpPr/>
            <p:nvPr/>
          </p:nvSpPr>
          <p:spPr>
            <a:xfrm>
              <a:off x="2883075" y="2152825"/>
              <a:ext cx="104275" cy="86450"/>
            </a:xfrm>
            <a:custGeom>
              <a:avLst/>
              <a:gdLst/>
              <a:ahLst/>
              <a:cxnLst/>
              <a:rect l="l" t="t" r="r" b="b"/>
              <a:pathLst>
                <a:path w="4171" h="3458" extrusionOk="0">
                  <a:moveTo>
                    <a:pt x="3636" y="0"/>
                  </a:moveTo>
                  <a:cubicBezTo>
                    <a:pt x="2869" y="934"/>
                    <a:pt x="1635" y="1501"/>
                    <a:pt x="0" y="1735"/>
                  </a:cubicBezTo>
                  <a:lnTo>
                    <a:pt x="0" y="1768"/>
                  </a:lnTo>
                  <a:cubicBezTo>
                    <a:pt x="134" y="2602"/>
                    <a:pt x="734" y="3236"/>
                    <a:pt x="1535" y="3403"/>
                  </a:cubicBezTo>
                  <a:cubicBezTo>
                    <a:pt x="1711" y="3442"/>
                    <a:pt x="1887" y="3458"/>
                    <a:pt x="2056" y="3458"/>
                  </a:cubicBezTo>
                  <a:cubicBezTo>
                    <a:pt x="2175" y="3458"/>
                    <a:pt x="2292" y="3450"/>
                    <a:pt x="2402" y="3436"/>
                  </a:cubicBezTo>
                  <a:cubicBezTo>
                    <a:pt x="3136" y="3303"/>
                    <a:pt x="3703" y="2802"/>
                    <a:pt x="3970" y="2168"/>
                  </a:cubicBezTo>
                  <a:cubicBezTo>
                    <a:pt x="4070" y="1801"/>
                    <a:pt x="4170" y="1401"/>
                    <a:pt x="4137" y="1001"/>
                  </a:cubicBezTo>
                  <a:cubicBezTo>
                    <a:pt x="4037" y="634"/>
                    <a:pt x="3870" y="300"/>
                    <a:pt x="36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265;p49"/>
            <p:cNvSpPr/>
            <p:nvPr/>
          </p:nvSpPr>
          <p:spPr>
            <a:xfrm>
              <a:off x="2921425" y="2247050"/>
              <a:ext cx="300250" cy="239775"/>
            </a:xfrm>
            <a:custGeom>
              <a:avLst/>
              <a:gdLst/>
              <a:ahLst/>
              <a:cxnLst/>
              <a:rect l="l" t="t" r="r" b="b"/>
              <a:pathLst>
                <a:path w="12010" h="9591" extrusionOk="0">
                  <a:moveTo>
                    <a:pt x="1" y="1"/>
                  </a:moveTo>
                  <a:cubicBezTo>
                    <a:pt x="34" y="1869"/>
                    <a:pt x="1135" y="4570"/>
                    <a:pt x="2269" y="6038"/>
                  </a:cubicBezTo>
                  <a:cubicBezTo>
                    <a:pt x="4391" y="8821"/>
                    <a:pt x="6576" y="9591"/>
                    <a:pt x="8343" y="9591"/>
                  </a:cubicBezTo>
                  <a:cubicBezTo>
                    <a:pt x="9964" y="9591"/>
                    <a:pt x="11233" y="8942"/>
                    <a:pt x="11776" y="8607"/>
                  </a:cubicBezTo>
                  <a:cubicBezTo>
                    <a:pt x="11843" y="8573"/>
                    <a:pt x="11809" y="8407"/>
                    <a:pt x="11709" y="8407"/>
                  </a:cubicBezTo>
                  <a:cubicBezTo>
                    <a:pt x="9308" y="8173"/>
                    <a:pt x="7973" y="6672"/>
                    <a:pt x="7473" y="5905"/>
                  </a:cubicBezTo>
                  <a:cubicBezTo>
                    <a:pt x="7384" y="5845"/>
                    <a:pt x="7480" y="5733"/>
                    <a:pt x="7597" y="5733"/>
                  </a:cubicBezTo>
                  <a:cubicBezTo>
                    <a:pt x="7611" y="5733"/>
                    <a:pt x="7625" y="5734"/>
                    <a:pt x="7640" y="5738"/>
                  </a:cubicBezTo>
                  <a:cubicBezTo>
                    <a:pt x="8218" y="6089"/>
                    <a:pt x="8796" y="6220"/>
                    <a:pt x="9336" y="6220"/>
                  </a:cubicBezTo>
                  <a:cubicBezTo>
                    <a:pt x="10540" y="6220"/>
                    <a:pt x="11551" y="5570"/>
                    <a:pt x="11943" y="5271"/>
                  </a:cubicBezTo>
                  <a:cubicBezTo>
                    <a:pt x="12009" y="5238"/>
                    <a:pt x="11976" y="5104"/>
                    <a:pt x="11876" y="5071"/>
                  </a:cubicBezTo>
                  <a:cubicBezTo>
                    <a:pt x="10675" y="4737"/>
                    <a:pt x="9541" y="4103"/>
                    <a:pt x="8507" y="3403"/>
                  </a:cubicBezTo>
                  <a:cubicBezTo>
                    <a:pt x="8040" y="3503"/>
                    <a:pt x="7606" y="3536"/>
                    <a:pt x="7139" y="3536"/>
                  </a:cubicBezTo>
                  <a:cubicBezTo>
                    <a:pt x="5171" y="3536"/>
                    <a:pt x="3303" y="2702"/>
                    <a:pt x="1769" y="1535"/>
                  </a:cubicBezTo>
                  <a:cubicBezTo>
                    <a:pt x="1135" y="1068"/>
                    <a:pt x="535" y="568"/>
                    <a:pt x="1" y="1"/>
                  </a:cubicBez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266;p49"/>
            <p:cNvSpPr/>
            <p:nvPr/>
          </p:nvSpPr>
          <p:spPr>
            <a:xfrm>
              <a:off x="3174125" y="1067050"/>
              <a:ext cx="55900" cy="54225"/>
            </a:xfrm>
            <a:custGeom>
              <a:avLst/>
              <a:gdLst/>
              <a:ahLst/>
              <a:cxnLst/>
              <a:rect l="l" t="t" r="r" b="b"/>
              <a:pathLst>
                <a:path w="2236" h="2169" extrusionOk="0">
                  <a:moveTo>
                    <a:pt x="1068" y="0"/>
                  </a:moveTo>
                  <a:cubicBezTo>
                    <a:pt x="901" y="0"/>
                    <a:pt x="701" y="33"/>
                    <a:pt x="567" y="133"/>
                  </a:cubicBezTo>
                  <a:cubicBezTo>
                    <a:pt x="334" y="234"/>
                    <a:pt x="167" y="500"/>
                    <a:pt x="67" y="801"/>
                  </a:cubicBezTo>
                  <a:cubicBezTo>
                    <a:pt x="0" y="1068"/>
                    <a:pt x="33" y="1368"/>
                    <a:pt x="167" y="1568"/>
                  </a:cubicBezTo>
                  <a:cubicBezTo>
                    <a:pt x="367" y="1901"/>
                    <a:pt x="701" y="2168"/>
                    <a:pt x="1101" y="2168"/>
                  </a:cubicBezTo>
                  <a:cubicBezTo>
                    <a:pt x="1268" y="2168"/>
                    <a:pt x="1434" y="2135"/>
                    <a:pt x="1601" y="2035"/>
                  </a:cubicBezTo>
                  <a:cubicBezTo>
                    <a:pt x="1868" y="1901"/>
                    <a:pt x="2035" y="1701"/>
                    <a:pt x="2102" y="1401"/>
                  </a:cubicBezTo>
                  <a:cubicBezTo>
                    <a:pt x="2235" y="1168"/>
                    <a:pt x="2202" y="834"/>
                    <a:pt x="2035" y="567"/>
                  </a:cubicBezTo>
                  <a:cubicBezTo>
                    <a:pt x="1868" y="334"/>
                    <a:pt x="1668" y="133"/>
                    <a:pt x="1368" y="33"/>
                  </a:cubicBezTo>
                  <a:cubicBezTo>
                    <a:pt x="1268" y="0"/>
                    <a:pt x="1168" y="0"/>
                    <a:pt x="10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267;p49"/>
            <p:cNvSpPr/>
            <p:nvPr/>
          </p:nvSpPr>
          <p:spPr>
            <a:xfrm>
              <a:off x="3226650" y="1187950"/>
              <a:ext cx="57575" cy="54250"/>
            </a:xfrm>
            <a:custGeom>
              <a:avLst/>
              <a:gdLst/>
              <a:ahLst/>
              <a:cxnLst/>
              <a:rect l="l" t="t" r="r" b="b"/>
              <a:pathLst>
                <a:path w="2303" h="2170" extrusionOk="0">
                  <a:moveTo>
                    <a:pt x="1235" y="1"/>
                  </a:moveTo>
                  <a:cubicBezTo>
                    <a:pt x="1101" y="1"/>
                    <a:pt x="968" y="34"/>
                    <a:pt x="801" y="68"/>
                  </a:cubicBezTo>
                  <a:cubicBezTo>
                    <a:pt x="267" y="334"/>
                    <a:pt x="1" y="902"/>
                    <a:pt x="234" y="1469"/>
                  </a:cubicBezTo>
                  <a:cubicBezTo>
                    <a:pt x="401" y="1869"/>
                    <a:pt x="801" y="2169"/>
                    <a:pt x="1235" y="2169"/>
                  </a:cubicBezTo>
                  <a:cubicBezTo>
                    <a:pt x="1335" y="2169"/>
                    <a:pt x="1468" y="2169"/>
                    <a:pt x="1602" y="2136"/>
                  </a:cubicBezTo>
                  <a:cubicBezTo>
                    <a:pt x="1835" y="2036"/>
                    <a:pt x="2069" y="1836"/>
                    <a:pt x="2169" y="1569"/>
                  </a:cubicBezTo>
                  <a:cubicBezTo>
                    <a:pt x="2302" y="1302"/>
                    <a:pt x="2302" y="1002"/>
                    <a:pt x="2236" y="701"/>
                  </a:cubicBezTo>
                  <a:cubicBezTo>
                    <a:pt x="2069" y="301"/>
                    <a:pt x="1668" y="1"/>
                    <a:pt x="12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268;p49"/>
            <p:cNvSpPr/>
            <p:nvPr/>
          </p:nvSpPr>
          <p:spPr>
            <a:xfrm>
              <a:off x="3267525" y="1313875"/>
              <a:ext cx="57550" cy="55075"/>
            </a:xfrm>
            <a:custGeom>
              <a:avLst/>
              <a:gdLst/>
              <a:ahLst/>
              <a:cxnLst/>
              <a:rect l="l" t="t" r="r" b="b"/>
              <a:pathLst>
                <a:path w="2302" h="2203" extrusionOk="0">
                  <a:moveTo>
                    <a:pt x="1168" y="1"/>
                  </a:moveTo>
                  <a:cubicBezTo>
                    <a:pt x="1101" y="1"/>
                    <a:pt x="1001" y="1"/>
                    <a:pt x="867" y="34"/>
                  </a:cubicBezTo>
                  <a:cubicBezTo>
                    <a:pt x="334" y="268"/>
                    <a:pt x="0" y="835"/>
                    <a:pt x="134" y="1368"/>
                  </a:cubicBezTo>
                  <a:cubicBezTo>
                    <a:pt x="267" y="1869"/>
                    <a:pt x="667" y="2202"/>
                    <a:pt x="1201" y="2202"/>
                  </a:cubicBezTo>
                  <a:cubicBezTo>
                    <a:pt x="1301" y="2202"/>
                    <a:pt x="1334" y="2202"/>
                    <a:pt x="1435" y="2169"/>
                  </a:cubicBezTo>
                  <a:cubicBezTo>
                    <a:pt x="1668" y="2136"/>
                    <a:pt x="1902" y="1969"/>
                    <a:pt x="2068" y="1702"/>
                  </a:cubicBezTo>
                  <a:cubicBezTo>
                    <a:pt x="2268" y="1469"/>
                    <a:pt x="2302" y="1135"/>
                    <a:pt x="2202" y="835"/>
                  </a:cubicBezTo>
                  <a:cubicBezTo>
                    <a:pt x="2068" y="334"/>
                    <a:pt x="1668" y="1"/>
                    <a:pt x="11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269;p49"/>
            <p:cNvSpPr/>
            <p:nvPr/>
          </p:nvSpPr>
          <p:spPr>
            <a:xfrm>
              <a:off x="3291700" y="1444800"/>
              <a:ext cx="54225" cy="55900"/>
            </a:xfrm>
            <a:custGeom>
              <a:avLst/>
              <a:gdLst/>
              <a:ahLst/>
              <a:cxnLst/>
              <a:rect l="l" t="t" r="r" b="b"/>
              <a:pathLst>
                <a:path w="2169" h="2236" extrusionOk="0">
                  <a:moveTo>
                    <a:pt x="1101" y="1"/>
                  </a:moveTo>
                  <a:cubicBezTo>
                    <a:pt x="1068" y="68"/>
                    <a:pt x="1035" y="68"/>
                    <a:pt x="1001" y="68"/>
                  </a:cubicBezTo>
                  <a:cubicBezTo>
                    <a:pt x="401" y="134"/>
                    <a:pt x="1" y="635"/>
                    <a:pt x="34" y="1235"/>
                  </a:cubicBezTo>
                  <a:cubicBezTo>
                    <a:pt x="34" y="1369"/>
                    <a:pt x="67" y="1535"/>
                    <a:pt x="167" y="1635"/>
                  </a:cubicBezTo>
                  <a:cubicBezTo>
                    <a:pt x="234" y="1769"/>
                    <a:pt x="334" y="1869"/>
                    <a:pt x="401" y="1969"/>
                  </a:cubicBezTo>
                  <a:cubicBezTo>
                    <a:pt x="634" y="2136"/>
                    <a:pt x="868" y="2236"/>
                    <a:pt x="1101" y="2236"/>
                  </a:cubicBezTo>
                  <a:lnTo>
                    <a:pt x="1168" y="2236"/>
                  </a:lnTo>
                  <a:cubicBezTo>
                    <a:pt x="1435" y="2236"/>
                    <a:pt x="1702" y="2102"/>
                    <a:pt x="1902" y="1836"/>
                  </a:cubicBezTo>
                  <a:cubicBezTo>
                    <a:pt x="2002" y="1735"/>
                    <a:pt x="2069" y="1602"/>
                    <a:pt x="2135" y="1469"/>
                  </a:cubicBezTo>
                  <a:cubicBezTo>
                    <a:pt x="2169" y="1335"/>
                    <a:pt x="2169" y="1168"/>
                    <a:pt x="2169" y="1002"/>
                  </a:cubicBezTo>
                  <a:cubicBezTo>
                    <a:pt x="2135" y="468"/>
                    <a:pt x="1668" y="1"/>
                    <a:pt x="11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270;p49"/>
            <p:cNvSpPr/>
            <p:nvPr/>
          </p:nvSpPr>
          <p:spPr>
            <a:xfrm>
              <a:off x="3292525" y="1579900"/>
              <a:ext cx="55075" cy="53400"/>
            </a:xfrm>
            <a:custGeom>
              <a:avLst/>
              <a:gdLst/>
              <a:ahLst/>
              <a:cxnLst/>
              <a:rect l="l" t="t" r="r" b="b"/>
              <a:pathLst>
                <a:path w="2203" h="2136" extrusionOk="0">
                  <a:moveTo>
                    <a:pt x="1168" y="1"/>
                  </a:moveTo>
                  <a:cubicBezTo>
                    <a:pt x="601" y="1"/>
                    <a:pt x="101" y="434"/>
                    <a:pt x="34" y="1001"/>
                  </a:cubicBezTo>
                  <a:cubicBezTo>
                    <a:pt x="1" y="1235"/>
                    <a:pt x="134" y="1535"/>
                    <a:pt x="301" y="1735"/>
                  </a:cubicBezTo>
                  <a:cubicBezTo>
                    <a:pt x="468" y="1969"/>
                    <a:pt x="701" y="2136"/>
                    <a:pt x="1002" y="2136"/>
                  </a:cubicBezTo>
                  <a:lnTo>
                    <a:pt x="1135" y="2136"/>
                  </a:lnTo>
                  <a:cubicBezTo>
                    <a:pt x="1369" y="2136"/>
                    <a:pt x="1602" y="2036"/>
                    <a:pt x="1802" y="1869"/>
                  </a:cubicBezTo>
                  <a:cubicBezTo>
                    <a:pt x="2002" y="1702"/>
                    <a:pt x="2169" y="1402"/>
                    <a:pt x="2169" y="1068"/>
                  </a:cubicBezTo>
                  <a:cubicBezTo>
                    <a:pt x="2202" y="835"/>
                    <a:pt x="2136" y="534"/>
                    <a:pt x="1936" y="334"/>
                  </a:cubicBezTo>
                  <a:cubicBezTo>
                    <a:pt x="1702" y="134"/>
                    <a:pt x="1469" y="1"/>
                    <a:pt x="11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271;p49"/>
            <p:cNvSpPr/>
            <p:nvPr/>
          </p:nvSpPr>
          <p:spPr>
            <a:xfrm>
              <a:off x="3270025" y="1710825"/>
              <a:ext cx="58400" cy="54250"/>
            </a:xfrm>
            <a:custGeom>
              <a:avLst/>
              <a:gdLst/>
              <a:ahLst/>
              <a:cxnLst/>
              <a:rect l="l" t="t" r="r" b="b"/>
              <a:pathLst>
                <a:path w="2336" h="2170" extrusionOk="0">
                  <a:moveTo>
                    <a:pt x="1234" y="1"/>
                  </a:moveTo>
                  <a:cubicBezTo>
                    <a:pt x="1034" y="1"/>
                    <a:pt x="834" y="68"/>
                    <a:pt x="667" y="168"/>
                  </a:cubicBezTo>
                  <a:cubicBezTo>
                    <a:pt x="401" y="334"/>
                    <a:pt x="234" y="568"/>
                    <a:pt x="167" y="801"/>
                  </a:cubicBezTo>
                  <a:cubicBezTo>
                    <a:pt x="0" y="1335"/>
                    <a:pt x="334" y="1936"/>
                    <a:pt x="901" y="2136"/>
                  </a:cubicBezTo>
                  <a:cubicBezTo>
                    <a:pt x="1001" y="2169"/>
                    <a:pt x="1101" y="2169"/>
                    <a:pt x="1201" y="2169"/>
                  </a:cubicBezTo>
                  <a:cubicBezTo>
                    <a:pt x="1668" y="2169"/>
                    <a:pt x="2068" y="1835"/>
                    <a:pt x="2235" y="1335"/>
                  </a:cubicBezTo>
                  <a:cubicBezTo>
                    <a:pt x="2335" y="1068"/>
                    <a:pt x="2269" y="735"/>
                    <a:pt x="2102" y="468"/>
                  </a:cubicBezTo>
                  <a:cubicBezTo>
                    <a:pt x="1935" y="268"/>
                    <a:pt x="1701" y="101"/>
                    <a:pt x="1435" y="68"/>
                  </a:cubicBezTo>
                  <a:cubicBezTo>
                    <a:pt x="1368" y="68"/>
                    <a:pt x="1268" y="1"/>
                    <a:pt x="12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272;p49"/>
            <p:cNvSpPr/>
            <p:nvPr/>
          </p:nvSpPr>
          <p:spPr>
            <a:xfrm>
              <a:off x="3221650" y="1835925"/>
              <a:ext cx="58400" cy="54225"/>
            </a:xfrm>
            <a:custGeom>
              <a:avLst/>
              <a:gdLst/>
              <a:ahLst/>
              <a:cxnLst/>
              <a:rect l="l" t="t" r="r" b="b"/>
              <a:pathLst>
                <a:path w="2336" h="2169" extrusionOk="0">
                  <a:moveTo>
                    <a:pt x="1201" y="0"/>
                  </a:moveTo>
                  <a:cubicBezTo>
                    <a:pt x="801" y="0"/>
                    <a:pt x="434" y="267"/>
                    <a:pt x="267" y="634"/>
                  </a:cubicBezTo>
                  <a:cubicBezTo>
                    <a:pt x="0" y="1135"/>
                    <a:pt x="201" y="1768"/>
                    <a:pt x="701" y="2069"/>
                  </a:cubicBezTo>
                  <a:cubicBezTo>
                    <a:pt x="868" y="2135"/>
                    <a:pt x="1035" y="2169"/>
                    <a:pt x="1201" y="2169"/>
                  </a:cubicBezTo>
                  <a:cubicBezTo>
                    <a:pt x="1635" y="2169"/>
                    <a:pt x="2002" y="1935"/>
                    <a:pt x="2169" y="1568"/>
                  </a:cubicBezTo>
                  <a:cubicBezTo>
                    <a:pt x="2302" y="1268"/>
                    <a:pt x="2336" y="934"/>
                    <a:pt x="2202" y="634"/>
                  </a:cubicBezTo>
                  <a:cubicBezTo>
                    <a:pt x="2135" y="367"/>
                    <a:pt x="1935" y="234"/>
                    <a:pt x="1668" y="100"/>
                  </a:cubicBezTo>
                  <a:cubicBezTo>
                    <a:pt x="1535" y="67"/>
                    <a:pt x="1368" y="0"/>
                    <a:pt x="1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273;p49"/>
            <p:cNvSpPr/>
            <p:nvPr/>
          </p:nvSpPr>
          <p:spPr>
            <a:xfrm>
              <a:off x="3153275" y="1947675"/>
              <a:ext cx="55050" cy="54225"/>
            </a:xfrm>
            <a:custGeom>
              <a:avLst/>
              <a:gdLst/>
              <a:ahLst/>
              <a:cxnLst/>
              <a:rect l="l" t="t" r="r" b="b"/>
              <a:pathLst>
                <a:path w="2202" h="2169" extrusionOk="0">
                  <a:moveTo>
                    <a:pt x="934" y="0"/>
                  </a:moveTo>
                  <a:cubicBezTo>
                    <a:pt x="734" y="34"/>
                    <a:pt x="434" y="134"/>
                    <a:pt x="234" y="367"/>
                  </a:cubicBezTo>
                  <a:cubicBezTo>
                    <a:pt x="34" y="634"/>
                    <a:pt x="0" y="968"/>
                    <a:pt x="0" y="1134"/>
                  </a:cubicBezTo>
                  <a:cubicBezTo>
                    <a:pt x="0" y="1435"/>
                    <a:pt x="100" y="1668"/>
                    <a:pt x="334" y="1868"/>
                  </a:cubicBezTo>
                  <a:cubicBezTo>
                    <a:pt x="534" y="2102"/>
                    <a:pt x="767" y="2169"/>
                    <a:pt x="1034" y="2169"/>
                  </a:cubicBezTo>
                  <a:lnTo>
                    <a:pt x="1068" y="2169"/>
                  </a:lnTo>
                  <a:cubicBezTo>
                    <a:pt x="1401" y="2169"/>
                    <a:pt x="1701" y="1968"/>
                    <a:pt x="1868" y="1768"/>
                  </a:cubicBezTo>
                  <a:cubicBezTo>
                    <a:pt x="2068" y="1501"/>
                    <a:pt x="2202" y="1201"/>
                    <a:pt x="2168" y="934"/>
                  </a:cubicBezTo>
                  <a:cubicBezTo>
                    <a:pt x="2102" y="634"/>
                    <a:pt x="1935" y="367"/>
                    <a:pt x="1735" y="200"/>
                  </a:cubicBezTo>
                  <a:cubicBezTo>
                    <a:pt x="1535" y="100"/>
                    <a:pt x="1334" y="0"/>
                    <a:pt x="10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274;p49"/>
            <p:cNvSpPr/>
            <p:nvPr/>
          </p:nvSpPr>
          <p:spPr>
            <a:xfrm>
              <a:off x="3049850" y="2031075"/>
              <a:ext cx="55075" cy="53375"/>
            </a:xfrm>
            <a:custGeom>
              <a:avLst/>
              <a:gdLst/>
              <a:ahLst/>
              <a:cxnLst/>
              <a:rect l="l" t="t" r="r" b="b"/>
              <a:pathLst>
                <a:path w="2203" h="2135" extrusionOk="0">
                  <a:moveTo>
                    <a:pt x="1035" y="0"/>
                  </a:moveTo>
                  <a:cubicBezTo>
                    <a:pt x="868" y="0"/>
                    <a:pt x="701" y="33"/>
                    <a:pt x="568" y="133"/>
                  </a:cubicBezTo>
                  <a:cubicBezTo>
                    <a:pt x="535" y="167"/>
                    <a:pt x="468" y="200"/>
                    <a:pt x="401" y="267"/>
                  </a:cubicBezTo>
                  <a:lnTo>
                    <a:pt x="301" y="367"/>
                  </a:lnTo>
                  <a:cubicBezTo>
                    <a:pt x="201" y="467"/>
                    <a:pt x="168" y="600"/>
                    <a:pt x="68" y="701"/>
                  </a:cubicBezTo>
                  <a:cubicBezTo>
                    <a:pt x="1" y="1001"/>
                    <a:pt x="1" y="1301"/>
                    <a:pt x="134" y="1534"/>
                  </a:cubicBezTo>
                  <a:cubicBezTo>
                    <a:pt x="234" y="1801"/>
                    <a:pt x="468" y="2001"/>
                    <a:pt x="701" y="2102"/>
                  </a:cubicBezTo>
                  <a:cubicBezTo>
                    <a:pt x="835" y="2135"/>
                    <a:pt x="902" y="2135"/>
                    <a:pt x="1035" y="2135"/>
                  </a:cubicBezTo>
                  <a:lnTo>
                    <a:pt x="1135" y="2135"/>
                  </a:lnTo>
                  <a:cubicBezTo>
                    <a:pt x="1202" y="2135"/>
                    <a:pt x="1302" y="2135"/>
                    <a:pt x="1335" y="2102"/>
                  </a:cubicBezTo>
                  <a:cubicBezTo>
                    <a:pt x="1402" y="2035"/>
                    <a:pt x="1502" y="2035"/>
                    <a:pt x="1535" y="2001"/>
                  </a:cubicBezTo>
                  <a:cubicBezTo>
                    <a:pt x="1836" y="1835"/>
                    <a:pt x="2036" y="1601"/>
                    <a:pt x="2136" y="1301"/>
                  </a:cubicBezTo>
                  <a:cubicBezTo>
                    <a:pt x="2202" y="1001"/>
                    <a:pt x="2136" y="701"/>
                    <a:pt x="2002" y="500"/>
                  </a:cubicBezTo>
                  <a:cubicBezTo>
                    <a:pt x="1836" y="300"/>
                    <a:pt x="1569" y="133"/>
                    <a:pt x="1335" y="33"/>
                  </a:cubicBezTo>
                  <a:cubicBezTo>
                    <a:pt x="1202" y="0"/>
                    <a:pt x="1135" y="0"/>
                    <a:pt x="10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275;p49"/>
            <p:cNvSpPr/>
            <p:nvPr/>
          </p:nvSpPr>
          <p:spPr>
            <a:xfrm>
              <a:off x="3138250" y="1008675"/>
              <a:ext cx="58400" cy="54225"/>
            </a:xfrm>
            <a:custGeom>
              <a:avLst/>
              <a:gdLst/>
              <a:ahLst/>
              <a:cxnLst/>
              <a:rect l="l" t="t" r="r" b="b"/>
              <a:pathLst>
                <a:path w="2336" h="2169" extrusionOk="0">
                  <a:moveTo>
                    <a:pt x="1202" y="0"/>
                  </a:moveTo>
                  <a:cubicBezTo>
                    <a:pt x="1001" y="0"/>
                    <a:pt x="801" y="33"/>
                    <a:pt x="635" y="167"/>
                  </a:cubicBezTo>
                  <a:cubicBezTo>
                    <a:pt x="134" y="500"/>
                    <a:pt x="1" y="1134"/>
                    <a:pt x="301" y="1668"/>
                  </a:cubicBezTo>
                  <a:cubicBezTo>
                    <a:pt x="501" y="2001"/>
                    <a:pt x="835" y="2168"/>
                    <a:pt x="1202" y="2168"/>
                  </a:cubicBezTo>
                  <a:cubicBezTo>
                    <a:pt x="1368" y="2168"/>
                    <a:pt x="1602" y="2135"/>
                    <a:pt x="1769" y="2035"/>
                  </a:cubicBezTo>
                  <a:cubicBezTo>
                    <a:pt x="2002" y="1901"/>
                    <a:pt x="2169" y="1668"/>
                    <a:pt x="2236" y="1368"/>
                  </a:cubicBezTo>
                  <a:cubicBezTo>
                    <a:pt x="2336" y="1067"/>
                    <a:pt x="2302" y="801"/>
                    <a:pt x="2136" y="534"/>
                  </a:cubicBezTo>
                  <a:cubicBezTo>
                    <a:pt x="1935" y="200"/>
                    <a:pt x="1602" y="0"/>
                    <a:pt x="12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276;p49"/>
            <p:cNvSpPr/>
            <p:nvPr/>
          </p:nvSpPr>
          <p:spPr>
            <a:xfrm>
              <a:off x="3199975" y="1126250"/>
              <a:ext cx="59225" cy="54225"/>
            </a:xfrm>
            <a:custGeom>
              <a:avLst/>
              <a:gdLst/>
              <a:ahLst/>
              <a:cxnLst/>
              <a:rect l="l" t="t" r="r" b="b"/>
              <a:pathLst>
                <a:path w="2369" h="2169" extrusionOk="0">
                  <a:moveTo>
                    <a:pt x="1201" y="0"/>
                  </a:moveTo>
                  <a:cubicBezTo>
                    <a:pt x="1034" y="0"/>
                    <a:pt x="901" y="34"/>
                    <a:pt x="734" y="134"/>
                  </a:cubicBezTo>
                  <a:cubicBezTo>
                    <a:pt x="200" y="367"/>
                    <a:pt x="0" y="1035"/>
                    <a:pt x="234" y="1535"/>
                  </a:cubicBezTo>
                  <a:cubicBezTo>
                    <a:pt x="400" y="1935"/>
                    <a:pt x="801" y="2169"/>
                    <a:pt x="1234" y="2169"/>
                  </a:cubicBezTo>
                  <a:cubicBezTo>
                    <a:pt x="1368" y="2169"/>
                    <a:pt x="1535" y="2135"/>
                    <a:pt x="1668" y="2102"/>
                  </a:cubicBezTo>
                  <a:cubicBezTo>
                    <a:pt x="1902" y="1969"/>
                    <a:pt x="2135" y="1802"/>
                    <a:pt x="2202" y="1502"/>
                  </a:cubicBezTo>
                  <a:cubicBezTo>
                    <a:pt x="2369" y="1268"/>
                    <a:pt x="2369" y="934"/>
                    <a:pt x="2202" y="668"/>
                  </a:cubicBezTo>
                  <a:cubicBezTo>
                    <a:pt x="2035" y="301"/>
                    <a:pt x="1635" y="0"/>
                    <a:pt x="1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277;p49"/>
            <p:cNvSpPr/>
            <p:nvPr/>
          </p:nvSpPr>
          <p:spPr>
            <a:xfrm>
              <a:off x="3249175" y="1250500"/>
              <a:ext cx="56725" cy="54225"/>
            </a:xfrm>
            <a:custGeom>
              <a:avLst/>
              <a:gdLst/>
              <a:ahLst/>
              <a:cxnLst/>
              <a:rect l="l" t="t" r="r" b="b"/>
              <a:pathLst>
                <a:path w="2269" h="2169" extrusionOk="0">
                  <a:moveTo>
                    <a:pt x="1201" y="1"/>
                  </a:moveTo>
                  <a:cubicBezTo>
                    <a:pt x="1068" y="1"/>
                    <a:pt x="934" y="1"/>
                    <a:pt x="868" y="34"/>
                  </a:cubicBezTo>
                  <a:cubicBezTo>
                    <a:pt x="334" y="301"/>
                    <a:pt x="0" y="868"/>
                    <a:pt x="167" y="1402"/>
                  </a:cubicBezTo>
                  <a:cubicBezTo>
                    <a:pt x="334" y="1869"/>
                    <a:pt x="734" y="2169"/>
                    <a:pt x="1201" y="2169"/>
                  </a:cubicBezTo>
                  <a:cubicBezTo>
                    <a:pt x="1268" y="2169"/>
                    <a:pt x="1401" y="2169"/>
                    <a:pt x="1501" y="2136"/>
                  </a:cubicBezTo>
                  <a:cubicBezTo>
                    <a:pt x="1768" y="2035"/>
                    <a:pt x="1968" y="1869"/>
                    <a:pt x="2102" y="1635"/>
                  </a:cubicBezTo>
                  <a:cubicBezTo>
                    <a:pt x="2235" y="1368"/>
                    <a:pt x="2269" y="1035"/>
                    <a:pt x="2202" y="801"/>
                  </a:cubicBezTo>
                  <a:cubicBezTo>
                    <a:pt x="2068" y="334"/>
                    <a:pt x="1635" y="1"/>
                    <a:pt x="1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278;p49"/>
            <p:cNvSpPr/>
            <p:nvPr/>
          </p:nvSpPr>
          <p:spPr>
            <a:xfrm>
              <a:off x="3280850" y="1379775"/>
              <a:ext cx="57575" cy="54225"/>
            </a:xfrm>
            <a:custGeom>
              <a:avLst/>
              <a:gdLst/>
              <a:ahLst/>
              <a:cxnLst/>
              <a:rect l="l" t="t" r="r" b="b"/>
              <a:pathLst>
                <a:path w="2303" h="2169" extrusionOk="0">
                  <a:moveTo>
                    <a:pt x="1168" y="0"/>
                  </a:moveTo>
                  <a:cubicBezTo>
                    <a:pt x="1102" y="0"/>
                    <a:pt x="1068" y="0"/>
                    <a:pt x="968" y="33"/>
                  </a:cubicBezTo>
                  <a:cubicBezTo>
                    <a:pt x="401" y="167"/>
                    <a:pt x="1" y="701"/>
                    <a:pt x="134" y="1301"/>
                  </a:cubicBezTo>
                  <a:cubicBezTo>
                    <a:pt x="168" y="1534"/>
                    <a:pt x="334" y="1801"/>
                    <a:pt x="568" y="1935"/>
                  </a:cubicBezTo>
                  <a:cubicBezTo>
                    <a:pt x="735" y="2068"/>
                    <a:pt x="968" y="2168"/>
                    <a:pt x="1235" y="2168"/>
                  </a:cubicBezTo>
                  <a:lnTo>
                    <a:pt x="1335" y="2168"/>
                  </a:lnTo>
                  <a:cubicBezTo>
                    <a:pt x="1635" y="2135"/>
                    <a:pt x="1902" y="2001"/>
                    <a:pt x="2069" y="1735"/>
                  </a:cubicBezTo>
                  <a:cubicBezTo>
                    <a:pt x="2236" y="1501"/>
                    <a:pt x="2303" y="1201"/>
                    <a:pt x="2236" y="901"/>
                  </a:cubicBezTo>
                  <a:cubicBezTo>
                    <a:pt x="2136" y="367"/>
                    <a:pt x="1669" y="0"/>
                    <a:pt x="1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279;p49"/>
            <p:cNvSpPr/>
            <p:nvPr/>
          </p:nvSpPr>
          <p:spPr>
            <a:xfrm>
              <a:off x="3296700" y="1513200"/>
              <a:ext cx="54225" cy="54225"/>
            </a:xfrm>
            <a:custGeom>
              <a:avLst/>
              <a:gdLst/>
              <a:ahLst/>
              <a:cxnLst/>
              <a:rect l="l" t="t" r="r" b="b"/>
              <a:pathLst>
                <a:path w="2169" h="2169" extrusionOk="0">
                  <a:moveTo>
                    <a:pt x="1035" y="0"/>
                  </a:moveTo>
                  <a:cubicBezTo>
                    <a:pt x="768" y="0"/>
                    <a:pt x="501" y="134"/>
                    <a:pt x="301" y="334"/>
                  </a:cubicBezTo>
                  <a:cubicBezTo>
                    <a:pt x="101" y="534"/>
                    <a:pt x="1" y="767"/>
                    <a:pt x="1" y="1068"/>
                  </a:cubicBezTo>
                  <a:cubicBezTo>
                    <a:pt x="1" y="1668"/>
                    <a:pt x="501" y="2135"/>
                    <a:pt x="1101" y="2168"/>
                  </a:cubicBezTo>
                  <a:lnTo>
                    <a:pt x="1135" y="2168"/>
                  </a:lnTo>
                  <a:cubicBezTo>
                    <a:pt x="1368" y="2168"/>
                    <a:pt x="1635" y="2035"/>
                    <a:pt x="1835" y="1868"/>
                  </a:cubicBezTo>
                  <a:cubicBezTo>
                    <a:pt x="2035" y="1668"/>
                    <a:pt x="2169" y="1368"/>
                    <a:pt x="2169" y="1068"/>
                  </a:cubicBezTo>
                  <a:cubicBezTo>
                    <a:pt x="2102" y="801"/>
                    <a:pt x="1969" y="501"/>
                    <a:pt x="1802" y="300"/>
                  </a:cubicBezTo>
                  <a:cubicBezTo>
                    <a:pt x="1602" y="134"/>
                    <a:pt x="1335" y="0"/>
                    <a:pt x="1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280;p49"/>
            <p:cNvSpPr/>
            <p:nvPr/>
          </p:nvSpPr>
          <p:spPr>
            <a:xfrm>
              <a:off x="3285025" y="1646625"/>
              <a:ext cx="54225" cy="54225"/>
            </a:xfrm>
            <a:custGeom>
              <a:avLst/>
              <a:gdLst/>
              <a:ahLst/>
              <a:cxnLst/>
              <a:rect l="l" t="t" r="r" b="b"/>
              <a:pathLst>
                <a:path w="2169" h="2169" extrusionOk="0">
                  <a:moveTo>
                    <a:pt x="1135" y="0"/>
                  </a:moveTo>
                  <a:cubicBezTo>
                    <a:pt x="901" y="0"/>
                    <a:pt x="668" y="67"/>
                    <a:pt x="468" y="200"/>
                  </a:cubicBezTo>
                  <a:cubicBezTo>
                    <a:pt x="268" y="367"/>
                    <a:pt x="101" y="634"/>
                    <a:pt x="67" y="868"/>
                  </a:cubicBezTo>
                  <a:cubicBezTo>
                    <a:pt x="1" y="1001"/>
                    <a:pt x="67" y="1168"/>
                    <a:pt x="67" y="1268"/>
                  </a:cubicBezTo>
                  <a:cubicBezTo>
                    <a:pt x="101" y="1401"/>
                    <a:pt x="134" y="1535"/>
                    <a:pt x="234" y="1668"/>
                  </a:cubicBezTo>
                  <a:cubicBezTo>
                    <a:pt x="401" y="1902"/>
                    <a:pt x="634" y="2068"/>
                    <a:pt x="901" y="2102"/>
                  </a:cubicBezTo>
                  <a:cubicBezTo>
                    <a:pt x="968" y="2102"/>
                    <a:pt x="1001" y="2169"/>
                    <a:pt x="1101" y="2169"/>
                  </a:cubicBezTo>
                  <a:cubicBezTo>
                    <a:pt x="1302" y="2169"/>
                    <a:pt x="1502" y="2068"/>
                    <a:pt x="1669" y="2002"/>
                  </a:cubicBezTo>
                  <a:cubicBezTo>
                    <a:pt x="1802" y="1902"/>
                    <a:pt x="1902" y="1768"/>
                    <a:pt x="1969" y="1702"/>
                  </a:cubicBezTo>
                  <a:cubicBezTo>
                    <a:pt x="2035" y="1568"/>
                    <a:pt x="2102" y="1401"/>
                    <a:pt x="2136" y="1268"/>
                  </a:cubicBezTo>
                  <a:cubicBezTo>
                    <a:pt x="2169" y="1001"/>
                    <a:pt x="2136" y="667"/>
                    <a:pt x="1935" y="434"/>
                  </a:cubicBezTo>
                  <a:cubicBezTo>
                    <a:pt x="1802" y="167"/>
                    <a:pt x="1568" y="34"/>
                    <a:pt x="1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281;p49"/>
            <p:cNvSpPr/>
            <p:nvPr/>
          </p:nvSpPr>
          <p:spPr>
            <a:xfrm>
              <a:off x="3251675" y="1775875"/>
              <a:ext cx="56725" cy="54225"/>
            </a:xfrm>
            <a:custGeom>
              <a:avLst/>
              <a:gdLst/>
              <a:ahLst/>
              <a:cxnLst/>
              <a:rect l="l" t="t" r="r" b="b"/>
              <a:pathLst>
                <a:path w="2269" h="2169" extrusionOk="0">
                  <a:moveTo>
                    <a:pt x="1135" y="1"/>
                  </a:moveTo>
                  <a:cubicBezTo>
                    <a:pt x="968" y="1"/>
                    <a:pt x="801" y="34"/>
                    <a:pt x="634" y="134"/>
                  </a:cubicBezTo>
                  <a:cubicBezTo>
                    <a:pt x="401" y="234"/>
                    <a:pt x="234" y="468"/>
                    <a:pt x="100" y="701"/>
                  </a:cubicBezTo>
                  <a:cubicBezTo>
                    <a:pt x="0" y="968"/>
                    <a:pt x="0" y="1235"/>
                    <a:pt x="134" y="1502"/>
                  </a:cubicBezTo>
                  <a:cubicBezTo>
                    <a:pt x="267" y="1735"/>
                    <a:pt x="434" y="1969"/>
                    <a:pt x="734" y="2069"/>
                  </a:cubicBezTo>
                  <a:cubicBezTo>
                    <a:pt x="834" y="2136"/>
                    <a:pt x="1001" y="2169"/>
                    <a:pt x="1135" y="2169"/>
                  </a:cubicBezTo>
                  <a:cubicBezTo>
                    <a:pt x="1268" y="2169"/>
                    <a:pt x="1435" y="2136"/>
                    <a:pt x="1568" y="2069"/>
                  </a:cubicBezTo>
                  <a:cubicBezTo>
                    <a:pt x="1802" y="1969"/>
                    <a:pt x="2002" y="1735"/>
                    <a:pt x="2135" y="1468"/>
                  </a:cubicBezTo>
                  <a:cubicBezTo>
                    <a:pt x="2269" y="1202"/>
                    <a:pt x="2235" y="868"/>
                    <a:pt x="2102" y="568"/>
                  </a:cubicBezTo>
                  <a:cubicBezTo>
                    <a:pt x="1935" y="268"/>
                    <a:pt x="1735" y="134"/>
                    <a:pt x="1468" y="34"/>
                  </a:cubicBezTo>
                  <a:cubicBezTo>
                    <a:pt x="1335" y="1"/>
                    <a:pt x="1268" y="1"/>
                    <a:pt x="11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282;p49"/>
            <p:cNvSpPr/>
            <p:nvPr/>
          </p:nvSpPr>
          <p:spPr>
            <a:xfrm>
              <a:off x="3191625" y="1894300"/>
              <a:ext cx="55900" cy="54225"/>
            </a:xfrm>
            <a:custGeom>
              <a:avLst/>
              <a:gdLst/>
              <a:ahLst/>
              <a:cxnLst/>
              <a:rect l="l" t="t" r="r" b="b"/>
              <a:pathLst>
                <a:path w="2236" h="2169" extrusionOk="0">
                  <a:moveTo>
                    <a:pt x="1135" y="0"/>
                  </a:moveTo>
                  <a:cubicBezTo>
                    <a:pt x="1035" y="0"/>
                    <a:pt x="935" y="0"/>
                    <a:pt x="835" y="34"/>
                  </a:cubicBezTo>
                  <a:cubicBezTo>
                    <a:pt x="534" y="134"/>
                    <a:pt x="334" y="267"/>
                    <a:pt x="167" y="501"/>
                  </a:cubicBezTo>
                  <a:cubicBezTo>
                    <a:pt x="67" y="634"/>
                    <a:pt x="34" y="768"/>
                    <a:pt x="34" y="868"/>
                  </a:cubicBezTo>
                  <a:cubicBezTo>
                    <a:pt x="1" y="1001"/>
                    <a:pt x="1" y="1135"/>
                    <a:pt x="34" y="1268"/>
                  </a:cubicBezTo>
                  <a:cubicBezTo>
                    <a:pt x="67" y="1535"/>
                    <a:pt x="234" y="1802"/>
                    <a:pt x="468" y="1969"/>
                  </a:cubicBezTo>
                  <a:cubicBezTo>
                    <a:pt x="634" y="2102"/>
                    <a:pt x="835" y="2169"/>
                    <a:pt x="1035" y="2169"/>
                  </a:cubicBezTo>
                  <a:lnTo>
                    <a:pt x="1235" y="2169"/>
                  </a:lnTo>
                  <a:cubicBezTo>
                    <a:pt x="1402" y="2135"/>
                    <a:pt x="1535" y="2102"/>
                    <a:pt x="1668" y="2002"/>
                  </a:cubicBezTo>
                  <a:cubicBezTo>
                    <a:pt x="1802" y="1935"/>
                    <a:pt x="1902" y="1802"/>
                    <a:pt x="2002" y="1668"/>
                  </a:cubicBezTo>
                  <a:cubicBezTo>
                    <a:pt x="2169" y="1435"/>
                    <a:pt x="2236" y="1101"/>
                    <a:pt x="2169" y="801"/>
                  </a:cubicBezTo>
                  <a:cubicBezTo>
                    <a:pt x="2135" y="501"/>
                    <a:pt x="1902" y="267"/>
                    <a:pt x="1668" y="134"/>
                  </a:cubicBezTo>
                  <a:cubicBezTo>
                    <a:pt x="1502" y="67"/>
                    <a:pt x="1335" y="0"/>
                    <a:pt x="11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283;p49"/>
            <p:cNvSpPr/>
            <p:nvPr/>
          </p:nvSpPr>
          <p:spPr>
            <a:xfrm>
              <a:off x="3104075" y="1994375"/>
              <a:ext cx="54225" cy="52550"/>
            </a:xfrm>
            <a:custGeom>
              <a:avLst/>
              <a:gdLst/>
              <a:ahLst/>
              <a:cxnLst/>
              <a:rect l="l" t="t" r="r" b="b"/>
              <a:pathLst>
                <a:path w="2169" h="2102" extrusionOk="0">
                  <a:moveTo>
                    <a:pt x="1168" y="0"/>
                  </a:moveTo>
                  <a:cubicBezTo>
                    <a:pt x="901" y="0"/>
                    <a:pt x="634" y="67"/>
                    <a:pt x="400" y="234"/>
                  </a:cubicBezTo>
                  <a:cubicBezTo>
                    <a:pt x="334" y="301"/>
                    <a:pt x="234" y="401"/>
                    <a:pt x="167" y="501"/>
                  </a:cubicBezTo>
                  <a:cubicBezTo>
                    <a:pt x="67" y="634"/>
                    <a:pt x="33" y="768"/>
                    <a:pt x="33" y="901"/>
                  </a:cubicBezTo>
                  <a:cubicBezTo>
                    <a:pt x="0" y="1168"/>
                    <a:pt x="67" y="1468"/>
                    <a:pt x="200" y="1668"/>
                  </a:cubicBezTo>
                  <a:cubicBezTo>
                    <a:pt x="367" y="1935"/>
                    <a:pt x="634" y="2068"/>
                    <a:pt x="901" y="2102"/>
                  </a:cubicBezTo>
                  <a:lnTo>
                    <a:pt x="1068" y="2102"/>
                  </a:lnTo>
                  <a:cubicBezTo>
                    <a:pt x="1168" y="2102"/>
                    <a:pt x="1301" y="2102"/>
                    <a:pt x="1334" y="2068"/>
                  </a:cubicBezTo>
                  <a:cubicBezTo>
                    <a:pt x="1501" y="2002"/>
                    <a:pt x="1601" y="1935"/>
                    <a:pt x="1735" y="1802"/>
                  </a:cubicBezTo>
                  <a:cubicBezTo>
                    <a:pt x="2002" y="1601"/>
                    <a:pt x="2168" y="1301"/>
                    <a:pt x="2168" y="1001"/>
                  </a:cubicBezTo>
                  <a:cubicBezTo>
                    <a:pt x="2168" y="734"/>
                    <a:pt x="2068" y="467"/>
                    <a:pt x="1868" y="267"/>
                  </a:cubicBezTo>
                  <a:cubicBezTo>
                    <a:pt x="1701" y="134"/>
                    <a:pt x="1468" y="0"/>
                    <a:pt x="1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284;p49"/>
            <p:cNvSpPr/>
            <p:nvPr/>
          </p:nvSpPr>
          <p:spPr>
            <a:xfrm>
              <a:off x="2985650" y="2056925"/>
              <a:ext cx="57575" cy="53375"/>
            </a:xfrm>
            <a:custGeom>
              <a:avLst/>
              <a:gdLst/>
              <a:ahLst/>
              <a:cxnLst/>
              <a:rect l="l" t="t" r="r" b="b"/>
              <a:pathLst>
                <a:path w="2303" h="2135" extrusionOk="0">
                  <a:moveTo>
                    <a:pt x="1135" y="0"/>
                  </a:moveTo>
                  <a:cubicBezTo>
                    <a:pt x="1034" y="0"/>
                    <a:pt x="901" y="67"/>
                    <a:pt x="801" y="67"/>
                  </a:cubicBezTo>
                  <a:cubicBezTo>
                    <a:pt x="534" y="134"/>
                    <a:pt x="301" y="334"/>
                    <a:pt x="234" y="567"/>
                  </a:cubicBezTo>
                  <a:cubicBezTo>
                    <a:pt x="67" y="801"/>
                    <a:pt x="0" y="1101"/>
                    <a:pt x="100" y="1334"/>
                  </a:cubicBezTo>
                  <a:cubicBezTo>
                    <a:pt x="134" y="1635"/>
                    <a:pt x="301" y="1835"/>
                    <a:pt x="567" y="2002"/>
                  </a:cubicBezTo>
                  <a:cubicBezTo>
                    <a:pt x="734" y="2102"/>
                    <a:pt x="901" y="2135"/>
                    <a:pt x="1101" y="2135"/>
                  </a:cubicBezTo>
                  <a:cubicBezTo>
                    <a:pt x="1235" y="2135"/>
                    <a:pt x="1335" y="2135"/>
                    <a:pt x="1468" y="2102"/>
                  </a:cubicBezTo>
                  <a:cubicBezTo>
                    <a:pt x="1602" y="2068"/>
                    <a:pt x="1735" y="1968"/>
                    <a:pt x="1902" y="1901"/>
                  </a:cubicBezTo>
                  <a:cubicBezTo>
                    <a:pt x="2035" y="1801"/>
                    <a:pt x="2102" y="1668"/>
                    <a:pt x="2169" y="1568"/>
                  </a:cubicBezTo>
                  <a:cubicBezTo>
                    <a:pt x="2302" y="1301"/>
                    <a:pt x="2302" y="1001"/>
                    <a:pt x="2235" y="767"/>
                  </a:cubicBezTo>
                  <a:cubicBezTo>
                    <a:pt x="2102" y="467"/>
                    <a:pt x="1902" y="267"/>
                    <a:pt x="1602" y="134"/>
                  </a:cubicBezTo>
                  <a:lnTo>
                    <a:pt x="123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285;p49"/>
            <p:cNvSpPr/>
            <p:nvPr/>
          </p:nvSpPr>
          <p:spPr>
            <a:xfrm>
              <a:off x="2614600" y="1801300"/>
              <a:ext cx="194625" cy="55525"/>
            </a:xfrm>
            <a:custGeom>
              <a:avLst/>
              <a:gdLst/>
              <a:ahLst/>
              <a:cxnLst/>
              <a:rect l="l" t="t" r="r" b="b"/>
              <a:pathLst>
                <a:path w="7785" h="2221" extrusionOk="0">
                  <a:moveTo>
                    <a:pt x="4676" y="1"/>
                  </a:moveTo>
                  <a:cubicBezTo>
                    <a:pt x="2169" y="1"/>
                    <a:pt x="0" y="1686"/>
                    <a:pt x="265" y="2119"/>
                  </a:cubicBezTo>
                  <a:cubicBezTo>
                    <a:pt x="330" y="2184"/>
                    <a:pt x="395" y="2221"/>
                    <a:pt x="468" y="2221"/>
                  </a:cubicBezTo>
                  <a:cubicBezTo>
                    <a:pt x="509" y="2221"/>
                    <a:pt x="552" y="2210"/>
                    <a:pt x="599" y="2186"/>
                  </a:cubicBezTo>
                  <a:cubicBezTo>
                    <a:pt x="2229" y="1192"/>
                    <a:pt x="3600" y="914"/>
                    <a:pt x="4699" y="914"/>
                  </a:cubicBezTo>
                  <a:cubicBezTo>
                    <a:pt x="5962" y="914"/>
                    <a:pt x="6869" y="1281"/>
                    <a:pt x="7404" y="1352"/>
                  </a:cubicBezTo>
                  <a:cubicBezTo>
                    <a:pt x="7426" y="1359"/>
                    <a:pt x="7448" y="1362"/>
                    <a:pt x="7469" y="1362"/>
                  </a:cubicBezTo>
                  <a:cubicBezTo>
                    <a:pt x="7666" y="1362"/>
                    <a:pt x="7785" y="1099"/>
                    <a:pt x="7604" y="918"/>
                  </a:cubicBezTo>
                  <a:cubicBezTo>
                    <a:pt x="6658" y="251"/>
                    <a:pt x="5642" y="1"/>
                    <a:pt x="46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286;p49"/>
            <p:cNvSpPr/>
            <p:nvPr/>
          </p:nvSpPr>
          <p:spPr>
            <a:xfrm>
              <a:off x="2501125" y="1883775"/>
              <a:ext cx="483725" cy="245200"/>
            </a:xfrm>
            <a:custGeom>
              <a:avLst/>
              <a:gdLst/>
              <a:ahLst/>
              <a:cxnLst/>
              <a:rect l="l" t="t" r="r" b="b"/>
              <a:pathLst>
                <a:path w="19349" h="9808" extrusionOk="0">
                  <a:moveTo>
                    <a:pt x="4761" y="1"/>
                  </a:moveTo>
                  <a:cubicBezTo>
                    <a:pt x="3967" y="1"/>
                    <a:pt x="3194" y="69"/>
                    <a:pt x="2469" y="221"/>
                  </a:cubicBezTo>
                  <a:cubicBezTo>
                    <a:pt x="1635" y="388"/>
                    <a:pt x="935" y="688"/>
                    <a:pt x="334" y="1055"/>
                  </a:cubicBezTo>
                  <a:cubicBezTo>
                    <a:pt x="1" y="4491"/>
                    <a:pt x="5238" y="7693"/>
                    <a:pt x="8474" y="8761"/>
                  </a:cubicBezTo>
                  <a:cubicBezTo>
                    <a:pt x="10169" y="9337"/>
                    <a:pt x="12385" y="9808"/>
                    <a:pt x="14419" y="9808"/>
                  </a:cubicBezTo>
                  <a:cubicBezTo>
                    <a:pt x="16506" y="9808"/>
                    <a:pt x="18402" y="9312"/>
                    <a:pt x="19348" y="7927"/>
                  </a:cubicBezTo>
                  <a:cubicBezTo>
                    <a:pt x="18614" y="5225"/>
                    <a:pt x="15178" y="2923"/>
                    <a:pt x="12643" y="1822"/>
                  </a:cubicBezTo>
                  <a:cubicBezTo>
                    <a:pt x="11776" y="1389"/>
                    <a:pt x="10909" y="1089"/>
                    <a:pt x="10642" y="1022"/>
                  </a:cubicBezTo>
                  <a:cubicBezTo>
                    <a:pt x="8855" y="426"/>
                    <a:pt x="6744" y="1"/>
                    <a:pt x="47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287;p49"/>
            <p:cNvSpPr/>
            <p:nvPr/>
          </p:nvSpPr>
          <p:spPr>
            <a:xfrm>
              <a:off x="2712950" y="1910975"/>
              <a:ext cx="271900" cy="217450"/>
            </a:xfrm>
            <a:custGeom>
              <a:avLst/>
              <a:gdLst/>
              <a:ahLst/>
              <a:cxnLst/>
              <a:rect l="l" t="t" r="r" b="b"/>
              <a:pathLst>
                <a:path w="10876" h="8698" extrusionOk="0">
                  <a:moveTo>
                    <a:pt x="2536" y="1"/>
                  </a:moveTo>
                  <a:cubicBezTo>
                    <a:pt x="2636" y="301"/>
                    <a:pt x="2636" y="634"/>
                    <a:pt x="2669" y="935"/>
                  </a:cubicBezTo>
                  <a:cubicBezTo>
                    <a:pt x="2836" y="3436"/>
                    <a:pt x="1802" y="5938"/>
                    <a:pt x="1" y="7639"/>
                  </a:cubicBezTo>
                  <a:cubicBezTo>
                    <a:pt x="2033" y="8354"/>
                    <a:pt x="4024" y="8698"/>
                    <a:pt x="5756" y="8698"/>
                  </a:cubicBezTo>
                  <a:cubicBezTo>
                    <a:pt x="8146" y="8698"/>
                    <a:pt x="10043" y="8043"/>
                    <a:pt x="10875" y="6805"/>
                  </a:cubicBezTo>
                  <a:cubicBezTo>
                    <a:pt x="10842" y="6739"/>
                    <a:pt x="10808" y="6639"/>
                    <a:pt x="10808" y="6505"/>
                  </a:cubicBezTo>
                  <a:cubicBezTo>
                    <a:pt x="10775" y="6472"/>
                    <a:pt x="10775" y="6405"/>
                    <a:pt x="10708" y="6338"/>
                  </a:cubicBezTo>
                  <a:cubicBezTo>
                    <a:pt x="10541" y="5938"/>
                    <a:pt x="10308" y="5505"/>
                    <a:pt x="10008" y="5104"/>
                  </a:cubicBezTo>
                  <a:cubicBezTo>
                    <a:pt x="9974" y="5004"/>
                    <a:pt x="9874" y="4904"/>
                    <a:pt x="9808" y="4804"/>
                  </a:cubicBezTo>
                  <a:cubicBezTo>
                    <a:pt x="9674" y="4671"/>
                    <a:pt x="9541" y="4504"/>
                    <a:pt x="9441" y="4404"/>
                  </a:cubicBezTo>
                  <a:cubicBezTo>
                    <a:pt x="9341" y="4270"/>
                    <a:pt x="9207" y="4137"/>
                    <a:pt x="9107" y="4003"/>
                  </a:cubicBezTo>
                  <a:lnTo>
                    <a:pt x="8840" y="3770"/>
                  </a:lnTo>
                  <a:cubicBezTo>
                    <a:pt x="8673" y="3603"/>
                    <a:pt x="8507" y="3470"/>
                    <a:pt x="8340" y="3303"/>
                  </a:cubicBezTo>
                  <a:cubicBezTo>
                    <a:pt x="7639" y="2669"/>
                    <a:pt x="6772" y="2069"/>
                    <a:pt x="5805" y="1502"/>
                  </a:cubicBezTo>
                  <a:cubicBezTo>
                    <a:pt x="5671" y="1435"/>
                    <a:pt x="5505" y="1335"/>
                    <a:pt x="5371" y="1268"/>
                  </a:cubicBezTo>
                  <a:lnTo>
                    <a:pt x="4137" y="634"/>
                  </a:lnTo>
                  <a:cubicBezTo>
                    <a:pt x="3837" y="501"/>
                    <a:pt x="3603" y="434"/>
                    <a:pt x="3336" y="301"/>
                  </a:cubicBezTo>
                  <a:cubicBezTo>
                    <a:pt x="3103" y="234"/>
                    <a:pt x="2836" y="101"/>
                    <a:pt x="2536" y="1"/>
                  </a:cubicBez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288;p49"/>
            <p:cNvSpPr/>
            <p:nvPr/>
          </p:nvSpPr>
          <p:spPr>
            <a:xfrm>
              <a:off x="2880575" y="2177000"/>
              <a:ext cx="101750" cy="61525"/>
            </a:xfrm>
            <a:custGeom>
              <a:avLst/>
              <a:gdLst/>
              <a:ahLst/>
              <a:cxnLst/>
              <a:rect l="l" t="t" r="r" b="b"/>
              <a:pathLst>
                <a:path w="4070" h="2461" extrusionOk="0">
                  <a:moveTo>
                    <a:pt x="1735" y="1"/>
                  </a:moveTo>
                  <a:cubicBezTo>
                    <a:pt x="1301" y="167"/>
                    <a:pt x="801" y="301"/>
                    <a:pt x="267" y="367"/>
                  </a:cubicBezTo>
                  <a:cubicBezTo>
                    <a:pt x="167" y="367"/>
                    <a:pt x="100" y="434"/>
                    <a:pt x="0" y="434"/>
                  </a:cubicBezTo>
                  <a:cubicBezTo>
                    <a:pt x="0" y="501"/>
                    <a:pt x="0" y="634"/>
                    <a:pt x="67" y="701"/>
                  </a:cubicBezTo>
                  <a:cubicBezTo>
                    <a:pt x="67" y="768"/>
                    <a:pt x="100" y="834"/>
                    <a:pt x="100" y="868"/>
                  </a:cubicBezTo>
                  <a:cubicBezTo>
                    <a:pt x="301" y="1535"/>
                    <a:pt x="768" y="2102"/>
                    <a:pt x="1401" y="2302"/>
                  </a:cubicBezTo>
                  <a:cubicBezTo>
                    <a:pt x="1535" y="2369"/>
                    <a:pt x="1702" y="2436"/>
                    <a:pt x="1902" y="2436"/>
                  </a:cubicBezTo>
                  <a:cubicBezTo>
                    <a:pt x="2002" y="2452"/>
                    <a:pt x="2102" y="2461"/>
                    <a:pt x="2202" y="2461"/>
                  </a:cubicBezTo>
                  <a:cubicBezTo>
                    <a:pt x="2302" y="2461"/>
                    <a:pt x="2402" y="2452"/>
                    <a:pt x="2502" y="2436"/>
                  </a:cubicBezTo>
                  <a:cubicBezTo>
                    <a:pt x="3136" y="2336"/>
                    <a:pt x="3636" y="1935"/>
                    <a:pt x="3937" y="1435"/>
                  </a:cubicBezTo>
                  <a:cubicBezTo>
                    <a:pt x="3970" y="1368"/>
                    <a:pt x="4003" y="1301"/>
                    <a:pt x="4070" y="1201"/>
                  </a:cubicBezTo>
                  <a:cubicBezTo>
                    <a:pt x="3970" y="1168"/>
                    <a:pt x="3903" y="1168"/>
                    <a:pt x="3736" y="1101"/>
                  </a:cubicBezTo>
                  <a:cubicBezTo>
                    <a:pt x="3603" y="1035"/>
                    <a:pt x="3436" y="968"/>
                    <a:pt x="3269" y="935"/>
                  </a:cubicBezTo>
                  <a:cubicBezTo>
                    <a:pt x="3003" y="834"/>
                    <a:pt x="2769" y="701"/>
                    <a:pt x="2502" y="601"/>
                  </a:cubicBezTo>
                  <a:cubicBezTo>
                    <a:pt x="2402" y="534"/>
                    <a:pt x="2235" y="434"/>
                    <a:pt x="2102" y="334"/>
                  </a:cubicBezTo>
                  <a:cubicBezTo>
                    <a:pt x="1968" y="267"/>
                    <a:pt x="1835" y="134"/>
                    <a:pt x="1735" y="1"/>
                  </a:cubicBez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89;p49"/>
            <p:cNvSpPr/>
            <p:nvPr/>
          </p:nvSpPr>
          <p:spPr>
            <a:xfrm>
              <a:off x="3086550" y="892750"/>
              <a:ext cx="19200" cy="18375"/>
            </a:xfrm>
            <a:custGeom>
              <a:avLst/>
              <a:gdLst/>
              <a:ahLst/>
              <a:cxnLst/>
              <a:rect l="l" t="t" r="r" b="b"/>
              <a:pathLst>
                <a:path w="768" h="735" extrusionOk="0">
                  <a:moveTo>
                    <a:pt x="1" y="0"/>
                  </a:moveTo>
                  <a:lnTo>
                    <a:pt x="1" y="0"/>
                  </a:lnTo>
                  <a:cubicBezTo>
                    <a:pt x="101" y="267"/>
                    <a:pt x="234" y="534"/>
                    <a:pt x="434" y="734"/>
                  </a:cubicBezTo>
                  <a:lnTo>
                    <a:pt x="768" y="0"/>
                  </a:lnTo>
                  <a:lnTo>
                    <a:pt x="768" y="0"/>
                  </a:lnTo>
                  <a:cubicBezTo>
                    <a:pt x="651" y="17"/>
                    <a:pt x="526" y="25"/>
                    <a:pt x="397" y="25"/>
                  </a:cubicBezTo>
                  <a:cubicBezTo>
                    <a:pt x="267" y="25"/>
                    <a:pt x="134" y="17"/>
                    <a:pt x="1" y="0"/>
                  </a:cubicBezTo>
                  <a:close/>
                </a:path>
              </a:pathLst>
            </a:custGeom>
            <a:solidFill>
              <a:srgbClr val="E389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90;p49"/>
            <p:cNvSpPr/>
            <p:nvPr/>
          </p:nvSpPr>
          <p:spPr>
            <a:xfrm>
              <a:off x="3165775" y="829375"/>
              <a:ext cx="60075" cy="108425"/>
            </a:xfrm>
            <a:custGeom>
              <a:avLst/>
              <a:gdLst/>
              <a:ahLst/>
              <a:cxnLst/>
              <a:rect l="l" t="t" r="r" b="b"/>
              <a:pathLst>
                <a:path w="2403" h="4337" extrusionOk="0">
                  <a:moveTo>
                    <a:pt x="1602" y="0"/>
                  </a:moveTo>
                  <a:cubicBezTo>
                    <a:pt x="1168" y="667"/>
                    <a:pt x="668" y="1234"/>
                    <a:pt x="1" y="1701"/>
                  </a:cubicBezTo>
                  <a:cubicBezTo>
                    <a:pt x="434" y="2068"/>
                    <a:pt x="668" y="2802"/>
                    <a:pt x="434" y="3403"/>
                  </a:cubicBezTo>
                  <a:lnTo>
                    <a:pt x="167" y="4337"/>
                  </a:lnTo>
                  <a:cubicBezTo>
                    <a:pt x="1435" y="4137"/>
                    <a:pt x="2402" y="3069"/>
                    <a:pt x="2369" y="1735"/>
                  </a:cubicBezTo>
                  <a:cubicBezTo>
                    <a:pt x="2402" y="1068"/>
                    <a:pt x="2069" y="467"/>
                    <a:pt x="1602" y="0"/>
                  </a:cubicBez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91;p49"/>
            <p:cNvSpPr/>
            <p:nvPr/>
          </p:nvSpPr>
          <p:spPr>
            <a:xfrm>
              <a:off x="2737125" y="1320550"/>
              <a:ext cx="317775" cy="713875"/>
            </a:xfrm>
            <a:custGeom>
              <a:avLst/>
              <a:gdLst/>
              <a:ahLst/>
              <a:cxnLst/>
              <a:rect l="l" t="t" r="r" b="b"/>
              <a:pathLst>
                <a:path w="12711" h="28555" extrusionOk="0">
                  <a:moveTo>
                    <a:pt x="12710" y="1"/>
                  </a:moveTo>
                  <a:cubicBezTo>
                    <a:pt x="11876" y="1235"/>
                    <a:pt x="11009" y="2536"/>
                    <a:pt x="10175" y="3737"/>
                  </a:cubicBezTo>
                  <a:cubicBezTo>
                    <a:pt x="7840" y="7106"/>
                    <a:pt x="5171" y="10375"/>
                    <a:pt x="2002" y="12877"/>
                  </a:cubicBezTo>
                  <a:lnTo>
                    <a:pt x="1" y="17613"/>
                  </a:lnTo>
                  <a:cubicBezTo>
                    <a:pt x="164" y="17604"/>
                    <a:pt x="329" y="17599"/>
                    <a:pt x="495" y="17599"/>
                  </a:cubicBezTo>
                  <a:cubicBezTo>
                    <a:pt x="1513" y="17599"/>
                    <a:pt x="2566" y="17779"/>
                    <a:pt x="3570" y="18180"/>
                  </a:cubicBezTo>
                  <a:cubicBezTo>
                    <a:pt x="4237" y="18414"/>
                    <a:pt x="4871" y="18714"/>
                    <a:pt x="5405" y="19081"/>
                  </a:cubicBezTo>
                  <a:cubicBezTo>
                    <a:pt x="5538" y="19148"/>
                    <a:pt x="5672" y="19248"/>
                    <a:pt x="5738" y="19314"/>
                  </a:cubicBezTo>
                  <a:cubicBezTo>
                    <a:pt x="4904" y="21082"/>
                    <a:pt x="3637" y="22650"/>
                    <a:pt x="2069" y="23918"/>
                  </a:cubicBezTo>
                  <a:cubicBezTo>
                    <a:pt x="2169" y="23951"/>
                    <a:pt x="2236" y="23984"/>
                    <a:pt x="2369" y="24051"/>
                  </a:cubicBezTo>
                  <a:cubicBezTo>
                    <a:pt x="2503" y="24085"/>
                    <a:pt x="2636" y="24185"/>
                    <a:pt x="2736" y="24218"/>
                  </a:cubicBezTo>
                  <a:cubicBezTo>
                    <a:pt x="2870" y="24251"/>
                    <a:pt x="3003" y="24351"/>
                    <a:pt x="3137" y="24385"/>
                  </a:cubicBezTo>
                  <a:cubicBezTo>
                    <a:pt x="3337" y="24451"/>
                    <a:pt x="3537" y="24585"/>
                    <a:pt x="3737" y="24685"/>
                  </a:cubicBezTo>
                  <a:cubicBezTo>
                    <a:pt x="3970" y="24752"/>
                    <a:pt x="4171" y="24885"/>
                    <a:pt x="4371" y="25019"/>
                  </a:cubicBezTo>
                  <a:cubicBezTo>
                    <a:pt x="4404" y="25019"/>
                    <a:pt x="4404" y="25052"/>
                    <a:pt x="4471" y="25052"/>
                  </a:cubicBezTo>
                  <a:cubicBezTo>
                    <a:pt x="4571" y="25085"/>
                    <a:pt x="4704" y="25185"/>
                    <a:pt x="4804" y="25252"/>
                  </a:cubicBezTo>
                  <a:cubicBezTo>
                    <a:pt x="5738" y="25786"/>
                    <a:pt x="6639" y="26420"/>
                    <a:pt x="7340" y="27053"/>
                  </a:cubicBezTo>
                  <a:cubicBezTo>
                    <a:pt x="7506" y="27220"/>
                    <a:pt x="7673" y="27354"/>
                    <a:pt x="7840" y="27520"/>
                  </a:cubicBezTo>
                  <a:lnTo>
                    <a:pt x="8073" y="27754"/>
                  </a:lnTo>
                  <a:cubicBezTo>
                    <a:pt x="8207" y="27887"/>
                    <a:pt x="8274" y="28021"/>
                    <a:pt x="8407" y="28121"/>
                  </a:cubicBezTo>
                  <a:cubicBezTo>
                    <a:pt x="8540" y="28254"/>
                    <a:pt x="8674" y="28421"/>
                    <a:pt x="8741" y="28554"/>
                  </a:cubicBezTo>
                  <a:cubicBezTo>
                    <a:pt x="8807" y="28454"/>
                    <a:pt x="8841" y="28388"/>
                    <a:pt x="8841" y="28288"/>
                  </a:cubicBezTo>
                  <a:cubicBezTo>
                    <a:pt x="9174" y="27420"/>
                    <a:pt x="9308" y="26553"/>
                    <a:pt x="9241" y="25619"/>
                  </a:cubicBezTo>
                  <a:cubicBezTo>
                    <a:pt x="9174" y="23584"/>
                    <a:pt x="8207" y="21616"/>
                    <a:pt x="6606" y="20182"/>
                  </a:cubicBezTo>
                  <a:lnTo>
                    <a:pt x="12710" y="1"/>
                  </a:ln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92;p49"/>
            <p:cNvSpPr/>
            <p:nvPr/>
          </p:nvSpPr>
          <p:spPr>
            <a:xfrm>
              <a:off x="2634575" y="2081925"/>
              <a:ext cx="356100" cy="116250"/>
            </a:xfrm>
            <a:custGeom>
              <a:avLst/>
              <a:gdLst/>
              <a:ahLst/>
              <a:cxnLst/>
              <a:rect l="l" t="t" r="r" b="b"/>
              <a:pathLst>
                <a:path w="14244" h="4650" extrusionOk="0">
                  <a:moveTo>
                    <a:pt x="14010" y="1"/>
                  </a:moveTo>
                  <a:cubicBezTo>
                    <a:pt x="13184" y="1230"/>
                    <a:pt x="11298" y="1873"/>
                    <a:pt x="8929" y="1873"/>
                  </a:cubicBezTo>
                  <a:cubicBezTo>
                    <a:pt x="7182" y="1873"/>
                    <a:pt x="5174" y="1523"/>
                    <a:pt x="3136" y="801"/>
                  </a:cubicBezTo>
                  <a:cubicBezTo>
                    <a:pt x="2769" y="1168"/>
                    <a:pt x="2335" y="1469"/>
                    <a:pt x="1935" y="1769"/>
                  </a:cubicBezTo>
                  <a:cubicBezTo>
                    <a:pt x="1334" y="2136"/>
                    <a:pt x="667" y="2436"/>
                    <a:pt x="0" y="2636"/>
                  </a:cubicBezTo>
                  <a:cubicBezTo>
                    <a:pt x="634" y="2936"/>
                    <a:pt x="1301" y="3236"/>
                    <a:pt x="2001" y="3470"/>
                  </a:cubicBezTo>
                  <a:cubicBezTo>
                    <a:pt x="4197" y="4267"/>
                    <a:pt x="6356" y="4649"/>
                    <a:pt x="8233" y="4649"/>
                  </a:cubicBezTo>
                  <a:cubicBezTo>
                    <a:pt x="11147" y="4649"/>
                    <a:pt x="13381" y="3727"/>
                    <a:pt x="14010" y="2002"/>
                  </a:cubicBezTo>
                  <a:cubicBezTo>
                    <a:pt x="14244" y="1402"/>
                    <a:pt x="14244" y="735"/>
                    <a:pt x="14010" y="1"/>
                  </a:cubicBez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93;p49"/>
            <p:cNvSpPr/>
            <p:nvPr/>
          </p:nvSpPr>
          <p:spPr>
            <a:xfrm>
              <a:off x="3167450" y="1061875"/>
              <a:ext cx="70900" cy="65225"/>
            </a:xfrm>
            <a:custGeom>
              <a:avLst/>
              <a:gdLst/>
              <a:ahLst/>
              <a:cxnLst/>
              <a:rect l="l" t="t" r="r" b="b"/>
              <a:pathLst>
                <a:path w="2836" h="2609" extrusionOk="0">
                  <a:moveTo>
                    <a:pt x="1335" y="441"/>
                  </a:moveTo>
                  <a:cubicBezTo>
                    <a:pt x="1435" y="441"/>
                    <a:pt x="1501" y="441"/>
                    <a:pt x="1535" y="474"/>
                  </a:cubicBezTo>
                  <a:cubicBezTo>
                    <a:pt x="1768" y="574"/>
                    <a:pt x="1968" y="707"/>
                    <a:pt x="2035" y="908"/>
                  </a:cubicBezTo>
                  <a:cubicBezTo>
                    <a:pt x="2168" y="1108"/>
                    <a:pt x="2168" y="1375"/>
                    <a:pt x="2135" y="1575"/>
                  </a:cubicBezTo>
                  <a:cubicBezTo>
                    <a:pt x="2035" y="1775"/>
                    <a:pt x="1902" y="1942"/>
                    <a:pt x="1701" y="2042"/>
                  </a:cubicBezTo>
                  <a:cubicBezTo>
                    <a:pt x="1568" y="2075"/>
                    <a:pt x="1468" y="2108"/>
                    <a:pt x="1335" y="2108"/>
                  </a:cubicBezTo>
                  <a:cubicBezTo>
                    <a:pt x="1001" y="2108"/>
                    <a:pt x="734" y="1942"/>
                    <a:pt x="567" y="1641"/>
                  </a:cubicBezTo>
                  <a:cubicBezTo>
                    <a:pt x="534" y="1508"/>
                    <a:pt x="501" y="1241"/>
                    <a:pt x="601" y="1041"/>
                  </a:cubicBezTo>
                  <a:cubicBezTo>
                    <a:pt x="634" y="841"/>
                    <a:pt x="801" y="641"/>
                    <a:pt x="968" y="541"/>
                  </a:cubicBezTo>
                  <a:cubicBezTo>
                    <a:pt x="1101" y="441"/>
                    <a:pt x="1201" y="441"/>
                    <a:pt x="1335" y="441"/>
                  </a:cubicBezTo>
                  <a:close/>
                  <a:moveTo>
                    <a:pt x="1192" y="0"/>
                  </a:moveTo>
                  <a:cubicBezTo>
                    <a:pt x="700" y="0"/>
                    <a:pt x="256" y="410"/>
                    <a:pt x="100" y="908"/>
                  </a:cubicBezTo>
                  <a:cubicBezTo>
                    <a:pt x="0" y="1241"/>
                    <a:pt x="0" y="1575"/>
                    <a:pt x="167" y="1908"/>
                  </a:cubicBezTo>
                  <a:cubicBezTo>
                    <a:pt x="434" y="2375"/>
                    <a:pt x="868" y="2609"/>
                    <a:pt x="1335" y="2609"/>
                  </a:cubicBezTo>
                  <a:cubicBezTo>
                    <a:pt x="1535" y="2609"/>
                    <a:pt x="1768" y="2575"/>
                    <a:pt x="1935" y="2509"/>
                  </a:cubicBezTo>
                  <a:cubicBezTo>
                    <a:pt x="2602" y="2175"/>
                    <a:pt x="2836" y="1375"/>
                    <a:pt x="2469" y="707"/>
                  </a:cubicBezTo>
                  <a:cubicBezTo>
                    <a:pt x="2302" y="374"/>
                    <a:pt x="2002" y="174"/>
                    <a:pt x="1668" y="40"/>
                  </a:cubicBezTo>
                  <a:cubicBezTo>
                    <a:pt x="1535" y="7"/>
                    <a:pt x="1435" y="7"/>
                    <a:pt x="1301" y="7"/>
                  </a:cubicBezTo>
                  <a:cubicBezTo>
                    <a:pt x="1265" y="2"/>
                    <a:pt x="1228" y="0"/>
                    <a:pt x="11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94;p49"/>
            <p:cNvSpPr/>
            <p:nvPr/>
          </p:nvSpPr>
          <p:spPr>
            <a:xfrm>
              <a:off x="3193300" y="1121250"/>
              <a:ext cx="74250" cy="65900"/>
            </a:xfrm>
            <a:custGeom>
              <a:avLst/>
              <a:gdLst/>
              <a:ahLst/>
              <a:cxnLst/>
              <a:rect l="l" t="t" r="r" b="b"/>
              <a:pathLst>
                <a:path w="2970" h="2636" extrusionOk="0">
                  <a:moveTo>
                    <a:pt x="1501" y="467"/>
                  </a:moveTo>
                  <a:cubicBezTo>
                    <a:pt x="1835" y="467"/>
                    <a:pt x="2135" y="667"/>
                    <a:pt x="2269" y="968"/>
                  </a:cubicBezTo>
                  <a:cubicBezTo>
                    <a:pt x="2335" y="1168"/>
                    <a:pt x="2402" y="1401"/>
                    <a:pt x="2302" y="1635"/>
                  </a:cubicBezTo>
                  <a:cubicBezTo>
                    <a:pt x="2235" y="1835"/>
                    <a:pt x="2068" y="1968"/>
                    <a:pt x="1902" y="2035"/>
                  </a:cubicBezTo>
                  <a:cubicBezTo>
                    <a:pt x="1802" y="2068"/>
                    <a:pt x="1668" y="2135"/>
                    <a:pt x="1568" y="2135"/>
                  </a:cubicBezTo>
                  <a:cubicBezTo>
                    <a:pt x="1235" y="2135"/>
                    <a:pt x="934" y="1902"/>
                    <a:pt x="768" y="1635"/>
                  </a:cubicBezTo>
                  <a:cubicBezTo>
                    <a:pt x="601" y="1235"/>
                    <a:pt x="768" y="734"/>
                    <a:pt x="1168" y="534"/>
                  </a:cubicBezTo>
                  <a:cubicBezTo>
                    <a:pt x="1301" y="501"/>
                    <a:pt x="1401" y="467"/>
                    <a:pt x="1501" y="467"/>
                  </a:cubicBezTo>
                  <a:close/>
                  <a:moveTo>
                    <a:pt x="1468" y="0"/>
                  </a:moveTo>
                  <a:cubicBezTo>
                    <a:pt x="1301" y="0"/>
                    <a:pt x="1101" y="34"/>
                    <a:pt x="934" y="100"/>
                  </a:cubicBezTo>
                  <a:cubicBezTo>
                    <a:pt x="301" y="401"/>
                    <a:pt x="0" y="1201"/>
                    <a:pt x="301" y="1835"/>
                  </a:cubicBezTo>
                  <a:cubicBezTo>
                    <a:pt x="501" y="2335"/>
                    <a:pt x="1001" y="2636"/>
                    <a:pt x="1501" y="2636"/>
                  </a:cubicBezTo>
                  <a:cubicBezTo>
                    <a:pt x="1668" y="2636"/>
                    <a:pt x="1835" y="2569"/>
                    <a:pt x="2002" y="2535"/>
                  </a:cubicBezTo>
                  <a:cubicBezTo>
                    <a:pt x="2669" y="2235"/>
                    <a:pt x="2969" y="1468"/>
                    <a:pt x="2669" y="801"/>
                  </a:cubicBezTo>
                  <a:cubicBezTo>
                    <a:pt x="2435" y="301"/>
                    <a:pt x="1968" y="0"/>
                    <a:pt x="14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95;p49"/>
            <p:cNvSpPr/>
            <p:nvPr/>
          </p:nvSpPr>
          <p:spPr>
            <a:xfrm>
              <a:off x="3219975" y="1181300"/>
              <a:ext cx="75075" cy="66725"/>
            </a:xfrm>
            <a:custGeom>
              <a:avLst/>
              <a:gdLst/>
              <a:ahLst/>
              <a:cxnLst/>
              <a:rect l="l" t="t" r="r" b="b"/>
              <a:pathLst>
                <a:path w="3003" h="2669" extrusionOk="0">
                  <a:moveTo>
                    <a:pt x="1468" y="500"/>
                  </a:moveTo>
                  <a:cubicBezTo>
                    <a:pt x="1835" y="500"/>
                    <a:pt x="2136" y="734"/>
                    <a:pt x="2269" y="1067"/>
                  </a:cubicBezTo>
                  <a:cubicBezTo>
                    <a:pt x="2369" y="1268"/>
                    <a:pt x="2369" y="1501"/>
                    <a:pt x="2269" y="1735"/>
                  </a:cubicBezTo>
                  <a:cubicBezTo>
                    <a:pt x="2202" y="1935"/>
                    <a:pt x="2036" y="2068"/>
                    <a:pt x="1835" y="2135"/>
                  </a:cubicBezTo>
                  <a:cubicBezTo>
                    <a:pt x="1735" y="2168"/>
                    <a:pt x="1602" y="2168"/>
                    <a:pt x="1535" y="2168"/>
                  </a:cubicBezTo>
                  <a:cubicBezTo>
                    <a:pt x="1202" y="2168"/>
                    <a:pt x="868" y="1968"/>
                    <a:pt x="735" y="1635"/>
                  </a:cubicBezTo>
                  <a:cubicBezTo>
                    <a:pt x="568" y="1234"/>
                    <a:pt x="735" y="767"/>
                    <a:pt x="1202" y="567"/>
                  </a:cubicBezTo>
                  <a:cubicBezTo>
                    <a:pt x="1268" y="500"/>
                    <a:pt x="1402" y="500"/>
                    <a:pt x="1468" y="500"/>
                  </a:cubicBezTo>
                  <a:close/>
                  <a:moveTo>
                    <a:pt x="1435" y="0"/>
                  </a:moveTo>
                  <a:cubicBezTo>
                    <a:pt x="1268" y="0"/>
                    <a:pt x="1102" y="67"/>
                    <a:pt x="935" y="100"/>
                  </a:cubicBezTo>
                  <a:cubicBezTo>
                    <a:pt x="334" y="400"/>
                    <a:pt x="1" y="1168"/>
                    <a:pt x="234" y="1835"/>
                  </a:cubicBezTo>
                  <a:cubicBezTo>
                    <a:pt x="434" y="2335"/>
                    <a:pt x="935" y="2669"/>
                    <a:pt x="1502" y="2669"/>
                  </a:cubicBezTo>
                  <a:cubicBezTo>
                    <a:pt x="1669" y="2669"/>
                    <a:pt x="1769" y="2635"/>
                    <a:pt x="1935" y="2602"/>
                  </a:cubicBezTo>
                  <a:cubicBezTo>
                    <a:pt x="2603" y="2335"/>
                    <a:pt x="3003" y="1601"/>
                    <a:pt x="2703" y="901"/>
                  </a:cubicBezTo>
                  <a:cubicBezTo>
                    <a:pt x="2503" y="334"/>
                    <a:pt x="2002" y="0"/>
                    <a:pt x="14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96;p49"/>
            <p:cNvSpPr/>
            <p:nvPr/>
          </p:nvSpPr>
          <p:spPr>
            <a:xfrm>
              <a:off x="3242500" y="1243825"/>
              <a:ext cx="71750" cy="66750"/>
            </a:xfrm>
            <a:custGeom>
              <a:avLst/>
              <a:gdLst/>
              <a:ahLst/>
              <a:cxnLst/>
              <a:rect l="l" t="t" r="r" b="b"/>
              <a:pathLst>
                <a:path w="2870" h="2670" extrusionOk="0">
                  <a:moveTo>
                    <a:pt x="1468" y="501"/>
                  </a:moveTo>
                  <a:cubicBezTo>
                    <a:pt x="1835" y="501"/>
                    <a:pt x="2135" y="768"/>
                    <a:pt x="2269" y="1135"/>
                  </a:cubicBezTo>
                  <a:cubicBezTo>
                    <a:pt x="2335" y="1335"/>
                    <a:pt x="2302" y="1602"/>
                    <a:pt x="2202" y="1802"/>
                  </a:cubicBezTo>
                  <a:cubicBezTo>
                    <a:pt x="2135" y="2002"/>
                    <a:pt x="1935" y="2136"/>
                    <a:pt x="1702" y="2169"/>
                  </a:cubicBezTo>
                  <a:cubicBezTo>
                    <a:pt x="1635" y="2236"/>
                    <a:pt x="1535" y="2236"/>
                    <a:pt x="1468" y="2236"/>
                  </a:cubicBezTo>
                  <a:cubicBezTo>
                    <a:pt x="1101" y="2236"/>
                    <a:pt x="768" y="1969"/>
                    <a:pt x="668" y="1635"/>
                  </a:cubicBezTo>
                  <a:cubicBezTo>
                    <a:pt x="534" y="1168"/>
                    <a:pt x="768" y="735"/>
                    <a:pt x="1201" y="568"/>
                  </a:cubicBezTo>
                  <a:cubicBezTo>
                    <a:pt x="1301" y="501"/>
                    <a:pt x="1368" y="501"/>
                    <a:pt x="1468" y="501"/>
                  </a:cubicBezTo>
                  <a:close/>
                  <a:moveTo>
                    <a:pt x="1502" y="1"/>
                  </a:moveTo>
                  <a:cubicBezTo>
                    <a:pt x="1368" y="1"/>
                    <a:pt x="1201" y="68"/>
                    <a:pt x="1101" y="101"/>
                  </a:cubicBezTo>
                  <a:cubicBezTo>
                    <a:pt x="334" y="334"/>
                    <a:pt x="0" y="1102"/>
                    <a:pt x="201" y="1769"/>
                  </a:cubicBezTo>
                  <a:cubicBezTo>
                    <a:pt x="367" y="2302"/>
                    <a:pt x="934" y="2669"/>
                    <a:pt x="1502" y="2669"/>
                  </a:cubicBezTo>
                  <a:cubicBezTo>
                    <a:pt x="1635" y="2669"/>
                    <a:pt x="1768" y="2669"/>
                    <a:pt x="1868" y="2636"/>
                  </a:cubicBezTo>
                  <a:cubicBezTo>
                    <a:pt x="2202" y="2569"/>
                    <a:pt x="2502" y="2302"/>
                    <a:pt x="2669" y="2002"/>
                  </a:cubicBezTo>
                  <a:cubicBezTo>
                    <a:pt x="2836" y="1735"/>
                    <a:pt x="2869" y="1335"/>
                    <a:pt x="2769" y="968"/>
                  </a:cubicBezTo>
                  <a:cubicBezTo>
                    <a:pt x="2602" y="401"/>
                    <a:pt x="2035" y="1"/>
                    <a:pt x="1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97;p49"/>
            <p:cNvSpPr/>
            <p:nvPr/>
          </p:nvSpPr>
          <p:spPr>
            <a:xfrm>
              <a:off x="3260000" y="1308050"/>
              <a:ext cx="73425" cy="67575"/>
            </a:xfrm>
            <a:custGeom>
              <a:avLst/>
              <a:gdLst/>
              <a:ahLst/>
              <a:cxnLst/>
              <a:rect l="l" t="t" r="r" b="b"/>
              <a:pathLst>
                <a:path w="2937" h="2703" extrusionOk="0">
                  <a:moveTo>
                    <a:pt x="1469" y="534"/>
                  </a:moveTo>
                  <a:cubicBezTo>
                    <a:pt x="1836" y="534"/>
                    <a:pt x="2169" y="834"/>
                    <a:pt x="2269" y="1201"/>
                  </a:cubicBezTo>
                  <a:cubicBezTo>
                    <a:pt x="2303" y="1435"/>
                    <a:pt x="2269" y="1702"/>
                    <a:pt x="2136" y="1868"/>
                  </a:cubicBezTo>
                  <a:cubicBezTo>
                    <a:pt x="2002" y="2035"/>
                    <a:pt x="1836" y="2169"/>
                    <a:pt x="1635" y="2202"/>
                  </a:cubicBezTo>
                  <a:lnTo>
                    <a:pt x="1469" y="2202"/>
                  </a:lnTo>
                  <a:cubicBezTo>
                    <a:pt x="1068" y="2202"/>
                    <a:pt x="701" y="1935"/>
                    <a:pt x="635" y="1535"/>
                  </a:cubicBezTo>
                  <a:cubicBezTo>
                    <a:pt x="568" y="1101"/>
                    <a:pt x="835" y="701"/>
                    <a:pt x="1269" y="567"/>
                  </a:cubicBezTo>
                  <a:cubicBezTo>
                    <a:pt x="1335" y="534"/>
                    <a:pt x="1402" y="534"/>
                    <a:pt x="1469" y="534"/>
                  </a:cubicBezTo>
                  <a:close/>
                  <a:moveTo>
                    <a:pt x="1469" y="0"/>
                  </a:moveTo>
                  <a:cubicBezTo>
                    <a:pt x="1335" y="0"/>
                    <a:pt x="1235" y="0"/>
                    <a:pt x="1135" y="34"/>
                  </a:cubicBezTo>
                  <a:cubicBezTo>
                    <a:pt x="435" y="267"/>
                    <a:pt x="1" y="1001"/>
                    <a:pt x="234" y="1702"/>
                  </a:cubicBezTo>
                  <a:cubicBezTo>
                    <a:pt x="334" y="2269"/>
                    <a:pt x="935" y="2702"/>
                    <a:pt x="1502" y="2702"/>
                  </a:cubicBezTo>
                  <a:cubicBezTo>
                    <a:pt x="1602" y="2702"/>
                    <a:pt x="1669" y="2702"/>
                    <a:pt x="1769" y="2669"/>
                  </a:cubicBezTo>
                  <a:cubicBezTo>
                    <a:pt x="2469" y="2535"/>
                    <a:pt x="2936" y="1768"/>
                    <a:pt x="2770" y="1034"/>
                  </a:cubicBezTo>
                  <a:cubicBezTo>
                    <a:pt x="2603" y="401"/>
                    <a:pt x="2069" y="0"/>
                    <a:pt x="14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8;p49"/>
            <p:cNvSpPr/>
            <p:nvPr/>
          </p:nvSpPr>
          <p:spPr>
            <a:xfrm>
              <a:off x="3275025" y="1373925"/>
              <a:ext cx="70075" cy="65900"/>
            </a:xfrm>
            <a:custGeom>
              <a:avLst/>
              <a:gdLst/>
              <a:ahLst/>
              <a:cxnLst/>
              <a:rect l="l" t="t" r="r" b="b"/>
              <a:pathLst>
                <a:path w="2803" h="2636" extrusionOk="0">
                  <a:moveTo>
                    <a:pt x="1468" y="534"/>
                  </a:moveTo>
                  <a:cubicBezTo>
                    <a:pt x="1835" y="534"/>
                    <a:pt x="2202" y="801"/>
                    <a:pt x="2235" y="1235"/>
                  </a:cubicBezTo>
                  <a:cubicBezTo>
                    <a:pt x="2302" y="1468"/>
                    <a:pt x="2235" y="1702"/>
                    <a:pt x="2135" y="1902"/>
                  </a:cubicBezTo>
                  <a:cubicBezTo>
                    <a:pt x="2002" y="2069"/>
                    <a:pt x="1768" y="2202"/>
                    <a:pt x="1568" y="2235"/>
                  </a:cubicBezTo>
                  <a:lnTo>
                    <a:pt x="1435" y="2235"/>
                  </a:lnTo>
                  <a:cubicBezTo>
                    <a:pt x="1268" y="2235"/>
                    <a:pt x="1068" y="2202"/>
                    <a:pt x="934" y="2069"/>
                  </a:cubicBezTo>
                  <a:cubicBezTo>
                    <a:pt x="768" y="1935"/>
                    <a:pt x="668" y="1735"/>
                    <a:pt x="601" y="1535"/>
                  </a:cubicBezTo>
                  <a:cubicBezTo>
                    <a:pt x="534" y="1035"/>
                    <a:pt x="834" y="601"/>
                    <a:pt x="1301" y="534"/>
                  </a:cubicBezTo>
                  <a:close/>
                  <a:moveTo>
                    <a:pt x="1468" y="1"/>
                  </a:moveTo>
                  <a:cubicBezTo>
                    <a:pt x="1368" y="1"/>
                    <a:pt x="1301" y="1"/>
                    <a:pt x="1201" y="67"/>
                  </a:cubicBezTo>
                  <a:cubicBezTo>
                    <a:pt x="467" y="201"/>
                    <a:pt x="0" y="901"/>
                    <a:pt x="134" y="1568"/>
                  </a:cubicBezTo>
                  <a:cubicBezTo>
                    <a:pt x="167" y="1902"/>
                    <a:pt x="367" y="2202"/>
                    <a:pt x="668" y="2402"/>
                  </a:cubicBezTo>
                  <a:cubicBezTo>
                    <a:pt x="868" y="2569"/>
                    <a:pt x="1168" y="2636"/>
                    <a:pt x="1468" y="2636"/>
                  </a:cubicBezTo>
                  <a:lnTo>
                    <a:pt x="1635" y="2636"/>
                  </a:lnTo>
                  <a:cubicBezTo>
                    <a:pt x="2002" y="2602"/>
                    <a:pt x="2302" y="2402"/>
                    <a:pt x="2502" y="2135"/>
                  </a:cubicBezTo>
                  <a:cubicBezTo>
                    <a:pt x="2702" y="1869"/>
                    <a:pt x="2802" y="1535"/>
                    <a:pt x="2736" y="1135"/>
                  </a:cubicBezTo>
                  <a:cubicBezTo>
                    <a:pt x="2636" y="468"/>
                    <a:pt x="2069" y="1"/>
                    <a:pt x="14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299;p49"/>
            <p:cNvSpPr/>
            <p:nvPr/>
          </p:nvSpPr>
          <p:spPr>
            <a:xfrm>
              <a:off x="3285025" y="1439800"/>
              <a:ext cx="67575" cy="66750"/>
            </a:xfrm>
            <a:custGeom>
              <a:avLst/>
              <a:gdLst/>
              <a:ahLst/>
              <a:cxnLst/>
              <a:rect l="l" t="t" r="r" b="b"/>
              <a:pathLst>
                <a:path w="2703" h="2670" extrusionOk="0">
                  <a:moveTo>
                    <a:pt x="1335" y="501"/>
                  </a:moveTo>
                  <a:cubicBezTo>
                    <a:pt x="1769" y="501"/>
                    <a:pt x="2102" y="835"/>
                    <a:pt x="2136" y="1268"/>
                  </a:cubicBezTo>
                  <a:cubicBezTo>
                    <a:pt x="2136" y="1402"/>
                    <a:pt x="2136" y="1502"/>
                    <a:pt x="2102" y="1602"/>
                  </a:cubicBezTo>
                  <a:cubicBezTo>
                    <a:pt x="2069" y="1669"/>
                    <a:pt x="2002" y="1802"/>
                    <a:pt x="1935" y="1902"/>
                  </a:cubicBezTo>
                  <a:cubicBezTo>
                    <a:pt x="1802" y="2069"/>
                    <a:pt x="1602" y="2136"/>
                    <a:pt x="1368" y="2169"/>
                  </a:cubicBezTo>
                  <a:lnTo>
                    <a:pt x="1335" y="2169"/>
                  </a:lnTo>
                  <a:cubicBezTo>
                    <a:pt x="1135" y="2169"/>
                    <a:pt x="935" y="2102"/>
                    <a:pt x="801" y="1969"/>
                  </a:cubicBezTo>
                  <a:cubicBezTo>
                    <a:pt x="735" y="1902"/>
                    <a:pt x="634" y="1802"/>
                    <a:pt x="601" y="1735"/>
                  </a:cubicBezTo>
                  <a:cubicBezTo>
                    <a:pt x="534" y="1635"/>
                    <a:pt x="501" y="1502"/>
                    <a:pt x="501" y="1435"/>
                  </a:cubicBezTo>
                  <a:cubicBezTo>
                    <a:pt x="501" y="968"/>
                    <a:pt x="835" y="601"/>
                    <a:pt x="1268" y="501"/>
                  </a:cubicBezTo>
                  <a:close/>
                  <a:moveTo>
                    <a:pt x="1235" y="1"/>
                  </a:moveTo>
                  <a:cubicBezTo>
                    <a:pt x="468" y="134"/>
                    <a:pt x="1" y="768"/>
                    <a:pt x="67" y="1468"/>
                  </a:cubicBezTo>
                  <a:cubicBezTo>
                    <a:pt x="67" y="1635"/>
                    <a:pt x="134" y="1802"/>
                    <a:pt x="234" y="1969"/>
                  </a:cubicBezTo>
                  <a:cubicBezTo>
                    <a:pt x="301" y="2102"/>
                    <a:pt x="401" y="2269"/>
                    <a:pt x="501" y="2336"/>
                  </a:cubicBezTo>
                  <a:cubicBezTo>
                    <a:pt x="768" y="2569"/>
                    <a:pt x="1068" y="2669"/>
                    <a:pt x="1368" y="2669"/>
                  </a:cubicBezTo>
                  <a:lnTo>
                    <a:pt x="1468" y="2669"/>
                  </a:lnTo>
                  <a:cubicBezTo>
                    <a:pt x="1835" y="2669"/>
                    <a:pt x="2136" y="2503"/>
                    <a:pt x="2369" y="2236"/>
                  </a:cubicBezTo>
                  <a:cubicBezTo>
                    <a:pt x="2502" y="2102"/>
                    <a:pt x="2603" y="1935"/>
                    <a:pt x="2636" y="1769"/>
                  </a:cubicBezTo>
                  <a:cubicBezTo>
                    <a:pt x="2669" y="1602"/>
                    <a:pt x="2703" y="1435"/>
                    <a:pt x="2669" y="1235"/>
                  </a:cubicBezTo>
                  <a:cubicBezTo>
                    <a:pt x="2636" y="501"/>
                    <a:pt x="2069" y="1"/>
                    <a:pt x="14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00;p49"/>
            <p:cNvSpPr/>
            <p:nvPr/>
          </p:nvSpPr>
          <p:spPr>
            <a:xfrm>
              <a:off x="3289200" y="1509025"/>
              <a:ext cx="65900" cy="65075"/>
            </a:xfrm>
            <a:custGeom>
              <a:avLst/>
              <a:gdLst/>
              <a:ahLst/>
              <a:cxnLst/>
              <a:rect l="l" t="t" r="r" b="b"/>
              <a:pathLst>
                <a:path w="2636" h="2603" extrusionOk="0">
                  <a:moveTo>
                    <a:pt x="1401" y="401"/>
                  </a:moveTo>
                  <a:cubicBezTo>
                    <a:pt x="1602" y="401"/>
                    <a:pt x="1768" y="501"/>
                    <a:pt x="1935" y="634"/>
                  </a:cubicBezTo>
                  <a:cubicBezTo>
                    <a:pt x="2102" y="801"/>
                    <a:pt x="2169" y="1001"/>
                    <a:pt x="2169" y="1235"/>
                  </a:cubicBezTo>
                  <a:cubicBezTo>
                    <a:pt x="2169" y="1501"/>
                    <a:pt x="2102" y="1702"/>
                    <a:pt x="1935" y="1868"/>
                  </a:cubicBezTo>
                  <a:cubicBezTo>
                    <a:pt x="1802" y="2035"/>
                    <a:pt x="1602" y="2069"/>
                    <a:pt x="1401" y="2069"/>
                  </a:cubicBezTo>
                  <a:lnTo>
                    <a:pt x="1335" y="2069"/>
                  </a:lnTo>
                  <a:cubicBezTo>
                    <a:pt x="901" y="2069"/>
                    <a:pt x="501" y="1702"/>
                    <a:pt x="501" y="1235"/>
                  </a:cubicBezTo>
                  <a:cubicBezTo>
                    <a:pt x="501" y="1034"/>
                    <a:pt x="601" y="834"/>
                    <a:pt x="768" y="701"/>
                  </a:cubicBezTo>
                  <a:cubicBezTo>
                    <a:pt x="934" y="534"/>
                    <a:pt x="1135" y="467"/>
                    <a:pt x="1335" y="401"/>
                  </a:cubicBezTo>
                  <a:close/>
                  <a:moveTo>
                    <a:pt x="1268" y="0"/>
                  </a:moveTo>
                  <a:cubicBezTo>
                    <a:pt x="901" y="34"/>
                    <a:pt x="601" y="201"/>
                    <a:pt x="334" y="401"/>
                  </a:cubicBezTo>
                  <a:cubicBezTo>
                    <a:pt x="134" y="567"/>
                    <a:pt x="0" y="901"/>
                    <a:pt x="0" y="1301"/>
                  </a:cubicBezTo>
                  <a:cubicBezTo>
                    <a:pt x="0" y="2002"/>
                    <a:pt x="601" y="2569"/>
                    <a:pt x="1301" y="2602"/>
                  </a:cubicBezTo>
                  <a:lnTo>
                    <a:pt x="1335" y="2602"/>
                  </a:lnTo>
                  <a:cubicBezTo>
                    <a:pt x="2035" y="2602"/>
                    <a:pt x="2636" y="2035"/>
                    <a:pt x="2636" y="1268"/>
                  </a:cubicBezTo>
                  <a:cubicBezTo>
                    <a:pt x="2636" y="901"/>
                    <a:pt x="2469" y="567"/>
                    <a:pt x="2235" y="334"/>
                  </a:cubicBezTo>
                  <a:cubicBezTo>
                    <a:pt x="1969" y="100"/>
                    <a:pt x="1668" y="0"/>
                    <a:pt x="13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01;p49"/>
            <p:cNvSpPr/>
            <p:nvPr/>
          </p:nvSpPr>
          <p:spPr>
            <a:xfrm>
              <a:off x="3286700" y="1573225"/>
              <a:ext cx="67575" cy="66750"/>
            </a:xfrm>
            <a:custGeom>
              <a:avLst/>
              <a:gdLst/>
              <a:ahLst/>
              <a:cxnLst/>
              <a:rect l="l" t="t" r="r" b="b"/>
              <a:pathLst>
                <a:path w="2703" h="2670" extrusionOk="0">
                  <a:moveTo>
                    <a:pt x="1401" y="501"/>
                  </a:moveTo>
                  <a:cubicBezTo>
                    <a:pt x="1602" y="501"/>
                    <a:pt x="1835" y="601"/>
                    <a:pt x="1935" y="768"/>
                  </a:cubicBezTo>
                  <a:cubicBezTo>
                    <a:pt x="2102" y="935"/>
                    <a:pt x="2202" y="1168"/>
                    <a:pt x="2169" y="1435"/>
                  </a:cubicBezTo>
                  <a:cubicBezTo>
                    <a:pt x="2102" y="1669"/>
                    <a:pt x="2035" y="1869"/>
                    <a:pt x="1868" y="2002"/>
                  </a:cubicBezTo>
                  <a:cubicBezTo>
                    <a:pt x="1702" y="2136"/>
                    <a:pt x="1535" y="2169"/>
                    <a:pt x="1368" y="2169"/>
                  </a:cubicBezTo>
                  <a:lnTo>
                    <a:pt x="1268" y="2169"/>
                  </a:lnTo>
                  <a:cubicBezTo>
                    <a:pt x="1068" y="2169"/>
                    <a:pt x="901" y="2069"/>
                    <a:pt x="734" y="1902"/>
                  </a:cubicBezTo>
                  <a:cubicBezTo>
                    <a:pt x="601" y="1702"/>
                    <a:pt x="534" y="1502"/>
                    <a:pt x="534" y="1302"/>
                  </a:cubicBezTo>
                  <a:cubicBezTo>
                    <a:pt x="567" y="835"/>
                    <a:pt x="934" y="501"/>
                    <a:pt x="1401" y="501"/>
                  </a:cubicBezTo>
                  <a:close/>
                  <a:moveTo>
                    <a:pt x="1368" y="1"/>
                  </a:moveTo>
                  <a:cubicBezTo>
                    <a:pt x="668" y="1"/>
                    <a:pt x="67" y="568"/>
                    <a:pt x="34" y="1268"/>
                  </a:cubicBezTo>
                  <a:cubicBezTo>
                    <a:pt x="0" y="1602"/>
                    <a:pt x="100" y="1936"/>
                    <a:pt x="334" y="2169"/>
                  </a:cubicBezTo>
                  <a:cubicBezTo>
                    <a:pt x="534" y="2436"/>
                    <a:pt x="834" y="2636"/>
                    <a:pt x="1201" y="2669"/>
                  </a:cubicBezTo>
                  <a:lnTo>
                    <a:pt x="1368" y="2669"/>
                  </a:lnTo>
                  <a:cubicBezTo>
                    <a:pt x="1702" y="2669"/>
                    <a:pt x="2002" y="2603"/>
                    <a:pt x="2202" y="2403"/>
                  </a:cubicBezTo>
                  <a:cubicBezTo>
                    <a:pt x="2435" y="2169"/>
                    <a:pt x="2602" y="1836"/>
                    <a:pt x="2669" y="1435"/>
                  </a:cubicBezTo>
                  <a:cubicBezTo>
                    <a:pt x="2702" y="635"/>
                    <a:pt x="2102" y="1"/>
                    <a:pt x="14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02;p49"/>
            <p:cNvSpPr/>
            <p:nvPr/>
          </p:nvSpPr>
          <p:spPr>
            <a:xfrm>
              <a:off x="3280025" y="1639950"/>
              <a:ext cx="67575" cy="66750"/>
            </a:xfrm>
            <a:custGeom>
              <a:avLst/>
              <a:gdLst/>
              <a:ahLst/>
              <a:cxnLst/>
              <a:rect l="l" t="t" r="r" b="b"/>
              <a:pathLst>
                <a:path w="2703" h="2670" extrusionOk="0">
                  <a:moveTo>
                    <a:pt x="1402" y="501"/>
                  </a:moveTo>
                  <a:cubicBezTo>
                    <a:pt x="1668" y="501"/>
                    <a:pt x="1869" y="634"/>
                    <a:pt x="2002" y="801"/>
                  </a:cubicBezTo>
                  <a:cubicBezTo>
                    <a:pt x="2135" y="968"/>
                    <a:pt x="2169" y="1235"/>
                    <a:pt x="2169" y="1468"/>
                  </a:cubicBezTo>
                  <a:cubicBezTo>
                    <a:pt x="2135" y="1602"/>
                    <a:pt x="2102" y="1735"/>
                    <a:pt x="2035" y="1802"/>
                  </a:cubicBezTo>
                  <a:cubicBezTo>
                    <a:pt x="2002" y="1902"/>
                    <a:pt x="1935" y="1969"/>
                    <a:pt x="1802" y="2069"/>
                  </a:cubicBezTo>
                  <a:cubicBezTo>
                    <a:pt x="1668" y="2135"/>
                    <a:pt x="1502" y="2169"/>
                    <a:pt x="1335" y="2169"/>
                  </a:cubicBezTo>
                  <a:lnTo>
                    <a:pt x="1168" y="2169"/>
                  </a:lnTo>
                  <a:cubicBezTo>
                    <a:pt x="968" y="2135"/>
                    <a:pt x="768" y="2002"/>
                    <a:pt x="634" y="1802"/>
                  </a:cubicBezTo>
                  <a:cubicBezTo>
                    <a:pt x="601" y="1735"/>
                    <a:pt x="534" y="1635"/>
                    <a:pt x="501" y="1502"/>
                  </a:cubicBezTo>
                  <a:cubicBezTo>
                    <a:pt x="468" y="1435"/>
                    <a:pt x="468" y="1301"/>
                    <a:pt x="501" y="1235"/>
                  </a:cubicBezTo>
                  <a:cubicBezTo>
                    <a:pt x="534" y="1001"/>
                    <a:pt x="668" y="834"/>
                    <a:pt x="834" y="668"/>
                  </a:cubicBezTo>
                  <a:cubicBezTo>
                    <a:pt x="1001" y="568"/>
                    <a:pt x="1168" y="501"/>
                    <a:pt x="1335" y="501"/>
                  </a:cubicBezTo>
                  <a:close/>
                  <a:moveTo>
                    <a:pt x="1335" y="0"/>
                  </a:moveTo>
                  <a:cubicBezTo>
                    <a:pt x="1035" y="0"/>
                    <a:pt x="768" y="101"/>
                    <a:pt x="534" y="267"/>
                  </a:cubicBezTo>
                  <a:cubicBezTo>
                    <a:pt x="301" y="467"/>
                    <a:pt x="101" y="768"/>
                    <a:pt x="34" y="1101"/>
                  </a:cubicBezTo>
                  <a:cubicBezTo>
                    <a:pt x="1" y="1268"/>
                    <a:pt x="34" y="1435"/>
                    <a:pt x="101" y="1602"/>
                  </a:cubicBezTo>
                  <a:cubicBezTo>
                    <a:pt x="134" y="1768"/>
                    <a:pt x="167" y="1935"/>
                    <a:pt x="301" y="2035"/>
                  </a:cubicBezTo>
                  <a:cubicBezTo>
                    <a:pt x="468" y="2335"/>
                    <a:pt x="768" y="2536"/>
                    <a:pt x="1135" y="2636"/>
                  </a:cubicBezTo>
                  <a:cubicBezTo>
                    <a:pt x="1201" y="2636"/>
                    <a:pt x="1301" y="2669"/>
                    <a:pt x="1368" y="2669"/>
                  </a:cubicBezTo>
                  <a:cubicBezTo>
                    <a:pt x="1635" y="2669"/>
                    <a:pt x="1869" y="2602"/>
                    <a:pt x="2102" y="2436"/>
                  </a:cubicBezTo>
                  <a:cubicBezTo>
                    <a:pt x="2202" y="2335"/>
                    <a:pt x="2336" y="2202"/>
                    <a:pt x="2469" y="2035"/>
                  </a:cubicBezTo>
                  <a:cubicBezTo>
                    <a:pt x="2536" y="1868"/>
                    <a:pt x="2636" y="1702"/>
                    <a:pt x="2636" y="1535"/>
                  </a:cubicBezTo>
                  <a:cubicBezTo>
                    <a:pt x="2702" y="1168"/>
                    <a:pt x="2602" y="801"/>
                    <a:pt x="2369" y="501"/>
                  </a:cubicBezTo>
                  <a:cubicBezTo>
                    <a:pt x="2169" y="234"/>
                    <a:pt x="1869" y="67"/>
                    <a:pt x="15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03;p49"/>
            <p:cNvSpPr/>
            <p:nvPr/>
          </p:nvSpPr>
          <p:spPr>
            <a:xfrm>
              <a:off x="3262500" y="1705625"/>
              <a:ext cx="70075" cy="66950"/>
            </a:xfrm>
            <a:custGeom>
              <a:avLst/>
              <a:gdLst/>
              <a:ahLst/>
              <a:cxnLst/>
              <a:rect l="l" t="t" r="r" b="b"/>
              <a:pathLst>
                <a:path w="2803" h="2678" extrusionOk="0">
                  <a:moveTo>
                    <a:pt x="1636" y="509"/>
                  </a:moveTo>
                  <a:cubicBezTo>
                    <a:pt x="1902" y="542"/>
                    <a:pt x="2069" y="676"/>
                    <a:pt x="2169" y="843"/>
                  </a:cubicBezTo>
                  <a:cubicBezTo>
                    <a:pt x="2303" y="1043"/>
                    <a:pt x="2336" y="1310"/>
                    <a:pt x="2236" y="1510"/>
                  </a:cubicBezTo>
                  <a:cubicBezTo>
                    <a:pt x="2103" y="1877"/>
                    <a:pt x="1836" y="2177"/>
                    <a:pt x="1435" y="2177"/>
                  </a:cubicBezTo>
                  <a:cubicBezTo>
                    <a:pt x="1369" y="2177"/>
                    <a:pt x="1269" y="2177"/>
                    <a:pt x="1202" y="2144"/>
                  </a:cubicBezTo>
                  <a:cubicBezTo>
                    <a:pt x="802" y="2010"/>
                    <a:pt x="501" y="1543"/>
                    <a:pt x="601" y="1143"/>
                  </a:cubicBezTo>
                  <a:cubicBezTo>
                    <a:pt x="668" y="943"/>
                    <a:pt x="802" y="776"/>
                    <a:pt x="1002" y="642"/>
                  </a:cubicBezTo>
                  <a:cubicBezTo>
                    <a:pt x="1135" y="542"/>
                    <a:pt x="1269" y="509"/>
                    <a:pt x="1435" y="509"/>
                  </a:cubicBezTo>
                  <a:close/>
                  <a:moveTo>
                    <a:pt x="1349" y="0"/>
                  </a:moveTo>
                  <a:cubicBezTo>
                    <a:pt x="1156" y="0"/>
                    <a:pt x="967" y="65"/>
                    <a:pt x="802" y="175"/>
                  </a:cubicBezTo>
                  <a:cubicBezTo>
                    <a:pt x="501" y="342"/>
                    <a:pt x="301" y="642"/>
                    <a:pt x="201" y="976"/>
                  </a:cubicBezTo>
                  <a:cubicBezTo>
                    <a:pt x="1" y="1643"/>
                    <a:pt x="401" y="2344"/>
                    <a:pt x="1068" y="2611"/>
                  </a:cubicBezTo>
                  <a:cubicBezTo>
                    <a:pt x="1202" y="2644"/>
                    <a:pt x="1335" y="2677"/>
                    <a:pt x="1469" y="2677"/>
                  </a:cubicBezTo>
                  <a:cubicBezTo>
                    <a:pt x="2002" y="2677"/>
                    <a:pt x="2536" y="2310"/>
                    <a:pt x="2703" y="1677"/>
                  </a:cubicBezTo>
                  <a:cubicBezTo>
                    <a:pt x="2803" y="1310"/>
                    <a:pt x="2736" y="909"/>
                    <a:pt x="2570" y="642"/>
                  </a:cubicBezTo>
                  <a:cubicBezTo>
                    <a:pt x="2403" y="342"/>
                    <a:pt x="2136" y="142"/>
                    <a:pt x="1736" y="42"/>
                  </a:cubicBezTo>
                  <a:cubicBezTo>
                    <a:pt x="1669" y="9"/>
                    <a:pt x="1569" y="9"/>
                    <a:pt x="1469" y="9"/>
                  </a:cubicBezTo>
                  <a:cubicBezTo>
                    <a:pt x="1429" y="3"/>
                    <a:pt x="1389" y="0"/>
                    <a:pt x="13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04;p49"/>
            <p:cNvSpPr/>
            <p:nvPr/>
          </p:nvSpPr>
          <p:spPr>
            <a:xfrm>
              <a:off x="3245000" y="1769050"/>
              <a:ext cx="68400" cy="66075"/>
            </a:xfrm>
            <a:custGeom>
              <a:avLst/>
              <a:gdLst/>
              <a:ahLst/>
              <a:cxnLst/>
              <a:rect l="l" t="t" r="r" b="b"/>
              <a:pathLst>
                <a:path w="2736" h="2643" extrusionOk="0">
                  <a:moveTo>
                    <a:pt x="1335" y="507"/>
                  </a:moveTo>
                  <a:cubicBezTo>
                    <a:pt x="1402" y="507"/>
                    <a:pt x="1502" y="507"/>
                    <a:pt x="1568" y="541"/>
                  </a:cubicBezTo>
                  <a:cubicBezTo>
                    <a:pt x="1869" y="607"/>
                    <a:pt x="2035" y="741"/>
                    <a:pt x="2102" y="941"/>
                  </a:cubicBezTo>
                  <a:cubicBezTo>
                    <a:pt x="2202" y="1141"/>
                    <a:pt x="2235" y="1374"/>
                    <a:pt x="2169" y="1608"/>
                  </a:cubicBezTo>
                  <a:cubicBezTo>
                    <a:pt x="2069" y="1841"/>
                    <a:pt x="1902" y="2008"/>
                    <a:pt x="1702" y="2108"/>
                  </a:cubicBezTo>
                  <a:cubicBezTo>
                    <a:pt x="1602" y="2142"/>
                    <a:pt x="1502" y="2175"/>
                    <a:pt x="1368" y="2175"/>
                  </a:cubicBezTo>
                  <a:cubicBezTo>
                    <a:pt x="1235" y="2175"/>
                    <a:pt x="1168" y="2142"/>
                    <a:pt x="1035" y="2108"/>
                  </a:cubicBezTo>
                  <a:cubicBezTo>
                    <a:pt x="834" y="2008"/>
                    <a:pt x="668" y="1841"/>
                    <a:pt x="568" y="1641"/>
                  </a:cubicBezTo>
                  <a:cubicBezTo>
                    <a:pt x="501" y="1441"/>
                    <a:pt x="501" y="1208"/>
                    <a:pt x="534" y="1041"/>
                  </a:cubicBezTo>
                  <a:cubicBezTo>
                    <a:pt x="568" y="874"/>
                    <a:pt x="701" y="674"/>
                    <a:pt x="934" y="607"/>
                  </a:cubicBezTo>
                  <a:cubicBezTo>
                    <a:pt x="1068" y="541"/>
                    <a:pt x="1201" y="507"/>
                    <a:pt x="1335" y="507"/>
                  </a:cubicBezTo>
                  <a:close/>
                  <a:moveTo>
                    <a:pt x="1298" y="0"/>
                  </a:moveTo>
                  <a:cubicBezTo>
                    <a:pt x="1146" y="0"/>
                    <a:pt x="969" y="83"/>
                    <a:pt x="768" y="140"/>
                  </a:cubicBezTo>
                  <a:cubicBezTo>
                    <a:pt x="501" y="274"/>
                    <a:pt x="234" y="541"/>
                    <a:pt x="101" y="841"/>
                  </a:cubicBezTo>
                  <a:cubicBezTo>
                    <a:pt x="0" y="1174"/>
                    <a:pt x="34" y="1508"/>
                    <a:pt x="167" y="1808"/>
                  </a:cubicBezTo>
                  <a:cubicBezTo>
                    <a:pt x="267" y="2108"/>
                    <a:pt x="534" y="2409"/>
                    <a:pt x="868" y="2509"/>
                  </a:cubicBezTo>
                  <a:cubicBezTo>
                    <a:pt x="1035" y="2609"/>
                    <a:pt x="1201" y="2642"/>
                    <a:pt x="1368" y="2642"/>
                  </a:cubicBezTo>
                  <a:cubicBezTo>
                    <a:pt x="1535" y="2642"/>
                    <a:pt x="1702" y="2609"/>
                    <a:pt x="1869" y="2575"/>
                  </a:cubicBezTo>
                  <a:cubicBezTo>
                    <a:pt x="2202" y="2442"/>
                    <a:pt x="2436" y="2142"/>
                    <a:pt x="2569" y="1775"/>
                  </a:cubicBezTo>
                  <a:cubicBezTo>
                    <a:pt x="2736" y="1374"/>
                    <a:pt x="2702" y="1008"/>
                    <a:pt x="2536" y="741"/>
                  </a:cubicBezTo>
                  <a:cubicBezTo>
                    <a:pt x="2369" y="440"/>
                    <a:pt x="2102" y="174"/>
                    <a:pt x="1768" y="74"/>
                  </a:cubicBezTo>
                  <a:cubicBezTo>
                    <a:pt x="1635" y="7"/>
                    <a:pt x="1468" y="7"/>
                    <a:pt x="1368" y="7"/>
                  </a:cubicBezTo>
                  <a:cubicBezTo>
                    <a:pt x="1345" y="2"/>
                    <a:pt x="1322" y="0"/>
                    <a:pt x="1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05;p49"/>
            <p:cNvSpPr/>
            <p:nvPr/>
          </p:nvSpPr>
          <p:spPr>
            <a:xfrm>
              <a:off x="3214150" y="1830075"/>
              <a:ext cx="76750" cy="66750"/>
            </a:xfrm>
            <a:custGeom>
              <a:avLst/>
              <a:gdLst/>
              <a:ahLst/>
              <a:cxnLst/>
              <a:rect l="l" t="t" r="r" b="b"/>
              <a:pathLst>
                <a:path w="3070" h="2670" extrusionOk="0">
                  <a:moveTo>
                    <a:pt x="1501" y="535"/>
                  </a:moveTo>
                  <a:cubicBezTo>
                    <a:pt x="1635" y="535"/>
                    <a:pt x="1768" y="568"/>
                    <a:pt x="1835" y="601"/>
                  </a:cubicBezTo>
                  <a:cubicBezTo>
                    <a:pt x="2068" y="601"/>
                    <a:pt x="2235" y="801"/>
                    <a:pt x="2302" y="1002"/>
                  </a:cubicBezTo>
                  <a:cubicBezTo>
                    <a:pt x="2402" y="1202"/>
                    <a:pt x="2402" y="1435"/>
                    <a:pt x="2269" y="1702"/>
                  </a:cubicBezTo>
                  <a:cubicBezTo>
                    <a:pt x="2102" y="2002"/>
                    <a:pt x="1802" y="2202"/>
                    <a:pt x="1501" y="2202"/>
                  </a:cubicBezTo>
                  <a:cubicBezTo>
                    <a:pt x="1401" y="2202"/>
                    <a:pt x="1268" y="2169"/>
                    <a:pt x="1134" y="2102"/>
                  </a:cubicBezTo>
                  <a:cubicBezTo>
                    <a:pt x="734" y="1869"/>
                    <a:pt x="567" y="1402"/>
                    <a:pt x="767" y="1035"/>
                  </a:cubicBezTo>
                  <a:lnTo>
                    <a:pt x="767" y="1002"/>
                  </a:lnTo>
                  <a:cubicBezTo>
                    <a:pt x="901" y="701"/>
                    <a:pt x="1168" y="535"/>
                    <a:pt x="1501" y="535"/>
                  </a:cubicBezTo>
                  <a:close/>
                  <a:moveTo>
                    <a:pt x="1568" y="1"/>
                  </a:moveTo>
                  <a:cubicBezTo>
                    <a:pt x="1068" y="1"/>
                    <a:pt x="567" y="301"/>
                    <a:pt x="334" y="735"/>
                  </a:cubicBezTo>
                  <a:cubicBezTo>
                    <a:pt x="0" y="1369"/>
                    <a:pt x="267" y="2136"/>
                    <a:pt x="901" y="2503"/>
                  </a:cubicBezTo>
                  <a:cubicBezTo>
                    <a:pt x="1101" y="2636"/>
                    <a:pt x="1301" y="2669"/>
                    <a:pt x="1501" y="2669"/>
                  </a:cubicBezTo>
                  <a:cubicBezTo>
                    <a:pt x="1968" y="2669"/>
                    <a:pt x="2469" y="2369"/>
                    <a:pt x="2736" y="1902"/>
                  </a:cubicBezTo>
                  <a:cubicBezTo>
                    <a:pt x="3069" y="1202"/>
                    <a:pt x="2769" y="401"/>
                    <a:pt x="2102" y="101"/>
                  </a:cubicBezTo>
                  <a:cubicBezTo>
                    <a:pt x="1935" y="34"/>
                    <a:pt x="1735" y="1"/>
                    <a:pt x="15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06;p49"/>
            <p:cNvSpPr/>
            <p:nvPr/>
          </p:nvSpPr>
          <p:spPr>
            <a:xfrm>
              <a:off x="3186625" y="1888450"/>
              <a:ext cx="68400" cy="66750"/>
            </a:xfrm>
            <a:custGeom>
              <a:avLst/>
              <a:gdLst/>
              <a:ahLst/>
              <a:cxnLst/>
              <a:rect l="l" t="t" r="r" b="b"/>
              <a:pathLst>
                <a:path w="2736" h="2670" extrusionOk="0">
                  <a:moveTo>
                    <a:pt x="1301" y="468"/>
                  </a:moveTo>
                  <a:cubicBezTo>
                    <a:pt x="1468" y="468"/>
                    <a:pt x="1602" y="501"/>
                    <a:pt x="1735" y="568"/>
                  </a:cubicBezTo>
                  <a:cubicBezTo>
                    <a:pt x="1935" y="701"/>
                    <a:pt x="2069" y="868"/>
                    <a:pt x="2102" y="1068"/>
                  </a:cubicBezTo>
                  <a:cubicBezTo>
                    <a:pt x="2169" y="1302"/>
                    <a:pt x="2102" y="1535"/>
                    <a:pt x="1969" y="1735"/>
                  </a:cubicBezTo>
                  <a:cubicBezTo>
                    <a:pt x="1902" y="1869"/>
                    <a:pt x="1802" y="1969"/>
                    <a:pt x="1735" y="2002"/>
                  </a:cubicBezTo>
                  <a:cubicBezTo>
                    <a:pt x="1668" y="2036"/>
                    <a:pt x="1535" y="2069"/>
                    <a:pt x="1435" y="2136"/>
                  </a:cubicBezTo>
                  <a:lnTo>
                    <a:pt x="1335" y="2136"/>
                  </a:lnTo>
                  <a:cubicBezTo>
                    <a:pt x="1135" y="2136"/>
                    <a:pt x="968" y="2069"/>
                    <a:pt x="868" y="1969"/>
                  </a:cubicBezTo>
                  <a:cubicBezTo>
                    <a:pt x="701" y="1836"/>
                    <a:pt x="568" y="1602"/>
                    <a:pt x="534" y="1402"/>
                  </a:cubicBezTo>
                  <a:lnTo>
                    <a:pt x="534" y="1135"/>
                  </a:lnTo>
                  <a:cubicBezTo>
                    <a:pt x="534" y="1035"/>
                    <a:pt x="568" y="902"/>
                    <a:pt x="601" y="835"/>
                  </a:cubicBezTo>
                  <a:cubicBezTo>
                    <a:pt x="734" y="635"/>
                    <a:pt x="934" y="535"/>
                    <a:pt x="1101" y="501"/>
                  </a:cubicBezTo>
                  <a:cubicBezTo>
                    <a:pt x="1201" y="501"/>
                    <a:pt x="1268" y="468"/>
                    <a:pt x="1301" y="468"/>
                  </a:cubicBezTo>
                  <a:close/>
                  <a:moveTo>
                    <a:pt x="1368" y="1"/>
                  </a:moveTo>
                  <a:cubicBezTo>
                    <a:pt x="1235" y="1"/>
                    <a:pt x="1101" y="1"/>
                    <a:pt x="1001" y="34"/>
                  </a:cubicBezTo>
                  <a:cubicBezTo>
                    <a:pt x="668" y="134"/>
                    <a:pt x="367" y="301"/>
                    <a:pt x="201" y="568"/>
                  </a:cubicBezTo>
                  <a:cubicBezTo>
                    <a:pt x="101" y="735"/>
                    <a:pt x="34" y="868"/>
                    <a:pt x="34" y="1035"/>
                  </a:cubicBezTo>
                  <a:cubicBezTo>
                    <a:pt x="0" y="1202"/>
                    <a:pt x="0" y="1369"/>
                    <a:pt x="34" y="1535"/>
                  </a:cubicBezTo>
                  <a:cubicBezTo>
                    <a:pt x="67" y="1869"/>
                    <a:pt x="267" y="2169"/>
                    <a:pt x="568" y="2403"/>
                  </a:cubicBezTo>
                  <a:cubicBezTo>
                    <a:pt x="768" y="2569"/>
                    <a:pt x="1068" y="2670"/>
                    <a:pt x="1335" y="2670"/>
                  </a:cubicBezTo>
                  <a:cubicBezTo>
                    <a:pt x="1401" y="2670"/>
                    <a:pt x="1502" y="2670"/>
                    <a:pt x="1568" y="2636"/>
                  </a:cubicBezTo>
                  <a:cubicBezTo>
                    <a:pt x="1735" y="2569"/>
                    <a:pt x="1902" y="2536"/>
                    <a:pt x="2069" y="2403"/>
                  </a:cubicBezTo>
                  <a:cubicBezTo>
                    <a:pt x="2202" y="2269"/>
                    <a:pt x="2369" y="2169"/>
                    <a:pt x="2436" y="2002"/>
                  </a:cubicBezTo>
                  <a:cubicBezTo>
                    <a:pt x="2669" y="1669"/>
                    <a:pt x="2736" y="1302"/>
                    <a:pt x="2669" y="968"/>
                  </a:cubicBezTo>
                  <a:cubicBezTo>
                    <a:pt x="2569" y="601"/>
                    <a:pt x="2369" y="334"/>
                    <a:pt x="2035" y="168"/>
                  </a:cubicBezTo>
                  <a:cubicBezTo>
                    <a:pt x="1835" y="34"/>
                    <a:pt x="1602" y="1"/>
                    <a:pt x="13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07;p49"/>
            <p:cNvSpPr/>
            <p:nvPr/>
          </p:nvSpPr>
          <p:spPr>
            <a:xfrm>
              <a:off x="3146600" y="1940175"/>
              <a:ext cx="66725" cy="66725"/>
            </a:xfrm>
            <a:custGeom>
              <a:avLst/>
              <a:gdLst/>
              <a:ahLst/>
              <a:cxnLst/>
              <a:rect l="l" t="t" r="r" b="b"/>
              <a:pathLst>
                <a:path w="2669" h="2669" extrusionOk="0">
                  <a:moveTo>
                    <a:pt x="1301" y="601"/>
                  </a:moveTo>
                  <a:cubicBezTo>
                    <a:pt x="1435" y="601"/>
                    <a:pt x="1635" y="634"/>
                    <a:pt x="1802" y="767"/>
                  </a:cubicBezTo>
                  <a:cubicBezTo>
                    <a:pt x="2002" y="834"/>
                    <a:pt x="2135" y="1068"/>
                    <a:pt x="2169" y="1268"/>
                  </a:cubicBezTo>
                  <a:cubicBezTo>
                    <a:pt x="2202" y="1468"/>
                    <a:pt x="2135" y="1668"/>
                    <a:pt x="1968" y="1901"/>
                  </a:cubicBezTo>
                  <a:cubicBezTo>
                    <a:pt x="1835" y="2068"/>
                    <a:pt x="1635" y="2235"/>
                    <a:pt x="1335" y="2235"/>
                  </a:cubicBezTo>
                  <a:lnTo>
                    <a:pt x="1301" y="2235"/>
                  </a:lnTo>
                  <a:cubicBezTo>
                    <a:pt x="1101" y="2235"/>
                    <a:pt x="868" y="2135"/>
                    <a:pt x="768" y="2002"/>
                  </a:cubicBezTo>
                  <a:cubicBezTo>
                    <a:pt x="601" y="1835"/>
                    <a:pt x="501" y="1635"/>
                    <a:pt x="501" y="1434"/>
                  </a:cubicBezTo>
                  <a:cubicBezTo>
                    <a:pt x="501" y="1268"/>
                    <a:pt x="534" y="1001"/>
                    <a:pt x="667" y="834"/>
                  </a:cubicBezTo>
                  <a:cubicBezTo>
                    <a:pt x="834" y="667"/>
                    <a:pt x="1101" y="601"/>
                    <a:pt x="1201" y="601"/>
                  </a:cubicBezTo>
                  <a:close/>
                  <a:moveTo>
                    <a:pt x="1335" y="0"/>
                  </a:moveTo>
                  <a:cubicBezTo>
                    <a:pt x="1301" y="67"/>
                    <a:pt x="1201" y="67"/>
                    <a:pt x="1168" y="67"/>
                  </a:cubicBezTo>
                  <a:cubicBezTo>
                    <a:pt x="834" y="100"/>
                    <a:pt x="534" y="234"/>
                    <a:pt x="301" y="467"/>
                  </a:cubicBezTo>
                  <a:cubicBezTo>
                    <a:pt x="100" y="734"/>
                    <a:pt x="0" y="1068"/>
                    <a:pt x="0" y="1401"/>
                  </a:cubicBezTo>
                  <a:cubicBezTo>
                    <a:pt x="0" y="1735"/>
                    <a:pt x="134" y="2068"/>
                    <a:pt x="367" y="2302"/>
                  </a:cubicBezTo>
                  <a:cubicBezTo>
                    <a:pt x="634" y="2535"/>
                    <a:pt x="934" y="2669"/>
                    <a:pt x="1301" y="2669"/>
                  </a:cubicBezTo>
                  <a:lnTo>
                    <a:pt x="1335" y="2669"/>
                  </a:lnTo>
                  <a:cubicBezTo>
                    <a:pt x="1702" y="2669"/>
                    <a:pt x="2035" y="2469"/>
                    <a:pt x="2302" y="2168"/>
                  </a:cubicBezTo>
                  <a:cubicBezTo>
                    <a:pt x="2535" y="1901"/>
                    <a:pt x="2669" y="1501"/>
                    <a:pt x="2636" y="1168"/>
                  </a:cubicBezTo>
                  <a:cubicBezTo>
                    <a:pt x="2602" y="834"/>
                    <a:pt x="2435" y="500"/>
                    <a:pt x="2135" y="300"/>
                  </a:cubicBezTo>
                  <a:cubicBezTo>
                    <a:pt x="1868" y="134"/>
                    <a:pt x="1601" y="0"/>
                    <a:pt x="13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08;p49"/>
            <p:cNvSpPr/>
            <p:nvPr/>
          </p:nvSpPr>
          <p:spPr>
            <a:xfrm>
              <a:off x="3097400" y="1988525"/>
              <a:ext cx="68400" cy="65925"/>
            </a:xfrm>
            <a:custGeom>
              <a:avLst/>
              <a:gdLst/>
              <a:ahLst/>
              <a:cxnLst/>
              <a:rect l="l" t="t" r="r" b="b"/>
              <a:pathLst>
                <a:path w="2736" h="2637" extrusionOk="0">
                  <a:moveTo>
                    <a:pt x="1468" y="535"/>
                  </a:moveTo>
                  <a:cubicBezTo>
                    <a:pt x="1668" y="535"/>
                    <a:pt x="1868" y="668"/>
                    <a:pt x="2035" y="801"/>
                  </a:cubicBezTo>
                  <a:cubicBezTo>
                    <a:pt x="2168" y="901"/>
                    <a:pt x="2235" y="1135"/>
                    <a:pt x="2235" y="1335"/>
                  </a:cubicBezTo>
                  <a:cubicBezTo>
                    <a:pt x="2235" y="1535"/>
                    <a:pt x="2102" y="1735"/>
                    <a:pt x="1902" y="1902"/>
                  </a:cubicBezTo>
                  <a:cubicBezTo>
                    <a:pt x="1802" y="2002"/>
                    <a:pt x="1668" y="2069"/>
                    <a:pt x="1568" y="2136"/>
                  </a:cubicBezTo>
                  <a:cubicBezTo>
                    <a:pt x="1501" y="2136"/>
                    <a:pt x="1435" y="2169"/>
                    <a:pt x="1368" y="2169"/>
                  </a:cubicBezTo>
                  <a:lnTo>
                    <a:pt x="1268" y="2169"/>
                  </a:lnTo>
                  <a:cubicBezTo>
                    <a:pt x="1034" y="2136"/>
                    <a:pt x="834" y="2036"/>
                    <a:pt x="767" y="1835"/>
                  </a:cubicBezTo>
                  <a:cubicBezTo>
                    <a:pt x="634" y="1669"/>
                    <a:pt x="601" y="1402"/>
                    <a:pt x="634" y="1202"/>
                  </a:cubicBezTo>
                  <a:cubicBezTo>
                    <a:pt x="634" y="1135"/>
                    <a:pt x="667" y="1002"/>
                    <a:pt x="701" y="901"/>
                  </a:cubicBezTo>
                  <a:cubicBezTo>
                    <a:pt x="767" y="835"/>
                    <a:pt x="801" y="735"/>
                    <a:pt x="868" y="701"/>
                  </a:cubicBezTo>
                  <a:cubicBezTo>
                    <a:pt x="1034" y="568"/>
                    <a:pt x="1301" y="535"/>
                    <a:pt x="1435" y="535"/>
                  </a:cubicBezTo>
                  <a:close/>
                  <a:moveTo>
                    <a:pt x="1401" y="1"/>
                  </a:moveTo>
                  <a:cubicBezTo>
                    <a:pt x="1101" y="1"/>
                    <a:pt x="767" y="68"/>
                    <a:pt x="501" y="301"/>
                  </a:cubicBezTo>
                  <a:cubicBezTo>
                    <a:pt x="401" y="368"/>
                    <a:pt x="267" y="535"/>
                    <a:pt x="234" y="668"/>
                  </a:cubicBezTo>
                  <a:cubicBezTo>
                    <a:pt x="167" y="801"/>
                    <a:pt x="100" y="968"/>
                    <a:pt x="67" y="1135"/>
                  </a:cubicBezTo>
                  <a:cubicBezTo>
                    <a:pt x="0" y="1469"/>
                    <a:pt x="67" y="1802"/>
                    <a:pt x="267" y="2069"/>
                  </a:cubicBezTo>
                  <a:cubicBezTo>
                    <a:pt x="467" y="2369"/>
                    <a:pt x="767" y="2569"/>
                    <a:pt x="1134" y="2636"/>
                  </a:cubicBezTo>
                  <a:lnTo>
                    <a:pt x="1335" y="2636"/>
                  </a:lnTo>
                  <a:cubicBezTo>
                    <a:pt x="1468" y="2636"/>
                    <a:pt x="1601" y="2636"/>
                    <a:pt x="1668" y="2569"/>
                  </a:cubicBezTo>
                  <a:cubicBezTo>
                    <a:pt x="1835" y="2536"/>
                    <a:pt x="2002" y="2469"/>
                    <a:pt x="2168" y="2302"/>
                  </a:cubicBezTo>
                  <a:cubicBezTo>
                    <a:pt x="2502" y="2036"/>
                    <a:pt x="2669" y="1702"/>
                    <a:pt x="2669" y="1335"/>
                  </a:cubicBezTo>
                  <a:cubicBezTo>
                    <a:pt x="2736" y="1002"/>
                    <a:pt x="2602" y="635"/>
                    <a:pt x="2335" y="368"/>
                  </a:cubicBezTo>
                  <a:cubicBezTo>
                    <a:pt x="2102" y="134"/>
                    <a:pt x="1768" y="1"/>
                    <a:pt x="14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309;p49"/>
            <p:cNvSpPr/>
            <p:nvPr/>
          </p:nvSpPr>
          <p:spPr>
            <a:xfrm>
              <a:off x="3041525" y="2026050"/>
              <a:ext cx="69225" cy="65925"/>
            </a:xfrm>
            <a:custGeom>
              <a:avLst/>
              <a:gdLst/>
              <a:ahLst/>
              <a:cxnLst/>
              <a:rect l="l" t="t" r="r" b="b"/>
              <a:pathLst>
                <a:path w="2769" h="2637" extrusionOk="0">
                  <a:moveTo>
                    <a:pt x="1335" y="501"/>
                  </a:moveTo>
                  <a:cubicBezTo>
                    <a:pt x="1401" y="501"/>
                    <a:pt x="1501" y="501"/>
                    <a:pt x="1568" y="535"/>
                  </a:cubicBezTo>
                  <a:cubicBezTo>
                    <a:pt x="1802" y="568"/>
                    <a:pt x="2002" y="701"/>
                    <a:pt x="2135" y="902"/>
                  </a:cubicBezTo>
                  <a:cubicBezTo>
                    <a:pt x="2235" y="1035"/>
                    <a:pt x="2302" y="1235"/>
                    <a:pt x="2235" y="1469"/>
                  </a:cubicBezTo>
                  <a:cubicBezTo>
                    <a:pt x="2202" y="1669"/>
                    <a:pt x="2035" y="1869"/>
                    <a:pt x="1802" y="2002"/>
                  </a:cubicBezTo>
                  <a:cubicBezTo>
                    <a:pt x="1735" y="2036"/>
                    <a:pt x="1668" y="2036"/>
                    <a:pt x="1635" y="2069"/>
                  </a:cubicBezTo>
                  <a:cubicBezTo>
                    <a:pt x="1568" y="2069"/>
                    <a:pt x="1535" y="2069"/>
                    <a:pt x="1468" y="2136"/>
                  </a:cubicBezTo>
                  <a:lnTo>
                    <a:pt x="1368" y="2136"/>
                  </a:lnTo>
                  <a:cubicBezTo>
                    <a:pt x="1301" y="2136"/>
                    <a:pt x="1168" y="2136"/>
                    <a:pt x="1068" y="2069"/>
                  </a:cubicBezTo>
                  <a:cubicBezTo>
                    <a:pt x="868" y="2002"/>
                    <a:pt x="701" y="1869"/>
                    <a:pt x="634" y="1669"/>
                  </a:cubicBezTo>
                  <a:cubicBezTo>
                    <a:pt x="534" y="1469"/>
                    <a:pt x="534" y="1202"/>
                    <a:pt x="634" y="1002"/>
                  </a:cubicBezTo>
                  <a:lnTo>
                    <a:pt x="734" y="735"/>
                  </a:lnTo>
                  <a:lnTo>
                    <a:pt x="834" y="668"/>
                  </a:lnTo>
                  <a:lnTo>
                    <a:pt x="868" y="668"/>
                  </a:lnTo>
                  <a:cubicBezTo>
                    <a:pt x="901" y="635"/>
                    <a:pt x="968" y="635"/>
                    <a:pt x="1001" y="568"/>
                  </a:cubicBezTo>
                  <a:cubicBezTo>
                    <a:pt x="1068" y="535"/>
                    <a:pt x="1201" y="501"/>
                    <a:pt x="1335" y="501"/>
                  </a:cubicBezTo>
                  <a:close/>
                  <a:moveTo>
                    <a:pt x="1335" y="1"/>
                  </a:moveTo>
                  <a:cubicBezTo>
                    <a:pt x="1134" y="1"/>
                    <a:pt x="968" y="34"/>
                    <a:pt x="734" y="168"/>
                  </a:cubicBezTo>
                  <a:cubicBezTo>
                    <a:pt x="667" y="201"/>
                    <a:pt x="634" y="234"/>
                    <a:pt x="534" y="301"/>
                  </a:cubicBezTo>
                  <a:cubicBezTo>
                    <a:pt x="467" y="334"/>
                    <a:pt x="401" y="368"/>
                    <a:pt x="367" y="468"/>
                  </a:cubicBezTo>
                  <a:cubicBezTo>
                    <a:pt x="301" y="568"/>
                    <a:pt x="200" y="701"/>
                    <a:pt x="134" y="868"/>
                  </a:cubicBezTo>
                  <a:cubicBezTo>
                    <a:pt x="34" y="1202"/>
                    <a:pt x="0" y="1535"/>
                    <a:pt x="167" y="1869"/>
                  </a:cubicBezTo>
                  <a:cubicBezTo>
                    <a:pt x="301" y="2202"/>
                    <a:pt x="567" y="2469"/>
                    <a:pt x="901" y="2536"/>
                  </a:cubicBezTo>
                  <a:cubicBezTo>
                    <a:pt x="1034" y="2569"/>
                    <a:pt x="1201" y="2636"/>
                    <a:pt x="1335" y="2636"/>
                  </a:cubicBezTo>
                  <a:lnTo>
                    <a:pt x="1468" y="2636"/>
                  </a:lnTo>
                  <a:cubicBezTo>
                    <a:pt x="1535" y="2636"/>
                    <a:pt x="1668" y="2569"/>
                    <a:pt x="1735" y="2569"/>
                  </a:cubicBezTo>
                  <a:lnTo>
                    <a:pt x="2002" y="2469"/>
                  </a:lnTo>
                  <a:cubicBezTo>
                    <a:pt x="2335" y="2236"/>
                    <a:pt x="2569" y="1969"/>
                    <a:pt x="2702" y="1635"/>
                  </a:cubicBezTo>
                  <a:cubicBezTo>
                    <a:pt x="2769" y="1302"/>
                    <a:pt x="2736" y="902"/>
                    <a:pt x="2535" y="635"/>
                  </a:cubicBezTo>
                  <a:cubicBezTo>
                    <a:pt x="2335" y="301"/>
                    <a:pt x="2035" y="68"/>
                    <a:pt x="1702" y="34"/>
                  </a:cubicBezTo>
                  <a:cubicBezTo>
                    <a:pt x="1568" y="1"/>
                    <a:pt x="1468" y="1"/>
                    <a:pt x="1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310;p49"/>
            <p:cNvSpPr/>
            <p:nvPr/>
          </p:nvSpPr>
          <p:spPr>
            <a:xfrm>
              <a:off x="2448600" y="796850"/>
              <a:ext cx="786425" cy="1693725"/>
            </a:xfrm>
            <a:custGeom>
              <a:avLst/>
              <a:gdLst/>
              <a:ahLst/>
              <a:cxnLst/>
              <a:rect l="l" t="t" r="r" b="b"/>
              <a:pathLst>
                <a:path w="31457" h="67749" extrusionOk="0">
                  <a:moveTo>
                    <a:pt x="27954" y="601"/>
                  </a:moveTo>
                  <a:cubicBezTo>
                    <a:pt x="28754" y="601"/>
                    <a:pt x="29555" y="934"/>
                    <a:pt x="30122" y="1501"/>
                  </a:cubicBezTo>
                  <a:cubicBezTo>
                    <a:pt x="30589" y="1968"/>
                    <a:pt x="30856" y="2502"/>
                    <a:pt x="30856" y="3136"/>
                  </a:cubicBezTo>
                  <a:cubicBezTo>
                    <a:pt x="30889" y="3870"/>
                    <a:pt x="30556" y="4537"/>
                    <a:pt x="29922" y="5004"/>
                  </a:cubicBezTo>
                  <a:cubicBezTo>
                    <a:pt x="29722" y="5171"/>
                    <a:pt x="29455" y="5304"/>
                    <a:pt x="29221" y="5337"/>
                  </a:cubicBezTo>
                  <a:lnTo>
                    <a:pt x="29388" y="4804"/>
                  </a:lnTo>
                  <a:cubicBezTo>
                    <a:pt x="29688" y="3870"/>
                    <a:pt x="29255" y="2902"/>
                    <a:pt x="28454" y="2602"/>
                  </a:cubicBezTo>
                  <a:cubicBezTo>
                    <a:pt x="28254" y="2519"/>
                    <a:pt x="28037" y="2477"/>
                    <a:pt x="27820" y="2477"/>
                  </a:cubicBezTo>
                  <a:cubicBezTo>
                    <a:pt x="27603" y="2477"/>
                    <a:pt x="27387" y="2519"/>
                    <a:pt x="27186" y="2602"/>
                  </a:cubicBezTo>
                  <a:cubicBezTo>
                    <a:pt x="26719" y="2769"/>
                    <a:pt x="26286" y="3169"/>
                    <a:pt x="26086" y="3636"/>
                  </a:cubicBezTo>
                  <a:lnTo>
                    <a:pt x="25886" y="4137"/>
                  </a:lnTo>
                  <a:lnTo>
                    <a:pt x="25752" y="3770"/>
                  </a:lnTo>
                  <a:cubicBezTo>
                    <a:pt x="25385" y="2936"/>
                    <a:pt x="25552" y="2035"/>
                    <a:pt x="26119" y="1368"/>
                  </a:cubicBezTo>
                  <a:cubicBezTo>
                    <a:pt x="26719" y="701"/>
                    <a:pt x="27420" y="601"/>
                    <a:pt x="27920" y="601"/>
                  </a:cubicBezTo>
                  <a:close/>
                  <a:moveTo>
                    <a:pt x="28782" y="8748"/>
                  </a:moveTo>
                  <a:cubicBezTo>
                    <a:pt x="29289" y="8748"/>
                    <a:pt x="29723" y="9267"/>
                    <a:pt x="29588" y="9807"/>
                  </a:cubicBezTo>
                  <a:cubicBezTo>
                    <a:pt x="29478" y="10165"/>
                    <a:pt x="29119" y="10409"/>
                    <a:pt x="28772" y="10409"/>
                  </a:cubicBezTo>
                  <a:cubicBezTo>
                    <a:pt x="28698" y="10409"/>
                    <a:pt x="28624" y="10398"/>
                    <a:pt x="28554" y="10374"/>
                  </a:cubicBezTo>
                  <a:cubicBezTo>
                    <a:pt x="27887" y="10174"/>
                    <a:pt x="27787" y="9140"/>
                    <a:pt x="28421" y="8840"/>
                  </a:cubicBezTo>
                  <a:cubicBezTo>
                    <a:pt x="28541" y="8777"/>
                    <a:pt x="28664" y="8748"/>
                    <a:pt x="28782" y="8748"/>
                  </a:cubicBezTo>
                  <a:close/>
                  <a:moveTo>
                    <a:pt x="27849" y="2902"/>
                  </a:moveTo>
                  <a:cubicBezTo>
                    <a:pt x="28004" y="2902"/>
                    <a:pt x="28154" y="2936"/>
                    <a:pt x="28287" y="3002"/>
                  </a:cubicBezTo>
                  <a:cubicBezTo>
                    <a:pt x="28888" y="3269"/>
                    <a:pt x="29188" y="3970"/>
                    <a:pt x="28954" y="4637"/>
                  </a:cubicBezTo>
                  <a:lnTo>
                    <a:pt x="28721" y="5438"/>
                  </a:lnTo>
                  <a:cubicBezTo>
                    <a:pt x="28721" y="5471"/>
                    <a:pt x="27520" y="9474"/>
                    <a:pt x="27520" y="9507"/>
                  </a:cubicBezTo>
                  <a:lnTo>
                    <a:pt x="18180" y="40529"/>
                  </a:lnTo>
                  <a:cubicBezTo>
                    <a:pt x="17947" y="40363"/>
                    <a:pt x="17746" y="40162"/>
                    <a:pt x="17513" y="40029"/>
                  </a:cubicBezTo>
                  <a:lnTo>
                    <a:pt x="17113" y="39795"/>
                  </a:lnTo>
                  <a:cubicBezTo>
                    <a:pt x="16546" y="39395"/>
                    <a:pt x="15912" y="39062"/>
                    <a:pt x="15211" y="38861"/>
                  </a:cubicBezTo>
                  <a:cubicBezTo>
                    <a:pt x="14190" y="38521"/>
                    <a:pt x="13169" y="38324"/>
                    <a:pt x="12147" y="38324"/>
                  </a:cubicBezTo>
                  <a:cubicBezTo>
                    <a:pt x="12068" y="38324"/>
                    <a:pt x="11988" y="38325"/>
                    <a:pt x="11909" y="38328"/>
                  </a:cubicBezTo>
                  <a:lnTo>
                    <a:pt x="26052" y="5037"/>
                  </a:lnTo>
                  <a:lnTo>
                    <a:pt x="26252" y="4537"/>
                  </a:lnTo>
                  <a:lnTo>
                    <a:pt x="26586" y="3803"/>
                  </a:lnTo>
                  <a:cubicBezTo>
                    <a:pt x="26753" y="3436"/>
                    <a:pt x="27053" y="3136"/>
                    <a:pt x="27387" y="3002"/>
                  </a:cubicBezTo>
                  <a:cubicBezTo>
                    <a:pt x="27537" y="2936"/>
                    <a:pt x="27695" y="2902"/>
                    <a:pt x="27849" y="2902"/>
                  </a:cubicBezTo>
                  <a:close/>
                  <a:moveTo>
                    <a:pt x="12042" y="38795"/>
                  </a:moveTo>
                  <a:cubicBezTo>
                    <a:pt x="13043" y="38795"/>
                    <a:pt x="14077" y="38962"/>
                    <a:pt x="15078" y="39328"/>
                  </a:cubicBezTo>
                  <a:cubicBezTo>
                    <a:pt x="15712" y="39562"/>
                    <a:pt x="16345" y="39862"/>
                    <a:pt x="16879" y="40196"/>
                  </a:cubicBezTo>
                  <a:cubicBezTo>
                    <a:pt x="17013" y="40262"/>
                    <a:pt x="17079" y="40363"/>
                    <a:pt x="17213" y="40463"/>
                  </a:cubicBezTo>
                  <a:cubicBezTo>
                    <a:pt x="17513" y="40663"/>
                    <a:pt x="17746" y="40863"/>
                    <a:pt x="18013" y="41063"/>
                  </a:cubicBezTo>
                  <a:lnTo>
                    <a:pt x="18380" y="41463"/>
                  </a:lnTo>
                  <a:cubicBezTo>
                    <a:pt x="19748" y="42831"/>
                    <a:pt x="20548" y="44632"/>
                    <a:pt x="20615" y="46500"/>
                  </a:cubicBezTo>
                  <a:lnTo>
                    <a:pt x="20615" y="46801"/>
                  </a:lnTo>
                  <a:cubicBezTo>
                    <a:pt x="20615" y="47534"/>
                    <a:pt x="20515" y="48235"/>
                    <a:pt x="20282" y="48902"/>
                  </a:cubicBezTo>
                  <a:lnTo>
                    <a:pt x="20248" y="48869"/>
                  </a:lnTo>
                  <a:cubicBezTo>
                    <a:pt x="20248" y="48835"/>
                    <a:pt x="20215" y="48835"/>
                    <a:pt x="20215" y="48835"/>
                  </a:cubicBezTo>
                  <a:cubicBezTo>
                    <a:pt x="20115" y="48702"/>
                    <a:pt x="20015" y="48568"/>
                    <a:pt x="19881" y="48468"/>
                  </a:cubicBezTo>
                  <a:lnTo>
                    <a:pt x="19614" y="48202"/>
                  </a:lnTo>
                  <a:cubicBezTo>
                    <a:pt x="19448" y="48035"/>
                    <a:pt x="19281" y="47868"/>
                    <a:pt x="19114" y="47735"/>
                  </a:cubicBezTo>
                  <a:cubicBezTo>
                    <a:pt x="18514" y="47201"/>
                    <a:pt x="17746" y="46667"/>
                    <a:pt x="16946" y="46167"/>
                  </a:cubicBezTo>
                  <a:cubicBezTo>
                    <a:pt x="16846" y="46067"/>
                    <a:pt x="16712" y="46000"/>
                    <a:pt x="16546" y="45900"/>
                  </a:cubicBezTo>
                  <a:lnTo>
                    <a:pt x="16279" y="45766"/>
                  </a:lnTo>
                  <a:cubicBezTo>
                    <a:pt x="16245" y="45733"/>
                    <a:pt x="16179" y="45700"/>
                    <a:pt x="16112" y="45700"/>
                  </a:cubicBezTo>
                  <a:cubicBezTo>
                    <a:pt x="16079" y="45700"/>
                    <a:pt x="16079" y="45666"/>
                    <a:pt x="16045" y="45666"/>
                  </a:cubicBezTo>
                  <a:cubicBezTo>
                    <a:pt x="16012" y="45666"/>
                    <a:pt x="15945" y="45633"/>
                    <a:pt x="15945" y="45633"/>
                  </a:cubicBezTo>
                  <a:cubicBezTo>
                    <a:pt x="15578" y="45399"/>
                    <a:pt x="15245" y="45233"/>
                    <a:pt x="14878" y="45066"/>
                  </a:cubicBezTo>
                  <a:cubicBezTo>
                    <a:pt x="14577" y="44932"/>
                    <a:pt x="14344" y="44832"/>
                    <a:pt x="14077" y="44732"/>
                  </a:cubicBezTo>
                  <a:cubicBezTo>
                    <a:pt x="13844" y="44666"/>
                    <a:pt x="13543" y="44532"/>
                    <a:pt x="13243" y="44399"/>
                  </a:cubicBezTo>
                  <a:cubicBezTo>
                    <a:pt x="12076" y="43998"/>
                    <a:pt x="10908" y="43665"/>
                    <a:pt x="9774" y="43498"/>
                  </a:cubicBezTo>
                  <a:cubicBezTo>
                    <a:pt x="9607" y="43431"/>
                    <a:pt x="9440" y="43431"/>
                    <a:pt x="9274" y="43398"/>
                  </a:cubicBezTo>
                  <a:cubicBezTo>
                    <a:pt x="8460" y="43277"/>
                    <a:pt x="7663" y="43219"/>
                    <a:pt x="6909" y="43219"/>
                  </a:cubicBezTo>
                  <a:cubicBezTo>
                    <a:pt x="6210" y="43219"/>
                    <a:pt x="5547" y="43268"/>
                    <a:pt x="4937" y="43365"/>
                  </a:cubicBezTo>
                  <a:cubicBezTo>
                    <a:pt x="5204" y="42531"/>
                    <a:pt x="5671" y="41864"/>
                    <a:pt x="6205" y="41230"/>
                  </a:cubicBezTo>
                  <a:cubicBezTo>
                    <a:pt x="7439" y="39862"/>
                    <a:pt x="9240" y="39028"/>
                    <a:pt x="11175" y="38828"/>
                  </a:cubicBezTo>
                  <a:cubicBezTo>
                    <a:pt x="11342" y="38828"/>
                    <a:pt x="11542" y="38795"/>
                    <a:pt x="11709" y="38795"/>
                  </a:cubicBezTo>
                  <a:close/>
                  <a:moveTo>
                    <a:pt x="22683" y="50670"/>
                  </a:moveTo>
                  <a:cubicBezTo>
                    <a:pt x="22750" y="50670"/>
                    <a:pt x="22883" y="50703"/>
                    <a:pt x="22950" y="50737"/>
                  </a:cubicBezTo>
                  <a:cubicBezTo>
                    <a:pt x="23150" y="50837"/>
                    <a:pt x="23350" y="51037"/>
                    <a:pt x="23417" y="51204"/>
                  </a:cubicBezTo>
                  <a:cubicBezTo>
                    <a:pt x="23551" y="51404"/>
                    <a:pt x="23551" y="51637"/>
                    <a:pt x="23450" y="51837"/>
                  </a:cubicBezTo>
                  <a:cubicBezTo>
                    <a:pt x="23417" y="51904"/>
                    <a:pt x="23350" y="52038"/>
                    <a:pt x="23250" y="52071"/>
                  </a:cubicBezTo>
                  <a:cubicBezTo>
                    <a:pt x="23117" y="52171"/>
                    <a:pt x="23050" y="52238"/>
                    <a:pt x="22917" y="52238"/>
                  </a:cubicBezTo>
                  <a:cubicBezTo>
                    <a:pt x="22850" y="52304"/>
                    <a:pt x="22717" y="52304"/>
                    <a:pt x="22617" y="52304"/>
                  </a:cubicBezTo>
                  <a:cubicBezTo>
                    <a:pt x="22450" y="52304"/>
                    <a:pt x="22350" y="52238"/>
                    <a:pt x="22216" y="52204"/>
                  </a:cubicBezTo>
                  <a:cubicBezTo>
                    <a:pt x="22016" y="52071"/>
                    <a:pt x="21883" y="51904"/>
                    <a:pt x="21849" y="51704"/>
                  </a:cubicBezTo>
                  <a:cubicBezTo>
                    <a:pt x="21783" y="51504"/>
                    <a:pt x="21849" y="51237"/>
                    <a:pt x="21949" y="51070"/>
                  </a:cubicBezTo>
                  <a:cubicBezTo>
                    <a:pt x="22049" y="50970"/>
                    <a:pt x="22183" y="50737"/>
                    <a:pt x="22383" y="50703"/>
                  </a:cubicBezTo>
                  <a:cubicBezTo>
                    <a:pt x="22450" y="50670"/>
                    <a:pt x="22550" y="50670"/>
                    <a:pt x="22617" y="50670"/>
                  </a:cubicBezTo>
                  <a:close/>
                  <a:moveTo>
                    <a:pt x="7055" y="43707"/>
                  </a:moveTo>
                  <a:cubicBezTo>
                    <a:pt x="7364" y="43707"/>
                    <a:pt x="7673" y="43715"/>
                    <a:pt x="7973" y="43732"/>
                  </a:cubicBezTo>
                  <a:cubicBezTo>
                    <a:pt x="8240" y="43732"/>
                    <a:pt x="8473" y="43798"/>
                    <a:pt x="8740" y="43832"/>
                  </a:cubicBezTo>
                  <a:cubicBezTo>
                    <a:pt x="8907" y="43865"/>
                    <a:pt x="9040" y="43865"/>
                    <a:pt x="9207" y="43898"/>
                  </a:cubicBezTo>
                  <a:cubicBezTo>
                    <a:pt x="9374" y="43965"/>
                    <a:pt x="9541" y="43965"/>
                    <a:pt x="9707" y="43998"/>
                  </a:cubicBezTo>
                  <a:cubicBezTo>
                    <a:pt x="9774" y="43998"/>
                    <a:pt x="9807" y="44032"/>
                    <a:pt x="9907" y="44032"/>
                  </a:cubicBezTo>
                  <a:cubicBezTo>
                    <a:pt x="10942" y="44232"/>
                    <a:pt x="12042" y="44532"/>
                    <a:pt x="13110" y="44899"/>
                  </a:cubicBezTo>
                  <a:lnTo>
                    <a:pt x="13477" y="45033"/>
                  </a:lnTo>
                  <a:cubicBezTo>
                    <a:pt x="13610" y="45066"/>
                    <a:pt x="13777" y="45166"/>
                    <a:pt x="13910" y="45199"/>
                  </a:cubicBezTo>
                  <a:cubicBezTo>
                    <a:pt x="14144" y="45299"/>
                    <a:pt x="14411" y="45399"/>
                    <a:pt x="14644" y="45533"/>
                  </a:cubicBezTo>
                  <a:cubicBezTo>
                    <a:pt x="15078" y="45700"/>
                    <a:pt x="15478" y="45900"/>
                    <a:pt x="15912" y="46167"/>
                  </a:cubicBezTo>
                  <a:lnTo>
                    <a:pt x="16145" y="46300"/>
                  </a:lnTo>
                  <a:cubicBezTo>
                    <a:pt x="16212" y="46334"/>
                    <a:pt x="16279" y="46334"/>
                    <a:pt x="16312" y="46367"/>
                  </a:cubicBezTo>
                  <a:cubicBezTo>
                    <a:pt x="16379" y="46400"/>
                    <a:pt x="16445" y="46467"/>
                    <a:pt x="16479" y="46467"/>
                  </a:cubicBezTo>
                  <a:lnTo>
                    <a:pt x="16679" y="46534"/>
                  </a:lnTo>
                  <a:cubicBezTo>
                    <a:pt x="16712" y="46534"/>
                    <a:pt x="16712" y="46567"/>
                    <a:pt x="16746" y="46567"/>
                  </a:cubicBezTo>
                  <a:cubicBezTo>
                    <a:pt x="16812" y="46634"/>
                    <a:pt x="16946" y="46700"/>
                    <a:pt x="17046" y="46734"/>
                  </a:cubicBezTo>
                  <a:cubicBezTo>
                    <a:pt x="17246" y="46867"/>
                    <a:pt x="17413" y="47001"/>
                    <a:pt x="17613" y="47134"/>
                  </a:cubicBezTo>
                  <a:cubicBezTo>
                    <a:pt x="17913" y="47334"/>
                    <a:pt x="18247" y="47534"/>
                    <a:pt x="18480" y="47801"/>
                  </a:cubicBezTo>
                  <a:cubicBezTo>
                    <a:pt x="18614" y="47868"/>
                    <a:pt x="18747" y="47968"/>
                    <a:pt x="18814" y="48068"/>
                  </a:cubicBezTo>
                  <a:lnTo>
                    <a:pt x="18881" y="48135"/>
                  </a:lnTo>
                  <a:cubicBezTo>
                    <a:pt x="18981" y="48235"/>
                    <a:pt x="19114" y="48335"/>
                    <a:pt x="19247" y="48468"/>
                  </a:cubicBezTo>
                  <a:lnTo>
                    <a:pt x="19314" y="48535"/>
                  </a:lnTo>
                  <a:lnTo>
                    <a:pt x="19481" y="48702"/>
                  </a:lnTo>
                  <a:lnTo>
                    <a:pt x="19714" y="48902"/>
                  </a:lnTo>
                  <a:cubicBezTo>
                    <a:pt x="19748" y="49002"/>
                    <a:pt x="19815" y="49035"/>
                    <a:pt x="19881" y="49136"/>
                  </a:cubicBezTo>
                  <a:cubicBezTo>
                    <a:pt x="19948" y="49236"/>
                    <a:pt x="20048" y="49336"/>
                    <a:pt x="20148" y="49469"/>
                  </a:cubicBezTo>
                  <a:cubicBezTo>
                    <a:pt x="20215" y="49502"/>
                    <a:pt x="20215" y="49536"/>
                    <a:pt x="20248" y="49536"/>
                  </a:cubicBezTo>
                  <a:lnTo>
                    <a:pt x="20315" y="49636"/>
                  </a:lnTo>
                  <a:cubicBezTo>
                    <a:pt x="20382" y="49669"/>
                    <a:pt x="20415" y="49736"/>
                    <a:pt x="20448" y="49803"/>
                  </a:cubicBezTo>
                  <a:cubicBezTo>
                    <a:pt x="20448" y="49803"/>
                    <a:pt x="20448" y="49836"/>
                    <a:pt x="20482" y="49836"/>
                  </a:cubicBezTo>
                  <a:lnTo>
                    <a:pt x="20482" y="49869"/>
                  </a:lnTo>
                  <a:cubicBezTo>
                    <a:pt x="20548" y="49936"/>
                    <a:pt x="20582" y="50003"/>
                    <a:pt x="20615" y="50070"/>
                  </a:cubicBezTo>
                  <a:cubicBezTo>
                    <a:pt x="20749" y="50236"/>
                    <a:pt x="20815" y="50470"/>
                    <a:pt x="20915" y="50637"/>
                  </a:cubicBezTo>
                  <a:cubicBezTo>
                    <a:pt x="20949" y="50670"/>
                    <a:pt x="20949" y="50737"/>
                    <a:pt x="20982" y="50803"/>
                  </a:cubicBezTo>
                  <a:lnTo>
                    <a:pt x="21115" y="51037"/>
                  </a:lnTo>
                  <a:cubicBezTo>
                    <a:pt x="21149" y="51070"/>
                    <a:pt x="21149" y="51137"/>
                    <a:pt x="21216" y="51204"/>
                  </a:cubicBezTo>
                  <a:lnTo>
                    <a:pt x="21216" y="51237"/>
                  </a:lnTo>
                  <a:cubicBezTo>
                    <a:pt x="21216" y="51304"/>
                    <a:pt x="21216" y="51304"/>
                    <a:pt x="21249" y="51304"/>
                  </a:cubicBezTo>
                  <a:lnTo>
                    <a:pt x="21249" y="51337"/>
                  </a:lnTo>
                  <a:cubicBezTo>
                    <a:pt x="20582" y="52204"/>
                    <a:pt x="19314" y="52738"/>
                    <a:pt x="17713" y="52972"/>
                  </a:cubicBezTo>
                  <a:cubicBezTo>
                    <a:pt x="17313" y="53005"/>
                    <a:pt x="16946" y="53038"/>
                    <a:pt x="16546" y="53038"/>
                  </a:cubicBezTo>
                  <a:cubicBezTo>
                    <a:pt x="16472" y="53040"/>
                    <a:pt x="16397" y="53040"/>
                    <a:pt x="16322" y="53040"/>
                  </a:cubicBezTo>
                  <a:cubicBezTo>
                    <a:pt x="14607" y="53040"/>
                    <a:pt x="12658" y="52675"/>
                    <a:pt x="10708" y="52004"/>
                  </a:cubicBezTo>
                  <a:lnTo>
                    <a:pt x="10641" y="52004"/>
                  </a:lnTo>
                  <a:cubicBezTo>
                    <a:pt x="10608" y="52004"/>
                    <a:pt x="10575" y="51971"/>
                    <a:pt x="10541" y="51971"/>
                  </a:cubicBezTo>
                  <a:cubicBezTo>
                    <a:pt x="8440" y="51204"/>
                    <a:pt x="6605" y="50170"/>
                    <a:pt x="5237" y="49002"/>
                  </a:cubicBezTo>
                  <a:cubicBezTo>
                    <a:pt x="4937" y="48735"/>
                    <a:pt x="4637" y="48468"/>
                    <a:pt x="4404" y="48202"/>
                  </a:cubicBezTo>
                  <a:cubicBezTo>
                    <a:pt x="3269" y="47034"/>
                    <a:pt x="2636" y="45766"/>
                    <a:pt x="2702" y="44666"/>
                  </a:cubicBezTo>
                  <a:lnTo>
                    <a:pt x="2736" y="44566"/>
                  </a:lnTo>
                  <a:cubicBezTo>
                    <a:pt x="2836" y="44532"/>
                    <a:pt x="2869" y="44499"/>
                    <a:pt x="2936" y="44432"/>
                  </a:cubicBezTo>
                  <a:cubicBezTo>
                    <a:pt x="3003" y="44399"/>
                    <a:pt x="3069" y="44365"/>
                    <a:pt x="3169" y="44365"/>
                  </a:cubicBezTo>
                  <a:cubicBezTo>
                    <a:pt x="3336" y="44299"/>
                    <a:pt x="3503" y="44199"/>
                    <a:pt x="3670" y="44165"/>
                  </a:cubicBezTo>
                  <a:cubicBezTo>
                    <a:pt x="3736" y="44132"/>
                    <a:pt x="3836" y="44132"/>
                    <a:pt x="3903" y="44065"/>
                  </a:cubicBezTo>
                  <a:cubicBezTo>
                    <a:pt x="3970" y="44032"/>
                    <a:pt x="4103" y="44032"/>
                    <a:pt x="4203" y="43998"/>
                  </a:cubicBezTo>
                  <a:cubicBezTo>
                    <a:pt x="4270" y="43965"/>
                    <a:pt x="4370" y="43965"/>
                    <a:pt x="4437" y="43898"/>
                  </a:cubicBezTo>
                  <a:cubicBezTo>
                    <a:pt x="4537" y="43865"/>
                    <a:pt x="4604" y="43865"/>
                    <a:pt x="4737" y="43865"/>
                  </a:cubicBezTo>
                  <a:cubicBezTo>
                    <a:pt x="4804" y="43832"/>
                    <a:pt x="4937" y="43832"/>
                    <a:pt x="5071" y="43832"/>
                  </a:cubicBezTo>
                  <a:cubicBezTo>
                    <a:pt x="5137" y="43832"/>
                    <a:pt x="5271" y="43798"/>
                    <a:pt x="5371" y="43798"/>
                  </a:cubicBezTo>
                  <a:cubicBezTo>
                    <a:pt x="5538" y="43732"/>
                    <a:pt x="5738" y="43732"/>
                    <a:pt x="5938" y="43732"/>
                  </a:cubicBezTo>
                  <a:lnTo>
                    <a:pt x="6138" y="43732"/>
                  </a:lnTo>
                  <a:cubicBezTo>
                    <a:pt x="6438" y="43715"/>
                    <a:pt x="6747" y="43707"/>
                    <a:pt x="7055" y="43707"/>
                  </a:cubicBezTo>
                  <a:close/>
                  <a:moveTo>
                    <a:pt x="2202" y="44999"/>
                  </a:moveTo>
                  <a:cubicBezTo>
                    <a:pt x="2269" y="46367"/>
                    <a:pt x="3269" y="47868"/>
                    <a:pt x="4837" y="49236"/>
                  </a:cubicBezTo>
                  <a:cubicBezTo>
                    <a:pt x="5171" y="49536"/>
                    <a:pt x="5538" y="49836"/>
                    <a:pt x="5905" y="50070"/>
                  </a:cubicBezTo>
                  <a:cubicBezTo>
                    <a:pt x="7172" y="50970"/>
                    <a:pt x="8673" y="51804"/>
                    <a:pt x="10374" y="52371"/>
                  </a:cubicBezTo>
                  <a:cubicBezTo>
                    <a:pt x="10441" y="52405"/>
                    <a:pt x="10508" y="52405"/>
                    <a:pt x="10541" y="52405"/>
                  </a:cubicBezTo>
                  <a:cubicBezTo>
                    <a:pt x="12176" y="53005"/>
                    <a:pt x="13744" y="53339"/>
                    <a:pt x="15211" y="53472"/>
                  </a:cubicBezTo>
                  <a:cubicBezTo>
                    <a:pt x="15578" y="53505"/>
                    <a:pt x="16012" y="53505"/>
                    <a:pt x="16379" y="53505"/>
                  </a:cubicBezTo>
                  <a:lnTo>
                    <a:pt x="16579" y="53505"/>
                  </a:lnTo>
                  <a:cubicBezTo>
                    <a:pt x="18680" y="53472"/>
                    <a:pt x="20382" y="52905"/>
                    <a:pt x="21382" y="51904"/>
                  </a:cubicBezTo>
                  <a:cubicBezTo>
                    <a:pt x="21416" y="52071"/>
                    <a:pt x="21416" y="52238"/>
                    <a:pt x="21416" y="52371"/>
                  </a:cubicBezTo>
                  <a:cubicBezTo>
                    <a:pt x="21382" y="52705"/>
                    <a:pt x="21282" y="53038"/>
                    <a:pt x="21216" y="53339"/>
                  </a:cubicBezTo>
                  <a:cubicBezTo>
                    <a:pt x="21115" y="53539"/>
                    <a:pt x="21049" y="53705"/>
                    <a:pt x="20949" y="53872"/>
                  </a:cubicBezTo>
                  <a:cubicBezTo>
                    <a:pt x="20882" y="54006"/>
                    <a:pt x="20782" y="54139"/>
                    <a:pt x="20682" y="54239"/>
                  </a:cubicBezTo>
                  <a:cubicBezTo>
                    <a:pt x="20282" y="54673"/>
                    <a:pt x="19748" y="55006"/>
                    <a:pt x="19081" y="55240"/>
                  </a:cubicBezTo>
                  <a:cubicBezTo>
                    <a:pt x="18614" y="55407"/>
                    <a:pt x="18180" y="55540"/>
                    <a:pt x="17613" y="55640"/>
                  </a:cubicBezTo>
                  <a:cubicBezTo>
                    <a:pt x="17546" y="55640"/>
                    <a:pt x="17446" y="55674"/>
                    <a:pt x="17379" y="55674"/>
                  </a:cubicBezTo>
                  <a:cubicBezTo>
                    <a:pt x="17279" y="55674"/>
                    <a:pt x="17213" y="55707"/>
                    <a:pt x="17113" y="55707"/>
                  </a:cubicBezTo>
                  <a:cubicBezTo>
                    <a:pt x="16651" y="55765"/>
                    <a:pt x="16159" y="55795"/>
                    <a:pt x="15644" y="55795"/>
                  </a:cubicBezTo>
                  <a:cubicBezTo>
                    <a:pt x="13810" y="55795"/>
                    <a:pt x="11675" y="55420"/>
                    <a:pt x="9541" y="54639"/>
                  </a:cubicBezTo>
                  <a:cubicBezTo>
                    <a:pt x="8873" y="54373"/>
                    <a:pt x="8206" y="54072"/>
                    <a:pt x="7572" y="53806"/>
                  </a:cubicBezTo>
                  <a:cubicBezTo>
                    <a:pt x="3169" y="51671"/>
                    <a:pt x="567" y="48468"/>
                    <a:pt x="1401" y="46133"/>
                  </a:cubicBezTo>
                  <a:cubicBezTo>
                    <a:pt x="1568" y="45700"/>
                    <a:pt x="1835" y="45333"/>
                    <a:pt x="2202" y="44999"/>
                  </a:cubicBezTo>
                  <a:close/>
                  <a:moveTo>
                    <a:pt x="21015" y="54573"/>
                  </a:moveTo>
                  <a:cubicBezTo>
                    <a:pt x="21115" y="54773"/>
                    <a:pt x="21216" y="55006"/>
                    <a:pt x="21249" y="55240"/>
                  </a:cubicBezTo>
                  <a:cubicBezTo>
                    <a:pt x="21282" y="55507"/>
                    <a:pt x="21282" y="55740"/>
                    <a:pt x="21216" y="56007"/>
                  </a:cubicBezTo>
                  <a:cubicBezTo>
                    <a:pt x="21182" y="56141"/>
                    <a:pt x="21115" y="56207"/>
                    <a:pt x="21082" y="56341"/>
                  </a:cubicBezTo>
                  <a:cubicBezTo>
                    <a:pt x="21049" y="56407"/>
                    <a:pt x="21049" y="56474"/>
                    <a:pt x="21015" y="56507"/>
                  </a:cubicBezTo>
                  <a:cubicBezTo>
                    <a:pt x="20749" y="56974"/>
                    <a:pt x="20282" y="57308"/>
                    <a:pt x="19748" y="57408"/>
                  </a:cubicBezTo>
                  <a:cubicBezTo>
                    <a:pt x="19664" y="57425"/>
                    <a:pt x="19573" y="57433"/>
                    <a:pt x="19481" y="57433"/>
                  </a:cubicBezTo>
                  <a:cubicBezTo>
                    <a:pt x="19389" y="57433"/>
                    <a:pt x="19298" y="57425"/>
                    <a:pt x="19214" y="57408"/>
                  </a:cubicBezTo>
                  <a:cubicBezTo>
                    <a:pt x="19047" y="57408"/>
                    <a:pt x="18881" y="57375"/>
                    <a:pt x="18747" y="57275"/>
                  </a:cubicBezTo>
                  <a:cubicBezTo>
                    <a:pt x="18247" y="57075"/>
                    <a:pt x="17846" y="56674"/>
                    <a:pt x="17680" y="56074"/>
                  </a:cubicBezTo>
                  <a:cubicBezTo>
                    <a:pt x="18347" y="55940"/>
                    <a:pt x="18914" y="55774"/>
                    <a:pt x="19448" y="55573"/>
                  </a:cubicBezTo>
                  <a:cubicBezTo>
                    <a:pt x="20081" y="55340"/>
                    <a:pt x="20582" y="55006"/>
                    <a:pt x="21015" y="54573"/>
                  </a:cubicBezTo>
                  <a:close/>
                  <a:moveTo>
                    <a:pt x="21382" y="56741"/>
                  </a:moveTo>
                  <a:cubicBezTo>
                    <a:pt x="21783" y="57075"/>
                    <a:pt x="22250" y="57508"/>
                    <a:pt x="22850" y="58042"/>
                  </a:cubicBezTo>
                  <a:cubicBezTo>
                    <a:pt x="23951" y="59143"/>
                    <a:pt x="25352" y="60477"/>
                    <a:pt x="27287" y="61644"/>
                  </a:cubicBezTo>
                  <a:lnTo>
                    <a:pt x="27620" y="61845"/>
                  </a:lnTo>
                  <a:cubicBezTo>
                    <a:pt x="28521" y="62378"/>
                    <a:pt x="29455" y="62912"/>
                    <a:pt x="30455" y="63246"/>
                  </a:cubicBezTo>
                  <a:cubicBezTo>
                    <a:pt x="30018" y="63552"/>
                    <a:pt x="29193" y="63987"/>
                    <a:pt x="28244" y="63987"/>
                  </a:cubicBezTo>
                  <a:cubicBezTo>
                    <a:pt x="27746" y="63987"/>
                    <a:pt x="27214" y="63867"/>
                    <a:pt x="26686" y="63546"/>
                  </a:cubicBezTo>
                  <a:cubicBezTo>
                    <a:pt x="26622" y="63520"/>
                    <a:pt x="26559" y="63509"/>
                    <a:pt x="26497" y="63509"/>
                  </a:cubicBezTo>
                  <a:cubicBezTo>
                    <a:pt x="26397" y="63509"/>
                    <a:pt x="26302" y="63538"/>
                    <a:pt x="26219" y="63579"/>
                  </a:cubicBezTo>
                  <a:cubicBezTo>
                    <a:pt x="26086" y="63713"/>
                    <a:pt x="26086" y="63879"/>
                    <a:pt x="26186" y="64046"/>
                  </a:cubicBezTo>
                  <a:cubicBezTo>
                    <a:pt x="26719" y="64880"/>
                    <a:pt x="27954" y="66248"/>
                    <a:pt x="30189" y="66615"/>
                  </a:cubicBezTo>
                  <a:cubicBezTo>
                    <a:pt x="29555" y="66982"/>
                    <a:pt x="28521" y="67382"/>
                    <a:pt x="27253" y="67382"/>
                  </a:cubicBezTo>
                  <a:cubicBezTo>
                    <a:pt x="25552" y="67382"/>
                    <a:pt x="23417" y="66615"/>
                    <a:pt x="21349" y="63913"/>
                  </a:cubicBezTo>
                  <a:cubicBezTo>
                    <a:pt x="20115" y="62378"/>
                    <a:pt x="19014" y="59910"/>
                    <a:pt x="19114" y="57908"/>
                  </a:cubicBezTo>
                  <a:lnTo>
                    <a:pt x="19381" y="57908"/>
                  </a:lnTo>
                  <a:cubicBezTo>
                    <a:pt x="19514" y="57908"/>
                    <a:pt x="19681" y="57908"/>
                    <a:pt x="19781" y="57875"/>
                  </a:cubicBezTo>
                  <a:cubicBezTo>
                    <a:pt x="20448" y="57742"/>
                    <a:pt x="21049" y="57341"/>
                    <a:pt x="21382" y="56741"/>
                  </a:cubicBezTo>
                  <a:close/>
                  <a:moveTo>
                    <a:pt x="27954" y="0"/>
                  </a:moveTo>
                  <a:cubicBezTo>
                    <a:pt x="27120" y="0"/>
                    <a:pt x="26319" y="367"/>
                    <a:pt x="25785" y="968"/>
                  </a:cubicBezTo>
                  <a:cubicBezTo>
                    <a:pt x="25085" y="1735"/>
                    <a:pt x="24918" y="2836"/>
                    <a:pt x="25352" y="3836"/>
                  </a:cubicBezTo>
                  <a:cubicBezTo>
                    <a:pt x="25419" y="4070"/>
                    <a:pt x="25585" y="4303"/>
                    <a:pt x="25752" y="4537"/>
                  </a:cubicBezTo>
                  <a:lnTo>
                    <a:pt x="11409" y="38228"/>
                  </a:lnTo>
                  <a:cubicBezTo>
                    <a:pt x="9274" y="38394"/>
                    <a:pt x="7272" y="39262"/>
                    <a:pt x="5871" y="40830"/>
                  </a:cubicBezTo>
                  <a:cubicBezTo>
                    <a:pt x="5237" y="41530"/>
                    <a:pt x="4737" y="42331"/>
                    <a:pt x="4404" y="43198"/>
                  </a:cubicBezTo>
                  <a:cubicBezTo>
                    <a:pt x="4404" y="43231"/>
                    <a:pt x="4370" y="43265"/>
                    <a:pt x="4370" y="43331"/>
                  </a:cubicBezTo>
                  <a:cubicBezTo>
                    <a:pt x="3570" y="43498"/>
                    <a:pt x="2869" y="43765"/>
                    <a:pt x="2269" y="44199"/>
                  </a:cubicBezTo>
                  <a:cubicBezTo>
                    <a:pt x="1602" y="44666"/>
                    <a:pt x="1168" y="45199"/>
                    <a:pt x="901" y="45867"/>
                  </a:cubicBezTo>
                  <a:cubicBezTo>
                    <a:pt x="0" y="48402"/>
                    <a:pt x="2702" y="51904"/>
                    <a:pt x="7306" y="54106"/>
                  </a:cubicBezTo>
                  <a:cubicBezTo>
                    <a:pt x="7939" y="54406"/>
                    <a:pt x="8640" y="54706"/>
                    <a:pt x="9340" y="54940"/>
                  </a:cubicBezTo>
                  <a:cubicBezTo>
                    <a:pt x="11542" y="55740"/>
                    <a:pt x="13710" y="56107"/>
                    <a:pt x="15612" y="56107"/>
                  </a:cubicBezTo>
                  <a:cubicBezTo>
                    <a:pt x="16179" y="56107"/>
                    <a:pt x="16679" y="56074"/>
                    <a:pt x="17113" y="56040"/>
                  </a:cubicBezTo>
                  <a:cubicBezTo>
                    <a:pt x="17313" y="56841"/>
                    <a:pt x="17913" y="57408"/>
                    <a:pt x="18614" y="57675"/>
                  </a:cubicBezTo>
                  <a:cubicBezTo>
                    <a:pt x="18480" y="59843"/>
                    <a:pt x="19648" y="62445"/>
                    <a:pt x="20915" y="64080"/>
                  </a:cubicBezTo>
                  <a:cubicBezTo>
                    <a:pt x="23117" y="66982"/>
                    <a:pt x="25385" y="67749"/>
                    <a:pt x="27220" y="67749"/>
                  </a:cubicBezTo>
                  <a:cubicBezTo>
                    <a:pt x="28888" y="67749"/>
                    <a:pt x="30155" y="67082"/>
                    <a:pt x="30756" y="66748"/>
                  </a:cubicBezTo>
                  <a:cubicBezTo>
                    <a:pt x="30889" y="66681"/>
                    <a:pt x="30956" y="66548"/>
                    <a:pt x="30922" y="66381"/>
                  </a:cubicBezTo>
                  <a:cubicBezTo>
                    <a:pt x="30889" y="66214"/>
                    <a:pt x="30756" y="66148"/>
                    <a:pt x="30589" y="66081"/>
                  </a:cubicBezTo>
                  <a:cubicBezTo>
                    <a:pt x="28654" y="65914"/>
                    <a:pt x="27487" y="64913"/>
                    <a:pt x="26820" y="64146"/>
                  </a:cubicBezTo>
                  <a:lnTo>
                    <a:pt x="26820" y="64146"/>
                  </a:lnTo>
                  <a:cubicBezTo>
                    <a:pt x="27267" y="64325"/>
                    <a:pt x="27711" y="64397"/>
                    <a:pt x="28133" y="64397"/>
                  </a:cubicBezTo>
                  <a:cubicBezTo>
                    <a:pt x="29441" y="64397"/>
                    <a:pt x="30544" y="63707"/>
                    <a:pt x="30922" y="63379"/>
                  </a:cubicBezTo>
                  <a:cubicBezTo>
                    <a:pt x="31056" y="63312"/>
                    <a:pt x="31089" y="63179"/>
                    <a:pt x="31056" y="63045"/>
                  </a:cubicBezTo>
                  <a:cubicBezTo>
                    <a:pt x="31023" y="62912"/>
                    <a:pt x="30922" y="62812"/>
                    <a:pt x="30789" y="62745"/>
                  </a:cubicBezTo>
                  <a:cubicBezTo>
                    <a:pt x="29755" y="62478"/>
                    <a:pt x="28754" y="61878"/>
                    <a:pt x="27854" y="61311"/>
                  </a:cubicBezTo>
                  <a:lnTo>
                    <a:pt x="27520" y="61077"/>
                  </a:lnTo>
                  <a:cubicBezTo>
                    <a:pt x="25585" y="59977"/>
                    <a:pt x="24218" y="58642"/>
                    <a:pt x="23117" y="57575"/>
                  </a:cubicBezTo>
                  <a:cubicBezTo>
                    <a:pt x="22550" y="57041"/>
                    <a:pt x="22049" y="56541"/>
                    <a:pt x="21582" y="56207"/>
                  </a:cubicBezTo>
                  <a:cubicBezTo>
                    <a:pt x="21716" y="55840"/>
                    <a:pt x="21749" y="55440"/>
                    <a:pt x="21683" y="55073"/>
                  </a:cubicBezTo>
                  <a:cubicBezTo>
                    <a:pt x="21582" y="54740"/>
                    <a:pt x="21449" y="54406"/>
                    <a:pt x="21249" y="54106"/>
                  </a:cubicBezTo>
                  <a:cubicBezTo>
                    <a:pt x="21416" y="53906"/>
                    <a:pt x="21549" y="53672"/>
                    <a:pt x="21616" y="53372"/>
                  </a:cubicBezTo>
                  <a:cubicBezTo>
                    <a:pt x="21716" y="53072"/>
                    <a:pt x="21783" y="52771"/>
                    <a:pt x="21783" y="52438"/>
                  </a:cubicBezTo>
                  <a:cubicBezTo>
                    <a:pt x="21849" y="52505"/>
                    <a:pt x="21883" y="52505"/>
                    <a:pt x="21916" y="52538"/>
                  </a:cubicBezTo>
                  <a:cubicBezTo>
                    <a:pt x="22083" y="52605"/>
                    <a:pt x="22350" y="52705"/>
                    <a:pt x="22550" y="52705"/>
                  </a:cubicBezTo>
                  <a:cubicBezTo>
                    <a:pt x="22683" y="52705"/>
                    <a:pt x="22850" y="52705"/>
                    <a:pt x="23017" y="52671"/>
                  </a:cubicBezTo>
                  <a:cubicBezTo>
                    <a:pt x="23217" y="52638"/>
                    <a:pt x="23384" y="52505"/>
                    <a:pt x="23517" y="52371"/>
                  </a:cubicBezTo>
                  <a:cubicBezTo>
                    <a:pt x="23617" y="52238"/>
                    <a:pt x="23751" y="52138"/>
                    <a:pt x="23851" y="51971"/>
                  </a:cubicBezTo>
                  <a:cubicBezTo>
                    <a:pt x="24018" y="51604"/>
                    <a:pt x="24018" y="51304"/>
                    <a:pt x="23884" y="50970"/>
                  </a:cubicBezTo>
                  <a:cubicBezTo>
                    <a:pt x="23751" y="50703"/>
                    <a:pt x="23517" y="50470"/>
                    <a:pt x="23217" y="50303"/>
                  </a:cubicBezTo>
                  <a:cubicBezTo>
                    <a:pt x="23050" y="50203"/>
                    <a:pt x="22917" y="50170"/>
                    <a:pt x="22750" y="50170"/>
                  </a:cubicBezTo>
                  <a:lnTo>
                    <a:pt x="22683" y="50170"/>
                  </a:lnTo>
                  <a:cubicBezTo>
                    <a:pt x="22550" y="50170"/>
                    <a:pt x="22416" y="50203"/>
                    <a:pt x="22283" y="50203"/>
                  </a:cubicBezTo>
                  <a:cubicBezTo>
                    <a:pt x="21949" y="50270"/>
                    <a:pt x="21716" y="50537"/>
                    <a:pt x="21549" y="50770"/>
                  </a:cubicBezTo>
                  <a:lnTo>
                    <a:pt x="21416" y="50537"/>
                  </a:lnTo>
                  <a:lnTo>
                    <a:pt x="21282" y="50303"/>
                  </a:lnTo>
                  <a:lnTo>
                    <a:pt x="21149" y="50036"/>
                  </a:lnTo>
                  <a:cubicBezTo>
                    <a:pt x="21049" y="49836"/>
                    <a:pt x="20915" y="49669"/>
                    <a:pt x="20782" y="49469"/>
                  </a:cubicBezTo>
                  <a:cubicBezTo>
                    <a:pt x="20749" y="49402"/>
                    <a:pt x="20715" y="49336"/>
                    <a:pt x="20648" y="49302"/>
                  </a:cubicBezTo>
                  <a:cubicBezTo>
                    <a:pt x="20648" y="49236"/>
                    <a:pt x="20715" y="49202"/>
                    <a:pt x="20715" y="49169"/>
                  </a:cubicBezTo>
                  <a:cubicBezTo>
                    <a:pt x="21049" y="48268"/>
                    <a:pt x="21149" y="47334"/>
                    <a:pt x="21115" y="46400"/>
                  </a:cubicBezTo>
                  <a:cubicBezTo>
                    <a:pt x="21049" y="44365"/>
                    <a:pt x="20081" y="42364"/>
                    <a:pt x="18547" y="40863"/>
                  </a:cubicBezTo>
                  <a:lnTo>
                    <a:pt x="27754" y="10308"/>
                  </a:lnTo>
                  <a:cubicBezTo>
                    <a:pt x="28014" y="10655"/>
                    <a:pt x="28429" y="10847"/>
                    <a:pt x="28844" y="10847"/>
                  </a:cubicBezTo>
                  <a:cubicBezTo>
                    <a:pt x="29067" y="10847"/>
                    <a:pt x="29290" y="10791"/>
                    <a:pt x="29488" y="10675"/>
                  </a:cubicBezTo>
                  <a:cubicBezTo>
                    <a:pt x="30739" y="9960"/>
                    <a:pt x="30023" y="8156"/>
                    <a:pt x="28834" y="8156"/>
                  </a:cubicBezTo>
                  <a:cubicBezTo>
                    <a:pt x="28691" y="8156"/>
                    <a:pt x="28541" y="8182"/>
                    <a:pt x="28387" y="8240"/>
                  </a:cubicBezTo>
                  <a:lnTo>
                    <a:pt x="29121" y="5804"/>
                  </a:lnTo>
                  <a:cubicBezTo>
                    <a:pt x="29555" y="5704"/>
                    <a:pt x="29922" y="5538"/>
                    <a:pt x="30289" y="5304"/>
                  </a:cubicBezTo>
                  <a:cubicBezTo>
                    <a:pt x="31056" y="4737"/>
                    <a:pt x="31456" y="3903"/>
                    <a:pt x="31423" y="3002"/>
                  </a:cubicBezTo>
                  <a:cubicBezTo>
                    <a:pt x="31389" y="2235"/>
                    <a:pt x="31089" y="1568"/>
                    <a:pt x="30556" y="1034"/>
                  </a:cubicBezTo>
                  <a:cubicBezTo>
                    <a:pt x="29888" y="367"/>
                    <a:pt x="28921" y="0"/>
                    <a:pt x="279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311;p49"/>
            <p:cNvSpPr/>
            <p:nvPr/>
          </p:nvSpPr>
          <p:spPr>
            <a:xfrm>
              <a:off x="2818025" y="1681325"/>
              <a:ext cx="65075" cy="56200"/>
            </a:xfrm>
            <a:custGeom>
              <a:avLst/>
              <a:gdLst/>
              <a:ahLst/>
              <a:cxnLst/>
              <a:rect l="l" t="t" r="r" b="b"/>
              <a:pathLst>
                <a:path w="2603" h="2248" extrusionOk="0">
                  <a:moveTo>
                    <a:pt x="1313" y="0"/>
                  </a:moveTo>
                  <a:cubicBezTo>
                    <a:pt x="850" y="0"/>
                    <a:pt x="421" y="278"/>
                    <a:pt x="267" y="714"/>
                  </a:cubicBezTo>
                  <a:cubicBezTo>
                    <a:pt x="1" y="1314"/>
                    <a:pt x="334" y="1948"/>
                    <a:pt x="935" y="2182"/>
                  </a:cubicBezTo>
                  <a:cubicBezTo>
                    <a:pt x="1060" y="2226"/>
                    <a:pt x="1190" y="2247"/>
                    <a:pt x="1320" y="2247"/>
                  </a:cubicBezTo>
                  <a:cubicBezTo>
                    <a:pt x="1776" y="2247"/>
                    <a:pt x="2220" y="1982"/>
                    <a:pt x="2402" y="1514"/>
                  </a:cubicBezTo>
                  <a:cubicBezTo>
                    <a:pt x="2602" y="947"/>
                    <a:pt x="2302" y="280"/>
                    <a:pt x="1735" y="80"/>
                  </a:cubicBezTo>
                  <a:cubicBezTo>
                    <a:pt x="1596" y="26"/>
                    <a:pt x="1453" y="0"/>
                    <a:pt x="13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312;p49"/>
            <p:cNvSpPr/>
            <p:nvPr/>
          </p:nvSpPr>
          <p:spPr>
            <a:xfrm>
              <a:off x="2859725" y="1567525"/>
              <a:ext cx="62575" cy="55650"/>
            </a:xfrm>
            <a:custGeom>
              <a:avLst/>
              <a:gdLst/>
              <a:ahLst/>
              <a:cxnLst/>
              <a:rect l="l" t="t" r="r" b="b"/>
              <a:pathLst>
                <a:path w="2503" h="2226" extrusionOk="0">
                  <a:moveTo>
                    <a:pt x="1273" y="0"/>
                  </a:moveTo>
                  <a:cubicBezTo>
                    <a:pt x="820" y="0"/>
                    <a:pt x="392" y="281"/>
                    <a:pt x="234" y="729"/>
                  </a:cubicBezTo>
                  <a:cubicBezTo>
                    <a:pt x="0" y="1330"/>
                    <a:pt x="334" y="1930"/>
                    <a:pt x="901" y="2164"/>
                  </a:cubicBezTo>
                  <a:cubicBezTo>
                    <a:pt x="1020" y="2206"/>
                    <a:pt x="1143" y="2226"/>
                    <a:pt x="1263" y="2226"/>
                  </a:cubicBezTo>
                  <a:cubicBezTo>
                    <a:pt x="1716" y="2226"/>
                    <a:pt x="2144" y="1944"/>
                    <a:pt x="2302" y="1496"/>
                  </a:cubicBezTo>
                  <a:cubicBezTo>
                    <a:pt x="2502" y="896"/>
                    <a:pt x="2235" y="262"/>
                    <a:pt x="1635" y="62"/>
                  </a:cubicBezTo>
                  <a:cubicBezTo>
                    <a:pt x="1516" y="20"/>
                    <a:pt x="1393"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313;p49"/>
            <p:cNvSpPr/>
            <p:nvPr/>
          </p:nvSpPr>
          <p:spPr>
            <a:xfrm>
              <a:off x="2903100" y="1456150"/>
              <a:ext cx="60050" cy="53625"/>
            </a:xfrm>
            <a:custGeom>
              <a:avLst/>
              <a:gdLst/>
              <a:ahLst/>
              <a:cxnLst/>
              <a:rect l="l" t="t" r="r" b="b"/>
              <a:pathLst>
                <a:path w="2402" h="2145" extrusionOk="0">
                  <a:moveTo>
                    <a:pt x="1183" y="1"/>
                  </a:moveTo>
                  <a:cubicBezTo>
                    <a:pt x="761" y="1"/>
                    <a:pt x="353" y="272"/>
                    <a:pt x="200" y="681"/>
                  </a:cubicBezTo>
                  <a:cubicBezTo>
                    <a:pt x="0" y="1281"/>
                    <a:pt x="267" y="1849"/>
                    <a:pt x="834" y="2082"/>
                  </a:cubicBezTo>
                  <a:cubicBezTo>
                    <a:pt x="947" y="2124"/>
                    <a:pt x="1065" y="2144"/>
                    <a:pt x="1182" y="2144"/>
                  </a:cubicBezTo>
                  <a:cubicBezTo>
                    <a:pt x="1617" y="2144"/>
                    <a:pt x="2044" y="1869"/>
                    <a:pt x="2202" y="1448"/>
                  </a:cubicBezTo>
                  <a:cubicBezTo>
                    <a:pt x="2402" y="915"/>
                    <a:pt x="2102" y="281"/>
                    <a:pt x="1568" y="81"/>
                  </a:cubicBezTo>
                  <a:cubicBezTo>
                    <a:pt x="1443" y="26"/>
                    <a:pt x="1312" y="1"/>
                    <a:pt x="11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314;p49"/>
            <p:cNvSpPr/>
            <p:nvPr/>
          </p:nvSpPr>
          <p:spPr>
            <a:xfrm>
              <a:off x="2944775" y="1343575"/>
              <a:ext cx="58400" cy="52400"/>
            </a:xfrm>
            <a:custGeom>
              <a:avLst/>
              <a:gdLst/>
              <a:ahLst/>
              <a:cxnLst/>
              <a:rect l="l" t="t" r="r" b="b"/>
              <a:pathLst>
                <a:path w="2336" h="2096" extrusionOk="0">
                  <a:moveTo>
                    <a:pt x="1108" y="0"/>
                  </a:moveTo>
                  <a:cubicBezTo>
                    <a:pt x="689" y="0"/>
                    <a:pt x="321" y="272"/>
                    <a:pt x="168" y="681"/>
                  </a:cubicBezTo>
                  <a:cubicBezTo>
                    <a:pt x="1" y="1248"/>
                    <a:pt x="268" y="1815"/>
                    <a:pt x="768" y="2015"/>
                  </a:cubicBezTo>
                  <a:cubicBezTo>
                    <a:pt x="901" y="2070"/>
                    <a:pt x="1034" y="2095"/>
                    <a:pt x="1162" y="2095"/>
                  </a:cubicBezTo>
                  <a:cubicBezTo>
                    <a:pt x="1581" y="2095"/>
                    <a:pt x="1949" y="1823"/>
                    <a:pt x="2102" y="1415"/>
                  </a:cubicBezTo>
                  <a:cubicBezTo>
                    <a:pt x="2336" y="848"/>
                    <a:pt x="2036" y="281"/>
                    <a:pt x="1502" y="80"/>
                  </a:cubicBezTo>
                  <a:cubicBezTo>
                    <a:pt x="1369" y="26"/>
                    <a:pt x="1236" y="0"/>
                    <a:pt x="1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315;p49"/>
            <p:cNvSpPr/>
            <p:nvPr/>
          </p:nvSpPr>
          <p:spPr>
            <a:xfrm>
              <a:off x="2986475" y="1232150"/>
              <a:ext cx="55900" cy="49725"/>
            </a:xfrm>
            <a:custGeom>
              <a:avLst/>
              <a:gdLst/>
              <a:ahLst/>
              <a:cxnLst/>
              <a:rect l="l" t="t" r="r" b="b"/>
              <a:pathLst>
                <a:path w="2236" h="1989" extrusionOk="0">
                  <a:moveTo>
                    <a:pt x="1151" y="1"/>
                  </a:moveTo>
                  <a:cubicBezTo>
                    <a:pt x="749" y="1"/>
                    <a:pt x="356" y="248"/>
                    <a:pt x="201" y="635"/>
                  </a:cubicBezTo>
                  <a:cubicBezTo>
                    <a:pt x="1" y="1202"/>
                    <a:pt x="268" y="1735"/>
                    <a:pt x="768" y="1936"/>
                  </a:cubicBezTo>
                  <a:cubicBezTo>
                    <a:pt x="876" y="1972"/>
                    <a:pt x="989" y="1989"/>
                    <a:pt x="1101" y="1989"/>
                  </a:cubicBezTo>
                  <a:cubicBezTo>
                    <a:pt x="1509" y="1989"/>
                    <a:pt x="1912" y="1761"/>
                    <a:pt x="2069" y="1368"/>
                  </a:cubicBezTo>
                  <a:cubicBezTo>
                    <a:pt x="2236" y="868"/>
                    <a:pt x="2002" y="268"/>
                    <a:pt x="1502" y="68"/>
                  </a:cubicBezTo>
                  <a:cubicBezTo>
                    <a:pt x="1388" y="22"/>
                    <a:pt x="1269" y="1"/>
                    <a:pt x="11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316;p49"/>
            <p:cNvSpPr/>
            <p:nvPr/>
          </p:nvSpPr>
          <p:spPr>
            <a:xfrm>
              <a:off x="3028175" y="1120750"/>
              <a:ext cx="52575" cy="47625"/>
            </a:xfrm>
            <a:custGeom>
              <a:avLst/>
              <a:gdLst/>
              <a:ahLst/>
              <a:cxnLst/>
              <a:rect l="l" t="t" r="r" b="b"/>
              <a:pathLst>
                <a:path w="2103" h="1905" extrusionOk="0">
                  <a:moveTo>
                    <a:pt x="1043" y="0"/>
                  </a:moveTo>
                  <a:cubicBezTo>
                    <a:pt x="654" y="0"/>
                    <a:pt x="298" y="228"/>
                    <a:pt x="167" y="621"/>
                  </a:cubicBezTo>
                  <a:cubicBezTo>
                    <a:pt x="1" y="1088"/>
                    <a:pt x="234" y="1655"/>
                    <a:pt x="734" y="1855"/>
                  </a:cubicBezTo>
                  <a:cubicBezTo>
                    <a:pt x="835" y="1889"/>
                    <a:pt x="938" y="1905"/>
                    <a:pt x="1038" y="1905"/>
                  </a:cubicBezTo>
                  <a:cubicBezTo>
                    <a:pt x="1435" y="1905"/>
                    <a:pt x="1802" y="1654"/>
                    <a:pt x="1935" y="1255"/>
                  </a:cubicBezTo>
                  <a:cubicBezTo>
                    <a:pt x="2102" y="754"/>
                    <a:pt x="1869" y="220"/>
                    <a:pt x="1368" y="54"/>
                  </a:cubicBezTo>
                  <a:cubicBezTo>
                    <a:pt x="1260" y="18"/>
                    <a:pt x="1150" y="0"/>
                    <a:pt x="10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317;p49"/>
            <p:cNvSpPr/>
            <p:nvPr/>
          </p:nvSpPr>
          <p:spPr>
            <a:xfrm>
              <a:off x="3070700" y="1008725"/>
              <a:ext cx="54300" cy="46250"/>
            </a:xfrm>
            <a:custGeom>
              <a:avLst/>
              <a:gdLst/>
              <a:ahLst/>
              <a:cxnLst/>
              <a:rect l="l" t="t" r="r" b="b"/>
              <a:pathLst>
                <a:path w="2172" h="1850" extrusionOk="0">
                  <a:moveTo>
                    <a:pt x="1018" y="1"/>
                  </a:moveTo>
                  <a:cubicBezTo>
                    <a:pt x="667" y="1"/>
                    <a:pt x="319" y="189"/>
                    <a:pt x="168" y="632"/>
                  </a:cubicBezTo>
                  <a:cubicBezTo>
                    <a:pt x="1" y="1065"/>
                    <a:pt x="201" y="1566"/>
                    <a:pt x="701" y="1799"/>
                  </a:cubicBezTo>
                  <a:cubicBezTo>
                    <a:pt x="803" y="1833"/>
                    <a:pt x="905" y="1849"/>
                    <a:pt x="1004" y="1849"/>
                  </a:cubicBezTo>
                  <a:cubicBezTo>
                    <a:pt x="1393" y="1849"/>
                    <a:pt x="1743" y="1604"/>
                    <a:pt x="1902" y="1232"/>
                  </a:cubicBezTo>
                  <a:cubicBezTo>
                    <a:pt x="2172" y="507"/>
                    <a:pt x="1592" y="1"/>
                    <a:pt x="10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28"/>
        <p:cNvGrpSpPr/>
        <p:nvPr/>
      </p:nvGrpSpPr>
      <p:grpSpPr>
        <a:xfrm>
          <a:off x="0" y="0"/>
          <a:ext cx="0" cy="0"/>
          <a:chOff x="0" y="0"/>
          <a:chExt cx="0" cy="0"/>
        </a:xfrm>
      </p:grpSpPr>
      <p:grpSp>
        <p:nvGrpSpPr>
          <p:cNvPr id="1480" name="Google Shape;1480;p51"/>
          <p:cNvGrpSpPr/>
          <p:nvPr/>
        </p:nvGrpSpPr>
        <p:grpSpPr>
          <a:xfrm>
            <a:off x="8216927" y="3035051"/>
            <a:ext cx="696464" cy="1853196"/>
            <a:chOff x="2974040" y="2609615"/>
            <a:chExt cx="604780" cy="1609236"/>
          </a:xfrm>
        </p:grpSpPr>
        <p:sp>
          <p:nvSpPr>
            <p:cNvPr id="1481" name="Google Shape;1481;p51"/>
            <p:cNvSpPr/>
            <p:nvPr/>
          </p:nvSpPr>
          <p:spPr>
            <a:xfrm>
              <a:off x="3449403" y="2616714"/>
              <a:ext cx="121500" cy="223602"/>
            </a:xfrm>
            <a:custGeom>
              <a:avLst/>
              <a:gdLst/>
              <a:ahLst/>
              <a:cxnLst/>
              <a:rect l="l" t="t" r="r" b="b"/>
              <a:pathLst>
                <a:path w="4604" h="8473" extrusionOk="0">
                  <a:moveTo>
                    <a:pt x="3141" y="1"/>
                  </a:moveTo>
                  <a:cubicBezTo>
                    <a:pt x="2891" y="1"/>
                    <a:pt x="2663" y="52"/>
                    <a:pt x="2435" y="166"/>
                  </a:cubicBezTo>
                  <a:cubicBezTo>
                    <a:pt x="2169" y="333"/>
                    <a:pt x="1902" y="633"/>
                    <a:pt x="1835" y="1000"/>
                  </a:cubicBezTo>
                  <a:lnTo>
                    <a:pt x="0" y="7772"/>
                  </a:lnTo>
                  <a:lnTo>
                    <a:pt x="2602" y="8472"/>
                  </a:lnTo>
                  <a:lnTo>
                    <a:pt x="4437" y="1701"/>
                  </a:lnTo>
                  <a:cubicBezTo>
                    <a:pt x="4604" y="967"/>
                    <a:pt x="4203" y="200"/>
                    <a:pt x="3503" y="33"/>
                  </a:cubicBezTo>
                  <a:cubicBezTo>
                    <a:pt x="3376" y="12"/>
                    <a:pt x="3256" y="1"/>
                    <a:pt x="31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51"/>
            <p:cNvSpPr/>
            <p:nvPr/>
          </p:nvSpPr>
          <p:spPr>
            <a:xfrm>
              <a:off x="3150985" y="3665663"/>
              <a:ext cx="140870" cy="237061"/>
            </a:xfrm>
            <a:custGeom>
              <a:avLst/>
              <a:gdLst/>
              <a:ahLst/>
              <a:cxnLst/>
              <a:rect l="l" t="t" r="r" b="b"/>
              <a:pathLst>
                <a:path w="5338" h="8983" extrusionOk="0">
                  <a:moveTo>
                    <a:pt x="2830" y="0"/>
                  </a:moveTo>
                  <a:cubicBezTo>
                    <a:pt x="2729" y="0"/>
                    <a:pt x="2627" y="25"/>
                    <a:pt x="2535" y="80"/>
                  </a:cubicBezTo>
                  <a:cubicBezTo>
                    <a:pt x="2369" y="147"/>
                    <a:pt x="2235" y="314"/>
                    <a:pt x="2202" y="480"/>
                  </a:cubicBezTo>
                  <a:lnTo>
                    <a:pt x="934" y="4717"/>
                  </a:lnTo>
                  <a:lnTo>
                    <a:pt x="467" y="6418"/>
                  </a:lnTo>
                  <a:lnTo>
                    <a:pt x="67" y="7719"/>
                  </a:lnTo>
                  <a:cubicBezTo>
                    <a:pt x="0" y="7952"/>
                    <a:pt x="167" y="8219"/>
                    <a:pt x="401" y="8286"/>
                  </a:cubicBezTo>
                  <a:lnTo>
                    <a:pt x="2902" y="8953"/>
                  </a:lnTo>
                  <a:cubicBezTo>
                    <a:pt x="2956" y="8973"/>
                    <a:pt x="3008" y="8983"/>
                    <a:pt x="3058" y="8983"/>
                  </a:cubicBezTo>
                  <a:cubicBezTo>
                    <a:pt x="3257" y="8983"/>
                    <a:pt x="3423" y="8833"/>
                    <a:pt x="3503" y="8620"/>
                  </a:cubicBezTo>
                  <a:lnTo>
                    <a:pt x="4237" y="5551"/>
                  </a:lnTo>
                  <a:lnTo>
                    <a:pt x="5304" y="1248"/>
                  </a:lnTo>
                  <a:cubicBezTo>
                    <a:pt x="5337" y="1047"/>
                    <a:pt x="5304" y="881"/>
                    <a:pt x="5204" y="714"/>
                  </a:cubicBezTo>
                  <a:cubicBezTo>
                    <a:pt x="5071" y="647"/>
                    <a:pt x="4904" y="547"/>
                    <a:pt x="4737" y="480"/>
                  </a:cubicBezTo>
                  <a:lnTo>
                    <a:pt x="3069" y="47"/>
                  </a:lnTo>
                  <a:cubicBezTo>
                    <a:pt x="2994" y="17"/>
                    <a:pt x="2912" y="0"/>
                    <a:pt x="28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51"/>
            <p:cNvSpPr/>
            <p:nvPr/>
          </p:nvSpPr>
          <p:spPr>
            <a:xfrm>
              <a:off x="2975492" y="3805715"/>
              <a:ext cx="255614" cy="408728"/>
            </a:xfrm>
            <a:custGeom>
              <a:avLst/>
              <a:gdLst/>
              <a:ahLst/>
              <a:cxnLst/>
              <a:rect l="l" t="t" r="r" b="b"/>
              <a:pathLst>
                <a:path w="9686" h="15488" extrusionOk="0">
                  <a:moveTo>
                    <a:pt x="8960" y="1"/>
                  </a:moveTo>
                  <a:cubicBezTo>
                    <a:pt x="8889" y="1"/>
                    <a:pt x="8809" y="52"/>
                    <a:pt x="8718" y="177"/>
                  </a:cubicBezTo>
                  <a:cubicBezTo>
                    <a:pt x="7384" y="2145"/>
                    <a:pt x="6317" y="4413"/>
                    <a:pt x="5449" y="6648"/>
                  </a:cubicBezTo>
                  <a:cubicBezTo>
                    <a:pt x="4816" y="8183"/>
                    <a:pt x="4349" y="9784"/>
                    <a:pt x="3615" y="11285"/>
                  </a:cubicBezTo>
                  <a:cubicBezTo>
                    <a:pt x="3481" y="11518"/>
                    <a:pt x="3348" y="11752"/>
                    <a:pt x="3214" y="11952"/>
                  </a:cubicBezTo>
                  <a:cubicBezTo>
                    <a:pt x="2447" y="13186"/>
                    <a:pt x="1480" y="13920"/>
                    <a:pt x="346" y="14821"/>
                  </a:cubicBezTo>
                  <a:cubicBezTo>
                    <a:pt x="0" y="15100"/>
                    <a:pt x="295" y="15294"/>
                    <a:pt x="910" y="15294"/>
                  </a:cubicBezTo>
                  <a:cubicBezTo>
                    <a:pt x="1839" y="15294"/>
                    <a:pt x="3498" y="14851"/>
                    <a:pt x="4782" y="13587"/>
                  </a:cubicBezTo>
                  <a:cubicBezTo>
                    <a:pt x="4816" y="13487"/>
                    <a:pt x="5383" y="12919"/>
                    <a:pt x="5650" y="12519"/>
                  </a:cubicBezTo>
                  <a:cubicBezTo>
                    <a:pt x="5661" y="12496"/>
                    <a:pt x="5686" y="12484"/>
                    <a:pt x="5712" y="12484"/>
                  </a:cubicBezTo>
                  <a:cubicBezTo>
                    <a:pt x="5761" y="12484"/>
                    <a:pt x="5816" y="12521"/>
                    <a:pt x="5816" y="12586"/>
                  </a:cubicBezTo>
                  <a:cubicBezTo>
                    <a:pt x="5950" y="14587"/>
                    <a:pt x="4148" y="15488"/>
                    <a:pt x="4649" y="15488"/>
                  </a:cubicBezTo>
                  <a:cubicBezTo>
                    <a:pt x="6684" y="15421"/>
                    <a:pt x="8051" y="12986"/>
                    <a:pt x="8685" y="10851"/>
                  </a:cubicBezTo>
                  <a:cubicBezTo>
                    <a:pt x="8718" y="10785"/>
                    <a:pt x="8785" y="10685"/>
                    <a:pt x="8785" y="10618"/>
                  </a:cubicBezTo>
                  <a:cubicBezTo>
                    <a:pt x="9619" y="7449"/>
                    <a:pt x="9686" y="4180"/>
                    <a:pt x="9386" y="978"/>
                  </a:cubicBezTo>
                  <a:cubicBezTo>
                    <a:pt x="9359" y="740"/>
                    <a:pt x="9228" y="1"/>
                    <a:pt x="89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51"/>
            <p:cNvSpPr/>
            <p:nvPr/>
          </p:nvSpPr>
          <p:spPr>
            <a:xfrm>
              <a:off x="3118183" y="3937771"/>
              <a:ext cx="59219" cy="121579"/>
            </a:xfrm>
            <a:custGeom>
              <a:avLst/>
              <a:gdLst/>
              <a:ahLst/>
              <a:cxnLst/>
              <a:rect l="l" t="t" r="r" b="b"/>
              <a:pathLst>
                <a:path w="2244" h="4607" extrusionOk="0">
                  <a:moveTo>
                    <a:pt x="1832" y="0"/>
                  </a:moveTo>
                  <a:cubicBezTo>
                    <a:pt x="1376" y="0"/>
                    <a:pt x="852" y="2892"/>
                    <a:pt x="109" y="4313"/>
                  </a:cubicBezTo>
                  <a:cubicBezTo>
                    <a:pt x="0" y="4449"/>
                    <a:pt x="157" y="4607"/>
                    <a:pt x="309" y="4607"/>
                  </a:cubicBezTo>
                  <a:cubicBezTo>
                    <a:pt x="344" y="4607"/>
                    <a:pt x="378" y="4598"/>
                    <a:pt x="409" y="4580"/>
                  </a:cubicBezTo>
                  <a:cubicBezTo>
                    <a:pt x="1777" y="3579"/>
                    <a:pt x="2244" y="177"/>
                    <a:pt x="1877" y="10"/>
                  </a:cubicBezTo>
                  <a:cubicBezTo>
                    <a:pt x="1862" y="3"/>
                    <a:pt x="1847" y="0"/>
                    <a:pt x="1832" y="0"/>
                  </a:cubicBez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51"/>
            <p:cNvSpPr/>
            <p:nvPr/>
          </p:nvSpPr>
          <p:spPr>
            <a:xfrm>
              <a:off x="3217884" y="2906318"/>
              <a:ext cx="276435" cy="779956"/>
            </a:xfrm>
            <a:custGeom>
              <a:avLst/>
              <a:gdLst/>
              <a:ahLst/>
              <a:cxnLst/>
              <a:rect l="l" t="t" r="r" b="b"/>
              <a:pathLst>
                <a:path w="10475" h="29555" extrusionOk="0">
                  <a:moveTo>
                    <a:pt x="7839" y="0"/>
                  </a:moveTo>
                  <a:lnTo>
                    <a:pt x="4470" y="12342"/>
                  </a:lnTo>
                  <a:lnTo>
                    <a:pt x="0" y="28821"/>
                  </a:lnTo>
                  <a:cubicBezTo>
                    <a:pt x="106" y="28757"/>
                    <a:pt x="225" y="28734"/>
                    <a:pt x="341" y="28734"/>
                  </a:cubicBezTo>
                  <a:cubicBezTo>
                    <a:pt x="408" y="28734"/>
                    <a:pt x="473" y="28742"/>
                    <a:pt x="534" y="28754"/>
                  </a:cubicBezTo>
                  <a:lnTo>
                    <a:pt x="2202" y="29221"/>
                  </a:lnTo>
                  <a:cubicBezTo>
                    <a:pt x="2369" y="29288"/>
                    <a:pt x="2536" y="29388"/>
                    <a:pt x="2636" y="29555"/>
                  </a:cubicBezTo>
                  <a:lnTo>
                    <a:pt x="9207" y="5371"/>
                  </a:lnTo>
                  <a:lnTo>
                    <a:pt x="10475" y="801"/>
                  </a:lnTo>
                  <a:lnTo>
                    <a:pt x="783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51"/>
            <p:cNvSpPr/>
            <p:nvPr/>
          </p:nvSpPr>
          <p:spPr>
            <a:xfrm>
              <a:off x="3217884" y="3048032"/>
              <a:ext cx="242973" cy="638242"/>
            </a:xfrm>
            <a:custGeom>
              <a:avLst/>
              <a:gdLst/>
              <a:ahLst/>
              <a:cxnLst/>
              <a:rect l="l" t="t" r="r" b="b"/>
              <a:pathLst>
                <a:path w="9207" h="24185" extrusionOk="0">
                  <a:moveTo>
                    <a:pt x="9207" y="1"/>
                  </a:moveTo>
                  <a:lnTo>
                    <a:pt x="9207" y="1"/>
                  </a:lnTo>
                  <a:cubicBezTo>
                    <a:pt x="7773" y="2436"/>
                    <a:pt x="6171" y="4771"/>
                    <a:pt x="4470" y="6972"/>
                  </a:cubicBezTo>
                  <a:lnTo>
                    <a:pt x="0" y="23451"/>
                  </a:lnTo>
                  <a:cubicBezTo>
                    <a:pt x="106" y="23387"/>
                    <a:pt x="225" y="23364"/>
                    <a:pt x="341" y="23364"/>
                  </a:cubicBezTo>
                  <a:cubicBezTo>
                    <a:pt x="408" y="23364"/>
                    <a:pt x="473" y="23372"/>
                    <a:pt x="534" y="23384"/>
                  </a:cubicBezTo>
                  <a:lnTo>
                    <a:pt x="2202" y="23851"/>
                  </a:lnTo>
                  <a:cubicBezTo>
                    <a:pt x="2369" y="23918"/>
                    <a:pt x="2536" y="24018"/>
                    <a:pt x="2636" y="24185"/>
                  </a:cubicBezTo>
                  <a:lnTo>
                    <a:pt x="9207" y="1"/>
                  </a:ln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51"/>
            <p:cNvSpPr/>
            <p:nvPr/>
          </p:nvSpPr>
          <p:spPr>
            <a:xfrm>
              <a:off x="3424755" y="2821790"/>
              <a:ext cx="92444" cy="105666"/>
            </a:xfrm>
            <a:custGeom>
              <a:avLst/>
              <a:gdLst/>
              <a:ahLst/>
              <a:cxnLst/>
              <a:rect l="l" t="t" r="r" b="b"/>
              <a:pathLst>
                <a:path w="3503" h="4004" extrusionOk="0">
                  <a:moveTo>
                    <a:pt x="901" y="1"/>
                  </a:moveTo>
                  <a:lnTo>
                    <a:pt x="0" y="3270"/>
                  </a:lnTo>
                  <a:lnTo>
                    <a:pt x="2602" y="4004"/>
                  </a:lnTo>
                  <a:lnTo>
                    <a:pt x="3503" y="701"/>
                  </a:lnTo>
                  <a:lnTo>
                    <a:pt x="90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51"/>
            <p:cNvSpPr/>
            <p:nvPr/>
          </p:nvSpPr>
          <p:spPr>
            <a:xfrm>
              <a:off x="3150088" y="3791016"/>
              <a:ext cx="111841" cy="113978"/>
            </a:xfrm>
            <a:custGeom>
              <a:avLst/>
              <a:gdLst/>
              <a:ahLst/>
              <a:cxnLst/>
              <a:rect l="l" t="t" r="r" b="b"/>
              <a:pathLst>
                <a:path w="4238" h="4319" extrusionOk="0">
                  <a:moveTo>
                    <a:pt x="1002" y="0"/>
                  </a:moveTo>
                  <a:lnTo>
                    <a:pt x="435" y="1701"/>
                  </a:lnTo>
                  <a:lnTo>
                    <a:pt x="68" y="3036"/>
                  </a:lnTo>
                  <a:cubicBezTo>
                    <a:pt x="1" y="3303"/>
                    <a:pt x="134" y="3536"/>
                    <a:pt x="401" y="3636"/>
                  </a:cubicBezTo>
                  <a:lnTo>
                    <a:pt x="2903" y="4303"/>
                  </a:lnTo>
                  <a:cubicBezTo>
                    <a:pt x="2943" y="4313"/>
                    <a:pt x="2983" y="4318"/>
                    <a:pt x="3021" y="4318"/>
                  </a:cubicBezTo>
                  <a:cubicBezTo>
                    <a:pt x="3237" y="4318"/>
                    <a:pt x="3418" y="4168"/>
                    <a:pt x="3503" y="3970"/>
                  </a:cubicBezTo>
                  <a:lnTo>
                    <a:pt x="4237" y="867"/>
                  </a:lnTo>
                  <a:lnTo>
                    <a:pt x="100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51"/>
            <p:cNvSpPr/>
            <p:nvPr/>
          </p:nvSpPr>
          <p:spPr>
            <a:xfrm>
              <a:off x="3150985" y="3670868"/>
              <a:ext cx="140896" cy="226664"/>
            </a:xfrm>
            <a:custGeom>
              <a:avLst/>
              <a:gdLst/>
              <a:ahLst/>
              <a:cxnLst/>
              <a:rect l="l" t="t" r="r" b="b"/>
              <a:pathLst>
                <a:path w="5339" h="8589" extrusionOk="0">
                  <a:moveTo>
                    <a:pt x="4704" y="0"/>
                  </a:moveTo>
                  <a:cubicBezTo>
                    <a:pt x="4037" y="1468"/>
                    <a:pt x="3237" y="2836"/>
                    <a:pt x="2236" y="4103"/>
                  </a:cubicBezTo>
                  <a:cubicBezTo>
                    <a:pt x="1769" y="4670"/>
                    <a:pt x="1168" y="5338"/>
                    <a:pt x="435" y="5971"/>
                  </a:cubicBezTo>
                  <a:lnTo>
                    <a:pt x="68" y="7306"/>
                  </a:lnTo>
                  <a:cubicBezTo>
                    <a:pt x="1" y="7539"/>
                    <a:pt x="168" y="7806"/>
                    <a:pt x="401" y="7906"/>
                  </a:cubicBezTo>
                  <a:lnTo>
                    <a:pt x="2903" y="8573"/>
                  </a:lnTo>
                  <a:cubicBezTo>
                    <a:pt x="2943" y="8583"/>
                    <a:pt x="2983" y="8588"/>
                    <a:pt x="3021" y="8588"/>
                  </a:cubicBezTo>
                  <a:cubicBezTo>
                    <a:pt x="3237" y="8588"/>
                    <a:pt x="3418" y="8438"/>
                    <a:pt x="3503" y="8240"/>
                  </a:cubicBezTo>
                  <a:lnTo>
                    <a:pt x="5238" y="901"/>
                  </a:lnTo>
                  <a:cubicBezTo>
                    <a:pt x="5338" y="501"/>
                    <a:pt x="5105" y="100"/>
                    <a:pt x="4738" y="0"/>
                  </a:cubicBez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51"/>
            <p:cNvSpPr/>
            <p:nvPr/>
          </p:nvSpPr>
          <p:spPr>
            <a:xfrm>
              <a:off x="2974040" y="2609615"/>
              <a:ext cx="604780" cy="1609236"/>
            </a:xfrm>
            <a:custGeom>
              <a:avLst/>
              <a:gdLst/>
              <a:ahLst/>
              <a:cxnLst/>
              <a:rect l="l" t="t" r="r" b="b"/>
              <a:pathLst>
                <a:path w="22917" h="60979" extrusionOk="0">
                  <a:moveTo>
                    <a:pt x="21146" y="485"/>
                  </a:moveTo>
                  <a:cubicBezTo>
                    <a:pt x="21233" y="485"/>
                    <a:pt x="21323" y="492"/>
                    <a:pt x="21416" y="502"/>
                  </a:cubicBezTo>
                  <a:cubicBezTo>
                    <a:pt x="22016" y="702"/>
                    <a:pt x="22383" y="1303"/>
                    <a:pt x="22216" y="1903"/>
                  </a:cubicBezTo>
                  <a:lnTo>
                    <a:pt x="20415" y="8441"/>
                  </a:lnTo>
                  <a:lnTo>
                    <a:pt x="20282" y="8408"/>
                  </a:lnTo>
                  <a:lnTo>
                    <a:pt x="18280" y="7841"/>
                  </a:lnTo>
                  <a:lnTo>
                    <a:pt x="20082" y="1303"/>
                  </a:lnTo>
                  <a:cubicBezTo>
                    <a:pt x="20148" y="1036"/>
                    <a:pt x="20348" y="769"/>
                    <a:pt x="20582" y="636"/>
                  </a:cubicBezTo>
                  <a:cubicBezTo>
                    <a:pt x="20766" y="520"/>
                    <a:pt x="20951" y="485"/>
                    <a:pt x="21146" y="485"/>
                  </a:cubicBezTo>
                  <a:close/>
                  <a:moveTo>
                    <a:pt x="18214" y="8308"/>
                  </a:moveTo>
                  <a:lnTo>
                    <a:pt x="19281" y="8608"/>
                  </a:lnTo>
                  <a:lnTo>
                    <a:pt x="20382" y="8908"/>
                  </a:lnTo>
                  <a:lnTo>
                    <a:pt x="19548" y="11744"/>
                  </a:lnTo>
                  <a:lnTo>
                    <a:pt x="17413" y="11143"/>
                  </a:lnTo>
                  <a:lnTo>
                    <a:pt x="18214" y="8308"/>
                  </a:lnTo>
                  <a:close/>
                  <a:moveTo>
                    <a:pt x="17246" y="11610"/>
                  </a:moveTo>
                  <a:lnTo>
                    <a:pt x="19381" y="12177"/>
                  </a:lnTo>
                  <a:lnTo>
                    <a:pt x="11742" y="40331"/>
                  </a:lnTo>
                  <a:cubicBezTo>
                    <a:pt x="11675" y="40297"/>
                    <a:pt x="11575" y="40264"/>
                    <a:pt x="11509" y="40264"/>
                  </a:cubicBezTo>
                  <a:lnTo>
                    <a:pt x="9841" y="39797"/>
                  </a:lnTo>
                  <a:cubicBezTo>
                    <a:pt x="9741" y="39764"/>
                    <a:pt x="9674" y="39764"/>
                    <a:pt x="9574" y="39764"/>
                  </a:cubicBezTo>
                  <a:lnTo>
                    <a:pt x="17246" y="11610"/>
                  </a:lnTo>
                  <a:close/>
                  <a:moveTo>
                    <a:pt x="9741" y="40197"/>
                  </a:moveTo>
                  <a:lnTo>
                    <a:pt x="11409" y="40664"/>
                  </a:lnTo>
                  <a:cubicBezTo>
                    <a:pt x="11509" y="40731"/>
                    <a:pt x="11575" y="40764"/>
                    <a:pt x="11609" y="40798"/>
                  </a:cubicBezTo>
                  <a:cubicBezTo>
                    <a:pt x="11709" y="40931"/>
                    <a:pt x="11776" y="41064"/>
                    <a:pt x="11742" y="41231"/>
                  </a:cubicBezTo>
                  <a:lnTo>
                    <a:pt x="10741" y="45268"/>
                  </a:lnTo>
                  <a:lnTo>
                    <a:pt x="7939" y="44500"/>
                  </a:lnTo>
                  <a:lnTo>
                    <a:pt x="9174" y="40597"/>
                  </a:lnTo>
                  <a:cubicBezTo>
                    <a:pt x="9207" y="40431"/>
                    <a:pt x="9340" y="40331"/>
                    <a:pt x="9507" y="40264"/>
                  </a:cubicBezTo>
                  <a:cubicBezTo>
                    <a:pt x="9541" y="40264"/>
                    <a:pt x="9574" y="40197"/>
                    <a:pt x="9607" y="40197"/>
                  </a:cubicBezTo>
                  <a:close/>
                  <a:moveTo>
                    <a:pt x="7773" y="45067"/>
                  </a:moveTo>
                  <a:lnTo>
                    <a:pt x="8573" y="45268"/>
                  </a:lnTo>
                  <a:lnTo>
                    <a:pt x="9441" y="45468"/>
                  </a:lnTo>
                  <a:lnTo>
                    <a:pt x="10608" y="45801"/>
                  </a:lnTo>
                  <a:lnTo>
                    <a:pt x="10441" y="46435"/>
                  </a:lnTo>
                  <a:lnTo>
                    <a:pt x="9908" y="48637"/>
                  </a:lnTo>
                  <a:cubicBezTo>
                    <a:pt x="9908" y="48670"/>
                    <a:pt x="9874" y="48670"/>
                    <a:pt x="9874" y="48737"/>
                  </a:cubicBezTo>
                  <a:lnTo>
                    <a:pt x="9841" y="48770"/>
                  </a:lnTo>
                  <a:lnTo>
                    <a:pt x="9774" y="48803"/>
                  </a:lnTo>
                  <a:cubicBezTo>
                    <a:pt x="9741" y="48837"/>
                    <a:pt x="9674" y="48837"/>
                    <a:pt x="9607" y="48837"/>
                  </a:cubicBezTo>
                  <a:lnTo>
                    <a:pt x="8540" y="48570"/>
                  </a:lnTo>
                  <a:lnTo>
                    <a:pt x="7406" y="48270"/>
                  </a:lnTo>
                  <a:lnTo>
                    <a:pt x="7106" y="48170"/>
                  </a:lnTo>
                  <a:cubicBezTo>
                    <a:pt x="7072" y="48170"/>
                    <a:pt x="7005" y="48136"/>
                    <a:pt x="7005" y="48070"/>
                  </a:cubicBezTo>
                  <a:cubicBezTo>
                    <a:pt x="7005" y="48003"/>
                    <a:pt x="7005" y="48003"/>
                    <a:pt x="6939" y="47969"/>
                  </a:cubicBezTo>
                  <a:lnTo>
                    <a:pt x="6939" y="47936"/>
                  </a:lnTo>
                  <a:lnTo>
                    <a:pt x="6939" y="47836"/>
                  </a:lnTo>
                  <a:lnTo>
                    <a:pt x="7606" y="45668"/>
                  </a:lnTo>
                  <a:lnTo>
                    <a:pt x="7773" y="45067"/>
                  </a:lnTo>
                  <a:close/>
                  <a:moveTo>
                    <a:pt x="7206" y="48637"/>
                  </a:moveTo>
                  <a:lnTo>
                    <a:pt x="9374" y="49237"/>
                  </a:lnTo>
                  <a:cubicBezTo>
                    <a:pt x="9374" y="51605"/>
                    <a:pt x="9107" y="53774"/>
                    <a:pt x="8573" y="55808"/>
                  </a:cubicBezTo>
                  <a:cubicBezTo>
                    <a:pt x="8244" y="55629"/>
                    <a:pt x="7861" y="55503"/>
                    <a:pt x="7497" y="55503"/>
                  </a:cubicBezTo>
                  <a:cubicBezTo>
                    <a:pt x="7455" y="55503"/>
                    <a:pt x="7414" y="55505"/>
                    <a:pt x="7372" y="55508"/>
                  </a:cubicBezTo>
                  <a:cubicBezTo>
                    <a:pt x="6172" y="55608"/>
                    <a:pt x="5238" y="56842"/>
                    <a:pt x="4037" y="57176"/>
                  </a:cubicBezTo>
                  <a:cubicBezTo>
                    <a:pt x="3870" y="57243"/>
                    <a:pt x="3736" y="57276"/>
                    <a:pt x="3570" y="57276"/>
                  </a:cubicBezTo>
                  <a:cubicBezTo>
                    <a:pt x="3703" y="57109"/>
                    <a:pt x="3770" y="56909"/>
                    <a:pt x="3870" y="56742"/>
                  </a:cubicBezTo>
                  <a:cubicBezTo>
                    <a:pt x="4370" y="55675"/>
                    <a:pt x="4771" y="54608"/>
                    <a:pt x="5137" y="53507"/>
                  </a:cubicBezTo>
                  <a:cubicBezTo>
                    <a:pt x="5338" y="53040"/>
                    <a:pt x="5504" y="52573"/>
                    <a:pt x="5705" y="52072"/>
                  </a:cubicBezTo>
                  <a:cubicBezTo>
                    <a:pt x="6172" y="50838"/>
                    <a:pt x="6672" y="49704"/>
                    <a:pt x="7206" y="48637"/>
                  </a:cubicBezTo>
                  <a:close/>
                  <a:moveTo>
                    <a:pt x="21115" y="0"/>
                  </a:moveTo>
                  <a:cubicBezTo>
                    <a:pt x="20845" y="0"/>
                    <a:pt x="20589" y="82"/>
                    <a:pt x="20348" y="235"/>
                  </a:cubicBezTo>
                  <a:cubicBezTo>
                    <a:pt x="19948" y="435"/>
                    <a:pt x="19715" y="769"/>
                    <a:pt x="19581" y="1169"/>
                  </a:cubicBezTo>
                  <a:lnTo>
                    <a:pt x="17747" y="7941"/>
                  </a:lnTo>
                  <a:lnTo>
                    <a:pt x="16812" y="11243"/>
                  </a:lnTo>
                  <a:lnTo>
                    <a:pt x="9040" y="39930"/>
                  </a:lnTo>
                  <a:cubicBezTo>
                    <a:pt x="8873" y="40064"/>
                    <a:pt x="8740" y="40197"/>
                    <a:pt x="8673" y="40431"/>
                  </a:cubicBezTo>
                  <a:lnTo>
                    <a:pt x="7406" y="44634"/>
                  </a:lnTo>
                  <a:lnTo>
                    <a:pt x="6505" y="47669"/>
                  </a:lnTo>
                  <a:cubicBezTo>
                    <a:pt x="6438" y="47836"/>
                    <a:pt x="6438" y="48036"/>
                    <a:pt x="6538" y="48236"/>
                  </a:cubicBezTo>
                  <a:cubicBezTo>
                    <a:pt x="6572" y="48303"/>
                    <a:pt x="6605" y="48336"/>
                    <a:pt x="6705" y="48436"/>
                  </a:cubicBezTo>
                  <a:cubicBezTo>
                    <a:pt x="6172" y="49471"/>
                    <a:pt x="5671" y="50638"/>
                    <a:pt x="5204" y="51839"/>
                  </a:cubicBezTo>
                  <a:cubicBezTo>
                    <a:pt x="5004" y="52339"/>
                    <a:pt x="4837" y="52806"/>
                    <a:pt x="4670" y="53307"/>
                  </a:cubicBezTo>
                  <a:cubicBezTo>
                    <a:pt x="4270" y="54341"/>
                    <a:pt x="3903" y="55441"/>
                    <a:pt x="3370" y="56476"/>
                  </a:cubicBezTo>
                  <a:cubicBezTo>
                    <a:pt x="3269" y="56676"/>
                    <a:pt x="3169" y="56909"/>
                    <a:pt x="3036" y="57109"/>
                  </a:cubicBezTo>
                  <a:cubicBezTo>
                    <a:pt x="2335" y="58243"/>
                    <a:pt x="1435" y="58944"/>
                    <a:pt x="434" y="59745"/>
                  </a:cubicBezTo>
                  <a:lnTo>
                    <a:pt x="234" y="59911"/>
                  </a:lnTo>
                  <a:cubicBezTo>
                    <a:pt x="0" y="60111"/>
                    <a:pt x="0" y="60278"/>
                    <a:pt x="0" y="60412"/>
                  </a:cubicBezTo>
                  <a:cubicBezTo>
                    <a:pt x="0" y="60512"/>
                    <a:pt x="101" y="60645"/>
                    <a:pt x="367" y="60779"/>
                  </a:cubicBezTo>
                  <a:cubicBezTo>
                    <a:pt x="509" y="60820"/>
                    <a:pt x="695" y="60842"/>
                    <a:pt x="913" y="60842"/>
                  </a:cubicBezTo>
                  <a:cubicBezTo>
                    <a:pt x="1928" y="60842"/>
                    <a:pt x="3647" y="60356"/>
                    <a:pt x="4937" y="59011"/>
                  </a:cubicBezTo>
                  <a:cubicBezTo>
                    <a:pt x="5004" y="58977"/>
                    <a:pt x="5338" y="58610"/>
                    <a:pt x="5604" y="58277"/>
                  </a:cubicBezTo>
                  <a:lnTo>
                    <a:pt x="5604" y="58277"/>
                  </a:lnTo>
                  <a:cubicBezTo>
                    <a:pt x="5538" y="59278"/>
                    <a:pt x="4937" y="59878"/>
                    <a:pt x="4604" y="60278"/>
                  </a:cubicBezTo>
                  <a:cubicBezTo>
                    <a:pt x="4404" y="60478"/>
                    <a:pt x="4270" y="60645"/>
                    <a:pt x="4370" y="60812"/>
                  </a:cubicBezTo>
                  <a:cubicBezTo>
                    <a:pt x="4404" y="60912"/>
                    <a:pt x="4504" y="60979"/>
                    <a:pt x="4670" y="60979"/>
                  </a:cubicBezTo>
                  <a:cubicBezTo>
                    <a:pt x="6805" y="60945"/>
                    <a:pt x="8273" y="58477"/>
                    <a:pt x="8907" y="56175"/>
                  </a:cubicBezTo>
                  <a:lnTo>
                    <a:pt x="8940" y="56109"/>
                  </a:lnTo>
                  <a:cubicBezTo>
                    <a:pt x="8940" y="56042"/>
                    <a:pt x="8974" y="55975"/>
                    <a:pt x="8974" y="55942"/>
                  </a:cubicBezTo>
                  <a:cubicBezTo>
                    <a:pt x="9574" y="53840"/>
                    <a:pt x="9807" y="51639"/>
                    <a:pt x="9774" y="49237"/>
                  </a:cubicBezTo>
                  <a:lnTo>
                    <a:pt x="9874" y="49237"/>
                  </a:lnTo>
                  <a:cubicBezTo>
                    <a:pt x="9908" y="49237"/>
                    <a:pt x="9974" y="49170"/>
                    <a:pt x="10041" y="49170"/>
                  </a:cubicBezTo>
                  <a:cubicBezTo>
                    <a:pt x="10208" y="49104"/>
                    <a:pt x="10308" y="48937"/>
                    <a:pt x="10375" y="48703"/>
                  </a:cubicBezTo>
                  <a:lnTo>
                    <a:pt x="11108" y="45634"/>
                  </a:lnTo>
                  <a:lnTo>
                    <a:pt x="12176" y="41331"/>
                  </a:lnTo>
                  <a:cubicBezTo>
                    <a:pt x="12209" y="41131"/>
                    <a:pt x="12209" y="40931"/>
                    <a:pt x="12109" y="40698"/>
                  </a:cubicBezTo>
                  <a:lnTo>
                    <a:pt x="19915" y="12010"/>
                  </a:lnTo>
                  <a:lnTo>
                    <a:pt x="20849" y="8741"/>
                  </a:lnTo>
                  <a:lnTo>
                    <a:pt x="22650" y="1970"/>
                  </a:lnTo>
                  <a:cubicBezTo>
                    <a:pt x="22917" y="1169"/>
                    <a:pt x="22417" y="269"/>
                    <a:pt x="21549" y="68"/>
                  </a:cubicBezTo>
                  <a:cubicBezTo>
                    <a:pt x="21400" y="23"/>
                    <a:pt x="21256" y="0"/>
                    <a:pt x="21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TextBox 24"/>
          <p:cNvSpPr txBox="1"/>
          <p:nvPr/>
        </p:nvSpPr>
        <p:spPr>
          <a:xfrm>
            <a:off x="771467" y="770988"/>
            <a:ext cx="7601066" cy="4031873"/>
          </a:xfrm>
          <a:prstGeom prst="rect">
            <a:avLst/>
          </a:prstGeom>
          <a:noFill/>
        </p:spPr>
        <p:txBody>
          <a:bodyPr wrap="square">
            <a:spAutoFit/>
          </a:bodyPr>
          <a:lstStyle/>
          <a:p>
            <a:pPr algn="just"/>
            <a:r>
              <a:rPr lang="vi-VN" sz="1600" b="0" i="0" dirty="0">
                <a:solidFill>
                  <a:srgbClr val="000000"/>
                </a:solidFill>
                <a:effectLst/>
                <a:latin typeface="+mj-lt"/>
              </a:rPr>
              <a:t> </a:t>
            </a:r>
            <a:r>
              <a:rPr lang="en-US" sz="1600" dirty="0">
                <a:latin typeface="+mj-lt"/>
              </a:rPr>
              <a:t>    </a:t>
            </a:r>
            <a:r>
              <a:rPr lang="vi-VN" sz="1600" b="0" i="0" dirty="0">
                <a:solidFill>
                  <a:srgbClr val="000000"/>
                </a:solidFill>
                <a:effectLst/>
                <a:latin typeface="+mj-lt"/>
              </a:rPr>
              <a:t>Phụ nữ Việt Nam xưa hay mặc áo lối mớ ba, mớ bảy, tức là mặc nhiều áo cánh lồng vào nhau. Tuy nhiên, với phong cách tế nhị, kín đáo, người phụ nữ Việt thường mặc chiếc áo dài thẫm màu bên ngoài, lấp ló bên trong mới là các lớp áo cánh nhiều màu (vàng mỡ gà, vàng chanh, hồng cánh sen, hồng đào, xanh hồ thủy,…)</a:t>
            </a:r>
          </a:p>
          <a:p>
            <a:pPr algn="just"/>
            <a:r>
              <a:rPr lang="vi-VN" sz="1600" b="0" i="0" dirty="0">
                <a:solidFill>
                  <a:srgbClr val="000000"/>
                </a:solidFill>
                <a:effectLst/>
                <a:latin typeface="+mj-lt"/>
              </a:rPr>
              <a:t>      Từ đầu thế kỉ XIX đến sau năm 1945, ở một số vùng, người ta mặc áo dài kể cả khi lao động nặng nhọc. Áo dài phụ nữ có hai loại: áo tứ thân và áo năm thân. Phổ biến hơn là áo tứ thân, được may từ bốn mảnh vải, hai mảnh sau ghép liền ở giữa sống lưng. Đằng trước là hai vạt áo, không có khuy, khi mặc bỏ buông hoặc buộc thắt vào nhau. Áo năm thân cũng may như áo tứ thân, chỉ có điều vạt trước phía trái may ghép từ hai thân vải, thành ra rộng gấp đôi vạt phải.</a:t>
            </a:r>
          </a:p>
          <a:p>
            <a:pPr algn="just"/>
            <a:r>
              <a:rPr lang="vi-VN" sz="1600" b="0" i="0" dirty="0">
                <a:solidFill>
                  <a:srgbClr val="000000"/>
                </a:solidFill>
                <a:effectLst/>
                <a:latin typeface="+mj-lt"/>
              </a:rPr>
              <a:t>        Từ những năm 30 của thế kỉ XX, chiếc áo dài cổ truyền được cải tiến dần thành chiếc áo tân thời. Chiếc áo tân thời là sự kết hợp hài hòa giữa phong cách dân tộc tế nhị, kín đáo với phong cách phương Tây hiện đại, trẻ trung.</a:t>
            </a:r>
          </a:p>
          <a:p>
            <a:pPr algn="just"/>
            <a:r>
              <a:rPr lang="vi-VN" sz="1600" b="0" i="0" dirty="0">
                <a:solidFill>
                  <a:srgbClr val="000000"/>
                </a:solidFill>
                <a:effectLst/>
                <a:latin typeface="+mj-lt"/>
              </a:rPr>
              <a:t>      Áo dài trở thành biểu tượng cho y phục truyền thống của Việt Nam. Trong tà áo dài, hình ảnh người phụ nữ Việt Nam như đẹp hơn, tự nhiên, mềm mại và thanh thoát hơn.</a:t>
            </a:r>
          </a:p>
          <a:p>
            <a:pPr algn="r"/>
            <a:r>
              <a:rPr lang="vi-VN" sz="1600" b="1" i="0" dirty="0">
                <a:solidFill>
                  <a:srgbClr val="000000"/>
                </a:solidFill>
                <a:effectLst/>
                <a:latin typeface="+mj-lt"/>
              </a:rPr>
              <a:t>Theo TRẦN NGỌC THÊM</a:t>
            </a:r>
            <a:endParaRPr lang="vi-VN" sz="1600" b="0" i="0" dirty="0">
              <a:solidFill>
                <a:srgbClr val="000000"/>
              </a:solidFill>
              <a:effectLst/>
              <a:latin typeface="+mj-lt"/>
            </a:endParaRPr>
          </a:p>
        </p:txBody>
      </p:sp>
      <p:sp>
        <p:nvSpPr>
          <p:cNvPr id="26" name="TextBox 25"/>
          <p:cNvSpPr txBox="1"/>
          <p:nvPr/>
        </p:nvSpPr>
        <p:spPr>
          <a:xfrm>
            <a:off x="3384958" y="444617"/>
            <a:ext cx="2374084" cy="369332"/>
          </a:xfrm>
          <a:prstGeom prst="rect">
            <a:avLst/>
          </a:prstGeom>
          <a:noFill/>
        </p:spPr>
        <p:txBody>
          <a:bodyPr wrap="square" rtlCol="0">
            <a:spAutoFit/>
          </a:bodyPr>
          <a:lstStyle/>
          <a:p>
            <a:r>
              <a:rPr lang="en-US" sz="1800" dirty="0" err="1">
                <a:latin typeface="SVN-UT Triumph" panose="00000500000000000000" pitchFamily="50" charset="0"/>
              </a:rPr>
              <a:t>Tà</a:t>
            </a:r>
            <a:r>
              <a:rPr lang="en-US" sz="1800" dirty="0">
                <a:latin typeface="SVN-UT Triumph" panose="00000500000000000000" pitchFamily="50" charset="0"/>
              </a:rPr>
              <a:t> </a:t>
            </a:r>
            <a:r>
              <a:rPr lang="en-US" sz="1800" dirty="0" err="1">
                <a:latin typeface="SVN-UT Triumph" panose="00000500000000000000" pitchFamily="50" charset="0"/>
              </a:rPr>
              <a:t>áo</a:t>
            </a:r>
            <a:r>
              <a:rPr lang="en-US" sz="1800" dirty="0">
                <a:latin typeface="SVN-UT Triumph" panose="00000500000000000000" pitchFamily="50" charset="0"/>
              </a:rPr>
              <a:t> </a:t>
            </a:r>
            <a:r>
              <a:rPr lang="en-US" sz="1800" dirty="0" err="1">
                <a:latin typeface="SVN-UT Triumph" panose="00000500000000000000" pitchFamily="50" charset="0"/>
              </a:rPr>
              <a:t>dài</a:t>
            </a:r>
            <a:r>
              <a:rPr lang="en-US" sz="1800" dirty="0">
                <a:latin typeface="SVN-UT Triumph" panose="00000500000000000000" pitchFamily="50" charset="0"/>
              </a:rPr>
              <a:t> </a:t>
            </a:r>
            <a:r>
              <a:rPr lang="en-US" sz="1800" dirty="0" err="1">
                <a:latin typeface="SVN-UT Triumph" panose="00000500000000000000" pitchFamily="50" charset="0"/>
              </a:rPr>
              <a:t>Việt</a:t>
            </a:r>
            <a:r>
              <a:rPr lang="en-US" sz="1800" dirty="0">
                <a:latin typeface="SVN-UT Triumph" panose="00000500000000000000" pitchFamily="50" charset="0"/>
              </a:rPr>
              <a:t> Nam</a:t>
            </a:r>
          </a:p>
        </p:txBody>
      </p:sp>
      <p:sp>
        <p:nvSpPr>
          <p:cNvPr id="2" name="Google Shape;2814;p43"/>
          <p:cNvSpPr/>
          <p:nvPr/>
        </p:nvSpPr>
        <p:spPr>
          <a:xfrm>
            <a:off x="513994" y="308916"/>
            <a:ext cx="2442300" cy="437700"/>
          </a:xfrm>
          <a:prstGeom prst="roundRect">
            <a:avLst>
              <a:gd name="adj" fmla="val 50000"/>
            </a:avLst>
          </a:prstGeom>
          <a:solidFill>
            <a:srgbClr val="EB404B"/>
          </a:solidFill>
          <a:ln>
            <a:noFill/>
          </a:ln>
          <a:effectLst>
            <a:outerShdw dist="28575" dir="3000000" algn="bl" rotWithShape="0">
              <a:srgbClr val="FED8AC"/>
            </a:outerShdw>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1800" b="0" i="0" u="none" strike="noStrike" kern="0" cap="none" spc="0" normalizeH="0" baseline="0" noProof="0" dirty="0" err="1">
                <a:ln>
                  <a:noFill/>
                </a:ln>
                <a:solidFill>
                  <a:srgbClr val="FFFFFF"/>
                </a:solidFill>
                <a:effectLst/>
                <a:uLnTx/>
                <a:uFillTx/>
                <a:latin typeface="UTM Avo" panose="02040603050506020204" pitchFamily="18" charset="0"/>
              </a:rPr>
              <a:t>Cùng</a:t>
            </a:r>
            <a:r>
              <a:rPr kumimoji="0" lang="en-US" sz="1800" b="0" i="0" u="none" strike="noStrike" kern="0" cap="none" spc="0" normalizeH="0" baseline="0" noProof="0" dirty="0">
                <a:ln>
                  <a:noFill/>
                </a:ln>
                <a:solidFill>
                  <a:srgbClr val="FFFFFF"/>
                </a:solidFill>
                <a:effectLst/>
                <a:uLnTx/>
                <a:uFillTx/>
                <a:latin typeface="UTM Avo" panose="02040603050506020204" pitchFamily="18" charset="0"/>
              </a:rPr>
              <a:t> chia </a:t>
            </a:r>
            <a:r>
              <a:rPr kumimoji="0" lang="en-US" sz="1800" b="0" i="0" u="none" strike="noStrike" kern="0" cap="none" spc="0" normalizeH="0" baseline="0" noProof="0" dirty="0" err="1">
                <a:ln>
                  <a:noFill/>
                </a:ln>
                <a:solidFill>
                  <a:srgbClr val="FFFFFF"/>
                </a:solidFill>
                <a:effectLst/>
                <a:uLnTx/>
                <a:uFillTx/>
                <a:latin typeface="UTM Avo" panose="02040603050506020204" pitchFamily="18" charset="0"/>
              </a:rPr>
              <a:t>đoạn</a:t>
            </a:r>
            <a:endParaRPr kumimoji="0" sz="1800" b="0" i="0" u="none" strike="noStrike" kern="0" cap="none" spc="0" normalizeH="0" baseline="0" noProof="0" dirty="0">
              <a:ln>
                <a:noFill/>
              </a:ln>
              <a:solidFill>
                <a:srgbClr val="FFFFFF"/>
              </a:solidFill>
              <a:effectLst/>
              <a:uLnTx/>
              <a:uFillTx/>
              <a:latin typeface="UTM Avo" panose="02040603050506020204" pitchFamily="18" charset="0"/>
            </a:endParaRPr>
          </a:p>
        </p:txBody>
      </p:sp>
      <p:sp>
        <p:nvSpPr>
          <p:cNvPr id="5" name="Rectangle: Rounded Corners 4"/>
          <p:cNvSpPr/>
          <p:nvPr/>
        </p:nvSpPr>
        <p:spPr>
          <a:xfrm>
            <a:off x="733302" y="839244"/>
            <a:ext cx="7672467" cy="956000"/>
          </a:xfrm>
          <a:prstGeom prst="roundRect">
            <a:avLst>
              <a:gd name="adj" fmla="val 16667"/>
            </a:avLst>
          </a:prstGeom>
          <a:no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6" name="Oval 5"/>
          <p:cNvSpPr/>
          <p:nvPr/>
        </p:nvSpPr>
        <p:spPr>
          <a:xfrm>
            <a:off x="271389" y="895806"/>
            <a:ext cx="548640" cy="548640"/>
          </a:xfrm>
          <a:prstGeom prst="ellipse">
            <a:avLst/>
          </a:prstGeom>
          <a:solidFill>
            <a:schemeClr val="tx1"/>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3200" b="0" i="0" u="none" strike="noStrike" kern="0" cap="none" spc="0" normalizeH="0" baseline="0" noProof="0" dirty="0">
                <a:ln>
                  <a:noFill/>
                </a:ln>
                <a:solidFill>
                  <a:schemeClr val="bg2">
                    <a:lumMod val="50000"/>
                  </a:schemeClr>
                </a:solidFill>
                <a:effectLst/>
                <a:uLnTx/>
                <a:uFillTx/>
                <a:latin typeface="iCiel Cadena" panose="02000503000000020004" pitchFamily="50" charset="0"/>
                <a:ea typeface="+mn-ea"/>
                <a:cs typeface="+mn-cs"/>
              </a:rPr>
              <a:t>1</a:t>
            </a:r>
          </a:p>
        </p:txBody>
      </p:sp>
      <p:sp>
        <p:nvSpPr>
          <p:cNvPr id="7" name="Rectangle: Rounded Corners 6"/>
          <p:cNvSpPr/>
          <p:nvPr/>
        </p:nvSpPr>
        <p:spPr>
          <a:xfrm>
            <a:off x="735766" y="1838932"/>
            <a:ext cx="7672467" cy="1415996"/>
          </a:xfrm>
          <a:prstGeom prst="roundRect">
            <a:avLst>
              <a:gd name="adj" fmla="val 16667"/>
            </a:avLst>
          </a:prstGeom>
          <a:no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8" name="Oval 7"/>
          <p:cNvSpPr/>
          <p:nvPr/>
        </p:nvSpPr>
        <p:spPr>
          <a:xfrm>
            <a:off x="273853" y="1895494"/>
            <a:ext cx="548640" cy="548640"/>
          </a:xfrm>
          <a:prstGeom prst="ellipse">
            <a:avLst/>
          </a:prstGeom>
          <a:solidFill>
            <a:schemeClr val="tx1"/>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lang="en-US" sz="3200" dirty="0">
                <a:solidFill>
                  <a:schemeClr val="bg2">
                    <a:lumMod val="50000"/>
                  </a:schemeClr>
                </a:solidFill>
                <a:latin typeface="iCiel Cadena" panose="02000503000000020004" pitchFamily="50" charset="0"/>
                <a:ea typeface="+mn-ea"/>
                <a:cs typeface="+mn-cs"/>
              </a:rPr>
              <a:t>2</a:t>
            </a:r>
            <a:endParaRPr kumimoji="0" lang="en-US" sz="3200" b="0" i="0" u="none" strike="noStrike" kern="0" cap="none" spc="0" normalizeH="0" baseline="0" noProof="0" dirty="0">
              <a:ln>
                <a:noFill/>
              </a:ln>
              <a:solidFill>
                <a:schemeClr val="bg2">
                  <a:lumMod val="50000"/>
                </a:schemeClr>
              </a:solidFill>
              <a:effectLst/>
              <a:uLnTx/>
              <a:uFillTx/>
              <a:latin typeface="iCiel Cadena" panose="02000503000000020004" pitchFamily="50" charset="0"/>
              <a:ea typeface="+mn-ea"/>
              <a:cs typeface="+mn-cs"/>
            </a:endParaRPr>
          </a:p>
        </p:txBody>
      </p:sp>
      <p:sp>
        <p:nvSpPr>
          <p:cNvPr id="9" name="Rectangle: Rounded Corners 8"/>
          <p:cNvSpPr/>
          <p:nvPr/>
        </p:nvSpPr>
        <p:spPr>
          <a:xfrm>
            <a:off x="735766" y="3296874"/>
            <a:ext cx="7672467" cy="704676"/>
          </a:xfrm>
          <a:prstGeom prst="roundRect">
            <a:avLst>
              <a:gd name="adj" fmla="val 16667"/>
            </a:avLst>
          </a:prstGeom>
          <a:no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0" name="Oval 9"/>
          <p:cNvSpPr/>
          <p:nvPr/>
        </p:nvSpPr>
        <p:spPr>
          <a:xfrm>
            <a:off x="273853" y="3398522"/>
            <a:ext cx="548640" cy="548640"/>
          </a:xfrm>
          <a:prstGeom prst="ellipse">
            <a:avLst/>
          </a:prstGeom>
          <a:solidFill>
            <a:schemeClr val="tx1"/>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lang="en-US" sz="3200" noProof="0" dirty="0">
                <a:solidFill>
                  <a:schemeClr val="bg2">
                    <a:lumMod val="50000"/>
                  </a:schemeClr>
                </a:solidFill>
                <a:latin typeface="iCiel Cadena" panose="02000503000000020004" pitchFamily="50" charset="0"/>
                <a:ea typeface="+mn-ea"/>
                <a:cs typeface="+mn-cs"/>
              </a:rPr>
              <a:t>3</a:t>
            </a:r>
            <a:endParaRPr kumimoji="0" lang="en-US" sz="3200" b="0" i="0" u="none" strike="noStrike" kern="0" cap="none" spc="0" normalizeH="0" baseline="0" noProof="0" dirty="0">
              <a:ln>
                <a:noFill/>
              </a:ln>
              <a:solidFill>
                <a:schemeClr val="bg2">
                  <a:lumMod val="50000"/>
                </a:schemeClr>
              </a:solidFill>
              <a:effectLst/>
              <a:uLnTx/>
              <a:uFillTx/>
              <a:latin typeface="iCiel Cadena" panose="02000503000000020004" pitchFamily="50" charset="0"/>
              <a:ea typeface="+mn-ea"/>
              <a:cs typeface="+mn-cs"/>
            </a:endParaRPr>
          </a:p>
        </p:txBody>
      </p:sp>
      <p:sp>
        <p:nvSpPr>
          <p:cNvPr id="11" name="Rectangle: Rounded Corners 10"/>
          <p:cNvSpPr/>
          <p:nvPr/>
        </p:nvSpPr>
        <p:spPr>
          <a:xfrm>
            <a:off x="735766" y="4039645"/>
            <a:ext cx="7672467" cy="659589"/>
          </a:xfrm>
          <a:prstGeom prst="roundRect">
            <a:avLst>
              <a:gd name="adj" fmla="val 16667"/>
            </a:avLst>
          </a:prstGeom>
          <a:no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2" name="Oval 11"/>
          <p:cNvSpPr/>
          <p:nvPr/>
        </p:nvSpPr>
        <p:spPr>
          <a:xfrm>
            <a:off x="273853" y="4129763"/>
            <a:ext cx="548640" cy="548640"/>
          </a:xfrm>
          <a:prstGeom prst="ellipse">
            <a:avLst/>
          </a:prstGeom>
          <a:solidFill>
            <a:schemeClr val="tx1"/>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lang="en-US" sz="3200" dirty="0">
                <a:solidFill>
                  <a:schemeClr val="bg2">
                    <a:lumMod val="50000"/>
                  </a:schemeClr>
                </a:solidFill>
                <a:latin typeface="iCiel Cadena" panose="02000503000000020004" pitchFamily="50" charset="0"/>
                <a:ea typeface="+mn-ea"/>
                <a:cs typeface="+mn-cs"/>
              </a:rPr>
              <a:t>4</a:t>
            </a:r>
            <a:endParaRPr kumimoji="0" lang="en-US" sz="3200" b="0" i="0" u="none" strike="noStrike" kern="0" cap="none" spc="0" normalizeH="0" baseline="0" noProof="0" dirty="0">
              <a:ln>
                <a:noFill/>
              </a:ln>
              <a:solidFill>
                <a:schemeClr val="bg2">
                  <a:lumMod val="50000"/>
                </a:schemeClr>
              </a:solidFill>
              <a:effectLst/>
              <a:uLnTx/>
              <a:uFillTx/>
              <a:latin typeface="iCiel Cadena" panose="02000503000000020004" pitchFamily="50" charset="0"/>
              <a:ea typeface="+mn-ea"/>
              <a:cs typeface="+mn-cs"/>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0-#ppt_w/2"/>
                                          </p:val>
                                        </p:tav>
                                        <p:tav tm="100000">
                                          <p:val>
                                            <p:strVal val="#ppt_x"/>
                                          </p:val>
                                        </p:tav>
                                      </p:tavLst>
                                    </p:anim>
                                    <p:anim calcmode="lin" valueType="num">
                                      <p:cBhvr additive="base">
                                        <p:cTn id="21" dur="500" fill="hold"/>
                                        <p:tgtEl>
                                          <p:spTgt spid="2"/>
                                        </p:tgtEl>
                                        <p:attrNameLst>
                                          <p:attrName>ppt_y</p:attrName>
                                        </p:attrNameLst>
                                      </p:cBhvr>
                                      <p:tavLst>
                                        <p:tav tm="0">
                                          <p:val>
                                            <p:strVal val="#ppt_y"/>
                                          </p:val>
                                        </p:tav>
                                        <p:tav tm="100000">
                                          <p:val>
                                            <p:strVal val="#ppt_y"/>
                                          </p:val>
                                        </p:tav>
                                      </p:tavLst>
                                    </p:anim>
                                  </p:childTnLst>
                                </p:cTn>
                              </p:par>
                            </p:childTnLst>
                          </p:cTn>
                        </p:par>
                        <p:par>
                          <p:cTn id="22" fill="hold">
                            <p:stCondLst>
                              <p:cond delay="500"/>
                            </p:stCondLst>
                            <p:childTnLst>
                              <p:par>
                                <p:cTn id="23" presetID="53" presetClass="entr" presetSubtype="16"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left)">
                                      <p:cBhvr>
                                        <p:cTn id="32" dur="500"/>
                                        <p:tgtEl>
                                          <p:spTgt spid="5"/>
                                        </p:tgtEl>
                                      </p:cBhvr>
                                    </p:animEffect>
                                  </p:childTnLst>
                                </p:cTn>
                              </p:par>
                            </p:childTnLst>
                          </p:cTn>
                        </p:par>
                        <p:par>
                          <p:cTn id="33" fill="hold">
                            <p:stCondLst>
                              <p:cond delay="500"/>
                            </p:stCondLst>
                            <p:childTnLst>
                              <p:par>
                                <p:cTn id="34" presetID="53" presetClass="entr" presetSubtype="16"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ppt_w</p:attrName>
                                        </p:attrNameLst>
                                      </p:cBhvr>
                                      <p:tavLst>
                                        <p:tav tm="0">
                                          <p:val>
                                            <p:fltVal val="0"/>
                                          </p:val>
                                        </p:tav>
                                        <p:tav tm="100000">
                                          <p:val>
                                            <p:strVal val="#ppt_w"/>
                                          </p:val>
                                        </p:tav>
                                      </p:tavLst>
                                    </p:anim>
                                    <p:anim calcmode="lin" valueType="num">
                                      <p:cBhvr>
                                        <p:cTn id="37" dur="500" fill="hold"/>
                                        <p:tgtEl>
                                          <p:spTgt spid="8"/>
                                        </p:tgtEl>
                                        <p:attrNameLst>
                                          <p:attrName>ppt_h</p:attrName>
                                        </p:attrNameLst>
                                      </p:cBhvr>
                                      <p:tavLst>
                                        <p:tav tm="0">
                                          <p:val>
                                            <p:fltVal val="0"/>
                                          </p:val>
                                        </p:tav>
                                        <p:tav tm="100000">
                                          <p:val>
                                            <p:strVal val="#ppt_h"/>
                                          </p:val>
                                        </p:tav>
                                      </p:tavLst>
                                    </p:anim>
                                    <p:animEffect transition="in" filter="fade">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left)">
                                      <p:cBhvr>
                                        <p:cTn id="43" dur="500"/>
                                        <p:tgtEl>
                                          <p:spTgt spid="7"/>
                                        </p:tgtEl>
                                      </p:cBhvr>
                                    </p:animEffect>
                                  </p:childTnLst>
                                </p:cTn>
                              </p:par>
                            </p:childTnLst>
                          </p:cTn>
                        </p:par>
                        <p:par>
                          <p:cTn id="44" fill="hold">
                            <p:stCondLst>
                              <p:cond delay="500"/>
                            </p:stCondLst>
                            <p:childTnLst>
                              <p:par>
                                <p:cTn id="45" presetID="53" presetClass="entr" presetSubtype="16" fill="hold" grpId="0" nodeType="after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fltVal val="0"/>
                                          </p:val>
                                        </p:tav>
                                        <p:tav tm="100000">
                                          <p:val>
                                            <p:strVal val="#ppt_w"/>
                                          </p:val>
                                        </p:tav>
                                      </p:tavLst>
                                    </p:anim>
                                    <p:anim calcmode="lin" valueType="num">
                                      <p:cBhvr>
                                        <p:cTn id="48" dur="500" fill="hold"/>
                                        <p:tgtEl>
                                          <p:spTgt spid="10"/>
                                        </p:tgtEl>
                                        <p:attrNameLst>
                                          <p:attrName>ppt_h</p:attrName>
                                        </p:attrNameLst>
                                      </p:cBhvr>
                                      <p:tavLst>
                                        <p:tav tm="0">
                                          <p:val>
                                            <p:fltVal val="0"/>
                                          </p:val>
                                        </p:tav>
                                        <p:tav tm="100000">
                                          <p:val>
                                            <p:strVal val="#ppt_h"/>
                                          </p:val>
                                        </p:tav>
                                      </p:tavLst>
                                    </p:anim>
                                    <p:animEffect transition="in" filter="fade">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wipe(left)">
                                      <p:cBhvr>
                                        <p:cTn id="54" dur="500"/>
                                        <p:tgtEl>
                                          <p:spTgt spid="9"/>
                                        </p:tgtEl>
                                      </p:cBhvr>
                                    </p:animEffect>
                                  </p:childTnLst>
                                </p:cTn>
                              </p:par>
                            </p:childTnLst>
                          </p:cTn>
                        </p:par>
                        <p:par>
                          <p:cTn id="55" fill="hold">
                            <p:stCondLst>
                              <p:cond delay="500"/>
                            </p:stCondLst>
                            <p:childTnLst>
                              <p:par>
                                <p:cTn id="56" presetID="53" presetClass="entr" presetSubtype="16" fill="hold" grpId="0" nodeType="afterEffect">
                                  <p:stCondLst>
                                    <p:cond delay="0"/>
                                  </p:stCondLst>
                                  <p:childTnLst>
                                    <p:set>
                                      <p:cBhvr>
                                        <p:cTn id="57" dur="1" fill="hold">
                                          <p:stCondLst>
                                            <p:cond delay="0"/>
                                          </p:stCondLst>
                                        </p:cTn>
                                        <p:tgtEl>
                                          <p:spTgt spid="12"/>
                                        </p:tgtEl>
                                        <p:attrNameLst>
                                          <p:attrName>style.visibility</p:attrName>
                                        </p:attrNameLst>
                                      </p:cBhvr>
                                      <p:to>
                                        <p:strVal val="visible"/>
                                      </p:to>
                                    </p:set>
                                    <p:anim calcmode="lin" valueType="num">
                                      <p:cBhvr>
                                        <p:cTn id="58" dur="500" fill="hold"/>
                                        <p:tgtEl>
                                          <p:spTgt spid="12"/>
                                        </p:tgtEl>
                                        <p:attrNameLst>
                                          <p:attrName>ppt_w</p:attrName>
                                        </p:attrNameLst>
                                      </p:cBhvr>
                                      <p:tavLst>
                                        <p:tav tm="0">
                                          <p:val>
                                            <p:fltVal val="0"/>
                                          </p:val>
                                        </p:tav>
                                        <p:tav tm="100000">
                                          <p:val>
                                            <p:strVal val="#ppt_w"/>
                                          </p:val>
                                        </p:tav>
                                      </p:tavLst>
                                    </p:anim>
                                    <p:anim calcmode="lin" valueType="num">
                                      <p:cBhvr>
                                        <p:cTn id="59" dur="500" fill="hold"/>
                                        <p:tgtEl>
                                          <p:spTgt spid="12"/>
                                        </p:tgtEl>
                                        <p:attrNameLst>
                                          <p:attrName>ppt_h</p:attrName>
                                        </p:attrNameLst>
                                      </p:cBhvr>
                                      <p:tavLst>
                                        <p:tav tm="0">
                                          <p:val>
                                            <p:fltVal val="0"/>
                                          </p:val>
                                        </p:tav>
                                        <p:tav tm="100000">
                                          <p:val>
                                            <p:strVal val="#ppt_h"/>
                                          </p:val>
                                        </p:tav>
                                      </p:tavLst>
                                    </p:anim>
                                    <p:animEffect transition="in" filter="fade">
                                      <p:cBhvr>
                                        <p:cTn id="60" dur="500"/>
                                        <p:tgtEl>
                                          <p:spTgt spid="12"/>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wipe(left)">
                                      <p:cBhvr>
                                        <p:cTn id="6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 grpId="0" animBg="1"/>
      <p:bldP spid="5" grpId="0" animBg="1"/>
      <p:bldP spid="6" grpId="0" animBg="1"/>
      <p:bldP spid="7" grpId="0" animBg="1"/>
      <p:bldP spid="8" grpId="0" animBg="1"/>
      <p:bldP spid="9" grpId="0" animBg="1"/>
      <p:bldP spid="10" grpId="0" animBg="1"/>
      <p:bldP spid="11"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28"/>
        <p:cNvGrpSpPr/>
        <p:nvPr/>
      </p:nvGrpSpPr>
      <p:grpSpPr>
        <a:xfrm>
          <a:off x="0" y="0"/>
          <a:ext cx="0" cy="0"/>
          <a:chOff x="0" y="0"/>
          <a:chExt cx="0" cy="0"/>
        </a:xfrm>
      </p:grpSpPr>
      <p:grpSp>
        <p:nvGrpSpPr>
          <p:cNvPr id="1480" name="Google Shape;1480;p51"/>
          <p:cNvGrpSpPr/>
          <p:nvPr/>
        </p:nvGrpSpPr>
        <p:grpSpPr>
          <a:xfrm>
            <a:off x="8216927" y="3035051"/>
            <a:ext cx="696464" cy="1853196"/>
            <a:chOff x="2974040" y="2609615"/>
            <a:chExt cx="604780" cy="1609236"/>
          </a:xfrm>
        </p:grpSpPr>
        <p:sp>
          <p:nvSpPr>
            <p:cNvPr id="1481" name="Google Shape;1481;p51"/>
            <p:cNvSpPr/>
            <p:nvPr/>
          </p:nvSpPr>
          <p:spPr>
            <a:xfrm>
              <a:off x="3449403" y="2616714"/>
              <a:ext cx="121500" cy="223602"/>
            </a:xfrm>
            <a:custGeom>
              <a:avLst/>
              <a:gdLst/>
              <a:ahLst/>
              <a:cxnLst/>
              <a:rect l="l" t="t" r="r" b="b"/>
              <a:pathLst>
                <a:path w="4604" h="8473" extrusionOk="0">
                  <a:moveTo>
                    <a:pt x="3141" y="1"/>
                  </a:moveTo>
                  <a:cubicBezTo>
                    <a:pt x="2891" y="1"/>
                    <a:pt x="2663" y="52"/>
                    <a:pt x="2435" y="166"/>
                  </a:cubicBezTo>
                  <a:cubicBezTo>
                    <a:pt x="2169" y="333"/>
                    <a:pt x="1902" y="633"/>
                    <a:pt x="1835" y="1000"/>
                  </a:cubicBezTo>
                  <a:lnTo>
                    <a:pt x="0" y="7772"/>
                  </a:lnTo>
                  <a:lnTo>
                    <a:pt x="2602" y="8472"/>
                  </a:lnTo>
                  <a:lnTo>
                    <a:pt x="4437" y="1701"/>
                  </a:lnTo>
                  <a:cubicBezTo>
                    <a:pt x="4604" y="967"/>
                    <a:pt x="4203" y="200"/>
                    <a:pt x="3503" y="33"/>
                  </a:cubicBezTo>
                  <a:cubicBezTo>
                    <a:pt x="3376" y="12"/>
                    <a:pt x="3256" y="1"/>
                    <a:pt x="31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51"/>
            <p:cNvSpPr/>
            <p:nvPr/>
          </p:nvSpPr>
          <p:spPr>
            <a:xfrm>
              <a:off x="3150985" y="3665663"/>
              <a:ext cx="140870" cy="237061"/>
            </a:xfrm>
            <a:custGeom>
              <a:avLst/>
              <a:gdLst/>
              <a:ahLst/>
              <a:cxnLst/>
              <a:rect l="l" t="t" r="r" b="b"/>
              <a:pathLst>
                <a:path w="5338" h="8983" extrusionOk="0">
                  <a:moveTo>
                    <a:pt x="2830" y="0"/>
                  </a:moveTo>
                  <a:cubicBezTo>
                    <a:pt x="2729" y="0"/>
                    <a:pt x="2627" y="25"/>
                    <a:pt x="2535" y="80"/>
                  </a:cubicBezTo>
                  <a:cubicBezTo>
                    <a:pt x="2369" y="147"/>
                    <a:pt x="2235" y="314"/>
                    <a:pt x="2202" y="480"/>
                  </a:cubicBezTo>
                  <a:lnTo>
                    <a:pt x="934" y="4717"/>
                  </a:lnTo>
                  <a:lnTo>
                    <a:pt x="467" y="6418"/>
                  </a:lnTo>
                  <a:lnTo>
                    <a:pt x="67" y="7719"/>
                  </a:lnTo>
                  <a:cubicBezTo>
                    <a:pt x="0" y="7952"/>
                    <a:pt x="167" y="8219"/>
                    <a:pt x="401" y="8286"/>
                  </a:cubicBezTo>
                  <a:lnTo>
                    <a:pt x="2902" y="8953"/>
                  </a:lnTo>
                  <a:cubicBezTo>
                    <a:pt x="2956" y="8973"/>
                    <a:pt x="3008" y="8983"/>
                    <a:pt x="3058" y="8983"/>
                  </a:cubicBezTo>
                  <a:cubicBezTo>
                    <a:pt x="3257" y="8983"/>
                    <a:pt x="3423" y="8833"/>
                    <a:pt x="3503" y="8620"/>
                  </a:cubicBezTo>
                  <a:lnTo>
                    <a:pt x="4237" y="5551"/>
                  </a:lnTo>
                  <a:lnTo>
                    <a:pt x="5304" y="1248"/>
                  </a:lnTo>
                  <a:cubicBezTo>
                    <a:pt x="5337" y="1047"/>
                    <a:pt x="5304" y="881"/>
                    <a:pt x="5204" y="714"/>
                  </a:cubicBezTo>
                  <a:cubicBezTo>
                    <a:pt x="5071" y="647"/>
                    <a:pt x="4904" y="547"/>
                    <a:pt x="4737" y="480"/>
                  </a:cubicBezTo>
                  <a:lnTo>
                    <a:pt x="3069" y="47"/>
                  </a:lnTo>
                  <a:cubicBezTo>
                    <a:pt x="2994" y="17"/>
                    <a:pt x="2912" y="0"/>
                    <a:pt x="28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51"/>
            <p:cNvSpPr/>
            <p:nvPr/>
          </p:nvSpPr>
          <p:spPr>
            <a:xfrm>
              <a:off x="2975492" y="3805715"/>
              <a:ext cx="255614" cy="408728"/>
            </a:xfrm>
            <a:custGeom>
              <a:avLst/>
              <a:gdLst/>
              <a:ahLst/>
              <a:cxnLst/>
              <a:rect l="l" t="t" r="r" b="b"/>
              <a:pathLst>
                <a:path w="9686" h="15488" extrusionOk="0">
                  <a:moveTo>
                    <a:pt x="8960" y="1"/>
                  </a:moveTo>
                  <a:cubicBezTo>
                    <a:pt x="8889" y="1"/>
                    <a:pt x="8809" y="52"/>
                    <a:pt x="8718" y="177"/>
                  </a:cubicBezTo>
                  <a:cubicBezTo>
                    <a:pt x="7384" y="2145"/>
                    <a:pt x="6317" y="4413"/>
                    <a:pt x="5449" y="6648"/>
                  </a:cubicBezTo>
                  <a:cubicBezTo>
                    <a:pt x="4816" y="8183"/>
                    <a:pt x="4349" y="9784"/>
                    <a:pt x="3615" y="11285"/>
                  </a:cubicBezTo>
                  <a:cubicBezTo>
                    <a:pt x="3481" y="11518"/>
                    <a:pt x="3348" y="11752"/>
                    <a:pt x="3214" y="11952"/>
                  </a:cubicBezTo>
                  <a:cubicBezTo>
                    <a:pt x="2447" y="13186"/>
                    <a:pt x="1480" y="13920"/>
                    <a:pt x="346" y="14821"/>
                  </a:cubicBezTo>
                  <a:cubicBezTo>
                    <a:pt x="0" y="15100"/>
                    <a:pt x="295" y="15294"/>
                    <a:pt x="910" y="15294"/>
                  </a:cubicBezTo>
                  <a:cubicBezTo>
                    <a:pt x="1839" y="15294"/>
                    <a:pt x="3498" y="14851"/>
                    <a:pt x="4782" y="13587"/>
                  </a:cubicBezTo>
                  <a:cubicBezTo>
                    <a:pt x="4816" y="13487"/>
                    <a:pt x="5383" y="12919"/>
                    <a:pt x="5650" y="12519"/>
                  </a:cubicBezTo>
                  <a:cubicBezTo>
                    <a:pt x="5661" y="12496"/>
                    <a:pt x="5686" y="12484"/>
                    <a:pt x="5712" y="12484"/>
                  </a:cubicBezTo>
                  <a:cubicBezTo>
                    <a:pt x="5761" y="12484"/>
                    <a:pt x="5816" y="12521"/>
                    <a:pt x="5816" y="12586"/>
                  </a:cubicBezTo>
                  <a:cubicBezTo>
                    <a:pt x="5950" y="14587"/>
                    <a:pt x="4148" y="15488"/>
                    <a:pt x="4649" y="15488"/>
                  </a:cubicBezTo>
                  <a:cubicBezTo>
                    <a:pt x="6684" y="15421"/>
                    <a:pt x="8051" y="12986"/>
                    <a:pt x="8685" y="10851"/>
                  </a:cubicBezTo>
                  <a:cubicBezTo>
                    <a:pt x="8718" y="10785"/>
                    <a:pt x="8785" y="10685"/>
                    <a:pt x="8785" y="10618"/>
                  </a:cubicBezTo>
                  <a:cubicBezTo>
                    <a:pt x="9619" y="7449"/>
                    <a:pt x="9686" y="4180"/>
                    <a:pt x="9386" y="978"/>
                  </a:cubicBezTo>
                  <a:cubicBezTo>
                    <a:pt x="9359" y="740"/>
                    <a:pt x="9228" y="1"/>
                    <a:pt x="89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51"/>
            <p:cNvSpPr/>
            <p:nvPr/>
          </p:nvSpPr>
          <p:spPr>
            <a:xfrm>
              <a:off x="3118183" y="3937771"/>
              <a:ext cx="59219" cy="121579"/>
            </a:xfrm>
            <a:custGeom>
              <a:avLst/>
              <a:gdLst/>
              <a:ahLst/>
              <a:cxnLst/>
              <a:rect l="l" t="t" r="r" b="b"/>
              <a:pathLst>
                <a:path w="2244" h="4607" extrusionOk="0">
                  <a:moveTo>
                    <a:pt x="1832" y="0"/>
                  </a:moveTo>
                  <a:cubicBezTo>
                    <a:pt x="1376" y="0"/>
                    <a:pt x="852" y="2892"/>
                    <a:pt x="109" y="4313"/>
                  </a:cubicBezTo>
                  <a:cubicBezTo>
                    <a:pt x="0" y="4449"/>
                    <a:pt x="157" y="4607"/>
                    <a:pt x="309" y="4607"/>
                  </a:cubicBezTo>
                  <a:cubicBezTo>
                    <a:pt x="344" y="4607"/>
                    <a:pt x="378" y="4598"/>
                    <a:pt x="409" y="4580"/>
                  </a:cubicBezTo>
                  <a:cubicBezTo>
                    <a:pt x="1777" y="3579"/>
                    <a:pt x="2244" y="177"/>
                    <a:pt x="1877" y="10"/>
                  </a:cubicBezTo>
                  <a:cubicBezTo>
                    <a:pt x="1862" y="3"/>
                    <a:pt x="1847" y="0"/>
                    <a:pt x="1832" y="0"/>
                  </a:cubicBez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51"/>
            <p:cNvSpPr/>
            <p:nvPr/>
          </p:nvSpPr>
          <p:spPr>
            <a:xfrm>
              <a:off x="3217884" y="2906318"/>
              <a:ext cx="276435" cy="779956"/>
            </a:xfrm>
            <a:custGeom>
              <a:avLst/>
              <a:gdLst/>
              <a:ahLst/>
              <a:cxnLst/>
              <a:rect l="l" t="t" r="r" b="b"/>
              <a:pathLst>
                <a:path w="10475" h="29555" extrusionOk="0">
                  <a:moveTo>
                    <a:pt x="7839" y="0"/>
                  </a:moveTo>
                  <a:lnTo>
                    <a:pt x="4470" y="12342"/>
                  </a:lnTo>
                  <a:lnTo>
                    <a:pt x="0" y="28821"/>
                  </a:lnTo>
                  <a:cubicBezTo>
                    <a:pt x="106" y="28757"/>
                    <a:pt x="225" y="28734"/>
                    <a:pt x="341" y="28734"/>
                  </a:cubicBezTo>
                  <a:cubicBezTo>
                    <a:pt x="408" y="28734"/>
                    <a:pt x="473" y="28742"/>
                    <a:pt x="534" y="28754"/>
                  </a:cubicBezTo>
                  <a:lnTo>
                    <a:pt x="2202" y="29221"/>
                  </a:lnTo>
                  <a:cubicBezTo>
                    <a:pt x="2369" y="29288"/>
                    <a:pt x="2536" y="29388"/>
                    <a:pt x="2636" y="29555"/>
                  </a:cubicBezTo>
                  <a:lnTo>
                    <a:pt x="9207" y="5371"/>
                  </a:lnTo>
                  <a:lnTo>
                    <a:pt x="10475" y="801"/>
                  </a:lnTo>
                  <a:lnTo>
                    <a:pt x="783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51"/>
            <p:cNvSpPr/>
            <p:nvPr/>
          </p:nvSpPr>
          <p:spPr>
            <a:xfrm>
              <a:off x="3217884" y="3048032"/>
              <a:ext cx="242973" cy="638242"/>
            </a:xfrm>
            <a:custGeom>
              <a:avLst/>
              <a:gdLst/>
              <a:ahLst/>
              <a:cxnLst/>
              <a:rect l="l" t="t" r="r" b="b"/>
              <a:pathLst>
                <a:path w="9207" h="24185" extrusionOk="0">
                  <a:moveTo>
                    <a:pt x="9207" y="1"/>
                  </a:moveTo>
                  <a:lnTo>
                    <a:pt x="9207" y="1"/>
                  </a:lnTo>
                  <a:cubicBezTo>
                    <a:pt x="7773" y="2436"/>
                    <a:pt x="6171" y="4771"/>
                    <a:pt x="4470" y="6972"/>
                  </a:cubicBezTo>
                  <a:lnTo>
                    <a:pt x="0" y="23451"/>
                  </a:lnTo>
                  <a:cubicBezTo>
                    <a:pt x="106" y="23387"/>
                    <a:pt x="225" y="23364"/>
                    <a:pt x="341" y="23364"/>
                  </a:cubicBezTo>
                  <a:cubicBezTo>
                    <a:pt x="408" y="23364"/>
                    <a:pt x="473" y="23372"/>
                    <a:pt x="534" y="23384"/>
                  </a:cubicBezTo>
                  <a:lnTo>
                    <a:pt x="2202" y="23851"/>
                  </a:lnTo>
                  <a:cubicBezTo>
                    <a:pt x="2369" y="23918"/>
                    <a:pt x="2536" y="24018"/>
                    <a:pt x="2636" y="24185"/>
                  </a:cubicBezTo>
                  <a:lnTo>
                    <a:pt x="9207" y="1"/>
                  </a:ln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51"/>
            <p:cNvSpPr/>
            <p:nvPr/>
          </p:nvSpPr>
          <p:spPr>
            <a:xfrm>
              <a:off x="3424755" y="2821790"/>
              <a:ext cx="92444" cy="105666"/>
            </a:xfrm>
            <a:custGeom>
              <a:avLst/>
              <a:gdLst/>
              <a:ahLst/>
              <a:cxnLst/>
              <a:rect l="l" t="t" r="r" b="b"/>
              <a:pathLst>
                <a:path w="3503" h="4004" extrusionOk="0">
                  <a:moveTo>
                    <a:pt x="901" y="1"/>
                  </a:moveTo>
                  <a:lnTo>
                    <a:pt x="0" y="3270"/>
                  </a:lnTo>
                  <a:lnTo>
                    <a:pt x="2602" y="4004"/>
                  </a:lnTo>
                  <a:lnTo>
                    <a:pt x="3503" y="701"/>
                  </a:lnTo>
                  <a:lnTo>
                    <a:pt x="90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51"/>
            <p:cNvSpPr/>
            <p:nvPr/>
          </p:nvSpPr>
          <p:spPr>
            <a:xfrm>
              <a:off x="3150088" y="3791016"/>
              <a:ext cx="111841" cy="113978"/>
            </a:xfrm>
            <a:custGeom>
              <a:avLst/>
              <a:gdLst/>
              <a:ahLst/>
              <a:cxnLst/>
              <a:rect l="l" t="t" r="r" b="b"/>
              <a:pathLst>
                <a:path w="4238" h="4319" extrusionOk="0">
                  <a:moveTo>
                    <a:pt x="1002" y="0"/>
                  </a:moveTo>
                  <a:lnTo>
                    <a:pt x="435" y="1701"/>
                  </a:lnTo>
                  <a:lnTo>
                    <a:pt x="68" y="3036"/>
                  </a:lnTo>
                  <a:cubicBezTo>
                    <a:pt x="1" y="3303"/>
                    <a:pt x="134" y="3536"/>
                    <a:pt x="401" y="3636"/>
                  </a:cubicBezTo>
                  <a:lnTo>
                    <a:pt x="2903" y="4303"/>
                  </a:lnTo>
                  <a:cubicBezTo>
                    <a:pt x="2943" y="4313"/>
                    <a:pt x="2983" y="4318"/>
                    <a:pt x="3021" y="4318"/>
                  </a:cubicBezTo>
                  <a:cubicBezTo>
                    <a:pt x="3237" y="4318"/>
                    <a:pt x="3418" y="4168"/>
                    <a:pt x="3503" y="3970"/>
                  </a:cubicBezTo>
                  <a:lnTo>
                    <a:pt x="4237" y="867"/>
                  </a:lnTo>
                  <a:lnTo>
                    <a:pt x="100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51"/>
            <p:cNvSpPr/>
            <p:nvPr/>
          </p:nvSpPr>
          <p:spPr>
            <a:xfrm>
              <a:off x="3150985" y="3670868"/>
              <a:ext cx="140896" cy="226664"/>
            </a:xfrm>
            <a:custGeom>
              <a:avLst/>
              <a:gdLst/>
              <a:ahLst/>
              <a:cxnLst/>
              <a:rect l="l" t="t" r="r" b="b"/>
              <a:pathLst>
                <a:path w="5339" h="8589" extrusionOk="0">
                  <a:moveTo>
                    <a:pt x="4704" y="0"/>
                  </a:moveTo>
                  <a:cubicBezTo>
                    <a:pt x="4037" y="1468"/>
                    <a:pt x="3237" y="2836"/>
                    <a:pt x="2236" y="4103"/>
                  </a:cubicBezTo>
                  <a:cubicBezTo>
                    <a:pt x="1769" y="4670"/>
                    <a:pt x="1168" y="5338"/>
                    <a:pt x="435" y="5971"/>
                  </a:cubicBezTo>
                  <a:lnTo>
                    <a:pt x="68" y="7306"/>
                  </a:lnTo>
                  <a:cubicBezTo>
                    <a:pt x="1" y="7539"/>
                    <a:pt x="168" y="7806"/>
                    <a:pt x="401" y="7906"/>
                  </a:cubicBezTo>
                  <a:lnTo>
                    <a:pt x="2903" y="8573"/>
                  </a:lnTo>
                  <a:cubicBezTo>
                    <a:pt x="2943" y="8583"/>
                    <a:pt x="2983" y="8588"/>
                    <a:pt x="3021" y="8588"/>
                  </a:cubicBezTo>
                  <a:cubicBezTo>
                    <a:pt x="3237" y="8588"/>
                    <a:pt x="3418" y="8438"/>
                    <a:pt x="3503" y="8240"/>
                  </a:cubicBezTo>
                  <a:lnTo>
                    <a:pt x="5238" y="901"/>
                  </a:lnTo>
                  <a:cubicBezTo>
                    <a:pt x="5338" y="501"/>
                    <a:pt x="5105" y="100"/>
                    <a:pt x="4738" y="0"/>
                  </a:cubicBez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51"/>
            <p:cNvSpPr/>
            <p:nvPr/>
          </p:nvSpPr>
          <p:spPr>
            <a:xfrm>
              <a:off x="2974040" y="2609615"/>
              <a:ext cx="604780" cy="1609236"/>
            </a:xfrm>
            <a:custGeom>
              <a:avLst/>
              <a:gdLst/>
              <a:ahLst/>
              <a:cxnLst/>
              <a:rect l="l" t="t" r="r" b="b"/>
              <a:pathLst>
                <a:path w="22917" h="60979" extrusionOk="0">
                  <a:moveTo>
                    <a:pt x="21146" y="485"/>
                  </a:moveTo>
                  <a:cubicBezTo>
                    <a:pt x="21233" y="485"/>
                    <a:pt x="21323" y="492"/>
                    <a:pt x="21416" y="502"/>
                  </a:cubicBezTo>
                  <a:cubicBezTo>
                    <a:pt x="22016" y="702"/>
                    <a:pt x="22383" y="1303"/>
                    <a:pt x="22216" y="1903"/>
                  </a:cubicBezTo>
                  <a:lnTo>
                    <a:pt x="20415" y="8441"/>
                  </a:lnTo>
                  <a:lnTo>
                    <a:pt x="20282" y="8408"/>
                  </a:lnTo>
                  <a:lnTo>
                    <a:pt x="18280" y="7841"/>
                  </a:lnTo>
                  <a:lnTo>
                    <a:pt x="20082" y="1303"/>
                  </a:lnTo>
                  <a:cubicBezTo>
                    <a:pt x="20148" y="1036"/>
                    <a:pt x="20348" y="769"/>
                    <a:pt x="20582" y="636"/>
                  </a:cubicBezTo>
                  <a:cubicBezTo>
                    <a:pt x="20766" y="520"/>
                    <a:pt x="20951" y="485"/>
                    <a:pt x="21146" y="485"/>
                  </a:cubicBezTo>
                  <a:close/>
                  <a:moveTo>
                    <a:pt x="18214" y="8308"/>
                  </a:moveTo>
                  <a:lnTo>
                    <a:pt x="19281" y="8608"/>
                  </a:lnTo>
                  <a:lnTo>
                    <a:pt x="20382" y="8908"/>
                  </a:lnTo>
                  <a:lnTo>
                    <a:pt x="19548" y="11744"/>
                  </a:lnTo>
                  <a:lnTo>
                    <a:pt x="17413" y="11143"/>
                  </a:lnTo>
                  <a:lnTo>
                    <a:pt x="18214" y="8308"/>
                  </a:lnTo>
                  <a:close/>
                  <a:moveTo>
                    <a:pt x="17246" y="11610"/>
                  </a:moveTo>
                  <a:lnTo>
                    <a:pt x="19381" y="12177"/>
                  </a:lnTo>
                  <a:lnTo>
                    <a:pt x="11742" y="40331"/>
                  </a:lnTo>
                  <a:cubicBezTo>
                    <a:pt x="11675" y="40297"/>
                    <a:pt x="11575" y="40264"/>
                    <a:pt x="11509" y="40264"/>
                  </a:cubicBezTo>
                  <a:lnTo>
                    <a:pt x="9841" y="39797"/>
                  </a:lnTo>
                  <a:cubicBezTo>
                    <a:pt x="9741" y="39764"/>
                    <a:pt x="9674" y="39764"/>
                    <a:pt x="9574" y="39764"/>
                  </a:cubicBezTo>
                  <a:lnTo>
                    <a:pt x="17246" y="11610"/>
                  </a:lnTo>
                  <a:close/>
                  <a:moveTo>
                    <a:pt x="9741" y="40197"/>
                  </a:moveTo>
                  <a:lnTo>
                    <a:pt x="11409" y="40664"/>
                  </a:lnTo>
                  <a:cubicBezTo>
                    <a:pt x="11509" y="40731"/>
                    <a:pt x="11575" y="40764"/>
                    <a:pt x="11609" y="40798"/>
                  </a:cubicBezTo>
                  <a:cubicBezTo>
                    <a:pt x="11709" y="40931"/>
                    <a:pt x="11776" y="41064"/>
                    <a:pt x="11742" y="41231"/>
                  </a:cubicBezTo>
                  <a:lnTo>
                    <a:pt x="10741" y="45268"/>
                  </a:lnTo>
                  <a:lnTo>
                    <a:pt x="7939" y="44500"/>
                  </a:lnTo>
                  <a:lnTo>
                    <a:pt x="9174" y="40597"/>
                  </a:lnTo>
                  <a:cubicBezTo>
                    <a:pt x="9207" y="40431"/>
                    <a:pt x="9340" y="40331"/>
                    <a:pt x="9507" y="40264"/>
                  </a:cubicBezTo>
                  <a:cubicBezTo>
                    <a:pt x="9541" y="40264"/>
                    <a:pt x="9574" y="40197"/>
                    <a:pt x="9607" y="40197"/>
                  </a:cubicBezTo>
                  <a:close/>
                  <a:moveTo>
                    <a:pt x="7773" y="45067"/>
                  </a:moveTo>
                  <a:lnTo>
                    <a:pt x="8573" y="45268"/>
                  </a:lnTo>
                  <a:lnTo>
                    <a:pt x="9441" y="45468"/>
                  </a:lnTo>
                  <a:lnTo>
                    <a:pt x="10608" y="45801"/>
                  </a:lnTo>
                  <a:lnTo>
                    <a:pt x="10441" y="46435"/>
                  </a:lnTo>
                  <a:lnTo>
                    <a:pt x="9908" y="48637"/>
                  </a:lnTo>
                  <a:cubicBezTo>
                    <a:pt x="9908" y="48670"/>
                    <a:pt x="9874" y="48670"/>
                    <a:pt x="9874" y="48737"/>
                  </a:cubicBezTo>
                  <a:lnTo>
                    <a:pt x="9841" y="48770"/>
                  </a:lnTo>
                  <a:lnTo>
                    <a:pt x="9774" y="48803"/>
                  </a:lnTo>
                  <a:cubicBezTo>
                    <a:pt x="9741" y="48837"/>
                    <a:pt x="9674" y="48837"/>
                    <a:pt x="9607" y="48837"/>
                  </a:cubicBezTo>
                  <a:lnTo>
                    <a:pt x="8540" y="48570"/>
                  </a:lnTo>
                  <a:lnTo>
                    <a:pt x="7406" y="48270"/>
                  </a:lnTo>
                  <a:lnTo>
                    <a:pt x="7106" y="48170"/>
                  </a:lnTo>
                  <a:cubicBezTo>
                    <a:pt x="7072" y="48170"/>
                    <a:pt x="7005" y="48136"/>
                    <a:pt x="7005" y="48070"/>
                  </a:cubicBezTo>
                  <a:cubicBezTo>
                    <a:pt x="7005" y="48003"/>
                    <a:pt x="7005" y="48003"/>
                    <a:pt x="6939" y="47969"/>
                  </a:cubicBezTo>
                  <a:lnTo>
                    <a:pt x="6939" y="47936"/>
                  </a:lnTo>
                  <a:lnTo>
                    <a:pt x="6939" y="47836"/>
                  </a:lnTo>
                  <a:lnTo>
                    <a:pt x="7606" y="45668"/>
                  </a:lnTo>
                  <a:lnTo>
                    <a:pt x="7773" y="45067"/>
                  </a:lnTo>
                  <a:close/>
                  <a:moveTo>
                    <a:pt x="7206" y="48637"/>
                  </a:moveTo>
                  <a:lnTo>
                    <a:pt x="9374" y="49237"/>
                  </a:lnTo>
                  <a:cubicBezTo>
                    <a:pt x="9374" y="51605"/>
                    <a:pt x="9107" y="53774"/>
                    <a:pt x="8573" y="55808"/>
                  </a:cubicBezTo>
                  <a:cubicBezTo>
                    <a:pt x="8244" y="55629"/>
                    <a:pt x="7861" y="55503"/>
                    <a:pt x="7497" y="55503"/>
                  </a:cubicBezTo>
                  <a:cubicBezTo>
                    <a:pt x="7455" y="55503"/>
                    <a:pt x="7414" y="55505"/>
                    <a:pt x="7372" y="55508"/>
                  </a:cubicBezTo>
                  <a:cubicBezTo>
                    <a:pt x="6172" y="55608"/>
                    <a:pt x="5238" y="56842"/>
                    <a:pt x="4037" y="57176"/>
                  </a:cubicBezTo>
                  <a:cubicBezTo>
                    <a:pt x="3870" y="57243"/>
                    <a:pt x="3736" y="57276"/>
                    <a:pt x="3570" y="57276"/>
                  </a:cubicBezTo>
                  <a:cubicBezTo>
                    <a:pt x="3703" y="57109"/>
                    <a:pt x="3770" y="56909"/>
                    <a:pt x="3870" y="56742"/>
                  </a:cubicBezTo>
                  <a:cubicBezTo>
                    <a:pt x="4370" y="55675"/>
                    <a:pt x="4771" y="54608"/>
                    <a:pt x="5137" y="53507"/>
                  </a:cubicBezTo>
                  <a:cubicBezTo>
                    <a:pt x="5338" y="53040"/>
                    <a:pt x="5504" y="52573"/>
                    <a:pt x="5705" y="52072"/>
                  </a:cubicBezTo>
                  <a:cubicBezTo>
                    <a:pt x="6172" y="50838"/>
                    <a:pt x="6672" y="49704"/>
                    <a:pt x="7206" y="48637"/>
                  </a:cubicBezTo>
                  <a:close/>
                  <a:moveTo>
                    <a:pt x="21115" y="0"/>
                  </a:moveTo>
                  <a:cubicBezTo>
                    <a:pt x="20845" y="0"/>
                    <a:pt x="20589" y="82"/>
                    <a:pt x="20348" y="235"/>
                  </a:cubicBezTo>
                  <a:cubicBezTo>
                    <a:pt x="19948" y="435"/>
                    <a:pt x="19715" y="769"/>
                    <a:pt x="19581" y="1169"/>
                  </a:cubicBezTo>
                  <a:lnTo>
                    <a:pt x="17747" y="7941"/>
                  </a:lnTo>
                  <a:lnTo>
                    <a:pt x="16812" y="11243"/>
                  </a:lnTo>
                  <a:lnTo>
                    <a:pt x="9040" y="39930"/>
                  </a:lnTo>
                  <a:cubicBezTo>
                    <a:pt x="8873" y="40064"/>
                    <a:pt x="8740" y="40197"/>
                    <a:pt x="8673" y="40431"/>
                  </a:cubicBezTo>
                  <a:lnTo>
                    <a:pt x="7406" y="44634"/>
                  </a:lnTo>
                  <a:lnTo>
                    <a:pt x="6505" y="47669"/>
                  </a:lnTo>
                  <a:cubicBezTo>
                    <a:pt x="6438" y="47836"/>
                    <a:pt x="6438" y="48036"/>
                    <a:pt x="6538" y="48236"/>
                  </a:cubicBezTo>
                  <a:cubicBezTo>
                    <a:pt x="6572" y="48303"/>
                    <a:pt x="6605" y="48336"/>
                    <a:pt x="6705" y="48436"/>
                  </a:cubicBezTo>
                  <a:cubicBezTo>
                    <a:pt x="6172" y="49471"/>
                    <a:pt x="5671" y="50638"/>
                    <a:pt x="5204" y="51839"/>
                  </a:cubicBezTo>
                  <a:cubicBezTo>
                    <a:pt x="5004" y="52339"/>
                    <a:pt x="4837" y="52806"/>
                    <a:pt x="4670" y="53307"/>
                  </a:cubicBezTo>
                  <a:cubicBezTo>
                    <a:pt x="4270" y="54341"/>
                    <a:pt x="3903" y="55441"/>
                    <a:pt x="3370" y="56476"/>
                  </a:cubicBezTo>
                  <a:cubicBezTo>
                    <a:pt x="3269" y="56676"/>
                    <a:pt x="3169" y="56909"/>
                    <a:pt x="3036" y="57109"/>
                  </a:cubicBezTo>
                  <a:cubicBezTo>
                    <a:pt x="2335" y="58243"/>
                    <a:pt x="1435" y="58944"/>
                    <a:pt x="434" y="59745"/>
                  </a:cubicBezTo>
                  <a:lnTo>
                    <a:pt x="234" y="59911"/>
                  </a:lnTo>
                  <a:cubicBezTo>
                    <a:pt x="0" y="60111"/>
                    <a:pt x="0" y="60278"/>
                    <a:pt x="0" y="60412"/>
                  </a:cubicBezTo>
                  <a:cubicBezTo>
                    <a:pt x="0" y="60512"/>
                    <a:pt x="101" y="60645"/>
                    <a:pt x="367" y="60779"/>
                  </a:cubicBezTo>
                  <a:cubicBezTo>
                    <a:pt x="509" y="60820"/>
                    <a:pt x="695" y="60842"/>
                    <a:pt x="913" y="60842"/>
                  </a:cubicBezTo>
                  <a:cubicBezTo>
                    <a:pt x="1928" y="60842"/>
                    <a:pt x="3647" y="60356"/>
                    <a:pt x="4937" y="59011"/>
                  </a:cubicBezTo>
                  <a:cubicBezTo>
                    <a:pt x="5004" y="58977"/>
                    <a:pt x="5338" y="58610"/>
                    <a:pt x="5604" y="58277"/>
                  </a:cubicBezTo>
                  <a:lnTo>
                    <a:pt x="5604" y="58277"/>
                  </a:lnTo>
                  <a:cubicBezTo>
                    <a:pt x="5538" y="59278"/>
                    <a:pt x="4937" y="59878"/>
                    <a:pt x="4604" y="60278"/>
                  </a:cubicBezTo>
                  <a:cubicBezTo>
                    <a:pt x="4404" y="60478"/>
                    <a:pt x="4270" y="60645"/>
                    <a:pt x="4370" y="60812"/>
                  </a:cubicBezTo>
                  <a:cubicBezTo>
                    <a:pt x="4404" y="60912"/>
                    <a:pt x="4504" y="60979"/>
                    <a:pt x="4670" y="60979"/>
                  </a:cubicBezTo>
                  <a:cubicBezTo>
                    <a:pt x="6805" y="60945"/>
                    <a:pt x="8273" y="58477"/>
                    <a:pt x="8907" y="56175"/>
                  </a:cubicBezTo>
                  <a:lnTo>
                    <a:pt x="8940" y="56109"/>
                  </a:lnTo>
                  <a:cubicBezTo>
                    <a:pt x="8940" y="56042"/>
                    <a:pt x="8974" y="55975"/>
                    <a:pt x="8974" y="55942"/>
                  </a:cubicBezTo>
                  <a:cubicBezTo>
                    <a:pt x="9574" y="53840"/>
                    <a:pt x="9807" y="51639"/>
                    <a:pt x="9774" y="49237"/>
                  </a:cubicBezTo>
                  <a:lnTo>
                    <a:pt x="9874" y="49237"/>
                  </a:lnTo>
                  <a:cubicBezTo>
                    <a:pt x="9908" y="49237"/>
                    <a:pt x="9974" y="49170"/>
                    <a:pt x="10041" y="49170"/>
                  </a:cubicBezTo>
                  <a:cubicBezTo>
                    <a:pt x="10208" y="49104"/>
                    <a:pt x="10308" y="48937"/>
                    <a:pt x="10375" y="48703"/>
                  </a:cubicBezTo>
                  <a:lnTo>
                    <a:pt x="11108" y="45634"/>
                  </a:lnTo>
                  <a:lnTo>
                    <a:pt x="12176" y="41331"/>
                  </a:lnTo>
                  <a:cubicBezTo>
                    <a:pt x="12209" y="41131"/>
                    <a:pt x="12209" y="40931"/>
                    <a:pt x="12109" y="40698"/>
                  </a:cubicBezTo>
                  <a:lnTo>
                    <a:pt x="19915" y="12010"/>
                  </a:lnTo>
                  <a:lnTo>
                    <a:pt x="20849" y="8741"/>
                  </a:lnTo>
                  <a:lnTo>
                    <a:pt x="22650" y="1970"/>
                  </a:lnTo>
                  <a:cubicBezTo>
                    <a:pt x="22917" y="1169"/>
                    <a:pt x="22417" y="269"/>
                    <a:pt x="21549" y="68"/>
                  </a:cubicBezTo>
                  <a:cubicBezTo>
                    <a:pt x="21400" y="23"/>
                    <a:pt x="21256" y="0"/>
                    <a:pt x="21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TextBox 24"/>
          <p:cNvSpPr txBox="1"/>
          <p:nvPr/>
        </p:nvSpPr>
        <p:spPr>
          <a:xfrm>
            <a:off x="771467" y="770988"/>
            <a:ext cx="7601066" cy="4031873"/>
          </a:xfrm>
          <a:prstGeom prst="rect">
            <a:avLst/>
          </a:prstGeom>
          <a:noFill/>
        </p:spPr>
        <p:txBody>
          <a:bodyPr wrap="square">
            <a:spAutoFit/>
          </a:bodyPr>
          <a:lstStyle/>
          <a:p>
            <a:pPr algn="just"/>
            <a:r>
              <a:rPr lang="vi-VN" sz="1600" b="0" i="0" dirty="0">
                <a:solidFill>
                  <a:srgbClr val="000000"/>
                </a:solidFill>
                <a:effectLst/>
                <a:latin typeface="+mj-lt"/>
              </a:rPr>
              <a:t> </a:t>
            </a:r>
            <a:r>
              <a:rPr lang="en-US" sz="1600" dirty="0">
                <a:latin typeface="+mj-lt"/>
              </a:rPr>
              <a:t>    </a:t>
            </a:r>
            <a:r>
              <a:rPr lang="vi-VN" sz="1600" b="0" i="0" dirty="0">
                <a:solidFill>
                  <a:srgbClr val="000000"/>
                </a:solidFill>
                <a:effectLst/>
                <a:latin typeface="+mj-lt"/>
              </a:rPr>
              <a:t>Phụ nữ Việt Nam xưa hay mặc áo lối mớ ba, mớ bảy, tức là mặc nhiều áo cánh lồng vào nhau. Tuy nhiên, với phong cách tế nhị, kín đáo, người phụ nữ Việt thường mặc chiếc áo dài thẫm màu bên ngoài, lấp ló bên trong mới là các lớp áo cánh nhiều màu (vàng mỡ gà, vàng chanh, hồng cánh sen, hồng đào, xanh hồ thủy,…)</a:t>
            </a:r>
          </a:p>
          <a:p>
            <a:pPr algn="just"/>
            <a:r>
              <a:rPr lang="vi-VN" sz="1600" b="0" i="0" dirty="0">
                <a:solidFill>
                  <a:srgbClr val="000000"/>
                </a:solidFill>
                <a:effectLst/>
                <a:latin typeface="+mj-lt"/>
              </a:rPr>
              <a:t>      Từ đầu thế kỉ XIX đến sau năm 1945, ở một số vùng, người ta mặc áo dài kể cả khi lao động nặng nhọc. Áo dài phụ nữ có hai loại: áo tứ thân và áo năm thân. Phổ biến hơn là áo tứ thân, được may từ bốn mảnh vải, hai mảnh sau ghép liền ở giữa sống lưng. Đằng trước là hai vạt áo, không có khuy, khi mặc bỏ buông hoặc buộc thắt vào nhau. Áo năm thân cũng may như áo tứ thân, chỉ có điều vạt trước phía trái may ghép từ hai thân vải, thành ra rộng gấp đôi vạt phải.</a:t>
            </a:r>
          </a:p>
          <a:p>
            <a:pPr algn="just"/>
            <a:r>
              <a:rPr lang="vi-VN" sz="1600" b="0" i="0" dirty="0">
                <a:solidFill>
                  <a:srgbClr val="000000"/>
                </a:solidFill>
                <a:effectLst/>
                <a:latin typeface="+mj-lt"/>
              </a:rPr>
              <a:t>        Từ những năm 30 của thế kỉ XX, chiếc áo dài cổ truyền được cải tiến dần thành chiếc áo tân thời. Chiếc áo tân thời là sự kết hợp hài hòa giữa phong cách dân tộc tế nhị, kín đáo với phong cách phương Tây hiện đại, trẻ trung.</a:t>
            </a:r>
          </a:p>
          <a:p>
            <a:pPr algn="just"/>
            <a:r>
              <a:rPr lang="vi-VN" sz="1600" b="0" i="0" dirty="0">
                <a:solidFill>
                  <a:srgbClr val="000000"/>
                </a:solidFill>
                <a:effectLst/>
                <a:latin typeface="+mj-lt"/>
              </a:rPr>
              <a:t>      Áo dài trở thành biểu tượng cho y phục truyền thống của Việt Nam. Trong tà áo dài, hình ảnh người phụ nữ Việt Nam như đẹp hơn, tự nhiên, mềm mại và thanh thoát hơn.</a:t>
            </a:r>
          </a:p>
          <a:p>
            <a:pPr algn="r"/>
            <a:r>
              <a:rPr lang="vi-VN" sz="1600" b="1" i="0" dirty="0">
                <a:solidFill>
                  <a:srgbClr val="000000"/>
                </a:solidFill>
                <a:effectLst/>
                <a:latin typeface="+mj-lt"/>
              </a:rPr>
              <a:t>Theo TRẦN NGỌC THÊM</a:t>
            </a:r>
            <a:endParaRPr lang="vi-VN" sz="1600" b="0" i="0" dirty="0">
              <a:solidFill>
                <a:srgbClr val="000000"/>
              </a:solidFill>
              <a:effectLst/>
              <a:latin typeface="+mj-lt"/>
            </a:endParaRPr>
          </a:p>
        </p:txBody>
      </p:sp>
      <p:sp>
        <p:nvSpPr>
          <p:cNvPr id="26" name="TextBox 25"/>
          <p:cNvSpPr txBox="1"/>
          <p:nvPr/>
        </p:nvSpPr>
        <p:spPr>
          <a:xfrm>
            <a:off x="3384958" y="444617"/>
            <a:ext cx="2374084" cy="369332"/>
          </a:xfrm>
          <a:prstGeom prst="rect">
            <a:avLst/>
          </a:prstGeom>
          <a:noFill/>
        </p:spPr>
        <p:txBody>
          <a:bodyPr wrap="square" rtlCol="0">
            <a:spAutoFit/>
          </a:bodyPr>
          <a:lstStyle/>
          <a:p>
            <a:r>
              <a:rPr lang="en-US" sz="1800" dirty="0" err="1">
                <a:latin typeface="SVN-UT Triumph" panose="00000500000000000000" pitchFamily="50" charset="0"/>
              </a:rPr>
              <a:t>Tà</a:t>
            </a:r>
            <a:r>
              <a:rPr lang="en-US" sz="1800" dirty="0">
                <a:latin typeface="SVN-UT Triumph" panose="00000500000000000000" pitchFamily="50" charset="0"/>
              </a:rPr>
              <a:t> </a:t>
            </a:r>
            <a:r>
              <a:rPr lang="en-US" sz="1800" dirty="0" err="1">
                <a:latin typeface="SVN-UT Triumph" panose="00000500000000000000" pitchFamily="50" charset="0"/>
              </a:rPr>
              <a:t>áo</a:t>
            </a:r>
            <a:r>
              <a:rPr lang="en-US" sz="1800" dirty="0">
                <a:latin typeface="SVN-UT Triumph" panose="00000500000000000000" pitchFamily="50" charset="0"/>
              </a:rPr>
              <a:t> </a:t>
            </a:r>
            <a:r>
              <a:rPr lang="en-US" sz="1800" dirty="0" err="1">
                <a:latin typeface="SVN-UT Triumph" panose="00000500000000000000" pitchFamily="50" charset="0"/>
              </a:rPr>
              <a:t>dài</a:t>
            </a:r>
            <a:r>
              <a:rPr lang="en-US" sz="1800" dirty="0">
                <a:latin typeface="SVN-UT Triumph" panose="00000500000000000000" pitchFamily="50" charset="0"/>
              </a:rPr>
              <a:t> </a:t>
            </a:r>
            <a:r>
              <a:rPr lang="en-US" sz="1800" dirty="0" err="1">
                <a:latin typeface="SVN-UT Triumph" panose="00000500000000000000" pitchFamily="50" charset="0"/>
              </a:rPr>
              <a:t>Việt</a:t>
            </a:r>
            <a:r>
              <a:rPr lang="en-US" sz="1800" dirty="0">
                <a:latin typeface="SVN-UT Triumph" panose="00000500000000000000" pitchFamily="50" charset="0"/>
              </a:rPr>
              <a:t> Nam</a:t>
            </a:r>
          </a:p>
        </p:txBody>
      </p:sp>
      <p:sp>
        <p:nvSpPr>
          <p:cNvPr id="5" name="Rectangle: Rounded Corners 4"/>
          <p:cNvSpPr/>
          <p:nvPr/>
        </p:nvSpPr>
        <p:spPr>
          <a:xfrm>
            <a:off x="733302" y="839244"/>
            <a:ext cx="7672467" cy="956000"/>
          </a:xfrm>
          <a:prstGeom prst="roundRect">
            <a:avLst>
              <a:gd name="adj" fmla="val 16667"/>
            </a:avLst>
          </a:prstGeom>
          <a:no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6" name="Oval 5"/>
          <p:cNvSpPr/>
          <p:nvPr/>
        </p:nvSpPr>
        <p:spPr>
          <a:xfrm>
            <a:off x="271389" y="895806"/>
            <a:ext cx="548640" cy="548640"/>
          </a:xfrm>
          <a:prstGeom prst="ellipse">
            <a:avLst/>
          </a:prstGeom>
          <a:solidFill>
            <a:schemeClr val="tx1"/>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3200" b="0" i="0" u="none" strike="noStrike" kern="0" cap="none" spc="0" normalizeH="0" baseline="0" noProof="0" dirty="0">
                <a:ln>
                  <a:noFill/>
                </a:ln>
                <a:solidFill>
                  <a:schemeClr val="bg2">
                    <a:lumMod val="50000"/>
                  </a:schemeClr>
                </a:solidFill>
                <a:effectLst/>
                <a:uLnTx/>
                <a:uFillTx/>
                <a:latin typeface="iCiel Cadena" panose="02000503000000020004" pitchFamily="50" charset="0"/>
                <a:ea typeface="+mn-ea"/>
                <a:cs typeface="+mn-cs"/>
              </a:rPr>
              <a:t>1</a:t>
            </a:r>
          </a:p>
        </p:txBody>
      </p:sp>
      <p:sp>
        <p:nvSpPr>
          <p:cNvPr id="7" name="Rectangle: Rounded Corners 6"/>
          <p:cNvSpPr/>
          <p:nvPr/>
        </p:nvSpPr>
        <p:spPr>
          <a:xfrm>
            <a:off x="735766" y="1838932"/>
            <a:ext cx="7672467" cy="1415996"/>
          </a:xfrm>
          <a:prstGeom prst="roundRect">
            <a:avLst>
              <a:gd name="adj" fmla="val 16667"/>
            </a:avLst>
          </a:prstGeom>
          <a:no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8" name="Oval 7"/>
          <p:cNvSpPr/>
          <p:nvPr/>
        </p:nvSpPr>
        <p:spPr>
          <a:xfrm>
            <a:off x="273853" y="1895494"/>
            <a:ext cx="548640" cy="548640"/>
          </a:xfrm>
          <a:prstGeom prst="ellipse">
            <a:avLst/>
          </a:prstGeom>
          <a:solidFill>
            <a:schemeClr val="tx1"/>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lang="en-US" sz="3200" dirty="0">
                <a:solidFill>
                  <a:schemeClr val="bg2">
                    <a:lumMod val="50000"/>
                  </a:schemeClr>
                </a:solidFill>
                <a:latin typeface="iCiel Cadena" panose="02000503000000020004" pitchFamily="50" charset="0"/>
                <a:ea typeface="+mn-ea"/>
                <a:cs typeface="+mn-cs"/>
              </a:rPr>
              <a:t>2</a:t>
            </a:r>
            <a:endParaRPr kumimoji="0" lang="en-US" sz="3200" b="0" i="0" u="none" strike="noStrike" kern="0" cap="none" spc="0" normalizeH="0" baseline="0" noProof="0" dirty="0">
              <a:ln>
                <a:noFill/>
              </a:ln>
              <a:solidFill>
                <a:schemeClr val="bg2">
                  <a:lumMod val="50000"/>
                </a:schemeClr>
              </a:solidFill>
              <a:effectLst/>
              <a:uLnTx/>
              <a:uFillTx/>
              <a:latin typeface="iCiel Cadena" panose="02000503000000020004" pitchFamily="50" charset="0"/>
              <a:ea typeface="+mn-ea"/>
              <a:cs typeface="+mn-cs"/>
            </a:endParaRPr>
          </a:p>
        </p:txBody>
      </p:sp>
      <p:sp>
        <p:nvSpPr>
          <p:cNvPr id="9" name="Rectangle: Rounded Corners 8"/>
          <p:cNvSpPr/>
          <p:nvPr/>
        </p:nvSpPr>
        <p:spPr>
          <a:xfrm>
            <a:off x="735766" y="3296874"/>
            <a:ext cx="7672467" cy="704676"/>
          </a:xfrm>
          <a:prstGeom prst="roundRect">
            <a:avLst>
              <a:gd name="adj" fmla="val 16667"/>
            </a:avLst>
          </a:prstGeom>
          <a:no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0" name="Oval 9"/>
          <p:cNvSpPr/>
          <p:nvPr/>
        </p:nvSpPr>
        <p:spPr>
          <a:xfrm>
            <a:off x="273853" y="3398522"/>
            <a:ext cx="548640" cy="548640"/>
          </a:xfrm>
          <a:prstGeom prst="ellipse">
            <a:avLst/>
          </a:prstGeom>
          <a:solidFill>
            <a:schemeClr val="tx1"/>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lang="en-US" sz="3200" noProof="0" dirty="0">
                <a:solidFill>
                  <a:schemeClr val="bg2">
                    <a:lumMod val="50000"/>
                  </a:schemeClr>
                </a:solidFill>
                <a:latin typeface="iCiel Cadena" panose="02000503000000020004" pitchFamily="50" charset="0"/>
                <a:ea typeface="+mn-ea"/>
                <a:cs typeface="+mn-cs"/>
              </a:rPr>
              <a:t>3</a:t>
            </a:r>
            <a:endParaRPr kumimoji="0" lang="en-US" sz="3200" b="0" i="0" u="none" strike="noStrike" kern="0" cap="none" spc="0" normalizeH="0" baseline="0" noProof="0" dirty="0">
              <a:ln>
                <a:noFill/>
              </a:ln>
              <a:solidFill>
                <a:schemeClr val="bg2">
                  <a:lumMod val="50000"/>
                </a:schemeClr>
              </a:solidFill>
              <a:effectLst/>
              <a:uLnTx/>
              <a:uFillTx/>
              <a:latin typeface="iCiel Cadena" panose="02000503000000020004" pitchFamily="50" charset="0"/>
              <a:ea typeface="+mn-ea"/>
              <a:cs typeface="+mn-cs"/>
            </a:endParaRPr>
          </a:p>
        </p:txBody>
      </p:sp>
      <p:sp>
        <p:nvSpPr>
          <p:cNvPr id="11" name="Rectangle: Rounded Corners 10"/>
          <p:cNvSpPr/>
          <p:nvPr/>
        </p:nvSpPr>
        <p:spPr>
          <a:xfrm>
            <a:off x="735766" y="4039645"/>
            <a:ext cx="7672467" cy="659589"/>
          </a:xfrm>
          <a:prstGeom prst="roundRect">
            <a:avLst>
              <a:gd name="adj" fmla="val 16667"/>
            </a:avLst>
          </a:prstGeom>
          <a:no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2" name="Oval 11"/>
          <p:cNvSpPr/>
          <p:nvPr/>
        </p:nvSpPr>
        <p:spPr>
          <a:xfrm>
            <a:off x="273853" y="4129763"/>
            <a:ext cx="548640" cy="548640"/>
          </a:xfrm>
          <a:prstGeom prst="ellipse">
            <a:avLst/>
          </a:prstGeom>
          <a:solidFill>
            <a:schemeClr val="tx1"/>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lang="en-US" sz="3200" dirty="0">
                <a:solidFill>
                  <a:schemeClr val="bg2">
                    <a:lumMod val="50000"/>
                  </a:schemeClr>
                </a:solidFill>
                <a:latin typeface="iCiel Cadena" panose="02000503000000020004" pitchFamily="50" charset="0"/>
                <a:ea typeface="+mn-ea"/>
                <a:cs typeface="+mn-cs"/>
              </a:rPr>
              <a:t>4</a:t>
            </a:r>
            <a:endParaRPr kumimoji="0" lang="en-US" sz="3200" b="0" i="0" u="none" strike="noStrike" kern="0" cap="none" spc="0" normalizeH="0" baseline="0" noProof="0" dirty="0">
              <a:ln>
                <a:noFill/>
              </a:ln>
              <a:solidFill>
                <a:schemeClr val="bg2">
                  <a:lumMod val="50000"/>
                </a:schemeClr>
              </a:solidFill>
              <a:effectLst/>
              <a:uLnTx/>
              <a:uFillTx/>
              <a:latin typeface="iCiel Cadena" panose="02000503000000020004" pitchFamily="50" charset="0"/>
              <a:ea typeface="+mn-ea"/>
              <a:cs typeface="+mn-cs"/>
            </a:endParaRPr>
          </a:p>
        </p:txBody>
      </p:sp>
      <p:sp>
        <p:nvSpPr>
          <p:cNvPr id="4" name="Google Shape;2814;p43"/>
          <p:cNvSpPr/>
          <p:nvPr/>
        </p:nvSpPr>
        <p:spPr>
          <a:xfrm>
            <a:off x="253934" y="308916"/>
            <a:ext cx="3114116" cy="437700"/>
          </a:xfrm>
          <a:prstGeom prst="roundRect">
            <a:avLst>
              <a:gd name="adj" fmla="val 50000"/>
            </a:avLst>
          </a:prstGeom>
          <a:solidFill>
            <a:srgbClr val="EB404B"/>
          </a:solidFill>
          <a:ln>
            <a:noFill/>
          </a:ln>
          <a:effectLst>
            <a:outerShdw dist="28575" dir="3000000" algn="bl" rotWithShape="0">
              <a:srgbClr val="FED8AC"/>
            </a:outerShdw>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1800" b="0" i="0" u="none" strike="noStrike" kern="0" cap="none" spc="0" normalizeH="0" baseline="0" noProof="0" dirty="0" err="1">
                <a:ln>
                  <a:noFill/>
                </a:ln>
                <a:solidFill>
                  <a:srgbClr val="FFFFFF"/>
                </a:solidFill>
                <a:effectLst/>
                <a:uLnTx/>
                <a:uFillTx/>
                <a:latin typeface="UTM Avo" panose="02040603050506020204" pitchFamily="18" charset="0"/>
              </a:rPr>
              <a:t>Luyện</a:t>
            </a:r>
            <a:r>
              <a:rPr kumimoji="0" lang="en-US" sz="1800" b="0" i="0" u="none" strike="noStrike" kern="0" cap="none" spc="0" normalizeH="0" baseline="0" noProof="0" dirty="0">
                <a:ln>
                  <a:noFill/>
                </a:ln>
                <a:solidFill>
                  <a:srgbClr val="FFFFFF"/>
                </a:solidFill>
                <a:effectLst/>
                <a:uLnTx/>
                <a:uFillTx/>
                <a:latin typeface="UTM Avo" panose="02040603050506020204" pitchFamily="18" charset="0"/>
              </a:rPr>
              <a:t> </a:t>
            </a:r>
            <a:r>
              <a:rPr kumimoji="0" lang="en-US" sz="1800" b="0" i="0" u="none" strike="noStrike" kern="0" cap="none" spc="0" normalizeH="0" baseline="0" noProof="0" dirty="0" err="1">
                <a:ln>
                  <a:noFill/>
                </a:ln>
                <a:solidFill>
                  <a:srgbClr val="FFFFFF"/>
                </a:solidFill>
                <a:effectLst/>
                <a:uLnTx/>
                <a:uFillTx/>
                <a:latin typeface="UTM Avo" panose="02040603050506020204" pitchFamily="18" charset="0"/>
              </a:rPr>
              <a:t>đọc</a:t>
            </a:r>
            <a:r>
              <a:rPr kumimoji="0" lang="en-US" sz="1800" b="0" i="0" u="none" strike="noStrike" kern="0" cap="none" spc="0" normalizeH="0" baseline="0" noProof="0" dirty="0">
                <a:ln>
                  <a:noFill/>
                </a:ln>
                <a:solidFill>
                  <a:srgbClr val="FFFFFF"/>
                </a:solidFill>
                <a:effectLst/>
                <a:uLnTx/>
                <a:uFillTx/>
                <a:latin typeface="UTM Avo" panose="02040603050506020204" pitchFamily="18" charset="0"/>
              </a:rPr>
              <a:t> </a:t>
            </a:r>
            <a:r>
              <a:rPr kumimoji="0" lang="en-US" sz="1800" b="0" i="0" u="none" strike="noStrike" kern="0" cap="none" spc="0" normalizeH="0" baseline="0" noProof="0" dirty="0" err="1">
                <a:ln>
                  <a:noFill/>
                </a:ln>
                <a:solidFill>
                  <a:srgbClr val="FFFFFF"/>
                </a:solidFill>
                <a:effectLst/>
                <a:uLnTx/>
                <a:uFillTx/>
                <a:latin typeface="UTM Avo" panose="02040603050506020204" pitchFamily="18" charset="0"/>
              </a:rPr>
              <a:t>nối</a:t>
            </a:r>
            <a:r>
              <a:rPr kumimoji="0" lang="en-US" sz="1800" b="0" i="0" u="none" strike="noStrike" kern="0" cap="none" spc="0" normalizeH="0" baseline="0" noProof="0" dirty="0">
                <a:ln>
                  <a:noFill/>
                </a:ln>
                <a:solidFill>
                  <a:srgbClr val="FFFFFF"/>
                </a:solidFill>
                <a:effectLst/>
                <a:uLnTx/>
                <a:uFillTx/>
                <a:latin typeface="UTM Avo" panose="02040603050506020204" pitchFamily="18" charset="0"/>
              </a:rPr>
              <a:t> </a:t>
            </a:r>
            <a:r>
              <a:rPr kumimoji="0" lang="en-US" sz="1800" b="0" i="0" u="none" strike="noStrike" kern="0" cap="none" spc="0" normalizeH="0" baseline="0" noProof="0" dirty="0" err="1">
                <a:ln>
                  <a:noFill/>
                </a:ln>
                <a:solidFill>
                  <a:srgbClr val="FFFFFF"/>
                </a:solidFill>
                <a:effectLst/>
                <a:uLnTx/>
                <a:uFillTx/>
                <a:latin typeface="UTM Avo" panose="02040603050506020204" pitchFamily="18" charset="0"/>
              </a:rPr>
              <a:t>tiếp</a:t>
            </a:r>
            <a:r>
              <a:rPr kumimoji="0" lang="en-US" sz="1800" b="0" i="0" u="none" strike="noStrike" kern="0" cap="none" spc="0" normalizeH="0" baseline="0" noProof="0" dirty="0">
                <a:ln>
                  <a:noFill/>
                </a:ln>
                <a:solidFill>
                  <a:srgbClr val="FFFFFF"/>
                </a:solidFill>
                <a:effectLst/>
                <a:uLnTx/>
                <a:uFillTx/>
                <a:latin typeface="UTM Avo" panose="02040603050506020204" pitchFamily="18" charset="0"/>
              </a:rPr>
              <a:t> </a:t>
            </a:r>
            <a:r>
              <a:rPr kumimoji="0" lang="en-US" sz="1800" b="0" i="0" u="none" strike="noStrike" kern="0" cap="none" spc="0" normalizeH="0" baseline="0" noProof="0" dirty="0" err="1">
                <a:ln>
                  <a:noFill/>
                </a:ln>
                <a:solidFill>
                  <a:srgbClr val="FFFFFF"/>
                </a:solidFill>
                <a:effectLst/>
                <a:uLnTx/>
                <a:uFillTx/>
                <a:latin typeface="UTM Avo" panose="02040603050506020204" pitchFamily="18" charset="0"/>
              </a:rPr>
              <a:t>đoạn</a:t>
            </a:r>
            <a:endParaRPr kumimoji="0" sz="1800" b="0" i="0" u="none" strike="noStrike" kern="0" cap="none" spc="0" normalizeH="0" baseline="0" noProof="0" dirty="0">
              <a:ln>
                <a:noFill/>
              </a:ln>
              <a:solidFill>
                <a:srgbClr val="FFFFFF"/>
              </a:solidFill>
              <a:effectLst/>
              <a:uLnTx/>
              <a:uFillTx/>
              <a:latin typeface="UTM Avo" panose="02040603050506020204" pitchFamily="18" charset="0"/>
            </a:endParaRPr>
          </a:p>
        </p:txBody>
      </p:sp>
    </p:spTree>
  </p:cSld>
  <p:clrMapOvr>
    <a:masterClrMapping/>
  </p:clrMapOvr>
  <p:transition spd="slow">
    <p:rand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26"/>
        <p:cNvGrpSpPr/>
        <p:nvPr/>
      </p:nvGrpSpPr>
      <p:grpSpPr>
        <a:xfrm>
          <a:off x="0" y="0"/>
          <a:ext cx="0" cy="0"/>
          <a:chOff x="0" y="0"/>
          <a:chExt cx="0" cy="0"/>
        </a:xfrm>
      </p:grpSpPr>
      <p:grpSp>
        <p:nvGrpSpPr>
          <p:cNvPr id="1332" name="Google Shape;1332;p50"/>
          <p:cNvGrpSpPr/>
          <p:nvPr/>
        </p:nvGrpSpPr>
        <p:grpSpPr>
          <a:xfrm>
            <a:off x="404260" y="3144445"/>
            <a:ext cx="1380560" cy="1718849"/>
            <a:chOff x="6660775" y="3053188"/>
            <a:chExt cx="1645090" cy="2048200"/>
          </a:xfrm>
        </p:grpSpPr>
        <p:sp>
          <p:nvSpPr>
            <p:cNvPr id="1333" name="Google Shape;1333;p50"/>
            <p:cNvSpPr/>
            <p:nvPr/>
          </p:nvSpPr>
          <p:spPr>
            <a:xfrm>
              <a:off x="6664925" y="3161588"/>
              <a:ext cx="1351000" cy="1924500"/>
            </a:xfrm>
            <a:custGeom>
              <a:avLst/>
              <a:gdLst/>
              <a:ahLst/>
              <a:cxnLst/>
              <a:rect l="l" t="t" r="r" b="b"/>
              <a:pathLst>
                <a:path w="54040" h="76980" extrusionOk="0">
                  <a:moveTo>
                    <a:pt x="25936" y="1"/>
                  </a:moveTo>
                  <a:cubicBezTo>
                    <a:pt x="25024" y="1"/>
                    <a:pt x="24214" y="734"/>
                    <a:pt x="24185" y="1720"/>
                  </a:cubicBezTo>
                  <a:lnTo>
                    <a:pt x="23718" y="10460"/>
                  </a:lnTo>
                  <a:cubicBezTo>
                    <a:pt x="23436" y="10453"/>
                    <a:pt x="23155" y="10449"/>
                    <a:pt x="22875" y="10449"/>
                  </a:cubicBezTo>
                  <a:cubicBezTo>
                    <a:pt x="16619" y="10449"/>
                    <a:pt x="10765" y="12242"/>
                    <a:pt x="6806" y="16297"/>
                  </a:cubicBezTo>
                  <a:cubicBezTo>
                    <a:pt x="6205" y="16931"/>
                    <a:pt x="5638" y="17565"/>
                    <a:pt x="5138" y="18299"/>
                  </a:cubicBezTo>
                  <a:cubicBezTo>
                    <a:pt x="5038" y="18399"/>
                    <a:pt x="5004" y="18465"/>
                    <a:pt x="4971" y="18566"/>
                  </a:cubicBezTo>
                  <a:cubicBezTo>
                    <a:pt x="4704" y="18932"/>
                    <a:pt x="4471" y="19299"/>
                    <a:pt x="4204" y="19733"/>
                  </a:cubicBezTo>
                  <a:cubicBezTo>
                    <a:pt x="3937" y="20200"/>
                    <a:pt x="3670" y="20700"/>
                    <a:pt x="3437" y="21201"/>
                  </a:cubicBezTo>
                  <a:cubicBezTo>
                    <a:pt x="3103" y="21868"/>
                    <a:pt x="2770" y="22568"/>
                    <a:pt x="2469" y="23269"/>
                  </a:cubicBezTo>
                  <a:cubicBezTo>
                    <a:pt x="2269" y="23769"/>
                    <a:pt x="2102" y="24303"/>
                    <a:pt x="1869" y="24870"/>
                  </a:cubicBezTo>
                  <a:cubicBezTo>
                    <a:pt x="1602" y="25737"/>
                    <a:pt x="1335" y="26638"/>
                    <a:pt x="1135" y="27572"/>
                  </a:cubicBezTo>
                  <a:cubicBezTo>
                    <a:pt x="1002" y="28139"/>
                    <a:pt x="868" y="28706"/>
                    <a:pt x="768" y="29273"/>
                  </a:cubicBezTo>
                  <a:cubicBezTo>
                    <a:pt x="635" y="29940"/>
                    <a:pt x="501" y="30641"/>
                    <a:pt x="435" y="31308"/>
                  </a:cubicBezTo>
                  <a:cubicBezTo>
                    <a:pt x="334" y="31875"/>
                    <a:pt x="301" y="32409"/>
                    <a:pt x="201" y="32976"/>
                  </a:cubicBezTo>
                  <a:lnTo>
                    <a:pt x="101" y="34610"/>
                  </a:lnTo>
                  <a:cubicBezTo>
                    <a:pt x="34" y="35544"/>
                    <a:pt x="1" y="36412"/>
                    <a:pt x="1" y="37312"/>
                  </a:cubicBezTo>
                  <a:cubicBezTo>
                    <a:pt x="1" y="38547"/>
                    <a:pt x="34" y="39714"/>
                    <a:pt x="101" y="40815"/>
                  </a:cubicBezTo>
                  <a:cubicBezTo>
                    <a:pt x="201" y="42816"/>
                    <a:pt x="435" y="44651"/>
                    <a:pt x="768" y="46419"/>
                  </a:cubicBezTo>
                  <a:cubicBezTo>
                    <a:pt x="968" y="47553"/>
                    <a:pt x="1202" y="48620"/>
                    <a:pt x="1502" y="49621"/>
                  </a:cubicBezTo>
                  <a:cubicBezTo>
                    <a:pt x="3203" y="55625"/>
                    <a:pt x="6172" y="59995"/>
                    <a:pt x="9841" y="62997"/>
                  </a:cubicBezTo>
                  <a:cubicBezTo>
                    <a:pt x="9808" y="63064"/>
                    <a:pt x="9808" y="63131"/>
                    <a:pt x="9775" y="63231"/>
                  </a:cubicBezTo>
                  <a:lnTo>
                    <a:pt x="7273" y="70136"/>
                  </a:lnTo>
                  <a:cubicBezTo>
                    <a:pt x="6806" y="71270"/>
                    <a:pt x="7473" y="72504"/>
                    <a:pt x="8640" y="72771"/>
                  </a:cubicBezTo>
                  <a:lnTo>
                    <a:pt x="10342" y="73138"/>
                  </a:lnTo>
                  <a:lnTo>
                    <a:pt x="27054" y="76941"/>
                  </a:lnTo>
                  <a:cubicBezTo>
                    <a:pt x="27186" y="76967"/>
                    <a:pt x="27318" y="76980"/>
                    <a:pt x="27449" y="76980"/>
                  </a:cubicBezTo>
                  <a:cubicBezTo>
                    <a:pt x="28465" y="76980"/>
                    <a:pt x="29367" y="76204"/>
                    <a:pt x="29455" y="75139"/>
                  </a:cubicBezTo>
                  <a:lnTo>
                    <a:pt x="30189" y="67801"/>
                  </a:lnTo>
                  <a:lnTo>
                    <a:pt x="30189" y="67601"/>
                  </a:lnTo>
                  <a:cubicBezTo>
                    <a:pt x="33491" y="66800"/>
                    <a:pt x="36794" y="65166"/>
                    <a:pt x="39896" y="62597"/>
                  </a:cubicBezTo>
                  <a:cubicBezTo>
                    <a:pt x="43032" y="59995"/>
                    <a:pt x="45967" y="56459"/>
                    <a:pt x="48536" y="51756"/>
                  </a:cubicBezTo>
                  <a:cubicBezTo>
                    <a:pt x="49069" y="50755"/>
                    <a:pt x="49636" y="49721"/>
                    <a:pt x="50137" y="48620"/>
                  </a:cubicBezTo>
                  <a:cubicBezTo>
                    <a:pt x="50504" y="47786"/>
                    <a:pt x="50871" y="46986"/>
                    <a:pt x="51204" y="46119"/>
                  </a:cubicBezTo>
                  <a:cubicBezTo>
                    <a:pt x="51404" y="45618"/>
                    <a:pt x="51638" y="45118"/>
                    <a:pt x="51805" y="44584"/>
                  </a:cubicBezTo>
                  <a:cubicBezTo>
                    <a:pt x="52005" y="44084"/>
                    <a:pt x="52172" y="43550"/>
                    <a:pt x="52338" y="42983"/>
                  </a:cubicBezTo>
                  <a:cubicBezTo>
                    <a:pt x="52538" y="42316"/>
                    <a:pt x="52739" y="41649"/>
                    <a:pt x="52905" y="40982"/>
                  </a:cubicBezTo>
                  <a:cubicBezTo>
                    <a:pt x="53072" y="40415"/>
                    <a:pt x="53206" y="39881"/>
                    <a:pt x="53339" y="39280"/>
                  </a:cubicBezTo>
                  <a:cubicBezTo>
                    <a:pt x="53539" y="38380"/>
                    <a:pt x="53673" y="37446"/>
                    <a:pt x="53806" y="36545"/>
                  </a:cubicBezTo>
                  <a:cubicBezTo>
                    <a:pt x="53873" y="35978"/>
                    <a:pt x="53906" y="35411"/>
                    <a:pt x="53973" y="34877"/>
                  </a:cubicBezTo>
                  <a:cubicBezTo>
                    <a:pt x="54006" y="34110"/>
                    <a:pt x="54040" y="33309"/>
                    <a:pt x="54006" y="32576"/>
                  </a:cubicBezTo>
                  <a:cubicBezTo>
                    <a:pt x="54040" y="32042"/>
                    <a:pt x="54006" y="31475"/>
                    <a:pt x="53973" y="30908"/>
                  </a:cubicBezTo>
                  <a:cubicBezTo>
                    <a:pt x="53906" y="30441"/>
                    <a:pt x="53873" y="29974"/>
                    <a:pt x="53806" y="29540"/>
                  </a:cubicBezTo>
                  <a:cubicBezTo>
                    <a:pt x="53806" y="29440"/>
                    <a:pt x="53739" y="29307"/>
                    <a:pt x="53739" y="29240"/>
                  </a:cubicBezTo>
                  <a:cubicBezTo>
                    <a:pt x="53639" y="28373"/>
                    <a:pt x="53372" y="27539"/>
                    <a:pt x="53139" y="26738"/>
                  </a:cubicBezTo>
                  <a:cubicBezTo>
                    <a:pt x="52238" y="24136"/>
                    <a:pt x="50737" y="21868"/>
                    <a:pt x="48802" y="19900"/>
                  </a:cubicBezTo>
                  <a:cubicBezTo>
                    <a:pt x="48135" y="19233"/>
                    <a:pt x="47401" y="18566"/>
                    <a:pt x="46634" y="17965"/>
                  </a:cubicBezTo>
                  <a:cubicBezTo>
                    <a:pt x="44733" y="16464"/>
                    <a:pt x="42631" y="15230"/>
                    <a:pt x="40296" y="14196"/>
                  </a:cubicBezTo>
                  <a:lnTo>
                    <a:pt x="43632" y="6090"/>
                  </a:lnTo>
                  <a:cubicBezTo>
                    <a:pt x="44032" y="5056"/>
                    <a:pt x="43465" y="3922"/>
                    <a:pt x="42365" y="3688"/>
                  </a:cubicBezTo>
                  <a:lnTo>
                    <a:pt x="37394" y="2554"/>
                  </a:lnTo>
                  <a:lnTo>
                    <a:pt x="26353" y="52"/>
                  </a:lnTo>
                  <a:cubicBezTo>
                    <a:pt x="26213" y="17"/>
                    <a:pt x="26074" y="1"/>
                    <a:pt x="259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50"/>
            <p:cNvSpPr/>
            <p:nvPr/>
          </p:nvSpPr>
          <p:spPr>
            <a:xfrm>
              <a:off x="7297325" y="3227888"/>
              <a:ext cx="420050" cy="106800"/>
            </a:xfrm>
            <a:custGeom>
              <a:avLst/>
              <a:gdLst/>
              <a:ahLst/>
              <a:cxnLst/>
              <a:rect l="l" t="t" r="r" b="b"/>
              <a:pathLst>
                <a:path w="16802" h="4272" extrusionOk="0">
                  <a:moveTo>
                    <a:pt x="455" y="1"/>
                  </a:moveTo>
                  <a:cubicBezTo>
                    <a:pt x="84" y="1"/>
                    <a:pt x="1" y="507"/>
                    <a:pt x="357" y="636"/>
                  </a:cubicBezTo>
                  <a:cubicBezTo>
                    <a:pt x="4426" y="2037"/>
                    <a:pt x="12032" y="3772"/>
                    <a:pt x="16401" y="4272"/>
                  </a:cubicBezTo>
                  <a:cubicBezTo>
                    <a:pt x="16568" y="4272"/>
                    <a:pt x="16702" y="4172"/>
                    <a:pt x="16768" y="4005"/>
                  </a:cubicBezTo>
                  <a:cubicBezTo>
                    <a:pt x="16802" y="3872"/>
                    <a:pt x="16735" y="3705"/>
                    <a:pt x="16535" y="3605"/>
                  </a:cubicBezTo>
                  <a:cubicBezTo>
                    <a:pt x="12265" y="2137"/>
                    <a:pt x="4760" y="536"/>
                    <a:pt x="490" y="2"/>
                  </a:cubicBezTo>
                  <a:cubicBezTo>
                    <a:pt x="478" y="1"/>
                    <a:pt x="466" y="1"/>
                    <a:pt x="4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50"/>
            <p:cNvSpPr/>
            <p:nvPr/>
          </p:nvSpPr>
          <p:spPr>
            <a:xfrm>
              <a:off x="6881200" y="4898263"/>
              <a:ext cx="495100" cy="124450"/>
            </a:xfrm>
            <a:custGeom>
              <a:avLst/>
              <a:gdLst/>
              <a:ahLst/>
              <a:cxnLst/>
              <a:rect l="l" t="t" r="r" b="b"/>
              <a:pathLst>
                <a:path w="19804" h="4978" extrusionOk="0">
                  <a:moveTo>
                    <a:pt x="457" y="0"/>
                  </a:moveTo>
                  <a:cubicBezTo>
                    <a:pt x="115" y="0"/>
                    <a:pt x="0" y="506"/>
                    <a:pt x="356" y="635"/>
                  </a:cubicBezTo>
                  <a:cubicBezTo>
                    <a:pt x="5293" y="2203"/>
                    <a:pt x="14166" y="4238"/>
                    <a:pt x="19403" y="4972"/>
                  </a:cubicBezTo>
                  <a:cubicBezTo>
                    <a:pt x="19421" y="4975"/>
                    <a:pt x="19438" y="4977"/>
                    <a:pt x="19455" y="4977"/>
                  </a:cubicBezTo>
                  <a:cubicBezTo>
                    <a:pt x="19603" y="4977"/>
                    <a:pt x="19740" y="4854"/>
                    <a:pt x="19770" y="4705"/>
                  </a:cubicBezTo>
                  <a:cubicBezTo>
                    <a:pt x="19804" y="4538"/>
                    <a:pt x="19703" y="4338"/>
                    <a:pt x="19537" y="4305"/>
                  </a:cubicBezTo>
                  <a:cubicBezTo>
                    <a:pt x="14500" y="2670"/>
                    <a:pt x="5560" y="702"/>
                    <a:pt x="490" y="2"/>
                  </a:cubicBezTo>
                  <a:cubicBezTo>
                    <a:pt x="479" y="1"/>
                    <a:pt x="468" y="0"/>
                    <a:pt x="4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50"/>
            <p:cNvSpPr/>
            <p:nvPr/>
          </p:nvSpPr>
          <p:spPr>
            <a:xfrm>
              <a:off x="6668275" y="3619038"/>
              <a:ext cx="1347650" cy="696525"/>
            </a:xfrm>
            <a:custGeom>
              <a:avLst/>
              <a:gdLst/>
              <a:ahLst/>
              <a:cxnLst/>
              <a:rect l="l" t="t" r="r" b="b"/>
              <a:pathLst>
                <a:path w="53906" h="27861" extrusionOk="0">
                  <a:moveTo>
                    <a:pt x="5037" y="1"/>
                  </a:moveTo>
                  <a:cubicBezTo>
                    <a:pt x="5004" y="101"/>
                    <a:pt x="4904" y="167"/>
                    <a:pt x="4870" y="268"/>
                  </a:cubicBezTo>
                  <a:cubicBezTo>
                    <a:pt x="4570" y="634"/>
                    <a:pt x="4370" y="1001"/>
                    <a:pt x="4137" y="1435"/>
                  </a:cubicBezTo>
                  <a:cubicBezTo>
                    <a:pt x="3836" y="1902"/>
                    <a:pt x="3570" y="2402"/>
                    <a:pt x="3336" y="2903"/>
                  </a:cubicBezTo>
                  <a:cubicBezTo>
                    <a:pt x="2969" y="3570"/>
                    <a:pt x="2669" y="4270"/>
                    <a:pt x="2369" y="4971"/>
                  </a:cubicBezTo>
                  <a:cubicBezTo>
                    <a:pt x="2169" y="5505"/>
                    <a:pt x="1968" y="6005"/>
                    <a:pt x="1802" y="6572"/>
                  </a:cubicBezTo>
                  <a:cubicBezTo>
                    <a:pt x="1501" y="7439"/>
                    <a:pt x="1235" y="8340"/>
                    <a:pt x="1034" y="9274"/>
                  </a:cubicBezTo>
                  <a:cubicBezTo>
                    <a:pt x="901" y="9808"/>
                    <a:pt x="801" y="10408"/>
                    <a:pt x="667" y="10975"/>
                  </a:cubicBezTo>
                  <a:cubicBezTo>
                    <a:pt x="534" y="11642"/>
                    <a:pt x="401" y="12343"/>
                    <a:pt x="334" y="13010"/>
                  </a:cubicBezTo>
                  <a:cubicBezTo>
                    <a:pt x="234" y="13610"/>
                    <a:pt x="167" y="14144"/>
                    <a:pt x="134" y="14678"/>
                  </a:cubicBezTo>
                  <a:lnTo>
                    <a:pt x="0" y="16312"/>
                  </a:lnTo>
                  <a:cubicBezTo>
                    <a:pt x="6705" y="19615"/>
                    <a:pt x="15345" y="22617"/>
                    <a:pt x="24918" y="24785"/>
                  </a:cubicBezTo>
                  <a:cubicBezTo>
                    <a:pt x="34121" y="26855"/>
                    <a:pt x="42776" y="27861"/>
                    <a:pt x="50072" y="27861"/>
                  </a:cubicBezTo>
                  <a:cubicBezTo>
                    <a:pt x="50419" y="27861"/>
                    <a:pt x="50763" y="27859"/>
                    <a:pt x="51104" y="27854"/>
                  </a:cubicBezTo>
                  <a:cubicBezTo>
                    <a:pt x="51337" y="27354"/>
                    <a:pt x="51537" y="26820"/>
                    <a:pt x="51704" y="26320"/>
                  </a:cubicBezTo>
                  <a:cubicBezTo>
                    <a:pt x="51904" y="25786"/>
                    <a:pt x="52071" y="25285"/>
                    <a:pt x="52238" y="24752"/>
                  </a:cubicBezTo>
                  <a:cubicBezTo>
                    <a:pt x="52438" y="24085"/>
                    <a:pt x="52671" y="23417"/>
                    <a:pt x="52805" y="22750"/>
                  </a:cubicBezTo>
                  <a:cubicBezTo>
                    <a:pt x="52972" y="22150"/>
                    <a:pt x="53105" y="21616"/>
                    <a:pt x="53238" y="21016"/>
                  </a:cubicBezTo>
                  <a:cubicBezTo>
                    <a:pt x="53439" y="20115"/>
                    <a:pt x="53572" y="19181"/>
                    <a:pt x="53705" y="18280"/>
                  </a:cubicBezTo>
                  <a:cubicBezTo>
                    <a:pt x="53772" y="17747"/>
                    <a:pt x="53805" y="17146"/>
                    <a:pt x="53872" y="16613"/>
                  </a:cubicBezTo>
                  <a:cubicBezTo>
                    <a:pt x="53906" y="15845"/>
                    <a:pt x="53906" y="15078"/>
                    <a:pt x="53906" y="14311"/>
                  </a:cubicBezTo>
                  <a:cubicBezTo>
                    <a:pt x="53906" y="13744"/>
                    <a:pt x="53872" y="13177"/>
                    <a:pt x="53772" y="12643"/>
                  </a:cubicBezTo>
                  <a:cubicBezTo>
                    <a:pt x="53739" y="12176"/>
                    <a:pt x="53705" y="11742"/>
                    <a:pt x="53605" y="11275"/>
                  </a:cubicBezTo>
                  <a:cubicBezTo>
                    <a:pt x="53605" y="11175"/>
                    <a:pt x="53605" y="11075"/>
                    <a:pt x="53572" y="10975"/>
                  </a:cubicBezTo>
                  <a:cubicBezTo>
                    <a:pt x="46367" y="10909"/>
                    <a:pt x="37794" y="9908"/>
                    <a:pt x="28754" y="7840"/>
                  </a:cubicBezTo>
                  <a:cubicBezTo>
                    <a:pt x="19748" y="5805"/>
                    <a:pt x="11575" y="3070"/>
                    <a:pt x="50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50"/>
            <p:cNvSpPr/>
            <p:nvPr/>
          </p:nvSpPr>
          <p:spPr>
            <a:xfrm>
              <a:off x="7014350" y="3492288"/>
              <a:ext cx="474525" cy="69250"/>
            </a:xfrm>
            <a:custGeom>
              <a:avLst/>
              <a:gdLst/>
              <a:ahLst/>
              <a:cxnLst/>
              <a:rect l="l" t="t" r="r" b="b"/>
              <a:pathLst>
                <a:path w="18981" h="2770" extrusionOk="0">
                  <a:moveTo>
                    <a:pt x="9474" y="0"/>
                  </a:moveTo>
                  <a:cubicBezTo>
                    <a:pt x="7873" y="0"/>
                    <a:pt x="6305" y="167"/>
                    <a:pt x="4737" y="467"/>
                  </a:cubicBezTo>
                  <a:cubicBezTo>
                    <a:pt x="3203" y="734"/>
                    <a:pt x="1702" y="1201"/>
                    <a:pt x="301" y="1868"/>
                  </a:cubicBezTo>
                  <a:cubicBezTo>
                    <a:pt x="134" y="1935"/>
                    <a:pt x="1" y="2169"/>
                    <a:pt x="34" y="2335"/>
                  </a:cubicBezTo>
                  <a:cubicBezTo>
                    <a:pt x="34" y="2549"/>
                    <a:pt x="257" y="2707"/>
                    <a:pt x="474" y="2707"/>
                  </a:cubicBezTo>
                  <a:cubicBezTo>
                    <a:pt x="494" y="2707"/>
                    <a:pt x="514" y="2705"/>
                    <a:pt x="534" y="2702"/>
                  </a:cubicBezTo>
                  <a:cubicBezTo>
                    <a:pt x="2035" y="2435"/>
                    <a:pt x="3503" y="2202"/>
                    <a:pt x="5004" y="2069"/>
                  </a:cubicBezTo>
                  <a:cubicBezTo>
                    <a:pt x="6505" y="1902"/>
                    <a:pt x="7973" y="1868"/>
                    <a:pt x="9474" y="1868"/>
                  </a:cubicBezTo>
                  <a:cubicBezTo>
                    <a:pt x="10975" y="1868"/>
                    <a:pt x="12476" y="1935"/>
                    <a:pt x="13910" y="2102"/>
                  </a:cubicBezTo>
                  <a:cubicBezTo>
                    <a:pt x="15412" y="2302"/>
                    <a:pt x="16879" y="2536"/>
                    <a:pt x="18380" y="2769"/>
                  </a:cubicBezTo>
                  <a:cubicBezTo>
                    <a:pt x="18580" y="2769"/>
                    <a:pt x="18814" y="2702"/>
                    <a:pt x="18881" y="2502"/>
                  </a:cubicBezTo>
                  <a:cubicBezTo>
                    <a:pt x="18981" y="2302"/>
                    <a:pt x="18881" y="2002"/>
                    <a:pt x="18647" y="1868"/>
                  </a:cubicBezTo>
                  <a:cubicBezTo>
                    <a:pt x="17213" y="1201"/>
                    <a:pt x="15712" y="734"/>
                    <a:pt x="14177" y="467"/>
                  </a:cubicBezTo>
                  <a:cubicBezTo>
                    <a:pt x="12643" y="167"/>
                    <a:pt x="11042" y="0"/>
                    <a:pt x="94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50"/>
            <p:cNvSpPr/>
            <p:nvPr/>
          </p:nvSpPr>
          <p:spPr>
            <a:xfrm>
              <a:off x="6877750" y="4456388"/>
              <a:ext cx="245025" cy="132075"/>
            </a:xfrm>
            <a:custGeom>
              <a:avLst/>
              <a:gdLst/>
              <a:ahLst/>
              <a:cxnLst/>
              <a:rect l="l" t="t" r="r" b="b"/>
              <a:pathLst>
                <a:path w="9801" h="5283" extrusionOk="0">
                  <a:moveTo>
                    <a:pt x="4775" y="0"/>
                  </a:moveTo>
                  <a:cubicBezTo>
                    <a:pt x="3921" y="0"/>
                    <a:pt x="3119" y="210"/>
                    <a:pt x="2496" y="598"/>
                  </a:cubicBezTo>
                  <a:cubicBezTo>
                    <a:pt x="1" y="2095"/>
                    <a:pt x="2462" y="5282"/>
                    <a:pt x="5819" y="5282"/>
                  </a:cubicBezTo>
                  <a:cubicBezTo>
                    <a:pt x="6053" y="5282"/>
                    <a:pt x="6291" y="5267"/>
                    <a:pt x="6532" y="5234"/>
                  </a:cubicBezTo>
                  <a:cubicBezTo>
                    <a:pt x="9668" y="4834"/>
                    <a:pt x="9801" y="2633"/>
                    <a:pt x="8333" y="1332"/>
                  </a:cubicBezTo>
                  <a:cubicBezTo>
                    <a:pt x="7280" y="415"/>
                    <a:pt x="5977" y="0"/>
                    <a:pt x="47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50"/>
            <p:cNvSpPr/>
            <p:nvPr/>
          </p:nvSpPr>
          <p:spPr>
            <a:xfrm>
              <a:off x="7285275" y="4548113"/>
              <a:ext cx="245300" cy="132775"/>
            </a:xfrm>
            <a:custGeom>
              <a:avLst/>
              <a:gdLst/>
              <a:ahLst/>
              <a:cxnLst/>
              <a:rect l="l" t="t" r="r" b="b"/>
              <a:pathLst>
                <a:path w="9812" h="5311" extrusionOk="0">
                  <a:moveTo>
                    <a:pt x="4786" y="1"/>
                  </a:moveTo>
                  <a:cubicBezTo>
                    <a:pt x="3932" y="1"/>
                    <a:pt x="3130" y="210"/>
                    <a:pt x="2506" y="598"/>
                  </a:cubicBezTo>
                  <a:cubicBezTo>
                    <a:pt x="1" y="2101"/>
                    <a:pt x="2494" y="5310"/>
                    <a:pt x="5873" y="5310"/>
                  </a:cubicBezTo>
                  <a:cubicBezTo>
                    <a:pt x="6093" y="5310"/>
                    <a:pt x="6316" y="5297"/>
                    <a:pt x="6543" y="5268"/>
                  </a:cubicBezTo>
                  <a:cubicBezTo>
                    <a:pt x="9712" y="4834"/>
                    <a:pt x="9812" y="2633"/>
                    <a:pt x="8344" y="1332"/>
                  </a:cubicBezTo>
                  <a:cubicBezTo>
                    <a:pt x="7291" y="415"/>
                    <a:pt x="5987" y="1"/>
                    <a:pt x="47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50"/>
            <p:cNvSpPr/>
            <p:nvPr/>
          </p:nvSpPr>
          <p:spPr>
            <a:xfrm>
              <a:off x="6794200" y="3569013"/>
              <a:ext cx="1214225" cy="323575"/>
            </a:xfrm>
            <a:custGeom>
              <a:avLst/>
              <a:gdLst/>
              <a:ahLst/>
              <a:cxnLst/>
              <a:rect l="l" t="t" r="r" b="b"/>
              <a:pathLst>
                <a:path w="48569" h="12943" extrusionOk="0">
                  <a:moveTo>
                    <a:pt x="1668" y="0"/>
                  </a:moveTo>
                  <a:cubicBezTo>
                    <a:pt x="1101" y="634"/>
                    <a:pt x="501" y="1268"/>
                    <a:pt x="0" y="2002"/>
                  </a:cubicBezTo>
                  <a:cubicBezTo>
                    <a:pt x="6538" y="5071"/>
                    <a:pt x="14711" y="7806"/>
                    <a:pt x="23717" y="9841"/>
                  </a:cubicBezTo>
                  <a:cubicBezTo>
                    <a:pt x="32757" y="11909"/>
                    <a:pt x="41363" y="12910"/>
                    <a:pt x="48568" y="12943"/>
                  </a:cubicBezTo>
                  <a:cubicBezTo>
                    <a:pt x="48468" y="12076"/>
                    <a:pt x="48201" y="11242"/>
                    <a:pt x="47968" y="10441"/>
                  </a:cubicBezTo>
                  <a:cubicBezTo>
                    <a:pt x="40996" y="10274"/>
                    <a:pt x="32857" y="9274"/>
                    <a:pt x="24318" y="7339"/>
                  </a:cubicBezTo>
                  <a:cubicBezTo>
                    <a:pt x="15778" y="5438"/>
                    <a:pt x="8006" y="2836"/>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50"/>
            <p:cNvSpPr/>
            <p:nvPr/>
          </p:nvSpPr>
          <p:spPr>
            <a:xfrm>
              <a:off x="6667425" y="4026838"/>
              <a:ext cx="1280125" cy="351175"/>
            </a:xfrm>
            <a:custGeom>
              <a:avLst/>
              <a:gdLst/>
              <a:ahLst/>
              <a:cxnLst/>
              <a:rect l="l" t="t" r="r" b="b"/>
              <a:pathLst>
                <a:path w="51205" h="14047" extrusionOk="0">
                  <a:moveTo>
                    <a:pt x="68" y="0"/>
                  </a:moveTo>
                  <a:cubicBezTo>
                    <a:pt x="34" y="934"/>
                    <a:pt x="1" y="1802"/>
                    <a:pt x="1" y="2702"/>
                  </a:cubicBezTo>
                  <a:cubicBezTo>
                    <a:pt x="6606" y="5938"/>
                    <a:pt x="15078" y="8840"/>
                    <a:pt x="24452" y="10975"/>
                  </a:cubicBezTo>
                  <a:cubicBezTo>
                    <a:pt x="33565" y="13043"/>
                    <a:pt x="42177" y="14047"/>
                    <a:pt x="49409" y="14047"/>
                  </a:cubicBezTo>
                  <a:cubicBezTo>
                    <a:pt x="49642" y="14047"/>
                    <a:pt x="49873" y="14046"/>
                    <a:pt x="50103" y="14044"/>
                  </a:cubicBezTo>
                  <a:cubicBezTo>
                    <a:pt x="50470" y="13210"/>
                    <a:pt x="50871" y="12443"/>
                    <a:pt x="51204" y="11542"/>
                  </a:cubicBezTo>
                  <a:lnTo>
                    <a:pt x="51204" y="11542"/>
                  </a:lnTo>
                  <a:cubicBezTo>
                    <a:pt x="50862" y="11547"/>
                    <a:pt x="50517" y="11549"/>
                    <a:pt x="50168" y="11549"/>
                  </a:cubicBezTo>
                  <a:cubicBezTo>
                    <a:pt x="42841" y="11549"/>
                    <a:pt x="34158" y="10543"/>
                    <a:pt x="25019" y="8473"/>
                  </a:cubicBezTo>
                  <a:cubicBezTo>
                    <a:pt x="15412" y="6305"/>
                    <a:pt x="6772" y="3303"/>
                    <a:pt x="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50"/>
            <p:cNvSpPr/>
            <p:nvPr/>
          </p:nvSpPr>
          <p:spPr>
            <a:xfrm>
              <a:off x="6669950" y="3654063"/>
              <a:ext cx="1345975" cy="620475"/>
            </a:xfrm>
            <a:custGeom>
              <a:avLst/>
              <a:gdLst/>
              <a:ahLst/>
              <a:cxnLst/>
              <a:rect l="l" t="t" r="r" b="b"/>
              <a:pathLst>
                <a:path w="53839" h="24819" extrusionOk="0">
                  <a:moveTo>
                    <a:pt x="9138" y="4195"/>
                  </a:moveTo>
                  <a:cubicBezTo>
                    <a:pt x="10972" y="4195"/>
                    <a:pt x="12742" y="5153"/>
                    <a:pt x="13743" y="6839"/>
                  </a:cubicBezTo>
                  <a:cubicBezTo>
                    <a:pt x="13643" y="6872"/>
                    <a:pt x="13610" y="6906"/>
                    <a:pt x="13510" y="6972"/>
                  </a:cubicBezTo>
                  <a:cubicBezTo>
                    <a:pt x="13080" y="7083"/>
                    <a:pt x="12646" y="7137"/>
                    <a:pt x="12217" y="7137"/>
                  </a:cubicBezTo>
                  <a:cubicBezTo>
                    <a:pt x="10450" y="7137"/>
                    <a:pt x="8765" y="6228"/>
                    <a:pt x="7772" y="4671"/>
                  </a:cubicBezTo>
                  <a:cubicBezTo>
                    <a:pt x="7706" y="4571"/>
                    <a:pt x="7706" y="4504"/>
                    <a:pt x="7672" y="4404"/>
                  </a:cubicBezTo>
                  <a:cubicBezTo>
                    <a:pt x="8156" y="4263"/>
                    <a:pt x="8650" y="4195"/>
                    <a:pt x="9138" y="4195"/>
                  </a:cubicBezTo>
                  <a:close/>
                  <a:moveTo>
                    <a:pt x="17829" y="7217"/>
                  </a:moveTo>
                  <a:cubicBezTo>
                    <a:pt x="19571" y="7217"/>
                    <a:pt x="21223" y="8075"/>
                    <a:pt x="22249" y="9541"/>
                  </a:cubicBezTo>
                  <a:cubicBezTo>
                    <a:pt x="21615" y="9774"/>
                    <a:pt x="20948" y="9908"/>
                    <a:pt x="20315" y="9908"/>
                  </a:cubicBezTo>
                  <a:cubicBezTo>
                    <a:pt x="18613" y="9908"/>
                    <a:pt x="16979" y="9107"/>
                    <a:pt x="15945" y="7673"/>
                  </a:cubicBezTo>
                  <a:cubicBezTo>
                    <a:pt x="15945" y="7606"/>
                    <a:pt x="15945" y="7606"/>
                    <a:pt x="15911" y="7573"/>
                  </a:cubicBezTo>
                  <a:cubicBezTo>
                    <a:pt x="16545" y="7332"/>
                    <a:pt x="17193" y="7217"/>
                    <a:pt x="17829" y="7217"/>
                  </a:cubicBezTo>
                  <a:close/>
                  <a:moveTo>
                    <a:pt x="6171" y="5338"/>
                  </a:moveTo>
                  <a:cubicBezTo>
                    <a:pt x="6405" y="6272"/>
                    <a:pt x="5737" y="9374"/>
                    <a:pt x="4003" y="10675"/>
                  </a:cubicBezTo>
                  <a:cubicBezTo>
                    <a:pt x="3970" y="10675"/>
                    <a:pt x="3936" y="10708"/>
                    <a:pt x="3936" y="10708"/>
                  </a:cubicBezTo>
                  <a:cubicBezTo>
                    <a:pt x="3503" y="8740"/>
                    <a:pt x="4236" y="6672"/>
                    <a:pt x="5838" y="5405"/>
                  </a:cubicBezTo>
                  <a:cubicBezTo>
                    <a:pt x="5971" y="5371"/>
                    <a:pt x="6071" y="5371"/>
                    <a:pt x="6171" y="5338"/>
                  </a:cubicBezTo>
                  <a:close/>
                  <a:moveTo>
                    <a:pt x="7906" y="7239"/>
                  </a:moveTo>
                  <a:cubicBezTo>
                    <a:pt x="9006" y="8107"/>
                    <a:pt x="10407" y="8707"/>
                    <a:pt x="11909" y="8774"/>
                  </a:cubicBezTo>
                  <a:cubicBezTo>
                    <a:pt x="11241" y="9841"/>
                    <a:pt x="10841" y="11009"/>
                    <a:pt x="10808" y="12209"/>
                  </a:cubicBezTo>
                  <a:cubicBezTo>
                    <a:pt x="9640" y="11109"/>
                    <a:pt x="8173" y="10508"/>
                    <a:pt x="6638" y="10375"/>
                  </a:cubicBezTo>
                  <a:cubicBezTo>
                    <a:pt x="7272" y="9508"/>
                    <a:pt x="7739" y="8407"/>
                    <a:pt x="7906" y="7239"/>
                  </a:cubicBezTo>
                  <a:close/>
                  <a:moveTo>
                    <a:pt x="26812" y="9735"/>
                  </a:moveTo>
                  <a:cubicBezTo>
                    <a:pt x="28359" y="9735"/>
                    <a:pt x="29898" y="10409"/>
                    <a:pt x="30955" y="11709"/>
                  </a:cubicBezTo>
                  <a:lnTo>
                    <a:pt x="30922" y="11742"/>
                  </a:lnTo>
                  <a:cubicBezTo>
                    <a:pt x="30183" y="12085"/>
                    <a:pt x="29396" y="12251"/>
                    <a:pt x="28618" y="12251"/>
                  </a:cubicBezTo>
                  <a:cubicBezTo>
                    <a:pt x="27045" y="12251"/>
                    <a:pt x="25511" y="11569"/>
                    <a:pt x="24484" y="10275"/>
                  </a:cubicBezTo>
                  <a:cubicBezTo>
                    <a:pt x="25220" y="9913"/>
                    <a:pt x="26017" y="9735"/>
                    <a:pt x="26812" y="9735"/>
                  </a:cubicBezTo>
                  <a:close/>
                  <a:moveTo>
                    <a:pt x="35963" y="11299"/>
                  </a:moveTo>
                  <a:cubicBezTo>
                    <a:pt x="37423" y="11299"/>
                    <a:pt x="38798" y="11892"/>
                    <a:pt x="39829" y="12943"/>
                  </a:cubicBezTo>
                  <a:lnTo>
                    <a:pt x="39795" y="13010"/>
                  </a:lnTo>
                  <a:cubicBezTo>
                    <a:pt x="38970" y="13467"/>
                    <a:pt x="38072" y="13687"/>
                    <a:pt x="37181" y="13687"/>
                  </a:cubicBezTo>
                  <a:cubicBezTo>
                    <a:pt x="35731" y="13687"/>
                    <a:pt x="34298" y="13104"/>
                    <a:pt x="33224" y="12009"/>
                  </a:cubicBezTo>
                  <a:cubicBezTo>
                    <a:pt x="34128" y="11525"/>
                    <a:pt x="35062" y="11299"/>
                    <a:pt x="35963" y="11299"/>
                  </a:cubicBezTo>
                  <a:close/>
                  <a:moveTo>
                    <a:pt x="14444" y="8440"/>
                  </a:moveTo>
                  <a:lnTo>
                    <a:pt x="14444" y="8440"/>
                  </a:lnTo>
                  <a:cubicBezTo>
                    <a:pt x="14811" y="10408"/>
                    <a:pt x="14143" y="12410"/>
                    <a:pt x="12609" y="13711"/>
                  </a:cubicBezTo>
                  <a:cubicBezTo>
                    <a:pt x="12175" y="11742"/>
                    <a:pt x="12843" y="9774"/>
                    <a:pt x="14344" y="8507"/>
                  </a:cubicBezTo>
                  <a:cubicBezTo>
                    <a:pt x="14410" y="8507"/>
                    <a:pt x="14410" y="8507"/>
                    <a:pt x="14444" y="8440"/>
                  </a:cubicBezTo>
                  <a:close/>
                  <a:moveTo>
                    <a:pt x="45061" y="12345"/>
                  </a:moveTo>
                  <a:cubicBezTo>
                    <a:pt x="46338" y="12345"/>
                    <a:pt x="47599" y="12805"/>
                    <a:pt x="48601" y="13677"/>
                  </a:cubicBezTo>
                  <a:cubicBezTo>
                    <a:pt x="48535" y="13711"/>
                    <a:pt x="48468" y="13777"/>
                    <a:pt x="48435" y="13877"/>
                  </a:cubicBezTo>
                  <a:cubicBezTo>
                    <a:pt x="47561" y="14410"/>
                    <a:pt x="46589" y="14674"/>
                    <a:pt x="45621" y="14674"/>
                  </a:cubicBezTo>
                  <a:cubicBezTo>
                    <a:pt x="44407" y="14674"/>
                    <a:pt x="43199" y="14260"/>
                    <a:pt x="42197" y="13444"/>
                  </a:cubicBezTo>
                  <a:cubicBezTo>
                    <a:pt x="42164" y="13377"/>
                    <a:pt x="42130" y="13277"/>
                    <a:pt x="42097" y="13244"/>
                  </a:cubicBezTo>
                  <a:cubicBezTo>
                    <a:pt x="43014" y="12637"/>
                    <a:pt x="44043" y="12345"/>
                    <a:pt x="45061" y="12345"/>
                  </a:cubicBezTo>
                  <a:close/>
                  <a:moveTo>
                    <a:pt x="6079" y="12043"/>
                  </a:moveTo>
                  <a:cubicBezTo>
                    <a:pt x="7962" y="12043"/>
                    <a:pt x="9738" y="13063"/>
                    <a:pt x="10741" y="14745"/>
                  </a:cubicBezTo>
                  <a:cubicBezTo>
                    <a:pt x="10464" y="14764"/>
                    <a:pt x="9881" y="14949"/>
                    <a:pt x="9083" y="14949"/>
                  </a:cubicBezTo>
                  <a:cubicBezTo>
                    <a:pt x="8537" y="14949"/>
                    <a:pt x="7890" y="14862"/>
                    <a:pt x="7172" y="14578"/>
                  </a:cubicBezTo>
                  <a:cubicBezTo>
                    <a:pt x="6505" y="14344"/>
                    <a:pt x="5404" y="13577"/>
                    <a:pt x="4770" y="12676"/>
                  </a:cubicBezTo>
                  <a:cubicBezTo>
                    <a:pt x="4637" y="12510"/>
                    <a:pt x="4603" y="12410"/>
                    <a:pt x="4570" y="12310"/>
                  </a:cubicBezTo>
                  <a:cubicBezTo>
                    <a:pt x="4637" y="12276"/>
                    <a:pt x="4670" y="12243"/>
                    <a:pt x="4770" y="12209"/>
                  </a:cubicBezTo>
                  <a:cubicBezTo>
                    <a:pt x="5207" y="12097"/>
                    <a:pt x="5646" y="12043"/>
                    <a:pt x="6079" y="12043"/>
                  </a:cubicBezTo>
                  <a:close/>
                  <a:moveTo>
                    <a:pt x="16145" y="10241"/>
                  </a:moveTo>
                  <a:cubicBezTo>
                    <a:pt x="17361" y="11123"/>
                    <a:pt x="18798" y="11589"/>
                    <a:pt x="20256" y="11589"/>
                  </a:cubicBezTo>
                  <a:cubicBezTo>
                    <a:pt x="20397" y="11589"/>
                    <a:pt x="20539" y="11585"/>
                    <a:pt x="20681" y="11576"/>
                  </a:cubicBezTo>
                  <a:lnTo>
                    <a:pt x="20681" y="11576"/>
                  </a:lnTo>
                  <a:cubicBezTo>
                    <a:pt x="20081" y="12610"/>
                    <a:pt x="19747" y="13844"/>
                    <a:pt x="19747" y="15112"/>
                  </a:cubicBezTo>
                  <a:cubicBezTo>
                    <a:pt x="18484" y="14132"/>
                    <a:pt x="16921" y="13572"/>
                    <a:pt x="15229" y="13572"/>
                  </a:cubicBezTo>
                  <a:cubicBezTo>
                    <a:pt x="15135" y="13572"/>
                    <a:pt x="15040" y="13574"/>
                    <a:pt x="14944" y="13577"/>
                  </a:cubicBezTo>
                  <a:cubicBezTo>
                    <a:pt x="15244" y="13177"/>
                    <a:pt x="16011" y="11442"/>
                    <a:pt x="16145" y="10241"/>
                  </a:cubicBezTo>
                  <a:close/>
                  <a:moveTo>
                    <a:pt x="23016" y="11275"/>
                  </a:moveTo>
                  <a:lnTo>
                    <a:pt x="23016" y="11275"/>
                  </a:lnTo>
                  <a:cubicBezTo>
                    <a:pt x="23283" y="12209"/>
                    <a:pt x="22950" y="15078"/>
                    <a:pt x="21582" y="16412"/>
                  </a:cubicBezTo>
                  <a:cubicBezTo>
                    <a:pt x="21115" y="14578"/>
                    <a:pt x="21649" y="12610"/>
                    <a:pt x="23016" y="11275"/>
                  </a:cubicBezTo>
                  <a:close/>
                  <a:moveTo>
                    <a:pt x="24851" y="12843"/>
                  </a:moveTo>
                  <a:cubicBezTo>
                    <a:pt x="25958" y="13535"/>
                    <a:pt x="27271" y="13928"/>
                    <a:pt x="28638" y="13928"/>
                  </a:cubicBezTo>
                  <a:cubicBezTo>
                    <a:pt x="28919" y="13928"/>
                    <a:pt x="29203" y="13911"/>
                    <a:pt x="29488" y="13877"/>
                  </a:cubicBezTo>
                  <a:lnTo>
                    <a:pt x="29488" y="13877"/>
                  </a:lnTo>
                  <a:cubicBezTo>
                    <a:pt x="29021" y="15011"/>
                    <a:pt x="28821" y="16246"/>
                    <a:pt x="28987" y="17547"/>
                  </a:cubicBezTo>
                  <a:cubicBezTo>
                    <a:pt x="27835" y="16735"/>
                    <a:pt x="26457" y="16273"/>
                    <a:pt x="24998" y="16273"/>
                  </a:cubicBezTo>
                  <a:cubicBezTo>
                    <a:pt x="24598" y="16273"/>
                    <a:pt x="24193" y="16307"/>
                    <a:pt x="23784" y="16379"/>
                  </a:cubicBezTo>
                  <a:cubicBezTo>
                    <a:pt x="24451" y="15345"/>
                    <a:pt x="24818" y="14178"/>
                    <a:pt x="24851" y="12843"/>
                  </a:cubicBezTo>
                  <a:close/>
                  <a:moveTo>
                    <a:pt x="15338" y="15218"/>
                  </a:moveTo>
                  <a:cubicBezTo>
                    <a:pt x="17069" y="15218"/>
                    <a:pt x="18735" y="16063"/>
                    <a:pt x="19781" y="17547"/>
                  </a:cubicBezTo>
                  <a:cubicBezTo>
                    <a:pt x="19026" y="17824"/>
                    <a:pt x="18336" y="17938"/>
                    <a:pt x="17712" y="17938"/>
                  </a:cubicBezTo>
                  <a:cubicBezTo>
                    <a:pt x="14887" y="17938"/>
                    <a:pt x="13410" y="15606"/>
                    <a:pt x="13410" y="15579"/>
                  </a:cubicBezTo>
                  <a:cubicBezTo>
                    <a:pt x="14042" y="15335"/>
                    <a:pt x="14694" y="15218"/>
                    <a:pt x="15338" y="15218"/>
                  </a:cubicBezTo>
                  <a:close/>
                  <a:moveTo>
                    <a:pt x="31823" y="13244"/>
                  </a:moveTo>
                  <a:cubicBezTo>
                    <a:pt x="32490" y="15112"/>
                    <a:pt x="32090" y="17080"/>
                    <a:pt x="30922" y="18514"/>
                  </a:cubicBezTo>
                  <a:cubicBezTo>
                    <a:pt x="30222" y="16713"/>
                    <a:pt x="30589" y="14711"/>
                    <a:pt x="31823" y="13244"/>
                  </a:cubicBezTo>
                  <a:close/>
                  <a:moveTo>
                    <a:pt x="33791" y="14544"/>
                  </a:moveTo>
                  <a:lnTo>
                    <a:pt x="33791" y="14544"/>
                  </a:lnTo>
                  <a:cubicBezTo>
                    <a:pt x="34829" y="15088"/>
                    <a:pt x="35994" y="15394"/>
                    <a:pt x="37193" y="15394"/>
                  </a:cubicBezTo>
                  <a:cubicBezTo>
                    <a:pt x="37613" y="15394"/>
                    <a:pt x="38037" y="15356"/>
                    <a:pt x="38461" y="15278"/>
                  </a:cubicBezTo>
                  <a:lnTo>
                    <a:pt x="38461" y="15278"/>
                  </a:lnTo>
                  <a:cubicBezTo>
                    <a:pt x="38027" y="16379"/>
                    <a:pt x="37927" y="17580"/>
                    <a:pt x="38127" y="18848"/>
                  </a:cubicBezTo>
                  <a:cubicBezTo>
                    <a:pt x="37093" y="18296"/>
                    <a:pt x="35932" y="17982"/>
                    <a:pt x="34742" y="17982"/>
                  </a:cubicBezTo>
                  <a:cubicBezTo>
                    <a:pt x="34205" y="17982"/>
                    <a:pt x="33663" y="18046"/>
                    <a:pt x="33124" y="18180"/>
                  </a:cubicBezTo>
                  <a:cubicBezTo>
                    <a:pt x="33657" y="17046"/>
                    <a:pt x="33858" y="15779"/>
                    <a:pt x="33791" y="14544"/>
                  </a:cubicBezTo>
                  <a:close/>
                  <a:moveTo>
                    <a:pt x="42931" y="15779"/>
                  </a:moveTo>
                  <a:cubicBezTo>
                    <a:pt x="43763" y="16144"/>
                    <a:pt x="44646" y="16312"/>
                    <a:pt x="45517" y="16312"/>
                  </a:cubicBezTo>
                  <a:cubicBezTo>
                    <a:pt x="46077" y="16312"/>
                    <a:pt x="46632" y="16243"/>
                    <a:pt x="47167" y="16112"/>
                  </a:cubicBezTo>
                  <a:lnTo>
                    <a:pt x="47167" y="16112"/>
                  </a:lnTo>
                  <a:cubicBezTo>
                    <a:pt x="47000" y="16679"/>
                    <a:pt x="46867" y="17280"/>
                    <a:pt x="46834" y="17914"/>
                  </a:cubicBezTo>
                  <a:cubicBezTo>
                    <a:pt x="46800" y="18447"/>
                    <a:pt x="46834" y="19014"/>
                    <a:pt x="46934" y="19448"/>
                  </a:cubicBezTo>
                  <a:cubicBezTo>
                    <a:pt x="46159" y="19160"/>
                    <a:pt x="45345" y="19008"/>
                    <a:pt x="44513" y="19008"/>
                  </a:cubicBezTo>
                  <a:cubicBezTo>
                    <a:pt x="43806" y="19008"/>
                    <a:pt x="43085" y="19118"/>
                    <a:pt x="42364" y="19348"/>
                  </a:cubicBezTo>
                  <a:cubicBezTo>
                    <a:pt x="42931" y="18214"/>
                    <a:pt x="43098" y="17013"/>
                    <a:pt x="42931" y="15779"/>
                  </a:cubicBezTo>
                  <a:close/>
                  <a:moveTo>
                    <a:pt x="40796" y="14444"/>
                  </a:moveTo>
                  <a:lnTo>
                    <a:pt x="40829" y="14511"/>
                  </a:lnTo>
                  <a:cubicBezTo>
                    <a:pt x="41663" y="16279"/>
                    <a:pt x="41430" y="18381"/>
                    <a:pt x="40195" y="19948"/>
                  </a:cubicBezTo>
                  <a:cubicBezTo>
                    <a:pt x="39362" y="18114"/>
                    <a:pt x="39595" y="16046"/>
                    <a:pt x="40796" y="14444"/>
                  </a:cubicBezTo>
                  <a:close/>
                  <a:moveTo>
                    <a:pt x="24948" y="17916"/>
                  </a:moveTo>
                  <a:cubicBezTo>
                    <a:pt x="26517" y="17916"/>
                    <a:pt x="28055" y="18605"/>
                    <a:pt x="29121" y="19915"/>
                  </a:cubicBezTo>
                  <a:cubicBezTo>
                    <a:pt x="28862" y="20019"/>
                    <a:pt x="28080" y="20484"/>
                    <a:pt x="26822" y="20484"/>
                  </a:cubicBezTo>
                  <a:cubicBezTo>
                    <a:pt x="26460" y="20484"/>
                    <a:pt x="26058" y="20446"/>
                    <a:pt x="25618" y="20349"/>
                  </a:cubicBezTo>
                  <a:cubicBezTo>
                    <a:pt x="23684" y="19915"/>
                    <a:pt x="22650" y="18514"/>
                    <a:pt x="22616" y="18447"/>
                  </a:cubicBezTo>
                  <a:cubicBezTo>
                    <a:pt x="23364" y="18090"/>
                    <a:pt x="24160" y="17916"/>
                    <a:pt x="24948" y="17916"/>
                  </a:cubicBezTo>
                  <a:close/>
                  <a:moveTo>
                    <a:pt x="49535" y="15045"/>
                  </a:moveTo>
                  <a:cubicBezTo>
                    <a:pt x="49636" y="15112"/>
                    <a:pt x="49702" y="15178"/>
                    <a:pt x="49802" y="15245"/>
                  </a:cubicBezTo>
                  <a:cubicBezTo>
                    <a:pt x="50303" y="16446"/>
                    <a:pt x="50536" y="19348"/>
                    <a:pt x="49302" y="20916"/>
                  </a:cubicBezTo>
                  <a:lnTo>
                    <a:pt x="49202" y="20849"/>
                  </a:lnTo>
                  <a:cubicBezTo>
                    <a:pt x="48201" y="18948"/>
                    <a:pt x="48968" y="15879"/>
                    <a:pt x="49535" y="15045"/>
                  </a:cubicBezTo>
                  <a:close/>
                  <a:moveTo>
                    <a:pt x="34721" y="19601"/>
                  </a:moveTo>
                  <a:cubicBezTo>
                    <a:pt x="36145" y="19601"/>
                    <a:pt x="37546" y="20174"/>
                    <a:pt x="38594" y="21283"/>
                  </a:cubicBezTo>
                  <a:cubicBezTo>
                    <a:pt x="37831" y="21678"/>
                    <a:pt x="37067" y="22031"/>
                    <a:pt x="36041" y="22031"/>
                  </a:cubicBezTo>
                  <a:cubicBezTo>
                    <a:pt x="35767" y="22031"/>
                    <a:pt x="35475" y="22006"/>
                    <a:pt x="35159" y="21950"/>
                  </a:cubicBezTo>
                  <a:cubicBezTo>
                    <a:pt x="34692" y="21883"/>
                    <a:pt x="34258" y="21750"/>
                    <a:pt x="33824" y="21583"/>
                  </a:cubicBezTo>
                  <a:cubicBezTo>
                    <a:pt x="32823" y="21183"/>
                    <a:pt x="32290" y="20549"/>
                    <a:pt x="31990" y="20349"/>
                  </a:cubicBezTo>
                  <a:cubicBezTo>
                    <a:pt x="32848" y="19847"/>
                    <a:pt x="33789" y="19601"/>
                    <a:pt x="34721" y="19601"/>
                  </a:cubicBezTo>
                  <a:close/>
                  <a:moveTo>
                    <a:pt x="44523" y="20669"/>
                  </a:moveTo>
                  <a:cubicBezTo>
                    <a:pt x="45743" y="20669"/>
                    <a:pt x="46953" y="21080"/>
                    <a:pt x="47934" y="21883"/>
                  </a:cubicBezTo>
                  <a:cubicBezTo>
                    <a:pt x="47968" y="21950"/>
                    <a:pt x="48001" y="22050"/>
                    <a:pt x="48034" y="22083"/>
                  </a:cubicBezTo>
                  <a:cubicBezTo>
                    <a:pt x="47534" y="22417"/>
                    <a:pt x="47200" y="22684"/>
                    <a:pt x="46467" y="22850"/>
                  </a:cubicBezTo>
                  <a:cubicBezTo>
                    <a:pt x="45982" y="22977"/>
                    <a:pt x="45523" y="23030"/>
                    <a:pt x="45094" y="23030"/>
                  </a:cubicBezTo>
                  <a:cubicBezTo>
                    <a:pt x="42923" y="23030"/>
                    <a:pt x="41519" y="21672"/>
                    <a:pt x="41463" y="21616"/>
                  </a:cubicBezTo>
                  <a:cubicBezTo>
                    <a:pt x="42394" y="20980"/>
                    <a:pt x="43462" y="20669"/>
                    <a:pt x="44523" y="20669"/>
                  </a:cubicBezTo>
                  <a:close/>
                  <a:moveTo>
                    <a:pt x="4003" y="1"/>
                  </a:moveTo>
                  <a:cubicBezTo>
                    <a:pt x="3736" y="434"/>
                    <a:pt x="3469" y="935"/>
                    <a:pt x="3236" y="1435"/>
                  </a:cubicBezTo>
                  <a:cubicBezTo>
                    <a:pt x="4136" y="1869"/>
                    <a:pt x="5170" y="2669"/>
                    <a:pt x="5437" y="3570"/>
                  </a:cubicBezTo>
                  <a:cubicBezTo>
                    <a:pt x="5042" y="3823"/>
                    <a:pt x="4564" y="3934"/>
                    <a:pt x="4049" y="3934"/>
                  </a:cubicBezTo>
                  <a:cubicBezTo>
                    <a:pt x="3479" y="3934"/>
                    <a:pt x="2864" y="3798"/>
                    <a:pt x="2268" y="3570"/>
                  </a:cubicBezTo>
                  <a:cubicBezTo>
                    <a:pt x="2068" y="4070"/>
                    <a:pt x="1901" y="4604"/>
                    <a:pt x="1668" y="5171"/>
                  </a:cubicBezTo>
                  <a:cubicBezTo>
                    <a:pt x="2235" y="5371"/>
                    <a:pt x="2769" y="5505"/>
                    <a:pt x="3336" y="5538"/>
                  </a:cubicBezTo>
                  <a:cubicBezTo>
                    <a:pt x="2735" y="6439"/>
                    <a:pt x="2302" y="7539"/>
                    <a:pt x="2135" y="8674"/>
                  </a:cubicBezTo>
                  <a:cubicBezTo>
                    <a:pt x="1768" y="8340"/>
                    <a:pt x="1334" y="8073"/>
                    <a:pt x="934" y="7840"/>
                  </a:cubicBezTo>
                  <a:cubicBezTo>
                    <a:pt x="801" y="8407"/>
                    <a:pt x="667" y="8940"/>
                    <a:pt x="567" y="9541"/>
                  </a:cubicBezTo>
                  <a:cubicBezTo>
                    <a:pt x="1268" y="10008"/>
                    <a:pt x="1901" y="10608"/>
                    <a:pt x="2302" y="11409"/>
                  </a:cubicBezTo>
                  <a:cubicBezTo>
                    <a:pt x="1823" y="11510"/>
                    <a:pt x="1496" y="11611"/>
                    <a:pt x="1005" y="11611"/>
                  </a:cubicBezTo>
                  <a:cubicBezTo>
                    <a:pt x="846" y="11611"/>
                    <a:pt x="671" y="11600"/>
                    <a:pt x="467" y="11576"/>
                  </a:cubicBezTo>
                  <a:cubicBezTo>
                    <a:pt x="400" y="11576"/>
                    <a:pt x="300" y="11576"/>
                    <a:pt x="234" y="11542"/>
                  </a:cubicBezTo>
                  <a:cubicBezTo>
                    <a:pt x="133" y="12076"/>
                    <a:pt x="100" y="12610"/>
                    <a:pt x="0" y="13210"/>
                  </a:cubicBezTo>
                  <a:cubicBezTo>
                    <a:pt x="282" y="13249"/>
                    <a:pt x="567" y="13268"/>
                    <a:pt x="855" y="13268"/>
                  </a:cubicBezTo>
                  <a:cubicBezTo>
                    <a:pt x="1551" y="13268"/>
                    <a:pt x="2260" y="13156"/>
                    <a:pt x="2969" y="12943"/>
                  </a:cubicBezTo>
                  <a:cubicBezTo>
                    <a:pt x="4205" y="15088"/>
                    <a:pt x="6530" y="16565"/>
                    <a:pt x="9119" y="16565"/>
                  </a:cubicBezTo>
                  <a:cubicBezTo>
                    <a:pt x="9953" y="16565"/>
                    <a:pt x="10814" y="16412"/>
                    <a:pt x="11675" y="16079"/>
                  </a:cubicBezTo>
                  <a:cubicBezTo>
                    <a:pt x="12971" y="18294"/>
                    <a:pt x="15332" y="19560"/>
                    <a:pt x="17783" y="19560"/>
                  </a:cubicBezTo>
                  <a:cubicBezTo>
                    <a:pt x="18801" y="19560"/>
                    <a:pt x="19835" y="19341"/>
                    <a:pt x="20815" y="18881"/>
                  </a:cubicBezTo>
                  <a:cubicBezTo>
                    <a:pt x="22176" y="20955"/>
                    <a:pt x="24432" y="22091"/>
                    <a:pt x="26741" y="22091"/>
                  </a:cubicBezTo>
                  <a:cubicBezTo>
                    <a:pt x="27997" y="22091"/>
                    <a:pt x="29270" y="21754"/>
                    <a:pt x="30422" y="21049"/>
                  </a:cubicBezTo>
                  <a:cubicBezTo>
                    <a:pt x="31782" y="22749"/>
                    <a:pt x="33801" y="23645"/>
                    <a:pt x="35854" y="23645"/>
                  </a:cubicBezTo>
                  <a:cubicBezTo>
                    <a:pt x="37226" y="23645"/>
                    <a:pt x="38613" y="23245"/>
                    <a:pt x="39829" y="22417"/>
                  </a:cubicBezTo>
                  <a:cubicBezTo>
                    <a:pt x="41218" y="23900"/>
                    <a:pt x="43084" y="24633"/>
                    <a:pt x="44943" y="24633"/>
                  </a:cubicBezTo>
                  <a:cubicBezTo>
                    <a:pt x="46386" y="24633"/>
                    <a:pt x="47825" y="24192"/>
                    <a:pt x="49035" y="23317"/>
                  </a:cubicBezTo>
                  <a:cubicBezTo>
                    <a:pt x="49802" y="23985"/>
                    <a:pt x="50636" y="24485"/>
                    <a:pt x="51604" y="24818"/>
                  </a:cubicBezTo>
                  <a:cubicBezTo>
                    <a:pt x="51804" y="24351"/>
                    <a:pt x="51971" y="23784"/>
                    <a:pt x="52137" y="23251"/>
                  </a:cubicBezTo>
                  <a:cubicBezTo>
                    <a:pt x="52037" y="23217"/>
                    <a:pt x="51971" y="23217"/>
                    <a:pt x="51870" y="23151"/>
                  </a:cubicBezTo>
                  <a:cubicBezTo>
                    <a:pt x="51137" y="22884"/>
                    <a:pt x="50836" y="22584"/>
                    <a:pt x="50303" y="22217"/>
                  </a:cubicBezTo>
                  <a:cubicBezTo>
                    <a:pt x="51037" y="21650"/>
                    <a:pt x="51837" y="21383"/>
                    <a:pt x="52671" y="21249"/>
                  </a:cubicBezTo>
                  <a:cubicBezTo>
                    <a:pt x="52838" y="20649"/>
                    <a:pt x="52971" y="20115"/>
                    <a:pt x="53105" y="19548"/>
                  </a:cubicBezTo>
                  <a:lnTo>
                    <a:pt x="53105" y="19548"/>
                  </a:lnTo>
                  <a:cubicBezTo>
                    <a:pt x="52604" y="19581"/>
                    <a:pt x="52137" y="19615"/>
                    <a:pt x="51670" y="19748"/>
                  </a:cubicBezTo>
                  <a:cubicBezTo>
                    <a:pt x="51837" y="19248"/>
                    <a:pt x="51971" y="18647"/>
                    <a:pt x="52004" y="18047"/>
                  </a:cubicBezTo>
                  <a:cubicBezTo>
                    <a:pt x="52037" y="17447"/>
                    <a:pt x="52004" y="16913"/>
                    <a:pt x="51937" y="16412"/>
                  </a:cubicBezTo>
                  <a:lnTo>
                    <a:pt x="51937" y="16412"/>
                  </a:lnTo>
                  <a:cubicBezTo>
                    <a:pt x="52471" y="16613"/>
                    <a:pt x="53005" y="16713"/>
                    <a:pt x="53605" y="16779"/>
                  </a:cubicBezTo>
                  <a:cubicBezTo>
                    <a:pt x="53672" y="16246"/>
                    <a:pt x="53705" y="15645"/>
                    <a:pt x="53772" y="15112"/>
                  </a:cubicBezTo>
                  <a:cubicBezTo>
                    <a:pt x="52638" y="15078"/>
                    <a:pt x="51504" y="14678"/>
                    <a:pt x="50936" y="13777"/>
                  </a:cubicBezTo>
                  <a:cubicBezTo>
                    <a:pt x="51804" y="13210"/>
                    <a:pt x="52838" y="12910"/>
                    <a:pt x="53839" y="12877"/>
                  </a:cubicBezTo>
                  <a:cubicBezTo>
                    <a:pt x="53839" y="12343"/>
                    <a:pt x="53805" y="11742"/>
                    <a:pt x="53738" y="11209"/>
                  </a:cubicBezTo>
                  <a:cubicBezTo>
                    <a:pt x="52337" y="11242"/>
                    <a:pt x="50970" y="11709"/>
                    <a:pt x="49836" y="12510"/>
                  </a:cubicBezTo>
                  <a:cubicBezTo>
                    <a:pt x="48553" y="11304"/>
                    <a:pt x="46831" y="10603"/>
                    <a:pt x="45036" y="10603"/>
                  </a:cubicBezTo>
                  <a:cubicBezTo>
                    <a:pt x="43702" y="10603"/>
                    <a:pt x="42328" y="10990"/>
                    <a:pt x="41063" y="11843"/>
                  </a:cubicBezTo>
                  <a:cubicBezTo>
                    <a:pt x="39709" y="10369"/>
                    <a:pt x="37856" y="9597"/>
                    <a:pt x="35971" y="9597"/>
                  </a:cubicBezTo>
                  <a:cubicBezTo>
                    <a:pt x="34699" y="9597"/>
                    <a:pt x="33413" y="9949"/>
                    <a:pt x="32256" y="10675"/>
                  </a:cubicBezTo>
                  <a:cubicBezTo>
                    <a:pt x="30876" y="8960"/>
                    <a:pt x="28841" y="8048"/>
                    <a:pt x="26758" y="8048"/>
                  </a:cubicBezTo>
                  <a:cubicBezTo>
                    <a:pt x="25720" y="8048"/>
                    <a:pt x="24671" y="8275"/>
                    <a:pt x="23684" y="8740"/>
                  </a:cubicBezTo>
                  <a:cubicBezTo>
                    <a:pt x="22353" y="6684"/>
                    <a:pt x="20129" y="5523"/>
                    <a:pt x="17811" y="5523"/>
                  </a:cubicBezTo>
                  <a:cubicBezTo>
                    <a:pt x="16932" y="5523"/>
                    <a:pt x="16040" y="5690"/>
                    <a:pt x="15178" y="6038"/>
                  </a:cubicBezTo>
                  <a:cubicBezTo>
                    <a:pt x="13816" y="3700"/>
                    <a:pt x="11445" y="2569"/>
                    <a:pt x="9086" y="2569"/>
                  </a:cubicBezTo>
                  <a:cubicBezTo>
                    <a:pt x="8382" y="2569"/>
                    <a:pt x="7680" y="2670"/>
                    <a:pt x="7005" y="2869"/>
                  </a:cubicBezTo>
                  <a:cubicBezTo>
                    <a:pt x="6305" y="1669"/>
                    <a:pt x="5304" y="601"/>
                    <a:pt x="40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50"/>
            <p:cNvSpPr/>
            <p:nvPr/>
          </p:nvSpPr>
          <p:spPr>
            <a:xfrm>
              <a:off x="7695675" y="3823363"/>
              <a:ext cx="337775" cy="553750"/>
            </a:xfrm>
            <a:custGeom>
              <a:avLst/>
              <a:gdLst/>
              <a:ahLst/>
              <a:cxnLst/>
              <a:rect l="l" t="t" r="r" b="b"/>
              <a:pathLst>
                <a:path w="13511" h="22150" extrusionOk="0">
                  <a:moveTo>
                    <a:pt x="6638" y="0"/>
                  </a:moveTo>
                  <a:cubicBezTo>
                    <a:pt x="6138" y="2802"/>
                    <a:pt x="5604" y="5638"/>
                    <a:pt x="5004" y="8473"/>
                  </a:cubicBezTo>
                  <a:cubicBezTo>
                    <a:pt x="4103" y="12843"/>
                    <a:pt x="2469" y="17613"/>
                    <a:pt x="0" y="21749"/>
                  </a:cubicBezTo>
                  <a:cubicBezTo>
                    <a:pt x="3169" y="22016"/>
                    <a:pt x="6171" y="22149"/>
                    <a:pt x="8973" y="22149"/>
                  </a:cubicBezTo>
                  <a:cubicBezTo>
                    <a:pt x="11709" y="16279"/>
                    <a:pt x="13510" y="9440"/>
                    <a:pt x="12509" y="3069"/>
                  </a:cubicBezTo>
                  <a:cubicBezTo>
                    <a:pt x="12409" y="2102"/>
                    <a:pt x="12142" y="1168"/>
                    <a:pt x="11842" y="267"/>
                  </a:cubicBezTo>
                  <a:cubicBezTo>
                    <a:pt x="10174" y="234"/>
                    <a:pt x="8440" y="134"/>
                    <a:pt x="6638" y="0"/>
                  </a:cubicBez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50"/>
            <p:cNvSpPr/>
            <p:nvPr/>
          </p:nvSpPr>
          <p:spPr>
            <a:xfrm>
              <a:off x="7424650" y="3226263"/>
              <a:ext cx="343600" cy="291075"/>
            </a:xfrm>
            <a:custGeom>
              <a:avLst/>
              <a:gdLst/>
              <a:ahLst/>
              <a:cxnLst/>
              <a:rect l="l" t="t" r="r" b="b"/>
              <a:pathLst>
                <a:path w="13744" h="11643" extrusionOk="0">
                  <a:moveTo>
                    <a:pt x="7105" y="0"/>
                  </a:moveTo>
                  <a:cubicBezTo>
                    <a:pt x="6138" y="1802"/>
                    <a:pt x="5104" y="3503"/>
                    <a:pt x="3803" y="5104"/>
                  </a:cubicBezTo>
                  <a:cubicBezTo>
                    <a:pt x="2736" y="6438"/>
                    <a:pt x="1435" y="7673"/>
                    <a:pt x="0" y="8673"/>
                  </a:cubicBezTo>
                  <a:cubicBezTo>
                    <a:pt x="634" y="8807"/>
                    <a:pt x="1234" y="8940"/>
                    <a:pt x="1835" y="9107"/>
                  </a:cubicBezTo>
                  <a:cubicBezTo>
                    <a:pt x="4637" y="9641"/>
                    <a:pt x="7406" y="10475"/>
                    <a:pt x="9941" y="11642"/>
                  </a:cubicBezTo>
                  <a:lnTo>
                    <a:pt x="13310" y="3536"/>
                  </a:lnTo>
                  <a:cubicBezTo>
                    <a:pt x="13743" y="2502"/>
                    <a:pt x="13143" y="1368"/>
                    <a:pt x="12076" y="1135"/>
                  </a:cubicBezTo>
                  <a:lnTo>
                    <a:pt x="7105" y="0"/>
                  </a:ln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50"/>
            <p:cNvSpPr/>
            <p:nvPr/>
          </p:nvSpPr>
          <p:spPr>
            <a:xfrm>
              <a:off x="7861625" y="3659063"/>
              <a:ext cx="130125" cy="171000"/>
            </a:xfrm>
            <a:custGeom>
              <a:avLst/>
              <a:gdLst/>
              <a:ahLst/>
              <a:cxnLst/>
              <a:rect l="l" t="t" r="r" b="b"/>
              <a:pathLst>
                <a:path w="5205" h="6840" extrusionOk="0">
                  <a:moveTo>
                    <a:pt x="901" y="1"/>
                  </a:moveTo>
                  <a:cubicBezTo>
                    <a:pt x="668" y="2202"/>
                    <a:pt x="367" y="4371"/>
                    <a:pt x="0" y="6572"/>
                  </a:cubicBezTo>
                  <a:cubicBezTo>
                    <a:pt x="1802" y="6706"/>
                    <a:pt x="3536" y="6806"/>
                    <a:pt x="5204" y="6839"/>
                  </a:cubicBezTo>
                  <a:cubicBezTo>
                    <a:pt x="4370" y="4304"/>
                    <a:pt x="2869" y="2002"/>
                    <a:pt x="901" y="1"/>
                  </a:cubicBez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50"/>
            <p:cNvSpPr/>
            <p:nvPr/>
          </p:nvSpPr>
          <p:spPr>
            <a:xfrm>
              <a:off x="6704975" y="4367088"/>
              <a:ext cx="1215875" cy="719000"/>
            </a:xfrm>
            <a:custGeom>
              <a:avLst/>
              <a:gdLst/>
              <a:ahLst/>
              <a:cxnLst/>
              <a:rect l="l" t="t" r="r" b="b"/>
              <a:pathLst>
                <a:path w="48635" h="28760" extrusionOk="0">
                  <a:moveTo>
                    <a:pt x="16945" y="19114"/>
                  </a:moveTo>
                  <a:cubicBezTo>
                    <a:pt x="17046" y="19114"/>
                    <a:pt x="17079" y="19181"/>
                    <a:pt x="17179" y="19181"/>
                  </a:cubicBezTo>
                  <a:cubicBezTo>
                    <a:pt x="17079" y="19181"/>
                    <a:pt x="17046" y="19181"/>
                    <a:pt x="16945" y="19114"/>
                  </a:cubicBezTo>
                  <a:close/>
                  <a:moveTo>
                    <a:pt x="26085" y="19848"/>
                  </a:moveTo>
                  <a:cubicBezTo>
                    <a:pt x="25952" y="19881"/>
                    <a:pt x="25885" y="19881"/>
                    <a:pt x="25752" y="19881"/>
                  </a:cubicBezTo>
                  <a:cubicBezTo>
                    <a:pt x="25885" y="19881"/>
                    <a:pt x="25952" y="19848"/>
                    <a:pt x="26085" y="19848"/>
                  </a:cubicBezTo>
                  <a:close/>
                  <a:moveTo>
                    <a:pt x="39662" y="0"/>
                  </a:moveTo>
                  <a:cubicBezTo>
                    <a:pt x="37727" y="3236"/>
                    <a:pt x="35292" y="6071"/>
                    <a:pt x="32423" y="8039"/>
                  </a:cubicBezTo>
                  <a:cubicBezTo>
                    <a:pt x="29500" y="9949"/>
                    <a:pt x="26053" y="10834"/>
                    <a:pt x="22607" y="10834"/>
                  </a:cubicBezTo>
                  <a:cubicBezTo>
                    <a:pt x="20155" y="10834"/>
                    <a:pt x="17705" y="10386"/>
                    <a:pt x="15444" y="9540"/>
                  </a:cubicBezTo>
                  <a:cubicBezTo>
                    <a:pt x="10007" y="7439"/>
                    <a:pt x="5270" y="3769"/>
                    <a:pt x="0" y="1401"/>
                  </a:cubicBezTo>
                  <a:lnTo>
                    <a:pt x="0" y="1401"/>
                  </a:lnTo>
                  <a:cubicBezTo>
                    <a:pt x="2769" y="11408"/>
                    <a:pt x="9240" y="16912"/>
                    <a:pt x="16312" y="18947"/>
                  </a:cubicBezTo>
                  <a:lnTo>
                    <a:pt x="16278" y="18947"/>
                  </a:lnTo>
                  <a:cubicBezTo>
                    <a:pt x="15444" y="20215"/>
                    <a:pt x="14544" y="21382"/>
                    <a:pt x="13710" y="22116"/>
                  </a:cubicBezTo>
                  <a:cubicBezTo>
                    <a:pt x="12275" y="23350"/>
                    <a:pt x="10641" y="24418"/>
                    <a:pt x="8873" y="24951"/>
                  </a:cubicBezTo>
                  <a:lnTo>
                    <a:pt x="25585" y="28721"/>
                  </a:lnTo>
                  <a:cubicBezTo>
                    <a:pt x="25718" y="28747"/>
                    <a:pt x="25850" y="28760"/>
                    <a:pt x="25980" y="28760"/>
                  </a:cubicBezTo>
                  <a:cubicBezTo>
                    <a:pt x="26996" y="28760"/>
                    <a:pt x="27894" y="27984"/>
                    <a:pt x="27953" y="26919"/>
                  </a:cubicBezTo>
                  <a:lnTo>
                    <a:pt x="28721" y="19581"/>
                  </a:lnTo>
                  <a:lnTo>
                    <a:pt x="28721" y="19382"/>
                  </a:lnTo>
                  <a:lnTo>
                    <a:pt x="28721" y="19382"/>
                  </a:lnTo>
                  <a:cubicBezTo>
                    <a:pt x="35315" y="17782"/>
                    <a:pt x="41931" y="12979"/>
                    <a:pt x="47067" y="3536"/>
                  </a:cubicBezTo>
                  <a:cubicBezTo>
                    <a:pt x="47601" y="2535"/>
                    <a:pt x="48134" y="1501"/>
                    <a:pt x="48635" y="400"/>
                  </a:cubicBezTo>
                  <a:cubicBezTo>
                    <a:pt x="45833" y="400"/>
                    <a:pt x="42831" y="267"/>
                    <a:pt x="39662" y="0"/>
                  </a:cubicBez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50"/>
            <p:cNvSpPr/>
            <p:nvPr/>
          </p:nvSpPr>
          <p:spPr>
            <a:xfrm>
              <a:off x="6660775" y="3156613"/>
              <a:ext cx="1361825" cy="1936000"/>
            </a:xfrm>
            <a:custGeom>
              <a:avLst/>
              <a:gdLst/>
              <a:ahLst/>
              <a:cxnLst/>
              <a:rect l="l" t="t" r="r" b="b"/>
              <a:pathLst>
                <a:path w="54473" h="77440" extrusionOk="0">
                  <a:moveTo>
                    <a:pt x="26198" y="461"/>
                  </a:moveTo>
                  <a:cubicBezTo>
                    <a:pt x="26304" y="461"/>
                    <a:pt x="26412" y="469"/>
                    <a:pt x="26519" y="485"/>
                  </a:cubicBezTo>
                  <a:lnTo>
                    <a:pt x="42531" y="4121"/>
                  </a:lnTo>
                  <a:cubicBezTo>
                    <a:pt x="42998" y="4187"/>
                    <a:pt x="43364" y="4488"/>
                    <a:pt x="43565" y="4921"/>
                  </a:cubicBezTo>
                  <a:cubicBezTo>
                    <a:pt x="43798" y="5322"/>
                    <a:pt x="43798" y="5789"/>
                    <a:pt x="43631" y="6189"/>
                  </a:cubicBezTo>
                  <a:lnTo>
                    <a:pt x="40362" y="14061"/>
                  </a:lnTo>
                  <a:cubicBezTo>
                    <a:pt x="40129" y="13961"/>
                    <a:pt x="39862" y="13828"/>
                    <a:pt x="39628" y="13761"/>
                  </a:cubicBezTo>
                  <a:lnTo>
                    <a:pt x="38628" y="13394"/>
                  </a:lnTo>
                  <a:cubicBezTo>
                    <a:pt x="38328" y="13261"/>
                    <a:pt x="38027" y="13161"/>
                    <a:pt x="37694" y="13060"/>
                  </a:cubicBezTo>
                  <a:cubicBezTo>
                    <a:pt x="37660" y="13060"/>
                    <a:pt x="37627" y="12994"/>
                    <a:pt x="37560" y="12994"/>
                  </a:cubicBezTo>
                  <a:cubicBezTo>
                    <a:pt x="37394" y="12960"/>
                    <a:pt x="37227" y="12860"/>
                    <a:pt x="37060" y="12827"/>
                  </a:cubicBezTo>
                  <a:cubicBezTo>
                    <a:pt x="36860" y="12760"/>
                    <a:pt x="36693" y="12727"/>
                    <a:pt x="36493" y="12627"/>
                  </a:cubicBezTo>
                  <a:cubicBezTo>
                    <a:pt x="36193" y="12560"/>
                    <a:pt x="35892" y="12460"/>
                    <a:pt x="35559" y="12327"/>
                  </a:cubicBezTo>
                  <a:cubicBezTo>
                    <a:pt x="35225" y="12260"/>
                    <a:pt x="34892" y="12126"/>
                    <a:pt x="34525" y="12060"/>
                  </a:cubicBezTo>
                  <a:lnTo>
                    <a:pt x="32390" y="11559"/>
                  </a:lnTo>
                  <a:cubicBezTo>
                    <a:pt x="31723" y="11393"/>
                    <a:pt x="31156" y="11259"/>
                    <a:pt x="30555" y="11126"/>
                  </a:cubicBezTo>
                  <a:cubicBezTo>
                    <a:pt x="30322" y="11092"/>
                    <a:pt x="30022" y="11059"/>
                    <a:pt x="29788" y="10959"/>
                  </a:cubicBezTo>
                  <a:cubicBezTo>
                    <a:pt x="29521" y="10926"/>
                    <a:pt x="29221" y="10892"/>
                    <a:pt x="28987" y="10826"/>
                  </a:cubicBezTo>
                  <a:cubicBezTo>
                    <a:pt x="28821" y="10792"/>
                    <a:pt x="28654" y="10792"/>
                    <a:pt x="28520" y="10759"/>
                  </a:cubicBezTo>
                  <a:cubicBezTo>
                    <a:pt x="28387" y="10725"/>
                    <a:pt x="28220" y="10725"/>
                    <a:pt x="28120" y="10725"/>
                  </a:cubicBezTo>
                  <a:cubicBezTo>
                    <a:pt x="27820" y="10659"/>
                    <a:pt x="27553" y="10625"/>
                    <a:pt x="27286" y="10625"/>
                  </a:cubicBezTo>
                  <a:cubicBezTo>
                    <a:pt x="26986" y="10592"/>
                    <a:pt x="26719" y="10592"/>
                    <a:pt x="26452" y="10559"/>
                  </a:cubicBezTo>
                  <a:cubicBezTo>
                    <a:pt x="26185" y="10492"/>
                    <a:pt x="25885" y="10492"/>
                    <a:pt x="25652" y="10459"/>
                  </a:cubicBezTo>
                  <a:lnTo>
                    <a:pt x="25552" y="10459"/>
                  </a:lnTo>
                  <a:cubicBezTo>
                    <a:pt x="25318" y="10459"/>
                    <a:pt x="25051" y="10425"/>
                    <a:pt x="24818" y="10425"/>
                  </a:cubicBezTo>
                  <a:lnTo>
                    <a:pt x="24217" y="10425"/>
                  </a:lnTo>
                  <a:lnTo>
                    <a:pt x="24651" y="1953"/>
                  </a:lnTo>
                  <a:cubicBezTo>
                    <a:pt x="24651" y="1486"/>
                    <a:pt x="24885" y="1085"/>
                    <a:pt x="25218" y="785"/>
                  </a:cubicBezTo>
                  <a:cubicBezTo>
                    <a:pt x="25501" y="554"/>
                    <a:pt x="25842" y="461"/>
                    <a:pt x="26198" y="461"/>
                  </a:cubicBezTo>
                  <a:close/>
                  <a:moveTo>
                    <a:pt x="3769" y="21733"/>
                  </a:moveTo>
                  <a:cubicBezTo>
                    <a:pt x="4503" y="22134"/>
                    <a:pt x="5271" y="22767"/>
                    <a:pt x="5537" y="23401"/>
                  </a:cubicBezTo>
                  <a:cubicBezTo>
                    <a:pt x="5254" y="23527"/>
                    <a:pt x="4896" y="23594"/>
                    <a:pt x="4495" y="23594"/>
                  </a:cubicBezTo>
                  <a:cubicBezTo>
                    <a:pt x="4048" y="23594"/>
                    <a:pt x="3546" y="23511"/>
                    <a:pt x="3036" y="23335"/>
                  </a:cubicBezTo>
                  <a:cubicBezTo>
                    <a:pt x="3269" y="22767"/>
                    <a:pt x="3503" y="22234"/>
                    <a:pt x="3769" y="21733"/>
                  </a:cubicBezTo>
                  <a:close/>
                  <a:moveTo>
                    <a:pt x="23951" y="10926"/>
                  </a:moveTo>
                  <a:cubicBezTo>
                    <a:pt x="26052" y="10959"/>
                    <a:pt x="28287" y="11192"/>
                    <a:pt x="30489" y="11659"/>
                  </a:cubicBezTo>
                  <a:cubicBezTo>
                    <a:pt x="31056" y="11793"/>
                    <a:pt x="31656" y="11926"/>
                    <a:pt x="32323" y="12093"/>
                  </a:cubicBezTo>
                  <a:cubicBezTo>
                    <a:pt x="35159" y="12660"/>
                    <a:pt x="37861" y="13494"/>
                    <a:pt x="40362" y="14628"/>
                  </a:cubicBezTo>
                  <a:cubicBezTo>
                    <a:pt x="42731" y="15662"/>
                    <a:pt x="44832" y="16963"/>
                    <a:pt x="46600" y="18398"/>
                  </a:cubicBezTo>
                  <a:cubicBezTo>
                    <a:pt x="47367" y="18965"/>
                    <a:pt x="48068" y="19632"/>
                    <a:pt x="48735" y="20299"/>
                  </a:cubicBezTo>
                  <a:cubicBezTo>
                    <a:pt x="50670" y="22267"/>
                    <a:pt x="52037" y="24402"/>
                    <a:pt x="52905" y="26737"/>
                  </a:cubicBezTo>
                  <a:cubicBezTo>
                    <a:pt x="45866" y="26570"/>
                    <a:pt x="37861" y="25469"/>
                    <a:pt x="29688" y="23635"/>
                  </a:cubicBezTo>
                  <a:cubicBezTo>
                    <a:pt x="21549" y="21800"/>
                    <a:pt x="13843" y="19298"/>
                    <a:pt x="7439" y="16430"/>
                  </a:cubicBezTo>
                  <a:cubicBezTo>
                    <a:pt x="11108" y="12827"/>
                    <a:pt x="16512" y="10926"/>
                    <a:pt x="23117" y="10926"/>
                  </a:cubicBezTo>
                  <a:close/>
                  <a:moveTo>
                    <a:pt x="2302" y="25336"/>
                  </a:moveTo>
                  <a:cubicBezTo>
                    <a:pt x="2635" y="25469"/>
                    <a:pt x="3002" y="25569"/>
                    <a:pt x="3336" y="25603"/>
                  </a:cubicBezTo>
                  <a:cubicBezTo>
                    <a:pt x="2869" y="26337"/>
                    <a:pt x="2535" y="27237"/>
                    <a:pt x="2368" y="28105"/>
                  </a:cubicBezTo>
                  <a:cubicBezTo>
                    <a:pt x="2135" y="27938"/>
                    <a:pt x="1868" y="27771"/>
                    <a:pt x="1635" y="27638"/>
                  </a:cubicBezTo>
                  <a:cubicBezTo>
                    <a:pt x="1835" y="26804"/>
                    <a:pt x="2035" y="26070"/>
                    <a:pt x="2302" y="25336"/>
                  </a:cubicBezTo>
                  <a:close/>
                  <a:moveTo>
                    <a:pt x="7038" y="16796"/>
                  </a:moveTo>
                  <a:cubicBezTo>
                    <a:pt x="13543" y="19732"/>
                    <a:pt x="21349" y="22234"/>
                    <a:pt x="29621" y="24102"/>
                  </a:cubicBezTo>
                  <a:cubicBezTo>
                    <a:pt x="37861" y="25970"/>
                    <a:pt x="46000" y="27004"/>
                    <a:pt x="53138" y="27171"/>
                  </a:cubicBezTo>
                  <a:cubicBezTo>
                    <a:pt x="53338" y="27838"/>
                    <a:pt x="53505" y="28505"/>
                    <a:pt x="53638" y="29172"/>
                  </a:cubicBezTo>
                  <a:cubicBezTo>
                    <a:pt x="46300" y="29105"/>
                    <a:pt x="37794" y="28071"/>
                    <a:pt x="29154" y="26103"/>
                  </a:cubicBezTo>
                  <a:cubicBezTo>
                    <a:pt x="20515" y="24135"/>
                    <a:pt x="12376" y="21467"/>
                    <a:pt x="5704" y="18398"/>
                  </a:cubicBezTo>
                  <a:cubicBezTo>
                    <a:pt x="6138" y="17831"/>
                    <a:pt x="6605" y="17297"/>
                    <a:pt x="7038" y="16796"/>
                  </a:cubicBezTo>
                  <a:close/>
                  <a:moveTo>
                    <a:pt x="1168" y="29906"/>
                  </a:moveTo>
                  <a:cubicBezTo>
                    <a:pt x="1635" y="30239"/>
                    <a:pt x="2035" y="30673"/>
                    <a:pt x="2368" y="31173"/>
                  </a:cubicBezTo>
                  <a:cubicBezTo>
                    <a:pt x="1749" y="31293"/>
                    <a:pt x="1385" y="31310"/>
                    <a:pt x="1166" y="31310"/>
                  </a:cubicBezTo>
                  <a:cubicBezTo>
                    <a:pt x="1079" y="31310"/>
                    <a:pt x="1015" y="31307"/>
                    <a:pt x="967" y="31307"/>
                  </a:cubicBezTo>
                  <a:cubicBezTo>
                    <a:pt x="1001" y="30807"/>
                    <a:pt x="1101" y="30340"/>
                    <a:pt x="1168" y="29906"/>
                  </a:cubicBezTo>
                  <a:close/>
                  <a:moveTo>
                    <a:pt x="5437" y="18798"/>
                  </a:moveTo>
                  <a:cubicBezTo>
                    <a:pt x="12142" y="21934"/>
                    <a:pt x="20315" y="24635"/>
                    <a:pt x="29021" y="26604"/>
                  </a:cubicBezTo>
                  <a:cubicBezTo>
                    <a:pt x="37727" y="28572"/>
                    <a:pt x="46300" y="29639"/>
                    <a:pt x="53672" y="29739"/>
                  </a:cubicBezTo>
                  <a:lnTo>
                    <a:pt x="53672" y="29806"/>
                  </a:lnTo>
                  <a:cubicBezTo>
                    <a:pt x="53705" y="30139"/>
                    <a:pt x="53739" y="30506"/>
                    <a:pt x="53805" y="30907"/>
                  </a:cubicBezTo>
                  <a:cubicBezTo>
                    <a:pt x="52538" y="30973"/>
                    <a:pt x="51303" y="31407"/>
                    <a:pt x="50169" y="32141"/>
                  </a:cubicBezTo>
                  <a:cubicBezTo>
                    <a:pt x="48786" y="30945"/>
                    <a:pt x="47069" y="30335"/>
                    <a:pt x="45344" y="30335"/>
                  </a:cubicBezTo>
                  <a:cubicBezTo>
                    <a:pt x="43990" y="30335"/>
                    <a:pt x="42633" y="30711"/>
                    <a:pt x="41430" y="31474"/>
                  </a:cubicBezTo>
                  <a:cubicBezTo>
                    <a:pt x="40021" y="30065"/>
                    <a:pt x="38151" y="29324"/>
                    <a:pt x="36267" y="29324"/>
                  </a:cubicBezTo>
                  <a:cubicBezTo>
                    <a:pt x="35027" y="29324"/>
                    <a:pt x="33782" y="29644"/>
                    <a:pt x="32657" y="30306"/>
                  </a:cubicBezTo>
                  <a:cubicBezTo>
                    <a:pt x="31244" y="28647"/>
                    <a:pt x="29213" y="27756"/>
                    <a:pt x="27141" y="27756"/>
                  </a:cubicBezTo>
                  <a:cubicBezTo>
                    <a:pt x="26132" y="27756"/>
                    <a:pt x="25113" y="27968"/>
                    <a:pt x="24151" y="28405"/>
                  </a:cubicBezTo>
                  <a:cubicBezTo>
                    <a:pt x="22741" y="26377"/>
                    <a:pt x="20470" y="25247"/>
                    <a:pt x="18125" y="25247"/>
                  </a:cubicBezTo>
                  <a:cubicBezTo>
                    <a:pt x="17307" y="25247"/>
                    <a:pt x="16480" y="25385"/>
                    <a:pt x="15678" y="25670"/>
                  </a:cubicBezTo>
                  <a:cubicBezTo>
                    <a:pt x="14343" y="23523"/>
                    <a:pt x="12021" y="22280"/>
                    <a:pt x="9552" y="22280"/>
                  </a:cubicBezTo>
                  <a:cubicBezTo>
                    <a:pt x="8875" y="22280"/>
                    <a:pt x="8187" y="22373"/>
                    <a:pt x="7505" y="22567"/>
                  </a:cubicBezTo>
                  <a:cubicBezTo>
                    <a:pt x="6805" y="21366"/>
                    <a:pt x="5838" y="20466"/>
                    <a:pt x="4737" y="19899"/>
                  </a:cubicBezTo>
                  <a:cubicBezTo>
                    <a:pt x="5004" y="19465"/>
                    <a:pt x="5170" y="19165"/>
                    <a:pt x="5371" y="18898"/>
                  </a:cubicBezTo>
                  <a:cubicBezTo>
                    <a:pt x="5371" y="18831"/>
                    <a:pt x="5437" y="18831"/>
                    <a:pt x="5437" y="18798"/>
                  </a:cubicBezTo>
                  <a:close/>
                  <a:moveTo>
                    <a:pt x="53939" y="33075"/>
                  </a:moveTo>
                  <a:lnTo>
                    <a:pt x="53939" y="33242"/>
                  </a:lnTo>
                  <a:cubicBezTo>
                    <a:pt x="53939" y="33742"/>
                    <a:pt x="53939" y="34242"/>
                    <a:pt x="53905" y="34809"/>
                  </a:cubicBezTo>
                  <a:cubicBezTo>
                    <a:pt x="52905" y="34676"/>
                    <a:pt x="52137" y="34309"/>
                    <a:pt x="51604" y="33775"/>
                  </a:cubicBezTo>
                  <a:cubicBezTo>
                    <a:pt x="52338" y="33342"/>
                    <a:pt x="53171" y="33108"/>
                    <a:pt x="53939" y="33075"/>
                  </a:cubicBezTo>
                  <a:close/>
                  <a:moveTo>
                    <a:pt x="52604" y="36744"/>
                  </a:moveTo>
                  <a:lnTo>
                    <a:pt x="52604" y="36744"/>
                  </a:lnTo>
                  <a:cubicBezTo>
                    <a:pt x="52938" y="36811"/>
                    <a:pt x="53338" y="36878"/>
                    <a:pt x="53705" y="36944"/>
                  </a:cubicBezTo>
                  <a:cubicBezTo>
                    <a:pt x="53638" y="37678"/>
                    <a:pt x="53505" y="38479"/>
                    <a:pt x="53338" y="39279"/>
                  </a:cubicBezTo>
                  <a:cubicBezTo>
                    <a:pt x="53038" y="39279"/>
                    <a:pt x="52738" y="39313"/>
                    <a:pt x="52438" y="39413"/>
                  </a:cubicBezTo>
                  <a:cubicBezTo>
                    <a:pt x="52571" y="38946"/>
                    <a:pt x="52671" y="38479"/>
                    <a:pt x="52671" y="38012"/>
                  </a:cubicBezTo>
                  <a:cubicBezTo>
                    <a:pt x="52704" y="37611"/>
                    <a:pt x="52671" y="37144"/>
                    <a:pt x="52604" y="36744"/>
                  </a:cubicBezTo>
                  <a:close/>
                  <a:moveTo>
                    <a:pt x="52805" y="41514"/>
                  </a:moveTo>
                  <a:lnTo>
                    <a:pt x="52404" y="42915"/>
                  </a:lnTo>
                  <a:cubicBezTo>
                    <a:pt x="51837" y="42648"/>
                    <a:pt x="51537" y="42448"/>
                    <a:pt x="51170" y="42181"/>
                  </a:cubicBezTo>
                  <a:cubicBezTo>
                    <a:pt x="51670" y="41848"/>
                    <a:pt x="52237" y="41648"/>
                    <a:pt x="52805" y="41514"/>
                  </a:cubicBezTo>
                  <a:close/>
                  <a:moveTo>
                    <a:pt x="4537" y="20466"/>
                  </a:moveTo>
                  <a:cubicBezTo>
                    <a:pt x="5704" y="21133"/>
                    <a:pt x="6638" y="22100"/>
                    <a:pt x="7205" y="23134"/>
                  </a:cubicBezTo>
                  <a:cubicBezTo>
                    <a:pt x="7260" y="23217"/>
                    <a:pt x="7338" y="23276"/>
                    <a:pt x="7438" y="23276"/>
                  </a:cubicBezTo>
                  <a:cubicBezTo>
                    <a:pt x="7459" y="23276"/>
                    <a:pt x="7482" y="23274"/>
                    <a:pt x="7505" y="23268"/>
                  </a:cubicBezTo>
                  <a:cubicBezTo>
                    <a:pt x="8175" y="23062"/>
                    <a:pt x="8856" y="22963"/>
                    <a:pt x="9528" y="22963"/>
                  </a:cubicBezTo>
                  <a:cubicBezTo>
                    <a:pt x="11900" y="22963"/>
                    <a:pt x="14156" y="24197"/>
                    <a:pt x="15378" y="26303"/>
                  </a:cubicBezTo>
                  <a:cubicBezTo>
                    <a:pt x="15426" y="26375"/>
                    <a:pt x="15491" y="26430"/>
                    <a:pt x="15574" y="26430"/>
                  </a:cubicBezTo>
                  <a:cubicBezTo>
                    <a:pt x="15606" y="26430"/>
                    <a:pt x="15641" y="26422"/>
                    <a:pt x="15678" y="26403"/>
                  </a:cubicBezTo>
                  <a:cubicBezTo>
                    <a:pt x="16492" y="26087"/>
                    <a:pt x="17335" y="25935"/>
                    <a:pt x="18167" y="25935"/>
                  </a:cubicBezTo>
                  <a:cubicBezTo>
                    <a:pt x="20405" y="25935"/>
                    <a:pt x="22562" y="27036"/>
                    <a:pt x="23850" y="29005"/>
                  </a:cubicBezTo>
                  <a:cubicBezTo>
                    <a:pt x="23901" y="29080"/>
                    <a:pt x="23988" y="29118"/>
                    <a:pt x="24085" y="29118"/>
                  </a:cubicBezTo>
                  <a:cubicBezTo>
                    <a:pt x="24117" y="29118"/>
                    <a:pt x="24151" y="29114"/>
                    <a:pt x="24184" y="29105"/>
                  </a:cubicBezTo>
                  <a:cubicBezTo>
                    <a:pt x="25143" y="28648"/>
                    <a:pt x="26162" y="28426"/>
                    <a:pt x="27165" y="28426"/>
                  </a:cubicBezTo>
                  <a:cubicBezTo>
                    <a:pt x="29163" y="28426"/>
                    <a:pt x="31102" y="29308"/>
                    <a:pt x="32390" y="30973"/>
                  </a:cubicBezTo>
                  <a:cubicBezTo>
                    <a:pt x="32448" y="31031"/>
                    <a:pt x="32518" y="31067"/>
                    <a:pt x="32585" y="31067"/>
                  </a:cubicBezTo>
                  <a:cubicBezTo>
                    <a:pt x="32634" y="31067"/>
                    <a:pt x="32682" y="31049"/>
                    <a:pt x="32723" y="31007"/>
                  </a:cubicBezTo>
                  <a:cubicBezTo>
                    <a:pt x="33830" y="30327"/>
                    <a:pt x="35065" y="29998"/>
                    <a:pt x="36291" y="29998"/>
                  </a:cubicBezTo>
                  <a:cubicBezTo>
                    <a:pt x="38132" y="29998"/>
                    <a:pt x="39955" y="30739"/>
                    <a:pt x="41296" y="32141"/>
                  </a:cubicBezTo>
                  <a:cubicBezTo>
                    <a:pt x="41333" y="32196"/>
                    <a:pt x="41390" y="32221"/>
                    <a:pt x="41450" y="32221"/>
                  </a:cubicBezTo>
                  <a:cubicBezTo>
                    <a:pt x="41500" y="32221"/>
                    <a:pt x="41552" y="32204"/>
                    <a:pt x="41597" y="32174"/>
                  </a:cubicBezTo>
                  <a:cubicBezTo>
                    <a:pt x="42762" y="31392"/>
                    <a:pt x="44092" y="31008"/>
                    <a:pt x="45414" y="31008"/>
                  </a:cubicBezTo>
                  <a:cubicBezTo>
                    <a:pt x="47080" y="31008"/>
                    <a:pt x="48734" y="31618"/>
                    <a:pt x="50036" y="32808"/>
                  </a:cubicBezTo>
                  <a:cubicBezTo>
                    <a:pt x="50091" y="32863"/>
                    <a:pt x="50146" y="32888"/>
                    <a:pt x="50201" y="32888"/>
                  </a:cubicBezTo>
                  <a:cubicBezTo>
                    <a:pt x="50246" y="32888"/>
                    <a:pt x="50291" y="32871"/>
                    <a:pt x="50336" y="32841"/>
                  </a:cubicBezTo>
                  <a:cubicBezTo>
                    <a:pt x="51337" y="32141"/>
                    <a:pt x="52571" y="31674"/>
                    <a:pt x="53872" y="31607"/>
                  </a:cubicBezTo>
                  <a:cubicBezTo>
                    <a:pt x="53905" y="31974"/>
                    <a:pt x="53905" y="32341"/>
                    <a:pt x="53905" y="32775"/>
                  </a:cubicBezTo>
                  <a:cubicBezTo>
                    <a:pt x="52971" y="32808"/>
                    <a:pt x="51971" y="33142"/>
                    <a:pt x="51137" y="33742"/>
                  </a:cubicBezTo>
                  <a:cubicBezTo>
                    <a:pt x="51070" y="33775"/>
                    <a:pt x="51037" y="33809"/>
                    <a:pt x="51037" y="33909"/>
                  </a:cubicBezTo>
                  <a:cubicBezTo>
                    <a:pt x="51037" y="33975"/>
                    <a:pt x="51037" y="34009"/>
                    <a:pt x="51070" y="34076"/>
                  </a:cubicBezTo>
                  <a:cubicBezTo>
                    <a:pt x="51570" y="34843"/>
                    <a:pt x="52638" y="35343"/>
                    <a:pt x="53872" y="35510"/>
                  </a:cubicBezTo>
                  <a:cubicBezTo>
                    <a:pt x="53872" y="35677"/>
                    <a:pt x="53839" y="36077"/>
                    <a:pt x="53805" y="36477"/>
                  </a:cubicBezTo>
                  <a:cubicBezTo>
                    <a:pt x="53338" y="36444"/>
                    <a:pt x="52871" y="36310"/>
                    <a:pt x="52438" y="36144"/>
                  </a:cubicBezTo>
                  <a:cubicBezTo>
                    <a:pt x="52418" y="36134"/>
                    <a:pt x="52396" y="36130"/>
                    <a:pt x="52372" y="36130"/>
                  </a:cubicBezTo>
                  <a:cubicBezTo>
                    <a:pt x="52315" y="36130"/>
                    <a:pt x="52251" y="36153"/>
                    <a:pt x="52204" y="36177"/>
                  </a:cubicBezTo>
                  <a:cubicBezTo>
                    <a:pt x="52104" y="36244"/>
                    <a:pt x="52104" y="36310"/>
                    <a:pt x="52104" y="36411"/>
                  </a:cubicBezTo>
                  <a:cubicBezTo>
                    <a:pt x="52171" y="36777"/>
                    <a:pt x="52204" y="37144"/>
                    <a:pt x="52204" y="37511"/>
                  </a:cubicBezTo>
                  <a:lnTo>
                    <a:pt x="52204" y="37978"/>
                  </a:lnTo>
                  <a:cubicBezTo>
                    <a:pt x="52171" y="38579"/>
                    <a:pt x="52071" y="39079"/>
                    <a:pt x="51871" y="39646"/>
                  </a:cubicBezTo>
                  <a:cubicBezTo>
                    <a:pt x="51837" y="39746"/>
                    <a:pt x="51871" y="39813"/>
                    <a:pt x="51904" y="39913"/>
                  </a:cubicBezTo>
                  <a:cubicBezTo>
                    <a:pt x="51971" y="39980"/>
                    <a:pt x="52071" y="39980"/>
                    <a:pt x="52171" y="39980"/>
                  </a:cubicBezTo>
                  <a:cubicBezTo>
                    <a:pt x="52504" y="39913"/>
                    <a:pt x="52871" y="39813"/>
                    <a:pt x="53205" y="39813"/>
                  </a:cubicBezTo>
                  <a:cubicBezTo>
                    <a:pt x="53105" y="40247"/>
                    <a:pt x="53038" y="40614"/>
                    <a:pt x="52905" y="41014"/>
                  </a:cubicBezTo>
                  <a:cubicBezTo>
                    <a:pt x="52071" y="41147"/>
                    <a:pt x="51303" y="41481"/>
                    <a:pt x="50570" y="42015"/>
                  </a:cubicBezTo>
                  <a:cubicBezTo>
                    <a:pt x="50536" y="42081"/>
                    <a:pt x="50503" y="42148"/>
                    <a:pt x="50503" y="42248"/>
                  </a:cubicBezTo>
                  <a:cubicBezTo>
                    <a:pt x="50503" y="42315"/>
                    <a:pt x="50536" y="42415"/>
                    <a:pt x="50570" y="42448"/>
                  </a:cubicBezTo>
                  <a:lnTo>
                    <a:pt x="50736" y="42582"/>
                  </a:lnTo>
                  <a:cubicBezTo>
                    <a:pt x="50937" y="42748"/>
                    <a:pt x="51170" y="42848"/>
                    <a:pt x="51370" y="43015"/>
                  </a:cubicBezTo>
                  <a:cubicBezTo>
                    <a:pt x="51570" y="43149"/>
                    <a:pt x="51871" y="43315"/>
                    <a:pt x="52204" y="43449"/>
                  </a:cubicBezTo>
                  <a:lnTo>
                    <a:pt x="52237" y="43449"/>
                  </a:lnTo>
                  <a:lnTo>
                    <a:pt x="51871" y="44583"/>
                  </a:lnTo>
                  <a:cubicBezTo>
                    <a:pt x="51070" y="44283"/>
                    <a:pt x="50336" y="43816"/>
                    <a:pt x="49669" y="43182"/>
                  </a:cubicBezTo>
                  <a:cubicBezTo>
                    <a:pt x="49619" y="43149"/>
                    <a:pt x="49569" y="43132"/>
                    <a:pt x="49519" y="43132"/>
                  </a:cubicBezTo>
                  <a:cubicBezTo>
                    <a:pt x="49469" y="43132"/>
                    <a:pt x="49419" y="43149"/>
                    <a:pt x="49369" y="43182"/>
                  </a:cubicBezTo>
                  <a:cubicBezTo>
                    <a:pt x="48180" y="44027"/>
                    <a:pt x="46801" y="44442"/>
                    <a:pt x="45432" y="44442"/>
                  </a:cubicBezTo>
                  <a:cubicBezTo>
                    <a:pt x="43612" y="44442"/>
                    <a:pt x="41809" y="43709"/>
                    <a:pt x="40496" y="42281"/>
                  </a:cubicBezTo>
                  <a:cubicBezTo>
                    <a:pt x="40441" y="42226"/>
                    <a:pt x="40386" y="42202"/>
                    <a:pt x="40325" y="42202"/>
                  </a:cubicBezTo>
                  <a:cubicBezTo>
                    <a:pt x="40275" y="42202"/>
                    <a:pt x="40222" y="42218"/>
                    <a:pt x="40162" y="42248"/>
                  </a:cubicBezTo>
                  <a:cubicBezTo>
                    <a:pt x="38978" y="43046"/>
                    <a:pt x="37645" y="43431"/>
                    <a:pt x="36329" y="43431"/>
                  </a:cubicBezTo>
                  <a:cubicBezTo>
                    <a:pt x="34345" y="43431"/>
                    <a:pt x="32399" y="42558"/>
                    <a:pt x="31056" y="40914"/>
                  </a:cubicBezTo>
                  <a:cubicBezTo>
                    <a:pt x="31013" y="40849"/>
                    <a:pt x="30942" y="40812"/>
                    <a:pt x="30861" y="40812"/>
                  </a:cubicBezTo>
                  <a:cubicBezTo>
                    <a:pt x="30817" y="40812"/>
                    <a:pt x="30769" y="40823"/>
                    <a:pt x="30722" y="40847"/>
                  </a:cubicBezTo>
                  <a:cubicBezTo>
                    <a:pt x="29590" y="41550"/>
                    <a:pt x="28344" y="41887"/>
                    <a:pt x="27118" y="41887"/>
                  </a:cubicBezTo>
                  <a:cubicBezTo>
                    <a:pt x="24910" y="41887"/>
                    <a:pt x="22769" y="40795"/>
                    <a:pt x="21482" y="38779"/>
                  </a:cubicBezTo>
                  <a:cubicBezTo>
                    <a:pt x="21407" y="38704"/>
                    <a:pt x="21332" y="38666"/>
                    <a:pt x="21243" y="38666"/>
                  </a:cubicBezTo>
                  <a:cubicBezTo>
                    <a:pt x="21213" y="38666"/>
                    <a:pt x="21182" y="38670"/>
                    <a:pt x="21149" y="38679"/>
                  </a:cubicBezTo>
                  <a:cubicBezTo>
                    <a:pt x="20189" y="39149"/>
                    <a:pt x="19175" y="39373"/>
                    <a:pt x="18177" y="39373"/>
                  </a:cubicBezTo>
                  <a:cubicBezTo>
                    <a:pt x="15846" y="39373"/>
                    <a:pt x="13604" y="38149"/>
                    <a:pt x="12342" y="35977"/>
                  </a:cubicBezTo>
                  <a:cubicBezTo>
                    <a:pt x="12319" y="35930"/>
                    <a:pt x="12231" y="35868"/>
                    <a:pt x="12146" y="35868"/>
                  </a:cubicBezTo>
                  <a:cubicBezTo>
                    <a:pt x="12109" y="35868"/>
                    <a:pt x="12072" y="35880"/>
                    <a:pt x="12042" y="35910"/>
                  </a:cubicBezTo>
                  <a:cubicBezTo>
                    <a:pt x="11198" y="36242"/>
                    <a:pt x="10365" y="36390"/>
                    <a:pt x="9565" y="36390"/>
                  </a:cubicBezTo>
                  <a:cubicBezTo>
                    <a:pt x="6985" y="36390"/>
                    <a:pt x="4757" y="34843"/>
                    <a:pt x="3636" y="32908"/>
                  </a:cubicBezTo>
                  <a:cubicBezTo>
                    <a:pt x="3609" y="32826"/>
                    <a:pt x="3513" y="32766"/>
                    <a:pt x="3406" y="32766"/>
                  </a:cubicBezTo>
                  <a:cubicBezTo>
                    <a:pt x="3383" y="32766"/>
                    <a:pt x="3359" y="32769"/>
                    <a:pt x="3336" y="32775"/>
                  </a:cubicBezTo>
                  <a:cubicBezTo>
                    <a:pt x="2668" y="33006"/>
                    <a:pt x="2000" y="33098"/>
                    <a:pt x="1348" y="33098"/>
                  </a:cubicBezTo>
                  <a:cubicBezTo>
                    <a:pt x="1153" y="33098"/>
                    <a:pt x="959" y="33090"/>
                    <a:pt x="767" y="33075"/>
                  </a:cubicBezTo>
                  <a:cubicBezTo>
                    <a:pt x="801" y="32641"/>
                    <a:pt x="834" y="32274"/>
                    <a:pt x="867" y="31907"/>
                  </a:cubicBezTo>
                  <a:cubicBezTo>
                    <a:pt x="934" y="31907"/>
                    <a:pt x="1268" y="31941"/>
                    <a:pt x="1334" y="31941"/>
                  </a:cubicBezTo>
                  <a:cubicBezTo>
                    <a:pt x="1835" y="31941"/>
                    <a:pt x="2168" y="31841"/>
                    <a:pt x="2602" y="31774"/>
                  </a:cubicBezTo>
                  <a:lnTo>
                    <a:pt x="2802" y="31741"/>
                  </a:lnTo>
                  <a:cubicBezTo>
                    <a:pt x="2869" y="31741"/>
                    <a:pt x="2936" y="31640"/>
                    <a:pt x="2969" y="31607"/>
                  </a:cubicBezTo>
                  <a:cubicBezTo>
                    <a:pt x="3002" y="31507"/>
                    <a:pt x="3002" y="31440"/>
                    <a:pt x="2969" y="31407"/>
                  </a:cubicBezTo>
                  <a:cubicBezTo>
                    <a:pt x="2535" y="30606"/>
                    <a:pt x="1968" y="29973"/>
                    <a:pt x="1301" y="29506"/>
                  </a:cubicBezTo>
                  <a:cubicBezTo>
                    <a:pt x="1368" y="29105"/>
                    <a:pt x="1468" y="28672"/>
                    <a:pt x="1535" y="28305"/>
                  </a:cubicBezTo>
                  <a:cubicBezTo>
                    <a:pt x="1835" y="28472"/>
                    <a:pt x="2135" y="28672"/>
                    <a:pt x="2435" y="28939"/>
                  </a:cubicBezTo>
                  <a:cubicBezTo>
                    <a:pt x="2469" y="28972"/>
                    <a:pt x="2502" y="28972"/>
                    <a:pt x="2602" y="28972"/>
                  </a:cubicBezTo>
                  <a:lnTo>
                    <a:pt x="2669" y="28972"/>
                  </a:lnTo>
                  <a:cubicBezTo>
                    <a:pt x="2769" y="28939"/>
                    <a:pt x="2802" y="28905"/>
                    <a:pt x="2835" y="28772"/>
                  </a:cubicBezTo>
                  <a:cubicBezTo>
                    <a:pt x="3002" y="27671"/>
                    <a:pt x="3369" y="26637"/>
                    <a:pt x="4003" y="25770"/>
                  </a:cubicBezTo>
                  <a:cubicBezTo>
                    <a:pt x="4036" y="25670"/>
                    <a:pt x="4036" y="25603"/>
                    <a:pt x="4003" y="25503"/>
                  </a:cubicBezTo>
                  <a:cubicBezTo>
                    <a:pt x="3970" y="25436"/>
                    <a:pt x="3870" y="25403"/>
                    <a:pt x="3803" y="25403"/>
                  </a:cubicBezTo>
                  <a:cubicBezTo>
                    <a:pt x="3336" y="25336"/>
                    <a:pt x="2869" y="25236"/>
                    <a:pt x="2469" y="25102"/>
                  </a:cubicBezTo>
                  <a:cubicBezTo>
                    <a:pt x="2602" y="24736"/>
                    <a:pt x="2702" y="24335"/>
                    <a:pt x="2869" y="24002"/>
                  </a:cubicBezTo>
                  <a:cubicBezTo>
                    <a:pt x="3469" y="24235"/>
                    <a:pt x="4003" y="24302"/>
                    <a:pt x="4503" y="24302"/>
                  </a:cubicBezTo>
                  <a:cubicBezTo>
                    <a:pt x="5104" y="24302"/>
                    <a:pt x="5604" y="24168"/>
                    <a:pt x="6004" y="23935"/>
                  </a:cubicBezTo>
                  <a:cubicBezTo>
                    <a:pt x="6104" y="23902"/>
                    <a:pt x="6138" y="23768"/>
                    <a:pt x="6104" y="23635"/>
                  </a:cubicBezTo>
                  <a:cubicBezTo>
                    <a:pt x="5804" y="22667"/>
                    <a:pt x="4804" y="21934"/>
                    <a:pt x="3970" y="21500"/>
                  </a:cubicBezTo>
                  <a:cubicBezTo>
                    <a:pt x="4170" y="21133"/>
                    <a:pt x="4337" y="20799"/>
                    <a:pt x="4537" y="20466"/>
                  </a:cubicBezTo>
                  <a:close/>
                  <a:moveTo>
                    <a:pt x="3302" y="33242"/>
                  </a:moveTo>
                  <a:cubicBezTo>
                    <a:pt x="4509" y="35243"/>
                    <a:pt x="6840" y="36791"/>
                    <a:pt x="9522" y="36791"/>
                  </a:cubicBezTo>
                  <a:cubicBezTo>
                    <a:pt x="10326" y="36791"/>
                    <a:pt x="11162" y="36652"/>
                    <a:pt x="12009" y="36344"/>
                  </a:cubicBezTo>
                  <a:cubicBezTo>
                    <a:pt x="13378" y="38562"/>
                    <a:pt x="15715" y="39796"/>
                    <a:pt x="18146" y="39796"/>
                  </a:cubicBezTo>
                  <a:cubicBezTo>
                    <a:pt x="19152" y="39796"/>
                    <a:pt x="20173" y="39585"/>
                    <a:pt x="21149" y="39146"/>
                  </a:cubicBezTo>
                  <a:cubicBezTo>
                    <a:pt x="22556" y="41203"/>
                    <a:pt x="24807" y="42318"/>
                    <a:pt x="27117" y="42318"/>
                  </a:cubicBezTo>
                  <a:cubicBezTo>
                    <a:pt x="28365" y="42318"/>
                    <a:pt x="29630" y="41993"/>
                    <a:pt x="30789" y="41314"/>
                  </a:cubicBezTo>
                  <a:cubicBezTo>
                    <a:pt x="32210" y="42995"/>
                    <a:pt x="34219" y="43872"/>
                    <a:pt x="36262" y="43872"/>
                  </a:cubicBezTo>
                  <a:cubicBezTo>
                    <a:pt x="37624" y="43872"/>
                    <a:pt x="39001" y="43482"/>
                    <a:pt x="40229" y="42682"/>
                  </a:cubicBezTo>
                  <a:cubicBezTo>
                    <a:pt x="41649" y="44102"/>
                    <a:pt x="43533" y="44838"/>
                    <a:pt x="45430" y="44838"/>
                  </a:cubicBezTo>
                  <a:cubicBezTo>
                    <a:pt x="46830" y="44838"/>
                    <a:pt x="48237" y="44437"/>
                    <a:pt x="49469" y="43616"/>
                  </a:cubicBezTo>
                  <a:cubicBezTo>
                    <a:pt x="50136" y="44183"/>
                    <a:pt x="50870" y="44650"/>
                    <a:pt x="51704" y="44950"/>
                  </a:cubicBezTo>
                  <a:cubicBezTo>
                    <a:pt x="51570" y="45317"/>
                    <a:pt x="51437" y="45684"/>
                    <a:pt x="51303" y="46084"/>
                  </a:cubicBezTo>
                  <a:cubicBezTo>
                    <a:pt x="51069" y="46086"/>
                    <a:pt x="50833" y="46087"/>
                    <a:pt x="50596" y="46087"/>
                  </a:cubicBezTo>
                  <a:cubicBezTo>
                    <a:pt x="43233" y="46087"/>
                    <a:pt x="34465" y="45083"/>
                    <a:pt x="25352" y="43015"/>
                  </a:cubicBezTo>
                  <a:cubicBezTo>
                    <a:pt x="20982" y="42015"/>
                    <a:pt x="16779" y="40847"/>
                    <a:pt x="12843" y="39579"/>
                  </a:cubicBezTo>
                  <a:cubicBezTo>
                    <a:pt x="12342" y="39413"/>
                    <a:pt x="11875" y="39246"/>
                    <a:pt x="11375" y="39079"/>
                  </a:cubicBezTo>
                  <a:cubicBezTo>
                    <a:pt x="10975" y="38946"/>
                    <a:pt x="10608" y="38779"/>
                    <a:pt x="10174" y="38645"/>
                  </a:cubicBezTo>
                  <a:lnTo>
                    <a:pt x="8806" y="38145"/>
                  </a:lnTo>
                  <a:cubicBezTo>
                    <a:pt x="5838" y="37011"/>
                    <a:pt x="3102" y="35843"/>
                    <a:pt x="601" y="34643"/>
                  </a:cubicBezTo>
                  <a:cubicBezTo>
                    <a:pt x="634" y="34242"/>
                    <a:pt x="634" y="33842"/>
                    <a:pt x="667" y="33475"/>
                  </a:cubicBezTo>
                  <a:cubicBezTo>
                    <a:pt x="894" y="33501"/>
                    <a:pt x="1123" y="33514"/>
                    <a:pt x="1353" y="33514"/>
                  </a:cubicBezTo>
                  <a:cubicBezTo>
                    <a:pt x="2003" y="33514"/>
                    <a:pt x="2662" y="33414"/>
                    <a:pt x="3302" y="33242"/>
                  </a:cubicBezTo>
                  <a:close/>
                  <a:moveTo>
                    <a:pt x="534" y="35143"/>
                  </a:moveTo>
                  <a:cubicBezTo>
                    <a:pt x="1868" y="35777"/>
                    <a:pt x="3236" y="36411"/>
                    <a:pt x="4703" y="37011"/>
                  </a:cubicBezTo>
                  <a:lnTo>
                    <a:pt x="5971" y="37511"/>
                  </a:lnTo>
                  <a:cubicBezTo>
                    <a:pt x="8339" y="38479"/>
                    <a:pt x="10875" y="39413"/>
                    <a:pt x="13576" y="40280"/>
                  </a:cubicBezTo>
                  <a:cubicBezTo>
                    <a:pt x="13843" y="40347"/>
                    <a:pt x="14077" y="40447"/>
                    <a:pt x="14377" y="40513"/>
                  </a:cubicBezTo>
                  <a:cubicBezTo>
                    <a:pt x="14711" y="40614"/>
                    <a:pt x="15011" y="40747"/>
                    <a:pt x="15344" y="40814"/>
                  </a:cubicBezTo>
                  <a:cubicBezTo>
                    <a:pt x="15978" y="41014"/>
                    <a:pt x="16579" y="41181"/>
                    <a:pt x="17246" y="41414"/>
                  </a:cubicBezTo>
                  <a:cubicBezTo>
                    <a:pt x="17613" y="41481"/>
                    <a:pt x="17880" y="41614"/>
                    <a:pt x="18213" y="41681"/>
                  </a:cubicBezTo>
                  <a:cubicBezTo>
                    <a:pt x="18547" y="41781"/>
                    <a:pt x="18880" y="41848"/>
                    <a:pt x="19214" y="41981"/>
                  </a:cubicBezTo>
                  <a:cubicBezTo>
                    <a:pt x="21182" y="42515"/>
                    <a:pt x="23217" y="43015"/>
                    <a:pt x="25251" y="43482"/>
                  </a:cubicBezTo>
                  <a:cubicBezTo>
                    <a:pt x="25885" y="43616"/>
                    <a:pt x="26519" y="43782"/>
                    <a:pt x="27153" y="43916"/>
                  </a:cubicBezTo>
                  <a:cubicBezTo>
                    <a:pt x="27653" y="44016"/>
                    <a:pt x="28187" y="44116"/>
                    <a:pt x="28687" y="44249"/>
                  </a:cubicBezTo>
                  <a:cubicBezTo>
                    <a:pt x="29254" y="44350"/>
                    <a:pt x="29821" y="44450"/>
                    <a:pt x="30388" y="44583"/>
                  </a:cubicBezTo>
                  <a:cubicBezTo>
                    <a:pt x="30989" y="44650"/>
                    <a:pt x="31523" y="44783"/>
                    <a:pt x="32056" y="44850"/>
                  </a:cubicBezTo>
                  <a:cubicBezTo>
                    <a:pt x="32723" y="44983"/>
                    <a:pt x="33391" y="45083"/>
                    <a:pt x="34058" y="45183"/>
                  </a:cubicBezTo>
                  <a:lnTo>
                    <a:pt x="35692" y="45450"/>
                  </a:lnTo>
                  <a:lnTo>
                    <a:pt x="37427" y="45684"/>
                  </a:lnTo>
                  <a:lnTo>
                    <a:pt x="39428" y="45951"/>
                  </a:lnTo>
                  <a:cubicBezTo>
                    <a:pt x="39829" y="45984"/>
                    <a:pt x="40229" y="46017"/>
                    <a:pt x="40596" y="46084"/>
                  </a:cubicBezTo>
                  <a:cubicBezTo>
                    <a:pt x="40929" y="46117"/>
                    <a:pt x="41263" y="46151"/>
                    <a:pt x="41597" y="46151"/>
                  </a:cubicBezTo>
                  <a:cubicBezTo>
                    <a:pt x="41697" y="46151"/>
                    <a:pt x="41763" y="46151"/>
                    <a:pt x="41863" y="46184"/>
                  </a:cubicBezTo>
                  <a:cubicBezTo>
                    <a:pt x="42164" y="46251"/>
                    <a:pt x="42430" y="46251"/>
                    <a:pt x="42764" y="46284"/>
                  </a:cubicBezTo>
                  <a:cubicBezTo>
                    <a:pt x="43264" y="46318"/>
                    <a:pt x="43731" y="46351"/>
                    <a:pt x="44232" y="46418"/>
                  </a:cubicBezTo>
                  <a:cubicBezTo>
                    <a:pt x="44765" y="46451"/>
                    <a:pt x="45266" y="46484"/>
                    <a:pt x="45766" y="46484"/>
                  </a:cubicBezTo>
                  <a:lnTo>
                    <a:pt x="46533" y="46484"/>
                  </a:lnTo>
                  <a:cubicBezTo>
                    <a:pt x="46767" y="46484"/>
                    <a:pt x="47000" y="46484"/>
                    <a:pt x="47234" y="46518"/>
                  </a:cubicBezTo>
                  <a:lnTo>
                    <a:pt x="47968" y="46518"/>
                  </a:lnTo>
                  <a:cubicBezTo>
                    <a:pt x="48201" y="46518"/>
                    <a:pt x="48468" y="46518"/>
                    <a:pt x="48702" y="46584"/>
                  </a:cubicBezTo>
                  <a:lnTo>
                    <a:pt x="51170" y="46584"/>
                  </a:lnTo>
                  <a:cubicBezTo>
                    <a:pt x="50836" y="47252"/>
                    <a:pt x="50536" y="47919"/>
                    <a:pt x="50203" y="48586"/>
                  </a:cubicBezTo>
                  <a:cubicBezTo>
                    <a:pt x="50092" y="48586"/>
                    <a:pt x="49980" y="48587"/>
                    <a:pt x="49869" y="48587"/>
                  </a:cubicBezTo>
                  <a:cubicBezTo>
                    <a:pt x="42404" y="48587"/>
                    <a:pt x="33691" y="47489"/>
                    <a:pt x="24751" y="45484"/>
                  </a:cubicBezTo>
                  <a:cubicBezTo>
                    <a:pt x="15711" y="43449"/>
                    <a:pt x="7305" y="40614"/>
                    <a:pt x="467" y="37311"/>
                  </a:cubicBezTo>
                  <a:cubicBezTo>
                    <a:pt x="467" y="36577"/>
                    <a:pt x="500" y="35843"/>
                    <a:pt x="534" y="35143"/>
                  </a:cubicBezTo>
                  <a:close/>
                  <a:moveTo>
                    <a:pt x="434" y="37912"/>
                  </a:moveTo>
                  <a:lnTo>
                    <a:pt x="434" y="37912"/>
                  </a:lnTo>
                  <a:cubicBezTo>
                    <a:pt x="7205" y="41147"/>
                    <a:pt x="15578" y="43949"/>
                    <a:pt x="24618" y="45984"/>
                  </a:cubicBezTo>
                  <a:cubicBezTo>
                    <a:pt x="33557" y="48019"/>
                    <a:pt x="42330" y="49053"/>
                    <a:pt x="49836" y="49053"/>
                  </a:cubicBezTo>
                  <a:lnTo>
                    <a:pt x="49902" y="49053"/>
                  </a:lnTo>
                  <a:cubicBezTo>
                    <a:pt x="49536" y="49954"/>
                    <a:pt x="49069" y="50921"/>
                    <a:pt x="48568" y="51822"/>
                  </a:cubicBezTo>
                  <a:cubicBezTo>
                    <a:pt x="43898" y="60361"/>
                    <a:pt x="37627" y="65798"/>
                    <a:pt x="30355" y="67533"/>
                  </a:cubicBezTo>
                  <a:cubicBezTo>
                    <a:pt x="28638" y="67946"/>
                    <a:pt x="26904" y="68154"/>
                    <a:pt x="25161" y="68154"/>
                  </a:cubicBezTo>
                  <a:cubicBezTo>
                    <a:pt x="23385" y="68154"/>
                    <a:pt x="21600" y="67937"/>
                    <a:pt x="19814" y="67499"/>
                  </a:cubicBezTo>
                  <a:cubicBezTo>
                    <a:pt x="19214" y="67366"/>
                    <a:pt x="18647" y="67233"/>
                    <a:pt x="18080" y="67099"/>
                  </a:cubicBezTo>
                  <a:cubicBezTo>
                    <a:pt x="15178" y="66265"/>
                    <a:pt x="12542" y="64864"/>
                    <a:pt x="10207" y="62996"/>
                  </a:cubicBezTo>
                  <a:cubicBezTo>
                    <a:pt x="6305" y="59827"/>
                    <a:pt x="3503" y="55324"/>
                    <a:pt x="1935" y="49720"/>
                  </a:cubicBezTo>
                  <a:cubicBezTo>
                    <a:pt x="1635" y="48753"/>
                    <a:pt x="1368" y="47652"/>
                    <a:pt x="1168" y="46518"/>
                  </a:cubicBezTo>
                  <a:cubicBezTo>
                    <a:pt x="834" y="44783"/>
                    <a:pt x="634" y="42915"/>
                    <a:pt x="500" y="40980"/>
                  </a:cubicBezTo>
                  <a:cubicBezTo>
                    <a:pt x="467" y="39880"/>
                    <a:pt x="434" y="38846"/>
                    <a:pt x="434" y="37912"/>
                  </a:cubicBezTo>
                  <a:close/>
                  <a:moveTo>
                    <a:pt x="10207" y="63597"/>
                  </a:moveTo>
                  <a:cubicBezTo>
                    <a:pt x="10307" y="63630"/>
                    <a:pt x="10341" y="63663"/>
                    <a:pt x="10441" y="63763"/>
                  </a:cubicBezTo>
                  <a:cubicBezTo>
                    <a:pt x="10574" y="63864"/>
                    <a:pt x="10708" y="63964"/>
                    <a:pt x="10875" y="64097"/>
                  </a:cubicBezTo>
                  <a:cubicBezTo>
                    <a:pt x="11041" y="64197"/>
                    <a:pt x="11175" y="64297"/>
                    <a:pt x="11342" y="64431"/>
                  </a:cubicBezTo>
                  <a:cubicBezTo>
                    <a:pt x="11508" y="64531"/>
                    <a:pt x="11642" y="64631"/>
                    <a:pt x="11809" y="64764"/>
                  </a:cubicBezTo>
                  <a:cubicBezTo>
                    <a:pt x="11975" y="64831"/>
                    <a:pt x="12142" y="64964"/>
                    <a:pt x="12309" y="65031"/>
                  </a:cubicBezTo>
                  <a:cubicBezTo>
                    <a:pt x="12476" y="65131"/>
                    <a:pt x="12642" y="65265"/>
                    <a:pt x="12809" y="65331"/>
                  </a:cubicBezTo>
                  <a:cubicBezTo>
                    <a:pt x="12943" y="65431"/>
                    <a:pt x="13043" y="65465"/>
                    <a:pt x="13176" y="65531"/>
                  </a:cubicBezTo>
                  <a:cubicBezTo>
                    <a:pt x="13543" y="65765"/>
                    <a:pt x="13943" y="65965"/>
                    <a:pt x="14344" y="66165"/>
                  </a:cubicBezTo>
                  <a:cubicBezTo>
                    <a:pt x="14477" y="66199"/>
                    <a:pt x="14611" y="66299"/>
                    <a:pt x="14711" y="66332"/>
                  </a:cubicBezTo>
                  <a:cubicBezTo>
                    <a:pt x="15811" y="66832"/>
                    <a:pt x="16879" y="67233"/>
                    <a:pt x="18046" y="67600"/>
                  </a:cubicBezTo>
                  <a:cubicBezTo>
                    <a:pt x="18613" y="67733"/>
                    <a:pt x="19180" y="67866"/>
                    <a:pt x="19781" y="68000"/>
                  </a:cubicBezTo>
                  <a:cubicBezTo>
                    <a:pt x="20014" y="68033"/>
                    <a:pt x="20215" y="68133"/>
                    <a:pt x="20448" y="68167"/>
                  </a:cubicBezTo>
                  <a:lnTo>
                    <a:pt x="21816" y="68433"/>
                  </a:lnTo>
                  <a:cubicBezTo>
                    <a:pt x="22016" y="68467"/>
                    <a:pt x="22283" y="68467"/>
                    <a:pt x="22483" y="68500"/>
                  </a:cubicBezTo>
                  <a:cubicBezTo>
                    <a:pt x="22683" y="68534"/>
                    <a:pt x="22950" y="68534"/>
                    <a:pt x="23150" y="68567"/>
                  </a:cubicBezTo>
                  <a:cubicBezTo>
                    <a:pt x="23617" y="68634"/>
                    <a:pt x="24017" y="68667"/>
                    <a:pt x="24484" y="68667"/>
                  </a:cubicBezTo>
                  <a:lnTo>
                    <a:pt x="25185" y="68667"/>
                  </a:lnTo>
                  <a:cubicBezTo>
                    <a:pt x="26052" y="68667"/>
                    <a:pt x="26986" y="68634"/>
                    <a:pt x="27853" y="68500"/>
                  </a:cubicBezTo>
                  <a:cubicBezTo>
                    <a:pt x="28154" y="68467"/>
                    <a:pt x="28387" y="68433"/>
                    <a:pt x="28687" y="68367"/>
                  </a:cubicBezTo>
                  <a:cubicBezTo>
                    <a:pt x="28821" y="68367"/>
                    <a:pt x="28954" y="68333"/>
                    <a:pt x="29121" y="68333"/>
                  </a:cubicBezTo>
                  <a:cubicBezTo>
                    <a:pt x="29221" y="68333"/>
                    <a:pt x="29321" y="68300"/>
                    <a:pt x="29454" y="68233"/>
                  </a:cubicBezTo>
                  <a:cubicBezTo>
                    <a:pt x="29621" y="68200"/>
                    <a:pt x="29821" y="68167"/>
                    <a:pt x="30022" y="68133"/>
                  </a:cubicBezTo>
                  <a:cubicBezTo>
                    <a:pt x="30122" y="68133"/>
                    <a:pt x="30188" y="68067"/>
                    <a:pt x="30222" y="68067"/>
                  </a:cubicBezTo>
                  <a:lnTo>
                    <a:pt x="29454" y="75338"/>
                  </a:lnTo>
                  <a:cubicBezTo>
                    <a:pt x="29388" y="75839"/>
                    <a:pt x="29154" y="76306"/>
                    <a:pt x="28787" y="76606"/>
                  </a:cubicBezTo>
                  <a:cubicBezTo>
                    <a:pt x="28470" y="76801"/>
                    <a:pt x="28117" y="76925"/>
                    <a:pt x="27767" y="76925"/>
                  </a:cubicBezTo>
                  <a:cubicBezTo>
                    <a:pt x="27639" y="76925"/>
                    <a:pt x="27511" y="76909"/>
                    <a:pt x="27386" y="76873"/>
                  </a:cubicBezTo>
                  <a:lnTo>
                    <a:pt x="8973" y="72703"/>
                  </a:lnTo>
                  <a:cubicBezTo>
                    <a:pt x="8473" y="72603"/>
                    <a:pt x="8039" y="72303"/>
                    <a:pt x="7839" y="71836"/>
                  </a:cubicBezTo>
                  <a:cubicBezTo>
                    <a:pt x="7639" y="71369"/>
                    <a:pt x="7606" y="70869"/>
                    <a:pt x="7772" y="70435"/>
                  </a:cubicBezTo>
                  <a:lnTo>
                    <a:pt x="10207" y="63597"/>
                  </a:lnTo>
                  <a:close/>
                  <a:moveTo>
                    <a:pt x="26145" y="1"/>
                  </a:moveTo>
                  <a:cubicBezTo>
                    <a:pt x="25707" y="1"/>
                    <a:pt x="25266" y="144"/>
                    <a:pt x="24918" y="418"/>
                  </a:cubicBezTo>
                  <a:cubicBezTo>
                    <a:pt x="24484" y="785"/>
                    <a:pt x="24184" y="1319"/>
                    <a:pt x="24151" y="1919"/>
                  </a:cubicBezTo>
                  <a:lnTo>
                    <a:pt x="23717" y="10425"/>
                  </a:lnTo>
                  <a:cubicBezTo>
                    <a:pt x="23499" y="10421"/>
                    <a:pt x="23282" y="10419"/>
                    <a:pt x="23066" y="10419"/>
                  </a:cubicBezTo>
                  <a:cubicBezTo>
                    <a:pt x="16287" y="10419"/>
                    <a:pt x="10690" y="12447"/>
                    <a:pt x="6972" y="16229"/>
                  </a:cubicBezTo>
                  <a:lnTo>
                    <a:pt x="6605" y="16596"/>
                  </a:lnTo>
                  <a:cubicBezTo>
                    <a:pt x="6138" y="17097"/>
                    <a:pt x="5671" y="17630"/>
                    <a:pt x="5304" y="18164"/>
                  </a:cubicBezTo>
                  <a:cubicBezTo>
                    <a:pt x="5204" y="18298"/>
                    <a:pt x="5104" y="18431"/>
                    <a:pt x="5004" y="18598"/>
                  </a:cubicBezTo>
                  <a:cubicBezTo>
                    <a:pt x="4804" y="18931"/>
                    <a:pt x="4603" y="19265"/>
                    <a:pt x="4370" y="19565"/>
                  </a:cubicBezTo>
                  <a:cubicBezTo>
                    <a:pt x="4303" y="19665"/>
                    <a:pt x="4203" y="19832"/>
                    <a:pt x="4136" y="19965"/>
                  </a:cubicBezTo>
                  <a:cubicBezTo>
                    <a:pt x="3903" y="20299"/>
                    <a:pt x="3769" y="20666"/>
                    <a:pt x="3536" y="21000"/>
                  </a:cubicBezTo>
                  <a:cubicBezTo>
                    <a:pt x="3469" y="21166"/>
                    <a:pt x="3369" y="21300"/>
                    <a:pt x="3336" y="21467"/>
                  </a:cubicBezTo>
                  <a:cubicBezTo>
                    <a:pt x="1368" y="25403"/>
                    <a:pt x="467" y="30006"/>
                    <a:pt x="134" y="34342"/>
                  </a:cubicBezTo>
                  <a:cubicBezTo>
                    <a:pt x="134" y="34576"/>
                    <a:pt x="100" y="34743"/>
                    <a:pt x="100" y="34943"/>
                  </a:cubicBezTo>
                  <a:cubicBezTo>
                    <a:pt x="33" y="35677"/>
                    <a:pt x="0" y="36411"/>
                    <a:pt x="0" y="37111"/>
                  </a:cubicBezTo>
                  <a:lnTo>
                    <a:pt x="0" y="37645"/>
                  </a:lnTo>
                  <a:cubicBezTo>
                    <a:pt x="0" y="38912"/>
                    <a:pt x="33" y="40013"/>
                    <a:pt x="100" y="41014"/>
                  </a:cubicBezTo>
                  <a:cubicBezTo>
                    <a:pt x="200" y="42982"/>
                    <a:pt x="434" y="44850"/>
                    <a:pt x="767" y="46651"/>
                  </a:cubicBezTo>
                  <a:cubicBezTo>
                    <a:pt x="967" y="47785"/>
                    <a:pt x="1201" y="48853"/>
                    <a:pt x="1501" y="49920"/>
                  </a:cubicBezTo>
                  <a:cubicBezTo>
                    <a:pt x="3102" y="55524"/>
                    <a:pt x="5871" y="60027"/>
                    <a:pt x="9807" y="63296"/>
                  </a:cubicBezTo>
                  <a:lnTo>
                    <a:pt x="9807" y="63330"/>
                  </a:lnTo>
                  <a:lnTo>
                    <a:pt x="7305" y="70268"/>
                  </a:lnTo>
                  <a:cubicBezTo>
                    <a:pt x="7038" y="70835"/>
                    <a:pt x="7105" y="71502"/>
                    <a:pt x="7372" y="72103"/>
                  </a:cubicBezTo>
                  <a:cubicBezTo>
                    <a:pt x="7672" y="72670"/>
                    <a:pt x="8206" y="73037"/>
                    <a:pt x="8840" y="73204"/>
                  </a:cubicBezTo>
                  <a:lnTo>
                    <a:pt x="27253" y="77373"/>
                  </a:lnTo>
                  <a:cubicBezTo>
                    <a:pt x="27420" y="77440"/>
                    <a:pt x="27620" y="77440"/>
                    <a:pt x="27753" y="77440"/>
                  </a:cubicBezTo>
                  <a:cubicBezTo>
                    <a:pt x="28220" y="77440"/>
                    <a:pt x="28687" y="77273"/>
                    <a:pt x="29054" y="77006"/>
                  </a:cubicBezTo>
                  <a:cubicBezTo>
                    <a:pt x="29555" y="76639"/>
                    <a:pt x="29888" y="76039"/>
                    <a:pt x="29955" y="75372"/>
                  </a:cubicBezTo>
                  <a:lnTo>
                    <a:pt x="30689" y="68033"/>
                  </a:lnTo>
                  <a:lnTo>
                    <a:pt x="30689" y="68000"/>
                  </a:lnTo>
                  <a:cubicBezTo>
                    <a:pt x="37994" y="66165"/>
                    <a:pt x="44332" y="60661"/>
                    <a:pt x="49035" y="52088"/>
                  </a:cubicBezTo>
                  <a:cubicBezTo>
                    <a:pt x="49502" y="51254"/>
                    <a:pt x="50036" y="50187"/>
                    <a:pt x="50570" y="49086"/>
                  </a:cubicBezTo>
                  <a:cubicBezTo>
                    <a:pt x="50670" y="48919"/>
                    <a:pt x="50736" y="48753"/>
                    <a:pt x="50803" y="48586"/>
                  </a:cubicBezTo>
                  <a:cubicBezTo>
                    <a:pt x="51070" y="47952"/>
                    <a:pt x="51370" y="47285"/>
                    <a:pt x="51637" y="46584"/>
                  </a:cubicBezTo>
                  <a:cubicBezTo>
                    <a:pt x="51704" y="46418"/>
                    <a:pt x="51737" y="46251"/>
                    <a:pt x="51837" y="46017"/>
                  </a:cubicBezTo>
                  <a:cubicBezTo>
                    <a:pt x="51971" y="45684"/>
                    <a:pt x="52071" y="45417"/>
                    <a:pt x="52204" y="45083"/>
                  </a:cubicBezTo>
                  <a:cubicBezTo>
                    <a:pt x="52237" y="44917"/>
                    <a:pt x="52338" y="44783"/>
                    <a:pt x="52371" y="44616"/>
                  </a:cubicBezTo>
                  <a:lnTo>
                    <a:pt x="52738" y="43482"/>
                  </a:lnTo>
                  <a:cubicBezTo>
                    <a:pt x="52805" y="43315"/>
                    <a:pt x="52838" y="43182"/>
                    <a:pt x="52905" y="43015"/>
                  </a:cubicBezTo>
                  <a:cubicBezTo>
                    <a:pt x="53071" y="42482"/>
                    <a:pt x="53238" y="41948"/>
                    <a:pt x="53372" y="41414"/>
                  </a:cubicBezTo>
                  <a:lnTo>
                    <a:pt x="53505" y="40914"/>
                  </a:lnTo>
                  <a:cubicBezTo>
                    <a:pt x="53572" y="40513"/>
                    <a:pt x="53705" y="40113"/>
                    <a:pt x="53805" y="39746"/>
                  </a:cubicBezTo>
                  <a:cubicBezTo>
                    <a:pt x="53839" y="39579"/>
                    <a:pt x="53872" y="39413"/>
                    <a:pt x="53872" y="39246"/>
                  </a:cubicBezTo>
                  <a:cubicBezTo>
                    <a:pt x="54039" y="38479"/>
                    <a:pt x="54172" y="37745"/>
                    <a:pt x="54239" y="36978"/>
                  </a:cubicBezTo>
                  <a:cubicBezTo>
                    <a:pt x="54239" y="36811"/>
                    <a:pt x="54306" y="36644"/>
                    <a:pt x="54306" y="36477"/>
                  </a:cubicBezTo>
                  <a:cubicBezTo>
                    <a:pt x="54339" y="36077"/>
                    <a:pt x="54372" y="35677"/>
                    <a:pt x="54406" y="35276"/>
                  </a:cubicBezTo>
                  <a:lnTo>
                    <a:pt x="54406" y="35010"/>
                  </a:lnTo>
                  <a:lnTo>
                    <a:pt x="54406" y="34809"/>
                  </a:lnTo>
                  <a:cubicBezTo>
                    <a:pt x="54472" y="34242"/>
                    <a:pt x="54472" y="33609"/>
                    <a:pt x="54472" y="32975"/>
                  </a:cubicBezTo>
                  <a:lnTo>
                    <a:pt x="54472" y="32574"/>
                  </a:lnTo>
                  <a:cubicBezTo>
                    <a:pt x="54472" y="32174"/>
                    <a:pt x="54406" y="31774"/>
                    <a:pt x="54406" y="31407"/>
                  </a:cubicBezTo>
                  <a:cubicBezTo>
                    <a:pt x="54406" y="31240"/>
                    <a:pt x="54372" y="31073"/>
                    <a:pt x="54372" y="30907"/>
                  </a:cubicBezTo>
                  <a:lnTo>
                    <a:pt x="54239" y="29772"/>
                  </a:lnTo>
                  <a:lnTo>
                    <a:pt x="54239" y="29739"/>
                  </a:lnTo>
                  <a:cubicBezTo>
                    <a:pt x="54206" y="29572"/>
                    <a:pt x="54206" y="29406"/>
                    <a:pt x="54172" y="29239"/>
                  </a:cubicBezTo>
                  <a:cubicBezTo>
                    <a:pt x="54039" y="28572"/>
                    <a:pt x="53872" y="27904"/>
                    <a:pt x="53672" y="27237"/>
                  </a:cubicBezTo>
                  <a:cubicBezTo>
                    <a:pt x="53605" y="27071"/>
                    <a:pt x="53572" y="26904"/>
                    <a:pt x="53505" y="26737"/>
                  </a:cubicBezTo>
                  <a:cubicBezTo>
                    <a:pt x="52604" y="24269"/>
                    <a:pt x="51203" y="22000"/>
                    <a:pt x="49169" y="19965"/>
                  </a:cubicBezTo>
                  <a:cubicBezTo>
                    <a:pt x="48501" y="19265"/>
                    <a:pt x="47734" y="18631"/>
                    <a:pt x="47000" y="17997"/>
                  </a:cubicBezTo>
                  <a:cubicBezTo>
                    <a:pt x="45199" y="16596"/>
                    <a:pt x="43164" y="15329"/>
                    <a:pt x="40829" y="14295"/>
                  </a:cubicBezTo>
                  <a:lnTo>
                    <a:pt x="44065" y="6422"/>
                  </a:lnTo>
                  <a:cubicBezTo>
                    <a:pt x="44332" y="5889"/>
                    <a:pt x="44265" y="5255"/>
                    <a:pt x="43998" y="4721"/>
                  </a:cubicBezTo>
                  <a:cubicBezTo>
                    <a:pt x="43698" y="4154"/>
                    <a:pt x="43231" y="3787"/>
                    <a:pt x="42597" y="3654"/>
                  </a:cubicBezTo>
                  <a:lnTo>
                    <a:pt x="26586" y="51"/>
                  </a:lnTo>
                  <a:cubicBezTo>
                    <a:pt x="26442" y="17"/>
                    <a:pt x="26293" y="1"/>
                    <a:pt x="26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50"/>
            <p:cNvSpPr/>
            <p:nvPr/>
          </p:nvSpPr>
          <p:spPr>
            <a:xfrm>
              <a:off x="6828375" y="3828038"/>
              <a:ext cx="143475" cy="135450"/>
            </a:xfrm>
            <a:custGeom>
              <a:avLst/>
              <a:gdLst/>
              <a:ahLst/>
              <a:cxnLst/>
              <a:rect l="l" t="t" r="r" b="b"/>
              <a:pathLst>
                <a:path w="5739" h="5418" extrusionOk="0">
                  <a:moveTo>
                    <a:pt x="1735" y="781"/>
                  </a:moveTo>
                  <a:cubicBezTo>
                    <a:pt x="2703" y="1481"/>
                    <a:pt x="3870" y="1948"/>
                    <a:pt x="5138" y="2082"/>
                  </a:cubicBezTo>
                  <a:cubicBezTo>
                    <a:pt x="4671" y="2882"/>
                    <a:pt x="4404" y="3783"/>
                    <a:pt x="4271" y="4750"/>
                  </a:cubicBezTo>
                  <a:cubicBezTo>
                    <a:pt x="3270" y="3950"/>
                    <a:pt x="2002" y="3416"/>
                    <a:pt x="735" y="3249"/>
                  </a:cubicBezTo>
                  <a:cubicBezTo>
                    <a:pt x="1168" y="2482"/>
                    <a:pt x="1569" y="1648"/>
                    <a:pt x="1735" y="781"/>
                  </a:cubicBezTo>
                  <a:close/>
                  <a:moveTo>
                    <a:pt x="1495" y="0"/>
                  </a:moveTo>
                  <a:cubicBezTo>
                    <a:pt x="1473" y="0"/>
                    <a:pt x="1453" y="4"/>
                    <a:pt x="1435" y="13"/>
                  </a:cubicBezTo>
                  <a:cubicBezTo>
                    <a:pt x="1335" y="80"/>
                    <a:pt x="1302" y="147"/>
                    <a:pt x="1268" y="247"/>
                  </a:cubicBezTo>
                  <a:cubicBezTo>
                    <a:pt x="1102" y="1314"/>
                    <a:pt x="668" y="2382"/>
                    <a:pt x="68" y="3249"/>
                  </a:cubicBezTo>
                  <a:cubicBezTo>
                    <a:pt x="1" y="3316"/>
                    <a:pt x="1" y="3416"/>
                    <a:pt x="1" y="3483"/>
                  </a:cubicBezTo>
                  <a:cubicBezTo>
                    <a:pt x="1" y="3583"/>
                    <a:pt x="134" y="3616"/>
                    <a:pt x="234" y="3616"/>
                  </a:cubicBezTo>
                  <a:cubicBezTo>
                    <a:pt x="1735" y="3749"/>
                    <a:pt x="3103" y="4383"/>
                    <a:pt x="4237" y="5351"/>
                  </a:cubicBezTo>
                  <a:cubicBezTo>
                    <a:pt x="4271" y="5417"/>
                    <a:pt x="4304" y="5417"/>
                    <a:pt x="4404" y="5417"/>
                  </a:cubicBezTo>
                  <a:lnTo>
                    <a:pt x="4471" y="5417"/>
                  </a:lnTo>
                  <a:cubicBezTo>
                    <a:pt x="4571" y="5351"/>
                    <a:pt x="4638" y="5284"/>
                    <a:pt x="4638" y="5217"/>
                  </a:cubicBezTo>
                  <a:cubicBezTo>
                    <a:pt x="4671" y="4050"/>
                    <a:pt x="5071" y="2915"/>
                    <a:pt x="5672" y="1915"/>
                  </a:cubicBezTo>
                  <a:cubicBezTo>
                    <a:pt x="5738" y="1815"/>
                    <a:pt x="5738" y="1748"/>
                    <a:pt x="5672" y="1648"/>
                  </a:cubicBezTo>
                  <a:cubicBezTo>
                    <a:pt x="5738" y="1648"/>
                    <a:pt x="5638" y="1615"/>
                    <a:pt x="5572" y="1581"/>
                  </a:cubicBezTo>
                  <a:cubicBezTo>
                    <a:pt x="4137" y="1481"/>
                    <a:pt x="2803" y="981"/>
                    <a:pt x="1669" y="80"/>
                  </a:cubicBezTo>
                  <a:cubicBezTo>
                    <a:pt x="1620" y="31"/>
                    <a:pt x="1553" y="0"/>
                    <a:pt x="14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50"/>
            <p:cNvSpPr/>
            <p:nvPr/>
          </p:nvSpPr>
          <p:spPr>
            <a:xfrm>
              <a:off x="6967650" y="3859413"/>
              <a:ext cx="79250" cy="143275"/>
            </a:xfrm>
            <a:custGeom>
              <a:avLst/>
              <a:gdLst/>
              <a:ahLst/>
              <a:cxnLst/>
              <a:rect l="l" t="t" r="r" b="b"/>
              <a:pathLst>
                <a:path w="3170" h="5731" extrusionOk="0">
                  <a:moveTo>
                    <a:pt x="2336" y="693"/>
                  </a:moveTo>
                  <a:lnTo>
                    <a:pt x="2336" y="693"/>
                  </a:lnTo>
                  <a:cubicBezTo>
                    <a:pt x="2536" y="2294"/>
                    <a:pt x="2002" y="3895"/>
                    <a:pt x="834" y="5030"/>
                  </a:cubicBezTo>
                  <a:cubicBezTo>
                    <a:pt x="601" y="3462"/>
                    <a:pt x="1168" y="1827"/>
                    <a:pt x="2336" y="693"/>
                  </a:cubicBezTo>
                  <a:close/>
                  <a:moveTo>
                    <a:pt x="2515" y="1"/>
                  </a:moveTo>
                  <a:cubicBezTo>
                    <a:pt x="2477" y="1"/>
                    <a:pt x="2436" y="9"/>
                    <a:pt x="2402" y="26"/>
                  </a:cubicBezTo>
                  <a:lnTo>
                    <a:pt x="2336" y="59"/>
                  </a:lnTo>
                  <a:cubicBezTo>
                    <a:pt x="2269" y="59"/>
                    <a:pt x="2269" y="126"/>
                    <a:pt x="2235" y="126"/>
                  </a:cubicBezTo>
                  <a:cubicBezTo>
                    <a:pt x="668" y="1460"/>
                    <a:pt x="1" y="3528"/>
                    <a:pt x="401" y="5563"/>
                  </a:cubicBezTo>
                  <a:cubicBezTo>
                    <a:pt x="401" y="5663"/>
                    <a:pt x="501" y="5730"/>
                    <a:pt x="568" y="5730"/>
                  </a:cubicBezTo>
                  <a:lnTo>
                    <a:pt x="668" y="5730"/>
                  </a:lnTo>
                  <a:cubicBezTo>
                    <a:pt x="701" y="5730"/>
                    <a:pt x="768" y="5730"/>
                    <a:pt x="801" y="5697"/>
                  </a:cubicBezTo>
                  <a:cubicBezTo>
                    <a:pt x="2436" y="4362"/>
                    <a:pt x="3169" y="2228"/>
                    <a:pt x="2736" y="193"/>
                  </a:cubicBezTo>
                  <a:cubicBezTo>
                    <a:pt x="2736" y="126"/>
                    <a:pt x="2702" y="59"/>
                    <a:pt x="2602" y="26"/>
                  </a:cubicBezTo>
                  <a:cubicBezTo>
                    <a:pt x="2586" y="9"/>
                    <a:pt x="2552" y="1"/>
                    <a:pt x="25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50"/>
            <p:cNvSpPr/>
            <p:nvPr/>
          </p:nvSpPr>
          <p:spPr>
            <a:xfrm>
              <a:off x="6855900" y="3753713"/>
              <a:ext cx="164325" cy="85500"/>
            </a:xfrm>
            <a:custGeom>
              <a:avLst/>
              <a:gdLst/>
              <a:ahLst/>
              <a:cxnLst/>
              <a:rect l="l" t="t" r="r" b="b"/>
              <a:pathLst>
                <a:path w="6573" h="3420" extrusionOk="0">
                  <a:moveTo>
                    <a:pt x="1683" y="462"/>
                  </a:moveTo>
                  <a:cubicBezTo>
                    <a:pt x="3405" y="462"/>
                    <a:pt x="5044" y="1325"/>
                    <a:pt x="6005" y="2753"/>
                  </a:cubicBezTo>
                  <a:cubicBezTo>
                    <a:pt x="5609" y="2847"/>
                    <a:pt x="5210" y="2893"/>
                    <a:pt x="4816" y="2893"/>
                  </a:cubicBezTo>
                  <a:cubicBezTo>
                    <a:pt x="3121" y="2893"/>
                    <a:pt x="1515" y="2046"/>
                    <a:pt x="568" y="585"/>
                  </a:cubicBezTo>
                  <a:cubicBezTo>
                    <a:pt x="939" y="502"/>
                    <a:pt x="1313" y="462"/>
                    <a:pt x="1683" y="462"/>
                  </a:cubicBezTo>
                  <a:close/>
                  <a:moveTo>
                    <a:pt x="1740" y="0"/>
                  </a:moveTo>
                  <a:cubicBezTo>
                    <a:pt x="1229" y="0"/>
                    <a:pt x="711" y="71"/>
                    <a:pt x="201" y="218"/>
                  </a:cubicBezTo>
                  <a:cubicBezTo>
                    <a:pt x="167" y="218"/>
                    <a:pt x="67" y="251"/>
                    <a:pt x="34" y="351"/>
                  </a:cubicBezTo>
                  <a:cubicBezTo>
                    <a:pt x="1" y="385"/>
                    <a:pt x="1" y="451"/>
                    <a:pt x="1" y="518"/>
                  </a:cubicBezTo>
                  <a:cubicBezTo>
                    <a:pt x="34" y="585"/>
                    <a:pt x="67" y="685"/>
                    <a:pt x="67" y="751"/>
                  </a:cubicBezTo>
                  <a:cubicBezTo>
                    <a:pt x="67" y="785"/>
                    <a:pt x="67" y="785"/>
                    <a:pt x="134" y="852"/>
                  </a:cubicBezTo>
                  <a:cubicBezTo>
                    <a:pt x="1168" y="2453"/>
                    <a:pt x="2969" y="3420"/>
                    <a:pt x="4837" y="3420"/>
                  </a:cubicBezTo>
                  <a:cubicBezTo>
                    <a:pt x="5304" y="3420"/>
                    <a:pt x="5705" y="3387"/>
                    <a:pt x="6172" y="3253"/>
                  </a:cubicBezTo>
                  <a:cubicBezTo>
                    <a:pt x="6205" y="3253"/>
                    <a:pt x="6205" y="3253"/>
                    <a:pt x="6238" y="3220"/>
                  </a:cubicBezTo>
                  <a:cubicBezTo>
                    <a:pt x="6339" y="3187"/>
                    <a:pt x="6372" y="3120"/>
                    <a:pt x="6472" y="3053"/>
                  </a:cubicBezTo>
                  <a:cubicBezTo>
                    <a:pt x="6539" y="2953"/>
                    <a:pt x="6572" y="2853"/>
                    <a:pt x="6539" y="2720"/>
                  </a:cubicBezTo>
                  <a:cubicBezTo>
                    <a:pt x="5510" y="1006"/>
                    <a:pt x="3669" y="0"/>
                    <a:pt x="17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50"/>
            <p:cNvSpPr/>
            <p:nvPr/>
          </p:nvSpPr>
          <p:spPr>
            <a:xfrm>
              <a:off x="7495525" y="3930088"/>
              <a:ext cx="177650" cy="72600"/>
            </a:xfrm>
            <a:custGeom>
              <a:avLst/>
              <a:gdLst/>
              <a:ahLst/>
              <a:cxnLst/>
              <a:rect l="l" t="t" r="r" b="b"/>
              <a:pathLst>
                <a:path w="7106" h="2904" extrusionOk="0">
                  <a:moveTo>
                    <a:pt x="2966" y="487"/>
                  </a:moveTo>
                  <a:cubicBezTo>
                    <a:pt x="4227" y="487"/>
                    <a:pt x="5448" y="961"/>
                    <a:pt x="6439" y="1869"/>
                  </a:cubicBezTo>
                  <a:cubicBezTo>
                    <a:pt x="5701" y="2238"/>
                    <a:pt x="4911" y="2417"/>
                    <a:pt x="4128" y="2417"/>
                  </a:cubicBezTo>
                  <a:cubicBezTo>
                    <a:pt x="2856" y="2417"/>
                    <a:pt x="1605" y="1943"/>
                    <a:pt x="634" y="1035"/>
                  </a:cubicBezTo>
                  <a:cubicBezTo>
                    <a:pt x="1397" y="666"/>
                    <a:pt x="2189" y="487"/>
                    <a:pt x="2966" y="487"/>
                  </a:cubicBezTo>
                  <a:close/>
                  <a:moveTo>
                    <a:pt x="2968" y="1"/>
                  </a:moveTo>
                  <a:cubicBezTo>
                    <a:pt x="2022" y="1"/>
                    <a:pt x="1056" y="242"/>
                    <a:pt x="134" y="735"/>
                  </a:cubicBezTo>
                  <a:cubicBezTo>
                    <a:pt x="67" y="802"/>
                    <a:pt x="1" y="835"/>
                    <a:pt x="1" y="902"/>
                  </a:cubicBezTo>
                  <a:cubicBezTo>
                    <a:pt x="1" y="1002"/>
                    <a:pt x="1" y="1068"/>
                    <a:pt x="67" y="1135"/>
                  </a:cubicBezTo>
                  <a:cubicBezTo>
                    <a:pt x="1135" y="2336"/>
                    <a:pt x="2636" y="2903"/>
                    <a:pt x="4137" y="2903"/>
                  </a:cubicBezTo>
                  <a:cubicBezTo>
                    <a:pt x="5071" y="2903"/>
                    <a:pt x="6005" y="2670"/>
                    <a:pt x="6906" y="2203"/>
                  </a:cubicBezTo>
                  <a:cubicBezTo>
                    <a:pt x="6939" y="2203"/>
                    <a:pt x="6939" y="2169"/>
                    <a:pt x="6972" y="2169"/>
                  </a:cubicBezTo>
                  <a:lnTo>
                    <a:pt x="7006" y="2069"/>
                  </a:lnTo>
                  <a:cubicBezTo>
                    <a:pt x="7106" y="2002"/>
                    <a:pt x="7106" y="1836"/>
                    <a:pt x="7006" y="1736"/>
                  </a:cubicBezTo>
                  <a:cubicBezTo>
                    <a:pt x="5885" y="594"/>
                    <a:pt x="4453" y="1"/>
                    <a:pt x="29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50"/>
            <p:cNvSpPr/>
            <p:nvPr/>
          </p:nvSpPr>
          <p:spPr>
            <a:xfrm>
              <a:off x="6998500" y="4028688"/>
              <a:ext cx="173500" cy="80725"/>
            </a:xfrm>
            <a:custGeom>
              <a:avLst/>
              <a:gdLst/>
              <a:ahLst/>
              <a:cxnLst/>
              <a:rect l="l" t="t" r="r" b="b"/>
              <a:pathLst>
                <a:path w="6940" h="3229" extrusionOk="0">
                  <a:moveTo>
                    <a:pt x="2196" y="477"/>
                  </a:moveTo>
                  <a:cubicBezTo>
                    <a:pt x="3729" y="477"/>
                    <a:pt x="5209" y="1183"/>
                    <a:pt x="6205" y="2428"/>
                  </a:cubicBezTo>
                  <a:cubicBezTo>
                    <a:pt x="5606" y="2619"/>
                    <a:pt x="5052" y="2700"/>
                    <a:pt x="4544" y="2700"/>
                  </a:cubicBezTo>
                  <a:cubicBezTo>
                    <a:pt x="2479" y="2700"/>
                    <a:pt x="1170" y="1369"/>
                    <a:pt x="635" y="727"/>
                  </a:cubicBezTo>
                  <a:cubicBezTo>
                    <a:pt x="1150" y="558"/>
                    <a:pt x="1676" y="477"/>
                    <a:pt x="2196" y="477"/>
                  </a:cubicBezTo>
                  <a:close/>
                  <a:moveTo>
                    <a:pt x="2210" y="0"/>
                  </a:moveTo>
                  <a:cubicBezTo>
                    <a:pt x="1528" y="0"/>
                    <a:pt x="836" y="128"/>
                    <a:pt x="168" y="393"/>
                  </a:cubicBezTo>
                  <a:cubicBezTo>
                    <a:pt x="101" y="427"/>
                    <a:pt x="1" y="527"/>
                    <a:pt x="1" y="594"/>
                  </a:cubicBezTo>
                  <a:cubicBezTo>
                    <a:pt x="1" y="694"/>
                    <a:pt x="1" y="727"/>
                    <a:pt x="34" y="794"/>
                  </a:cubicBezTo>
                  <a:cubicBezTo>
                    <a:pt x="368" y="1261"/>
                    <a:pt x="1935" y="3229"/>
                    <a:pt x="4604" y="3229"/>
                  </a:cubicBezTo>
                  <a:cubicBezTo>
                    <a:pt x="5204" y="3229"/>
                    <a:pt x="5938" y="3095"/>
                    <a:pt x="6706" y="2862"/>
                  </a:cubicBezTo>
                  <a:cubicBezTo>
                    <a:pt x="6806" y="2795"/>
                    <a:pt x="6839" y="2762"/>
                    <a:pt x="6872" y="2695"/>
                  </a:cubicBezTo>
                  <a:cubicBezTo>
                    <a:pt x="6939" y="2595"/>
                    <a:pt x="6872" y="2528"/>
                    <a:pt x="6839" y="2462"/>
                  </a:cubicBezTo>
                  <a:cubicBezTo>
                    <a:pt x="5750" y="889"/>
                    <a:pt x="4012" y="0"/>
                    <a:pt x="22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50"/>
            <p:cNvSpPr/>
            <p:nvPr/>
          </p:nvSpPr>
          <p:spPr>
            <a:xfrm>
              <a:off x="6750825" y="3779988"/>
              <a:ext cx="85100" cy="146800"/>
            </a:xfrm>
            <a:custGeom>
              <a:avLst/>
              <a:gdLst/>
              <a:ahLst/>
              <a:cxnLst/>
              <a:rect l="l" t="t" r="r" b="b"/>
              <a:pathLst>
                <a:path w="3404" h="5872" extrusionOk="0">
                  <a:moveTo>
                    <a:pt x="2736" y="568"/>
                  </a:moveTo>
                  <a:cubicBezTo>
                    <a:pt x="2769" y="1635"/>
                    <a:pt x="2202" y="4037"/>
                    <a:pt x="868" y="5238"/>
                  </a:cubicBezTo>
                  <a:cubicBezTo>
                    <a:pt x="601" y="3470"/>
                    <a:pt x="1335" y="1702"/>
                    <a:pt x="2736" y="568"/>
                  </a:cubicBezTo>
                  <a:close/>
                  <a:moveTo>
                    <a:pt x="2869" y="1"/>
                  </a:moveTo>
                  <a:cubicBezTo>
                    <a:pt x="2736" y="34"/>
                    <a:pt x="2669" y="34"/>
                    <a:pt x="2536" y="67"/>
                  </a:cubicBezTo>
                  <a:cubicBezTo>
                    <a:pt x="2469" y="67"/>
                    <a:pt x="2436" y="134"/>
                    <a:pt x="2436" y="134"/>
                  </a:cubicBezTo>
                  <a:cubicBezTo>
                    <a:pt x="768" y="1468"/>
                    <a:pt x="1" y="3570"/>
                    <a:pt x="434" y="5671"/>
                  </a:cubicBezTo>
                  <a:cubicBezTo>
                    <a:pt x="434" y="5738"/>
                    <a:pt x="501" y="5805"/>
                    <a:pt x="568" y="5838"/>
                  </a:cubicBezTo>
                  <a:cubicBezTo>
                    <a:pt x="601" y="5838"/>
                    <a:pt x="668" y="5872"/>
                    <a:pt x="701" y="5872"/>
                  </a:cubicBezTo>
                  <a:lnTo>
                    <a:pt x="768" y="5872"/>
                  </a:lnTo>
                  <a:lnTo>
                    <a:pt x="868" y="5838"/>
                  </a:lnTo>
                  <a:cubicBezTo>
                    <a:pt x="901" y="5838"/>
                    <a:pt x="901" y="5838"/>
                    <a:pt x="935" y="5805"/>
                  </a:cubicBezTo>
                  <a:cubicBezTo>
                    <a:pt x="2736" y="4471"/>
                    <a:pt x="3403" y="1235"/>
                    <a:pt x="3203" y="201"/>
                  </a:cubicBezTo>
                  <a:cubicBezTo>
                    <a:pt x="3203" y="134"/>
                    <a:pt x="3170" y="67"/>
                    <a:pt x="3070" y="34"/>
                  </a:cubicBezTo>
                  <a:cubicBezTo>
                    <a:pt x="3036" y="1"/>
                    <a:pt x="2936" y="1"/>
                    <a:pt x="28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50"/>
            <p:cNvSpPr/>
            <p:nvPr/>
          </p:nvSpPr>
          <p:spPr>
            <a:xfrm>
              <a:off x="6775850" y="3948488"/>
              <a:ext cx="167650" cy="86700"/>
            </a:xfrm>
            <a:custGeom>
              <a:avLst/>
              <a:gdLst/>
              <a:ahLst/>
              <a:cxnLst/>
              <a:rect l="l" t="t" r="r" b="b"/>
              <a:pathLst>
                <a:path w="6706" h="3468" extrusionOk="0">
                  <a:moveTo>
                    <a:pt x="1841" y="459"/>
                  </a:moveTo>
                  <a:cubicBezTo>
                    <a:pt x="3518" y="459"/>
                    <a:pt x="5124" y="1306"/>
                    <a:pt x="6071" y="2767"/>
                  </a:cubicBezTo>
                  <a:cubicBezTo>
                    <a:pt x="5795" y="2849"/>
                    <a:pt x="5391" y="2930"/>
                    <a:pt x="4891" y="2930"/>
                  </a:cubicBezTo>
                  <a:cubicBezTo>
                    <a:pt x="4367" y="2930"/>
                    <a:pt x="3736" y="2841"/>
                    <a:pt x="3036" y="2567"/>
                  </a:cubicBezTo>
                  <a:cubicBezTo>
                    <a:pt x="2435" y="2300"/>
                    <a:pt x="1368" y="1600"/>
                    <a:pt x="734" y="733"/>
                  </a:cubicBezTo>
                  <a:cubicBezTo>
                    <a:pt x="701" y="666"/>
                    <a:pt x="701" y="633"/>
                    <a:pt x="668" y="599"/>
                  </a:cubicBezTo>
                  <a:cubicBezTo>
                    <a:pt x="1057" y="505"/>
                    <a:pt x="1451" y="459"/>
                    <a:pt x="1841" y="459"/>
                  </a:cubicBezTo>
                  <a:close/>
                  <a:moveTo>
                    <a:pt x="1798" y="1"/>
                  </a:moveTo>
                  <a:cubicBezTo>
                    <a:pt x="1347" y="1"/>
                    <a:pt x="889" y="55"/>
                    <a:pt x="434" y="166"/>
                  </a:cubicBezTo>
                  <a:cubicBezTo>
                    <a:pt x="401" y="166"/>
                    <a:pt x="401" y="166"/>
                    <a:pt x="367" y="232"/>
                  </a:cubicBezTo>
                  <a:cubicBezTo>
                    <a:pt x="267" y="266"/>
                    <a:pt x="234" y="299"/>
                    <a:pt x="167" y="332"/>
                  </a:cubicBezTo>
                  <a:cubicBezTo>
                    <a:pt x="34" y="432"/>
                    <a:pt x="0" y="566"/>
                    <a:pt x="67" y="666"/>
                  </a:cubicBezTo>
                  <a:cubicBezTo>
                    <a:pt x="100" y="766"/>
                    <a:pt x="201" y="899"/>
                    <a:pt x="334" y="1066"/>
                  </a:cubicBezTo>
                  <a:cubicBezTo>
                    <a:pt x="668" y="1500"/>
                    <a:pt x="1068" y="1934"/>
                    <a:pt x="1535" y="2267"/>
                  </a:cubicBezTo>
                  <a:cubicBezTo>
                    <a:pt x="2002" y="2601"/>
                    <a:pt x="2435" y="2901"/>
                    <a:pt x="2836" y="3034"/>
                  </a:cubicBezTo>
                  <a:cubicBezTo>
                    <a:pt x="3603" y="3335"/>
                    <a:pt x="4270" y="3468"/>
                    <a:pt x="4871" y="3468"/>
                  </a:cubicBezTo>
                  <a:cubicBezTo>
                    <a:pt x="5504" y="3468"/>
                    <a:pt x="6005" y="3335"/>
                    <a:pt x="6272" y="3301"/>
                  </a:cubicBezTo>
                  <a:cubicBezTo>
                    <a:pt x="6372" y="3268"/>
                    <a:pt x="6438" y="3268"/>
                    <a:pt x="6505" y="3268"/>
                  </a:cubicBezTo>
                  <a:cubicBezTo>
                    <a:pt x="6572" y="3268"/>
                    <a:pt x="6605" y="3168"/>
                    <a:pt x="6672" y="3134"/>
                  </a:cubicBezTo>
                  <a:cubicBezTo>
                    <a:pt x="6705" y="3034"/>
                    <a:pt x="6705" y="2968"/>
                    <a:pt x="6672" y="2934"/>
                  </a:cubicBezTo>
                  <a:cubicBezTo>
                    <a:pt x="5665" y="1057"/>
                    <a:pt x="3793" y="1"/>
                    <a:pt x="17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50"/>
            <p:cNvSpPr/>
            <p:nvPr/>
          </p:nvSpPr>
          <p:spPr>
            <a:xfrm>
              <a:off x="7716525" y="3957213"/>
              <a:ext cx="175150" cy="69650"/>
            </a:xfrm>
            <a:custGeom>
              <a:avLst/>
              <a:gdLst/>
              <a:ahLst/>
              <a:cxnLst/>
              <a:rect l="l" t="t" r="r" b="b"/>
              <a:pathLst>
                <a:path w="7006" h="2786" extrusionOk="0">
                  <a:moveTo>
                    <a:pt x="3115" y="450"/>
                  </a:moveTo>
                  <a:cubicBezTo>
                    <a:pt x="4262" y="450"/>
                    <a:pt x="5405" y="823"/>
                    <a:pt x="6338" y="1551"/>
                  </a:cubicBezTo>
                  <a:cubicBezTo>
                    <a:pt x="5523" y="2026"/>
                    <a:pt x="4609" y="2263"/>
                    <a:pt x="3698" y="2263"/>
                  </a:cubicBezTo>
                  <a:cubicBezTo>
                    <a:pt x="2560" y="2263"/>
                    <a:pt x="1427" y="1892"/>
                    <a:pt x="501" y="1151"/>
                  </a:cubicBezTo>
                  <a:cubicBezTo>
                    <a:pt x="1308" y="681"/>
                    <a:pt x="2213" y="450"/>
                    <a:pt x="3115" y="450"/>
                  </a:cubicBezTo>
                  <a:close/>
                  <a:moveTo>
                    <a:pt x="3224" y="0"/>
                  </a:moveTo>
                  <a:cubicBezTo>
                    <a:pt x="2150" y="0"/>
                    <a:pt x="1075" y="305"/>
                    <a:pt x="134" y="917"/>
                  </a:cubicBezTo>
                  <a:cubicBezTo>
                    <a:pt x="0" y="984"/>
                    <a:pt x="0" y="1118"/>
                    <a:pt x="67" y="1251"/>
                  </a:cubicBezTo>
                  <a:cubicBezTo>
                    <a:pt x="34" y="1284"/>
                    <a:pt x="100" y="1384"/>
                    <a:pt x="134" y="1451"/>
                  </a:cubicBezTo>
                  <a:cubicBezTo>
                    <a:pt x="134" y="1484"/>
                    <a:pt x="167" y="1484"/>
                    <a:pt x="234" y="1551"/>
                  </a:cubicBezTo>
                  <a:cubicBezTo>
                    <a:pt x="1268" y="2385"/>
                    <a:pt x="2502" y="2785"/>
                    <a:pt x="3770" y="2785"/>
                  </a:cubicBezTo>
                  <a:cubicBezTo>
                    <a:pt x="4770" y="2785"/>
                    <a:pt x="5804" y="2485"/>
                    <a:pt x="6738" y="1951"/>
                  </a:cubicBezTo>
                  <a:cubicBezTo>
                    <a:pt x="6772" y="1951"/>
                    <a:pt x="6772" y="1918"/>
                    <a:pt x="6805" y="1918"/>
                  </a:cubicBezTo>
                  <a:cubicBezTo>
                    <a:pt x="6839" y="1818"/>
                    <a:pt x="6939" y="1785"/>
                    <a:pt x="6972" y="1718"/>
                  </a:cubicBezTo>
                  <a:cubicBezTo>
                    <a:pt x="7005" y="1651"/>
                    <a:pt x="7005" y="1585"/>
                    <a:pt x="7005" y="1551"/>
                  </a:cubicBezTo>
                  <a:cubicBezTo>
                    <a:pt x="7005" y="1451"/>
                    <a:pt x="6972" y="1418"/>
                    <a:pt x="6939" y="1384"/>
                  </a:cubicBezTo>
                  <a:cubicBezTo>
                    <a:pt x="5870" y="463"/>
                    <a:pt x="4548" y="0"/>
                    <a:pt x="3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50"/>
            <p:cNvSpPr/>
            <p:nvPr/>
          </p:nvSpPr>
          <p:spPr>
            <a:xfrm>
              <a:off x="7724025" y="4042138"/>
              <a:ext cx="132625" cy="103975"/>
            </a:xfrm>
            <a:custGeom>
              <a:avLst/>
              <a:gdLst/>
              <a:ahLst/>
              <a:cxnLst/>
              <a:rect l="l" t="t" r="r" b="b"/>
              <a:pathLst>
                <a:path w="5305" h="4159" extrusionOk="0">
                  <a:moveTo>
                    <a:pt x="1035" y="689"/>
                  </a:moveTo>
                  <a:lnTo>
                    <a:pt x="1035" y="689"/>
                  </a:lnTo>
                  <a:cubicBezTo>
                    <a:pt x="1813" y="956"/>
                    <a:pt x="2636" y="1090"/>
                    <a:pt x="3454" y="1090"/>
                  </a:cubicBezTo>
                  <a:cubicBezTo>
                    <a:pt x="3863" y="1090"/>
                    <a:pt x="4270" y="1056"/>
                    <a:pt x="4671" y="990"/>
                  </a:cubicBezTo>
                  <a:lnTo>
                    <a:pt x="4671" y="990"/>
                  </a:lnTo>
                  <a:cubicBezTo>
                    <a:pt x="4537" y="1423"/>
                    <a:pt x="4470" y="1924"/>
                    <a:pt x="4470" y="2424"/>
                  </a:cubicBezTo>
                  <a:cubicBezTo>
                    <a:pt x="4470" y="2824"/>
                    <a:pt x="4470" y="3191"/>
                    <a:pt x="4504" y="3591"/>
                  </a:cubicBezTo>
                  <a:cubicBezTo>
                    <a:pt x="3803" y="3391"/>
                    <a:pt x="3103" y="3258"/>
                    <a:pt x="2336" y="3258"/>
                  </a:cubicBezTo>
                  <a:cubicBezTo>
                    <a:pt x="1802" y="3258"/>
                    <a:pt x="1201" y="3358"/>
                    <a:pt x="668" y="3491"/>
                  </a:cubicBezTo>
                  <a:cubicBezTo>
                    <a:pt x="968" y="2557"/>
                    <a:pt x="1101" y="1590"/>
                    <a:pt x="1035" y="689"/>
                  </a:cubicBezTo>
                  <a:close/>
                  <a:moveTo>
                    <a:pt x="723" y="0"/>
                  </a:moveTo>
                  <a:cubicBezTo>
                    <a:pt x="673" y="0"/>
                    <a:pt x="626" y="16"/>
                    <a:pt x="568" y="56"/>
                  </a:cubicBezTo>
                  <a:cubicBezTo>
                    <a:pt x="501" y="89"/>
                    <a:pt x="501" y="189"/>
                    <a:pt x="501" y="256"/>
                  </a:cubicBezTo>
                  <a:cubicBezTo>
                    <a:pt x="634" y="1423"/>
                    <a:pt x="501" y="2591"/>
                    <a:pt x="34" y="3691"/>
                  </a:cubicBezTo>
                  <a:cubicBezTo>
                    <a:pt x="1" y="3758"/>
                    <a:pt x="34" y="3892"/>
                    <a:pt x="67" y="3925"/>
                  </a:cubicBezTo>
                  <a:cubicBezTo>
                    <a:pt x="167" y="4025"/>
                    <a:pt x="234" y="4025"/>
                    <a:pt x="334" y="4025"/>
                  </a:cubicBezTo>
                  <a:cubicBezTo>
                    <a:pt x="1009" y="3810"/>
                    <a:pt x="1690" y="3701"/>
                    <a:pt x="2366" y="3701"/>
                  </a:cubicBezTo>
                  <a:cubicBezTo>
                    <a:pt x="3161" y="3701"/>
                    <a:pt x="3947" y="3852"/>
                    <a:pt x="4704" y="4158"/>
                  </a:cubicBezTo>
                  <a:lnTo>
                    <a:pt x="4804" y="4158"/>
                  </a:lnTo>
                  <a:cubicBezTo>
                    <a:pt x="4837" y="4158"/>
                    <a:pt x="4904" y="4158"/>
                    <a:pt x="4971" y="4092"/>
                  </a:cubicBezTo>
                  <a:cubicBezTo>
                    <a:pt x="5037" y="4058"/>
                    <a:pt x="5037" y="3925"/>
                    <a:pt x="5037" y="3858"/>
                  </a:cubicBezTo>
                  <a:cubicBezTo>
                    <a:pt x="4971" y="3358"/>
                    <a:pt x="4937" y="2858"/>
                    <a:pt x="4971" y="2357"/>
                  </a:cubicBezTo>
                  <a:cubicBezTo>
                    <a:pt x="5004" y="1757"/>
                    <a:pt x="5071" y="1190"/>
                    <a:pt x="5271" y="623"/>
                  </a:cubicBezTo>
                  <a:cubicBezTo>
                    <a:pt x="5304" y="589"/>
                    <a:pt x="5271" y="523"/>
                    <a:pt x="5204" y="422"/>
                  </a:cubicBezTo>
                  <a:cubicBezTo>
                    <a:pt x="5171" y="389"/>
                    <a:pt x="5037" y="356"/>
                    <a:pt x="4971" y="356"/>
                  </a:cubicBezTo>
                  <a:cubicBezTo>
                    <a:pt x="4469" y="478"/>
                    <a:pt x="3959" y="538"/>
                    <a:pt x="3447" y="538"/>
                  </a:cubicBezTo>
                  <a:cubicBezTo>
                    <a:pt x="2564" y="538"/>
                    <a:pt x="1679" y="360"/>
                    <a:pt x="834" y="22"/>
                  </a:cubicBezTo>
                  <a:cubicBezTo>
                    <a:pt x="793" y="8"/>
                    <a:pt x="757" y="0"/>
                    <a:pt x="7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50"/>
            <p:cNvSpPr/>
            <p:nvPr/>
          </p:nvSpPr>
          <p:spPr>
            <a:xfrm>
              <a:off x="7273700" y="3890463"/>
              <a:ext cx="175975" cy="76350"/>
            </a:xfrm>
            <a:custGeom>
              <a:avLst/>
              <a:gdLst/>
              <a:ahLst/>
              <a:cxnLst/>
              <a:rect l="l" t="t" r="r" b="b"/>
              <a:pathLst>
                <a:path w="7039" h="3054" extrusionOk="0">
                  <a:moveTo>
                    <a:pt x="2629" y="528"/>
                  </a:moveTo>
                  <a:cubicBezTo>
                    <a:pt x="4040" y="528"/>
                    <a:pt x="5434" y="1124"/>
                    <a:pt x="6439" y="2220"/>
                  </a:cubicBezTo>
                  <a:cubicBezTo>
                    <a:pt x="5818" y="2458"/>
                    <a:pt x="5171" y="2574"/>
                    <a:pt x="4531" y="2574"/>
                  </a:cubicBezTo>
                  <a:cubicBezTo>
                    <a:pt x="3107" y="2574"/>
                    <a:pt x="1714" y="2000"/>
                    <a:pt x="701" y="919"/>
                  </a:cubicBezTo>
                  <a:cubicBezTo>
                    <a:pt x="1323" y="655"/>
                    <a:pt x="1978" y="528"/>
                    <a:pt x="2629" y="528"/>
                  </a:cubicBezTo>
                  <a:close/>
                  <a:moveTo>
                    <a:pt x="2588" y="1"/>
                  </a:moveTo>
                  <a:cubicBezTo>
                    <a:pt x="1772" y="1"/>
                    <a:pt x="946" y="179"/>
                    <a:pt x="167" y="552"/>
                  </a:cubicBezTo>
                  <a:cubicBezTo>
                    <a:pt x="34" y="585"/>
                    <a:pt x="1" y="752"/>
                    <a:pt x="34" y="885"/>
                  </a:cubicBezTo>
                  <a:cubicBezTo>
                    <a:pt x="101" y="952"/>
                    <a:pt x="134" y="952"/>
                    <a:pt x="134" y="986"/>
                  </a:cubicBezTo>
                  <a:cubicBezTo>
                    <a:pt x="1201" y="2320"/>
                    <a:pt x="2836" y="3054"/>
                    <a:pt x="4470" y="3054"/>
                  </a:cubicBezTo>
                  <a:cubicBezTo>
                    <a:pt x="5238" y="3054"/>
                    <a:pt x="6072" y="2887"/>
                    <a:pt x="6872" y="2487"/>
                  </a:cubicBezTo>
                  <a:cubicBezTo>
                    <a:pt x="6939" y="2487"/>
                    <a:pt x="6939" y="2453"/>
                    <a:pt x="6972" y="2420"/>
                  </a:cubicBezTo>
                  <a:cubicBezTo>
                    <a:pt x="7039" y="2320"/>
                    <a:pt x="7039" y="2220"/>
                    <a:pt x="6972" y="2086"/>
                  </a:cubicBezTo>
                  <a:cubicBezTo>
                    <a:pt x="5875" y="743"/>
                    <a:pt x="4252" y="1"/>
                    <a:pt x="25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50"/>
            <p:cNvSpPr/>
            <p:nvPr/>
          </p:nvSpPr>
          <p:spPr>
            <a:xfrm>
              <a:off x="7037700" y="3903413"/>
              <a:ext cx="155975" cy="135125"/>
            </a:xfrm>
            <a:custGeom>
              <a:avLst/>
              <a:gdLst/>
              <a:ahLst/>
              <a:cxnLst/>
              <a:rect l="l" t="t" r="r" b="b"/>
              <a:pathLst>
                <a:path w="6239" h="5405" extrusionOk="0">
                  <a:moveTo>
                    <a:pt x="1635" y="701"/>
                  </a:moveTo>
                  <a:cubicBezTo>
                    <a:pt x="2803" y="1435"/>
                    <a:pt x="4137" y="1869"/>
                    <a:pt x="5571" y="1869"/>
                  </a:cubicBezTo>
                  <a:cubicBezTo>
                    <a:pt x="5138" y="2736"/>
                    <a:pt x="4871" y="3703"/>
                    <a:pt x="4804" y="4704"/>
                  </a:cubicBezTo>
                  <a:cubicBezTo>
                    <a:pt x="3603" y="3870"/>
                    <a:pt x="2135" y="3403"/>
                    <a:pt x="701" y="3370"/>
                  </a:cubicBezTo>
                  <a:cubicBezTo>
                    <a:pt x="1035" y="2736"/>
                    <a:pt x="1468" y="1635"/>
                    <a:pt x="1635" y="701"/>
                  </a:cubicBezTo>
                  <a:close/>
                  <a:moveTo>
                    <a:pt x="1335" y="1"/>
                  </a:moveTo>
                  <a:cubicBezTo>
                    <a:pt x="1268" y="67"/>
                    <a:pt x="1235" y="134"/>
                    <a:pt x="1235" y="234"/>
                  </a:cubicBezTo>
                  <a:cubicBezTo>
                    <a:pt x="1101" y="1402"/>
                    <a:pt x="334" y="3003"/>
                    <a:pt x="67" y="3470"/>
                  </a:cubicBezTo>
                  <a:cubicBezTo>
                    <a:pt x="1" y="3570"/>
                    <a:pt x="1" y="3636"/>
                    <a:pt x="67" y="3737"/>
                  </a:cubicBezTo>
                  <a:cubicBezTo>
                    <a:pt x="101" y="3803"/>
                    <a:pt x="167" y="3870"/>
                    <a:pt x="267" y="3870"/>
                  </a:cubicBezTo>
                  <a:cubicBezTo>
                    <a:pt x="400" y="3862"/>
                    <a:pt x="532" y="3858"/>
                    <a:pt x="665" y="3858"/>
                  </a:cubicBezTo>
                  <a:cubicBezTo>
                    <a:pt x="2198" y="3858"/>
                    <a:pt x="3706" y="4388"/>
                    <a:pt x="4904" y="5371"/>
                  </a:cubicBezTo>
                  <a:cubicBezTo>
                    <a:pt x="4937" y="5404"/>
                    <a:pt x="4971" y="5404"/>
                    <a:pt x="5071" y="5404"/>
                  </a:cubicBezTo>
                  <a:cubicBezTo>
                    <a:pt x="5104" y="5404"/>
                    <a:pt x="5138" y="5404"/>
                    <a:pt x="5138" y="5371"/>
                  </a:cubicBezTo>
                  <a:cubicBezTo>
                    <a:pt x="5238" y="5304"/>
                    <a:pt x="5271" y="5238"/>
                    <a:pt x="5271" y="5138"/>
                  </a:cubicBezTo>
                  <a:cubicBezTo>
                    <a:pt x="5271" y="3937"/>
                    <a:pt x="5605" y="2769"/>
                    <a:pt x="6172" y="1735"/>
                  </a:cubicBezTo>
                  <a:cubicBezTo>
                    <a:pt x="6238" y="1635"/>
                    <a:pt x="6238" y="1568"/>
                    <a:pt x="6172" y="1468"/>
                  </a:cubicBezTo>
                  <a:cubicBezTo>
                    <a:pt x="6138" y="1402"/>
                    <a:pt x="6072" y="1368"/>
                    <a:pt x="5971" y="1368"/>
                  </a:cubicBezTo>
                  <a:cubicBezTo>
                    <a:pt x="5873" y="1372"/>
                    <a:pt x="5775" y="1374"/>
                    <a:pt x="5677" y="1374"/>
                  </a:cubicBezTo>
                  <a:cubicBezTo>
                    <a:pt x="4216" y="1374"/>
                    <a:pt x="2821" y="911"/>
                    <a:pt x="1602" y="67"/>
                  </a:cubicBezTo>
                  <a:cubicBezTo>
                    <a:pt x="1535" y="1"/>
                    <a:pt x="1435" y="1"/>
                    <a:pt x="1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50"/>
            <p:cNvSpPr/>
            <p:nvPr/>
          </p:nvSpPr>
          <p:spPr>
            <a:xfrm>
              <a:off x="7489700" y="4010363"/>
              <a:ext cx="147625" cy="119900"/>
            </a:xfrm>
            <a:custGeom>
              <a:avLst/>
              <a:gdLst/>
              <a:ahLst/>
              <a:cxnLst/>
              <a:rect l="l" t="t" r="r" b="b"/>
              <a:pathLst>
                <a:path w="5905" h="4796" extrusionOk="0">
                  <a:moveTo>
                    <a:pt x="1234" y="659"/>
                  </a:moveTo>
                  <a:cubicBezTo>
                    <a:pt x="2204" y="1119"/>
                    <a:pt x="3252" y="1363"/>
                    <a:pt x="4318" y="1363"/>
                  </a:cubicBezTo>
                  <a:cubicBezTo>
                    <a:pt x="4645" y="1363"/>
                    <a:pt x="4975" y="1340"/>
                    <a:pt x="5304" y="1293"/>
                  </a:cubicBezTo>
                  <a:lnTo>
                    <a:pt x="5304" y="1293"/>
                  </a:lnTo>
                  <a:cubicBezTo>
                    <a:pt x="5004" y="2194"/>
                    <a:pt x="4904" y="3161"/>
                    <a:pt x="5004" y="4129"/>
                  </a:cubicBezTo>
                  <a:cubicBezTo>
                    <a:pt x="4036" y="3662"/>
                    <a:pt x="3002" y="3461"/>
                    <a:pt x="1968" y="3461"/>
                  </a:cubicBezTo>
                  <a:cubicBezTo>
                    <a:pt x="1535" y="3461"/>
                    <a:pt x="1134" y="3495"/>
                    <a:pt x="734" y="3528"/>
                  </a:cubicBezTo>
                  <a:cubicBezTo>
                    <a:pt x="1134" y="2627"/>
                    <a:pt x="1301" y="1660"/>
                    <a:pt x="1234" y="659"/>
                  </a:cubicBezTo>
                  <a:close/>
                  <a:moveTo>
                    <a:pt x="951" y="1"/>
                  </a:moveTo>
                  <a:cubicBezTo>
                    <a:pt x="909" y="1"/>
                    <a:pt x="867" y="9"/>
                    <a:pt x="834" y="26"/>
                  </a:cubicBezTo>
                  <a:cubicBezTo>
                    <a:pt x="734" y="92"/>
                    <a:pt x="701" y="159"/>
                    <a:pt x="701" y="259"/>
                  </a:cubicBezTo>
                  <a:cubicBezTo>
                    <a:pt x="767" y="1460"/>
                    <a:pt x="567" y="2661"/>
                    <a:pt x="33" y="3762"/>
                  </a:cubicBezTo>
                  <a:cubicBezTo>
                    <a:pt x="0" y="3828"/>
                    <a:pt x="0" y="3962"/>
                    <a:pt x="67" y="3995"/>
                  </a:cubicBezTo>
                  <a:cubicBezTo>
                    <a:pt x="169" y="4097"/>
                    <a:pt x="251" y="4141"/>
                    <a:pt x="314" y="4141"/>
                  </a:cubicBezTo>
                  <a:cubicBezTo>
                    <a:pt x="334" y="4141"/>
                    <a:pt x="351" y="4136"/>
                    <a:pt x="367" y="4129"/>
                  </a:cubicBezTo>
                  <a:cubicBezTo>
                    <a:pt x="891" y="4011"/>
                    <a:pt x="1422" y="3952"/>
                    <a:pt x="1950" y="3952"/>
                  </a:cubicBezTo>
                  <a:cubicBezTo>
                    <a:pt x="3072" y="3952"/>
                    <a:pt x="4184" y="4218"/>
                    <a:pt x="5204" y="4762"/>
                  </a:cubicBezTo>
                  <a:cubicBezTo>
                    <a:pt x="5237" y="4796"/>
                    <a:pt x="5304" y="4796"/>
                    <a:pt x="5337" y="4796"/>
                  </a:cubicBezTo>
                  <a:cubicBezTo>
                    <a:pt x="5371" y="4796"/>
                    <a:pt x="5404" y="4796"/>
                    <a:pt x="5437" y="4762"/>
                  </a:cubicBezTo>
                  <a:cubicBezTo>
                    <a:pt x="5537" y="4696"/>
                    <a:pt x="5571" y="4629"/>
                    <a:pt x="5537" y="4495"/>
                  </a:cubicBezTo>
                  <a:cubicBezTo>
                    <a:pt x="5337" y="3328"/>
                    <a:pt x="5437" y="2160"/>
                    <a:pt x="5871" y="1093"/>
                  </a:cubicBezTo>
                  <a:cubicBezTo>
                    <a:pt x="5904" y="993"/>
                    <a:pt x="5871" y="926"/>
                    <a:pt x="5838" y="826"/>
                  </a:cubicBezTo>
                  <a:cubicBezTo>
                    <a:pt x="5771" y="759"/>
                    <a:pt x="5704" y="759"/>
                    <a:pt x="5571" y="759"/>
                  </a:cubicBezTo>
                  <a:cubicBezTo>
                    <a:pt x="5165" y="830"/>
                    <a:pt x="4755" y="866"/>
                    <a:pt x="4346" y="866"/>
                  </a:cubicBezTo>
                  <a:cubicBezTo>
                    <a:pt x="3206" y="866"/>
                    <a:pt x="2074" y="590"/>
                    <a:pt x="1068" y="26"/>
                  </a:cubicBezTo>
                  <a:cubicBezTo>
                    <a:pt x="1034" y="9"/>
                    <a:pt x="993" y="1"/>
                    <a:pt x="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50"/>
            <p:cNvSpPr/>
            <p:nvPr/>
          </p:nvSpPr>
          <p:spPr>
            <a:xfrm>
              <a:off x="7464675" y="4138338"/>
              <a:ext cx="176825" cy="71975"/>
            </a:xfrm>
            <a:custGeom>
              <a:avLst/>
              <a:gdLst/>
              <a:ahLst/>
              <a:cxnLst/>
              <a:rect l="l" t="t" r="r" b="b"/>
              <a:pathLst>
                <a:path w="7073" h="2879" extrusionOk="0">
                  <a:moveTo>
                    <a:pt x="2951" y="463"/>
                  </a:moveTo>
                  <a:cubicBezTo>
                    <a:pt x="4212" y="463"/>
                    <a:pt x="5455" y="937"/>
                    <a:pt x="6405" y="1845"/>
                  </a:cubicBezTo>
                  <a:cubicBezTo>
                    <a:pt x="5738" y="2178"/>
                    <a:pt x="5071" y="2412"/>
                    <a:pt x="4203" y="2412"/>
                  </a:cubicBezTo>
                  <a:cubicBezTo>
                    <a:pt x="3970" y="2412"/>
                    <a:pt x="3703" y="2412"/>
                    <a:pt x="3403" y="2379"/>
                  </a:cubicBezTo>
                  <a:cubicBezTo>
                    <a:pt x="3003" y="2345"/>
                    <a:pt x="2536" y="2212"/>
                    <a:pt x="2169" y="2012"/>
                  </a:cubicBezTo>
                  <a:cubicBezTo>
                    <a:pt x="1401" y="1711"/>
                    <a:pt x="968" y="1311"/>
                    <a:pt x="668" y="1011"/>
                  </a:cubicBezTo>
                  <a:cubicBezTo>
                    <a:pt x="1392" y="642"/>
                    <a:pt x="2175" y="463"/>
                    <a:pt x="2951" y="463"/>
                  </a:cubicBezTo>
                  <a:close/>
                  <a:moveTo>
                    <a:pt x="2968" y="1"/>
                  </a:moveTo>
                  <a:cubicBezTo>
                    <a:pt x="2002" y="1"/>
                    <a:pt x="1024" y="247"/>
                    <a:pt x="134" y="744"/>
                  </a:cubicBezTo>
                  <a:cubicBezTo>
                    <a:pt x="34" y="811"/>
                    <a:pt x="0" y="878"/>
                    <a:pt x="0" y="978"/>
                  </a:cubicBezTo>
                  <a:cubicBezTo>
                    <a:pt x="0" y="1044"/>
                    <a:pt x="34" y="1144"/>
                    <a:pt x="67" y="1178"/>
                  </a:cubicBezTo>
                  <a:cubicBezTo>
                    <a:pt x="134" y="1211"/>
                    <a:pt x="167" y="1244"/>
                    <a:pt x="234" y="1311"/>
                  </a:cubicBezTo>
                  <a:cubicBezTo>
                    <a:pt x="567" y="1578"/>
                    <a:pt x="1068" y="2078"/>
                    <a:pt x="1968" y="2479"/>
                  </a:cubicBezTo>
                  <a:cubicBezTo>
                    <a:pt x="2369" y="2645"/>
                    <a:pt x="2869" y="2812"/>
                    <a:pt x="3336" y="2846"/>
                  </a:cubicBezTo>
                  <a:cubicBezTo>
                    <a:pt x="3636" y="2879"/>
                    <a:pt x="3903" y="2879"/>
                    <a:pt x="4203" y="2879"/>
                  </a:cubicBezTo>
                  <a:cubicBezTo>
                    <a:pt x="5304" y="2879"/>
                    <a:pt x="6138" y="2545"/>
                    <a:pt x="6972" y="2145"/>
                  </a:cubicBezTo>
                  <a:cubicBezTo>
                    <a:pt x="7039" y="2078"/>
                    <a:pt x="7072" y="2045"/>
                    <a:pt x="7072" y="1978"/>
                  </a:cubicBezTo>
                  <a:cubicBezTo>
                    <a:pt x="7072" y="1878"/>
                    <a:pt x="7072" y="1812"/>
                    <a:pt x="7005" y="1745"/>
                  </a:cubicBezTo>
                  <a:cubicBezTo>
                    <a:pt x="5931" y="590"/>
                    <a:pt x="4463" y="1"/>
                    <a:pt x="29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50"/>
            <p:cNvSpPr/>
            <p:nvPr/>
          </p:nvSpPr>
          <p:spPr>
            <a:xfrm>
              <a:off x="7419650" y="3979313"/>
              <a:ext cx="69225" cy="143450"/>
            </a:xfrm>
            <a:custGeom>
              <a:avLst/>
              <a:gdLst/>
              <a:ahLst/>
              <a:cxnLst/>
              <a:rect l="l" t="t" r="r" b="b"/>
              <a:pathLst>
                <a:path w="2769" h="5738" extrusionOk="0">
                  <a:moveTo>
                    <a:pt x="1701" y="767"/>
                  </a:moveTo>
                  <a:lnTo>
                    <a:pt x="1701" y="767"/>
                  </a:lnTo>
                  <a:cubicBezTo>
                    <a:pt x="2135" y="2202"/>
                    <a:pt x="1835" y="3736"/>
                    <a:pt x="1001" y="5004"/>
                  </a:cubicBezTo>
                  <a:cubicBezTo>
                    <a:pt x="634" y="3536"/>
                    <a:pt x="867" y="2035"/>
                    <a:pt x="1701" y="767"/>
                  </a:cubicBezTo>
                  <a:close/>
                  <a:moveTo>
                    <a:pt x="1835" y="0"/>
                  </a:moveTo>
                  <a:cubicBezTo>
                    <a:pt x="1768" y="0"/>
                    <a:pt x="1668" y="0"/>
                    <a:pt x="1635" y="67"/>
                  </a:cubicBezTo>
                  <a:cubicBezTo>
                    <a:pt x="367" y="1601"/>
                    <a:pt x="0" y="3703"/>
                    <a:pt x="701" y="5571"/>
                  </a:cubicBezTo>
                  <a:cubicBezTo>
                    <a:pt x="767" y="5671"/>
                    <a:pt x="801" y="5704"/>
                    <a:pt x="934" y="5737"/>
                  </a:cubicBezTo>
                  <a:lnTo>
                    <a:pt x="967" y="5737"/>
                  </a:lnTo>
                  <a:cubicBezTo>
                    <a:pt x="1034" y="5737"/>
                    <a:pt x="1101" y="5704"/>
                    <a:pt x="1168" y="5671"/>
                  </a:cubicBezTo>
                  <a:cubicBezTo>
                    <a:pt x="2368" y="4103"/>
                    <a:pt x="2769" y="2035"/>
                    <a:pt x="2035" y="167"/>
                  </a:cubicBezTo>
                  <a:cubicBezTo>
                    <a:pt x="2002" y="67"/>
                    <a:pt x="1968" y="33"/>
                    <a:pt x="18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50"/>
            <p:cNvSpPr/>
            <p:nvPr/>
          </p:nvSpPr>
          <p:spPr>
            <a:xfrm>
              <a:off x="7257025" y="3968663"/>
              <a:ext cx="156800" cy="129075"/>
            </a:xfrm>
            <a:custGeom>
              <a:avLst/>
              <a:gdLst/>
              <a:ahLst/>
              <a:cxnLst/>
              <a:rect l="l" t="t" r="r" b="b"/>
              <a:pathLst>
                <a:path w="6272" h="5163" extrusionOk="0">
                  <a:moveTo>
                    <a:pt x="1535" y="693"/>
                  </a:moveTo>
                  <a:cubicBezTo>
                    <a:pt x="2678" y="1355"/>
                    <a:pt x="3903" y="1637"/>
                    <a:pt x="5184" y="1637"/>
                  </a:cubicBezTo>
                  <a:cubicBezTo>
                    <a:pt x="5324" y="1637"/>
                    <a:pt x="5464" y="1633"/>
                    <a:pt x="5604" y="1627"/>
                  </a:cubicBezTo>
                  <a:lnTo>
                    <a:pt x="5604" y="1627"/>
                  </a:lnTo>
                  <a:cubicBezTo>
                    <a:pt x="5304" y="2494"/>
                    <a:pt x="5137" y="3495"/>
                    <a:pt x="5204" y="4496"/>
                  </a:cubicBezTo>
                  <a:cubicBezTo>
                    <a:pt x="4103" y="3795"/>
                    <a:pt x="2802" y="3462"/>
                    <a:pt x="1468" y="3462"/>
                  </a:cubicBezTo>
                  <a:cubicBezTo>
                    <a:pt x="1201" y="3462"/>
                    <a:pt x="968" y="3462"/>
                    <a:pt x="701" y="3495"/>
                  </a:cubicBezTo>
                  <a:cubicBezTo>
                    <a:pt x="1168" y="2628"/>
                    <a:pt x="1468" y="1660"/>
                    <a:pt x="1535" y="693"/>
                  </a:cubicBezTo>
                  <a:close/>
                  <a:moveTo>
                    <a:pt x="1335" y="1"/>
                  </a:moveTo>
                  <a:cubicBezTo>
                    <a:pt x="1293" y="1"/>
                    <a:pt x="1251" y="9"/>
                    <a:pt x="1201" y="26"/>
                  </a:cubicBezTo>
                  <a:cubicBezTo>
                    <a:pt x="1135" y="92"/>
                    <a:pt x="1068" y="159"/>
                    <a:pt x="1068" y="259"/>
                  </a:cubicBezTo>
                  <a:cubicBezTo>
                    <a:pt x="1035" y="1460"/>
                    <a:pt x="668" y="2628"/>
                    <a:pt x="34" y="3662"/>
                  </a:cubicBezTo>
                  <a:cubicBezTo>
                    <a:pt x="0" y="3762"/>
                    <a:pt x="0" y="3828"/>
                    <a:pt x="34" y="3929"/>
                  </a:cubicBezTo>
                  <a:cubicBezTo>
                    <a:pt x="58" y="3977"/>
                    <a:pt x="136" y="4008"/>
                    <a:pt x="216" y="4008"/>
                  </a:cubicBezTo>
                  <a:cubicBezTo>
                    <a:pt x="245" y="4008"/>
                    <a:pt x="274" y="4004"/>
                    <a:pt x="301" y="3995"/>
                  </a:cubicBezTo>
                  <a:cubicBezTo>
                    <a:pt x="691" y="3930"/>
                    <a:pt x="1079" y="3898"/>
                    <a:pt x="1463" y="3898"/>
                  </a:cubicBezTo>
                  <a:cubicBezTo>
                    <a:pt x="2853" y="3898"/>
                    <a:pt x="4188" y="4319"/>
                    <a:pt x="5338" y="5129"/>
                  </a:cubicBezTo>
                  <a:cubicBezTo>
                    <a:pt x="5371" y="5163"/>
                    <a:pt x="5438" y="5163"/>
                    <a:pt x="5471" y="5163"/>
                  </a:cubicBezTo>
                  <a:cubicBezTo>
                    <a:pt x="5504" y="5163"/>
                    <a:pt x="5538" y="5163"/>
                    <a:pt x="5604" y="5129"/>
                  </a:cubicBezTo>
                  <a:cubicBezTo>
                    <a:pt x="5671" y="5096"/>
                    <a:pt x="5705" y="4996"/>
                    <a:pt x="5705" y="4863"/>
                  </a:cubicBezTo>
                  <a:cubicBezTo>
                    <a:pt x="5538" y="3662"/>
                    <a:pt x="5705" y="2461"/>
                    <a:pt x="6205" y="1327"/>
                  </a:cubicBezTo>
                  <a:cubicBezTo>
                    <a:pt x="6272" y="1260"/>
                    <a:pt x="6272" y="1160"/>
                    <a:pt x="6172" y="1060"/>
                  </a:cubicBezTo>
                  <a:cubicBezTo>
                    <a:pt x="6172" y="1066"/>
                    <a:pt x="6166" y="1069"/>
                    <a:pt x="6157" y="1069"/>
                  </a:cubicBezTo>
                  <a:cubicBezTo>
                    <a:pt x="6121" y="1069"/>
                    <a:pt x="6025" y="1026"/>
                    <a:pt x="5971" y="1026"/>
                  </a:cubicBezTo>
                  <a:cubicBezTo>
                    <a:pt x="5667" y="1071"/>
                    <a:pt x="5366" y="1092"/>
                    <a:pt x="5067" y="1092"/>
                  </a:cubicBezTo>
                  <a:cubicBezTo>
                    <a:pt x="3793" y="1092"/>
                    <a:pt x="2576" y="701"/>
                    <a:pt x="1468" y="26"/>
                  </a:cubicBezTo>
                  <a:cubicBezTo>
                    <a:pt x="1418" y="9"/>
                    <a:pt x="1376" y="1"/>
                    <a:pt x="1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50"/>
            <p:cNvSpPr/>
            <p:nvPr/>
          </p:nvSpPr>
          <p:spPr>
            <a:xfrm>
              <a:off x="7648975" y="4008488"/>
              <a:ext cx="68400" cy="148475"/>
            </a:xfrm>
            <a:custGeom>
              <a:avLst/>
              <a:gdLst/>
              <a:ahLst/>
              <a:cxnLst/>
              <a:rect l="l" t="t" r="r" b="b"/>
              <a:pathLst>
                <a:path w="2736" h="5939" extrusionOk="0">
                  <a:moveTo>
                    <a:pt x="1602" y="734"/>
                  </a:moveTo>
                  <a:cubicBezTo>
                    <a:pt x="2135" y="2235"/>
                    <a:pt x="1968" y="3903"/>
                    <a:pt x="1068" y="5271"/>
                  </a:cubicBezTo>
                  <a:cubicBezTo>
                    <a:pt x="534" y="3770"/>
                    <a:pt x="701" y="2102"/>
                    <a:pt x="1602" y="734"/>
                  </a:cubicBezTo>
                  <a:close/>
                  <a:moveTo>
                    <a:pt x="1668" y="1"/>
                  </a:moveTo>
                  <a:cubicBezTo>
                    <a:pt x="1568" y="1"/>
                    <a:pt x="1535" y="34"/>
                    <a:pt x="1501" y="67"/>
                  </a:cubicBezTo>
                  <a:cubicBezTo>
                    <a:pt x="234" y="1735"/>
                    <a:pt x="0" y="3937"/>
                    <a:pt x="868" y="5838"/>
                  </a:cubicBezTo>
                  <a:cubicBezTo>
                    <a:pt x="934" y="5905"/>
                    <a:pt x="1001" y="5938"/>
                    <a:pt x="1068" y="5938"/>
                  </a:cubicBezTo>
                  <a:lnTo>
                    <a:pt x="1135" y="5938"/>
                  </a:lnTo>
                  <a:cubicBezTo>
                    <a:pt x="1201" y="5938"/>
                    <a:pt x="1235" y="5905"/>
                    <a:pt x="1335" y="5871"/>
                  </a:cubicBezTo>
                  <a:cubicBezTo>
                    <a:pt x="2502" y="4270"/>
                    <a:pt x="2736" y="2069"/>
                    <a:pt x="1902" y="201"/>
                  </a:cubicBezTo>
                  <a:cubicBezTo>
                    <a:pt x="1902" y="167"/>
                    <a:pt x="1868" y="167"/>
                    <a:pt x="1868" y="101"/>
                  </a:cubicBezTo>
                  <a:lnTo>
                    <a:pt x="1835" y="67"/>
                  </a:lnTo>
                  <a:cubicBezTo>
                    <a:pt x="1802" y="34"/>
                    <a:pt x="1702" y="1"/>
                    <a:pt x="16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50"/>
            <p:cNvSpPr/>
            <p:nvPr/>
          </p:nvSpPr>
          <p:spPr>
            <a:xfrm>
              <a:off x="7699850" y="4166063"/>
              <a:ext cx="178475" cy="71775"/>
            </a:xfrm>
            <a:custGeom>
              <a:avLst/>
              <a:gdLst/>
              <a:ahLst/>
              <a:cxnLst/>
              <a:rect l="l" t="t" r="r" b="b"/>
              <a:pathLst>
                <a:path w="7139" h="2871" extrusionOk="0">
                  <a:moveTo>
                    <a:pt x="3333" y="497"/>
                  </a:moveTo>
                  <a:cubicBezTo>
                    <a:pt x="4463" y="497"/>
                    <a:pt x="5585" y="868"/>
                    <a:pt x="6505" y="1603"/>
                  </a:cubicBezTo>
                  <a:cubicBezTo>
                    <a:pt x="6105" y="1803"/>
                    <a:pt x="5804" y="1970"/>
                    <a:pt x="5171" y="2137"/>
                  </a:cubicBezTo>
                  <a:cubicBezTo>
                    <a:pt x="4692" y="2274"/>
                    <a:pt x="4237" y="2331"/>
                    <a:pt x="3812" y="2331"/>
                  </a:cubicBezTo>
                  <a:cubicBezTo>
                    <a:pt x="2369" y="2331"/>
                    <a:pt x="1260" y="1674"/>
                    <a:pt x="667" y="1236"/>
                  </a:cubicBezTo>
                  <a:cubicBezTo>
                    <a:pt x="1490" y="742"/>
                    <a:pt x="2414" y="497"/>
                    <a:pt x="3333" y="497"/>
                  </a:cubicBezTo>
                  <a:close/>
                  <a:moveTo>
                    <a:pt x="3295" y="0"/>
                  </a:moveTo>
                  <a:cubicBezTo>
                    <a:pt x="2185" y="0"/>
                    <a:pt x="1077" y="320"/>
                    <a:pt x="134" y="969"/>
                  </a:cubicBezTo>
                  <a:cubicBezTo>
                    <a:pt x="34" y="1036"/>
                    <a:pt x="0" y="1103"/>
                    <a:pt x="0" y="1203"/>
                  </a:cubicBezTo>
                  <a:cubicBezTo>
                    <a:pt x="0" y="1270"/>
                    <a:pt x="67" y="1370"/>
                    <a:pt x="134" y="1403"/>
                  </a:cubicBezTo>
                  <a:lnTo>
                    <a:pt x="167" y="1436"/>
                  </a:lnTo>
                  <a:cubicBezTo>
                    <a:pt x="701" y="1903"/>
                    <a:pt x="2102" y="2871"/>
                    <a:pt x="3903" y="2871"/>
                  </a:cubicBezTo>
                  <a:cubicBezTo>
                    <a:pt x="4337" y="2871"/>
                    <a:pt x="4837" y="2804"/>
                    <a:pt x="5337" y="2637"/>
                  </a:cubicBezTo>
                  <a:cubicBezTo>
                    <a:pt x="6105" y="2437"/>
                    <a:pt x="6438" y="2237"/>
                    <a:pt x="6905" y="1970"/>
                  </a:cubicBezTo>
                  <a:lnTo>
                    <a:pt x="7005" y="1903"/>
                  </a:lnTo>
                  <a:cubicBezTo>
                    <a:pt x="7072" y="1837"/>
                    <a:pt x="7105" y="1803"/>
                    <a:pt x="7139" y="1737"/>
                  </a:cubicBezTo>
                  <a:cubicBezTo>
                    <a:pt x="7139" y="1637"/>
                    <a:pt x="7139" y="1603"/>
                    <a:pt x="7105" y="1536"/>
                  </a:cubicBezTo>
                  <a:cubicBezTo>
                    <a:pt x="7005" y="1436"/>
                    <a:pt x="6972" y="1403"/>
                    <a:pt x="6938" y="1303"/>
                  </a:cubicBezTo>
                  <a:cubicBezTo>
                    <a:pt x="6938" y="1270"/>
                    <a:pt x="6905" y="1270"/>
                    <a:pt x="6905" y="1270"/>
                  </a:cubicBezTo>
                  <a:cubicBezTo>
                    <a:pt x="5867" y="429"/>
                    <a:pt x="4580" y="0"/>
                    <a:pt x="32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50"/>
            <p:cNvSpPr/>
            <p:nvPr/>
          </p:nvSpPr>
          <p:spPr>
            <a:xfrm>
              <a:off x="7061050" y="3828213"/>
              <a:ext cx="171825" cy="80225"/>
            </a:xfrm>
            <a:custGeom>
              <a:avLst/>
              <a:gdLst/>
              <a:ahLst/>
              <a:cxnLst/>
              <a:rect l="l" t="t" r="r" b="b"/>
              <a:pathLst>
                <a:path w="6873" h="3209" extrusionOk="0">
                  <a:moveTo>
                    <a:pt x="2181" y="504"/>
                  </a:moveTo>
                  <a:cubicBezTo>
                    <a:pt x="3719" y="504"/>
                    <a:pt x="5205" y="1192"/>
                    <a:pt x="6205" y="2441"/>
                  </a:cubicBezTo>
                  <a:cubicBezTo>
                    <a:pt x="5690" y="2610"/>
                    <a:pt x="5163" y="2692"/>
                    <a:pt x="4643" y="2692"/>
                  </a:cubicBezTo>
                  <a:cubicBezTo>
                    <a:pt x="3111" y="2692"/>
                    <a:pt x="1631" y="1986"/>
                    <a:pt x="634" y="740"/>
                  </a:cubicBezTo>
                  <a:cubicBezTo>
                    <a:pt x="1145" y="581"/>
                    <a:pt x="1666" y="504"/>
                    <a:pt x="2181" y="504"/>
                  </a:cubicBezTo>
                  <a:close/>
                  <a:moveTo>
                    <a:pt x="2161" y="0"/>
                  </a:moveTo>
                  <a:cubicBezTo>
                    <a:pt x="1491" y="0"/>
                    <a:pt x="816" y="121"/>
                    <a:pt x="167" y="373"/>
                  </a:cubicBezTo>
                  <a:cubicBezTo>
                    <a:pt x="34" y="407"/>
                    <a:pt x="1" y="540"/>
                    <a:pt x="1" y="640"/>
                  </a:cubicBezTo>
                  <a:lnTo>
                    <a:pt x="34" y="740"/>
                  </a:lnTo>
                  <a:cubicBezTo>
                    <a:pt x="34" y="774"/>
                    <a:pt x="34" y="774"/>
                    <a:pt x="101" y="807"/>
                  </a:cubicBezTo>
                  <a:cubicBezTo>
                    <a:pt x="1168" y="2308"/>
                    <a:pt x="2869" y="3209"/>
                    <a:pt x="4671" y="3209"/>
                  </a:cubicBezTo>
                  <a:cubicBezTo>
                    <a:pt x="5338" y="3209"/>
                    <a:pt x="6038" y="3075"/>
                    <a:pt x="6705" y="2808"/>
                  </a:cubicBezTo>
                  <a:cubicBezTo>
                    <a:pt x="6772" y="2775"/>
                    <a:pt x="6805" y="2742"/>
                    <a:pt x="6839" y="2642"/>
                  </a:cubicBezTo>
                  <a:cubicBezTo>
                    <a:pt x="6872" y="2575"/>
                    <a:pt x="6839" y="2475"/>
                    <a:pt x="6805" y="2441"/>
                  </a:cubicBezTo>
                  <a:cubicBezTo>
                    <a:pt x="5734" y="883"/>
                    <a:pt x="3970" y="0"/>
                    <a:pt x="21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50"/>
            <p:cNvSpPr/>
            <p:nvPr/>
          </p:nvSpPr>
          <p:spPr>
            <a:xfrm>
              <a:off x="7869125" y="4023488"/>
              <a:ext cx="70925" cy="159325"/>
            </a:xfrm>
            <a:custGeom>
              <a:avLst/>
              <a:gdLst/>
              <a:ahLst/>
              <a:cxnLst/>
              <a:rect l="l" t="t" r="r" b="b"/>
              <a:pathLst>
                <a:path w="2837" h="6373" extrusionOk="0">
                  <a:moveTo>
                    <a:pt x="1702" y="668"/>
                  </a:moveTo>
                  <a:lnTo>
                    <a:pt x="1702" y="668"/>
                  </a:lnTo>
                  <a:cubicBezTo>
                    <a:pt x="2035" y="1802"/>
                    <a:pt x="2236" y="4237"/>
                    <a:pt x="1368" y="5672"/>
                  </a:cubicBezTo>
                  <a:cubicBezTo>
                    <a:pt x="701" y="4004"/>
                    <a:pt x="1202" y="1635"/>
                    <a:pt x="1702" y="668"/>
                  </a:cubicBezTo>
                  <a:close/>
                  <a:moveTo>
                    <a:pt x="1568" y="1"/>
                  </a:moveTo>
                  <a:cubicBezTo>
                    <a:pt x="1502" y="1"/>
                    <a:pt x="1468" y="68"/>
                    <a:pt x="1402" y="101"/>
                  </a:cubicBezTo>
                  <a:cubicBezTo>
                    <a:pt x="801" y="968"/>
                    <a:pt x="1" y="4137"/>
                    <a:pt x="1035" y="6139"/>
                  </a:cubicBezTo>
                  <a:cubicBezTo>
                    <a:pt x="1035" y="6172"/>
                    <a:pt x="1068" y="6172"/>
                    <a:pt x="1068" y="6239"/>
                  </a:cubicBezTo>
                  <a:lnTo>
                    <a:pt x="1168" y="6305"/>
                  </a:lnTo>
                  <a:cubicBezTo>
                    <a:pt x="1202" y="6339"/>
                    <a:pt x="1235" y="6372"/>
                    <a:pt x="1335" y="6372"/>
                  </a:cubicBezTo>
                  <a:cubicBezTo>
                    <a:pt x="1402" y="6372"/>
                    <a:pt x="1468" y="6339"/>
                    <a:pt x="1502" y="6305"/>
                  </a:cubicBezTo>
                  <a:cubicBezTo>
                    <a:pt x="2836" y="4604"/>
                    <a:pt x="2502" y="1602"/>
                    <a:pt x="2035" y="435"/>
                  </a:cubicBezTo>
                  <a:cubicBezTo>
                    <a:pt x="2069" y="401"/>
                    <a:pt x="2035" y="335"/>
                    <a:pt x="2002" y="301"/>
                  </a:cubicBezTo>
                  <a:cubicBezTo>
                    <a:pt x="1902" y="234"/>
                    <a:pt x="1835" y="168"/>
                    <a:pt x="1802" y="101"/>
                  </a:cubicBezTo>
                  <a:cubicBezTo>
                    <a:pt x="1735" y="34"/>
                    <a:pt x="1669" y="1"/>
                    <a:pt x="15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50"/>
            <p:cNvSpPr/>
            <p:nvPr/>
          </p:nvSpPr>
          <p:spPr>
            <a:xfrm>
              <a:off x="7227825" y="4095863"/>
              <a:ext cx="175150" cy="76100"/>
            </a:xfrm>
            <a:custGeom>
              <a:avLst/>
              <a:gdLst/>
              <a:ahLst/>
              <a:cxnLst/>
              <a:rect l="l" t="t" r="r" b="b"/>
              <a:pathLst>
                <a:path w="7006" h="3044" extrusionOk="0">
                  <a:moveTo>
                    <a:pt x="2607" y="500"/>
                  </a:moveTo>
                  <a:cubicBezTo>
                    <a:pt x="4017" y="500"/>
                    <a:pt x="5390" y="1080"/>
                    <a:pt x="6372" y="2176"/>
                  </a:cubicBezTo>
                  <a:cubicBezTo>
                    <a:pt x="6017" y="2318"/>
                    <a:pt x="5376" y="2544"/>
                    <a:pt x="4509" y="2544"/>
                  </a:cubicBezTo>
                  <a:cubicBezTo>
                    <a:pt x="4155" y="2544"/>
                    <a:pt x="3763" y="2507"/>
                    <a:pt x="3337" y="2410"/>
                  </a:cubicBezTo>
                  <a:cubicBezTo>
                    <a:pt x="2002" y="2110"/>
                    <a:pt x="1135" y="1309"/>
                    <a:pt x="668" y="875"/>
                  </a:cubicBezTo>
                  <a:cubicBezTo>
                    <a:pt x="1299" y="623"/>
                    <a:pt x="1957" y="500"/>
                    <a:pt x="2607" y="500"/>
                  </a:cubicBezTo>
                  <a:close/>
                  <a:moveTo>
                    <a:pt x="2619" y="1"/>
                  </a:moveTo>
                  <a:cubicBezTo>
                    <a:pt x="1795" y="1"/>
                    <a:pt x="957" y="186"/>
                    <a:pt x="168" y="575"/>
                  </a:cubicBezTo>
                  <a:cubicBezTo>
                    <a:pt x="101" y="608"/>
                    <a:pt x="34" y="675"/>
                    <a:pt x="1" y="742"/>
                  </a:cubicBezTo>
                  <a:cubicBezTo>
                    <a:pt x="1" y="842"/>
                    <a:pt x="1" y="909"/>
                    <a:pt x="101" y="942"/>
                  </a:cubicBezTo>
                  <a:cubicBezTo>
                    <a:pt x="268" y="1109"/>
                    <a:pt x="601" y="1542"/>
                    <a:pt x="1102" y="1909"/>
                  </a:cubicBezTo>
                  <a:cubicBezTo>
                    <a:pt x="1635" y="2276"/>
                    <a:pt x="2303" y="2710"/>
                    <a:pt x="3170" y="2877"/>
                  </a:cubicBezTo>
                  <a:cubicBezTo>
                    <a:pt x="3637" y="2943"/>
                    <a:pt x="4037" y="3044"/>
                    <a:pt x="4437" y="3044"/>
                  </a:cubicBezTo>
                  <a:cubicBezTo>
                    <a:pt x="5505" y="3044"/>
                    <a:pt x="6239" y="2710"/>
                    <a:pt x="6639" y="2543"/>
                  </a:cubicBezTo>
                  <a:cubicBezTo>
                    <a:pt x="6706" y="2510"/>
                    <a:pt x="6772" y="2510"/>
                    <a:pt x="6806" y="2443"/>
                  </a:cubicBezTo>
                  <a:cubicBezTo>
                    <a:pt x="6873" y="2410"/>
                    <a:pt x="6939" y="2376"/>
                    <a:pt x="6973" y="2276"/>
                  </a:cubicBezTo>
                  <a:cubicBezTo>
                    <a:pt x="7006" y="2210"/>
                    <a:pt x="6973" y="2110"/>
                    <a:pt x="6906" y="2076"/>
                  </a:cubicBezTo>
                  <a:cubicBezTo>
                    <a:pt x="5861" y="742"/>
                    <a:pt x="4267" y="1"/>
                    <a:pt x="2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50"/>
            <p:cNvSpPr/>
            <p:nvPr/>
          </p:nvSpPr>
          <p:spPr>
            <a:xfrm>
              <a:off x="7191150" y="3929763"/>
              <a:ext cx="66725" cy="139625"/>
            </a:xfrm>
            <a:custGeom>
              <a:avLst/>
              <a:gdLst/>
              <a:ahLst/>
              <a:cxnLst/>
              <a:rect l="l" t="t" r="r" b="b"/>
              <a:pathLst>
                <a:path w="2669" h="5585" extrusionOk="0">
                  <a:moveTo>
                    <a:pt x="2002" y="815"/>
                  </a:moveTo>
                  <a:cubicBezTo>
                    <a:pt x="2068" y="1849"/>
                    <a:pt x="1735" y="3683"/>
                    <a:pt x="901" y="4851"/>
                  </a:cubicBezTo>
                  <a:cubicBezTo>
                    <a:pt x="667" y="3383"/>
                    <a:pt x="1101" y="1915"/>
                    <a:pt x="2002" y="815"/>
                  </a:cubicBezTo>
                  <a:close/>
                  <a:moveTo>
                    <a:pt x="2188" y="0"/>
                  </a:moveTo>
                  <a:cubicBezTo>
                    <a:pt x="2127" y="0"/>
                    <a:pt x="2072" y="24"/>
                    <a:pt x="2002" y="47"/>
                  </a:cubicBezTo>
                  <a:cubicBezTo>
                    <a:pt x="601" y="1415"/>
                    <a:pt x="0" y="3516"/>
                    <a:pt x="501" y="5418"/>
                  </a:cubicBezTo>
                  <a:cubicBezTo>
                    <a:pt x="567" y="5518"/>
                    <a:pt x="601" y="5585"/>
                    <a:pt x="667" y="5585"/>
                  </a:cubicBezTo>
                  <a:lnTo>
                    <a:pt x="767" y="5585"/>
                  </a:lnTo>
                  <a:cubicBezTo>
                    <a:pt x="801" y="5585"/>
                    <a:pt x="901" y="5551"/>
                    <a:pt x="934" y="5518"/>
                  </a:cubicBezTo>
                  <a:cubicBezTo>
                    <a:pt x="2302" y="4184"/>
                    <a:pt x="2669" y="1248"/>
                    <a:pt x="2435" y="181"/>
                  </a:cubicBezTo>
                  <a:cubicBezTo>
                    <a:pt x="2435" y="81"/>
                    <a:pt x="2335" y="14"/>
                    <a:pt x="2269" y="14"/>
                  </a:cubicBezTo>
                  <a:cubicBezTo>
                    <a:pt x="2239" y="4"/>
                    <a:pt x="2213" y="0"/>
                    <a:pt x="21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50"/>
            <p:cNvSpPr/>
            <p:nvPr/>
          </p:nvSpPr>
          <p:spPr>
            <a:xfrm>
              <a:off x="7151950" y="4447763"/>
              <a:ext cx="164300" cy="108650"/>
            </a:xfrm>
            <a:custGeom>
              <a:avLst/>
              <a:gdLst/>
              <a:ahLst/>
              <a:cxnLst/>
              <a:rect l="l" t="t" r="r" b="b"/>
              <a:pathLst>
                <a:path w="6572" h="4346" extrusionOk="0">
                  <a:moveTo>
                    <a:pt x="468" y="0"/>
                  </a:moveTo>
                  <a:cubicBezTo>
                    <a:pt x="367" y="0"/>
                    <a:pt x="289" y="65"/>
                    <a:pt x="234" y="176"/>
                  </a:cubicBezTo>
                  <a:cubicBezTo>
                    <a:pt x="0" y="1043"/>
                    <a:pt x="134" y="1977"/>
                    <a:pt x="568" y="2744"/>
                  </a:cubicBezTo>
                  <a:cubicBezTo>
                    <a:pt x="1035" y="3545"/>
                    <a:pt x="1802" y="4078"/>
                    <a:pt x="2669" y="4279"/>
                  </a:cubicBezTo>
                  <a:cubicBezTo>
                    <a:pt x="2869" y="4312"/>
                    <a:pt x="3136" y="4345"/>
                    <a:pt x="3336" y="4345"/>
                  </a:cubicBezTo>
                  <a:cubicBezTo>
                    <a:pt x="3970" y="4345"/>
                    <a:pt x="4637" y="4145"/>
                    <a:pt x="5171" y="3778"/>
                  </a:cubicBezTo>
                  <a:cubicBezTo>
                    <a:pt x="5905" y="3278"/>
                    <a:pt x="6405" y="2477"/>
                    <a:pt x="6572" y="1610"/>
                  </a:cubicBezTo>
                  <a:cubicBezTo>
                    <a:pt x="6572" y="1510"/>
                    <a:pt x="6505" y="1376"/>
                    <a:pt x="6372" y="1343"/>
                  </a:cubicBezTo>
                  <a:cubicBezTo>
                    <a:pt x="6357" y="1340"/>
                    <a:pt x="6344" y="1338"/>
                    <a:pt x="6330" y="1338"/>
                  </a:cubicBezTo>
                  <a:cubicBezTo>
                    <a:pt x="6217" y="1338"/>
                    <a:pt x="6131" y="1454"/>
                    <a:pt x="6071" y="1543"/>
                  </a:cubicBezTo>
                  <a:cubicBezTo>
                    <a:pt x="5971" y="2310"/>
                    <a:pt x="5538" y="2978"/>
                    <a:pt x="4871" y="3378"/>
                  </a:cubicBezTo>
                  <a:cubicBezTo>
                    <a:pt x="4399" y="3700"/>
                    <a:pt x="3855" y="3875"/>
                    <a:pt x="3304" y="3875"/>
                  </a:cubicBezTo>
                  <a:cubicBezTo>
                    <a:pt x="3115" y="3875"/>
                    <a:pt x="2924" y="3854"/>
                    <a:pt x="2736" y="3812"/>
                  </a:cubicBezTo>
                  <a:cubicBezTo>
                    <a:pt x="2002" y="3645"/>
                    <a:pt x="1368" y="3178"/>
                    <a:pt x="1001" y="2511"/>
                  </a:cubicBezTo>
                  <a:cubicBezTo>
                    <a:pt x="568" y="1843"/>
                    <a:pt x="501" y="1043"/>
                    <a:pt x="701" y="309"/>
                  </a:cubicBezTo>
                  <a:cubicBezTo>
                    <a:pt x="734" y="176"/>
                    <a:pt x="668" y="42"/>
                    <a:pt x="534" y="9"/>
                  </a:cubicBezTo>
                  <a:cubicBezTo>
                    <a:pt x="511" y="3"/>
                    <a:pt x="489" y="0"/>
                    <a:pt x="4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50"/>
            <p:cNvSpPr/>
            <p:nvPr/>
          </p:nvSpPr>
          <p:spPr>
            <a:xfrm>
              <a:off x="7352925" y="4410438"/>
              <a:ext cx="170975" cy="116775"/>
            </a:xfrm>
            <a:custGeom>
              <a:avLst/>
              <a:gdLst/>
              <a:ahLst/>
              <a:cxnLst/>
              <a:rect l="l" t="t" r="r" b="b"/>
              <a:pathLst>
                <a:path w="6839" h="4671" extrusionOk="0">
                  <a:moveTo>
                    <a:pt x="301" y="1"/>
                  </a:moveTo>
                  <a:cubicBezTo>
                    <a:pt x="167" y="1"/>
                    <a:pt x="34" y="134"/>
                    <a:pt x="34" y="268"/>
                  </a:cubicBezTo>
                  <a:cubicBezTo>
                    <a:pt x="1" y="1635"/>
                    <a:pt x="734" y="2803"/>
                    <a:pt x="1869" y="3203"/>
                  </a:cubicBezTo>
                  <a:cubicBezTo>
                    <a:pt x="2169" y="3303"/>
                    <a:pt x="2469" y="3370"/>
                    <a:pt x="2736" y="3370"/>
                  </a:cubicBezTo>
                  <a:cubicBezTo>
                    <a:pt x="3169" y="3370"/>
                    <a:pt x="3570" y="3270"/>
                    <a:pt x="3970" y="3103"/>
                  </a:cubicBezTo>
                  <a:lnTo>
                    <a:pt x="5071" y="4604"/>
                  </a:lnTo>
                  <a:cubicBezTo>
                    <a:pt x="5138" y="4671"/>
                    <a:pt x="5204" y="4671"/>
                    <a:pt x="5304" y="4671"/>
                  </a:cubicBezTo>
                  <a:cubicBezTo>
                    <a:pt x="5338" y="4671"/>
                    <a:pt x="5371" y="4671"/>
                    <a:pt x="5404" y="4637"/>
                  </a:cubicBezTo>
                  <a:cubicBezTo>
                    <a:pt x="5538" y="4537"/>
                    <a:pt x="5538" y="4370"/>
                    <a:pt x="5471" y="4304"/>
                  </a:cubicBezTo>
                  <a:lnTo>
                    <a:pt x="4370" y="2836"/>
                  </a:lnTo>
                  <a:cubicBezTo>
                    <a:pt x="4537" y="2703"/>
                    <a:pt x="4704" y="2603"/>
                    <a:pt x="4837" y="2436"/>
                  </a:cubicBezTo>
                  <a:lnTo>
                    <a:pt x="6372" y="3370"/>
                  </a:lnTo>
                  <a:cubicBezTo>
                    <a:pt x="6405" y="3436"/>
                    <a:pt x="6472" y="3436"/>
                    <a:pt x="6505" y="3436"/>
                  </a:cubicBezTo>
                  <a:cubicBezTo>
                    <a:pt x="6572" y="3436"/>
                    <a:pt x="6672" y="3370"/>
                    <a:pt x="6705" y="3303"/>
                  </a:cubicBezTo>
                  <a:cubicBezTo>
                    <a:pt x="6839" y="3170"/>
                    <a:pt x="6805" y="3003"/>
                    <a:pt x="6672" y="2969"/>
                  </a:cubicBezTo>
                  <a:lnTo>
                    <a:pt x="5171" y="2035"/>
                  </a:lnTo>
                  <a:cubicBezTo>
                    <a:pt x="5304" y="1869"/>
                    <a:pt x="5438" y="1669"/>
                    <a:pt x="5504" y="1468"/>
                  </a:cubicBezTo>
                  <a:cubicBezTo>
                    <a:pt x="5538" y="1335"/>
                    <a:pt x="5504" y="1202"/>
                    <a:pt x="5371" y="1135"/>
                  </a:cubicBezTo>
                  <a:cubicBezTo>
                    <a:pt x="5347" y="1127"/>
                    <a:pt x="5322" y="1123"/>
                    <a:pt x="5295" y="1123"/>
                  </a:cubicBezTo>
                  <a:cubicBezTo>
                    <a:pt x="5210" y="1123"/>
                    <a:pt x="5114" y="1166"/>
                    <a:pt x="5037" y="1268"/>
                  </a:cubicBezTo>
                  <a:cubicBezTo>
                    <a:pt x="4582" y="2260"/>
                    <a:pt x="3631" y="2885"/>
                    <a:pt x="2704" y="2885"/>
                  </a:cubicBezTo>
                  <a:cubicBezTo>
                    <a:pt x="2477" y="2885"/>
                    <a:pt x="2252" y="2848"/>
                    <a:pt x="2035" y="2769"/>
                  </a:cubicBezTo>
                  <a:cubicBezTo>
                    <a:pt x="1135" y="2436"/>
                    <a:pt x="501" y="1435"/>
                    <a:pt x="534" y="268"/>
                  </a:cubicBezTo>
                  <a:cubicBezTo>
                    <a:pt x="534" y="134"/>
                    <a:pt x="468" y="1"/>
                    <a:pt x="3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50"/>
            <p:cNvSpPr/>
            <p:nvPr/>
          </p:nvSpPr>
          <p:spPr>
            <a:xfrm>
              <a:off x="6968475" y="4334563"/>
              <a:ext cx="186825" cy="84250"/>
            </a:xfrm>
            <a:custGeom>
              <a:avLst/>
              <a:gdLst/>
              <a:ahLst/>
              <a:cxnLst/>
              <a:rect l="l" t="t" r="r" b="b"/>
              <a:pathLst>
                <a:path w="7473" h="3370" extrusionOk="0">
                  <a:moveTo>
                    <a:pt x="2202" y="0"/>
                  </a:moveTo>
                  <a:cubicBezTo>
                    <a:pt x="2069" y="0"/>
                    <a:pt x="1936" y="100"/>
                    <a:pt x="1936" y="234"/>
                  </a:cubicBezTo>
                  <a:cubicBezTo>
                    <a:pt x="1936" y="467"/>
                    <a:pt x="2002" y="701"/>
                    <a:pt x="2002" y="901"/>
                  </a:cubicBezTo>
                  <a:lnTo>
                    <a:pt x="234" y="1134"/>
                  </a:lnTo>
                  <a:cubicBezTo>
                    <a:pt x="101" y="1134"/>
                    <a:pt x="1" y="1234"/>
                    <a:pt x="34" y="1401"/>
                  </a:cubicBezTo>
                  <a:cubicBezTo>
                    <a:pt x="34" y="1535"/>
                    <a:pt x="168" y="1635"/>
                    <a:pt x="301" y="1635"/>
                  </a:cubicBezTo>
                  <a:lnTo>
                    <a:pt x="334" y="1635"/>
                  </a:lnTo>
                  <a:lnTo>
                    <a:pt x="2136" y="1401"/>
                  </a:lnTo>
                  <a:cubicBezTo>
                    <a:pt x="2202" y="1635"/>
                    <a:pt x="2303" y="1768"/>
                    <a:pt x="2369" y="1968"/>
                  </a:cubicBezTo>
                  <a:lnTo>
                    <a:pt x="801" y="2802"/>
                  </a:lnTo>
                  <a:cubicBezTo>
                    <a:pt x="668" y="2869"/>
                    <a:pt x="635" y="3002"/>
                    <a:pt x="701" y="3136"/>
                  </a:cubicBezTo>
                  <a:cubicBezTo>
                    <a:pt x="735" y="3202"/>
                    <a:pt x="835" y="3236"/>
                    <a:pt x="902" y="3236"/>
                  </a:cubicBezTo>
                  <a:cubicBezTo>
                    <a:pt x="968" y="3236"/>
                    <a:pt x="1002" y="3236"/>
                    <a:pt x="1035" y="3202"/>
                  </a:cubicBezTo>
                  <a:lnTo>
                    <a:pt x="2703" y="2335"/>
                  </a:lnTo>
                  <a:cubicBezTo>
                    <a:pt x="3170" y="2902"/>
                    <a:pt x="3804" y="3303"/>
                    <a:pt x="4537" y="3369"/>
                  </a:cubicBezTo>
                  <a:lnTo>
                    <a:pt x="4738" y="3369"/>
                  </a:lnTo>
                  <a:cubicBezTo>
                    <a:pt x="5872" y="3369"/>
                    <a:pt x="6906" y="2602"/>
                    <a:pt x="7473" y="1435"/>
                  </a:cubicBezTo>
                  <a:cubicBezTo>
                    <a:pt x="7473" y="1334"/>
                    <a:pt x="7406" y="1168"/>
                    <a:pt x="7306" y="1134"/>
                  </a:cubicBezTo>
                  <a:cubicBezTo>
                    <a:pt x="7269" y="1116"/>
                    <a:pt x="7232" y="1107"/>
                    <a:pt x="7196" y="1107"/>
                  </a:cubicBezTo>
                  <a:cubicBezTo>
                    <a:pt x="7103" y="1107"/>
                    <a:pt x="7021" y="1162"/>
                    <a:pt x="6973" y="1234"/>
                  </a:cubicBezTo>
                  <a:cubicBezTo>
                    <a:pt x="6536" y="2231"/>
                    <a:pt x="5635" y="2879"/>
                    <a:pt x="4730" y="2879"/>
                  </a:cubicBezTo>
                  <a:cubicBezTo>
                    <a:pt x="4666" y="2879"/>
                    <a:pt x="4602" y="2876"/>
                    <a:pt x="4537" y="2869"/>
                  </a:cubicBezTo>
                  <a:cubicBezTo>
                    <a:pt x="3370" y="2802"/>
                    <a:pt x="2436" y="1635"/>
                    <a:pt x="2436" y="234"/>
                  </a:cubicBezTo>
                  <a:cubicBezTo>
                    <a:pt x="2436" y="100"/>
                    <a:pt x="2336" y="0"/>
                    <a:pt x="2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50"/>
            <p:cNvSpPr/>
            <p:nvPr/>
          </p:nvSpPr>
          <p:spPr>
            <a:xfrm>
              <a:off x="6823375" y="3053188"/>
              <a:ext cx="142625" cy="197300"/>
            </a:xfrm>
            <a:custGeom>
              <a:avLst/>
              <a:gdLst/>
              <a:ahLst/>
              <a:cxnLst/>
              <a:rect l="l" t="t" r="r" b="b"/>
              <a:pathLst>
                <a:path w="5705" h="7892" extrusionOk="0">
                  <a:moveTo>
                    <a:pt x="2763" y="1"/>
                  </a:moveTo>
                  <a:cubicBezTo>
                    <a:pt x="2679" y="1"/>
                    <a:pt x="2597" y="42"/>
                    <a:pt x="2536" y="119"/>
                  </a:cubicBezTo>
                  <a:cubicBezTo>
                    <a:pt x="2369" y="319"/>
                    <a:pt x="2302" y="552"/>
                    <a:pt x="2202" y="786"/>
                  </a:cubicBezTo>
                  <a:cubicBezTo>
                    <a:pt x="1535" y="2454"/>
                    <a:pt x="601" y="3221"/>
                    <a:pt x="201" y="3588"/>
                  </a:cubicBezTo>
                  <a:cubicBezTo>
                    <a:pt x="134" y="3654"/>
                    <a:pt x="1" y="4055"/>
                    <a:pt x="168" y="4155"/>
                  </a:cubicBezTo>
                  <a:cubicBezTo>
                    <a:pt x="568" y="4622"/>
                    <a:pt x="1402" y="5256"/>
                    <a:pt x="2169" y="7224"/>
                  </a:cubicBezTo>
                  <a:cubicBezTo>
                    <a:pt x="2236" y="7390"/>
                    <a:pt x="2302" y="7557"/>
                    <a:pt x="2369" y="7724"/>
                  </a:cubicBezTo>
                  <a:cubicBezTo>
                    <a:pt x="2441" y="7832"/>
                    <a:pt x="2562" y="7892"/>
                    <a:pt x="2674" y="7892"/>
                  </a:cubicBezTo>
                  <a:cubicBezTo>
                    <a:pt x="2769" y="7892"/>
                    <a:pt x="2857" y="7849"/>
                    <a:pt x="2903" y="7757"/>
                  </a:cubicBezTo>
                  <a:cubicBezTo>
                    <a:pt x="3236" y="7257"/>
                    <a:pt x="3303" y="6523"/>
                    <a:pt x="4437" y="5122"/>
                  </a:cubicBezTo>
                  <a:cubicBezTo>
                    <a:pt x="5104" y="4388"/>
                    <a:pt x="5705" y="4121"/>
                    <a:pt x="5171" y="3621"/>
                  </a:cubicBezTo>
                  <a:cubicBezTo>
                    <a:pt x="3770" y="2420"/>
                    <a:pt x="3303" y="686"/>
                    <a:pt x="3036" y="185"/>
                  </a:cubicBezTo>
                  <a:cubicBezTo>
                    <a:pt x="2964" y="59"/>
                    <a:pt x="2862" y="1"/>
                    <a:pt x="27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50"/>
            <p:cNvSpPr/>
            <p:nvPr/>
          </p:nvSpPr>
          <p:spPr>
            <a:xfrm>
              <a:off x="7671500" y="4928063"/>
              <a:ext cx="125925" cy="173325"/>
            </a:xfrm>
            <a:custGeom>
              <a:avLst/>
              <a:gdLst/>
              <a:ahLst/>
              <a:cxnLst/>
              <a:rect l="l" t="t" r="r" b="b"/>
              <a:pathLst>
                <a:path w="5037" h="6933" extrusionOk="0">
                  <a:moveTo>
                    <a:pt x="2452" y="1"/>
                  </a:moveTo>
                  <a:cubicBezTo>
                    <a:pt x="2375" y="1"/>
                    <a:pt x="2295" y="35"/>
                    <a:pt x="2235" y="111"/>
                  </a:cubicBezTo>
                  <a:cubicBezTo>
                    <a:pt x="2102" y="277"/>
                    <a:pt x="2001" y="478"/>
                    <a:pt x="1935" y="678"/>
                  </a:cubicBezTo>
                  <a:cubicBezTo>
                    <a:pt x="1334" y="2145"/>
                    <a:pt x="500" y="2813"/>
                    <a:pt x="167" y="3146"/>
                  </a:cubicBezTo>
                  <a:cubicBezTo>
                    <a:pt x="100" y="3213"/>
                    <a:pt x="0" y="3513"/>
                    <a:pt x="133" y="3680"/>
                  </a:cubicBezTo>
                  <a:cubicBezTo>
                    <a:pt x="500" y="4113"/>
                    <a:pt x="1234" y="4614"/>
                    <a:pt x="1901" y="6315"/>
                  </a:cubicBezTo>
                  <a:cubicBezTo>
                    <a:pt x="1935" y="6482"/>
                    <a:pt x="2001" y="6615"/>
                    <a:pt x="2102" y="6782"/>
                  </a:cubicBezTo>
                  <a:cubicBezTo>
                    <a:pt x="2168" y="6882"/>
                    <a:pt x="2252" y="6932"/>
                    <a:pt x="2339" y="6932"/>
                  </a:cubicBezTo>
                  <a:cubicBezTo>
                    <a:pt x="2427" y="6932"/>
                    <a:pt x="2518" y="6882"/>
                    <a:pt x="2602" y="6782"/>
                  </a:cubicBezTo>
                  <a:cubicBezTo>
                    <a:pt x="2902" y="6348"/>
                    <a:pt x="2902" y="5681"/>
                    <a:pt x="3903" y="4480"/>
                  </a:cubicBezTo>
                  <a:cubicBezTo>
                    <a:pt x="4470" y="3780"/>
                    <a:pt x="5037" y="3580"/>
                    <a:pt x="4570" y="3146"/>
                  </a:cubicBezTo>
                  <a:cubicBezTo>
                    <a:pt x="3369" y="2112"/>
                    <a:pt x="2935" y="578"/>
                    <a:pt x="2669" y="144"/>
                  </a:cubicBezTo>
                  <a:cubicBezTo>
                    <a:pt x="2632" y="52"/>
                    <a:pt x="2545" y="1"/>
                    <a:pt x="2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50"/>
            <p:cNvSpPr/>
            <p:nvPr/>
          </p:nvSpPr>
          <p:spPr>
            <a:xfrm>
              <a:off x="8154890" y="3732785"/>
              <a:ext cx="150975" cy="197300"/>
            </a:xfrm>
            <a:custGeom>
              <a:avLst/>
              <a:gdLst/>
              <a:ahLst/>
              <a:cxnLst/>
              <a:rect l="l" t="t" r="r" b="b"/>
              <a:pathLst>
                <a:path w="6039" h="7892" extrusionOk="0">
                  <a:moveTo>
                    <a:pt x="2773" y="0"/>
                  </a:moveTo>
                  <a:cubicBezTo>
                    <a:pt x="2686" y="0"/>
                    <a:pt x="2600" y="42"/>
                    <a:pt x="2536" y="121"/>
                  </a:cubicBezTo>
                  <a:cubicBezTo>
                    <a:pt x="2369" y="322"/>
                    <a:pt x="2269" y="522"/>
                    <a:pt x="2202" y="789"/>
                  </a:cubicBezTo>
                  <a:cubicBezTo>
                    <a:pt x="1535" y="2456"/>
                    <a:pt x="568" y="3257"/>
                    <a:pt x="201" y="3591"/>
                  </a:cubicBezTo>
                  <a:cubicBezTo>
                    <a:pt x="101" y="3657"/>
                    <a:pt x="1" y="4024"/>
                    <a:pt x="167" y="4158"/>
                  </a:cubicBezTo>
                  <a:cubicBezTo>
                    <a:pt x="234" y="4224"/>
                    <a:pt x="334" y="4358"/>
                    <a:pt x="401" y="4458"/>
                  </a:cubicBezTo>
                  <a:cubicBezTo>
                    <a:pt x="1735" y="5692"/>
                    <a:pt x="2069" y="7160"/>
                    <a:pt x="2369" y="7694"/>
                  </a:cubicBezTo>
                  <a:cubicBezTo>
                    <a:pt x="2443" y="7824"/>
                    <a:pt x="2559" y="7892"/>
                    <a:pt x="2670" y="7892"/>
                  </a:cubicBezTo>
                  <a:cubicBezTo>
                    <a:pt x="2759" y="7892"/>
                    <a:pt x="2844" y="7849"/>
                    <a:pt x="2903" y="7760"/>
                  </a:cubicBezTo>
                  <a:cubicBezTo>
                    <a:pt x="3036" y="7593"/>
                    <a:pt x="3070" y="7427"/>
                    <a:pt x="3170" y="7260"/>
                  </a:cubicBezTo>
                  <a:cubicBezTo>
                    <a:pt x="4170" y="4525"/>
                    <a:pt x="6038" y="4324"/>
                    <a:pt x="5204" y="3624"/>
                  </a:cubicBezTo>
                  <a:cubicBezTo>
                    <a:pt x="3770" y="2456"/>
                    <a:pt x="3336" y="655"/>
                    <a:pt x="3036" y="155"/>
                  </a:cubicBezTo>
                  <a:cubicBezTo>
                    <a:pt x="2966" y="50"/>
                    <a:pt x="2869" y="0"/>
                    <a:pt x="27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5" name="Google Shape;1375;p50"/>
          <p:cNvGrpSpPr/>
          <p:nvPr/>
        </p:nvGrpSpPr>
        <p:grpSpPr>
          <a:xfrm>
            <a:off x="7659196" y="688776"/>
            <a:ext cx="997462" cy="1221720"/>
            <a:chOff x="3980525" y="3031425"/>
            <a:chExt cx="990725" cy="1191225"/>
          </a:xfrm>
        </p:grpSpPr>
        <p:sp>
          <p:nvSpPr>
            <p:cNvPr id="1376" name="Google Shape;1376;p50"/>
            <p:cNvSpPr/>
            <p:nvPr/>
          </p:nvSpPr>
          <p:spPr>
            <a:xfrm>
              <a:off x="3985525" y="3155375"/>
              <a:ext cx="978225" cy="1061425"/>
            </a:xfrm>
            <a:custGeom>
              <a:avLst/>
              <a:gdLst/>
              <a:ahLst/>
              <a:cxnLst/>
              <a:rect l="l" t="t" r="r" b="b"/>
              <a:pathLst>
                <a:path w="39129" h="42457" extrusionOk="0">
                  <a:moveTo>
                    <a:pt x="19812" y="1"/>
                  </a:moveTo>
                  <a:cubicBezTo>
                    <a:pt x="18953" y="1"/>
                    <a:pt x="18073" y="82"/>
                    <a:pt x="17180" y="227"/>
                  </a:cubicBezTo>
                  <a:cubicBezTo>
                    <a:pt x="16980" y="260"/>
                    <a:pt x="16713" y="327"/>
                    <a:pt x="16513" y="360"/>
                  </a:cubicBezTo>
                  <a:cubicBezTo>
                    <a:pt x="15345" y="594"/>
                    <a:pt x="14211" y="1028"/>
                    <a:pt x="13177" y="1528"/>
                  </a:cubicBezTo>
                  <a:cubicBezTo>
                    <a:pt x="8473" y="3863"/>
                    <a:pt x="5538" y="8533"/>
                    <a:pt x="6038" y="13436"/>
                  </a:cubicBezTo>
                  <a:lnTo>
                    <a:pt x="2336" y="14104"/>
                  </a:lnTo>
                  <a:cubicBezTo>
                    <a:pt x="2035" y="14170"/>
                    <a:pt x="1769" y="14270"/>
                    <a:pt x="1502" y="14404"/>
                  </a:cubicBezTo>
                  <a:cubicBezTo>
                    <a:pt x="601" y="14904"/>
                    <a:pt x="1" y="15938"/>
                    <a:pt x="134" y="17039"/>
                  </a:cubicBezTo>
                  <a:cubicBezTo>
                    <a:pt x="134" y="17106"/>
                    <a:pt x="134" y="17172"/>
                    <a:pt x="167" y="17239"/>
                  </a:cubicBezTo>
                  <a:cubicBezTo>
                    <a:pt x="268" y="17673"/>
                    <a:pt x="434" y="18040"/>
                    <a:pt x="634" y="18373"/>
                  </a:cubicBezTo>
                  <a:cubicBezTo>
                    <a:pt x="868" y="18707"/>
                    <a:pt x="1168" y="18940"/>
                    <a:pt x="1535" y="19174"/>
                  </a:cubicBezTo>
                  <a:lnTo>
                    <a:pt x="1935" y="19374"/>
                  </a:lnTo>
                  <a:lnTo>
                    <a:pt x="2136" y="19508"/>
                  </a:lnTo>
                  <a:lnTo>
                    <a:pt x="3703" y="20375"/>
                  </a:lnTo>
                  <a:cubicBezTo>
                    <a:pt x="4304" y="20708"/>
                    <a:pt x="4771" y="21242"/>
                    <a:pt x="5004" y="21909"/>
                  </a:cubicBezTo>
                  <a:lnTo>
                    <a:pt x="8073" y="31082"/>
                  </a:lnTo>
                  <a:cubicBezTo>
                    <a:pt x="8073" y="31116"/>
                    <a:pt x="8107" y="31216"/>
                    <a:pt x="8140" y="31249"/>
                  </a:cubicBezTo>
                  <a:cubicBezTo>
                    <a:pt x="8273" y="31549"/>
                    <a:pt x="8407" y="31750"/>
                    <a:pt x="8607" y="32016"/>
                  </a:cubicBezTo>
                  <a:cubicBezTo>
                    <a:pt x="9077" y="32597"/>
                    <a:pt x="9823" y="32926"/>
                    <a:pt x="10616" y="32926"/>
                  </a:cubicBezTo>
                  <a:cubicBezTo>
                    <a:pt x="10779" y="32926"/>
                    <a:pt x="10944" y="32912"/>
                    <a:pt x="11109" y="32884"/>
                  </a:cubicBezTo>
                  <a:lnTo>
                    <a:pt x="11142" y="32884"/>
                  </a:lnTo>
                  <a:cubicBezTo>
                    <a:pt x="11142" y="34251"/>
                    <a:pt x="11009" y="35919"/>
                    <a:pt x="10575" y="37954"/>
                  </a:cubicBezTo>
                  <a:cubicBezTo>
                    <a:pt x="10475" y="38354"/>
                    <a:pt x="10408" y="38688"/>
                    <a:pt x="10275" y="39088"/>
                  </a:cubicBezTo>
                  <a:cubicBezTo>
                    <a:pt x="9629" y="41455"/>
                    <a:pt x="10372" y="42457"/>
                    <a:pt x="11406" y="42457"/>
                  </a:cubicBezTo>
                  <a:cubicBezTo>
                    <a:pt x="12135" y="42457"/>
                    <a:pt x="13009" y="41959"/>
                    <a:pt x="13644" y="41090"/>
                  </a:cubicBezTo>
                  <a:cubicBezTo>
                    <a:pt x="15312" y="38855"/>
                    <a:pt x="16112" y="35219"/>
                    <a:pt x="16446" y="31950"/>
                  </a:cubicBezTo>
                  <a:lnTo>
                    <a:pt x="19648" y="31383"/>
                  </a:lnTo>
                  <a:cubicBezTo>
                    <a:pt x="19982" y="33251"/>
                    <a:pt x="20482" y="35285"/>
                    <a:pt x="21082" y="36953"/>
                  </a:cubicBezTo>
                  <a:cubicBezTo>
                    <a:pt x="21583" y="38388"/>
                    <a:pt x="22150" y="39522"/>
                    <a:pt x="22850" y="39955"/>
                  </a:cubicBezTo>
                  <a:cubicBezTo>
                    <a:pt x="23089" y="40119"/>
                    <a:pt x="23376" y="40197"/>
                    <a:pt x="23665" y="40197"/>
                  </a:cubicBezTo>
                  <a:cubicBezTo>
                    <a:pt x="24142" y="40197"/>
                    <a:pt x="24628" y="39983"/>
                    <a:pt x="24919" y="39589"/>
                  </a:cubicBezTo>
                  <a:cubicBezTo>
                    <a:pt x="25252" y="39122"/>
                    <a:pt x="25352" y="38554"/>
                    <a:pt x="25452" y="38021"/>
                  </a:cubicBezTo>
                  <a:cubicBezTo>
                    <a:pt x="25752" y="36053"/>
                    <a:pt x="25452" y="33084"/>
                    <a:pt x="24985" y="30382"/>
                  </a:cubicBezTo>
                  <a:lnTo>
                    <a:pt x="28755" y="29715"/>
                  </a:lnTo>
                  <a:cubicBezTo>
                    <a:pt x="30156" y="32684"/>
                    <a:pt x="32157" y="35853"/>
                    <a:pt x="34492" y="37387"/>
                  </a:cubicBezTo>
                  <a:cubicBezTo>
                    <a:pt x="35123" y="37795"/>
                    <a:pt x="35800" y="37999"/>
                    <a:pt x="36383" y="37999"/>
                  </a:cubicBezTo>
                  <a:cubicBezTo>
                    <a:pt x="37804" y="37999"/>
                    <a:pt x="38673" y="36787"/>
                    <a:pt x="36994" y="34351"/>
                  </a:cubicBezTo>
                  <a:cubicBezTo>
                    <a:pt x="36794" y="34018"/>
                    <a:pt x="36594" y="33718"/>
                    <a:pt x="36360" y="33384"/>
                  </a:cubicBezTo>
                  <a:cubicBezTo>
                    <a:pt x="35259" y="31583"/>
                    <a:pt x="34592" y="30082"/>
                    <a:pt x="34092" y="28781"/>
                  </a:cubicBezTo>
                  <a:lnTo>
                    <a:pt x="34125" y="28781"/>
                  </a:lnTo>
                  <a:cubicBezTo>
                    <a:pt x="35426" y="28547"/>
                    <a:pt x="36360" y="27413"/>
                    <a:pt x="36327" y="26079"/>
                  </a:cubicBezTo>
                  <a:lnTo>
                    <a:pt x="36093" y="16405"/>
                  </a:lnTo>
                  <a:cubicBezTo>
                    <a:pt x="36093" y="15705"/>
                    <a:pt x="36293" y="15038"/>
                    <a:pt x="36760" y="14537"/>
                  </a:cubicBezTo>
                  <a:lnTo>
                    <a:pt x="37961" y="13203"/>
                  </a:lnTo>
                  <a:lnTo>
                    <a:pt x="38128" y="13036"/>
                  </a:lnTo>
                  <a:lnTo>
                    <a:pt x="38428" y="12703"/>
                  </a:lnTo>
                  <a:cubicBezTo>
                    <a:pt x="38862" y="12035"/>
                    <a:pt x="39129" y="11202"/>
                    <a:pt x="38962" y="10401"/>
                  </a:cubicBezTo>
                  <a:cubicBezTo>
                    <a:pt x="38962" y="10368"/>
                    <a:pt x="38962" y="10334"/>
                    <a:pt x="38929" y="10268"/>
                  </a:cubicBezTo>
                  <a:cubicBezTo>
                    <a:pt x="38762" y="9600"/>
                    <a:pt x="38361" y="9033"/>
                    <a:pt x="37828" y="8700"/>
                  </a:cubicBezTo>
                  <a:cubicBezTo>
                    <a:pt x="37494" y="8433"/>
                    <a:pt x="37127" y="8333"/>
                    <a:pt x="36694" y="8233"/>
                  </a:cubicBezTo>
                  <a:cubicBezTo>
                    <a:pt x="36560" y="8216"/>
                    <a:pt x="36418" y="8208"/>
                    <a:pt x="36272" y="8208"/>
                  </a:cubicBezTo>
                  <a:cubicBezTo>
                    <a:pt x="36127" y="8208"/>
                    <a:pt x="35976" y="8216"/>
                    <a:pt x="35826" y="8233"/>
                  </a:cubicBezTo>
                  <a:lnTo>
                    <a:pt x="32124" y="8900"/>
                  </a:lnTo>
                  <a:cubicBezTo>
                    <a:pt x="30956" y="4263"/>
                    <a:pt x="26853" y="928"/>
                    <a:pt x="21883" y="194"/>
                  </a:cubicBezTo>
                  <a:cubicBezTo>
                    <a:pt x="21750" y="160"/>
                    <a:pt x="21516" y="160"/>
                    <a:pt x="21349" y="94"/>
                  </a:cubicBezTo>
                  <a:cubicBezTo>
                    <a:pt x="20846" y="31"/>
                    <a:pt x="20332" y="1"/>
                    <a:pt x="198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50"/>
            <p:cNvSpPr/>
            <p:nvPr/>
          </p:nvSpPr>
          <p:spPr>
            <a:xfrm>
              <a:off x="4296575" y="3038575"/>
              <a:ext cx="225200" cy="155000"/>
            </a:xfrm>
            <a:custGeom>
              <a:avLst/>
              <a:gdLst/>
              <a:ahLst/>
              <a:cxnLst/>
              <a:rect l="l" t="t" r="r" b="b"/>
              <a:pathLst>
                <a:path w="9008" h="6200" extrusionOk="0">
                  <a:moveTo>
                    <a:pt x="4670" y="0"/>
                  </a:moveTo>
                  <a:cubicBezTo>
                    <a:pt x="4424" y="0"/>
                    <a:pt x="4180" y="39"/>
                    <a:pt x="3904" y="62"/>
                  </a:cubicBezTo>
                  <a:cubicBezTo>
                    <a:pt x="1569" y="496"/>
                    <a:pt x="1" y="2697"/>
                    <a:pt x="401" y="5066"/>
                  </a:cubicBezTo>
                  <a:cubicBezTo>
                    <a:pt x="468" y="5433"/>
                    <a:pt x="568" y="5833"/>
                    <a:pt x="802" y="6200"/>
                  </a:cubicBezTo>
                  <a:cubicBezTo>
                    <a:pt x="1836" y="5700"/>
                    <a:pt x="2903" y="5266"/>
                    <a:pt x="4137" y="5032"/>
                  </a:cubicBezTo>
                  <a:cubicBezTo>
                    <a:pt x="4337" y="4966"/>
                    <a:pt x="4538" y="4932"/>
                    <a:pt x="4804" y="4899"/>
                  </a:cubicBezTo>
                  <a:cubicBezTo>
                    <a:pt x="5641" y="4740"/>
                    <a:pt x="6489" y="4664"/>
                    <a:pt x="7320" y="4664"/>
                  </a:cubicBezTo>
                  <a:cubicBezTo>
                    <a:pt x="7882" y="4664"/>
                    <a:pt x="8436" y="4698"/>
                    <a:pt x="8974" y="4766"/>
                  </a:cubicBezTo>
                  <a:cubicBezTo>
                    <a:pt x="9007" y="4399"/>
                    <a:pt x="9007" y="3998"/>
                    <a:pt x="8907" y="3565"/>
                  </a:cubicBezTo>
                  <a:cubicBezTo>
                    <a:pt x="8574" y="1597"/>
                    <a:pt x="6906" y="162"/>
                    <a:pt x="5005" y="29"/>
                  </a:cubicBezTo>
                  <a:cubicBezTo>
                    <a:pt x="4891" y="8"/>
                    <a:pt x="4780" y="0"/>
                    <a:pt x="4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50"/>
            <p:cNvSpPr/>
            <p:nvPr/>
          </p:nvSpPr>
          <p:spPr>
            <a:xfrm>
              <a:off x="3984700" y="3360550"/>
              <a:ext cx="979050" cy="281700"/>
            </a:xfrm>
            <a:custGeom>
              <a:avLst/>
              <a:gdLst/>
              <a:ahLst/>
              <a:cxnLst/>
              <a:rect l="l" t="t" r="r" b="b"/>
              <a:pathLst>
                <a:path w="39162" h="11268" extrusionOk="0">
                  <a:moveTo>
                    <a:pt x="36305" y="1"/>
                  </a:moveTo>
                  <a:cubicBezTo>
                    <a:pt x="36160" y="1"/>
                    <a:pt x="36009" y="9"/>
                    <a:pt x="35859" y="26"/>
                  </a:cubicBezTo>
                  <a:lnTo>
                    <a:pt x="33758" y="393"/>
                  </a:lnTo>
                  <a:lnTo>
                    <a:pt x="2335" y="5897"/>
                  </a:lnTo>
                  <a:cubicBezTo>
                    <a:pt x="2035" y="5930"/>
                    <a:pt x="1735" y="6063"/>
                    <a:pt x="1501" y="6197"/>
                  </a:cubicBezTo>
                  <a:cubicBezTo>
                    <a:pt x="567" y="6697"/>
                    <a:pt x="0" y="7731"/>
                    <a:pt x="134" y="8832"/>
                  </a:cubicBezTo>
                  <a:cubicBezTo>
                    <a:pt x="134" y="8899"/>
                    <a:pt x="134" y="8932"/>
                    <a:pt x="167" y="9032"/>
                  </a:cubicBezTo>
                  <a:cubicBezTo>
                    <a:pt x="234" y="9432"/>
                    <a:pt x="434" y="9833"/>
                    <a:pt x="634" y="10166"/>
                  </a:cubicBezTo>
                  <a:cubicBezTo>
                    <a:pt x="868" y="10500"/>
                    <a:pt x="1168" y="10733"/>
                    <a:pt x="1535" y="10934"/>
                  </a:cubicBezTo>
                  <a:lnTo>
                    <a:pt x="1902" y="11167"/>
                  </a:lnTo>
                  <a:lnTo>
                    <a:pt x="2135" y="11267"/>
                  </a:lnTo>
                  <a:cubicBezTo>
                    <a:pt x="2836" y="10767"/>
                    <a:pt x="3369" y="10033"/>
                    <a:pt x="3570" y="9199"/>
                  </a:cubicBezTo>
                  <a:cubicBezTo>
                    <a:pt x="4223" y="10165"/>
                    <a:pt x="5336" y="10792"/>
                    <a:pt x="6538" y="10792"/>
                  </a:cubicBezTo>
                  <a:cubicBezTo>
                    <a:pt x="6747" y="10792"/>
                    <a:pt x="6959" y="10773"/>
                    <a:pt x="7172" y="10733"/>
                  </a:cubicBezTo>
                  <a:cubicBezTo>
                    <a:pt x="8640" y="10500"/>
                    <a:pt x="9707" y="9399"/>
                    <a:pt x="10041" y="8065"/>
                  </a:cubicBezTo>
                  <a:cubicBezTo>
                    <a:pt x="10694" y="9031"/>
                    <a:pt x="11807" y="9658"/>
                    <a:pt x="13009" y="9658"/>
                  </a:cubicBezTo>
                  <a:cubicBezTo>
                    <a:pt x="13219" y="9658"/>
                    <a:pt x="13431" y="9639"/>
                    <a:pt x="13643" y="9599"/>
                  </a:cubicBezTo>
                  <a:cubicBezTo>
                    <a:pt x="15044" y="9366"/>
                    <a:pt x="16145" y="8265"/>
                    <a:pt x="16512" y="6931"/>
                  </a:cubicBezTo>
                  <a:cubicBezTo>
                    <a:pt x="17177" y="7913"/>
                    <a:pt x="18316" y="8545"/>
                    <a:pt x="19542" y="8545"/>
                  </a:cubicBezTo>
                  <a:cubicBezTo>
                    <a:pt x="19731" y="8545"/>
                    <a:pt x="19923" y="8530"/>
                    <a:pt x="20115" y="8498"/>
                  </a:cubicBezTo>
                  <a:cubicBezTo>
                    <a:pt x="21516" y="8232"/>
                    <a:pt x="22650" y="7164"/>
                    <a:pt x="22950" y="5830"/>
                  </a:cubicBezTo>
                  <a:cubicBezTo>
                    <a:pt x="23585" y="6783"/>
                    <a:pt x="24746" y="7411"/>
                    <a:pt x="25955" y="7411"/>
                  </a:cubicBezTo>
                  <a:cubicBezTo>
                    <a:pt x="26142" y="7411"/>
                    <a:pt x="26331" y="7396"/>
                    <a:pt x="26519" y="7364"/>
                  </a:cubicBezTo>
                  <a:cubicBezTo>
                    <a:pt x="27987" y="7097"/>
                    <a:pt x="29054" y="6030"/>
                    <a:pt x="29388" y="4696"/>
                  </a:cubicBezTo>
                  <a:cubicBezTo>
                    <a:pt x="29822" y="5330"/>
                    <a:pt x="30455" y="5763"/>
                    <a:pt x="31156" y="6063"/>
                  </a:cubicBezTo>
                  <a:cubicBezTo>
                    <a:pt x="31545" y="6201"/>
                    <a:pt x="31966" y="6291"/>
                    <a:pt x="32407" y="6291"/>
                  </a:cubicBezTo>
                  <a:cubicBezTo>
                    <a:pt x="32608" y="6291"/>
                    <a:pt x="32815" y="6272"/>
                    <a:pt x="33024" y="6230"/>
                  </a:cubicBezTo>
                  <a:cubicBezTo>
                    <a:pt x="34425" y="5997"/>
                    <a:pt x="35559" y="4896"/>
                    <a:pt x="35893" y="3562"/>
                  </a:cubicBezTo>
                  <a:cubicBezTo>
                    <a:pt x="36393" y="4262"/>
                    <a:pt x="37094" y="4829"/>
                    <a:pt x="37994" y="5029"/>
                  </a:cubicBezTo>
                  <a:lnTo>
                    <a:pt x="38161" y="4863"/>
                  </a:lnTo>
                  <a:lnTo>
                    <a:pt x="38428" y="4529"/>
                  </a:lnTo>
                  <a:cubicBezTo>
                    <a:pt x="38895" y="3828"/>
                    <a:pt x="39162" y="2995"/>
                    <a:pt x="38995" y="2194"/>
                  </a:cubicBezTo>
                  <a:cubicBezTo>
                    <a:pt x="38995" y="2161"/>
                    <a:pt x="38995" y="2127"/>
                    <a:pt x="38962" y="2061"/>
                  </a:cubicBezTo>
                  <a:cubicBezTo>
                    <a:pt x="38795" y="1393"/>
                    <a:pt x="38394" y="826"/>
                    <a:pt x="37861" y="493"/>
                  </a:cubicBezTo>
                  <a:cubicBezTo>
                    <a:pt x="37527" y="226"/>
                    <a:pt x="37160" y="126"/>
                    <a:pt x="36727" y="26"/>
                  </a:cubicBezTo>
                  <a:cubicBezTo>
                    <a:pt x="36593" y="9"/>
                    <a:pt x="36451" y="1"/>
                    <a:pt x="363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50"/>
            <p:cNvSpPr/>
            <p:nvPr/>
          </p:nvSpPr>
          <p:spPr>
            <a:xfrm>
              <a:off x="4590125" y="3696625"/>
              <a:ext cx="139100" cy="70225"/>
            </a:xfrm>
            <a:custGeom>
              <a:avLst/>
              <a:gdLst/>
              <a:ahLst/>
              <a:cxnLst/>
              <a:rect l="l" t="t" r="r" b="b"/>
              <a:pathLst>
                <a:path w="5564" h="2809" extrusionOk="0">
                  <a:moveTo>
                    <a:pt x="2854" y="0"/>
                  </a:moveTo>
                  <a:cubicBezTo>
                    <a:pt x="2307" y="0"/>
                    <a:pt x="1702" y="136"/>
                    <a:pt x="1135" y="459"/>
                  </a:cubicBezTo>
                  <a:cubicBezTo>
                    <a:pt x="401" y="926"/>
                    <a:pt x="1" y="1860"/>
                    <a:pt x="735" y="2394"/>
                  </a:cubicBezTo>
                  <a:cubicBezTo>
                    <a:pt x="1131" y="2686"/>
                    <a:pt x="1612" y="2808"/>
                    <a:pt x="2101" y="2808"/>
                  </a:cubicBezTo>
                  <a:cubicBezTo>
                    <a:pt x="3788" y="2808"/>
                    <a:pt x="5564" y="1350"/>
                    <a:pt x="4270" y="393"/>
                  </a:cubicBezTo>
                  <a:cubicBezTo>
                    <a:pt x="3944" y="152"/>
                    <a:pt x="3433" y="0"/>
                    <a:pt x="28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50"/>
            <p:cNvSpPr/>
            <p:nvPr/>
          </p:nvSpPr>
          <p:spPr>
            <a:xfrm>
              <a:off x="4319375" y="3743175"/>
              <a:ext cx="129000" cy="69775"/>
            </a:xfrm>
            <a:custGeom>
              <a:avLst/>
              <a:gdLst/>
              <a:ahLst/>
              <a:cxnLst/>
              <a:rect l="l" t="t" r="r" b="b"/>
              <a:pathLst>
                <a:path w="5160" h="2791" extrusionOk="0">
                  <a:moveTo>
                    <a:pt x="2972" y="0"/>
                  </a:moveTo>
                  <a:cubicBezTo>
                    <a:pt x="1912" y="0"/>
                    <a:pt x="1018" y="510"/>
                    <a:pt x="657" y="1066"/>
                  </a:cubicBezTo>
                  <a:cubicBezTo>
                    <a:pt x="0" y="2100"/>
                    <a:pt x="1123" y="2790"/>
                    <a:pt x="2391" y="2790"/>
                  </a:cubicBezTo>
                  <a:cubicBezTo>
                    <a:pt x="3249" y="2790"/>
                    <a:pt x="4175" y="2474"/>
                    <a:pt x="4660" y="1733"/>
                  </a:cubicBezTo>
                  <a:cubicBezTo>
                    <a:pt x="5160" y="999"/>
                    <a:pt x="4493" y="199"/>
                    <a:pt x="3626" y="65"/>
                  </a:cubicBezTo>
                  <a:cubicBezTo>
                    <a:pt x="3403" y="21"/>
                    <a:pt x="3184" y="0"/>
                    <a:pt x="29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50"/>
            <p:cNvSpPr/>
            <p:nvPr/>
          </p:nvSpPr>
          <p:spPr>
            <a:xfrm>
              <a:off x="4440025" y="3659425"/>
              <a:ext cx="140125" cy="98725"/>
            </a:xfrm>
            <a:custGeom>
              <a:avLst/>
              <a:gdLst/>
              <a:ahLst/>
              <a:cxnLst/>
              <a:rect l="l" t="t" r="r" b="b"/>
              <a:pathLst>
                <a:path w="5605" h="3949" extrusionOk="0">
                  <a:moveTo>
                    <a:pt x="3364" y="0"/>
                  </a:moveTo>
                  <a:cubicBezTo>
                    <a:pt x="3083" y="0"/>
                    <a:pt x="2791" y="28"/>
                    <a:pt x="2502" y="79"/>
                  </a:cubicBezTo>
                  <a:cubicBezTo>
                    <a:pt x="1201" y="280"/>
                    <a:pt x="0" y="1047"/>
                    <a:pt x="167" y="2047"/>
                  </a:cubicBezTo>
                  <a:cubicBezTo>
                    <a:pt x="405" y="3236"/>
                    <a:pt x="1595" y="3948"/>
                    <a:pt x="2748" y="3948"/>
                  </a:cubicBezTo>
                  <a:cubicBezTo>
                    <a:pt x="2890" y="3948"/>
                    <a:pt x="3031" y="3937"/>
                    <a:pt x="3169" y="3915"/>
                  </a:cubicBezTo>
                  <a:cubicBezTo>
                    <a:pt x="4470" y="3649"/>
                    <a:pt x="5604" y="2448"/>
                    <a:pt x="5338" y="1113"/>
                  </a:cubicBezTo>
                  <a:cubicBezTo>
                    <a:pt x="5208" y="335"/>
                    <a:pt x="4351" y="0"/>
                    <a:pt x="33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50"/>
            <p:cNvSpPr/>
            <p:nvPr/>
          </p:nvSpPr>
          <p:spPr>
            <a:xfrm>
              <a:off x="4216525" y="3222700"/>
              <a:ext cx="179025" cy="198625"/>
            </a:xfrm>
            <a:custGeom>
              <a:avLst/>
              <a:gdLst/>
              <a:ahLst/>
              <a:cxnLst/>
              <a:rect l="l" t="t" r="r" b="b"/>
              <a:pathLst>
                <a:path w="7161" h="7945" extrusionOk="0">
                  <a:moveTo>
                    <a:pt x="6649" y="1"/>
                  </a:moveTo>
                  <a:cubicBezTo>
                    <a:pt x="6635" y="1"/>
                    <a:pt x="6620" y="1"/>
                    <a:pt x="6605" y="2"/>
                  </a:cubicBezTo>
                  <a:cubicBezTo>
                    <a:pt x="3703" y="536"/>
                    <a:pt x="668" y="3338"/>
                    <a:pt x="167" y="6907"/>
                  </a:cubicBezTo>
                  <a:cubicBezTo>
                    <a:pt x="67" y="7474"/>
                    <a:pt x="1" y="7808"/>
                    <a:pt x="268" y="7908"/>
                  </a:cubicBezTo>
                  <a:cubicBezTo>
                    <a:pt x="324" y="7933"/>
                    <a:pt x="374" y="7944"/>
                    <a:pt x="421" y="7944"/>
                  </a:cubicBezTo>
                  <a:cubicBezTo>
                    <a:pt x="1010" y="7944"/>
                    <a:pt x="939" y="6045"/>
                    <a:pt x="3103" y="3572"/>
                  </a:cubicBezTo>
                  <a:cubicBezTo>
                    <a:pt x="4671" y="1737"/>
                    <a:pt x="6739" y="636"/>
                    <a:pt x="6839" y="570"/>
                  </a:cubicBezTo>
                  <a:cubicBezTo>
                    <a:pt x="7160" y="409"/>
                    <a:pt x="7017" y="1"/>
                    <a:pt x="66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50"/>
            <p:cNvSpPr/>
            <p:nvPr/>
          </p:nvSpPr>
          <p:spPr>
            <a:xfrm>
              <a:off x="4176500" y="3674675"/>
              <a:ext cx="66750" cy="174375"/>
            </a:xfrm>
            <a:custGeom>
              <a:avLst/>
              <a:gdLst/>
              <a:ahLst/>
              <a:cxnLst/>
              <a:rect l="l" t="t" r="r" b="b"/>
              <a:pathLst>
                <a:path w="2670" h="6975" extrusionOk="0">
                  <a:moveTo>
                    <a:pt x="376" y="1"/>
                  </a:moveTo>
                  <a:cubicBezTo>
                    <a:pt x="362" y="1"/>
                    <a:pt x="348" y="1"/>
                    <a:pt x="334" y="3"/>
                  </a:cubicBezTo>
                  <a:cubicBezTo>
                    <a:pt x="167" y="3"/>
                    <a:pt x="1" y="170"/>
                    <a:pt x="1" y="337"/>
                  </a:cubicBezTo>
                  <a:cubicBezTo>
                    <a:pt x="133" y="2464"/>
                    <a:pt x="1624" y="6975"/>
                    <a:pt x="2328" y="6975"/>
                  </a:cubicBezTo>
                  <a:cubicBezTo>
                    <a:pt x="2330" y="6975"/>
                    <a:pt x="2333" y="6975"/>
                    <a:pt x="2336" y="6975"/>
                  </a:cubicBezTo>
                  <a:cubicBezTo>
                    <a:pt x="2536" y="6975"/>
                    <a:pt x="2669" y="6808"/>
                    <a:pt x="2669" y="6608"/>
                  </a:cubicBezTo>
                  <a:cubicBezTo>
                    <a:pt x="2636" y="6007"/>
                    <a:pt x="2536" y="5474"/>
                    <a:pt x="2436" y="4907"/>
                  </a:cubicBezTo>
                  <a:cubicBezTo>
                    <a:pt x="2202" y="3772"/>
                    <a:pt x="1835" y="2672"/>
                    <a:pt x="1435" y="1671"/>
                  </a:cubicBezTo>
                  <a:cubicBezTo>
                    <a:pt x="831" y="336"/>
                    <a:pt x="651" y="1"/>
                    <a:pt x="3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50"/>
            <p:cNvSpPr/>
            <p:nvPr/>
          </p:nvSpPr>
          <p:spPr>
            <a:xfrm>
              <a:off x="4398325" y="3038450"/>
              <a:ext cx="122625" cy="125125"/>
            </a:xfrm>
            <a:custGeom>
              <a:avLst/>
              <a:gdLst/>
              <a:ahLst/>
              <a:cxnLst/>
              <a:rect l="l" t="t" r="r" b="b"/>
              <a:pathLst>
                <a:path w="4905" h="5005" extrusionOk="0">
                  <a:moveTo>
                    <a:pt x="935" y="1"/>
                  </a:moveTo>
                  <a:cubicBezTo>
                    <a:pt x="801" y="1568"/>
                    <a:pt x="568" y="3103"/>
                    <a:pt x="134" y="4604"/>
                  </a:cubicBezTo>
                  <a:lnTo>
                    <a:pt x="1" y="5004"/>
                  </a:lnTo>
                  <a:cubicBezTo>
                    <a:pt x="234" y="4937"/>
                    <a:pt x="434" y="4904"/>
                    <a:pt x="668" y="4871"/>
                  </a:cubicBezTo>
                  <a:cubicBezTo>
                    <a:pt x="1524" y="4711"/>
                    <a:pt x="2368" y="4635"/>
                    <a:pt x="3193" y="4635"/>
                  </a:cubicBezTo>
                  <a:cubicBezTo>
                    <a:pt x="3751" y="4635"/>
                    <a:pt x="4299" y="4670"/>
                    <a:pt x="4837" y="4737"/>
                  </a:cubicBezTo>
                  <a:cubicBezTo>
                    <a:pt x="4904" y="4370"/>
                    <a:pt x="4904" y="3937"/>
                    <a:pt x="4804" y="3536"/>
                  </a:cubicBezTo>
                  <a:cubicBezTo>
                    <a:pt x="4470" y="1568"/>
                    <a:pt x="2836" y="167"/>
                    <a:pt x="935" y="1"/>
                  </a:cubicBez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50"/>
            <p:cNvSpPr/>
            <p:nvPr/>
          </p:nvSpPr>
          <p:spPr>
            <a:xfrm>
              <a:off x="4761925" y="3360550"/>
              <a:ext cx="201825" cy="155250"/>
            </a:xfrm>
            <a:custGeom>
              <a:avLst/>
              <a:gdLst/>
              <a:ahLst/>
              <a:cxnLst/>
              <a:rect l="l" t="t" r="r" b="b"/>
              <a:pathLst>
                <a:path w="8073" h="6210" extrusionOk="0">
                  <a:moveTo>
                    <a:pt x="5216" y="1"/>
                  </a:moveTo>
                  <a:cubicBezTo>
                    <a:pt x="5071" y="1"/>
                    <a:pt x="4920" y="9"/>
                    <a:pt x="4770" y="26"/>
                  </a:cubicBezTo>
                  <a:lnTo>
                    <a:pt x="2669" y="393"/>
                  </a:lnTo>
                  <a:cubicBezTo>
                    <a:pt x="1802" y="1193"/>
                    <a:pt x="1101" y="2161"/>
                    <a:pt x="634" y="3261"/>
                  </a:cubicBezTo>
                  <a:cubicBezTo>
                    <a:pt x="300" y="4095"/>
                    <a:pt x="100" y="5029"/>
                    <a:pt x="0" y="5997"/>
                  </a:cubicBezTo>
                  <a:cubicBezTo>
                    <a:pt x="415" y="6135"/>
                    <a:pt x="845" y="6209"/>
                    <a:pt x="1292" y="6209"/>
                  </a:cubicBezTo>
                  <a:cubicBezTo>
                    <a:pt x="1492" y="6209"/>
                    <a:pt x="1695" y="6194"/>
                    <a:pt x="1902" y="6163"/>
                  </a:cubicBezTo>
                  <a:cubicBezTo>
                    <a:pt x="3303" y="5897"/>
                    <a:pt x="4437" y="4829"/>
                    <a:pt x="4770" y="3495"/>
                  </a:cubicBezTo>
                  <a:cubicBezTo>
                    <a:pt x="5271" y="4195"/>
                    <a:pt x="5971" y="4729"/>
                    <a:pt x="6838" y="4929"/>
                  </a:cubicBezTo>
                  <a:lnTo>
                    <a:pt x="7005" y="4762"/>
                  </a:lnTo>
                  <a:lnTo>
                    <a:pt x="7305" y="4429"/>
                  </a:lnTo>
                  <a:cubicBezTo>
                    <a:pt x="7806" y="3828"/>
                    <a:pt x="8073" y="2995"/>
                    <a:pt x="7906" y="2194"/>
                  </a:cubicBezTo>
                  <a:cubicBezTo>
                    <a:pt x="7906" y="2161"/>
                    <a:pt x="7906" y="2127"/>
                    <a:pt x="7873" y="2061"/>
                  </a:cubicBezTo>
                  <a:cubicBezTo>
                    <a:pt x="7706" y="1393"/>
                    <a:pt x="7305" y="826"/>
                    <a:pt x="6772" y="493"/>
                  </a:cubicBezTo>
                  <a:cubicBezTo>
                    <a:pt x="6438" y="226"/>
                    <a:pt x="6071" y="126"/>
                    <a:pt x="5638" y="26"/>
                  </a:cubicBezTo>
                  <a:cubicBezTo>
                    <a:pt x="5504" y="9"/>
                    <a:pt x="5362" y="1"/>
                    <a:pt x="5216" y="1"/>
                  </a:cubicBez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50"/>
            <p:cNvSpPr/>
            <p:nvPr/>
          </p:nvSpPr>
          <p:spPr>
            <a:xfrm>
              <a:off x="4185675" y="3447900"/>
              <a:ext cx="763975" cy="767725"/>
            </a:xfrm>
            <a:custGeom>
              <a:avLst/>
              <a:gdLst/>
              <a:ahLst/>
              <a:cxnLst/>
              <a:rect l="l" t="t" r="r" b="b"/>
              <a:pathLst>
                <a:path w="30559" h="30709" extrusionOk="0">
                  <a:moveTo>
                    <a:pt x="27787" y="1"/>
                  </a:moveTo>
                  <a:cubicBezTo>
                    <a:pt x="27453" y="1335"/>
                    <a:pt x="26353" y="2403"/>
                    <a:pt x="24918" y="2669"/>
                  </a:cubicBezTo>
                  <a:cubicBezTo>
                    <a:pt x="24709" y="2711"/>
                    <a:pt x="24503" y="2730"/>
                    <a:pt x="24300" y="2730"/>
                  </a:cubicBezTo>
                  <a:cubicBezTo>
                    <a:pt x="23857" y="2730"/>
                    <a:pt x="23429" y="2640"/>
                    <a:pt x="23017" y="2503"/>
                  </a:cubicBezTo>
                  <a:lnTo>
                    <a:pt x="23017" y="2503"/>
                  </a:lnTo>
                  <a:cubicBezTo>
                    <a:pt x="22617" y="6739"/>
                    <a:pt x="23951" y="11643"/>
                    <a:pt x="19448" y="13711"/>
                  </a:cubicBezTo>
                  <a:cubicBezTo>
                    <a:pt x="14978" y="15746"/>
                    <a:pt x="2402" y="15379"/>
                    <a:pt x="0" y="19482"/>
                  </a:cubicBezTo>
                  <a:cubicBezTo>
                    <a:pt x="134" y="19748"/>
                    <a:pt x="267" y="19982"/>
                    <a:pt x="467" y="20215"/>
                  </a:cubicBezTo>
                  <a:cubicBezTo>
                    <a:pt x="965" y="20796"/>
                    <a:pt x="1693" y="21125"/>
                    <a:pt x="2479" y="21125"/>
                  </a:cubicBezTo>
                  <a:cubicBezTo>
                    <a:pt x="2640" y="21125"/>
                    <a:pt x="2804" y="21111"/>
                    <a:pt x="2969" y="21083"/>
                  </a:cubicBezTo>
                  <a:lnTo>
                    <a:pt x="7806" y="20249"/>
                  </a:lnTo>
                  <a:lnTo>
                    <a:pt x="7806" y="20249"/>
                  </a:lnTo>
                  <a:cubicBezTo>
                    <a:pt x="6572" y="22684"/>
                    <a:pt x="4971" y="24885"/>
                    <a:pt x="2436" y="26220"/>
                  </a:cubicBezTo>
                  <a:cubicBezTo>
                    <a:pt x="2335" y="26587"/>
                    <a:pt x="2269" y="26920"/>
                    <a:pt x="2135" y="27354"/>
                  </a:cubicBezTo>
                  <a:cubicBezTo>
                    <a:pt x="1510" y="29718"/>
                    <a:pt x="2246" y="30708"/>
                    <a:pt x="3272" y="30708"/>
                  </a:cubicBezTo>
                  <a:cubicBezTo>
                    <a:pt x="3998" y="30708"/>
                    <a:pt x="4869" y="30212"/>
                    <a:pt x="5504" y="29355"/>
                  </a:cubicBezTo>
                  <a:cubicBezTo>
                    <a:pt x="7172" y="27087"/>
                    <a:pt x="7973" y="23484"/>
                    <a:pt x="8306" y="20215"/>
                  </a:cubicBezTo>
                  <a:lnTo>
                    <a:pt x="16112" y="18848"/>
                  </a:lnTo>
                  <a:lnTo>
                    <a:pt x="16112" y="18848"/>
                  </a:lnTo>
                  <a:cubicBezTo>
                    <a:pt x="15945" y="19848"/>
                    <a:pt x="15645" y="20816"/>
                    <a:pt x="15245" y="21716"/>
                  </a:cubicBezTo>
                  <a:cubicBezTo>
                    <a:pt x="14644" y="23017"/>
                    <a:pt x="13910" y="24185"/>
                    <a:pt x="12943" y="25219"/>
                  </a:cubicBezTo>
                  <a:cubicBezTo>
                    <a:pt x="13443" y="26653"/>
                    <a:pt x="14010" y="27754"/>
                    <a:pt x="14744" y="28221"/>
                  </a:cubicBezTo>
                  <a:cubicBezTo>
                    <a:pt x="14971" y="28385"/>
                    <a:pt x="15249" y="28463"/>
                    <a:pt x="15533" y="28463"/>
                  </a:cubicBezTo>
                  <a:cubicBezTo>
                    <a:pt x="16003" y="28463"/>
                    <a:pt x="16488" y="28249"/>
                    <a:pt x="16779" y="27854"/>
                  </a:cubicBezTo>
                  <a:cubicBezTo>
                    <a:pt x="17113" y="27387"/>
                    <a:pt x="17246" y="26820"/>
                    <a:pt x="17313" y="26253"/>
                  </a:cubicBezTo>
                  <a:cubicBezTo>
                    <a:pt x="17613" y="24318"/>
                    <a:pt x="17313" y="21350"/>
                    <a:pt x="16846" y="18648"/>
                  </a:cubicBezTo>
                  <a:lnTo>
                    <a:pt x="20615" y="17980"/>
                  </a:lnTo>
                  <a:cubicBezTo>
                    <a:pt x="22016" y="20916"/>
                    <a:pt x="24018" y="24085"/>
                    <a:pt x="26353" y="25653"/>
                  </a:cubicBezTo>
                  <a:cubicBezTo>
                    <a:pt x="26982" y="26060"/>
                    <a:pt x="27660" y="26264"/>
                    <a:pt x="28246" y="26264"/>
                  </a:cubicBezTo>
                  <a:cubicBezTo>
                    <a:pt x="29677" y="26264"/>
                    <a:pt x="30558" y="25045"/>
                    <a:pt x="28854" y="22584"/>
                  </a:cubicBezTo>
                  <a:cubicBezTo>
                    <a:pt x="28688" y="22250"/>
                    <a:pt x="28487" y="21983"/>
                    <a:pt x="28287" y="21650"/>
                  </a:cubicBezTo>
                  <a:cubicBezTo>
                    <a:pt x="25419" y="21249"/>
                    <a:pt x="23184" y="19715"/>
                    <a:pt x="21182" y="17880"/>
                  </a:cubicBezTo>
                  <a:lnTo>
                    <a:pt x="26019" y="17046"/>
                  </a:lnTo>
                  <a:cubicBezTo>
                    <a:pt x="27320" y="16813"/>
                    <a:pt x="28287" y="15679"/>
                    <a:pt x="28254" y="14345"/>
                  </a:cubicBezTo>
                  <a:lnTo>
                    <a:pt x="27987" y="4671"/>
                  </a:lnTo>
                  <a:cubicBezTo>
                    <a:pt x="27987" y="3970"/>
                    <a:pt x="28187" y="3303"/>
                    <a:pt x="28654" y="2803"/>
                  </a:cubicBezTo>
                  <a:lnTo>
                    <a:pt x="29855" y="1469"/>
                  </a:lnTo>
                  <a:cubicBezTo>
                    <a:pt x="29021" y="1235"/>
                    <a:pt x="28287" y="701"/>
                    <a:pt x="277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50"/>
            <p:cNvSpPr/>
            <p:nvPr/>
          </p:nvSpPr>
          <p:spPr>
            <a:xfrm>
              <a:off x="4460025" y="3159375"/>
              <a:ext cx="329450" cy="274375"/>
            </a:xfrm>
            <a:custGeom>
              <a:avLst/>
              <a:gdLst/>
              <a:ahLst/>
              <a:cxnLst/>
              <a:rect l="l" t="t" r="r" b="b"/>
              <a:pathLst>
                <a:path w="13178" h="10975" extrusionOk="0">
                  <a:moveTo>
                    <a:pt x="2970" y="0"/>
                  </a:moveTo>
                  <a:cubicBezTo>
                    <a:pt x="2870" y="1702"/>
                    <a:pt x="2670" y="3436"/>
                    <a:pt x="2303" y="5071"/>
                  </a:cubicBezTo>
                  <a:cubicBezTo>
                    <a:pt x="1836" y="7139"/>
                    <a:pt x="1035" y="9207"/>
                    <a:pt x="1" y="10975"/>
                  </a:cubicBezTo>
                  <a:lnTo>
                    <a:pt x="13177" y="8707"/>
                  </a:lnTo>
                  <a:cubicBezTo>
                    <a:pt x="12010" y="4070"/>
                    <a:pt x="7940" y="734"/>
                    <a:pt x="29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50"/>
            <p:cNvSpPr/>
            <p:nvPr/>
          </p:nvSpPr>
          <p:spPr>
            <a:xfrm>
              <a:off x="3980525" y="3031425"/>
              <a:ext cx="990725" cy="1191225"/>
            </a:xfrm>
            <a:custGeom>
              <a:avLst/>
              <a:gdLst/>
              <a:ahLst/>
              <a:cxnLst/>
              <a:rect l="l" t="t" r="r" b="b"/>
              <a:pathLst>
                <a:path w="39629" h="47649" extrusionOk="0">
                  <a:moveTo>
                    <a:pt x="17647" y="515"/>
                  </a:moveTo>
                  <a:cubicBezTo>
                    <a:pt x="19481" y="648"/>
                    <a:pt x="20982" y="2049"/>
                    <a:pt x="21316" y="3851"/>
                  </a:cubicBezTo>
                  <a:cubicBezTo>
                    <a:pt x="21349" y="4151"/>
                    <a:pt x="21383" y="4418"/>
                    <a:pt x="21349" y="4718"/>
                  </a:cubicBezTo>
                  <a:cubicBezTo>
                    <a:pt x="21216" y="4718"/>
                    <a:pt x="21116" y="4685"/>
                    <a:pt x="21016" y="4685"/>
                  </a:cubicBezTo>
                  <a:cubicBezTo>
                    <a:pt x="20882" y="4685"/>
                    <a:pt x="20782" y="4685"/>
                    <a:pt x="20682" y="4651"/>
                  </a:cubicBezTo>
                  <a:lnTo>
                    <a:pt x="20348" y="4651"/>
                  </a:lnTo>
                  <a:cubicBezTo>
                    <a:pt x="20135" y="4637"/>
                    <a:pt x="19922" y="4630"/>
                    <a:pt x="19711" y="4630"/>
                  </a:cubicBezTo>
                  <a:cubicBezTo>
                    <a:pt x="18933" y="4630"/>
                    <a:pt x="18167" y="4720"/>
                    <a:pt x="17380" y="4851"/>
                  </a:cubicBezTo>
                  <a:cubicBezTo>
                    <a:pt x="17180" y="4885"/>
                    <a:pt x="16946" y="4918"/>
                    <a:pt x="16713" y="4985"/>
                  </a:cubicBezTo>
                  <a:cubicBezTo>
                    <a:pt x="15879" y="5152"/>
                    <a:pt x="15111" y="5452"/>
                    <a:pt x="14311" y="5719"/>
                  </a:cubicBezTo>
                  <a:cubicBezTo>
                    <a:pt x="14177" y="5785"/>
                    <a:pt x="14044" y="5819"/>
                    <a:pt x="13977" y="5886"/>
                  </a:cubicBezTo>
                  <a:cubicBezTo>
                    <a:pt x="13844" y="5952"/>
                    <a:pt x="13710" y="6019"/>
                    <a:pt x="13610" y="6052"/>
                  </a:cubicBezTo>
                  <a:cubicBezTo>
                    <a:pt x="13477" y="5752"/>
                    <a:pt x="13377" y="5485"/>
                    <a:pt x="13343" y="5185"/>
                  </a:cubicBezTo>
                  <a:cubicBezTo>
                    <a:pt x="13110" y="4218"/>
                    <a:pt x="13343" y="3150"/>
                    <a:pt x="13977" y="2216"/>
                  </a:cubicBezTo>
                  <a:cubicBezTo>
                    <a:pt x="14611" y="1349"/>
                    <a:pt x="15512" y="715"/>
                    <a:pt x="16612" y="548"/>
                  </a:cubicBezTo>
                  <a:cubicBezTo>
                    <a:pt x="16846" y="515"/>
                    <a:pt x="17046" y="515"/>
                    <a:pt x="17313" y="515"/>
                  </a:cubicBezTo>
                  <a:close/>
                  <a:moveTo>
                    <a:pt x="19948" y="5218"/>
                  </a:moveTo>
                  <a:cubicBezTo>
                    <a:pt x="20348" y="5218"/>
                    <a:pt x="20715" y="5218"/>
                    <a:pt x="21149" y="5285"/>
                  </a:cubicBezTo>
                  <a:cubicBezTo>
                    <a:pt x="21282" y="5285"/>
                    <a:pt x="21383" y="5318"/>
                    <a:pt x="21516" y="5318"/>
                  </a:cubicBezTo>
                  <a:lnTo>
                    <a:pt x="21549" y="5318"/>
                  </a:lnTo>
                  <a:cubicBezTo>
                    <a:pt x="21716" y="5352"/>
                    <a:pt x="21883" y="5352"/>
                    <a:pt x="22116" y="5385"/>
                  </a:cubicBezTo>
                  <a:cubicBezTo>
                    <a:pt x="26987" y="6152"/>
                    <a:pt x="30856" y="9355"/>
                    <a:pt x="32023" y="13658"/>
                  </a:cubicBezTo>
                  <a:lnTo>
                    <a:pt x="19281" y="15859"/>
                  </a:lnTo>
                  <a:lnTo>
                    <a:pt x="6505" y="18094"/>
                  </a:lnTo>
                  <a:cubicBezTo>
                    <a:pt x="6138" y="13458"/>
                    <a:pt x="8840" y="8988"/>
                    <a:pt x="13510" y="6686"/>
                  </a:cubicBezTo>
                  <a:cubicBezTo>
                    <a:pt x="14511" y="6186"/>
                    <a:pt x="15645" y="5819"/>
                    <a:pt x="16779" y="5552"/>
                  </a:cubicBezTo>
                  <a:cubicBezTo>
                    <a:pt x="16979" y="5519"/>
                    <a:pt x="17180" y="5485"/>
                    <a:pt x="17446" y="5452"/>
                  </a:cubicBezTo>
                  <a:cubicBezTo>
                    <a:pt x="18280" y="5318"/>
                    <a:pt x="19114" y="5218"/>
                    <a:pt x="19948" y="5218"/>
                  </a:cubicBezTo>
                  <a:close/>
                  <a:moveTo>
                    <a:pt x="36627" y="13391"/>
                  </a:moveTo>
                  <a:cubicBezTo>
                    <a:pt x="36660" y="13391"/>
                    <a:pt x="36727" y="13391"/>
                    <a:pt x="36827" y="13458"/>
                  </a:cubicBezTo>
                  <a:cubicBezTo>
                    <a:pt x="37194" y="13491"/>
                    <a:pt x="37561" y="13658"/>
                    <a:pt x="37861" y="13858"/>
                  </a:cubicBezTo>
                  <a:cubicBezTo>
                    <a:pt x="38361" y="14191"/>
                    <a:pt x="38695" y="14725"/>
                    <a:pt x="38862" y="15326"/>
                  </a:cubicBezTo>
                  <a:cubicBezTo>
                    <a:pt x="38862" y="15359"/>
                    <a:pt x="38862" y="15392"/>
                    <a:pt x="38895" y="15459"/>
                  </a:cubicBezTo>
                  <a:cubicBezTo>
                    <a:pt x="39028" y="16193"/>
                    <a:pt x="38828" y="16960"/>
                    <a:pt x="38328" y="17494"/>
                  </a:cubicBezTo>
                  <a:lnTo>
                    <a:pt x="37994" y="17861"/>
                  </a:lnTo>
                  <a:cubicBezTo>
                    <a:pt x="37227" y="17661"/>
                    <a:pt x="36627" y="17160"/>
                    <a:pt x="36193" y="16526"/>
                  </a:cubicBezTo>
                  <a:cubicBezTo>
                    <a:pt x="36170" y="16479"/>
                    <a:pt x="36096" y="16432"/>
                    <a:pt x="36019" y="16432"/>
                  </a:cubicBezTo>
                  <a:cubicBezTo>
                    <a:pt x="35988" y="16432"/>
                    <a:pt x="35956" y="16440"/>
                    <a:pt x="35926" y="16460"/>
                  </a:cubicBezTo>
                  <a:cubicBezTo>
                    <a:pt x="35860" y="16460"/>
                    <a:pt x="35793" y="16526"/>
                    <a:pt x="35726" y="16627"/>
                  </a:cubicBezTo>
                  <a:cubicBezTo>
                    <a:pt x="35393" y="17894"/>
                    <a:pt x="34358" y="18861"/>
                    <a:pt x="33058" y="19062"/>
                  </a:cubicBezTo>
                  <a:cubicBezTo>
                    <a:pt x="32862" y="19096"/>
                    <a:pt x="32662" y="19115"/>
                    <a:pt x="32462" y="19115"/>
                  </a:cubicBezTo>
                  <a:cubicBezTo>
                    <a:pt x="32084" y="19115"/>
                    <a:pt x="31706" y="19048"/>
                    <a:pt x="31356" y="18895"/>
                  </a:cubicBezTo>
                  <a:cubicBezTo>
                    <a:pt x="30689" y="18661"/>
                    <a:pt x="30089" y="18194"/>
                    <a:pt x="29722" y="17661"/>
                  </a:cubicBezTo>
                  <a:cubicBezTo>
                    <a:pt x="29697" y="17586"/>
                    <a:pt x="29616" y="17548"/>
                    <a:pt x="29548" y="17548"/>
                  </a:cubicBezTo>
                  <a:cubicBezTo>
                    <a:pt x="29526" y="17548"/>
                    <a:pt x="29505" y="17552"/>
                    <a:pt x="29488" y="17561"/>
                  </a:cubicBezTo>
                  <a:cubicBezTo>
                    <a:pt x="29388" y="17627"/>
                    <a:pt x="29322" y="17661"/>
                    <a:pt x="29255" y="17727"/>
                  </a:cubicBezTo>
                  <a:cubicBezTo>
                    <a:pt x="28921" y="19028"/>
                    <a:pt x="27887" y="19996"/>
                    <a:pt x="26620" y="20229"/>
                  </a:cubicBezTo>
                  <a:cubicBezTo>
                    <a:pt x="26424" y="20264"/>
                    <a:pt x="26228" y="20281"/>
                    <a:pt x="26034" y="20281"/>
                  </a:cubicBezTo>
                  <a:cubicBezTo>
                    <a:pt x="24933" y="20281"/>
                    <a:pt x="23879" y="19735"/>
                    <a:pt x="23284" y="18828"/>
                  </a:cubicBezTo>
                  <a:cubicBezTo>
                    <a:pt x="23234" y="18753"/>
                    <a:pt x="23165" y="18716"/>
                    <a:pt x="23092" y="18716"/>
                  </a:cubicBezTo>
                  <a:cubicBezTo>
                    <a:pt x="23067" y="18716"/>
                    <a:pt x="23042" y="18720"/>
                    <a:pt x="23017" y="18728"/>
                  </a:cubicBezTo>
                  <a:cubicBezTo>
                    <a:pt x="22917" y="18728"/>
                    <a:pt x="22850" y="18828"/>
                    <a:pt x="22817" y="18895"/>
                  </a:cubicBezTo>
                  <a:cubicBezTo>
                    <a:pt x="22483" y="20196"/>
                    <a:pt x="21416" y="21163"/>
                    <a:pt x="20148" y="21397"/>
                  </a:cubicBezTo>
                  <a:cubicBezTo>
                    <a:pt x="19953" y="21432"/>
                    <a:pt x="19757" y="21449"/>
                    <a:pt x="19563" y="21449"/>
                  </a:cubicBezTo>
                  <a:cubicBezTo>
                    <a:pt x="18461" y="21449"/>
                    <a:pt x="17408" y="20903"/>
                    <a:pt x="16813" y="19996"/>
                  </a:cubicBezTo>
                  <a:cubicBezTo>
                    <a:pt x="16763" y="19921"/>
                    <a:pt x="16694" y="19883"/>
                    <a:pt x="16620" y="19883"/>
                  </a:cubicBezTo>
                  <a:cubicBezTo>
                    <a:pt x="16596" y="19883"/>
                    <a:pt x="16571" y="19887"/>
                    <a:pt x="16546" y="19896"/>
                  </a:cubicBezTo>
                  <a:cubicBezTo>
                    <a:pt x="16479" y="19896"/>
                    <a:pt x="16379" y="19996"/>
                    <a:pt x="16346" y="20062"/>
                  </a:cubicBezTo>
                  <a:cubicBezTo>
                    <a:pt x="16012" y="21363"/>
                    <a:pt x="14978" y="22331"/>
                    <a:pt x="13677" y="22564"/>
                  </a:cubicBezTo>
                  <a:cubicBezTo>
                    <a:pt x="13469" y="22607"/>
                    <a:pt x="13261" y="22627"/>
                    <a:pt x="13054" y="22627"/>
                  </a:cubicBezTo>
                  <a:cubicBezTo>
                    <a:pt x="11966" y="22627"/>
                    <a:pt x="10930" y="22060"/>
                    <a:pt x="10341" y="21163"/>
                  </a:cubicBezTo>
                  <a:cubicBezTo>
                    <a:pt x="10308" y="21063"/>
                    <a:pt x="10175" y="21030"/>
                    <a:pt x="10074" y="21030"/>
                  </a:cubicBezTo>
                  <a:cubicBezTo>
                    <a:pt x="10008" y="21030"/>
                    <a:pt x="9941" y="21130"/>
                    <a:pt x="9874" y="21196"/>
                  </a:cubicBezTo>
                  <a:cubicBezTo>
                    <a:pt x="9541" y="22497"/>
                    <a:pt x="8507" y="23465"/>
                    <a:pt x="7206" y="23698"/>
                  </a:cubicBezTo>
                  <a:cubicBezTo>
                    <a:pt x="6998" y="23741"/>
                    <a:pt x="6791" y="23761"/>
                    <a:pt x="6587" y="23761"/>
                  </a:cubicBezTo>
                  <a:cubicBezTo>
                    <a:pt x="5513" y="23761"/>
                    <a:pt x="4515" y="23194"/>
                    <a:pt x="3870" y="22297"/>
                  </a:cubicBezTo>
                  <a:cubicBezTo>
                    <a:pt x="3845" y="22222"/>
                    <a:pt x="3764" y="22185"/>
                    <a:pt x="3696" y="22185"/>
                  </a:cubicBezTo>
                  <a:cubicBezTo>
                    <a:pt x="3674" y="22185"/>
                    <a:pt x="3653" y="22189"/>
                    <a:pt x="3636" y="22197"/>
                  </a:cubicBezTo>
                  <a:cubicBezTo>
                    <a:pt x="3536" y="22197"/>
                    <a:pt x="3470" y="22297"/>
                    <a:pt x="3403" y="22364"/>
                  </a:cubicBezTo>
                  <a:cubicBezTo>
                    <a:pt x="3236" y="23131"/>
                    <a:pt x="2803" y="23798"/>
                    <a:pt x="2202" y="24232"/>
                  </a:cubicBezTo>
                  <a:lnTo>
                    <a:pt x="1835" y="23832"/>
                  </a:lnTo>
                  <a:cubicBezTo>
                    <a:pt x="1502" y="23665"/>
                    <a:pt x="1201" y="23398"/>
                    <a:pt x="1001" y="23131"/>
                  </a:cubicBezTo>
                  <a:cubicBezTo>
                    <a:pt x="801" y="22831"/>
                    <a:pt x="634" y="22464"/>
                    <a:pt x="601" y="22130"/>
                  </a:cubicBezTo>
                  <a:cubicBezTo>
                    <a:pt x="601" y="22030"/>
                    <a:pt x="534" y="21997"/>
                    <a:pt x="534" y="21897"/>
                  </a:cubicBezTo>
                  <a:cubicBezTo>
                    <a:pt x="468" y="20963"/>
                    <a:pt x="968" y="19996"/>
                    <a:pt x="1802" y="19529"/>
                  </a:cubicBezTo>
                  <a:cubicBezTo>
                    <a:pt x="2035" y="19395"/>
                    <a:pt x="2302" y="19328"/>
                    <a:pt x="2536" y="19295"/>
                  </a:cubicBezTo>
                  <a:lnTo>
                    <a:pt x="6205" y="18661"/>
                  </a:lnTo>
                  <a:lnTo>
                    <a:pt x="6272" y="18661"/>
                  </a:lnTo>
                  <a:lnTo>
                    <a:pt x="32324" y="14125"/>
                  </a:lnTo>
                  <a:lnTo>
                    <a:pt x="33958" y="13825"/>
                  </a:lnTo>
                  <a:lnTo>
                    <a:pt x="33992" y="13825"/>
                  </a:lnTo>
                  <a:lnTo>
                    <a:pt x="36026" y="13458"/>
                  </a:lnTo>
                  <a:cubicBezTo>
                    <a:pt x="36160" y="13458"/>
                    <a:pt x="36293" y="13391"/>
                    <a:pt x="36393" y="13391"/>
                  </a:cubicBezTo>
                  <a:close/>
                  <a:moveTo>
                    <a:pt x="36060" y="17127"/>
                  </a:moveTo>
                  <a:cubicBezTo>
                    <a:pt x="36493" y="17627"/>
                    <a:pt x="37027" y="17961"/>
                    <a:pt x="37627" y="18194"/>
                  </a:cubicBezTo>
                  <a:lnTo>
                    <a:pt x="36660" y="19295"/>
                  </a:lnTo>
                  <a:cubicBezTo>
                    <a:pt x="36193" y="19862"/>
                    <a:pt x="35960" y="20563"/>
                    <a:pt x="35960" y="21330"/>
                  </a:cubicBezTo>
                  <a:lnTo>
                    <a:pt x="36193" y="31004"/>
                  </a:lnTo>
                  <a:cubicBezTo>
                    <a:pt x="36226" y="32171"/>
                    <a:pt x="35459" y="33172"/>
                    <a:pt x="34325" y="33472"/>
                  </a:cubicBezTo>
                  <a:cubicBezTo>
                    <a:pt x="34292" y="33472"/>
                    <a:pt x="34225" y="33505"/>
                    <a:pt x="34158" y="33505"/>
                  </a:cubicBezTo>
                  <a:lnTo>
                    <a:pt x="33825" y="33539"/>
                  </a:lnTo>
                  <a:lnTo>
                    <a:pt x="28988" y="34373"/>
                  </a:lnTo>
                  <a:lnTo>
                    <a:pt x="28488" y="34473"/>
                  </a:lnTo>
                  <a:lnTo>
                    <a:pt x="25285" y="35040"/>
                  </a:lnTo>
                  <a:lnTo>
                    <a:pt x="24785" y="35140"/>
                  </a:lnTo>
                  <a:lnTo>
                    <a:pt x="19948" y="35974"/>
                  </a:lnTo>
                  <a:lnTo>
                    <a:pt x="19448" y="36040"/>
                  </a:lnTo>
                  <a:lnTo>
                    <a:pt x="16779" y="36507"/>
                  </a:lnTo>
                  <a:lnTo>
                    <a:pt x="16279" y="36574"/>
                  </a:lnTo>
                  <a:lnTo>
                    <a:pt x="11442" y="37408"/>
                  </a:lnTo>
                  <a:lnTo>
                    <a:pt x="11109" y="37475"/>
                  </a:lnTo>
                  <a:lnTo>
                    <a:pt x="10942" y="37475"/>
                  </a:lnTo>
                  <a:cubicBezTo>
                    <a:pt x="10868" y="37481"/>
                    <a:pt x="10795" y="37484"/>
                    <a:pt x="10722" y="37484"/>
                  </a:cubicBezTo>
                  <a:cubicBezTo>
                    <a:pt x="9997" y="37484"/>
                    <a:pt x="9292" y="37186"/>
                    <a:pt x="8807" y="36641"/>
                  </a:cubicBezTo>
                  <a:cubicBezTo>
                    <a:pt x="8640" y="36407"/>
                    <a:pt x="8473" y="36207"/>
                    <a:pt x="8373" y="35974"/>
                  </a:cubicBezTo>
                  <a:cubicBezTo>
                    <a:pt x="8373" y="35907"/>
                    <a:pt x="8340" y="35874"/>
                    <a:pt x="8340" y="35807"/>
                  </a:cubicBezTo>
                  <a:lnTo>
                    <a:pt x="5304" y="26634"/>
                  </a:lnTo>
                  <a:cubicBezTo>
                    <a:pt x="5037" y="25900"/>
                    <a:pt x="4537" y="25333"/>
                    <a:pt x="3937" y="24966"/>
                  </a:cubicBezTo>
                  <a:lnTo>
                    <a:pt x="2669" y="24299"/>
                  </a:lnTo>
                  <a:cubicBezTo>
                    <a:pt x="3169" y="23865"/>
                    <a:pt x="3536" y="23365"/>
                    <a:pt x="3770" y="22731"/>
                  </a:cubicBezTo>
                  <a:cubicBezTo>
                    <a:pt x="4496" y="23568"/>
                    <a:pt x="5548" y="24055"/>
                    <a:pt x="6654" y="24055"/>
                  </a:cubicBezTo>
                  <a:cubicBezTo>
                    <a:pt x="6870" y="24055"/>
                    <a:pt x="7088" y="24037"/>
                    <a:pt x="7306" y="23998"/>
                  </a:cubicBezTo>
                  <a:cubicBezTo>
                    <a:pt x="8640" y="23732"/>
                    <a:pt x="9708" y="22831"/>
                    <a:pt x="10208" y="21630"/>
                  </a:cubicBezTo>
                  <a:cubicBezTo>
                    <a:pt x="10947" y="22451"/>
                    <a:pt x="11978" y="22935"/>
                    <a:pt x="13061" y="22935"/>
                  </a:cubicBezTo>
                  <a:cubicBezTo>
                    <a:pt x="13298" y="22935"/>
                    <a:pt x="13538" y="22912"/>
                    <a:pt x="13777" y="22864"/>
                  </a:cubicBezTo>
                  <a:cubicBezTo>
                    <a:pt x="15111" y="22664"/>
                    <a:pt x="16179" y="21697"/>
                    <a:pt x="16679" y="20496"/>
                  </a:cubicBezTo>
                  <a:cubicBezTo>
                    <a:pt x="17391" y="21317"/>
                    <a:pt x="18417" y="21801"/>
                    <a:pt x="19499" y="21801"/>
                  </a:cubicBezTo>
                  <a:cubicBezTo>
                    <a:pt x="19736" y="21801"/>
                    <a:pt x="19975" y="21778"/>
                    <a:pt x="20215" y="21730"/>
                  </a:cubicBezTo>
                  <a:cubicBezTo>
                    <a:pt x="21549" y="21530"/>
                    <a:pt x="22650" y="20563"/>
                    <a:pt x="23150" y="19362"/>
                  </a:cubicBezTo>
                  <a:cubicBezTo>
                    <a:pt x="23876" y="20199"/>
                    <a:pt x="24929" y="20686"/>
                    <a:pt x="26035" y="20686"/>
                  </a:cubicBezTo>
                  <a:cubicBezTo>
                    <a:pt x="26250" y="20686"/>
                    <a:pt x="26468" y="20668"/>
                    <a:pt x="26686" y="20629"/>
                  </a:cubicBezTo>
                  <a:cubicBezTo>
                    <a:pt x="28021" y="20363"/>
                    <a:pt x="29121" y="19462"/>
                    <a:pt x="29622" y="18228"/>
                  </a:cubicBezTo>
                  <a:cubicBezTo>
                    <a:pt x="30022" y="18695"/>
                    <a:pt x="30556" y="19062"/>
                    <a:pt x="31156" y="19328"/>
                  </a:cubicBezTo>
                  <a:cubicBezTo>
                    <a:pt x="31572" y="19482"/>
                    <a:pt x="32018" y="19563"/>
                    <a:pt x="32463" y="19563"/>
                  </a:cubicBezTo>
                  <a:cubicBezTo>
                    <a:pt x="32696" y="19563"/>
                    <a:pt x="32929" y="19541"/>
                    <a:pt x="33158" y="19495"/>
                  </a:cubicBezTo>
                  <a:cubicBezTo>
                    <a:pt x="34492" y="19228"/>
                    <a:pt x="35559" y="18328"/>
                    <a:pt x="36060" y="17127"/>
                  </a:cubicBezTo>
                  <a:close/>
                  <a:moveTo>
                    <a:pt x="34058" y="33972"/>
                  </a:moveTo>
                  <a:cubicBezTo>
                    <a:pt x="34525" y="35240"/>
                    <a:pt x="35192" y="36708"/>
                    <a:pt x="36293" y="38476"/>
                  </a:cubicBezTo>
                  <a:cubicBezTo>
                    <a:pt x="36493" y="38742"/>
                    <a:pt x="36693" y="39076"/>
                    <a:pt x="36894" y="39410"/>
                  </a:cubicBezTo>
                  <a:cubicBezTo>
                    <a:pt x="37828" y="40744"/>
                    <a:pt x="38028" y="41811"/>
                    <a:pt x="37527" y="42345"/>
                  </a:cubicBezTo>
                  <a:cubicBezTo>
                    <a:pt x="37305" y="42568"/>
                    <a:pt x="36966" y="42674"/>
                    <a:pt x="36573" y="42674"/>
                  </a:cubicBezTo>
                  <a:cubicBezTo>
                    <a:pt x="36026" y="42674"/>
                    <a:pt x="35375" y="42467"/>
                    <a:pt x="34792" y="42078"/>
                  </a:cubicBezTo>
                  <a:cubicBezTo>
                    <a:pt x="33525" y="41244"/>
                    <a:pt x="32390" y="39943"/>
                    <a:pt x="31390" y="38542"/>
                  </a:cubicBezTo>
                  <a:cubicBezTo>
                    <a:pt x="30556" y="37341"/>
                    <a:pt x="29822" y="36007"/>
                    <a:pt x="29255" y="34806"/>
                  </a:cubicBezTo>
                  <a:lnTo>
                    <a:pt x="34058" y="33972"/>
                  </a:lnTo>
                  <a:close/>
                  <a:moveTo>
                    <a:pt x="24885" y="35540"/>
                  </a:moveTo>
                  <a:cubicBezTo>
                    <a:pt x="25352" y="38209"/>
                    <a:pt x="25652" y="41011"/>
                    <a:pt x="25352" y="42879"/>
                  </a:cubicBezTo>
                  <a:cubicBezTo>
                    <a:pt x="25285" y="43379"/>
                    <a:pt x="25152" y="43913"/>
                    <a:pt x="24852" y="44346"/>
                  </a:cubicBezTo>
                  <a:cubicBezTo>
                    <a:pt x="24620" y="44662"/>
                    <a:pt x="24216" y="44845"/>
                    <a:pt x="23816" y="44845"/>
                  </a:cubicBezTo>
                  <a:cubicBezTo>
                    <a:pt x="23581" y="44845"/>
                    <a:pt x="23348" y="44782"/>
                    <a:pt x="23150" y="44647"/>
                  </a:cubicBezTo>
                  <a:cubicBezTo>
                    <a:pt x="22550" y="44213"/>
                    <a:pt x="21983" y="43246"/>
                    <a:pt x="21449" y="41711"/>
                  </a:cubicBezTo>
                  <a:cubicBezTo>
                    <a:pt x="20849" y="40143"/>
                    <a:pt x="20449" y="38175"/>
                    <a:pt x="20048" y="36374"/>
                  </a:cubicBezTo>
                  <a:lnTo>
                    <a:pt x="24885" y="35540"/>
                  </a:lnTo>
                  <a:close/>
                  <a:moveTo>
                    <a:pt x="16346" y="37075"/>
                  </a:moveTo>
                  <a:lnTo>
                    <a:pt x="16346" y="37075"/>
                  </a:lnTo>
                  <a:cubicBezTo>
                    <a:pt x="16179" y="38409"/>
                    <a:pt x="15945" y="39877"/>
                    <a:pt x="15545" y="41344"/>
                  </a:cubicBezTo>
                  <a:cubicBezTo>
                    <a:pt x="15111" y="43012"/>
                    <a:pt x="14478" y="44580"/>
                    <a:pt x="13610" y="45814"/>
                  </a:cubicBezTo>
                  <a:cubicBezTo>
                    <a:pt x="13003" y="46606"/>
                    <a:pt x="12208" y="47085"/>
                    <a:pt x="11572" y="47085"/>
                  </a:cubicBezTo>
                  <a:cubicBezTo>
                    <a:pt x="11404" y="47085"/>
                    <a:pt x="11248" y="47051"/>
                    <a:pt x="11109" y="46982"/>
                  </a:cubicBezTo>
                  <a:cubicBezTo>
                    <a:pt x="10441" y="46648"/>
                    <a:pt x="10275" y="45547"/>
                    <a:pt x="10675" y="44013"/>
                  </a:cubicBezTo>
                  <a:cubicBezTo>
                    <a:pt x="10808" y="43646"/>
                    <a:pt x="10875" y="43246"/>
                    <a:pt x="10975" y="42879"/>
                  </a:cubicBezTo>
                  <a:cubicBezTo>
                    <a:pt x="11442" y="40877"/>
                    <a:pt x="11542" y="39309"/>
                    <a:pt x="11542" y="37908"/>
                  </a:cubicBezTo>
                  <a:lnTo>
                    <a:pt x="16346" y="37075"/>
                  </a:lnTo>
                  <a:close/>
                  <a:moveTo>
                    <a:pt x="17344" y="1"/>
                  </a:moveTo>
                  <a:cubicBezTo>
                    <a:pt x="17065" y="1"/>
                    <a:pt x="16772" y="24"/>
                    <a:pt x="16512" y="48"/>
                  </a:cubicBezTo>
                  <a:cubicBezTo>
                    <a:pt x="15312" y="282"/>
                    <a:pt x="14244" y="949"/>
                    <a:pt x="13544" y="1949"/>
                  </a:cubicBezTo>
                  <a:cubicBezTo>
                    <a:pt x="12843" y="2950"/>
                    <a:pt x="12576" y="4151"/>
                    <a:pt x="12810" y="5352"/>
                  </a:cubicBezTo>
                  <a:cubicBezTo>
                    <a:pt x="12843" y="5685"/>
                    <a:pt x="12977" y="6019"/>
                    <a:pt x="13077" y="6353"/>
                  </a:cubicBezTo>
                  <a:cubicBezTo>
                    <a:pt x="8373" y="8788"/>
                    <a:pt x="5638" y="13391"/>
                    <a:pt x="6005" y="18194"/>
                  </a:cubicBezTo>
                  <a:lnTo>
                    <a:pt x="2502" y="18828"/>
                  </a:lnTo>
                  <a:cubicBezTo>
                    <a:pt x="2169" y="18861"/>
                    <a:pt x="1869" y="18995"/>
                    <a:pt x="1635" y="19162"/>
                  </a:cubicBezTo>
                  <a:cubicBezTo>
                    <a:pt x="568" y="19729"/>
                    <a:pt x="1" y="20830"/>
                    <a:pt x="134" y="21997"/>
                  </a:cubicBezTo>
                  <a:cubicBezTo>
                    <a:pt x="134" y="22064"/>
                    <a:pt x="134" y="22164"/>
                    <a:pt x="167" y="22231"/>
                  </a:cubicBezTo>
                  <a:cubicBezTo>
                    <a:pt x="234" y="22664"/>
                    <a:pt x="401" y="23064"/>
                    <a:pt x="668" y="23465"/>
                  </a:cubicBezTo>
                  <a:cubicBezTo>
                    <a:pt x="901" y="23832"/>
                    <a:pt x="1301" y="24132"/>
                    <a:pt x="1668" y="24332"/>
                  </a:cubicBezTo>
                  <a:lnTo>
                    <a:pt x="2235" y="24666"/>
                  </a:lnTo>
                  <a:lnTo>
                    <a:pt x="3837" y="25533"/>
                  </a:lnTo>
                  <a:cubicBezTo>
                    <a:pt x="4370" y="25833"/>
                    <a:pt x="4804" y="26334"/>
                    <a:pt x="5004" y="26901"/>
                  </a:cubicBezTo>
                  <a:lnTo>
                    <a:pt x="8040" y="36074"/>
                  </a:lnTo>
                  <a:cubicBezTo>
                    <a:pt x="8073" y="36174"/>
                    <a:pt x="8073" y="36207"/>
                    <a:pt x="8140" y="36307"/>
                  </a:cubicBezTo>
                  <a:cubicBezTo>
                    <a:pt x="8240" y="36574"/>
                    <a:pt x="8407" y="36841"/>
                    <a:pt x="8640" y="37075"/>
                  </a:cubicBezTo>
                  <a:cubicBezTo>
                    <a:pt x="9174" y="37742"/>
                    <a:pt x="10008" y="38075"/>
                    <a:pt x="10842" y="38075"/>
                  </a:cubicBezTo>
                  <a:lnTo>
                    <a:pt x="11075" y="38075"/>
                  </a:lnTo>
                  <a:cubicBezTo>
                    <a:pt x="11042" y="39376"/>
                    <a:pt x="10908" y="40977"/>
                    <a:pt x="10508" y="42845"/>
                  </a:cubicBezTo>
                  <a:cubicBezTo>
                    <a:pt x="10408" y="43179"/>
                    <a:pt x="10341" y="43546"/>
                    <a:pt x="10241" y="43913"/>
                  </a:cubicBezTo>
                  <a:cubicBezTo>
                    <a:pt x="9574" y="46481"/>
                    <a:pt x="10508" y="47248"/>
                    <a:pt x="10908" y="47482"/>
                  </a:cubicBezTo>
                  <a:cubicBezTo>
                    <a:pt x="11142" y="47549"/>
                    <a:pt x="11375" y="47649"/>
                    <a:pt x="11642" y="47649"/>
                  </a:cubicBezTo>
                  <a:cubicBezTo>
                    <a:pt x="12043" y="47649"/>
                    <a:pt x="12476" y="47515"/>
                    <a:pt x="12876" y="47248"/>
                  </a:cubicBezTo>
                  <a:cubicBezTo>
                    <a:pt x="13310" y="47015"/>
                    <a:pt x="13710" y="46648"/>
                    <a:pt x="14044" y="46181"/>
                  </a:cubicBezTo>
                  <a:cubicBezTo>
                    <a:pt x="15812" y="43813"/>
                    <a:pt x="16546" y="40010"/>
                    <a:pt x="16879" y="37075"/>
                  </a:cubicBezTo>
                  <a:lnTo>
                    <a:pt x="19681" y="36574"/>
                  </a:lnTo>
                  <a:cubicBezTo>
                    <a:pt x="20015" y="38375"/>
                    <a:pt x="20482" y="40377"/>
                    <a:pt x="21049" y="42011"/>
                  </a:cubicBezTo>
                  <a:cubicBezTo>
                    <a:pt x="21649" y="43679"/>
                    <a:pt x="22250" y="44680"/>
                    <a:pt x="22917" y="45147"/>
                  </a:cubicBezTo>
                  <a:cubicBezTo>
                    <a:pt x="23217" y="45347"/>
                    <a:pt x="23551" y="45414"/>
                    <a:pt x="23851" y="45414"/>
                  </a:cubicBezTo>
                  <a:cubicBezTo>
                    <a:pt x="24385" y="45414"/>
                    <a:pt x="24918" y="45180"/>
                    <a:pt x="25252" y="44713"/>
                  </a:cubicBezTo>
                  <a:cubicBezTo>
                    <a:pt x="25652" y="44213"/>
                    <a:pt x="25752" y="43579"/>
                    <a:pt x="25852" y="43045"/>
                  </a:cubicBezTo>
                  <a:cubicBezTo>
                    <a:pt x="26153" y="41077"/>
                    <a:pt x="25852" y="38242"/>
                    <a:pt x="25419" y="35573"/>
                  </a:cubicBezTo>
                  <a:lnTo>
                    <a:pt x="28754" y="35006"/>
                  </a:lnTo>
                  <a:cubicBezTo>
                    <a:pt x="29388" y="36241"/>
                    <a:pt x="30155" y="37675"/>
                    <a:pt x="31056" y="38976"/>
                  </a:cubicBezTo>
                  <a:cubicBezTo>
                    <a:pt x="32057" y="40410"/>
                    <a:pt x="33224" y="41745"/>
                    <a:pt x="34525" y="42578"/>
                  </a:cubicBezTo>
                  <a:cubicBezTo>
                    <a:pt x="35192" y="43045"/>
                    <a:pt x="35926" y="43246"/>
                    <a:pt x="36560" y="43246"/>
                  </a:cubicBezTo>
                  <a:cubicBezTo>
                    <a:pt x="37094" y="43246"/>
                    <a:pt x="37594" y="43079"/>
                    <a:pt x="37894" y="42745"/>
                  </a:cubicBezTo>
                  <a:cubicBezTo>
                    <a:pt x="38228" y="42412"/>
                    <a:pt x="38862" y="41378"/>
                    <a:pt x="37327" y="39209"/>
                  </a:cubicBezTo>
                  <a:cubicBezTo>
                    <a:pt x="37094" y="38876"/>
                    <a:pt x="36860" y="38576"/>
                    <a:pt x="36693" y="38242"/>
                  </a:cubicBezTo>
                  <a:cubicBezTo>
                    <a:pt x="35659" y="36574"/>
                    <a:pt x="34992" y="35173"/>
                    <a:pt x="34525" y="33972"/>
                  </a:cubicBezTo>
                  <a:cubicBezTo>
                    <a:pt x="35826" y="33639"/>
                    <a:pt x="36727" y="32405"/>
                    <a:pt x="36693" y="31037"/>
                  </a:cubicBezTo>
                  <a:lnTo>
                    <a:pt x="36427" y="21363"/>
                  </a:lnTo>
                  <a:cubicBezTo>
                    <a:pt x="36427" y="20729"/>
                    <a:pt x="36660" y="20129"/>
                    <a:pt x="37060" y="19662"/>
                  </a:cubicBezTo>
                  <a:lnTo>
                    <a:pt x="38295" y="18294"/>
                  </a:lnTo>
                  <a:lnTo>
                    <a:pt x="38728" y="17794"/>
                  </a:lnTo>
                  <a:cubicBezTo>
                    <a:pt x="39329" y="17127"/>
                    <a:pt x="39629" y="16193"/>
                    <a:pt x="39462" y="15326"/>
                  </a:cubicBezTo>
                  <a:cubicBezTo>
                    <a:pt x="39462" y="15292"/>
                    <a:pt x="39462" y="15226"/>
                    <a:pt x="39395" y="15159"/>
                  </a:cubicBezTo>
                  <a:cubicBezTo>
                    <a:pt x="39229" y="14458"/>
                    <a:pt x="38828" y="13825"/>
                    <a:pt x="38228" y="13391"/>
                  </a:cubicBezTo>
                  <a:cubicBezTo>
                    <a:pt x="37861" y="13157"/>
                    <a:pt x="37461" y="12991"/>
                    <a:pt x="36994" y="12891"/>
                  </a:cubicBezTo>
                  <a:cubicBezTo>
                    <a:pt x="36827" y="12874"/>
                    <a:pt x="36668" y="12866"/>
                    <a:pt x="36510" y="12866"/>
                  </a:cubicBezTo>
                  <a:cubicBezTo>
                    <a:pt x="36352" y="12866"/>
                    <a:pt x="36193" y="12874"/>
                    <a:pt x="36026" y="12891"/>
                  </a:cubicBezTo>
                  <a:lnTo>
                    <a:pt x="33958" y="13291"/>
                  </a:lnTo>
                  <a:lnTo>
                    <a:pt x="33891" y="13291"/>
                  </a:lnTo>
                  <a:lnTo>
                    <a:pt x="32524" y="13524"/>
                  </a:lnTo>
                  <a:cubicBezTo>
                    <a:pt x="31323" y="9021"/>
                    <a:pt x="27253" y="5652"/>
                    <a:pt x="22183" y="4851"/>
                  </a:cubicBezTo>
                  <a:cubicBezTo>
                    <a:pt x="22050" y="4851"/>
                    <a:pt x="21983" y="4818"/>
                    <a:pt x="21850" y="4818"/>
                  </a:cubicBezTo>
                  <a:cubicBezTo>
                    <a:pt x="21850" y="4485"/>
                    <a:pt x="21850" y="4151"/>
                    <a:pt x="21816" y="3784"/>
                  </a:cubicBezTo>
                  <a:cubicBezTo>
                    <a:pt x="21416" y="1716"/>
                    <a:pt x="19748" y="181"/>
                    <a:pt x="17680" y="15"/>
                  </a:cubicBezTo>
                  <a:cubicBezTo>
                    <a:pt x="17572" y="5"/>
                    <a:pt x="17459" y="1"/>
                    <a:pt x="173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50"/>
            <p:cNvSpPr/>
            <p:nvPr/>
          </p:nvSpPr>
          <p:spPr>
            <a:xfrm>
              <a:off x="4350800" y="3653050"/>
              <a:ext cx="70075" cy="65400"/>
            </a:xfrm>
            <a:custGeom>
              <a:avLst/>
              <a:gdLst/>
              <a:ahLst/>
              <a:cxnLst/>
              <a:rect l="l" t="t" r="r" b="b"/>
              <a:pathLst>
                <a:path w="2803" h="2616" extrusionOk="0">
                  <a:moveTo>
                    <a:pt x="1451" y="0"/>
                  </a:moveTo>
                  <a:cubicBezTo>
                    <a:pt x="1358" y="0"/>
                    <a:pt x="1263" y="11"/>
                    <a:pt x="1168" y="34"/>
                  </a:cubicBezTo>
                  <a:cubicBezTo>
                    <a:pt x="467" y="168"/>
                    <a:pt x="0" y="835"/>
                    <a:pt x="134" y="1535"/>
                  </a:cubicBezTo>
                  <a:cubicBezTo>
                    <a:pt x="225" y="2145"/>
                    <a:pt x="790" y="2615"/>
                    <a:pt x="1447" y="2615"/>
                  </a:cubicBezTo>
                  <a:cubicBezTo>
                    <a:pt x="1509" y="2615"/>
                    <a:pt x="1572" y="2611"/>
                    <a:pt x="1635" y="2603"/>
                  </a:cubicBezTo>
                  <a:cubicBezTo>
                    <a:pt x="2335" y="2469"/>
                    <a:pt x="2802" y="1835"/>
                    <a:pt x="2669" y="1102"/>
                  </a:cubicBezTo>
                  <a:cubicBezTo>
                    <a:pt x="2554" y="439"/>
                    <a:pt x="2040" y="0"/>
                    <a:pt x="14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50"/>
            <p:cNvSpPr/>
            <p:nvPr/>
          </p:nvSpPr>
          <p:spPr>
            <a:xfrm>
              <a:off x="4588450" y="3611425"/>
              <a:ext cx="79850" cy="65300"/>
            </a:xfrm>
            <a:custGeom>
              <a:avLst/>
              <a:gdLst/>
              <a:ahLst/>
              <a:cxnLst/>
              <a:rect l="l" t="t" r="r" b="b"/>
              <a:pathLst>
                <a:path w="3194" h="2612" extrusionOk="0">
                  <a:moveTo>
                    <a:pt x="1422" y="1"/>
                  </a:moveTo>
                  <a:cubicBezTo>
                    <a:pt x="1330" y="1"/>
                    <a:pt x="1235" y="11"/>
                    <a:pt x="1135" y="31"/>
                  </a:cubicBezTo>
                  <a:cubicBezTo>
                    <a:pt x="301" y="198"/>
                    <a:pt x="1" y="965"/>
                    <a:pt x="68" y="1532"/>
                  </a:cubicBezTo>
                  <a:cubicBezTo>
                    <a:pt x="160" y="2114"/>
                    <a:pt x="786" y="2612"/>
                    <a:pt x="1378" y="2612"/>
                  </a:cubicBezTo>
                  <a:cubicBezTo>
                    <a:pt x="1431" y="2612"/>
                    <a:pt x="1484" y="2608"/>
                    <a:pt x="1535" y="2600"/>
                  </a:cubicBezTo>
                  <a:cubicBezTo>
                    <a:pt x="3193" y="2224"/>
                    <a:pt x="2798" y="1"/>
                    <a:pt x="14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1" name="Google Shape;1391;p50"/>
          <p:cNvSpPr/>
          <p:nvPr/>
        </p:nvSpPr>
        <p:spPr>
          <a:xfrm>
            <a:off x="1820835" y="934716"/>
            <a:ext cx="130343" cy="266356"/>
          </a:xfrm>
          <a:custGeom>
            <a:avLst/>
            <a:gdLst/>
            <a:ahLst/>
            <a:cxnLst/>
            <a:rect l="l" t="t" r="r" b="b"/>
            <a:pathLst>
              <a:path w="4177" h="8535" extrusionOk="0">
                <a:moveTo>
                  <a:pt x="479" y="0"/>
                </a:moveTo>
                <a:cubicBezTo>
                  <a:pt x="379" y="0"/>
                  <a:pt x="283" y="41"/>
                  <a:pt x="202" y="82"/>
                </a:cubicBezTo>
                <a:cubicBezTo>
                  <a:pt x="58" y="168"/>
                  <a:pt x="0" y="341"/>
                  <a:pt x="115" y="485"/>
                </a:cubicBezTo>
                <a:cubicBezTo>
                  <a:pt x="202" y="629"/>
                  <a:pt x="317" y="687"/>
                  <a:pt x="461" y="744"/>
                </a:cubicBezTo>
                <a:cubicBezTo>
                  <a:pt x="720" y="802"/>
                  <a:pt x="1008" y="831"/>
                  <a:pt x="1268" y="946"/>
                </a:cubicBezTo>
                <a:cubicBezTo>
                  <a:pt x="1642" y="1090"/>
                  <a:pt x="1729" y="1234"/>
                  <a:pt x="1556" y="1609"/>
                </a:cubicBezTo>
                <a:cubicBezTo>
                  <a:pt x="1412" y="1925"/>
                  <a:pt x="1210" y="2213"/>
                  <a:pt x="1037" y="2501"/>
                </a:cubicBezTo>
                <a:cubicBezTo>
                  <a:pt x="749" y="2934"/>
                  <a:pt x="720" y="3366"/>
                  <a:pt x="980" y="3826"/>
                </a:cubicBezTo>
                <a:cubicBezTo>
                  <a:pt x="1152" y="4114"/>
                  <a:pt x="1412" y="4345"/>
                  <a:pt x="1729" y="4489"/>
                </a:cubicBezTo>
                <a:lnTo>
                  <a:pt x="2276" y="4691"/>
                </a:lnTo>
                <a:cubicBezTo>
                  <a:pt x="2621" y="4863"/>
                  <a:pt x="2708" y="5007"/>
                  <a:pt x="2564" y="5411"/>
                </a:cubicBezTo>
                <a:cubicBezTo>
                  <a:pt x="2449" y="5728"/>
                  <a:pt x="2276" y="6016"/>
                  <a:pt x="2074" y="6275"/>
                </a:cubicBezTo>
                <a:cubicBezTo>
                  <a:pt x="1613" y="6966"/>
                  <a:pt x="1729" y="7744"/>
                  <a:pt x="2362" y="8262"/>
                </a:cubicBezTo>
                <a:cubicBezTo>
                  <a:pt x="2632" y="8460"/>
                  <a:pt x="2935" y="8534"/>
                  <a:pt x="3244" y="8534"/>
                </a:cubicBezTo>
                <a:cubicBezTo>
                  <a:pt x="3430" y="8534"/>
                  <a:pt x="3618" y="8507"/>
                  <a:pt x="3802" y="8464"/>
                </a:cubicBezTo>
                <a:cubicBezTo>
                  <a:pt x="4033" y="8435"/>
                  <a:pt x="4177" y="8262"/>
                  <a:pt x="4090" y="8118"/>
                </a:cubicBezTo>
                <a:cubicBezTo>
                  <a:pt x="4062" y="7945"/>
                  <a:pt x="4033" y="7859"/>
                  <a:pt x="3745" y="7859"/>
                </a:cubicBezTo>
                <a:cubicBezTo>
                  <a:pt x="3486" y="7859"/>
                  <a:pt x="3284" y="7859"/>
                  <a:pt x="3053" y="7801"/>
                </a:cubicBezTo>
                <a:cubicBezTo>
                  <a:pt x="2593" y="7657"/>
                  <a:pt x="2362" y="7225"/>
                  <a:pt x="2593" y="6793"/>
                </a:cubicBezTo>
                <a:cubicBezTo>
                  <a:pt x="2650" y="6649"/>
                  <a:pt x="2765" y="6505"/>
                  <a:pt x="2881" y="6361"/>
                </a:cubicBezTo>
                <a:cubicBezTo>
                  <a:pt x="3082" y="5987"/>
                  <a:pt x="3313" y="5641"/>
                  <a:pt x="3342" y="5238"/>
                </a:cubicBezTo>
                <a:cubicBezTo>
                  <a:pt x="3428" y="4691"/>
                  <a:pt x="3198" y="4287"/>
                  <a:pt x="2737" y="4086"/>
                </a:cubicBezTo>
                <a:cubicBezTo>
                  <a:pt x="2593" y="3999"/>
                  <a:pt x="2449" y="3942"/>
                  <a:pt x="2218" y="3855"/>
                </a:cubicBezTo>
                <a:cubicBezTo>
                  <a:pt x="2189" y="3855"/>
                  <a:pt x="2132" y="3826"/>
                  <a:pt x="2017" y="3798"/>
                </a:cubicBezTo>
                <a:cubicBezTo>
                  <a:pt x="1440" y="3538"/>
                  <a:pt x="1354" y="3279"/>
                  <a:pt x="1729" y="2789"/>
                </a:cubicBezTo>
                <a:cubicBezTo>
                  <a:pt x="1757" y="2761"/>
                  <a:pt x="1786" y="2703"/>
                  <a:pt x="1844" y="2645"/>
                </a:cubicBezTo>
                <a:cubicBezTo>
                  <a:pt x="2017" y="2357"/>
                  <a:pt x="2189" y="2041"/>
                  <a:pt x="2305" y="1695"/>
                </a:cubicBezTo>
                <a:cubicBezTo>
                  <a:pt x="2506" y="1090"/>
                  <a:pt x="2305" y="600"/>
                  <a:pt x="1729" y="312"/>
                </a:cubicBezTo>
                <a:cubicBezTo>
                  <a:pt x="1354" y="111"/>
                  <a:pt x="980" y="82"/>
                  <a:pt x="605" y="24"/>
                </a:cubicBezTo>
                <a:cubicBezTo>
                  <a:pt x="563" y="7"/>
                  <a:pt x="521" y="0"/>
                  <a:pt x="4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50"/>
          <p:cNvSpPr/>
          <p:nvPr/>
        </p:nvSpPr>
        <p:spPr>
          <a:xfrm>
            <a:off x="6766280" y="1337201"/>
            <a:ext cx="130343" cy="266356"/>
          </a:xfrm>
          <a:custGeom>
            <a:avLst/>
            <a:gdLst/>
            <a:ahLst/>
            <a:cxnLst/>
            <a:rect l="l" t="t" r="r" b="b"/>
            <a:pathLst>
              <a:path w="4177" h="8535" extrusionOk="0">
                <a:moveTo>
                  <a:pt x="479" y="0"/>
                </a:moveTo>
                <a:cubicBezTo>
                  <a:pt x="379" y="0"/>
                  <a:pt x="283" y="41"/>
                  <a:pt x="202" y="82"/>
                </a:cubicBezTo>
                <a:cubicBezTo>
                  <a:pt x="58" y="168"/>
                  <a:pt x="0" y="341"/>
                  <a:pt x="115" y="485"/>
                </a:cubicBezTo>
                <a:cubicBezTo>
                  <a:pt x="202" y="629"/>
                  <a:pt x="317" y="687"/>
                  <a:pt x="461" y="744"/>
                </a:cubicBezTo>
                <a:cubicBezTo>
                  <a:pt x="720" y="802"/>
                  <a:pt x="1008" y="831"/>
                  <a:pt x="1268" y="946"/>
                </a:cubicBezTo>
                <a:cubicBezTo>
                  <a:pt x="1642" y="1090"/>
                  <a:pt x="1729" y="1234"/>
                  <a:pt x="1556" y="1609"/>
                </a:cubicBezTo>
                <a:cubicBezTo>
                  <a:pt x="1412" y="1925"/>
                  <a:pt x="1210" y="2213"/>
                  <a:pt x="1037" y="2501"/>
                </a:cubicBezTo>
                <a:cubicBezTo>
                  <a:pt x="749" y="2934"/>
                  <a:pt x="720" y="3366"/>
                  <a:pt x="980" y="3826"/>
                </a:cubicBezTo>
                <a:cubicBezTo>
                  <a:pt x="1152" y="4114"/>
                  <a:pt x="1412" y="4345"/>
                  <a:pt x="1729" y="4489"/>
                </a:cubicBezTo>
                <a:lnTo>
                  <a:pt x="2276" y="4691"/>
                </a:lnTo>
                <a:cubicBezTo>
                  <a:pt x="2621" y="4863"/>
                  <a:pt x="2708" y="5007"/>
                  <a:pt x="2564" y="5411"/>
                </a:cubicBezTo>
                <a:cubicBezTo>
                  <a:pt x="2449" y="5728"/>
                  <a:pt x="2276" y="6016"/>
                  <a:pt x="2074" y="6275"/>
                </a:cubicBezTo>
                <a:cubicBezTo>
                  <a:pt x="1613" y="6966"/>
                  <a:pt x="1729" y="7744"/>
                  <a:pt x="2362" y="8262"/>
                </a:cubicBezTo>
                <a:cubicBezTo>
                  <a:pt x="2632" y="8460"/>
                  <a:pt x="2935" y="8534"/>
                  <a:pt x="3244" y="8534"/>
                </a:cubicBezTo>
                <a:cubicBezTo>
                  <a:pt x="3430" y="8534"/>
                  <a:pt x="3618" y="8507"/>
                  <a:pt x="3802" y="8464"/>
                </a:cubicBezTo>
                <a:cubicBezTo>
                  <a:pt x="4033" y="8435"/>
                  <a:pt x="4177" y="8262"/>
                  <a:pt x="4090" y="8118"/>
                </a:cubicBezTo>
                <a:cubicBezTo>
                  <a:pt x="4062" y="7945"/>
                  <a:pt x="4033" y="7859"/>
                  <a:pt x="3745" y="7859"/>
                </a:cubicBezTo>
                <a:cubicBezTo>
                  <a:pt x="3486" y="7859"/>
                  <a:pt x="3284" y="7859"/>
                  <a:pt x="3053" y="7801"/>
                </a:cubicBezTo>
                <a:cubicBezTo>
                  <a:pt x="2593" y="7657"/>
                  <a:pt x="2362" y="7225"/>
                  <a:pt x="2593" y="6793"/>
                </a:cubicBezTo>
                <a:cubicBezTo>
                  <a:pt x="2650" y="6649"/>
                  <a:pt x="2765" y="6505"/>
                  <a:pt x="2881" y="6361"/>
                </a:cubicBezTo>
                <a:cubicBezTo>
                  <a:pt x="3082" y="5987"/>
                  <a:pt x="3313" y="5641"/>
                  <a:pt x="3342" y="5238"/>
                </a:cubicBezTo>
                <a:cubicBezTo>
                  <a:pt x="3428" y="4691"/>
                  <a:pt x="3198" y="4287"/>
                  <a:pt x="2737" y="4086"/>
                </a:cubicBezTo>
                <a:cubicBezTo>
                  <a:pt x="2593" y="3999"/>
                  <a:pt x="2449" y="3942"/>
                  <a:pt x="2218" y="3855"/>
                </a:cubicBezTo>
                <a:cubicBezTo>
                  <a:pt x="2189" y="3855"/>
                  <a:pt x="2132" y="3826"/>
                  <a:pt x="2017" y="3798"/>
                </a:cubicBezTo>
                <a:cubicBezTo>
                  <a:pt x="1440" y="3538"/>
                  <a:pt x="1354" y="3279"/>
                  <a:pt x="1729" y="2789"/>
                </a:cubicBezTo>
                <a:cubicBezTo>
                  <a:pt x="1757" y="2761"/>
                  <a:pt x="1786" y="2703"/>
                  <a:pt x="1844" y="2645"/>
                </a:cubicBezTo>
                <a:cubicBezTo>
                  <a:pt x="2017" y="2357"/>
                  <a:pt x="2189" y="2041"/>
                  <a:pt x="2305" y="1695"/>
                </a:cubicBezTo>
                <a:cubicBezTo>
                  <a:pt x="2506" y="1090"/>
                  <a:pt x="2305" y="600"/>
                  <a:pt x="1729" y="312"/>
                </a:cubicBezTo>
                <a:cubicBezTo>
                  <a:pt x="1354" y="111"/>
                  <a:pt x="980" y="82"/>
                  <a:pt x="605" y="24"/>
                </a:cubicBezTo>
                <a:cubicBezTo>
                  <a:pt x="563" y="7"/>
                  <a:pt x="521" y="0"/>
                  <a:pt x="4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dirty="0"/>
          </a:p>
        </p:txBody>
      </p:sp>
      <p:sp>
        <p:nvSpPr>
          <p:cNvPr id="1393" name="Google Shape;1393;p50"/>
          <p:cNvSpPr/>
          <p:nvPr/>
        </p:nvSpPr>
        <p:spPr>
          <a:xfrm>
            <a:off x="7690080" y="3231601"/>
            <a:ext cx="130343" cy="266356"/>
          </a:xfrm>
          <a:custGeom>
            <a:avLst/>
            <a:gdLst/>
            <a:ahLst/>
            <a:cxnLst/>
            <a:rect l="l" t="t" r="r" b="b"/>
            <a:pathLst>
              <a:path w="4177" h="8535" extrusionOk="0">
                <a:moveTo>
                  <a:pt x="479" y="0"/>
                </a:moveTo>
                <a:cubicBezTo>
                  <a:pt x="379" y="0"/>
                  <a:pt x="283" y="41"/>
                  <a:pt x="202" y="82"/>
                </a:cubicBezTo>
                <a:cubicBezTo>
                  <a:pt x="58" y="168"/>
                  <a:pt x="0" y="341"/>
                  <a:pt x="115" y="485"/>
                </a:cubicBezTo>
                <a:cubicBezTo>
                  <a:pt x="202" y="629"/>
                  <a:pt x="317" y="687"/>
                  <a:pt x="461" y="744"/>
                </a:cubicBezTo>
                <a:cubicBezTo>
                  <a:pt x="720" y="802"/>
                  <a:pt x="1008" y="831"/>
                  <a:pt x="1268" y="946"/>
                </a:cubicBezTo>
                <a:cubicBezTo>
                  <a:pt x="1642" y="1090"/>
                  <a:pt x="1729" y="1234"/>
                  <a:pt x="1556" y="1609"/>
                </a:cubicBezTo>
                <a:cubicBezTo>
                  <a:pt x="1412" y="1925"/>
                  <a:pt x="1210" y="2213"/>
                  <a:pt x="1037" y="2501"/>
                </a:cubicBezTo>
                <a:cubicBezTo>
                  <a:pt x="749" y="2934"/>
                  <a:pt x="720" y="3366"/>
                  <a:pt x="980" y="3826"/>
                </a:cubicBezTo>
                <a:cubicBezTo>
                  <a:pt x="1152" y="4114"/>
                  <a:pt x="1412" y="4345"/>
                  <a:pt x="1729" y="4489"/>
                </a:cubicBezTo>
                <a:lnTo>
                  <a:pt x="2276" y="4691"/>
                </a:lnTo>
                <a:cubicBezTo>
                  <a:pt x="2621" y="4863"/>
                  <a:pt x="2708" y="5007"/>
                  <a:pt x="2564" y="5411"/>
                </a:cubicBezTo>
                <a:cubicBezTo>
                  <a:pt x="2449" y="5728"/>
                  <a:pt x="2276" y="6016"/>
                  <a:pt x="2074" y="6275"/>
                </a:cubicBezTo>
                <a:cubicBezTo>
                  <a:pt x="1613" y="6966"/>
                  <a:pt x="1729" y="7744"/>
                  <a:pt x="2362" y="8262"/>
                </a:cubicBezTo>
                <a:cubicBezTo>
                  <a:pt x="2632" y="8460"/>
                  <a:pt x="2935" y="8534"/>
                  <a:pt x="3244" y="8534"/>
                </a:cubicBezTo>
                <a:cubicBezTo>
                  <a:pt x="3430" y="8534"/>
                  <a:pt x="3618" y="8507"/>
                  <a:pt x="3802" y="8464"/>
                </a:cubicBezTo>
                <a:cubicBezTo>
                  <a:pt x="4033" y="8435"/>
                  <a:pt x="4177" y="8262"/>
                  <a:pt x="4090" y="8118"/>
                </a:cubicBezTo>
                <a:cubicBezTo>
                  <a:pt x="4062" y="7945"/>
                  <a:pt x="4033" y="7859"/>
                  <a:pt x="3745" y="7859"/>
                </a:cubicBezTo>
                <a:cubicBezTo>
                  <a:pt x="3486" y="7859"/>
                  <a:pt x="3284" y="7859"/>
                  <a:pt x="3053" y="7801"/>
                </a:cubicBezTo>
                <a:cubicBezTo>
                  <a:pt x="2593" y="7657"/>
                  <a:pt x="2362" y="7225"/>
                  <a:pt x="2593" y="6793"/>
                </a:cubicBezTo>
                <a:cubicBezTo>
                  <a:pt x="2650" y="6649"/>
                  <a:pt x="2765" y="6505"/>
                  <a:pt x="2881" y="6361"/>
                </a:cubicBezTo>
                <a:cubicBezTo>
                  <a:pt x="3082" y="5987"/>
                  <a:pt x="3313" y="5641"/>
                  <a:pt x="3342" y="5238"/>
                </a:cubicBezTo>
                <a:cubicBezTo>
                  <a:pt x="3428" y="4691"/>
                  <a:pt x="3198" y="4287"/>
                  <a:pt x="2737" y="4086"/>
                </a:cubicBezTo>
                <a:cubicBezTo>
                  <a:pt x="2593" y="3999"/>
                  <a:pt x="2449" y="3942"/>
                  <a:pt x="2218" y="3855"/>
                </a:cubicBezTo>
                <a:cubicBezTo>
                  <a:pt x="2189" y="3855"/>
                  <a:pt x="2132" y="3826"/>
                  <a:pt x="2017" y="3798"/>
                </a:cubicBezTo>
                <a:cubicBezTo>
                  <a:pt x="1440" y="3538"/>
                  <a:pt x="1354" y="3279"/>
                  <a:pt x="1729" y="2789"/>
                </a:cubicBezTo>
                <a:cubicBezTo>
                  <a:pt x="1757" y="2761"/>
                  <a:pt x="1786" y="2703"/>
                  <a:pt x="1844" y="2645"/>
                </a:cubicBezTo>
                <a:cubicBezTo>
                  <a:pt x="2017" y="2357"/>
                  <a:pt x="2189" y="2041"/>
                  <a:pt x="2305" y="1695"/>
                </a:cubicBezTo>
                <a:cubicBezTo>
                  <a:pt x="2506" y="1090"/>
                  <a:pt x="2305" y="600"/>
                  <a:pt x="1729" y="312"/>
                </a:cubicBezTo>
                <a:cubicBezTo>
                  <a:pt x="1354" y="111"/>
                  <a:pt x="980" y="82"/>
                  <a:pt x="605" y="24"/>
                </a:cubicBezTo>
                <a:cubicBezTo>
                  <a:pt x="563" y="7"/>
                  <a:pt x="521" y="0"/>
                  <a:pt x="4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dirty="0"/>
          </a:p>
        </p:txBody>
      </p:sp>
      <p:sp>
        <p:nvSpPr>
          <p:cNvPr id="1394" name="Google Shape;1394;p50"/>
          <p:cNvSpPr/>
          <p:nvPr/>
        </p:nvSpPr>
        <p:spPr>
          <a:xfrm>
            <a:off x="7525276" y="3991751"/>
            <a:ext cx="174820" cy="163195"/>
          </a:xfrm>
          <a:custGeom>
            <a:avLst/>
            <a:gdLst/>
            <a:ahLst/>
            <a:cxnLst/>
            <a:rect l="l" t="t" r="r" b="b"/>
            <a:pathLst>
              <a:path w="6482" h="6051" extrusionOk="0">
                <a:moveTo>
                  <a:pt x="3208" y="1"/>
                </a:moveTo>
                <a:cubicBezTo>
                  <a:pt x="3089" y="1"/>
                  <a:pt x="2969" y="66"/>
                  <a:pt x="2909" y="184"/>
                </a:cubicBezTo>
                <a:lnTo>
                  <a:pt x="2218" y="1653"/>
                </a:lnTo>
                <a:cubicBezTo>
                  <a:pt x="2189" y="1769"/>
                  <a:pt x="2074" y="1798"/>
                  <a:pt x="1988" y="1826"/>
                </a:cubicBezTo>
                <a:lnTo>
                  <a:pt x="346" y="2114"/>
                </a:lnTo>
                <a:cubicBezTo>
                  <a:pt x="115" y="2172"/>
                  <a:pt x="0" y="2489"/>
                  <a:pt x="173" y="2662"/>
                </a:cubicBezTo>
                <a:lnTo>
                  <a:pt x="1354" y="3785"/>
                </a:lnTo>
                <a:cubicBezTo>
                  <a:pt x="1440" y="3843"/>
                  <a:pt x="1469" y="3958"/>
                  <a:pt x="1469" y="4073"/>
                </a:cubicBezTo>
                <a:lnTo>
                  <a:pt x="1210" y="5686"/>
                </a:lnTo>
                <a:cubicBezTo>
                  <a:pt x="1188" y="5886"/>
                  <a:pt x="1353" y="6051"/>
                  <a:pt x="1536" y="6051"/>
                </a:cubicBezTo>
                <a:cubicBezTo>
                  <a:pt x="1590" y="6051"/>
                  <a:pt x="1647" y="6036"/>
                  <a:pt x="1700" y="6003"/>
                </a:cubicBezTo>
                <a:lnTo>
                  <a:pt x="3140" y="5225"/>
                </a:lnTo>
                <a:cubicBezTo>
                  <a:pt x="3183" y="5211"/>
                  <a:pt x="3233" y="5204"/>
                  <a:pt x="3284" y="5204"/>
                </a:cubicBezTo>
                <a:cubicBezTo>
                  <a:pt x="3334" y="5204"/>
                  <a:pt x="3385" y="5211"/>
                  <a:pt x="3428" y="5225"/>
                </a:cubicBezTo>
                <a:lnTo>
                  <a:pt x="4897" y="5945"/>
                </a:lnTo>
                <a:cubicBezTo>
                  <a:pt x="4948" y="5968"/>
                  <a:pt x="4997" y="5978"/>
                  <a:pt x="5044" y="5978"/>
                </a:cubicBezTo>
                <a:cubicBezTo>
                  <a:pt x="5236" y="5978"/>
                  <a:pt x="5381" y="5803"/>
                  <a:pt x="5358" y="5571"/>
                </a:cubicBezTo>
                <a:lnTo>
                  <a:pt x="5041" y="3958"/>
                </a:lnTo>
                <a:cubicBezTo>
                  <a:pt x="5012" y="3843"/>
                  <a:pt x="5041" y="3756"/>
                  <a:pt x="5099" y="3670"/>
                </a:cubicBezTo>
                <a:lnTo>
                  <a:pt x="6251" y="2489"/>
                </a:lnTo>
                <a:cubicBezTo>
                  <a:pt x="6481" y="2374"/>
                  <a:pt x="6366" y="2057"/>
                  <a:pt x="6107" y="2028"/>
                </a:cubicBezTo>
                <a:lnTo>
                  <a:pt x="4494" y="1798"/>
                </a:lnTo>
                <a:cubicBezTo>
                  <a:pt x="4378" y="1798"/>
                  <a:pt x="4321" y="1740"/>
                  <a:pt x="4234" y="1625"/>
                </a:cubicBezTo>
                <a:lnTo>
                  <a:pt x="3485" y="184"/>
                </a:lnTo>
                <a:cubicBezTo>
                  <a:pt x="3430" y="59"/>
                  <a:pt x="3319" y="1"/>
                  <a:pt x="32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dirty="0"/>
          </a:p>
        </p:txBody>
      </p:sp>
      <p:grpSp>
        <p:nvGrpSpPr>
          <p:cNvPr id="1395" name="Google Shape;1395;p50"/>
          <p:cNvGrpSpPr/>
          <p:nvPr/>
        </p:nvGrpSpPr>
        <p:grpSpPr>
          <a:xfrm>
            <a:off x="8037547" y="340484"/>
            <a:ext cx="386466" cy="348279"/>
            <a:chOff x="8549240" y="3624833"/>
            <a:chExt cx="237314" cy="213865"/>
          </a:xfrm>
        </p:grpSpPr>
        <p:sp>
          <p:nvSpPr>
            <p:cNvPr id="1396" name="Google Shape;1396;p50"/>
            <p:cNvSpPr/>
            <p:nvPr/>
          </p:nvSpPr>
          <p:spPr>
            <a:xfrm>
              <a:off x="8555989" y="3631362"/>
              <a:ext cx="223833" cy="200789"/>
            </a:xfrm>
            <a:custGeom>
              <a:avLst/>
              <a:gdLst/>
              <a:ahLst/>
              <a:cxnLst/>
              <a:rect l="l" t="t" r="r" b="b"/>
              <a:pathLst>
                <a:path w="7173" h="6434" extrusionOk="0">
                  <a:moveTo>
                    <a:pt x="2373" y="0"/>
                  </a:moveTo>
                  <a:cubicBezTo>
                    <a:pt x="2239" y="0"/>
                    <a:pt x="2109" y="29"/>
                    <a:pt x="1988" y="89"/>
                  </a:cubicBezTo>
                  <a:cubicBezTo>
                    <a:pt x="1440" y="349"/>
                    <a:pt x="1268" y="1155"/>
                    <a:pt x="1584" y="1904"/>
                  </a:cubicBezTo>
                  <a:cubicBezTo>
                    <a:pt x="1555" y="1903"/>
                    <a:pt x="1526" y="1902"/>
                    <a:pt x="1498" y="1902"/>
                  </a:cubicBezTo>
                  <a:cubicBezTo>
                    <a:pt x="789" y="1902"/>
                    <a:pt x="226" y="2242"/>
                    <a:pt x="115" y="2768"/>
                  </a:cubicBezTo>
                  <a:cubicBezTo>
                    <a:pt x="0" y="3373"/>
                    <a:pt x="576" y="4064"/>
                    <a:pt x="1498" y="4208"/>
                  </a:cubicBezTo>
                  <a:lnTo>
                    <a:pt x="1584" y="4208"/>
                  </a:lnTo>
                  <a:cubicBezTo>
                    <a:pt x="1412" y="4410"/>
                    <a:pt x="1296" y="4669"/>
                    <a:pt x="1239" y="4929"/>
                  </a:cubicBezTo>
                  <a:cubicBezTo>
                    <a:pt x="1095" y="5389"/>
                    <a:pt x="1181" y="5850"/>
                    <a:pt x="1527" y="6138"/>
                  </a:cubicBezTo>
                  <a:cubicBezTo>
                    <a:pt x="1696" y="6277"/>
                    <a:pt x="1909" y="6344"/>
                    <a:pt x="2138" y="6344"/>
                  </a:cubicBezTo>
                  <a:cubicBezTo>
                    <a:pt x="2574" y="6344"/>
                    <a:pt x="3069" y="6102"/>
                    <a:pt x="3428" y="5649"/>
                  </a:cubicBezTo>
                  <a:cubicBezTo>
                    <a:pt x="3457" y="5562"/>
                    <a:pt x="3543" y="5533"/>
                    <a:pt x="3572" y="5476"/>
                  </a:cubicBezTo>
                  <a:cubicBezTo>
                    <a:pt x="3886" y="6060"/>
                    <a:pt x="4411" y="6433"/>
                    <a:pt x="4899" y="6433"/>
                  </a:cubicBezTo>
                  <a:cubicBezTo>
                    <a:pt x="5038" y="6433"/>
                    <a:pt x="5173" y="6403"/>
                    <a:pt x="5300" y="6340"/>
                  </a:cubicBezTo>
                  <a:cubicBezTo>
                    <a:pt x="5847" y="6081"/>
                    <a:pt x="6020" y="5245"/>
                    <a:pt x="5703" y="4496"/>
                  </a:cubicBezTo>
                  <a:cubicBezTo>
                    <a:pt x="6481" y="4468"/>
                    <a:pt x="7115" y="4036"/>
                    <a:pt x="7172" y="3460"/>
                  </a:cubicBezTo>
                  <a:cubicBezTo>
                    <a:pt x="7144" y="2912"/>
                    <a:pt x="6596" y="2365"/>
                    <a:pt x="5819" y="2250"/>
                  </a:cubicBezTo>
                  <a:cubicBezTo>
                    <a:pt x="6251" y="1472"/>
                    <a:pt x="6135" y="608"/>
                    <a:pt x="5559" y="291"/>
                  </a:cubicBezTo>
                  <a:cubicBezTo>
                    <a:pt x="5413" y="210"/>
                    <a:pt x="5258" y="175"/>
                    <a:pt x="5099" y="175"/>
                  </a:cubicBezTo>
                  <a:cubicBezTo>
                    <a:pt x="4975" y="175"/>
                    <a:pt x="4850" y="196"/>
                    <a:pt x="4724" y="233"/>
                  </a:cubicBezTo>
                  <a:cubicBezTo>
                    <a:pt x="4378" y="377"/>
                    <a:pt x="4004" y="666"/>
                    <a:pt x="3802" y="1098"/>
                  </a:cubicBezTo>
                  <a:cubicBezTo>
                    <a:pt x="3802" y="1069"/>
                    <a:pt x="3745" y="1069"/>
                    <a:pt x="3745" y="1040"/>
                  </a:cubicBezTo>
                  <a:cubicBezTo>
                    <a:pt x="3426" y="403"/>
                    <a:pt x="2875" y="0"/>
                    <a:pt x="23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nvGrpSpPr>
            <p:cNvPr id="1397" name="Google Shape;1397;p50"/>
            <p:cNvGrpSpPr/>
            <p:nvPr/>
          </p:nvGrpSpPr>
          <p:grpSpPr>
            <a:xfrm>
              <a:off x="8549240" y="3624833"/>
              <a:ext cx="237314" cy="213865"/>
              <a:chOff x="8365015" y="3739933"/>
              <a:chExt cx="237314" cy="213865"/>
            </a:xfrm>
          </p:grpSpPr>
          <p:sp>
            <p:nvSpPr>
              <p:cNvPr id="1398" name="Google Shape;1398;p50"/>
              <p:cNvSpPr/>
              <p:nvPr/>
            </p:nvSpPr>
            <p:spPr>
              <a:xfrm>
                <a:off x="8406362" y="3749826"/>
                <a:ext cx="190569" cy="197918"/>
              </a:xfrm>
              <a:custGeom>
                <a:avLst/>
                <a:gdLst/>
                <a:ahLst/>
                <a:cxnLst/>
                <a:rect l="l" t="t" r="r" b="b"/>
                <a:pathLst>
                  <a:path w="6107" h="6342" extrusionOk="0">
                    <a:moveTo>
                      <a:pt x="4060" y="1"/>
                    </a:moveTo>
                    <a:cubicBezTo>
                      <a:pt x="3930" y="1"/>
                      <a:pt x="3794" y="29"/>
                      <a:pt x="3658" y="84"/>
                    </a:cubicBezTo>
                    <a:cubicBezTo>
                      <a:pt x="3428" y="2186"/>
                      <a:pt x="2218" y="4260"/>
                      <a:pt x="202" y="4808"/>
                    </a:cubicBezTo>
                    <a:cubicBezTo>
                      <a:pt x="144" y="4836"/>
                      <a:pt x="144" y="4836"/>
                      <a:pt x="115" y="4836"/>
                    </a:cubicBezTo>
                    <a:cubicBezTo>
                      <a:pt x="0" y="5355"/>
                      <a:pt x="86" y="5816"/>
                      <a:pt x="403" y="6075"/>
                    </a:cubicBezTo>
                    <a:cubicBezTo>
                      <a:pt x="557" y="6219"/>
                      <a:pt x="755" y="6286"/>
                      <a:pt x="973" y="6286"/>
                    </a:cubicBezTo>
                    <a:cubicBezTo>
                      <a:pt x="1408" y="6286"/>
                      <a:pt x="1920" y="6017"/>
                      <a:pt x="2304" y="5556"/>
                    </a:cubicBezTo>
                    <a:cubicBezTo>
                      <a:pt x="2391" y="5499"/>
                      <a:pt x="2420" y="5441"/>
                      <a:pt x="2448" y="5384"/>
                    </a:cubicBezTo>
                    <a:cubicBezTo>
                      <a:pt x="2763" y="5967"/>
                      <a:pt x="3287" y="6341"/>
                      <a:pt x="3776" y="6341"/>
                    </a:cubicBezTo>
                    <a:cubicBezTo>
                      <a:pt x="3914" y="6341"/>
                      <a:pt x="4050" y="6311"/>
                      <a:pt x="4177" y="6248"/>
                    </a:cubicBezTo>
                    <a:cubicBezTo>
                      <a:pt x="4724" y="5960"/>
                      <a:pt x="4897" y="5153"/>
                      <a:pt x="4580" y="4404"/>
                    </a:cubicBezTo>
                    <a:cubicBezTo>
                      <a:pt x="5386" y="4375"/>
                      <a:pt x="6020" y="3943"/>
                      <a:pt x="6078" y="3367"/>
                    </a:cubicBezTo>
                    <a:cubicBezTo>
                      <a:pt x="6107" y="2791"/>
                      <a:pt x="5559" y="2244"/>
                      <a:pt x="4724" y="2100"/>
                    </a:cubicBezTo>
                    <a:cubicBezTo>
                      <a:pt x="5127" y="1322"/>
                      <a:pt x="5070" y="458"/>
                      <a:pt x="4465" y="112"/>
                    </a:cubicBezTo>
                    <a:cubicBezTo>
                      <a:pt x="4343" y="36"/>
                      <a:pt x="4205" y="1"/>
                      <a:pt x="4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399" name="Google Shape;1399;p50"/>
              <p:cNvSpPr/>
              <p:nvPr/>
            </p:nvSpPr>
            <p:spPr>
              <a:xfrm>
                <a:off x="8449487" y="3820261"/>
                <a:ext cx="75547" cy="56735"/>
              </a:xfrm>
              <a:custGeom>
                <a:avLst/>
                <a:gdLst/>
                <a:ahLst/>
                <a:cxnLst/>
                <a:rect l="l" t="t" r="r" b="b"/>
                <a:pathLst>
                  <a:path w="2421" h="1818" extrusionOk="0">
                    <a:moveTo>
                      <a:pt x="1316" y="0"/>
                    </a:moveTo>
                    <a:cubicBezTo>
                      <a:pt x="1179" y="0"/>
                      <a:pt x="1036" y="23"/>
                      <a:pt x="894" y="73"/>
                    </a:cubicBezTo>
                    <a:cubicBezTo>
                      <a:pt x="375" y="246"/>
                      <a:pt x="1" y="793"/>
                      <a:pt x="145" y="1254"/>
                    </a:cubicBezTo>
                    <a:cubicBezTo>
                      <a:pt x="253" y="1601"/>
                      <a:pt x="622" y="1817"/>
                      <a:pt x="1044" y="1817"/>
                    </a:cubicBezTo>
                    <a:cubicBezTo>
                      <a:pt x="1183" y="1817"/>
                      <a:pt x="1327" y="1794"/>
                      <a:pt x="1470" y="1744"/>
                    </a:cubicBezTo>
                    <a:cubicBezTo>
                      <a:pt x="2046" y="1571"/>
                      <a:pt x="2420" y="1024"/>
                      <a:pt x="2247" y="563"/>
                    </a:cubicBezTo>
                    <a:cubicBezTo>
                      <a:pt x="2096" y="216"/>
                      <a:pt x="1732" y="0"/>
                      <a:pt x="13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400" name="Google Shape;1400;p50"/>
              <p:cNvSpPr/>
              <p:nvPr/>
            </p:nvSpPr>
            <p:spPr>
              <a:xfrm>
                <a:off x="8365015" y="3739933"/>
                <a:ext cx="237314" cy="213865"/>
              </a:xfrm>
              <a:custGeom>
                <a:avLst/>
                <a:gdLst/>
                <a:ahLst/>
                <a:cxnLst/>
                <a:rect l="l" t="t" r="r" b="b"/>
                <a:pathLst>
                  <a:path w="7605" h="6853" extrusionOk="0">
                    <a:moveTo>
                      <a:pt x="2618" y="386"/>
                    </a:moveTo>
                    <a:cubicBezTo>
                      <a:pt x="2715" y="386"/>
                      <a:pt x="2823" y="401"/>
                      <a:pt x="2938" y="429"/>
                    </a:cubicBezTo>
                    <a:cubicBezTo>
                      <a:pt x="3284" y="545"/>
                      <a:pt x="3601" y="862"/>
                      <a:pt x="3831" y="1294"/>
                    </a:cubicBezTo>
                    <a:lnTo>
                      <a:pt x="3860" y="1380"/>
                    </a:lnTo>
                    <a:cubicBezTo>
                      <a:pt x="3889" y="1438"/>
                      <a:pt x="3975" y="1466"/>
                      <a:pt x="4033" y="1466"/>
                    </a:cubicBezTo>
                    <a:cubicBezTo>
                      <a:pt x="4119" y="1466"/>
                      <a:pt x="4177" y="1438"/>
                      <a:pt x="4234" y="1380"/>
                    </a:cubicBezTo>
                    <a:cubicBezTo>
                      <a:pt x="4407" y="1006"/>
                      <a:pt x="4724" y="718"/>
                      <a:pt x="5041" y="602"/>
                    </a:cubicBezTo>
                    <a:cubicBezTo>
                      <a:pt x="5161" y="568"/>
                      <a:pt x="5291" y="523"/>
                      <a:pt x="5432" y="523"/>
                    </a:cubicBezTo>
                    <a:cubicBezTo>
                      <a:pt x="5527" y="523"/>
                      <a:pt x="5627" y="544"/>
                      <a:pt x="5732" y="602"/>
                    </a:cubicBezTo>
                    <a:cubicBezTo>
                      <a:pt x="6164" y="862"/>
                      <a:pt x="6251" y="1610"/>
                      <a:pt x="5876" y="2302"/>
                    </a:cubicBezTo>
                    <a:cubicBezTo>
                      <a:pt x="5847" y="2331"/>
                      <a:pt x="5847" y="2417"/>
                      <a:pt x="5876" y="2475"/>
                    </a:cubicBezTo>
                    <a:cubicBezTo>
                      <a:pt x="5905" y="2561"/>
                      <a:pt x="5963" y="2590"/>
                      <a:pt x="6020" y="2590"/>
                    </a:cubicBezTo>
                    <a:cubicBezTo>
                      <a:pt x="6711" y="2734"/>
                      <a:pt x="7201" y="3166"/>
                      <a:pt x="7172" y="3627"/>
                    </a:cubicBezTo>
                    <a:cubicBezTo>
                      <a:pt x="7144" y="4116"/>
                      <a:pt x="6596" y="4462"/>
                      <a:pt x="5905" y="4520"/>
                    </a:cubicBezTo>
                    <a:cubicBezTo>
                      <a:pt x="5847" y="4520"/>
                      <a:pt x="5761" y="4548"/>
                      <a:pt x="5732" y="4606"/>
                    </a:cubicBezTo>
                    <a:cubicBezTo>
                      <a:pt x="5703" y="4664"/>
                      <a:pt x="5703" y="4721"/>
                      <a:pt x="5732" y="4808"/>
                    </a:cubicBezTo>
                    <a:cubicBezTo>
                      <a:pt x="6020" y="5470"/>
                      <a:pt x="5876" y="6161"/>
                      <a:pt x="5444" y="6392"/>
                    </a:cubicBezTo>
                    <a:cubicBezTo>
                      <a:pt x="5361" y="6431"/>
                      <a:pt x="5271" y="6449"/>
                      <a:pt x="5176" y="6449"/>
                    </a:cubicBezTo>
                    <a:cubicBezTo>
                      <a:pt x="4778" y="6449"/>
                      <a:pt x="4306" y="6121"/>
                      <a:pt x="4004" y="5585"/>
                    </a:cubicBezTo>
                    <a:cubicBezTo>
                      <a:pt x="3975" y="5528"/>
                      <a:pt x="3889" y="5470"/>
                      <a:pt x="3831" y="5470"/>
                    </a:cubicBezTo>
                    <a:cubicBezTo>
                      <a:pt x="3782" y="5470"/>
                      <a:pt x="3742" y="5489"/>
                      <a:pt x="3700" y="5489"/>
                    </a:cubicBezTo>
                    <a:cubicBezTo>
                      <a:pt x="3669" y="5489"/>
                      <a:pt x="3638" y="5478"/>
                      <a:pt x="3601" y="5441"/>
                    </a:cubicBezTo>
                    <a:cubicBezTo>
                      <a:pt x="3572" y="5528"/>
                      <a:pt x="3543" y="5585"/>
                      <a:pt x="3514" y="5614"/>
                    </a:cubicBezTo>
                    <a:cubicBezTo>
                      <a:pt x="3178" y="6049"/>
                      <a:pt x="2720" y="6280"/>
                      <a:pt x="2335" y="6280"/>
                    </a:cubicBezTo>
                    <a:cubicBezTo>
                      <a:pt x="2159" y="6280"/>
                      <a:pt x="1999" y="6232"/>
                      <a:pt x="1872" y="6133"/>
                    </a:cubicBezTo>
                    <a:cubicBezTo>
                      <a:pt x="1642" y="5902"/>
                      <a:pt x="1556" y="5557"/>
                      <a:pt x="1671" y="5125"/>
                    </a:cubicBezTo>
                    <a:cubicBezTo>
                      <a:pt x="1700" y="4894"/>
                      <a:pt x="1844" y="4692"/>
                      <a:pt x="1988" y="4462"/>
                    </a:cubicBezTo>
                    <a:cubicBezTo>
                      <a:pt x="2016" y="4433"/>
                      <a:pt x="2074" y="4347"/>
                      <a:pt x="2016" y="4289"/>
                    </a:cubicBezTo>
                    <a:cubicBezTo>
                      <a:pt x="2016" y="4203"/>
                      <a:pt x="1959" y="4145"/>
                      <a:pt x="1872" y="4145"/>
                    </a:cubicBezTo>
                    <a:lnTo>
                      <a:pt x="1786" y="4145"/>
                    </a:lnTo>
                    <a:cubicBezTo>
                      <a:pt x="1008" y="4001"/>
                      <a:pt x="490" y="3425"/>
                      <a:pt x="576" y="2907"/>
                    </a:cubicBezTo>
                    <a:cubicBezTo>
                      <a:pt x="655" y="2511"/>
                      <a:pt x="1120" y="2237"/>
                      <a:pt x="1683" y="2237"/>
                    </a:cubicBezTo>
                    <a:cubicBezTo>
                      <a:pt x="1736" y="2237"/>
                      <a:pt x="1789" y="2239"/>
                      <a:pt x="1844" y="2244"/>
                    </a:cubicBezTo>
                    <a:cubicBezTo>
                      <a:pt x="1930" y="2244"/>
                      <a:pt x="1988" y="2244"/>
                      <a:pt x="2016" y="2158"/>
                    </a:cubicBezTo>
                    <a:cubicBezTo>
                      <a:pt x="2074" y="2129"/>
                      <a:pt x="2103" y="2043"/>
                      <a:pt x="2074" y="1985"/>
                    </a:cubicBezTo>
                    <a:cubicBezTo>
                      <a:pt x="1786" y="1322"/>
                      <a:pt x="1930" y="660"/>
                      <a:pt x="2362" y="429"/>
                    </a:cubicBezTo>
                    <a:cubicBezTo>
                      <a:pt x="2434" y="401"/>
                      <a:pt x="2520" y="386"/>
                      <a:pt x="2618" y="386"/>
                    </a:cubicBezTo>
                    <a:close/>
                    <a:moveTo>
                      <a:pt x="2582" y="1"/>
                    </a:moveTo>
                    <a:cubicBezTo>
                      <a:pt x="2421" y="1"/>
                      <a:pt x="2268" y="37"/>
                      <a:pt x="2132" y="113"/>
                    </a:cubicBezTo>
                    <a:cubicBezTo>
                      <a:pt x="1584" y="401"/>
                      <a:pt x="1354" y="1150"/>
                      <a:pt x="1556" y="1927"/>
                    </a:cubicBezTo>
                    <a:cubicBezTo>
                      <a:pt x="835" y="1956"/>
                      <a:pt x="259" y="2359"/>
                      <a:pt x="144" y="2935"/>
                    </a:cubicBezTo>
                    <a:cubicBezTo>
                      <a:pt x="0" y="3598"/>
                      <a:pt x="634" y="4318"/>
                      <a:pt x="1498" y="4577"/>
                    </a:cubicBezTo>
                    <a:cubicBezTo>
                      <a:pt x="1411" y="4750"/>
                      <a:pt x="1296" y="4952"/>
                      <a:pt x="1267" y="5125"/>
                    </a:cubicBezTo>
                    <a:cubicBezTo>
                      <a:pt x="1123" y="5729"/>
                      <a:pt x="1267" y="6248"/>
                      <a:pt x="1642" y="6565"/>
                    </a:cubicBezTo>
                    <a:cubicBezTo>
                      <a:pt x="1838" y="6722"/>
                      <a:pt x="2075" y="6795"/>
                      <a:pt x="2328" y="6795"/>
                    </a:cubicBezTo>
                    <a:cubicBezTo>
                      <a:pt x="2816" y="6795"/>
                      <a:pt x="3366" y="6521"/>
                      <a:pt x="3802" y="6046"/>
                    </a:cubicBezTo>
                    <a:cubicBezTo>
                      <a:pt x="4148" y="6565"/>
                      <a:pt x="4695" y="6853"/>
                      <a:pt x="5156" y="6853"/>
                    </a:cubicBezTo>
                    <a:cubicBezTo>
                      <a:pt x="5329" y="6853"/>
                      <a:pt x="5473" y="6824"/>
                      <a:pt x="5588" y="6766"/>
                    </a:cubicBezTo>
                    <a:cubicBezTo>
                      <a:pt x="6164" y="6478"/>
                      <a:pt x="6395" y="5729"/>
                      <a:pt x="6164" y="4952"/>
                    </a:cubicBezTo>
                    <a:cubicBezTo>
                      <a:pt x="6971" y="4808"/>
                      <a:pt x="7547" y="4318"/>
                      <a:pt x="7576" y="3713"/>
                    </a:cubicBezTo>
                    <a:cubicBezTo>
                      <a:pt x="7604" y="3108"/>
                      <a:pt x="7115" y="2532"/>
                      <a:pt x="6337" y="2302"/>
                    </a:cubicBezTo>
                    <a:cubicBezTo>
                      <a:pt x="6683" y="1495"/>
                      <a:pt x="6539" y="631"/>
                      <a:pt x="5905" y="285"/>
                    </a:cubicBezTo>
                    <a:cubicBezTo>
                      <a:pt x="5747" y="206"/>
                      <a:pt x="5571" y="162"/>
                      <a:pt x="5383" y="162"/>
                    </a:cubicBezTo>
                    <a:cubicBezTo>
                      <a:pt x="5228" y="162"/>
                      <a:pt x="5065" y="192"/>
                      <a:pt x="4897" y="257"/>
                    </a:cubicBezTo>
                    <a:cubicBezTo>
                      <a:pt x="4580" y="372"/>
                      <a:pt x="4292" y="631"/>
                      <a:pt x="4033" y="919"/>
                    </a:cubicBezTo>
                    <a:cubicBezTo>
                      <a:pt x="3802" y="516"/>
                      <a:pt x="3428" y="228"/>
                      <a:pt x="3025" y="84"/>
                    </a:cubicBezTo>
                    <a:cubicBezTo>
                      <a:pt x="2875" y="29"/>
                      <a:pt x="2725" y="1"/>
                      <a:pt x="2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grpSp>
      <p:grpSp>
        <p:nvGrpSpPr>
          <p:cNvPr id="1401" name="Google Shape;1401;p50"/>
          <p:cNvGrpSpPr/>
          <p:nvPr/>
        </p:nvGrpSpPr>
        <p:grpSpPr>
          <a:xfrm>
            <a:off x="809978" y="621638"/>
            <a:ext cx="328248" cy="304676"/>
            <a:chOff x="8656226" y="2547184"/>
            <a:chExt cx="234630" cy="217766"/>
          </a:xfrm>
        </p:grpSpPr>
        <p:sp>
          <p:nvSpPr>
            <p:cNvPr id="1402" name="Google Shape;1402;p50"/>
            <p:cNvSpPr/>
            <p:nvPr/>
          </p:nvSpPr>
          <p:spPr>
            <a:xfrm>
              <a:off x="8656234" y="2554313"/>
              <a:ext cx="222024" cy="203504"/>
            </a:xfrm>
            <a:custGeom>
              <a:avLst/>
              <a:gdLst/>
              <a:ahLst/>
              <a:cxnLst/>
              <a:rect l="l" t="t" r="r" b="b"/>
              <a:pathLst>
                <a:path w="7115" h="6521" extrusionOk="0">
                  <a:moveTo>
                    <a:pt x="4867" y="0"/>
                  </a:moveTo>
                  <a:cubicBezTo>
                    <a:pt x="4688" y="0"/>
                    <a:pt x="4495" y="57"/>
                    <a:pt x="4350" y="148"/>
                  </a:cubicBezTo>
                  <a:cubicBezTo>
                    <a:pt x="4004" y="321"/>
                    <a:pt x="3687" y="667"/>
                    <a:pt x="3514" y="1099"/>
                  </a:cubicBezTo>
                  <a:cubicBezTo>
                    <a:pt x="3514" y="1070"/>
                    <a:pt x="3457" y="1070"/>
                    <a:pt x="3457" y="1041"/>
                  </a:cubicBezTo>
                  <a:cubicBezTo>
                    <a:pt x="3103" y="500"/>
                    <a:pt x="2568" y="169"/>
                    <a:pt x="2103" y="169"/>
                  </a:cubicBezTo>
                  <a:cubicBezTo>
                    <a:pt x="1925" y="169"/>
                    <a:pt x="1757" y="217"/>
                    <a:pt x="1613" y="321"/>
                  </a:cubicBezTo>
                  <a:cubicBezTo>
                    <a:pt x="1095" y="638"/>
                    <a:pt x="1008" y="1444"/>
                    <a:pt x="1412" y="2164"/>
                  </a:cubicBezTo>
                  <a:cubicBezTo>
                    <a:pt x="663" y="2222"/>
                    <a:pt x="87" y="2625"/>
                    <a:pt x="58" y="3201"/>
                  </a:cubicBezTo>
                  <a:cubicBezTo>
                    <a:pt x="0" y="3864"/>
                    <a:pt x="692" y="4440"/>
                    <a:pt x="1556" y="4498"/>
                  </a:cubicBezTo>
                  <a:lnTo>
                    <a:pt x="1671" y="4498"/>
                  </a:lnTo>
                  <a:cubicBezTo>
                    <a:pt x="1527" y="4757"/>
                    <a:pt x="1412" y="5016"/>
                    <a:pt x="1383" y="5246"/>
                  </a:cubicBezTo>
                  <a:cubicBezTo>
                    <a:pt x="1296" y="5765"/>
                    <a:pt x="1440" y="6197"/>
                    <a:pt x="1815" y="6399"/>
                  </a:cubicBezTo>
                  <a:cubicBezTo>
                    <a:pt x="1958" y="6481"/>
                    <a:pt x="2118" y="6521"/>
                    <a:pt x="2286" y="6521"/>
                  </a:cubicBezTo>
                  <a:cubicBezTo>
                    <a:pt x="2761" y="6521"/>
                    <a:pt x="3296" y="6203"/>
                    <a:pt x="3658" y="5650"/>
                  </a:cubicBezTo>
                  <a:cubicBezTo>
                    <a:pt x="3687" y="5563"/>
                    <a:pt x="3716" y="5506"/>
                    <a:pt x="3774" y="5477"/>
                  </a:cubicBezTo>
                  <a:cubicBezTo>
                    <a:pt x="4117" y="5982"/>
                    <a:pt x="4617" y="6275"/>
                    <a:pt x="5064" y="6275"/>
                  </a:cubicBezTo>
                  <a:cubicBezTo>
                    <a:pt x="5254" y="6275"/>
                    <a:pt x="5434" y="6222"/>
                    <a:pt x="5588" y="6111"/>
                  </a:cubicBezTo>
                  <a:cubicBezTo>
                    <a:pt x="6107" y="5794"/>
                    <a:pt x="6164" y="4958"/>
                    <a:pt x="5732" y="4238"/>
                  </a:cubicBezTo>
                  <a:cubicBezTo>
                    <a:pt x="6539" y="4123"/>
                    <a:pt x="7115" y="3633"/>
                    <a:pt x="7057" y="3029"/>
                  </a:cubicBezTo>
                  <a:cubicBezTo>
                    <a:pt x="7086" y="2481"/>
                    <a:pt x="6424" y="2049"/>
                    <a:pt x="5646" y="2020"/>
                  </a:cubicBezTo>
                  <a:cubicBezTo>
                    <a:pt x="5963" y="1185"/>
                    <a:pt x="5732" y="321"/>
                    <a:pt x="5156" y="62"/>
                  </a:cubicBezTo>
                  <a:cubicBezTo>
                    <a:pt x="5072" y="19"/>
                    <a:pt x="4971" y="0"/>
                    <a:pt x="48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03" name="Google Shape;1403;p50"/>
            <p:cNvGrpSpPr/>
            <p:nvPr/>
          </p:nvGrpSpPr>
          <p:grpSpPr>
            <a:xfrm>
              <a:off x="8656226" y="2547184"/>
              <a:ext cx="234630" cy="217766"/>
              <a:chOff x="8205901" y="2931534"/>
              <a:chExt cx="234630" cy="217766"/>
            </a:xfrm>
          </p:grpSpPr>
          <p:sp>
            <p:nvSpPr>
              <p:cNvPr id="1404" name="Google Shape;1404;p50"/>
              <p:cNvSpPr/>
              <p:nvPr/>
            </p:nvSpPr>
            <p:spPr>
              <a:xfrm>
                <a:off x="8254456" y="2939398"/>
                <a:ext cx="180677" cy="204721"/>
              </a:xfrm>
              <a:custGeom>
                <a:avLst/>
                <a:gdLst/>
                <a:ahLst/>
                <a:cxnLst/>
                <a:rect l="l" t="t" r="r" b="b"/>
                <a:pathLst>
                  <a:path w="5790" h="6560" extrusionOk="0">
                    <a:moveTo>
                      <a:pt x="3465" y="0"/>
                    </a:moveTo>
                    <a:cubicBezTo>
                      <a:pt x="3303" y="0"/>
                      <a:pt x="3135" y="45"/>
                      <a:pt x="2967" y="129"/>
                    </a:cubicBezTo>
                    <a:cubicBezTo>
                      <a:pt x="3053" y="2260"/>
                      <a:pt x="2045" y="4450"/>
                      <a:pt x="144" y="5256"/>
                    </a:cubicBezTo>
                    <a:cubicBezTo>
                      <a:pt x="87" y="5256"/>
                      <a:pt x="87" y="5285"/>
                      <a:pt x="58" y="5285"/>
                    </a:cubicBezTo>
                    <a:cubicBezTo>
                      <a:pt x="0" y="5746"/>
                      <a:pt x="144" y="6207"/>
                      <a:pt x="490" y="6437"/>
                    </a:cubicBezTo>
                    <a:cubicBezTo>
                      <a:pt x="633" y="6520"/>
                      <a:pt x="795" y="6559"/>
                      <a:pt x="965" y="6559"/>
                    </a:cubicBezTo>
                    <a:cubicBezTo>
                      <a:pt x="1447" y="6559"/>
                      <a:pt x="1993" y="6242"/>
                      <a:pt x="2333" y="5688"/>
                    </a:cubicBezTo>
                    <a:cubicBezTo>
                      <a:pt x="2362" y="5631"/>
                      <a:pt x="2391" y="5573"/>
                      <a:pt x="2449" y="5487"/>
                    </a:cubicBezTo>
                    <a:cubicBezTo>
                      <a:pt x="2802" y="5986"/>
                      <a:pt x="3321" y="6290"/>
                      <a:pt x="3778" y="6290"/>
                    </a:cubicBezTo>
                    <a:cubicBezTo>
                      <a:pt x="3953" y="6290"/>
                      <a:pt x="4119" y="6245"/>
                      <a:pt x="4263" y="6149"/>
                    </a:cubicBezTo>
                    <a:cubicBezTo>
                      <a:pt x="4782" y="5775"/>
                      <a:pt x="4810" y="4997"/>
                      <a:pt x="4407" y="4277"/>
                    </a:cubicBezTo>
                    <a:cubicBezTo>
                      <a:pt x="5214" y="4133"/>
                      <a:pt x="5790" y="3614"/>
                      <a:pt x="5761" y="3038"/>
                    </a:cubicBezTo>
                    <a:cubicBezTo>
                      <a:pt x="5761" y="2433"/>
                      <a:pt x="5099" y="2001"/>
                      <a:pt x="4263" y="2001"/>
                    </a:cubicBezTo>
                    <a:cubicBezTo>
                      <a:pt x="4609" y="1166"/>
                      <a:pt x="4378" y="302"/>
                      <a:pt x="3802" y="71"/>
                    </a:cubicBezTo>
                    <a:cubicBezTo>
                      <a:pt x="3694" y="23"/>
                      <a:pt x="3581" y="0"/>
                      <a:pt x="34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50"/>
              <p:cNvSpPr/>
              <p:nvPr/>
            </p:nvSpPr>
            <p:spPr>
              <a:xfrm>
                <a:off x="8287689" y="3010395"/>
                <a:ext cx="75547" cy="58420"/>
              </a:xfrm>
              <a:custGeom>
                <a:avLst/>
                <a:gdLst/>
                <a:ahLst/>
                <a:cxnLst/>
                <a:rect l="l" t="t" r="r" b="b"/>
                <a:pathLst>
                  <a:path w="2421" h="1872" extrusionOk="0">
                    <a:moveTo>
                      <a:pt x="1393" y="0"/>
                    </a:moveTo>
                    <a:cubicBezTo>
                      <a:pt x="1212" y="0"/>
                      <a:pt x="1021" y="42"/>
                      <a:pt x="836" y="129"/>
                    </a:cubicBezTo>
                    <a:cubicBezTo>
                      <a:pt x="289" y="418"/>
                      <a:pt x="1" y="994"/>
                      <a:pt x="231" y="1426"/>
                    </a:cubicBezTo>
                    <a:cubicBezTo>
                      <a:pt x="365" y="1712"/>
                      <a:pt x="675" y="1872"/>
                      <a:pt x="1029" y="1872"/>
                    </a:cubicBezTo>
                    <a:cubicBezTo>
                      <a:pt x="1209" y="1872"/>
                      <a:pt x="1400" y="1830"/>
                      <a:pt x="1585" y="1743"/>
                    </a:cubicBezTo>
                    <a:cubicBezTo>
                      <a:pt x="2132" y="1483"/>
                      <a:pt x="2420" y="907"/>
                      <a:pt x="2190" y="446"/>
                    </a:cubicBezTo>
                    <a:cubicBezTo>
                      <a:pt x="2057" y="160"/>
                      <a:pt x="1746" y="0"/>
                      <a:pt x="13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50"/>
              <p:cNvSpPr/>
              <p:nvPr/>
            </p:nvSpPr>
            <p:spPr>
              <a:xfrm>
                <a:off x="8205901" y="2931534"/>
                <a:ext cx="234630" cy="217766"/>
              </a:xfrm>
              <a:custGeom>
                <a:avLst/>
                <a:gdLst/>
                <a:ahLst/>
                <a:cxnLst/>
                <a:rect l="l" t="t" r="r" b="b"/>
                <a:pathLst>
                  <a:path w="7519" h="6978" extrusionOk="0">
                    <a:moveTo>
                      <a:pt x="5075" y="397"/>
                    </a:moveTo>
                    <a:cubicBezTo>
                      <a:pt x="5157" y="397"/>
                      <a:pt x="5243" y="410"/>
                      <a:pt x="5330" y="439"/>
                    </a:cubicBezTo>
                    <a:cubicBezTo>
                      <a:pt x="5790" y="640"/>
                      <a:pt x="5963" y="1389"/>
                      <a:pt x="5675" y="2109"/>
                    </a:cubicBezTo>
                    <a:cubicBezTo>
                      <a:pt x="5646" y="2167"/>
                      <a:pt x="5646" y="2224"/>
                      <a:pt x="5675" y="2282"/>
                    </a:cubicBezTo>
                    <a:cubicBezTo>
                      <a:pt x="5675" y="2368"/>
                      <a:pt x="5762" y="2397"/>
                      <a:pt x="5819" y="2397"/>
                    </a:cubicBezTo>
                    <a:cubicBezTo>
                      <a:pt x="6510" y="2426"/>
                      <a:pt x="7058" y="2829"/>
                      <a:pt x="7087" y="3290"/>
                    </a:cubicBezTo>
                    <a:cubicBezTo>
                      <a:pt x="7115" y="3751"/>
                      <a:pt x="6626" y="4183"/>
                      <a:pt x="5934" y="4298"/>
                    </a:cubicBezTo>
                    <a:cubicBezTo>
                      <a:pt x="5848" y="4298"/>
                      <a:pt x="5819" y="4356"/>
                      <a:pt x="5790" y="4414"/>
                    </a:cubicBezTo>
                    <a:cubicBezTo>
                      <a:pt x="5762" y="4442"/>
                      <a:pt x="5762" y="4529"/>
                      <a:pt x="5790" y="4586"/>
                    </a:cubicBezTo>
                    <a:cubicBezTo>
                      <a:pt x="6107" y="5220"/>
                      <a:pt x="6078" y="5940"/>
                      <a:pt x="5675" y="6171"/>
                    </a:cubicBezTo>
                    <a:cubicBezTo>
                      <a:pt x="5560" y="6247"/>
                      <a:pt x="5427" y="6283"/>
                      <a:pt x="5285" y="6283"/>
                    </a:cubicBezTo>
                    <a:cubicBezTo>
                      <a:pt x="4894" y="6283"/>
                      <a:pt x="4437" y="6010"/>
                      <a:pt x="4120" y="5566"/>
                    </a:cubicBezTo>
                    <a:cubicBezTo>
                      <a:pt x="4091" y="5537"/>
                      <a:pt x="4033" y="5508"/>
                      <a:pt x="3947" y="5508"/>
                    </a:cubicBezTo>
                    <a:cubicBezTo>
                      <a:pt x="3889" y="5508"/>
                      <a:pt x="3803" y="5537"/>
                      <a:pt x="3774" y="5595"/>
                    </a:cubicBezTo>
                    <a:cubicBezTo>
                      <a:pt x="3745" y="5681"/>
                      <a:pt x="3688" y="5710"/>
                      <a:pt x="3659" y="5796"/>
                    </a:cubicBezTo>
                    <a:cubicBezTo>
                      <a:pt x="3358" y="6269"/>
                      <a:pt x="2880" y="6566"/>
                      <a:pt x="2478" y="6566"/>
                    </a:cubicBezTo>
                    <a:cubicBezTo>
                      <a:pt x="2341" y="6566"/>
                      <a:pt x="2213" y="6532"/>
                      <a:pt x="2103" y="6459"/>
                    </a:cubicBezTo>
                    <a:cubicBezTo>
                      <a:pt x="1873" y="6286"/>
                      <a:pt x="1729" y="5940"/>
                      <a:pt x="1787" y="5508"/>
                    </a:cubicBezTo>
                    <a:cubicBezTo>
                      <a:pt x="1815" y="5278"/>
                      <a:pt x="1902" y="5018"/>
                      <a:pt x="2046" y="4817"/>
                    </a:cubicBezTo>
                    <a:cubicBezTo>
                      <a:pt x="2075" y="4730"/>
                      <a:pt x="2075" y="4673"/>
                      <a:pt x="2046" y="4586"/>
                    </a:cubicBezTo>
                    <a:cubicBezTo>
                      <a:pt x="2017" y="4529"/>
                      <a:pt x="1931" y="4500"/>
                      <a:pt x="1873" y="4500"/>
                    </a:cubicBezTo>
                    <a:lnTo>
                      <a:pt x="1758" y="4500"/>
                    </a:lnTo>
                    <a:cubicBezTo>
                      <a:pt x="1009" y="4442"/>
                      <a:pt x="375" y="3981"/>
                      <a:pt x="433" y="3434"/>
                    </a:cubicBezTo>
                    <a:cubicBezTo>
                      <a:pt x="462" y="2973"/>
                      <a:pt x="951" y="2628"/>
                      <a:pt x="1614" y="2570"/>
                    </a:cubicBezTo>
                    <a:cubicBezTo>
                      <a:pt x="1671" y="2570"/>
                      <a:pt x="1758" y="2541"/>
                      <a:pt x="1787" y="2484"/>
                    </a:cubicBezTo>
                    <a:cubicBezTo>
                      <a:pt x="1844" y="2426"/>
                      <a:pt x="1844" y="2368"/>
                      <a:pt x="1787" y="2282"/>
                    </a:cubicBezTo>
                    <a:cubicBezTo>
                      <a:pt x="1470" y="1677"/>
                      <a:pt x="1499" y="957"/>
                      <a:pt x="1902" y="698"/>
                    </a:cubicBezTo>
                    <a:cubicBezTo>
                      <a:pt x="2017" y="640"/>
                      <a:pt x="2161" y="611"/>
                      <a:pt x="2305" y="611"/>
                    </a:cubicBezTo>
                    <a:cubicBezTo>
                      <a:pt x="2363" y="611"/>
                      <a:pt x="2449" y="611"/>
                      <a:pt x="2507" y="554"/>
                    </a:cubicBezTo>
                    <a:cubicBezTo>
                      <a:pt x="2910" y="669"/>
                      <a:pt x="3256" y="928"/>
                      <a:pt x="3515" y="1303"/>
                    </a:cubicBezTo>
                    <a:lnTo>
                      <a:pt x="3544" y="1389"/>
                    </a:lnTo>
                    <a:cubicBezTo>
                      <a:pt x="3601" y="1447"/>
                      <a:pt x="3659" y="1504"/>
                      <a:pt x="3745" y="1504"/>
                    </a:cubicBezTo>
                    <a:cubicBezTo>
                      <a:pt x="3803" y="1504"/>
                      <a:pt x="3889" y="1447"/>
                      <a:pt x="3918" y="1389"/>
                    </a:cubicBezTo>
                    <a:cubicBezTo>
                      <a:pt x="4091" y="986"/>
                      <a:pt x="4350" y="698"/>
                      <a:pt x="4667" y="525"/>
                    </a:cubicBezTo>
                    <a:cubicBezTo>
                      <a:pt x="4763" y="448"/>
                      <a:pt x="4910" y="397"/>
                      <a:pt x="5075" y="397"/>
                    </a:cubicBezTo>
                    <a:close/>
                    <a:moveTo>
                      <a:pt x="4999" y="1"/>
                    </a:moveTo>
                    <a:cubicBezTo>
                      <a:pt x="4806" y="1"/>
                      <a:pt x="4616" y="52"/>
                      <a:pt x="4437" y="151"/>
                    </a:cubicBezTo>
                    <a:cubicBezTo>
                      <a:pt x="4149" y="295"/>
                      <a:pt x="3889" y="583"/>
                      <a:pt x="3659" y="928"/>
                    </a:cubicBezTo>
                    <a:cubicBezTo>
                      <a:pt x="3371" y="525"/>
                      <a:pt x="2996" y="266"/>
                      <a:pt x="2593" y="208"/>
                    </a:cubicBezTo>
                    <a:cubicBezTo>
                      <a:pt x="2464" y="178"/>
                      <a:pt x="2345" y="162"/>
                      <a:pt x="2235" y="162"/>
                    </a:cubicBezTo>
                    <a:cubicBezTo>
                      <a:pt x="2027" y="162"/>
                      <a:pt x="1851" y="220"/>
                      <a:pt x="1700" y="352"/>
                    </a:cubicBezTo>
                    <a:cubicBezTo>
                      <a:pt x="1153" y="669"/>
                      <a:pt x="1038" y="1418"/>
                      <a:pt x="1326" y="2167"/>
                    </a:cubicBezTo>
                    <a:cubicBezTo>
                      <a:pt x="634" y="2311"/>
                      <a:pt x="116" y="2801"/>
                      <a:pt x="58" y="3377"/>
                    </a:cubicBezTo>
                    <a:cubicBezTo>
                      <a:pt x="1" y="4097"/>
                      <a:pt x="692" y="4702"/>
                      <a:pt x="1585" y="4846"/>
                    </a:cubicBezTo>
                    <a:cubicBezTo>
                      <a:pt x="1499" y="5018"/>
                      <a:pt x="1470" y="5249"/>
                      <a:pt x="1441" y="5422"/>
                    </a:cubicBezTo>
                    <a:cubicBezTo>
                      <a:pt x="1355" y="6027"/>
                      <a:pt x="1585" y="6545"/>
                      <a:pt x="1988" y="6804"/>
                    </a:cubicBezTo>
                    <a:cubicBezTo>
                      <a:pt x="2161" y="6948"/>
                      <a:pt x="2334" y="6977"/>
                      <a:pt x="2564" y="6977"/>
                    </a:cubicBezTo>
                    <a:cubicBezTo>
                      <a:pt x="3054" y="6977"/>
                      <a:pt x="3659" y="6660"/>
                      <a:pt x="4005" y="6084"/>
                    </a:cubicBezTo>
                    <a:cubicBezTo>
                      <a:pt x="4390" y="6489"/>
                      <a:pt x="4867" y="6714"/>
                      <a:pt x="5304" y="6714"/>
                    </a:cubicBezTo>
                    <a:cubicBezTo>
                      <a:pt x="5519" y="6714"/>
                      <a:pt x="5725" y="6659"/>
                      <a:pt x="5906" y="6545"/>
                    </a:cubicBezTo>
                    <a:cubicBezTo>
                      <a:pt x="6453" y="6228"/>
                      <a:pt x="6597" y="5422"/>
                      <a:pt x="6251" y="4673"/>
                    </a:cubicBezTo>
                    <a:cubicBezTo>
                      <a:pt x="7029" y="4442"/>
                      <a:pt x="7519" y="3924"/>
                      <a:pt x="7490" y="3290"/>
                    </a:cubicBezTo>
                    <a:cubicBezTo>
                      <a:pt x="7490" y="2656"/>
                      <a:pt x="6914" y="2138"/>
                      <a:pt x="6107" y="2052"/>
                    </a:cubicBezTo>
                    <a:cubicBezTo>
                      <a:pt x="6338" y="1187"/>
                      <a:pt x="6078" y="352"/>
                      <a:pt x="5445" y="93"/>
                    </a:cubicBezTo>
                    <a:cubicBezTo>
                      <a:pt x="5295" y="31"/>
                      <a:pt x="5146" y="1"/>
                      <a:pt x="49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07" name="Google Shape;1407;p50"/>
          <p:cNvGrpSpPr/>
          <p:nvPr/>
        </p:nvGrpSpPr>
        <p:grpSpPr>
          <a:xfrm>
            <a:off x="1284443" y="1026113"/>
            <a:ext cx="354974" cy="319878"/>
            <a:chOff x="8549240" y="3624833"/>
            <a:chExt cx="237314" cy="213865"/>
          </a:xfrm>
        </p:grpSpPr>
        <p:sp>
          <p:nvSpPr>
            <p:cNvPr id="1408" name="Google Shape;1408;p50"/>
            <p:cNvSpPr/>
            <p:nvPr/>
          </p:nvSpPr>
          <p:spPr>
            <a:xfrm>
              <a:off x="8555989" y="3631362"/>
              <a:ext cx="223833" cy="200789"/>
            </a:xfrm>
            <a:custGeom>
              <a:avLst/>
              <a:gdLst/>
              <a:ahLst/>
              <a:cxnLst/>
              <a:rect l="l" t="t" r="r" b="b"/>
              <a:pathLst>
                <a:path w="7173" h="6434" extrusionOk="0">
                  <a:moveTo>
                    <a:pt x="2373" y="0"/>
                  </a:moveTo>
                  <a:cubicBezTo>
                    <a:pt x="2239" y="0"/>
                    <a:pt x="2109" y="29"/>
                    <a:pt x="1988" y="89"/>
                  </a:cubicBezTo>
                  <a:cubicBezTo>
                    <a:pt x="1440" y="349"/>
                    <a:pt x="1268" y="1155"/>
                    <a:pt x="1584" y="1904"/>
                  </a:cubicBezTo>
                  <a:cubicBezTo>
                    <a:pt x="1555" y="1903"/>
                    <a:pt x="1526" y="1902"/>
                    <a:pt x="1498" y="1902"/>
                  </a:cubicBezTo>
                  <a:cubicBezTo>
                    <a:pt x="789" y="1902"/>
                    <a:pt x="226" y="2242"/>
                    <a:pt x="115" y="2768"/>
                  </a:cubicBezTo>
                  <a:cubicBezTo>
                    <a:pt x="0" y="3373"/>
                    <a:pt x="576" y="4064"/>
                    <a:pt x="1498" y="4208"/>
                  </a:cubicBezTo>
                  <a:lnTo>
                    <a:pt x="1584" y="4208"/>
                  </a:lnTo>
                  <a:cubicBezTo>
                    <a:pt x="1412" y="4410"/>
                    <a:pt x="1296" y="4669"/>
                    <a:pt x="1239" y="4929"/>
                  </a:cubicBezTo>
                  <a:cubicBezTo>
                    <a:pt x="1095" y="5389"/>
                    <a:pt x="1181" y="5850"/>
                    <a:pt x="1527" y="6138"/>
                  </a:cubicBezTo>
                  <a:cubicBezTo>
                    <a:pt x="1696" y="6277"/>
                    <a:pt x="1909" y="6344"/>
                    <a:pt x="2138" y="6344"/>
                  </a:cubicBezTo>
                  <a:cubicBezTo>
                    <a:pt x="2574" y="6344"/>
                    <a:pt x="3069" y="6102"/>
                    <a:pt x="3428" y="5649"/>
                  </a:cubicBezTo>
                  <a:cubicBezTo>
                    <a:pt x="3457" y="5562"/>
                    <a:pt x="3543" y="5533"/>
                    <a:pt x="3572" y="5476"/>
                  </a:cubicBezTo>
                  <a:cubicBezTo>
                    <a:pt x="3886" y="6060"/>
                    <a:pt x="4411" y="6433"/>
                    <a:pt x="4899" y="6433"/>
                  </a:cubicBezTo>
                  <a:cubicBezTo>
                    <a:pt x="5038" y="6433"/>
                    <a:pt x="5173" y="6403"/>
                    <a:pt x="5300" y="6340"/>
                  </a:cubicBezTo>
                  <a:cubicBezTo>
                    <a:pt x="5847" y="6081"/>
                    <a:pt x="6020" y="5245"/>
                    <a:pt x="5703" y="4496"/>
                  </a:cubicBezTo>
                  <a:cubicBezTo>
                    <a:pt x="6481" y="4468"/>
                    <a:pt x="7115" y="4036"/>
                    <a:pt x="7172" y="3460"/>
                  </a:cubicBezTo>
                  <a:cubicBezTo>
                    <a:pt x="7144" y="2912"/>
                    <a:pt x="6596" y="2365"/>
                    <a:pt x="5819" y="2250"/>
                  </a:cubicBezTo>
                  <a:cubicBezTo>
                    <a:pt x="6251" y="1472"/>
                    <a:pt x="6135" y="608"/>
                    <a:pt x="5559" y="291"/>
                  </a:cubicBezTo>
                  <a:cubicBezTo>
                    <a:pt x="5413" y="210"/>
                    <a:pt x="5258" y="175"/>
                    <a:pt x="5099" y="175"/>
                  </a:cubicBezTo>
                  <a:cubicBezTo>
                    <a:pt x="4975" y="175"/>
                    <a:pt x="4850" y="196"/>
                    <a:pt x="4724" y="233"/>
                  </a:cubicBezTo>
                  <a:cubicBezTo>
                    <a:pt x="4378" y="377"/>
                    <a:pt x="4004" y="666"/>
                    <a:pt x="3802" y="1098"/>
                  </a:cubicBezTo>
                  <a:cubicBezTo>
                    <a:pt x="3802" y="1069"/>
                    <a:pt x="3745" y="1069"/>
                    <a:pt x="3745" y="1040"/>
                  </a:cubicBezTo>
                  <a:cubicBezTo>
                    <a:pt x="3426" y="403"/>
                    <a:pt x="2875" y="0"/>
                    <a:pt x="23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09" name="Google Shape;1409;p50"/>
            <p:cNvGrpSpPr/>
            <p:nvPr/>
          </p:nvGrpSpPr>
          <p:grpSpPr>
            <a:xfrm>
              <a:off x="8549240" y="3624833"/>
              <a:ext cx="237314" cy="213865"/>
              <a:chOff x="8365015" y="3739933"/>
              <a:chExt cx="237314" cy="213865"/>
            </a:xfrm>
          </p:grpSpPr>
          <p:sp>
            <p:nvSpPr>
              <p:cNvPr id="1410" name="Google Shape;1410;p50"/>
              <p:cNvSpPr/>
              <p:nvPr/>
            </p:nvSpPr>
            <p:spPr>
              <a:xfrm>
                <a:off x="8406362" y="3749826"/>
                <a:ext cx="190569" cy="197918"/>
              </a:xfrm>
              <a:custGeom>
                <a:avLst/>
                <a:gdLst/>
                <a:ahLst/>
                <a:cxnLst/>
                <a:rect l="l" t="t" r="r" b="b"/>
                <a:pathLst>
                  <a:path w="6107" h="6342" extrusionOk="0">
                    <a:moveTo>
                      <a:pt x="4060" y="1"/>
                    </a:moveTo>
                    <a:cubicBezTo>
                      <a:pt x="3930" y="1"/>
                      <a:pt x="3794" y="29"/>
                      <a:pt x="3658" y="84"/>
                    </a:cubicBezTo>
                    <a:cubicBezTo>
                      <a:pt x="3428" y="2186"/>
                      <a:pt x="2218" y="4260"/>
                      <a:pt x="202" y="4808"/>
                    </a:cubicBezTo>
                    <a:cubicBezTo>
                      <a:pt x="144" y="4836"/>
                      <a:pt x="144" y="4836"/>
                      <a:pt x="115" y="4836"/>
                    </a:cubicBezTo>
                    <a:cubicBezTo>
                      <a:pt x="0" y="5355"/>
                      <a:pt x="86" y="5816"/>
                      <a:pt x="403" y="6075"/>
                    </a:cubicBezTo>
                    <a:cubicBezTo>
                      <a:pt x="557" y="6219"/>
                      <a:pt x="755" y="6286"/>
                      <a:pt x="973" y="6286"/>
                    </a:cubicBezTo>
                    <a:cubicBezTo>
                      <a:pt x="1408" y="6286"/>
                      <a:pt x="1920" y="6017"/>
                      <a:pt x="2304" y="5556"/>
                    </a:cubicBezTo>
                    <a:cubicBezTo>
                      <a:pt x="2391" y="5499"/>
                      <a:pt x="2420" y="5441"/>
                      <a:pt x="2448" y="5384"/>
                    </a:cubicBezTo>
                    <a:cubicBezTo>
                      <a:pt x="2763" y="5967"/>
                      <a:pt x="3287" y="6341"/>
                      <a:pt x="3776" y="6341"/>
                    </a:cubicBezTo>
                    <a:cubicBezTo>
                      <a:pt x="3914" y="6341"/>
                      <a:pt x="4050" y="6311"/>
                      <a:pt x="4177" y="6248"/>
                    </a:cubicBezTo>
                    <a:cubicBezTo>
                      <a:pt x="4724" y="5960"/>
                      <a:pt x="4897" y="5153"/>
                      <a:pt x="4580" y="4404"/>
                    </a:cubicBezTo>
                    <a:cubicBezTo>
                      <a:pt x="5386" y="4375"/>
                      <a:pt x="6020" y="3943"/>
                      <a:pt x="6078" y="3367"/>
                    </a:cubicBezTo>
                    <a:cubicBezTo>
                      <a:pt x="6107" y="2791"/>
                      <a:pt x="5559" y="2244"/>
                      <a:pt x="4724" y="2100"/>
                    </a:cubicBezTo>
                    <a:cubicBezTo>
                      <a:pt x="5127" y="1322"/>
                      <a:pt x="5070" y="458"/>
                      <a:pt x="4465" y="112"/>
                    </a:cubicBezTo>
                    <a:cubicBezTo>
                      <a:pt x="4343" y="36"/>
                      <a:pt x="4205" y="1"/>
                      <a:pt x="4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50"/>
              <p:cNvSpPr/>
              <p:nvPr/>
            </p:nvSpPr>
            <p:spPr>
              <a:xfrm>
                <a:off x="8449487" y="3820261"/>
                <a:ext cx="75547" cy="56735"/>
              </a:xfrm>
              <a:custGeom>
                <a:avLst/>
                <a:gdLst/>
                <a:ahLst/>
                <a:cxnLst/>
                <a:rect l="l" t="t" r="r" b="b"/>
                <a:pathLst>
                  <a:path w="2421" h="1818" extrusionOk="0">
                    <a:moveTo>
                      <a:pt x="1316" y="0"/>
                    </a:moveTo>
                    <a:cubicBezTo>
                      <a:pt x="1179" y="0"/>
                      <a:pt x="1036" y="23"/>
                      <a:pt x="894" y="73"/>
                    </a:cubicBezTo>
                    <a:cubicBezTo>
                      <a:pt x="375" y="246"/>
                      <a:pt x="1" y="793"/>
                      <a:pt x="145" y="1254"/>
                    </a:cubicBezTo>
                    <a:cubicBezTo>
                      <a:pt x="253" y="1601"/>
                      <a:pt x="622" y="1817"/>
                      <a:pt x="1044" y="1817"/>
                    </a:cubicBezTo>
                    <a:cubicBezTo>
                      <a:pt x="1183" y="1817"/>
                      <a:pt x="1327" y="1794"/>
                      <a:pt x="1470" y="1744"/>
                    </a:cubicBezTo>
                    <a:cubicBezTo>
                      <a:pt x="2046" y="1571"/>
                      <a:pt x="2420" y="1024"/>
                      <a:pt x="2247" y="563"/>
                    </a:cubicBezTo>
                    <a:cubicBezTo>
                      <a:pt x="2096" y="216"/>
                      <a:pt x="1732" y="0"/>
                      <a:pt x="13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50"/>
              <p:cNvSpPr/>
              <p:nvPr/>
            </p:nvSpPr>
            <p:spPr>
              <a:xfrm>
                <a:off x="8365015" y="3739933"/>
                <a:ext cx="237314" cy="213865"/>
              </a:xfrm>
              <a:custGeom>
                <a:avLst/>
                <a:gdLst/>
                <a:ahLst/>
                <a:cxnLst/>
                <a:rect l="l" t="t" r="r" b="b"/>
                <a:pathLst>
                  <a:path w="7605" h="6853" extrusionOk="0">
                    <a:moveTo>
                      <a:pt x="2618" y="386"/>
                    </a:moveTo>
                    <a:cubicBezTo>
                      <a:pt x="2715" y="386"/>
                      <a:pt x="2823" y="401"/>
                      <a:pt x="2938" y="429"/>
                    </a:cubicBezTo>
                    <a:cubicBezTo>
                      <a:pt x="3284" y="545"/>
                      <a:pt x="3601" y="862"/>
                      <a:pt x="3831" y="1294"/>
                    </a:cubicBezTo>
                    <a:lnTo>
                      <a:pt x="3860" y="1380"/>
                    </a:lnTo>
                    <a:cubicBezTo>
                      <a:pt x="3889" y="1438"/>
                      <a:pt x="3975" y="1466"/>
                      <a:pt x="4033" y="1466"/>
                    </a:cubicBezTo>
                    <a:cubicBezTo>
                      <a:pt x="4119" y="1466"/>
                      <a:pt x="4177" y="1438"/>
                      <a:pt x="4234" y="1380"/>
                    </a:cubicBezTo>
                    <a:cubicBezTo>
                      <a:pt x="4407" y="1006"/>
                      <a:pt x="4724" y="718"/>
                      <a:pt x="5041" y="602"/>
                    </a:cubicBezTo>
                    <a:cubicBezTo>
                      <a:pt x="5161" y="568"/>
                      <a:pt x="5291" y="523"/>
                      <a:pt x="5432" y="523"/>
                    </a:cubicBezTo>
                    <a:cubicBezTo>
                      <a:pt x="5527" y="523"/>
                      <a:pt x="5627" y="544"/>
                      <a:pt x="5732" y="602"/>
                    </a:cubicBezTo>
                    <a:cubicBezTo>
                      <a:pt x="6164" y="862"/>
                      <a:pt x="6251" y="1610"/>
                      <a:pt x="5876" y="2302"/>
                    </a:cubicBezTo>
                    <a:cubicBezTo>
                      <a:pt x="5847" y="2331"/>
                      <a:pt x="5847" y="2417"/>
                      <a:pt x="5876" y="2475"/>
                    </a:cubicBezTo>
                    <a:cubicBezTo>
                      <a:pt x="5905" y="2561"/>
                      <a:pt x="5963" y="2590"/>
                      <a:pt x="6020" y="2590"/>
                    </a:cubicBezTo>
                    <a:cubicBezTo>
                      <a:pt x="6711" y="2734"/>
                      <a:pt x="7201" y="3166"/>
                      <a:pt x="7172" y="3627"/>
                    </a:cubicBezTo>
                    <a:cubicBezTo>
                      <a:pt x="7144" y="4116"/>
                      <a:pt x="6596" y="4462"/>
                      <a:pt x="5905" y="4520"/>
                    </a:cubicBezTo>
                    <a:cubicBezTo>
                      <a:pt x="5847" y="4520"/>
                      <a:pt x="5761" y="4548"/>
                      <a:pt x="5732" y="4606"/>
                    </a:cubicBezTo>
                    <a:cubicBezTo>
                      <a:pt x="5703" y="4664"/>
                      <a:pt x="5703" y="4721"/>
                      <a:pt x="5732" y="4808"/>
                    </a:cubicBezTo>
                    <a:cubicBezTo>
                      <a:pt x="6020" y="5470"/>
                      <a:pt x="5876" y="6161"/>
                      <a:pt x="5444" y="6392"/>
                    </a:cubicBezTo>
                    <a:cubicBezTo>
                      <a:pt x="5361" y="6431"/>
                      <a:pt x="5271" y="6449"/>
                      <a:pt x="5176" y="6449"/>
                    </a:cubicBezTo>
                    <a:cubicBezTo>
                      <a:pt x="4778" y="6449"/>
                      <a:pt x="4306" y="6121"/>
                      <a:pt x="4004" y="5585"/>
                    </a:cubicBezTo>
                    <a:cubicBezTo>
                      <a:pt x="3975" y="5528"/>
                      <a:pt x="3889" y="5470"/>
                      <a:pt x="3831" y="5470"/>
                    </a:cubicBezTo>
                    <a:cubicBezTo>
                      <a:pt x="3782" y="5470"/>
                      <a:pt x="3742" y="5489"/>
                      <a:pt x="3700" y="5489"/>
                    </a:cubicBezTo>
                    <a:cubicBezTo>
                      <a:pt x="3669" y="5489"/>
                      <a:pt x="3638" y="5478"/>
                      <a:pt x="3601" y="5441"/>
                    </a:cubicBezTo>
                    <a:cubicBezTo>
                      <a:pt x="3572" y="5528"/>
                      <a:pt x="3543" y="5585"/>
                      <a:pt x="3514" y="5614"/>
                    </a:cubicBezTo>
                    <a:cubicBezTo>
                      <a:pt x="3178" y="6049"/>
                      <a:pt x="2720" y="6280"/>
                      <a:pt x="2335" y="6280"/>
                    </a:cubicBezTo>
                    <a:cubicBezTo>
                      <a:pt x="2159" y="6280"/>
                      <a:pt x="1999" y="6232"/>
                      <a:pt x="1872" y="6133"/>
                    </a:cubicBezTo>
                    <a:cubicBezTo>
                      <a:pt x="1642" y="5902"/>
                      <a:pt x="1556" y="5557"/>
                      <a:pt x="1671" y="5125"/>
                    </a:cubicBezTo>
                    <a:cubicBezTo>
                      <a:pt x="1700" y="4894"/>
                      <a:pt x="1844" y="4692"/>
                      <a:pt x="1988" y="4462"/>
                    </a:cubicBezTo>
                    <a:cubicBezTo>
                      <a:pt x="2016" y="4433"/>
                      <a:pt x="2074" y="4347"/>
                      <a:pt x="2016" y="4289"/>
                    </a:cubicBezTo>
                    <a:cubicBezTo>
                      <a:pt x="2016" y="4203"/>
                      <a:pt x="1959" y="4145"/>
                      <a:pt x="1872" y="4145"/>
                    </a:cubicBezTo>
                    <a:lnTo>
                      <a:pt x="1786" y="4145"/>
                    </a:lnTo>
                    <a:cubicBezTo>
                      <a:pt x="1008" y="4001"/>
                      <a:pt x="490" y="3425"/>
                      <a:pt x="576" y="2907"/>
                    </a:cubicBezTo>
                    <a:cubicBezTo>
                      <a:pt x="655" y="2511"/>
                      <a:pt x="1120" y="2237"/>
                      <a:pt x="1683" y="2237"/>
                    </a:cubicBezTo>
                    <a:cubicBezTo>
                      <a:pt x="1736" y="2237"/>
                      <a:pt x="1789" y="2239"/>
                      <a:pt x="1844" y="2244"/>
                    </a:cubicBezTo>
                    <a:cubicBezTo>
                      <a:pt x="1930" y="2244"/>
                      <a:pt x="1988" y="2244"/>
                      <a:pt x="2016" y="2158"/>
                    </a:cubicBezTo>
                    <a:cubicBezTo>
                      <a:pt x="2074" y="2129"/>
                      <a:pt x="2103" y="2043"/>
                      <a:pt x="2074" y="1985"/>
                    </a:cubicBezTo>
                    <a:cubicBezTo>
                      <a:pt x="1786" y="1322"/>
                      <a:pt x="1930" y="660"/>
                      <a:pt x="2362" y="429"/>
                    </a:cubicBezTo>
                    <a:cubicBezTo>
                      <a:pt x="2434" y="401"/>
                      <a:pt x="2520" y="386"/>
                      <a:pt x="2618" y="386"/>
                    </a:cubicBezTo>
                    <a:close/>
                    <a:moveTo>
                      <a:pt x="2582" y="1"/>
                    </a:moveTo>
                    <a:cubicBezTo>
                      <a:pt x="2421" y="1"/>
                      <a:pt x="2268" y="37"/>
                      <a:pt x="2132" y="113"/>
                    </a:cubicBezTo>
                    <a:cubicBezTo>
                      <a:pt x="1584" y="401"/>
                      <a:pt x="1354" y="1150"/>
                      <a:pt x="1556" y="1927"/>
                    </a:cubicBezTo>
                    <a:cubicBezTo>
                      <a:pt x="835" y="1956"/>
                      <a:pt x="259" y="2359"/>
                      <a:pt x="144" y="2935"/>
                    </a:cubicBezTo>
                    <a:cubicBezTo>
                      <a:pt x="0" y="3598"/>
                      <a:pt x="634" y="4318"/>
                      <a:pt x="1498" y="4577"/>
                    </a:cubicBezTo>
                    <a:cubicBezTo>
                      <a:pt x="1411" y="4750"/>
                      <a:pt x="1296" y="4952"/>
                      <a:pt x="1267" y="5125"/>
                    </a:cubicBezTo>
                    <a:cubicBezTo>
                      <a:pt x="1123" y="5729"/>
                      <a:pt x="1267" y="6248"/>
                      <a:pt x="1642" y="6565"/>
                    </a:cubicBezTo>
                    <a:cubicBezTo>
                      <a:pt x="1838" y="6722"/>
                      <a:pt x="2075" y="6795"/>
                      <a:pt x="2328" y="6795"/>
                    </a:cubicBezTo>
                    <a:cubicBezTo>
                      <a:pt x="2816" y="6795"/>
                      <a:pt x="3366" y="6521"/>
                      <a:pt x="3802" y="6046"/>
                    </a:cubicBezTo>
                    <a:cubicBezTo>
                      <a:pt x="4148" y="6565"/>
                      <a:pt x="4695" y="6853"/>
                      <a:pt x="5156" y="6853"/>
                    </a:cubicBezTo>
                    <a:cubicBezTo>
                      <a:pt x="5329" y="6853"/>
                      <a:pt x="5473" y="6824"/>
                      <a:pt x="5588" y="6766"/>
                    </a:cubicBezTo>
                    <a:cubicBezTo>
                      <a:pt x="6164" y="6478"/>
                      <a:pt x="6395" y="5729"/>
                      <a:pt x="6164" y="4952"/>
                    </a:cubicBezTo>
                    <a:cubicBezTo>
                      <a:pt x="6971" y="4808"/>
                      <a:pt x="7547" y="4318"/>
                      <a:pt x="7576" y="3713"/>
                    </a:cubicBezTo>
                    <a:cubicBezTo>
                      <a:pt x="7604" y="3108"/>
                      <a:pt x="7115" y="2532"/>
                      <a:pt x="6337" y="2302"/>
                    </a:cubicBezTo>
                    <a:cubicBezTo>
                      <a:pt x="6683" y="1495"/>
                      <a:pt x="6539" y="631"/>
                      <a:pt x="5905" y="285"/>
                    </a:cubicBezTo>
                    <a:cubicBezTo>
                      <a:pt x="5747" y="206"/>
                      <a:pt x="5571" y="162"/>
                      <a:pt x="5383" y="162"/>
                    </a:cubicBezTo>
                    <a:cubicBezTo>
                      <a:pt x="5228" y="162"/>
                      <a:pt x="5065" y="192"/>
                      <a:pt x="4897" y="257"/>
                    </a:cubicBezTo>
                    <a:cubicBezTo>
                      <a:pt x="4580" y="372"/>
                      <a:pt x="4292" y="631"/>
                      <a:pt x="4033" y="919"/>
                    </a:cubicBezTo>
                    <a:cubicBezTo>
                      <a:pt x="3802" y="516"/>
                      <a:pt x="3428" y="228"/>
                      <a:pt x="3025" y="84"/>
                    </a:cubicBezTo>
                    <a:cubicBezTo>
                      <a:pt x="2875" y="29"/>
                      <a:pt x="2725" y="1"/>
                      <a:pt x="2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13" name="Google Shape;1413;p50"/>
          <p:cNvGrpSpPr/>
          <p:nvPr/>
        </p:nvGrpSpPr>
        <p:grpSpPr>
          <a:xfrm>
            <a:off x="7941640" y="4154958"/>
            <a:ext cx="432565" cy="401517"/>
            <a:chOff x="8656226" y="2547184"/>
            <a:chExt cx="234630" cy="217766"/>
          </a:xfrm>
        </p:grpSpPr>
        <p:sp>
          <p:nvSpPr>
            <p:cNvPr id="1414" name="Google Shape;1414;p50"/>
            <p:cNvSpPr/>
            <p:nvPr/>
          </p:nvSpPr>
          <p:spPr>
            <a:xfrm>
              <a:off x="8656234" y="2554313"/>
              <a:ext cx="222024" cy="203504"/>
            </a:xfrm>
            <a:custGeom>
              <a:avLst/>
              <a:gdLst/>
              <a:ahLst/>
              <a:cxnLst/>
              <a:rect l="l" t="t" r="r" b="b"/>
              <a:pathLst>
                <a:path w="7115" h="6521" extrusionOk="0">
                  <a:moveTo>
                    <a:pt x="4867" y="0"/>
                  </a:moveTo>
                  <a:cubicBezTo>
                    <a:pt x="4688" y="0"/>
                    <a:pt x="4495" y="57"/>
                    <a:pt x="4350" y="148"/>
                  </a:cubicBezTo>
                  <a:cubicBezTo>
                    <a:pt x="4004" y="321"/>
                    <a:pt x="3687" y="667"/>
                    <a:pt x="3514" y="1099"/>
                  </a:cubicBezTo>
                  <a:cubicBezTo>
                    <a:pt x="3514" y="1070"/>
                    <a:pt x="3457" y="1070"/>
                    <a:pt x="3457" y="1041"/>
                  </a:cubicBezTo>
                  <a:cubicBezTo>
                    <a:pt x="3103" y="500"/>
                    <a:pt x="2568" y="169"/>
                    <a:pt x="2103" y="169"/>
                  </a:cubicBezTo>
                  <a:cubicBezTo>
                    <a:pt x="1925" y="169"/>
                    <a:pt x="1757" y="217"/>
                    <a:pt x="1613" y="321"/>
                  </a:cubicBezTo>
                  <a:cubicBezTo>
                    <a:pt x="1095" y="638"/>
                    <a:pt x="1008" y="1444"/>
                    <a:pt x="1412" y="2164"/>
                  </a:cubicBezTo>
                  <a:cubicBezTo>
                    <a:pt x="663" y="2222"/>
                    <a:pt x="87" y="2625"/>
                    <a:pt x="58" y="3201"/>
                  </a:cubicBezTo>
                  <a:cubicBezTo>
                    <a:pt x="0" y="3864"/>
                    <a:pt x="692" y="4440"/>
                    <a:pt x="1556" y="4498"/>
                  </a:cubicBezTo>
                  <a:lnTo>
                    <a:pt x="1671" y="4498"/>
                  </a:lnTo>
                  <a:cubicBezTo>
                    <a:pt x="1527" y="4757"/>
                    <a:pt x="1412" y="5016"/>
                    <a:pt x="1383" y="5246"/>
                  </a:cubicBezTo>
                  <a:cubicBezTo>
                    <a:pt x="1296" y="5765"/>
                    <a:pt x="1440" y="6197"/>
                    <a:pt x="1815" y="6399"/>
                  </a:cubicBezTo>
                  <a:cubicBezTo>
                    <a:pt x="1958" y="6481"/>
                    <a:pt x="2118" y="6521"/>
                    <a:pt x="2286" y="6521"/>
                  </a:cubicBezTo>
                  <a:cubicBezTo>
                    <a:pt x="2761" y="6521"/>
                    <a:pt x="3296" y="6203"/>
                    <a:pt x="3658" y="5650"/>
                  </a:cubicBezTo>
                  <a:cubicBezTo>
                    <a:pt x="3687" y="5563"/>
                    <a:pt x="3716" y="5506"/>
                    <a:pt x="3774" y="5477"/>
                  </a:cubicBezTo>
                  <a:cubicBezTo>
                    <a:pt x="4117" y="5982"/>
                    <a:pt x="4617" y="6275"/>
                    <a:pt x="5064" y="6275"/>
                  </a:cubicBezTo>
                  <a:cubicBezTo>
                    <a:pt x="5254" y="6275"/>
                    <a:pt x="5434" y="6222"/>
                    <a:pt x="5588" y="6111"/>
                  </a:cubicBezTo>
                  <a:cubicBezTo>
                    <a:pt x="6107" y="5794"/>
                    <a:pt x="6164" y="4958"/>
                    <a:pt x="5732" y="4238"/>
                  </a:cubicBezTo>
                  <a:cubicBezTo>
                    <a:pt x="6539" y="4123"/>
                    <a:pt x="7115" y="3633"/>
                    <a:pt x="7057" y="3029"/>
                  </a:cubicBezTo>
                  <a:cubicBezTo>
                    <a:pt x="7086" y="2481"/>
                    <a:pt x="6424" y="2049"/>
                    <a:pt x="5646" y="2020"/>
                  </a:cubicBezTo>
                  <a:cubicBezTo>
                    <a:pt x="5963" y="1185"/>
                    <a:pt x="5732" y="321"/>
                    <a:pt x="5156" y="62"/>
                  </a:cubicBezTo>
                  <a:cubicBezTo>
                    <a:pt x="5072" y="19"/>
                    <a:pt x="4971" y="0"/>
                    <a:pt x="48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5" name="Google Shape;1415;p50"/>
            <p:cNvGrpSpPr/>
            <p:nvPr/>
          </p:nvGrpSpPr>
          <p:grpSpPr>
            <a:xfrm>
              <a:off x="8656226" y="2547184"/>
              <a:ext cx="234630" cy="217766"/>
              <a:chOff x="8205901" y="2931534"/>
              <a:chExt cx="234630" cy="217766"/>
            </a:xfrm>
          </p:grpSpPr>
          <p:sp>
            <p:nvSpPr>
              <p:cNvPr id="1416" name="Google Shape;1416;p50"/>
              <p:cNvSpPr/>
              <p:nvPr/>
            </p:nvSpPr>
            <p:spPr>
              <a:xfrm>
                <a:off x="8254456" y="2939398"/>
                <a:ext cx="180677" cy="204721"/>
              </a:xfrm>
              <a:custGeom>
                <a:avLst/>
                <a:gdLst/>
                <a:ahLst/>
                <a:cxnLst/>
                <a:rect l="l" t="t" r="r" b="b"/>
                <a:pathLst>
                  <a:path w="5790" h="6560" extrusionOk="0">
                    <a:moveTo>
                      <a:pt x="3465" y="0"/>
                    </a:moveTo>
                    <a:cubicBezTo>
                      <a:pt x="3303" y="0"/>
                      <a:pt x="3135" y="45"/>
                      <a:pt x="2967" y="129"/>
                    </a:cubicBezTo>
                    <a:cubicBezTo>
                      <a:pt x="3053" y="2260"/>
                      <a:pt x="2045" y="4450"/>
                      <a:pt x="144" y="5256"/>
                    </a:cubicBezTo>
                    <a:cubicBezTo>
                      <a:pt x="87" y="5256"/>
                      <a:pt x="87" y="5285"/>
                      <a:pt x="58" y="5285"/>
                    </a:cubicBezTo>
                    <a:cubicBezTo>
                      <a:pt x="0" y="5746"/>
                      <a:pt x="144" y="6207"/>
                      <a:pt x="490" y="6437"/>
                    </a:cubicBezTo>
                    <a:cubicBezTo>
                      <a:pt x="633" y="6520"/>
                      <a:pt x="795" y="6559"/>
                      <a:pt x="965" y="6559"/>
                    </a:cubicBezTo>
                    <a:cubicBezTo>
                      <a:pt x="1447" y="6559"/>
                      <a:pt x="1993" y="6242"/>
                      <a:pt x="2333" y="5688"/>
                    </a:cubicBezTo>
                    <a:cubicBezTo>
                      <a:pt x="2362" y="5631"/>
                      <a:pt x="2391" y="5573"/>
                      <a:pt x="2449" y="5487"/>
                    </a:cubicBezTo>
                    <a:cubicBezTo>
                      <a:pt x="2802" y="5986"/>
                      <a:pt x="3321" y="6290"/>
                      <a:pt x="3778" y="6290"/>
                    </a:cubicBezTo>
                    <a:cubicBezTo>
                      <a:pt x="3953" y="6290"/>
                      <a:pt x="4119" y="6245"/>
                      <a:pt x="4263" y="6149"/>
                    </a:cubicBezTo>
                    <a:cubicBezTo>
                      <a:pt x="4782" y="5775"/>
                      <a:pt x="4810" y="4997"/>
                      <a:pt x="4407" y="4277"/>
                    </a:cubicBezTo>
                    <a:cubicBezTo>
                      <a:pt x="5214" y="4133"/>
                      <a:pt x="5790" y="3614"/>
                      <a:pt x="5761" y="3038"/>
                    </a:cubicBezTo>
                    <a:cubicBezTo>
                      <a:pt x="5761" y="2433"/>
                      <a:pt x="5099" y="2001"/>
                      <a:pt x="4263" y="2001"/>
                    </a:cubicBezTo>
                    <a:cubicBezTo>
                      <a:pt x="4609" y="1166"/>
                      <a:pt x="4378" y="302"/>
                      <a:pt x="3802" y="71"/>
                    </a:cubicBezTo>
                    <a:cubicBezTo>
                      <a:pt x="3694" y="23"/>
                      <a:pt x="3581" y="0"/>
                      <a:pt x="34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50"/>
              <p:cNvSpPr/>
              <p:nvPr/>
            </p:nvSpPr>
            <p:spPr>
              <a:xfrm>
                <a:off x="8287689" y="3010395"/>
                <a:ext cx="75547" cy="58420"/>
              </a:xfrm>
              <a:custGeom>
                <a:avLst/>
                <a:gdLst/>
                <a:ahLst/>
                <a:cxnLst/>
                <a:rect l="l" t="t" r="r" b="b"/>
                <a:pathLst>
                  <a:path w="2421" h="1872" extrusionOk="0">
                    <a:moveTo>
                      <a:pt x="1393" y="0"/>
                    </a:moveTo>
                    <a:cubicBezTo>
                      <a:pt x="1212" y="0"/>
                      <a:pt x="1021" y="42"/>
                      <a:pt x="836" y="129"/>
                    </a:cubicBezTo>
                    <a:cubicBezTo>
                      <a:pt x="289" y="418"/>
                      <a:pt x="1" y="994"/>
                      <a:pt x="231" y="1426"/>
                    </a:cubicBezTo>
                    <a:cubicBezTo>
                      <a:pt x="365" y="1712"/>
                      <a:pt x="675" y="1872"/>
                      <a:pt x="1029" y="1872"/>
                    </a:cubicBezTo>
                    <a:cubicBezTo>
                      <a:pt x="1209" y="1872"/>
                      <a:pt x="1400" y="1830"/>
                      <a:pt x="1585" y="1743"/>
                    </a:cubicBezTo>
                    <a:cubicBezTo>
                      <a:pt x="2132" y="1483"/>
                      <a:pt x="2420" y="907"/>
                      <a:pt x="2190" y="446"/>
                    </a:cubicBezTo>
                    <a:cubicBezTo>
                      <a:pt x="2057" y="160"/>
                      <a:pt x="1746" y="0"/>
                      <a:pt x="13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50"/>
              <p:cNvSpPr/>
              <p:nvPr/>
            </p:nvSpPr>
            <p:spPr>
              <a:xfrm>
                <a:off x="8205901" y="2931534"/>
                <a:ext cx="234630" cy="217766"/>
              </a:xfrm>
              <a:custGeom>
                <a:avLst/>
                <a:gdLst/>
                <a:ahLst/>
                <a:cxnLst/>
                <a:rect l="l" t="t" r="r" b="b"/>
                <a:pathLst>
                  <a:path w="7519" h="6978" extrusionOk="0">
                    <a:moveTo>
                      <a:pt x="5075" y="397"/>
                    </a:moveTo>
                    <a:cubicBezTo>
                      <a:pt x="5157" y="397"/>
                      <a:pt x="5243" y="410"/>
                      <a:pt x="5330" y="439"/>
                    </a:cubicBezTo>
                    <a:cubicBezTo>
                      <a:pt x="5790" y="640"/>
                      <a:pt x="5963" y="1389"/>
                      <a:pt x="5675" y="2109"/>
                    </a:cubicBezTo>
                    <a:cubicBezTo>
                      <a:pt x="5646" y="2167"/>
                      <a:pt x="5646" y="2224"/>
                      <a:pt x="5675" y="2282"/>
                    </a:cubicBezTo>
                    <a:cubicBezTo>
                      <a:pt x="5675" y="2368"/>
                      <a:pt x="5762" y="2397"/>
                      <a:pt x="5819" y="2397"/>
                    </a:cubicBezTo>
                    <a:cubicBezTo>
                      <a:pt x="6510" y="2426"/>
                      <a:pt x="7058" y="2829"/>
                      <a:pt x="7087" y="3290"/>
                    </a:cubicBezTo>
                    <a:cubicBezTo>
                      <a:pt x="7115" y="3751"/>
                      <a:pt x="6626" y="4183"/>
                      <a:pt x="5934" y="4298"/>
                    </a:cubicBezTo>
                    <a:cubicBezTo>
                      <a:pt x="5848" y="4298"/>
                      <a:pt x="5819" y="4356"/>
                      <a:pt x="5790" y="4414"/>
                    </a:cubicBezTo>
                    <a:cubicBezTo>
                      <a:pt x="5762" y="4442"/>
                      <a:pt x="5762" y="4529"/>
                      <a:pt x="5790" y="4586"/>
                    </a:cubicBezTo>
                    <a:cubicBezTo>
                      <a:pt x="6107" y="5220"/>
                      <a:pt x="6078" y="5940"/>
                      <a:pt x="5675" y="6171"/>
                    </a:cubicBezTo>
                    <a:cubicBezTo>
                      <a:pt x="5560" y="6247"/>
                      <a:pt x="5427" y="6283"/>
                      <a:pt x="5285" y="6283"/>
                    </a:cubicBezTo>
                    <a:cubicBezTo>
                      <a:pt x="4894" y="6283"/>
                      <a:pt x="4437" y="6010"/>
                      <a:pt x="4120" y="5566"/>
                    </a:cubicBezTo>
                    <a:cubicBezTo>
                      <a:pt x="4091" y="5537"/>
                      <a:pt x="4033" y="5508"/>
                      <a:pt x="3947" y="5508"/>
                    </a:cubicBezTo>
                    <a:cubicBezTo>
                      <a:pt x="3889" y="5508"/>
                      <a:pt x="3803" y="5537"/>
                      <a:pt x="3774" y="5595"/>
                    </a:cubicBezTo>
                    <a:cubicBezTo>
                      <a:pt x="3745" y="5681"/>
                      <a:pt x="3688" y="5710"/>
                      <a:pt x="3659" y="5796"/>
                    </a:cubicBezTo>
                    <a:cubicBezTo>
                      <a:pt x="3358" y="6269"/>
                      <a:pt x="2880" y="6566"/>
                      <a:pt x="2478" y="6566"/>
                    </a:cubicBezTo>
                    <a:cubicBezTo>
                      <a:pt x="2341" y="6566"/>
                      <a:pt x="2213" y="6532"/>
                      <a:pt x="2103" y="6459"/>
                    </a:cubicBezTo>
                    <a:cubicBezTo>
                      <a:pt x="1873" y="6286"/>
                      <a:pt x="1729" y="5940"/>
                      <a:pt x="1787" y="5508"/>
                    </a:cubicBezTo>
                    <a:cubicBezTo>
                      <a:pt x="1815" y="5278"/>
                      <a:pt x="1902" y="5018"/>
                      <a:pt x="2046" y="4817"/>
                    </a:cubicBezTo>
                    <a:cubicBezTo>
                      <a:pt x="2075" y="4730"/>
                      <a:pt x="2075" y="4673"/>
                      <a:pt x="2046" y="4586"/>
                    </a:cubicBezTo>
                    <a:cubicBezTo>
                      <a:pt x="2017" y="4529"/>
                      <a:pt x="1931" y="4500"/>
                      <a:pt x="1873" y="4500"/>
                    </a:cubicBezTo>
                    <a:lnTo>
                      <a:pt x="1758" y="4500"/>
                    </a:lnTo>
                    <a:cubicBezTo>
                      <a:pt x="1009" y="4442"/>
                      <a:pt x="375" y="3981"/>
                      <a:pt x="433" y="3434"/>
                    </a:cubicBezTo>
                    <a:cubicBezTo>
                      <a:pt x="462" y="2973"/>
                      <a:pt x="951" y="2628"/>
                      <a:pt x="1614" y="2570"/>
                    </a:cubicBezTo>
                    <a:cubicBezTo>
                      <a:pt x="1671" y="2570"/>
                      <a:pt x="1758" y="2541"/>
                      <a:pt x="1787" y="2484"/>
                    </a:cubicBezTo>
                    <a:cubicBezTo>
                      <a:pt x="1844" y="2426"/>
                      <a:pt x="1844" y="2368"/>
                      <a:pt x="1787" y="2282"/>
                    </a:cubicBezTo>
                    <a:cubicBezTo>
                      <a:pt x="1470" y="1677"/>
                      <a:pt x="1499" y="957"/>
                      <a:pt x="1902" y="698"/>
                    </a:cubicBezTo>
                    <a:cubicBezTo>
                      <a:pt x="2017" y="640"/>
                      <a:pt x="2161" y="611"/>
                      <a:pt x="2305" y="611"/>
                    </a:cubicBezTo>
                    <a:cubicBezTo>
                      <a:pt x="2363" y="611"/>
                      <a:pt x="2449" y="611"/>
                      <a:pt x="2507" y="554"/>
                    </a:cubicBezTo>
                    <a:cubicBezTo>
                      <a:pt x="2910" y="669"/>
                      <a:pt x="3256" y="928"/>
                      <a:pt x="3515" y="1303"/>
                    </a:cubicBezTo>
                    <a:lnTo>
                      <a:pt x="3544" y="1389"/>
                    </a:lnTo>
                    <a:cubicBezTo>
                      <a:pt x="3601" y="1447"/>
                      <a:pt x="3659" y="1504"/>
                      <a:pt x="3745" y="1504"/>
                    </a:cubicBezTo>
                    <a:cubicBezTo>
                      <a:pt x="3803" y="1504"/>
                      <a:pt x="3889" y="1447"/>
                      <a:pt x="3918" y="1389"/>
                    </a:cubicBezTo>
                    <a:cubicBezTo>
                      <a:pt x="4091" y="986"/>
                      <a:pt x="4350" y="698"/>
                      <a:pt x="4667" y="525"/>
                    </a:cubicBezTo>
                    <a:cubicBezTo>
                      <a:pt x="4763" y="448"/>
                      <a:pt x="4910" y="397"/>
                      <a:pt x="5075" y="397"/>
                    </a:cubicBezTo>
                    <a:close/>
                    <a:moveTo>
                      <a:pt x="4999" y="1"/>
                    </a:moveTo>
                    <a:cubicBezTo>
                      <a:pt x="4806" y="1"/>
                      <a:pt x="4616" y="52"/>
                      <a:pt x="4437" y="151"/>
                    </a:cubicBezTo>
                    <a:cubicBezTo>
                      <a:pt x="4149" y="295"/>
                      <a:pt x="3889" y="583"/>
                      <a:pt x="3659" y="928"/>
                    </a:cubicBezTo>
                    <a:cubicBezTo>
                      <a:pt x="3371" y="525"/>
                      <a:pt x="2996" y="266"/>
                      <a:pt x="2593" y="208"/>
                    </a:cubicBezTo>
                    <a:cubicBezTo>
                      <a:pt x="2464" y="178"/>
                      <a:pt x="2345" y="162"/>
                      <a:pt x="2235" y="162"/>
                    </a:cubicBezTo>
                    <a:cubicBezTo>
                      <a:pt x="2027" y="162"/>
                      <a:pt x="1851" y="220"/>
                      <a:pt x="1700" y="352"/>
                    </a:cubicBezTo>
                    <a:cubicBezTo>
                      <a:pt x="1153" y="669"/>
                      <a:pt x="1038" y="1418"/>
                      <a:pt x="1326" y="2167"/>
                    </a:cubicBezTo>
                    <a:cubicBezTo>
                      <a:pt x="634" y="2311"/>
                      <a:pt x="116" y="2801"/>
                      <a:pt x="58" y="3377"/>
                    </a:cubicBezTo>
                    <a:cubicBezTo>
                      <a:pt x="1" y="4097"/>
                      <a:pt x="692" y="4702"/>
                      <a:pt x="1585" y="4846"/>
                    </a:cubicBezTo>
                    <a:cubicBezTo>
                      <a:pt x="1499" y="5018"/>
                      <a:pt x="1470" y="5249"/>
                      <a:pt x="1441" y="5422"/>
                    </a:cubicBezTo>
                    <a:cubicBezTo>
                      <a:pt x="1355" y="6027"/>
                      <a:pt x="1585" y="6545"/>
                      <a:pt x="1988" y="6804"/>
                    </a:cubicBezTo>
                    <a:cubicBezTo>
                      <a:pt x="2161" y="6948"/>
                      <a:pt x="2334" y="6977"/>
                      <a:pt x="2564" y="6977"/>
                    </a:cubicBezTo>
                    <a:cubicBezTo>
                      <a:pt x="3054" y="6977"/>
                      <a:pt x="3659" y="6660"/>
                      <a:pt x="4005" y="6084"/>
                    </a:cubicBezTo>
                    <a:cubicBezTo>
                      <a:pt x="4390" y="6489"/>
                      <a:pt x="4867" y="6714"/>
                      <a:pt x="5304" y="6714"/>
                    </a:cubicBezTo>
                    <a:cubicBezTo>
                      <a:pt x="5519" y="6714"/>
                      <a:pt x="5725" y="6659"/>
                      <a:pt x="5906" y="6545"/>
                    </a:cubicBezTo>
                    <a:cubicBezTo>
                      <a:pt x="6453" y="6228"/>
                      <a:pt x="6597" y="5422"/>
                      <a:pt x="6251" y="4673"/>
                    </a:cubicBezTo>
                    <a:cubicBezTo>
                      <a:pt x="7029" y="4442"/>
                      <a:pt x="7519" y="3924"/>
                      <a:pt x="7490" y="3290"/>
                    </a:cubicBezTo>
                    <a:cubicBezTo>
                      <a:pt x="7490" y="2656"/>
                      <a:pt x="6914" y="2138"/>
                      <a:pt x="6107" y="2052"/>
                    </a:cubicBezTo>
                    <a:cubicBezTo>
                      <a:pt x="6338" y="1187"/>
                      <a:pt x="6078" y="352"/>
                      <a:pt x="5445" y="93"/>
                    </a:cubicBezTo>
                    <a:cubicBezTo>
                      <a:pt x="5295" y="31"/>
                      <a:pt x="5146" y="1"/>
                      <a:pt x="49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5" name="Google Shape;1375;p50"/>
          <p:cNvGrpSpPr/>
          <p:nvPr/>
        </p:nvGrpSpPr>
        <p:grpSpPr>
          <a:xfrm>
            <a:off x="7634030" y="688776"/>
            <a:ext cx="997462" cy="1221720"/>
            <a:chOff x="3980525" y="3031425"/>
            <a:chExt cx="990725" cy="1191225"/>
          </a:xfrm>
        </p:grpSpPr>
        <p:sp>
          <p:nvSpPr>
            <p:cNvPr id="46" name="Google Shape;1376;p50"/>
            <p:cNvSpPr/>
            <p:nvPr/>
          </p:nvSpPr>
          <p:spPr>
            <a:xfrm>
              <a:off x="3985525" y="3155375"/>
              <a:ext cx="978225" cy="1061425"/>
            </a:xfrm>
            <a:custGeom>
              <a:avLst/>
              <a:gdLst/>
              <a:ahLst/>
              <a:cxnLst/>
              <a:rect l="l" t="t" r="r" b="b"/>
              <a:pathLst>
                <a:path w="39129" h="42457" extrusionOk="0">
                  <a:moveTo>
                    <a:pt x="19812" y="1"/>
                  </a:moveTo>
                  <a:cubicBezTo>
                    <a:pt x="18953" y="1"/>
                    <a:pt x="18073" y="82"/>
                    <a:pt x="17180" y="227"/>
                  </a:cubicBezTo>
                  <a:cubicBezTo>
                    <a:pt x="16980" y="260"/>
                    <a:pt x="16713" y="327"/>
                    <a:pt x="16513" y="360"/>
                  </a:cubicBezTo>
                  <a:cubicBezTo>
                    <a:pt x="15345" y="594"/>
                    <a:pt x="14211" y="1028"/>
                    <a:pt x="13177" y="1528"/>
                  </a:cubicBezTo>
                  <a:cubicBezTo>
                    <a:pt x="8473" y="3863"/>
                    <a:pt x="5538" y="8533"/>
                    <a:pt x="6038" y="13436"/>
                  </a:cubicBezTo>
                  <a:lnTo>
                    <a:pt x="2336" y="14104"/>
                  </a:lnTo>
                  <a:cubicBezTo>
                    <a:pt x="2035" y="14170"/>
                    <a:pt x="1769" y="14270"/>
                    <a:pt x="1502" y="14404"/>
                  </a:cubicBezTo>
                  <a:cubicBezTo>
                    <a:pt x="601" y="14904"/>
                    <a:pt x="1" y="15938"/>
                    <a:pt x="134" y="17039"/>
                  </a:cubicBezTo>
                  <a:cubicBezTo>
                    <a:pt x="134" y="17106"/>
                    <a:pt x="134" y="17172"/>
                    <a:pt x="167" y="17239"/>
                  </a:cubicBezTo>
                  <a:cubicBezTo>
                    <a:pt x="268" y="17673"/>
                    <a:pt x="434" y="18040"/>
                    <a:pt x="634" y="18373"/>
                  </a:cubicBezTo>
                  <a:cubicBezTo>
                    <a:pt x="868" y="18707"/>
                    <a:pt x="1168" y="18940"/>
                    <a:pt x="1535" y="19174"/>
                  </a:cubicBezTo>
                  <a:lnTo>
                    <a:pt x="1935" y="19374"/>
                  </a:lnTo>
                  <a:lnTo>
                    <a:pt x="2136" y="19508"/>
                  </a:lnTo>
                  <a:lnTo>
                    <a:pt x="3703" y="20375"/>
                  </a:lnTo>
                  <a:cubicBezTo>
                    <a:pt x="4304" y="20708"/>
                    <a:pt x="4771" y="21242"/>
                    <a:pt x="5004" y="21909"/>
                  </a:cubicBezTo>
                  <a:lnTo>
                    <a:pt x="8073" y="31082"/>
                  </a:lnTo>
                  <a:cubicBezTo>
                    <a:pt x="8073" y="31116"/>
                    <a:pt x="8107" y="31216"/>
                    <a:pt x="8140" y="31249"/>
                  </a:cubicBezTo>
                  <a:cubicBezTo>
                    <a:pt x="8273" y="31549"/>
                    <a:pt x="8407" y="31750"/>
                    <a:pt x="8607" y="32016"/>
                  </a:cubicBezTo>
                  <a:cubicBezTo>
                    <a:pt x="9077" y="32597"/>
                    <a:pt x="9823" y="32926"/>
                    <a:pt x="10616" y="32926"/>
                  </a:cubicBezTo>
                  <a:cubicBezTo>
                    <a:pt x="10779" y="32926"/>
                    <a:pt x="10944" y="32912"/>
                    <a:pt x="11109" y="32884"/>
                  </a:cubicBezTo>
                  <a:lnTo>
                    <a:pt x="11142" y="32884"/>
                  </a:lnTo>
                  <a:cubicBezTo>
                    <a:pt x="11142" y="34251"/>
                    <a:pt x="11009" y="35919"/>
                    <a:pt x="10575" y="37954"/>
                  </a:cubicBezTo>
                  <a:cubicBezTo>
                    <a:pt x="10475" y="38354"/>
                    <a:pt x="10408" y="38688"/>
                    <a:pt x="10275" y="39088"/>
                  </a:cubicBezTo>
                  <a:cubicBezTo>
                    <a:pt x="9629" y="41455"/>
                    <a:pt x="10372" y="42457"/>
                    <a:pt x="11406" y="42457"/>
                  </a:cubicBezTo>
                  <a:cubicBezTo>
                    <a:pt x="12135" y="42457"/>
                    <a:pt x="13009" y="41959"/>
                    <a:pt x="13644" y="41090"/>
                  </a:cubicBezTo>
                  <a:cubicBezTo>
                    <a:pt x="15312" y="38855"/>
                    <a:pt x="16112" y="35219"/>
                    <a:pt x="16446" y="31950"/>
                  </a:cubicBezTo>
                  <a:lnTo>
                    <a:pt x="19648" y="31383"/>
                  </a:lnTo>
                  <a:cubicBezTo>
                    <a:pt x="19982" y="33251"/>
                    <a:pt x="20482" y="35285"/>
                    <a:pt x="21082" y="36953"/>
                  </a:cubicBezTo>
                  <a:cubicBezTo>
                    <a:pt x="21583" y="38388"/>
                    <a:pt x="22150" y="39522"/>
                    <a:pt x="22850" y="39955"/>
                  </a:cubicBezTo>
                  <a:cubicBezTo>
                    <a:pt x="23089" y="40119"/>
                    <a:pt x="23376" y="40197"/>
                    <a:pt x="23665" y="40197"/>
                  </a:cubicBezTo>
                  <a:cubicBezTo>
                    <a:pt x="24142" y="40197"/>
                    <a:pt x="24628" y="39983"/>
                    <a:pt x="24919" y="39589"/>
                  </a:cubicBezTo>
                  <a:cubicBezTo>
                    <a:pt x="25252" y="39122"/>
                    <a:pt x="25352" y="38554"/>
                    <a:pt x="25452" y="38021"/>
                  </a:cubicBezTo>
                  <a:cubicBezTo>
                    <a:pt x="25752" y="36053"/>
                    <a:pt x="25452" y="33084"/>
                    <a:pt x="24985" y="30382"/>
                  </a:cubicBezTo>
                  <a:lnTo>
                    <a:pt x="28755" y="29715"/>
                  </a:lnTo>
                  <a:cubicBezTo>
                    <a:pt x="30156" y="32684"/>
                    <a:pt x="32157" y="35853"/>
                    <a:pt x="34492" y="37387"/>
                  </a:cubicBezTo>
                  <a:cubicBezTo>
                    <a:pt x="35123" y="37795"/>
                    <a:pt x="35800" y="37999"/>
                    <a:pt x="36383" y="37999"/>
                  </a:cubicBezTo>
                  <a:cubicBezTo>
                    <a:pt x="37804" y="37999"/>
                    <a:pt x="38673" y="36787"/>
                    <a:pt x="36994" y="34351"/>
                  </a:cubicBezTo>
                  <a:cubicBezTo>
                    <a:pt x="36794" y="34018"/>
                    <a:pt x="36594" y="33718"/>
                    <a:pt x="36360" y="33384"/>
                  </a:cubicBezTo>
                  <a:cubicBezTo>
                    <a:pt x="35259" y="31583"/>
                    <a:pt x="34592" y="30082"/>
                    <a:pt x="34092" y="28781"/>
                  </a:cubicBezTo>
                  <a:lnTo>
                    <a:pt x="34125" y="28781"/>
                  </a:lnTo>
                  <a:cubicBezTo>
                    <a:pt x="35426" y="28547"/>
                    <a:pt x="36360" y="27413"/>
                    <a:pt x="36327" y="26079"/>
                  </a:cubicBezTo>
                  <a:lnTo>
                    <a:pt x="36093" y="16405"/>
                  </a:lnTo>
                  <a:cubicBezTo>
                    <a:pt x="36093" y="15705"/>
                    <a:pt x="36293" y="15038"/>
                    <a:pt x="36760" y="14537"/>
                  </a:cubicBezTo>
                  <a:lnTo>
                    <a:pt x="37961" y="13203"/>
                  </a:lnTo>
                  <a:lnTo>
                    <a:pt x="38128" y="13036"/>
                  </a:lnTo>
                  <a:lnTo>
                    <a:pt x="38428" y="12703"/>
                  </a:lnTo>
                  <a:cubicBezTo>
                    <a:pt x="38862" y="12035"/>
                    <a:pt x="39129" y="11202"/>
                    <a:pt x="38962" y="10401"/>
                  </a:cubicBezTo>
                  <a:cubicBezTo>
                    <a:pt x="38962" y="10368"/>
                    <a:pt x="38962" y="10334"/>
                    <a:pt x="38929" y="10268"/>
                  </a:cubicBezTo>
                  <a:cubicBezTo>
                    <a:pt x="38762" y="9600"/>
                    <a:pt x="38361" y="9033"/>
                    <a:pt x="37828" y="8700"/>
                  </a:cubicBezTo>
                  <a:cubicBezTo>
                    <a:pt x="37494" y="8433"/>
                    <a:pt x="37127" y="8333"/>
                    <a:pt x="36694" y="8233"/>
                  </a:cubicBezTo>
                  <a:cubicBezTo>
                    <a:pt x="36560" y="8216"/>
                    <a:pt x="36418" y="8208"/>
                    <a:pt x="36272" y="8208"/>
                  </a:cubicBezTo>
                  <a:cubicBezTo>
                    <a:pt x="36127" y="8208"/>
                    <a:pt x="35976" y="8216"/>
                    <a:pt x="35826" y="8233"/>
                  </a:cubicBezTo>
                  <a:lnTo>
                    <a:pt x="32124" y="8900"/>
                  </a:lnTo>
                  <a:cubicBezTo>
                    <a:pt x="30956" y="4263"/>
                    <a:pt x="26853" y="928"/>
                    <a:pt x="21883" y="194"/>
                  </a:cubicBezTo>
                  <a:cubicBezTo>
                    <a:pt x="21750" y="160"/>
                    <a:pt x="21516" y="160"/>
                    <a:pt x="21349" y="94"/>
                  </a:cubicBezTo>
                  <a:cubicBezTo>
                    <a:pt x="20846" y="31"/>
                    <a:pt x="20332" y="1"/>
                    <a:pt x="198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377;p50"/>
            <p:cNvSpPr/>
            <p:nvPr/>
          </p:nvSpPr>
          <p:spPr>
            <a:xfrm>
              <a:off x="4296575" y="3038575"/>
              <a:ext cx="225200" cy="155000"/>
            </a:xfrm>
            <a:custGeom>
              <a:avLst/>
              <a:gdLst/>
              <a:ahLst/>
              <a:cxnLst/>
              <a:rect l="l" t="t" r="r" b="b"/>
              <a:pathLst>
                <a:path w="9008" h="6200" extrusionOk="0">
                  <a:moveTo>
                    <a:pt x="4670" y="0"/>
                  </a:moveTo>
                  <a:cubicBezTo>
                    <a:pt x="4424" y="0"/>
                    <a:pt x="4180" y="39"/>
                    <a:pt x="3904" y="62"/>
                  </a:cubicBezTo>
                  <a:cubicBezTo>
                    <a:pt x="1569" y="496"/>
                    <a:pt x="1" y="2697"/>
                    <a:pt x="401" y="5066"/>
                  </a:cubicBezTo>
                  <a:cubicBezTo>
                    <a:pt x="468" y="5433"/>
                    <a:pt x="568" y="5833"/>
                    <a:pt x="802" y="6200"/>
                  </a:cubicBezTo>
                  <a:cubicBezTo>
                    <a:pt x="1836" y="5700"/>
                    <a:pt x="2903" y="5266"/>
                    <a:pt x="4137" y="5032"/>
                  </a:cubicBezTo>
                  <a:cubicBezTo>
                    <a:pt x="4337" y="4966"/>
                    <a:pt x="4538" y="4932"/>
                    <a:pt x="4804" y="4899"/>
                  </a:cubicBezTo>
                  <a:cubicBezTo>
                    <a:pt x="5641" y="4740"/>
                    <a:pt x="6489" y="4664"/>
                    <a:pt x="7320" y="4664"/>
                  </a:cubicBezTo>
                  <a:cubicBezTo>
                    <a:pt x="7882" y="4664"/>
                    <a:pt x="8436" y="4698"/>
                    <a:pt x="8974" y="4766"/>
                  </a:cubicBezTo>
                  <a:cubicBezTo>
                    <a:pt x="9007" y="4399"/>
                    <a:pt x="9007" y="3998"/>
                    <a:pt x="8907" y="3565"/>
                  </a:cubicBezTo>
                  <a:cubicBezTo>
                    <a:pt x="8574" y="1597"/>
                    <a:pt x="6906" y="162"/>
                    <a:pt x="5005" y="29"/>
                  </a:cubicBezTo>
                  <a:cubicBezTo>
                    <a:pt x="4891" y="8"/>
                    <a:pt x="4780" y="0"/>
                    <a:pt x="4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378;p50"/>
            <p:cNvSpPr/>
            <p:nvPr/>
          </p:nvSpPr>
          <p:spPr>
            <a:xfrm>
              <a:off x="3984700" y="3360550"/>
              <a:ext cx="979050" cy="281700"/>
            </a:xfrm>
            <a:custGeom>
              <a:avLst/>
              <a:gdLst/>
              <a:ahLst/>
              <a:cxnLst/>
              <a:rect l="l" t="t" r="r" b="b"/>
              <a:pathLst>
                <a:path w="39162" h="11268" extrusionOk="0">
                  <a:moveTo>
                    <a:pt x="36305" y="1"/>
                  </a:moveTo>
                  <a:cubicBezTo>
                    <a:pt x="36160" y="1"/>
                    <a:pt x="36009" y="9"/>
                    <a:pt x="35859" y="26"/>
                  </a:cubicBezTo>
                  <a:lnTo>
                    <a:pt x="33758" y="393"/>
                  </a:lnTo>
                  <a:lnTo>
                    <a:pt x="2335" y="5897"/>
                  </a:lnTo>
                  <a:cubicBezTo>
                    <a:pt x="2035" y="5930"/>
                    <a:pt x="1735" y="6063"/>
                    <a:pt x="1501" y="6197"/>
                  </a:cubicBezTo>
                  <a:cubicBezTo>
                    <a:pt x="567" y="6697"/>
                    <a:pt x="0" y="7731"/>
                    <a:pt x="134" y="8832"/>
                  </a:cubicBezTo>
                  <a:cubicBezTo>
                    <a:pt x="134" y="8899"/>
                    <a:pt x="134" y="8932"/>
                    <a:pt x="167" y="9032"/>
                  </a:cubicBezTo>
                  <a:cubicBezTo>
                    <a:pt x="234" y="9432"/>
                    <a:pt x="434" y="9833"/>
                    <a:pt x="634" y="10166"/>
                  </a:cubicBezTo>
                  <a:cubicBezTo>
                    <a:pt x="868" y="10500"/>
                    <a:pt x="1168" y="10733"/>
                    <a:pt x="1535" y="10934"/>
                  </a:cubicBezTo>
                  <a:lnTo>
                    <a:pt x="1902" y="11167"/>
                  </a:lnTo>
                  <a:lnTo>
                    <a:pt x="2135" y="11267"/>
                  </a:lnTo>
                  <a:cubicBezTo>
                    <a:pt x="2836" y="10767"/>
                    <a:pt x="3369" y="10033"/>
                    <a:pt x="3570" y="9199"/>
                  </a:cubicBezTo>
                  <a:cubicBezTo>
                    <a:pt x="4223" y="10165"/>
                    <a:pt x="5336" y="10792"/>
                    <a:pt x="6538" y="10792"/>
                  </a:cubicBezTo>
                  <a:cubicBezTo>
                    <a:pt x="6747" y="10792"/>
                    <a:pt x="6959" y="10773"/>
                    <a:pt x="7172" y="10733"/>
                  </a:cubicBezTo>
                  <a:cubicBezTo>
                    <a:pt x="8640" y="10500"/>
                    <a:pt x="9707" y="9399"/>
                    <a:pt x="10041" y="8065"/>
                  </a:cubicBezTo>
                  <a:cubicBezTo>
                    <a:pt x="10694" y="9031"/>
                    <a:pt x="11807" y="9658"/>
                    <a:pt x="13009" y="9658"/>
                  </a:cubicBezTo>
                  <a:cubicBezTo>
                    <a:pt x="13219" y="9658"/>
                    <a:pt x="13431" y="9639"/>
                    <a:pt x="13643" y="9599"/>
                  </a:cubicBezTo>
                  <a:cubicBezTo>
                    <a:pt x="15044" y="9366"/>
                    <a:pt x="16145" y="8265"/>
                    <a:pt x="16512" y="6931"/>
                  </a:cubicBezTo>
                  <a:cubicBezTo>
                    <a:pt x="17177" y="7913"/>
                    <a:pt x="18316" y="8545"/>
                    <a:pt x="19542" y="8545"/>
                  </a:cubicBezTo>
                  <a:cubicBezTo>
                    <a:pt x="19731" y="8545"/>
                    <a:pt x="19923" y="8530"/>
                    <a:pt x="20115" y="8498"/>
                  </a:cubicBezTo>
                  <a:cubicBezTo>
                    <a:pt x="21516" y="8232"/>
                    <a:pt x="22650" y="7164"/>
                    <a:pt x="22950" y="5830"/>
                  </a:cubicBezTo>
                  <a:cubicBezTo>
                    <a:pt x="23585" y="6783"/>
                    <a:pt x="24746" y="7411"/>
                    <a:pt x="25955" y="7411"/>
                  </a:cubicBezTo>
                  <a:cubicBezTo>
                    <a:pt x="26142" y="7411"/>
                    <a:pt x="26331" y="7396"/>
                    <a:pt x="26519" y="7364"/>
                  </a:cubicBezTo>
                  <a:cubicBezTo>
                    <a:pt x="27987" y="7097"/>
                    <a:pt x="29054" y="6030"/>
                    <a:pt x="29388" y="4696"/>
                  </a:cubicBezTo>
                  <a:cubicBezTo>
                    <a:pt x="29822" y="5330"/>
                    <a:pt x="30455" y="5763"/>
                    <a:pt x="31156" y="6063"/>
                  </a:cubicBezTo>
                  <a:cubicBezTo>
                    <a:pt x="31545" y="6201"/>
                    <a:pt x="31966" y="6291"/>
                    <a:pt x="32407" y="6291"/>
                  </a:cubicBezTo>
                  <a:cubicBezTo>
                    <a:pt x="32608" y="6291"/>
                    <a:pt x="32815" y="6272"/>
                    <a:pt x="33024" y="6230"/>
                  </a:cubicBezTo>
                  <a:cubicBezTo>
                    <a:pt x="34425" y="5997"/>
                    <a:pt x="35559" y="4896"/>
                    <a:pt x="35893" y="3562"/>
                  </a:cubicBezTo>
                  <a:cubicBezTo>
                    <a:pt x="36393" y="4262"/>
                    <a:pt x="37094" y="4829"/>
                    <a:pt x="37994" y="5029"/>
                  </a:cubicBezTo>
                  <a:lnTo>
                    <a:pt x="38161" y="4863"/>
                  </a:lnTo>
                  <a:lnTo>
                    <a:pt x="38428" y="4529"/>
                  </a:lnTo>
                  <a:cubicBezTo>
                    <a:pt x="38895" y="3828"/>
                    <a:pt x="39162" y="2995"/>
                    <a:pt x="38995" y="2194"/>
                  </a:cubicBezTo>
                  <a:cubicBezTo>
                    <a:pt x="38995" y="2161"/>
                    <a:pt x="38995" y="2127"/>
                    <a:pt x="38962" y="2061"/>
                  </a:cubicBezTo>
                  <a:cubicBezTo>
                    <a:pt x="38795" y="1393"/>
                    <a:pt x="38394" y="826"/>
                    <a:pt x="37861" y="493"/>
                  </a:cubicBezTo>
                  <a:cubicBezTo>
                    <a:pt x="37527" y="226"/>
                    <a:pt x="37160" y="126"/>
                    <a:pt x="36727" y="26"/>
                  </a:cubicBezTo>
                  <a:cubicBezTo>
                    <a:pt x="36593" y="9"/>
                    <a:pt x="36451" y="1"/>
                    <a:pt x="363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379;p50"/>
            <p:cNvSpPr/>
            <p:nvPr/>
          </p:nvSpPr>
          <p:spPr>
            <a:xfrm>
              <a:off x="4590125" y="3696625"/>
              <a:ext cx="139100" cy="70225"/>
            </a:xfrm>
            <a:custGeom>
              <a:avLst/>
              <a:gdLst/>
              <a:ahLst/>
              <a:cxnLst/>
              <a:rect l="l" t="t" r="r" b="b"/>
              <a:pathLst>
                <a:path w="5564" h="2809" extrusionOk="0">
                  <a:moveTo>
                    <a:pt x="2854" y="0"/>
                  </a:moveTo>
                  <a:cubicBezTo>
                    <a:pt x="2307" y="0"/>
                    <a:pt x="1702" y="136"/>
                    <a:pt x="1135" y="459"/>
                  </a:cubicBezTo>
                  <a:cubicBezTo>
                    <a:pt x="401" y="926"/>
                    <a:pt x="1" y="1860"/>
                    <a:pt x="735" y="2394"/>
                  </a:cubicBezTo>
                  <a:cubicBezTo>
                    <a:pt x="1131" y="2686"/>
                    <a:pt x="1612" y="2808"/>
                    <a:pt x="2101" y="2808"/>
                  </a:cubicBezTo>
                  <a:cubicBezTo>
                    <a:pt x="3788" y="2808"/>
                    <a:pt x="5564" y="1350"/>
                    <a:pt x="4270" y="393"/>
                  </a:cubicBezTo>
                  <a:cubicBezTo>
                    <a:pt x="3944" y="152"/>
                    <a:pt x="3433" y="0"/>
                    <a:pt x="28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380;p50"/>
            <p:cNvSpPr/>
            <p:nvPr/>
          </p:nvSpPr>
          <p:spPr>
            <a:xfrm>
              <a:off x="4319375" y="3743175"/>
              <a:ext cx="129000" cy="69775"/>
            </a:xfrm>
            <a:custGeom>
              <a:avLst/>
              <a:gdLst/>
              <a:ahLst/>
              <a:cxnLst/>
              <a:rect l="l" t="t" r="r" b="b"/>
              <a:pathLst>
                <a:path w="5160" h="2791" extrusionOk="0">
                  <a:moveTo>
                    <a:pt x="2972" y="0"/>
                  </a:moveTo>
                  <a:cubicBezTo>
                    <a:pt x="1912" y="0"/>
                    <a:pt x="1018" y="510"/>
                    <a:pt x="657" y="1066"/>
                  </a:cubicBezTo>
                  <a:cubicBezTo>
                    <a:pt x="0" y="2100"/>
                    <a:pt x="1123" y="2790"/>
                    <a:pt x="2391" y="2790"/>
                  </a:cubicBezTo>
                  <a:cubicBezTo>
                    <a:pt x="3249" y="2790"/>
                    <a:pt x="4175" y="2474"/>
                    <a:pt x="4660" y="1733"/>
                  </a:cubicBezTo>
                  <a:cubicBezTo>
                    <a:pt x="5160" y="999"/>
                    <a:pt x="4493" y="199"/>
                    <a:pt x="3626" y="65"/>
                  </a:cubicBezTo>
                  <a:cubicBezTo>
                    <a:pt x="3403" y="21"/>
                    <a:pt x="3184" y="0"/>
                    <a:pt x="29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381;p50"/>
            <p:cNvSpPr/>
            <p:nvPr/>
          </p:nvSpPr>
          <p:spPr>
            <a:xfrm>
              <a:off x="4440025" y="3659425"/>
              <a:ext cx="140125" cy="98725"/>
            </a:xfrm>
            <a:custGeom>
              <a:avLst/>
              <a:gdLst/>
              <a:ahLst/>
              <a:cxnLst/>
              <a:rect l="l" t="t" r="r" b="b"/>
              <a:pathLst>
                <a:path w="5605" h="3949" extrusionOk="0">
                  <a:moveTo>
                    <a:pt x="3364" y="0"/>
                  </a:moveTo>
                  <a:cubicBezTo>
                    <a:pt x="3083" y="0"/>
                    <a:pt x="2791" y="28"/>
                    <a:pt x="2502" y="79"/>
                  </a:cubicBezTo>
                  <a:cubicBezTo>
                    <a:pt x="1201" y="280"/>
                    <a:pt x="0" y="1047"/>
                    <a:pt x="167" y="2047"/>
                  </a:cubicBezTo>
                  <a:cubicBezTo>
                    <a:pt x="405" y="3236"/>
                    <a:pt x="1595" y="3948"/>
                    <a:pt x="2748" y="3948"/>
                  </a:cubicBezTo>
                  <a:cubicBezTo>
                    <a:pt x="2890" y="3948"/>
                    <a:pt x="3031" y="3937"/>
                    <a:pt x="3169" y="3915"/>
                  </a:cubicBezTo>
                  <a:cubicBezTo>
                    <a:pt x="4470" y="3649"/>
                    <a:pt x="5604" y="2448"/>
                    <a:pt x="5338" y="1113"/>
                  </a:cubicBezTo>
                  <a:cubicBezTo>
                    <a:pt x="5208" y="335"/>
                    <a:pt x="4351" y="0"/>
                    <a:pt x="33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382;p50"/>
            <p:cNvSpPr/>
            <p:nvPr/>
          </p:nvSpPr>
          <p:spPr>
            <a:xfrm>
              <a:off x="4216525" y="3222700"/>
              <a:ext cx="179025" cy="198625"/>
            </a:xfrm>
            <a:custGeom>
              <a:avLst/>
              <a:gdLst/>
              <a:ahLst/>
              <a:cxnLst/>
              <a:rect l="l" t="t" r="r" b="b"/>
              <a:pathLst>
                <a:path w="7161" h="7945" extrusionOk="0">
                  <a:moveTo>
                    <a:pt x="6649" y="1"/>
                  </a:moveTo>
                  <a:cubicBezTo>
                    <a:pt x="6635" y="1"/>
                    <a:pt x="6620" y="1"/>
                    <a:pt x="6605" y="2"/>
                  </a:cubicBezTo>
                  <a:cubicBezTo>
                    <a:pt x="3703" y="536"/>
                    <a:pt x="668" y="3338"/>
                    <a:pt x="167" y="6907"/>
                  </a:cubicBezTo>
                  <a:cubicBezTo>
                    <a:pt x="67" y="7474"/>
                    <a:pt x="1" y="7808"/>
                    <a:pt x="268" y="7908"/>
                  </a:cubicBezTo>
                  <a:cubicBezTo>
                    <a:pt x="324" y="7933"/>
                    <a:pt x="374" y="7944"/>
                    <a:pt x="421" y="7944"/>
                  </a:cubicBezTo>
                  <a:cubicBezTo>
                    <a:pt x="1010" y="7944"/>
                    <a:pt x="939" y="6045"/>
                    <a:pt x="3103" y="3572"/>
                  </a:cubicBezTo>
                  <a:cubicBezTo>
                    <a:pt x="4671" y="1737"/>
                    <a:pt x="6739" y="636"/>
                    <a:pt x="6839" y="570"/>
                  </a:cubicBezTo>
                  <a:cubicBezTo>
                    <a:pt x="7160" y="409"/>
                    <a:pt x="7017" y="1"/>
                    <a:pt x="66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383;p50"/>
            <p:cNvSpPr/>
            <p:nvPr/>
          </p:nvSpPr>
          <p:spPr>
            <a:xfrm>
              <a:off x="4176500" y="3674675"/>
              <a:ext cx="66750" cy="174375"/>
            </a:xfrm>
            <a:custGeom>
              <a:avLst/>
              <a:gdLst/>
              <a:ahLst/>
              <a:cxnLst/>
              <a:rect l="l" t="t" r="r" b="b"/>
              <a:pathLst>
                <a:path w="2670" h="6975" extrusionOk="0">
                  <a:moveTo>
                    <a:pt x="376" y="1"/>
                  </a:moveTo>
                  <a:cubicBezTo>
                    <a:pt x="362" y="1"/>
                    <a:pt x="348" y="1"/>
                    <a:pt x="334" y="3"/>
                  </a:cubicBezTo>
                  <a:cubicBezTo>
                    <a:pt x="167" y="3"/>
                    <a:pt x="1" y="170"/>
                    <a:pt x="1" y="337"/>
                  </a:cubicBezTo>
                  <a:cubicBezTo>
                    <a:pt x="133" y="2464"/>
                    <a:pt x="1624" y="6975"/>
                    <a:pt x="2328" y="6975"/>
                  </a:cubicBezTo>
                  <a:cubicBezTo>
                    <a:pt x="2330" y="6975"/>
                    <a:pt x="2333" y="6975"/>
                    <a:pt x="2336" y="6975"/>
                  </a:cubicBezTo>
                  <a:cubicBezTo>
                    <a:pt x="2536" y="6975"/>
                    <a:pt x="2669" y="6808"/>
                    <a:pt x="2669" y="6608"/>
                  </a:cubicBezTo>
                  <a:cubicBezTo>
                    <a:pt x="2636" y="6007"/>
                    <a:pt x="2536" y="5474"/>
                    <a:pt x="2436" y="4907"/>
                  </a:cubicBezTo>
                  <a:cubicBezTo>
                    <a:pt x="2202" y="3772"/>
                    <a:pt x="1835" y="2672"/>
                    <a:pt x="1435" y="1671"/>
                  </a:cubicBezTo>
                  <a:cubicBezTo>
                    <a:pt x="831" y="336"/>
                    <a:pt x="651" y="1"/>
                    <a:pt x="3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384;p50"/>
            <p:cNvSpPr/>
            <p:nvPr/>
          </p:nvSpPr>
          <p:spPr>
            <a:xfrm>
              <a:off x="4398325" y="3038450"/>
              <a:ext cx="122625" cy="125125"/>
            </a:xfrm>
            <a:custGeom>
              <a:avLst/>
              <a:gdLst/>
              <a:ahLst/>
              <a:cxnLst/>
              <a:rect l="l" t="t" r="r" b="b"/>
              <a:pathLst>
                <a:path w="4905" h="5005" extrusionOk="0">
                  <a:moveTo>
                    <a:pt x="935" y="1"/>
                  </a:moveTo>
                  <a:cubicBezTo>
                    <a:pt x="801" y="1568"/>
                    <a:pt x="568" y="3103"/>
                    <a:pt x="134" y="4604"/>
                  </a:cubicBezTo>
                  <a:lnTo>
                    <a:pt x="1" y="5004"/>
                  </a:lnTo>
                  <a:cubicBezTo>
                    <a:pt x="234" y="4937"/>
                    <a:pt x="434" y="4904"/>
                    <a:pt x="668" y="4871"/>
                  </a:cubicBezTo>
                  <a:cubicBezTo>
                    <a:pt x="1524" y="4711"/>
                    <a:pt x="2368" y="4635"/>
                    <a:pt x="3193" y="4635"/>
                  </a:cubicBezTo>
                  <a:cubicBezTo>
                    <a:pt x="3751" y="4635"/>
                    <a:pt x="4299" y="4670"/>
                    <a:pt x="4837" y="4737"/>
                  </a:cubicBezTo>
                  <a:cubicBezTo>
                    <a:pt x="4904" y="4370"/>
                    <a:pt x="4904" y="3937"/>
                    <a:pt x="4804" y="3536"/>
                  </a:cubicBezTo>
                  <a:cubicBezTo>
                    <a:pt x="4470" y="1568"/>
                    <a:pt x="2836" y="167"/>
                    <a:pt x="935" y="1"/>
                  </a:cubicBez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385;p50"/>
            <p:cNvSpPr/>
            <p:nvPr/>
          </p:nvSpPr>
          <p:spPr>
            <a:xfrm>
              <a:off x="4761925" y="3360550"/>
              <a:ext cx="201825" cy="155250"/>
            </a:xfrm>
            <a:custGeom>
              <a:avLst/>
              <a:gdLst/>
              <a:ahLst/>
              <a:cxnLst/>
              <a:rect l="l" t="t" r="r" b="b"/>
              <a:pathLst>
                <a:path w="8073" h="6210" extrusionOk="0">
                  <a:moveTo>
                    <a:pt x="5216" y="1"/>
                  </a:moveTo>
                  <a:cubicBezTo>
                    <a:pt x="5071" y="1"/>
                    <a:pt x="4920" y="9"/>
                    <a:pt x="4770" y="26"/>
                  </a:cubicBezTo>
                  <a:lnTo>
                    <a:pt x="2669" y="393"/>
                  </a:lnTo>
                  <a:cubicBezTo>
                    <a:pt x="1802" y="1193"/>
                    <a:pt x="1101" y="2161"/>
                    <a:pt x="634" y="3261"/>
                  </a:cubicBezTo>
                  <a:cubicBezTo>
                    <a:pt x="300" y="4095"/>
                    <a:pt x="100" y="5029"/>
                    <a:pt x="0" y="5997"/>
                  </a:cubicBezTo>
                  <a:cubicBezTo>
                    <a:pt x="415" y="6135"/>
                    <a:pt x="845" y="6209"/>
                    <a:pt x="1292" y="6209"/>
                  </a:cubicBezTo>
                  <a:cubicBezTo>
                    <a:pt x="1492" y="6209"/>
                    <a:pt x="1695" y="6194"/>
                    <a:pt x="1902" y="6163"/>
                  </a:cubicBezTo>
                  <a:cubicBezTo>
                    <a:pt x="3303" y="5897"/>
                    <a:pt x="4437" y="4829"/>
                    <a:pt x="4770" y="3495"/>
                  </a:cubicBezTo>
                  <a:cubicBezTo>
                    <a:pt x="5271" y="4195"/>
                    <a:pt x="5971" y="4729"/>
                    <a:pt x="6838" y="4929"/>
                  </a:cubicBezTo>
                  <a:lnTo>
                    <a:pt x="7005" y="4762"/>
                  </a:lnTo>
                  <a:lnTo>
                    <a:pt x="7305" y="4429"/>
                  </a:lnTo>
                  <a:cubicBezTo>
                    <a:pt x="7806" y="3828"/>
                    <a:pt x="8073" y="2995"/>
                    <a:pt x="7906" y="2194"/>
                  </a:cubicBezTo>
                  <a:cubicBezTo>
                    <a:pt x="7906" y="2161"/>
                    <a:pt x="7906" y="2127"/>
                    <a:pt x="7873" y="2061"/>
                  </a:cubicBezTo>
                  <a:cubicBezTo>
                    <a:pt x="7706" y="1393"/>
                    <a:pt x="7305" y="826"/>
                    <a:pt x="6772" y="493"/>
                  </a:cubicBezTo>
                  <a:cubicBezTo>
                    <a:pt x="6438" y="226"/>
                    <a:pt x="6071" y="126"/>
                    <a:pt x="5638" y="26"/>
                  </a:cubicBezTo>
                  <a:cubicBezTo>
                    <a:pt x="5504" y="9"/>
                    <a:pt x="5362" y="1"/>
                    <a:pt x="5216" y="1"/>
                  </a:cubicBez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386;p50"/>
            <p:cNvSpPr/>
            <p:nvPr/>
          </p:nvSpPr>
          <p:spPr>
            <a:xfrm>
              <a:off x="4185675" y="3447900"/>
              <a:ext cx="763975" cy="767725"/>
            </a:xfrm>
            <a:custGeom>
              <a:avLst/>
              <a:gdLst/>
              <a:ahLst/>
              <a:cxnLst/>
              <a:rect l="l" t="t" r="r" b="b"/>
              <a:pathLst>
                <a:path w="30559" h="30709" extrusionOk="0">
                  <a:moveTo>
                    <a:pt x="27787" y="1"/>
                  </a:moveTo>
                  <a:cubicBezTo>
                    <a:pt x="27453" y="1335"/>
                    <a:pt x="26353" y="2403"/>
                    <a:pt x="24918" y="2669"/>
                  </a:cubicBezTo>
                  <a:cubicBezTo>
                    <a:pt x="24709" y="2711"/>
                    <a:pt x="24503" y="2730"/>
                    <a:pt x="24300" y="2730"/>
                  </a:cubicBezTo>
                  <a:cubicBezTo>
                    <a:pt x="23857" y="2730"/>
                    <a:pt x="23429" y="2640"/>
                    <a:pt x="23017" y="2503"/>
                  </a:cubicBezTo>
                  <a:lnTo>
                    <a:pt x="23017" y="2503"/>
                  </a:lnTo>
                  <a:cubicBezTo>
                    <a:pt x="22617" y="6739"/>
                    <a:pt x="23951" y="11643"/>
                    <a:pt x="19448" y="13711"/>
                  </a:cubicBezTo>
                  <a:cubicBezTo>
                    <a:pt x="14978" y="15746"/>
                    <a:pt x="2402" y="15379"/>
                    <a:pt x="0" y="19482"/>
                  </a:cubicBezTo>
                  <a:cubicBezTo>
                    <a:pt x="134" y="19748"/>
                    <a:pt x="267" y="19982"/>
                    <a:pt x="467" y="20215"/>
                  </a:cubicBezTo>
                  <a:cubicBezTo>
                    <a:pt x="965" y="20796"/>
                    <a:pt x="1693" y="21125"/>
                    <a:pt x="2479" y="21125"/>
                  </a:cubicBezTo>
                  <a:cubicBezTo>
                    <a:pt x="2640" y="21125"/>
                    <a:pt x="2804" y="21111"/>
                    <a:pt x="2969" y="21083"/>
                  </a:cubicBezTo>
                  <a:lnTo>
                    <a:pt x="7806" y="20249"/>
                  </a:lnTo>
                  <a:lnTo>
                    <a:pt x="7806" y="20249"/>
                  </a:lnTo>
                  <a:cubicBezTo>
                    <a:pt x="6572" y="22684"/>
                    <a:pt x="4971" y="24885"/>
                    <a:pt x="2436" y="26220"/>
                  </a:cubicBezTo>
                  <a:cubicBezTo>
                    <a:pt x="2335" y="26587"/>
                    <a:pt x="2269" y="26920"/>
                    <a:pt x="2135" y="27354"/>
                  </a:cubicBezTo>
                  <a:cubicBezTo>
                    <a:pt x="1510" y="29718"/>
                    <a:pt x="2246" y="30708"/>
                    <a:pt x="3272" y="30708"/>
                  </a:cubicBezTo>
                  <a:cubicBezTo>
                    <a:pt x="3998" y="30708"/>
                    <a:pt x="4869" y="30212"/>
                    <a:pt x="5504" y="29355"/>
                  </a:cubicBezTo>
                  <a:cubicBezTo>
                    <a:pt x="7172" y="27087"/>
                    <a:pt x="7973" y="23484"/>
                    <a:pt x="8306" y="20215"/>
                  </a:cubicBezTo>
                  <a:lnTo>
                    <a:pt x="16112" y="18848"/>
                  </a:lnTo>
                  <a:lnTo>
                    <a:pt x="16112" y="18848"/>
                  </a:lnTo>
                  <a:cubicBezTo>
                    <a:pt x="15945" y="19848"/>
                    <a:pt x="15645" y="20816"/>
                    <a:pt x="15245" y="21716"/>
                  </a:cubicBezTo>
                  <a:cubicBezTo>
                    <a:pt x="14644" y="23017"/>
                    <a:pt x="13910" y="24185"/>
                    <a:pt x="12943" y="25219"/>
                  </a:cubicBezTo>
                  <a:cubicBezTo>
                    <a:pt x="13443" y="26653"/>
                    <a:pt x="14010" y="27754"/>
                    <a:pt x="14744" y="28221"/>
                  </a:cubicBezTo>
                  <a:cubicBezTo>
                    <a:pt x="14971" y="28385"/>
                    <a:pt x="15249" y="28463"/>
                    <a:pt x="15533" y="28463"/>
                  </a:cubicBezTo>
                  <a:cubicBezTo>
                    <a:pt x="16003" y="28463"/>
                    <a:pt x="16488" y="28249"/>
                    <a:pt x="16779" y="27854"/>
                  </a:cubicBezTo>
                  <a:cubicBezTo>
                    <a:pt x="17113" y="27387"/>
                    <a:pt x="17246" y="26820"/>
                    <a:pt x="17313" y="26253"/>
                  </a:cubicBezTo>
                  <a:cubicBezTo>
                    <a:pt x="17613" y="24318"/>
                    <a:pt x="17313" y="21350"/>
                    <a:pt x="16846" y="18648"/>
                  </a:cubicBezTo>
                  <a:lnTo>
                    <a:pt x="20615" y="17980"/>
                  </a:lnTo>
                  <a:cubicBezTo>
                    <a:pt x="22016" y="20916"/>
                    <a:pt x="24018" y="24085"/>
                    <a:pt x="26353" y="25653"/>
                  </a:cubicBezTo>
                  <a:cubicBezTo>
                    <a:pt x="26982" y="26060"/>
                    <a:pt x="27660" y="26264"/>
                    <a:pt x="28246" y="26264"/>
                  </a:cubicBezTo>
                  <a:cubicBezTo>
                    <a:pt x="29677" y="26264"/>
                    <a:pt x="30558" y="25045"/>
                    <a:pt x="28854" y="22584"/>
                  </a:cubicBezTo>
                  <a:cubicBezTo>
                    <a:pt x="28688" y="22250"/>
                    <a:pt x="28487" y="21983"/>
                    <a:pt x="28287" y="21650"/>
                  </a:cubicBezTo>
                  <a:cubicBezTo>
                    <a:pt x="25419" y="21249"/>
                    <a:pt x="23184" y="19715"/>
                    <a:pt x="21182" y="17880"/>
                  </a:cubicBezTo>
                  <a:lnTo>
                    <a:pt x="26019" y="17046"/>
                  </a:lnTo>
                  <a:cubicBezTo>
                    <a:pt x="27320" y="16813"/>
                    <a:pt x="28287" y="15679"/>
                    <a:pt x="28254" y="14345"/>
                  </a:cubicBezTo>
                  <a:lnTo>
                    <a:pt x="27987" y="4671"/>
                  </a:lnTo>
                  <a:cubicBezTo>
                    <a:pt x="27987" y="3970"/>
                    <a:pt x="28187" y="3303"/>
                    <a:pt x="28654" y="2803"/>
                  </a:cubicBezTo>
                  <a:lnTo>
                    <a:pt x="29855" y="1469"/>
                  </a:lnTo>
                  <a:cubicBezTo>
                    <a:pt x="29021" y="1235"/>
                    <a:pt x="28287" y="701"/>
                    <a:pt x="277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387;p50"/>
            <p:cNvSpPr/>
            <p:nvPr/>
          </p:nvSpPr>
          <p:spPr>
            <a:xfrm>
              <a:off x="4460025" y="3159375"/>
              <a:ext cx="329450" cy="274375"/>
            </a:xfrm>
            <a:custGeom>
              <a:avLst/>
              <a:gdLst/>
              <a:ahLst/>
              <a:cxnLst/>
              <a:rect l="l" t="t" r="r" b="b"/>
              <a:pathLst>
                <a:path w="13178" h="10975" extrusionOk="0">
                  <a:moveTo>
                    <a:pt x="2970" y="0"/>
                  </a:moveTo>
                  <a:cubicBezTo>
                    <a:pt x="2870" y="1702"/>
                    <a:pt x="2670" y="3436"/>
                    <a:pt x="2303" y="5071"/>
                  </a:cubicBezTo>
                  <a:cubicBezTo>
                    <a:pt x="1836" y="7139"/>
                    <a:pt x="1035" y="9207"/>
                    <a:pt x="1" y="10975"/>
                  </a:cubicBezTo>
                  <a:lnTo>
                    <a:pt x="13177" y="8707"/>
                  </a:lnTo>
                  <a:cubicBezTo>
                    <a:pt x="12010" y="4070"/>
                    <a:pt x="7940" y="734"/>
                    <a:pt x="29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388;p50"/>
            <p:cNvSpPr/>
            <p:nvPr/>
          </p:nvSpPr>
          <p:spPr>
            <a:xfrm>
              <a:off x="3980525" y="3031425"/>
              <a:ext cx="990725" cy="1191225"/>
            </a:xfrm>
            <a:custGeom>
              <a:avLst/>
              <a:gdLst/>
              <a:ahLst/>
              <a:cxnLst/>
              <a:rect l="l" t="t" r="r" b="b"/>
              <a:pathLst>
                <a:path w="39629" h="47649" extrusionOk="0">
                  <a:moveTo>
                    <a:pt x="17647" y="515"/>
                  </a:moveTo>
                  <a:cubicBezTo>
                    <a:pt x="19481" y="648"/>
                    <a:pt x="20982" y="2049"/>
                    <a:pt x="21316" y="3851"/>
                  </a:cubicBezTo>
                  <a:cubicBezTo>
                    <a:pt x="21349" y="4151"/>
                    <a:pt x="21383" y="4418"/>
                    <a:pt x="21349" y="4718"/>
                  </a:cubicBezTo>
                  <a:cubicBezTo>
                    <a:pt x="21216" y="4718"/>
                    <a:pt x="21116" y="4685"/>
                    <a:pt x="21016" y="4685"/>
                  </a:cubicBezTo>
                  <a:cubicBezTo>
                    <a:pt x="20882" y="4685"/>
                    <a:pt x="20782" y="4685"/>
                    <a:pt x="20682" y="4651"/>
                  </a:cubicBezTo>
                  <a:lnTo>
                    <a:pt x="20348" y="4651"/>
                  </a:lnTo>
                  <a:cubicBezTo>
                    <a:pt x="20135" y="4637"/>
                    <a:pt x="19922" y="4630"/>
                    <a:pt x="19711" y="4630"/>
                  </a:cubicBezTo>
                  <a:cubicBezTo>
                    <a:pt x="18933" y="4630"/>
                    <a:pt x="18167" y="4720"/>
                    <a:pt x="17380" y="4851"/>
                  </a:cubicBezTo>
                  <a:cubicBezTo>
                    <a:pt x="17180" y="4885"/>
                    <a:pt x="16946" y="4918"/>
                    <a:pt x="16713" y="4985"/>
                  </a:cubicBezTo>
                  <a:cubicBezTo>
                    <a:pt x="15879" y="5152"/>
                    <a:pt x="15111" y="5452"/>
                    <a:pt x="14311" y="5719"/>
                  </a:cubicBezTo>
                  <a:cubicBezTo>
                    <a:pt x="14177" y="5785"/>
                    <a:pt x="14044" y="5819"/>
                    <a:pt x="13977" y="5886"/>
                  </a:cubicBezTo>
                  <a:cubicBezTo>
                    <a:pt x="13844" y="5952"/>
                    <a:pt x="13710" y="6019"/>
                    <a:pt x="13610" y="6052"/>
                  </a:cubicBezTo>
                  <a:cubicBezTo>
                    <a:pt x="13477" y="5752"/>
                    <a:pt x="13377" y="5485"/>
                    <a:pt x="13343" y="5185"/>
                  </a:cubicBezTo>
                  <a:cubicBezTo>
                    <a:pt x="13110" y="4218"/>
                    <a:pt x="13343" y="3150"/>
                    <a:pt x="13977" y="2216"/>
                  </a:cubicBezTo>
                  <a:cubicBezTo>
                    <a:pt x="14611" y="1349"/>
                    <a:pt x="15512" y="715"/>
                    <a:pt x="16612" y="548"/>
                  </a:cubicBezTo>
                  <a:cubicBezTo>
                    <a:pt x="16846" y="515"/>
                    <a:pt x="17046" y="515"/>
                    <a:pt x="17313" y="515"/>
                  </a:cubicBezTo>
                  <a:close/>
                  <a:moveTo>
                    <a:pt x="19948" y="5218"/>
                  </a:moveTo>
                  <a:cubicBezTo>
                    <a:pt x="20348" y="5218"/>
                    <a:pt x="20715" y="5218"/>
                    <a:pt x="21149" y="5285"/>
                  </a:cubicBezTo>
                  <a:cubicBezTo>
                    <a:pt x="21282" y="5285"/>
                    <a:pt x="21383" y="5318"/>
                    <a:pt x="21516" y="5318"/>
                  </a:cubicBezTo>
                  <a:lnTo>
                    <a:pt x="21549" y="5318"/>
                  </a:lnTo>
                  <a:cubicBezTo>
                    <a:pt x="21716" y="5352"/>
                    <a:pt x="21883" y="5352"/>
                    <a:pt x="22116" y="5385"/>
                  </a:cubicBezTo>
                  <a:cubicBezTo>
                    <a:pt x="26987" y="6152"/>
                    <a:pt x="30856" y="9355"/>
                    <a:pt x="32023" y="13658"/>
                  </a:cubicBezTo>
                  <a:lnTo>
                    <a:pt x="19281" y="15859"/>
                  </a:lnTo>
                  <a:lnTo>
                    <a:pt x="6505" y="18094"/>
                  </a:lnTo>
                  <a:cubicBezTo>
                    <a:pt x="6138" y="13458"/>
                    <a:pt x="8840" y="8988"/>
                    <a:pt x="13510" y="6686"/>
                  </a:cubicBezTo>
                  <a:cubicBezTo>
                    <a:pt x="14511" y="6186"/>
                    <a:pt x="15645" y="5819"/>
                    <a:pt x="16779" y="5552"/>
                  </a:cubicBezTo>
                  <a:cubicBezTo>
                    <a:pt x="16979" y="5519"/>
                    <a:pt x="17180" y="5485"/>
                    <a:pt x="17446" y="5452"/>
                  </a:cubicBezTo>
                  <a:cubicBezTo>
                    <a:pt x="18280" y="5318"/>
                    <a:pt x="19114" y="5218"/>
                    <a:pt x="19948" y="5218"/>
                  </a:cubicBezTo>
                  <a:close/>
                  <a:moveTo>
                    <a:pt x="36627" y="13391"/>
                  </a:moveTo>
                  <a:cubicBezTo>
                    <a:pt x="36660" y="13391"/>
                    <a:pt x="36727" y="13391"/>
                    <a:pt x="36827" y="13458"/>
                  </a:cubicBezTo>
                  <a:cubicBezTo>
                    <a:pt x="37194" y="13491"/>
                    <a:pt x="37561" y="13658"/>
                    <a:pt x="37861" y="13858"/>
                  </a:cubicBezTo>
                  <a:cubicBezTo>
                    <a:pt x="38361" y="14191"/>
                    <a:pt x="38695" y="14725"/>
                    <a:pt x="38862" y="15326"/>
                  </a:cubicBezTo>
                  <a:cubicBezTo>
                    <a:pt x="38862" y="15359"/>
                    <a:pt x="38862" y="15392"/>
                    <a:pt x="38895" y="15459"/>
                  </a:cubicBezTo>
                  <a:cubicBezTo>
                    <a:pt x="39028" y="16193"/>
                    <a:pt x="38828" y="16960"/>
                    <a:pt x="38328" y="17494"/>
                  </a:cubicBezTo>
                  <a:lnTo>
                    <a:pt x="37994" y="17861"/>
                  </a:lnTo>
                  <a:cubicBezTo>
                    <a:pt x="37227" y="17661"/>
                    <a:pt x="36627" y="17160"/>
                    <a:pt x="36193" y="16526"/>
                  </a:cubicBezTo>
                  <a:cubicBezTo>
                    <a:pt x="36170" y="16479"/>
                    <a:pt x="36096" y="16432"/>
                    <a:pt x="36019" y="16432"/>
                  </a:cubicBezTo>
                  <a:cubicBezTo>
                    <a:pt x="35988" y="16432"/>
                    <a:pt x="35956" y="16440"/>
                    <a:pt x="35926" y="16460"/>
                  </a:cubicBezTo>
                  <a:cubicBezTo>
                    <a:pt x="35860" y="16460"/>
                    <a:pt x="35793" y="16526"/>
                    <a:pt x="35726" y="16627"/>
                  </a:cubicBezTo>
                  <a:cubicBezTo>
                    <a:pt x="35393" y="17894"/>
                    <a:pt x="34358" y="18861"/>
                    <a:pt x="33058" y="19062"/>
                  </a:cubicBezTo>
                  <a:cubicBezTo>
                    <a:pt x="32862" y="19096"/>
                    <a:pt x="32662" y="19115"/>
                    <a:pt x="32462" y="19115"/>
                  </a:cubicBezTo>
                  <a:cubicBezTo>
                    <a:pt x="32084" y="19115"/>
                    <a:pt x="31706" y="19048"/>
                    <a:pt x="31356" y="18895"/>
                  </a:cubicBezTo>
                  <a:cubicBezTo>
                    <a:pt x="30689" y="18661"/>
                    <a:pt x="30089" y="18194"/>
                    <a:pt x="29722" y="17661"/>
                  </a:cubicBezTo>
                  <a:cubicBezTo>
                    <a:pt x="29697" y="17586"/>
                    <a:pt x="29616" y="17548"/>
                    <a:pt x="29548" y="17548"/>
                  </a:cubicBezTo>
                  <a:cubicBezTo>
                    <a:pt x="29526" y="17548"/>
                    <a:pt x="29505" y="17552"/>
                    <a:pt x="29488" y="17561"/>
                  </a:cubicBezTo>
                  <a:cubicBezTo>
                    <a:pt x="29388" y="17627"/>
                    <a:pt x="29322" y="17661"/>
                    <a:pt x="29255" y="17727"/>
                  </a:cubicBezTo>
                  <a:cubicBezTo>
                    <a:pt x="28921" y="19028"/>
                    <a:pt x="27887" y="19996"/>
                    <a:pt x="26620" y="20229"/>
                  </a:cubicBezTo>
                  <a:cubicBezTo>
                    <a:pt x="26424" y="20264"/>
                    <a:pt x="26228" y="20281"/>
                    <a:pt x="26034" y="20281"/>
                  </a:cubicBezTo>
                  <a:cubicBezTo>
                    <a:pt x="24933" y="20281"/>
                    <a:pt x="23879" y="19735"/>
                    <a:pt x="23284" y="18828"/>
                  </a:cubicBezTo>
                  <a:cubicBezTo>
                    <a:pt x="23234" y="18753"/>
                    <a:pt x="23165" y="18716"/>
                    <a:pt x="23092" y="18716"/>
                  </a:cubicBezTo>
                  <a:cubicBezTo>
                    <a:pt x="23067" y="18716"/>
                    <a:pt x="23042" y="18720"/>
                    <a:pt x="23017" y="18728"/>
                  </a:cubicBezTo>
                  <a:cubicBezTo>
                    <a:pt x="22917" y="18728"/>
                    <a:pt x="22850" y="18828"/>
                    <a:pt x="22817" y="18895"/>
                  </a:cubicBezTo>
                  <a:cubicBezTo>
                    <a:pt x="22483" y="20196"/>
                    <a:pt x="21416" y="21163"/>
                    <a:pt x="20148" y="21397"/>
                  </a:cubicBezTo>
                  <a:cubicBezTo>
                    <a:pt x="19953" y="21432"/>
                    <a:pt x="19757" y="21449"/>
                    <a:pt x="19563" y="21449"/>
                  </a:cubicBezTo>
                  <a:cubicBezTo>
                    <a:pt x="18461" y="21449"/>
                    <a:pt x="17408" y="20903"/>
                    <a:pt x="16813" y="19996"/>
                  </a:cubicBezTo>
                  <a:cubicBezTo>
                    <a:pt x="16763" y="19921"/>
                    <a:pt x="16694" y="19883"/>
                    <a:pt x="16620" y="19883"/>
                  </a:cubicBezTo>
                  <a:cubicBezTo>
                    <a:pt x="16596" y="19883"/>
                    <a:pt x="16571" y="19887"/>
                    <a:pt x="16546" y="19896"/>
                  </a:cubicBezTo>
                  <a:cubicBezTo>
                    <a:pt x="16479" y="19896"/>
                    <a:pt x="16379" y="19996"/>
                    <a:pt x="16346" y="20062"/>
                  </a:cubicBezTo>
                  <a:cubicBezTo>
                    <a:pt x="16012" y="21363"/>
                    <a:pt x="14978" y="22331"/>
                    <a:pt x="13677" y="22564"/>
                  </a:cubicBezTo>
                  <a:cubicBezTo>
                    <a:pt x="13469" y="22607"/>
                    <a:pt x="13261" y="22627"/>
                    <a:pt x="13054" y="22627"/>
                  </a:cubicBezTo>
                  <a:cubicBezTo>
                    <a:pt x="11966" y="22627"/>
                    <a:pt x="10930" y="22060"/>
                    <a:pt x="10341" y="21163"/>
                  </a:cubicBezTo>
                  <a:cubicBezTo>
                    <a:pt x="10308" y="21063"/>
                    <a:pt x="10175" y="21030"/>
                    <a:pt x="10074" y="21030"/>
                  </a:cubicBezTo>
                  <a:cubicBezTo>
                    <a:pt x="10008" y="21030"/>
                    <a:pt x="9941" y="21130"/>
                    <a:pt x="9874" y="21196"/>
                  </a:cubicBezTo>
                  <a:cubicBezTo>
                    <a:pt x="9541" y="22497"/>
                    <a:pt x="8507" y="23465"/>
                    <a:pt x="7206" y="23698"/>
                  </a:cubicBezTo>
                  <a:cubicBezTo>
                    <a:pt x="6998" y="23741"/>
                    <a:pt x="6791" y="23761"/>
                    <a:pt x="6587" y="23761"/>
                  </a:cubicBezTo>
                  <a:cubicBezTo>
                    <a:pt x="5513" y="23761"/>
                    <a:pt x="4515" y="23194"/>
                    <a:pt x="3870" y="22297"/>
                  </a:cubicBezTo>
                  <a:cubicBezTo>
                    <a:pt x="3845" y="22222"/>
                    <a:pt x="3764" y="22185"/>
                    <a:pt x="3696" y="22185"/>
                  </a:cubicBezTo>
                  <a:cubicBezTo>
                    <a:pt x="3674" y="22185"/>
                    <a:pt x="3653" y="22189"/>
                    <a:pt x="3636" y="22197"/>
                  </a:cubicBezTo>
                  <a:cubicBezTo>
                    <a:pt x="3536" y="22197"/>
                    <a:pt x="3470" y="22297"/>
                    <a:pt x="3403" y="22364"/>
                  </a:cubicBezTo>
                  <a:cubicBezTo>
                    <a:pt x="3236" y="23131"/>
                    <a:pt x="2803" y="23798"/>
                    <a:pt x="2202" y="24232"/>
                  </a:cubicBezTo>
                  <a:lnTo>
                    <a:pt x="1835" y="23832"/>
                  </a:lnTo>
                  <a:cubicBezTo>
                    <a:pt x="1502" y="23665"/>
                    <a:pt x="1201" y="23398"/>
                    <a:pt x="1001" y="23131"/>
                  </a:cubicBezTo>
                  <a:cubicBezTo>
                    <a:pt x="801" y="22831"/>
                    <a:pt x="634" y="22464"/>
                    <a:pt x="601" y="22130"/>
                  </a:cubicBezTo>
                  <a:cubicBezTo>
                    <a:pt x="601" y="22030"/>
                    <a:pt x="534" y="21997"/>
                    <a:pt x="534" y="21897"/>
                  </a:cubicBezTo>
                  <a:cubicBezTo>
                    <a:pt x="468" y="20963"/>
                    <a:pt x="968" y="19996"/>
                    <a:pt x="1802" y="19529"/>
                  </a:cubicBezTo>
                  <a:cubicBezTo>
                    <a:pt x="2035" y="19395"/>
                    <a:pt x="2302" y="19328"/>
                    <a:pt x="2536" y="19295"/>
                  </a:cubicBezTo>
                  <a:lnTo>
                    <a:pt x="6205" y="18661"/>
                  </a:lnTo>
                  <a:lnTo>
                    <a:pt x="6272" y="18661"/>
                  </a:lnTo>
                  <a:lnTo>
                    <a:pt x="32324" y="14125"/>
                  </a:lnTo>
                  <a:lnTo>
                    <a:pt x="33958" y="13825"/>
                  </a:lnTo>
                  <a:lnTo>
                    <a:pt x="33992" y="13825"/>
                  </a:lnTo>
                  <a:lnTo>
                    <a:pt x="36026" y="13458"/>
                  </a:lnTo>
                  <a:cubicBezTo>
                    <a:pt x="36160" y="13458"/>
                    <a:pt x="36293" y="13391"/>
                    <a:pt x="36393" y="13391"/>
                  </a:cubicBezTo>
                  <a:close/>
                  <a:moveTo>
                    <a:pt x="36060" y="17127"/>
                  </a:moveTo>
                  <a:cubicBezTo>
                    <a:pt x="36493" y="17627"/>
                    <a:pt x="37027" y="17961"/>
                    <a:pt x="37627" y="18194"/>
                  </a:cubicBezTo>
                  <a:lnTo>
                    <a:pt x="36660" y="19295"/>
                  </a:lnTo>
                  <a:cubicBezTo>
                    <a:pt x="36193" y="19862"/>
                    <a:pt x="35960" y="20563"/>
                    <a:pt x="35960" y="21330"/>
                  </a:cubicBezTo>
                  <a:lnTo>
                    <a:pt x="36193" y="31004"/>
                  </a:lnTo>
                  <a:cubicBezTo>
                    <a:pt x="36226" y="32171"/>
                    <a:pt x="35459" y="33172"/>
                    <a:pt x="34325" y="33472"/>
                  </a:cubicBezTo>
                  <a:cubicBezTo>
                    <a:pt x="34292" y="33472"/>
                    <a:pt x="34225" y="33505"/>
                    <a:pt x="34158" y="33505"/>
                  </a:cubicBezTo>
                  <a:lnTo>
                    <a:pt x="33825" y="33539"/>
                  </a:lnTo>
                  <a:lnTo>
                    <a:pt x="28988" y="34373"/>
                  </a:lnTo>
                  <a:lnTo>
                    <a:pt x="28488" y="34473"/>
                  </a:lnTo>
                  <a:lnTo>
                    <a:pt x="25285" y="35040"/>
                  </a:lnTo>
                  <a:lnTo>
                    <a:pt x="24785" y="35140"/>
                  </a:lnTo>
                  <a:lnTo>
                    <a:pt x="19948" y="35974"/>
                  </a:lnTo>
                  <a:lnTo>
                    <a:pt x="19448" y="36040"/>
                  </a:lnTo>
                  <a:lnTo>
                    <a:pt x="16779" y="36507"/>
                  </a:lnTo>
                  <a:lnTo>
                    <a:pt x="16279" y="36574"/>
                  </a:lnTo>
                  <a:lnTo>
                    <a:pt x="11442" y="37408"/>
                  </a:lnTo>
                  <a:lnTo>
                    <a:pt x="11109" y="37475"/>
                  </a:lnTo>
                  <a:lnTo>
                    <a:pt x="10942" y="37475"/>
                  </a:lnTo>
                  <a:cubicBezTo>
                    <a:pt x="10868" y="37481"/>
                    <a:pt x="10795" y="37484"/>
                    <a:pt x="10722" y="37484"/>
                  </a:cubicBezTo>
                  <a:cubicBezTo>
                    <a:pt x="9997" y="37484"/>
                    <a:pt x="9292" y="37186"/>
                    <a:pt x="8807" y="36641"/>
                  </a:cubicBezTo>
                  <a:cubicBezTo>
                    <a:pt x="8640" y="36407"/>
                    <a:pt x="8473" y="36207"/>
                    <a:pt x="8373" y="35974"/>
                  </a:cubicBezTo>
                  <a:cubicBezTo>
                    <a:pt x="8373" y="35907"/>
                    <a:pt x="8340" y="35874"/>
                    <a:pt x="8340" y="35807"/>
                  </a:cubicBezTo>
                  <a:lnTo>
                    <a:pt x="5304" y="26634"/>
                  </a:lnTo>
                  <a:cubicBezTo>
                    <a:pt x="5037" y="25900"/>
                    <a:pt x="4537" y="25333"/>
                    <a:pt x="3937" y="24966"/>
                  </a:cubicBezTo>
                  <a:lnTo>
                    <a:pt x="2669" y="24299"/>
                  </a:lnTo>
                  <a:cubicBezTo>
                    <a:pt x="3169" y="23865"/>
                    <a:pt x="3536" y="23365"/>
                    <a:pt x="3770" y="22731"/>
                  </a:cubicBezTo>
                  <a:cubicBezTo>
                    <a:pt x="4496" y="23568"/>
                    <a:pt x="5548" y="24055"/>
                    <a:pt x="6654" y="24055"/>
                  </a:cubicBezTo>
                  <a:cubicBezTo>
                    <a:pt x="6870" y="24055"/>
                    <a:pt x="7088" y="24037"/>
                    <a:pt x="7306" y="23998"/>
                  </a:cubicBezTo>
                  <a:cubicBezTo>
                    <a:pt x="8640" y="23732"/>
                    <a:pt x="9708" y="22831"/>
                    <a:pt x="10208" y="21630"/>
                  </a:cubicBezTo>
                  <a:cubicBezTo>
                    <a:pt x="10947" y="22451"/>
                    <a:pt x="11978" y="22935"/>
                    <a:pt x="13061" y="22935"/>
                  </a:cubicBezTo>
                  <a:cubicBezTo>
                    <a:pt x="13298" y="22935"/>
                    <a:pt x="13538" y="22912"/>
                    <a:pt x="13777" y="22864"/>
                  </a:cubicBezTo>
                  <a:cubicBezTo>
                    <a:pt x="15111" y="22664"/>
                    <a:pt x="16179" y="21697"/>
                    <a:pt x="16679" y="20496"/>
                  </a:cubicBezTo>
                  <a:cubicBezTo>
                    <a:pt x="17391" y="21317"/>
                    <a:pt x="18417" y="21801"/>
                    <a:pt x="19499" y="21801"/>
                  </a:cubicBezTo>
                  <a:cubicBezTo>
                    <a:pt x="19736" y="21801"/>
                    <a:pt x="19975" y="21778"/>
                    <a:pt x="20215" y="21730"/>
                  </a:cubicBezTo>
                  <a:cubicBezTo>
                    <a:pt x="21549" y="21530"/>
                    <a:pt x="22650" y="20563"/>
                    <a:pt x="23150" y="19362"/>
                  </a:cubicBezTo>
                  <a:cubicBezTo>
                    <a:pt x="23876" y="20199"/>
                    <a:pt x="24929" y="20686"/>
                    <a:pt x="26035" y="20686"/>
                  </a:cubicBezTo>
                  <a:cubicBezTo>
                    <a:pt x="26250" y="20686"/>
                    <a:pt x="26468" y="20668"/>
                    <a:pt x="26686" y="20629"/>
                  </a:cubicBezTo>
                  <a:cubicBezTo>
                    <a:pt x="28021" y="20363"/>
                    <a:pt x="29121" y="19462"/>
                    <a:pt x="29622" y="18228"/>
                  </a:cubicBezTo>
                  <a:cubicBezTo>
                    <a:pt x="30022" y="18695"/>
                    <a:pt x="30556" y="19062"/>
                    <a:pt x="31156" y="19328"/>
                  </a:cubicBezTo>
                  <a:cubicBezTo>
                    <a:pt x="31572" y="19482"/>
                    <a:pt x="32018" y="19563"/>
                    <a:pt x="32463" y="19563"/>
                  </a:cubicBezTo>
                  <a:cubicBezTo>
                    <a:pt x="32696" y="19563"/>
                    <a:pt x="32929" y="19541"/>
                    <a:pt x="33158" y="19495"/>
                  </a:cubicBezTo>
                  <a:cubicBezTo>
                    <a:pt x="34492" y="19228"/>
                    <a:pt x="35559" y="18328"/>
                    <a:pt x="36060" y="17127"/>
                  </a:cubicBezTo>
                  <a:close/>
                  <a:moveTo>
                    <a:pt x="34058" y="33972"/>
                  </a:moveTo>
                  <a:cubicBezTo>
                    <a:pt x="34525" y="35240"/>
                    <a:pt x="35192" y="36708"/>
                    <a:pt x="36293" y="38476"/>
                  </a:cubicBezTo>
                  <a:cubicBezTo>
                    <a:pt x="36493" y="38742"/>
                    <a:pt x="36693" y="39076"/>
                    <a:pt x="36894" y="39410"/>
                  </a:cubicBezTo>
                  <a:cubicBezTo>
                    <a:pt x="37828" y="40744"/>
                    <a:pt x="38028" y="41811"/>
                    <a:pt x="37527" y="42345"/>
                  </a:cubicBezTo>
                  <a:cubicBezTo>
                    <a:pt x="37305" y="42568"/>
                    <a:pt x="36966" y="42674"/>
                    <a:pt x="36573" y="42674"/>
                  </a:cubicBezTo>
                  <a:cubicBezTo>
                    <a:pt x="36026" y="42674"/>
                    <a:pt x="35375" y="42467"/>
                    <a:pt x="34792" y="42078"/>
                  </a:cubicBezTo>
                  <a:cubicBezTo>
                    <a:pt x="33525" y="41244"/>
                    <a:pt x="32390" y="39943"/>
                    <a:pt x="31390" y="38542"/>
                  </a:cubicBezTo>
                  <a:cubicBezTo>
                    <a:pt x="30556" y="37341"/>
                    <a:pt x="29822" y="36007"/>
                    <a:pt x="29255" y="34806"/>
                  </a:cubicBezTo>
                  <a:lnTo>
                    <a:pt x="34058" y="33972"/>
                  </a:lnTo>
                  <a:close/>
                  <a:moveTo>
                    <a:pt x="24885" y="35540"/>
                  </a:moveTo>
                  <a:cubicBezTo>
                    <a:pt x="25352" y="38209"/>
                    <a:pt x="25652" y="41011"/>
                    <a:pt x="25352" y="42879"/>
                  </a:cubicBezTo>
                  <a:cubicBezTo>
                    <a:pt x="25285" y="43379"/>
                    <a:pt x="25152" y="43913"/>
                    <a:pt x="24852" y="44346"/>
                  </a:cubicBezTo>
                  <a:cubicBezTo>
                    <a:pt x="24620" y="44662"/>
                    <a:pt x="24216" y="44845"/>
                    <a:pt x="23816" y="44845"/>
                  </a:cubicBezTo>
                  <a:cubicBezTo>
                    <a:pt x="23581" y="44845"/>
                    <a:pt x="23348" y="44782"/>
                    <a:pt x="23150" y="44647"/>
                  </a:cubicBezTo>
                  <a:cubicBezTo>
                    <a:pt x="22550" y="44213"/>
                    <a:pt x="21983" y="43246"/>
                    <a:pt x="21449" y="41711"/>
                  </a:cubicBezTo>
                  <a:cubicBezTo>
                    <a:pt x="20849" y="40143"/>
                    <a:pt x="20449" y="38175"/>
                    <a:pt x="20048" y="36374"/>
                  </a:cubicBezTo>
                  <a:lnTo>
                    <a:pt x="24885" y="35540"/>
                  </a:lnTo>
                  <a:close/>
                  <a:moveTo>
                    <a:pt x="16346" y="37075"/>
                  </a:moveTo>
                  <a:lnTo>
                    <a:pt x="16346" y="37075"/>
                  </a:lnTo>
                  <a:cubicBezTo>
                    <a:pt x="16179" y="38409"/>
                    <a:pt x="15945" y="39877"/>
                    <a:pt x="15545" y="41344"/>
                  </a:cubicBezTo>
                  <a:cubicBezTo>
                    <a:pt x="15111" y="43012"/>
                    <a:pt x="14478" y="44580"/>
                    <a:pt x="13610" y="45814"/>
                  </a:cubicBezTo>
                  <a:cubicBezTo>
                    <a:pt x="13003" y="46606"/>
                    <a:pt x="12208" y="47085"/>
                    <a:pt x="11572" y="47085"/>
                  </a:cubicBezTo>
                  <a:cubicBezTo>
                    <a:pt x="11404" y="47085"/>
                    <a:pt x="11248" y="47051"/>
                    <a:pt x="11109" y="46982"/>
                  </a:cubicBezTo>
                  <a:cubicBezTo>
                    <a:pt x="10441" y="46648"/>
                    <a:pt x="10275" y="45547"/>
                    <a:pt x="10675" y="44013"/>
                  </a:cubicBezTo>
                  <a:cubicBezTo>
                    <a:pt x="10808" y="43646"/>
                    <a:pt x="10875" y="43246"/>
                    <a:pt x="10975" y="42879"/>
                  </a:cubicBezTo>
                  <a:cubicBezTo>
                    <a:pt x="11442" y="40877"/>
                    <a:pt x="11542" y="39309"/>
                    <a:pt x="11542" y="37908"/>
                  </a:cubicBezTo>
                  <a:lnTo>
                    <a:pt x="16346" y="37075"/>
                  </a:lnTo>
                  <a:close/>
                  <a:moveTo>
                    <a:pt x="17344" y="1"/>
                  </a:moveTo>
                  <a:cubicBezTo>
                    <a:pt x="17065" y="1"/>
                    <a:pt x="16772" y="24"/>
                    <a:pt x="16512" y="48"/>
                  </a:cubicBezTo>
                  <a:cubicBezTo>
                    <a:pt x="15312" y="282"/>
                    <a:pt x="14244" y="949"/>
                    <a:pt x="13544" y="1949"/>
                  </a:cubicBezTo>
                  <a:cubicBezTo>
                    <a:pt x="12843" y="2950"/>
                    <a:pt x="12576" y="4151"/>
                    <a:pt x="12810" y="5352"/>
                  </a:cubicBezTo>
                  <a:cubicBezTo>
                    <a:pt x="12843" y="5685"/>
                    <a:pt x="12977" y="6019"/>
                    <a:pt x="13077" y="6353"/>
                  </a:cubicBezTo>
                  <a:cubicBezTo>
                    <a:pt x="8373" y="8788"/>
                    <a:pt x="5638" y="13391"/>
                    <a:pt x="6005" y="18194"/>
                  </a:cubicBezTo>
                  <a:lnTo>
                    <a:pt x="2502" y="18828"/>
                  </a:lnTo>
                  <a:cubicBezTo>
                    <a:pt x="2169" y="18861"/>
                    <a:pt x="1869" y="18995"/>
                    <a:pt x="1635" y="19162"/>
                  </a:cubicBezTo>
                  <a:cubicBezTo>
                    <a:pt x="568" y="19729"/>
                    <a:pt x="1" y="20830"/>
                    <a:pt x="134" y="21997"/>
                  </a:cubicBezTo>
                  <a:cubicBezTo>
                    <a:pt x="134" y="22064"/>
                    <a:pt x="134" y="22164"/>
                    <a:pt x="167" y="22231"/>
                  </a:cubicBezTo>
                  <a:cubicBezTo>
                    <a:pt x="234" y="22664"/>
                    <a:pt x="401" y="23064"/>
                    <a:pt x="668" y="23465"/>
                  </a:cubicBezTo>
                  <a:cubicBezTo>
                    <a:pt x="901" y="23832"/>
                    <a:pt x="1301" y="24132"/>
                    <a:pt x="1668" y="24332"/>
                  </a:cubicBezTo>
                  <a:lnTo>
                    <a:pt x="2235" y="24666"/>
                  </a:lnTo>
                  <a:lnTo>
                    <a:pt x="3837" y="25533"/>
                  </a:lnTo>
                  <a:cubicBezTo>
                    <a:pt x="4370" y="25833"/>
                    <a:pt x="4804" y="26334"/>
                    <a:pt x="5004" y="26901"/>
                  </a:cubicBezTo>
                  <a:lnTo>
                    <a:pt x="8040" y="36074"/>
                  </a:lnTo>
                  <a:cubicBezTo>
                    <a:pt x="8073" y="36174"/>
                    <a:pt x="8073" y="36207"/>
                    <a:pt x="8140" y="36307"/>
                  </a:cubicBezTo>
                  <a:cubicBezTo>
                    <a:pt x="8240" y="36574"/>
                    <a:pt x="8407" y="36841"/>
                    <a:pt x="8640" y="37075"/>
                  </a:cubicBezTo>
                  <a:cubicBezTo>
                    <a:pt x="9174" y="37742"/>
                    <a:pt x="10008" y="38075"/>
                    <a:pt x="10842" y="38075"/>
                  </a:cubicBezTo>
                  <a:lnTo>
                    <a:pt x="11075" y="38075"/>
                  </a:lnTo>
                  <a:cubicBezTo>
                    <a:pt x="11042" y="39376"/>
                    <a:pt x="10908" y="40977"/>
                    <a:pt x="10508" y="42845"/>
                  </a:cubicBezTo>
                  <a:cubicBezTo>
                    <a:pt x="10408" y="43179"/>
                    <a:pt x="10341" y="43546"/>
                    <a:pt x="10241" y="43913"/>
                  </a:cubicBezTo>
                  <a:cubicBezTo>
                    <a:pt x="9574" y="46481"/>
                    <a:pt x="10508" y="47248"/>
                    <a:pt x="10908" y="47482"/>
                  </a:cubicBezTo>
                  <a:cubicBezTo>
                    <a:pt x="11142" y="47549"/>
                    <a:pt x="11375" y="47649"/>
                    <a:pt x="11642" y="47649"/>
                  </a:cubicBezTo>
                  <a:cubicBezTo>
                    <a:pt x="12043" y="47649"/>
                    <a:pt x="12476" y="47515"/>
                    <a:pt x="12876" y="47248"/>
                  </a:cubicBezTo>
                  <a:cubicBezTo>
                    <a:pt x="13310" y="47015"/>
                    <a:pt x="13710" y="46648"/>
                    <a:pt x="14044" y="46181"/>
                  </a:cubicBezTo>
                  <a:cubicBezTo>
                    <a:pt x="15812" y="43813"/>
                    <a:pt x="16546" y="40010"/>
                    <a:pt x="16879" y="37075"/>
                  </a:cubicBezTo>
                  <a:lnTo>
                    <a:pt x="19681" y="36574"/>
                  </a:lnTo>
                  <a:cubicBezTo>
                    <a:pt x="20015" y="38375"/>
                    <a:pt x="20482" y="40377"/>
                    <a:pt x="21049" y="42011"/>
                  </a:cubicBezTo>
                  <a:cubicBezTo>
                    <a:pt x="21649" y="43679"/>
                    <a:pt x="22250" y="44680"/>
                    <a:pt x="22917" y="45147"/>
                  </a:cubicBezTo>
                  <a:cubicBezTo>
                    <a:pt x="23217" y="45347"/>
                    <a:pt x="23551" y="45414"/>
                    <a:pt x="23851" y="45414"/>
                  </a:cubicBezTo>
                  <a:cubicBezTo>
                    <a:pt x="24385" y="45414"/>
                    <a:pt x="24918" y="45180"/>
                    <a:pt x="25252" y="44713"/>
                  </a:cubicBezTo>
                  <a:cubicBezTo>
                    <a:pt x="25652" y="44213"/>
                    <a:pt x="25752" y="43579"/>
                    <a:pt x="25852" y="43045"/>
                  </a:cubicBezTo>
                  <a:cubicBezTo>
                    <a:pt x="26153" y="41077"/>
                    <a:pt x="25852" y="38242"/>
                    <a:pt x="25419" y="35573"/>
                  </a:cubicBezTo>
                  <a:lnTo>
                    <a:pt x="28754" y="35006"/>
                  </a:lnTo>
                  <a:cubicBezTo>
                    <a:pt x="29388" y="36241"/>
                    <a:pt x="30155" y="37675"/>
                    <a:pt x="31056" y="38976"/>
                  </a:cubicBezTo>
                  <a:cubicBezTo>
                    <a:pt x="32057" y="40410"/>
                    <a:pt x="33224" y="41745"/>
                    <a:pt x="34525" y="42578"/>
                  </a:cubicBezTo>
                  <a:cubicBezTo>
                    <a:pt x="35192" y="43045"/>
                    <a:pt x="35926" y="43246"/>
                    <a:pt x="36560" y="43246"/>
                  </a:cubicBezTo>
                  <a:cubicBezTo>
                    <a:pt x="37094" y="43246"/>
                    <a:pt x="37594" y="43079"/>
                    <a:pt x="37894" y="42745"/>
                  </a:cubicBezTo>
                  <a:cubicBezTo>
                    <a:pt x="38228" y="42412"/>
                    <a:pt x="38862" y="41378"/>
                    <a:pt x="37327" y="39209"/>
                  </a:cubicBezTo>
                  <a:cubicBezTo>
                    <a:pt x="37094" y="38876"/>
                    <a:pt x="36860" y="38576"/>
                    <a:pt x="36693" y="38242"/>
                  </a:cubicBezTo>
                  <a:cubicBezTo>
                    <a:pt x="35659" y="36574"/>
                    <a:pt x="34992" y="35173"/>
                    <a:pt x="34525" y="33972"/>
                  </a:cubicBezTo>
                  <a:cubicBezTo>
                    <a:pt x="35826" y="33639"/>
                    <a:pt x="36727" y="32405"/>
                    <a:pt x="36693" y="31037"/>
                  </a:cubicBezTo>
                  <a:lnTo>
                    <a:pt x="36427" y="21363"/>
                  </a:lnTo>
                  <a:cubicBezTo>
                    <a:pt x="36427" y="20729"/>
                    <a:pt x="36660" y="20129"/>
                    <a:pt x="37060" y="19662"/>
                  </a:cubicBezTo>
                  <a:lnTo>
                    <a:pt x="38295" y="18294"/>
                  </a:lnTo>
                  <a:lnTo>
                    <a:pt x="38728" y="17794"/>
                  </a:lnTo>
                  <a:cubicBezTo>
                    <a:pt x="39329" y="17127"/>
                    <a:pt x="39629" y="16193"/>
                    <a:pt x="39462" y="15326"/>
                  </a:cubicBezTo>
                  <a:cubicBezTo>
                    <a:pt x="39462" y="15292"/>
                    <a:pt x="39462" y="15226"/>
                    <a:pt x="39395" y="15159"/>
                  </a:cubicBezTo>
                  <a:cubicBezTo>
                    <a:pt x="39229" y="14458"/>
                    <a:pt x="38828" y="13825"/>
                    <a:pt x="38228" y="13391"/>
                  </a:cubicBezTo>
                  <a:cubicBezTo>
                    <a:pt x="37861" y="13157"/>
                    <a:pt x="37461" y="12991"/>
                    <a:pt x="36994" y="12891"/>
                  </a:cubicBezTo>
                  <a:cubicBezTo>
                    <a:pt x="36827" y="12874"/>
                    <a:pt x="36668" y="12866"/>
                    <a:pt x="36510" y="12866"/>
                  </a:cubicBezTo>
                  <a:cubicBezTo>
                    <a:pt x="36352" y="12866"/>
                    <a:pt x="36193" y="12874"/>
                    <a:pt x="36026" y="12891"/>
                  </a:cubicBezTo>
                  <a:lnTo>
                    <a:pt x="33958" y="13291"/>
                  </a:lnTo>
                  <a:lnTo>
                    <a:pt x="33891" y="13291"/>
                  </a:lnTo>
                  <a:lnTo>
                    <a:pt x="32524" y="13524"/>
                  </a:lnTo>
                  <a:cubicBezTo>
                    <a:pt x="31323" y="9021"/>
                    <a:pt x="27253" y="5652"/>
                    <a:pt x="22183" y="4851"/>
                  </a:cubicBezTo>
                  <a:cubicBezTo>
                    <a:pt x="22050" y="4851"/>
                    <a:pt x="21983" y="4818"/>
                    <a:pt x="21850" y="4818"/>
                  </a:cubicBezTo>
                  <a:cubicBezTo>
                    <a:pt x="21850" y="4485"/>
                    <a:pt x="21850" y="4151"/>
                    <a:pt x="21816" y="3784"/>
                  </a:cubicBezTo>
                  <a:cubicBezTo>
                    <a:pt x="21416" y="1716"/>
                    <a:pt x="19748" y="181"/>
                    <a:pt x="17680" y="15"/>
                  </a:cubicBezTo>
                  <a:cubicBezTo>
                    <a:pt x="17572" y="5"/>
                    <a:pt x="17459" y="1"/>
                    <a:pt x="173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389;p50"/>
            <p:cNvSpPr/>
            <p:nvPr/>
          </p:nvSpPr>
          <p:spPr>
            <a:xfrm>
              <a:off x="4350800" y="3653050"/>
              <a:ext cx="70075" cy="65400"/>
            </a:xfrm>
            <a:custGeom>
              <a:avLst/>
              <a:gdLst/>
              <a:ahLst/>
              <a:cxnLst/>
              <a:rect l="l" t="t" r="r" b="b"/>
              <a:pathLst>
                <a:path w="2803" h="2616" extrusionOk="0">
                  <a:moveTo>
                    <a:pt x="1451" y="0"/>
                  </a:moveTo>
                  <a:cubicBezTo>
                    <a:pt x="1358" y="0"/>
                    <a:pt x="1263" y="11"/>
                    <a:pt x="1168" y="34"/>
                  </a:cubicBezTo>
                  <a:cubicBezTo>
                    <a:pt x="467" y="168"/>
                    <a:pt x="0" y="835"/>
                    <a:pt x="134" y="1535"/>
                  </a:cubicBezTo>
                  <a:cubicBezTo>
                    <a:pt x="225" y="2145"/>
                    <a:pt x="790" y="2615"/>
                    <a:pt x="1447" y="2615"/>
                  </a:cubicBezTo>
                  <a:cubicBezTo>
                    <a:pt x="1509" y="2615"/>
                    <a:pt x="1572" y="2611"/>
                    <a:pt x="1635" y="2603"/>
                  </a:cubicBezTo>
                  <a:cubicBezTo>
                    <a:pt x="2335" y="2469"/>
                    <a:pt x="2802" y="1835"/>
                    <a:pt x="2669" y="1102"/>
                  </a:cubicBezTo>
                  <a:cubicBezTo>
                    <a:pt x="2554" y="439"/>
                    <a:pt x="2040" y="0"/>
                    <a:pt x="14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390;p50"/>
            <p:cNvSpPr/>
            <p:nvPr/>
          </p:nvSpPr>
          <p:spPr>
            <a:xfrm>
              <a:off x="4588450" y="3611425"/>
              <a:ext cx="79850" cy="65300"/>
            </a:xfrm>
            <a:custGeom>
              <a:avLst/>
              <a:gdLst/>
              <a:ahLst/>
              <a:cxnLst/>
              <a:rect l="l" t="t" r="r" b="b"/>
              <a:pathLst>
                <a:path w="3194" h="2612" extrusionOk="0">
                  <a:moveTo>
                    <a:pt x="1422" y="1"/>
                  </a:moveTo>
                  <a:cubicBezTo>
                    <a:pt x="1330" y="1"/>
                    <a:pt x="1235" y="11"/>
                    <a:pt x="1135" y="31"/>
                  </a:cubicBezTo>
                  <a:cubicBezTo>
                    <a:pt x="301" y="198"/>
                    <a:pt x="1" y="965"/>
                    <a:pt x="68" y="1532"/>
                  </a:cubicBezTo>
                  <a:cubicBezTo>
                    <a:pt x="160" y="2114"/>
                    <a:pt x="786" y="2612"/>
                    <a:pt x="1378" y="2612"/>
                  </a:cubicBezTo>
                  <a:cubicBezTo>
                    <a:pt x="1431" y="2612"/>
                    <a:pt x="1484" y="2608"/>
                    <a:pt x="1535" y="2600"/>
                  </a:cubicBezTo>
                  <a:cubicBezTo>
                    <a:pt x="3193" y="2224"/>
                    <a:pt x="2798" y="1"/>
                    <a:pt x="14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 name="Google Shape;1401;p50"/>
          <p:cNvGrpSpPr/>
          <p:nvPr/>
        </p:nvGrpSpPr>
        <p:grpSpPr>
          <a:xfrm>
            <a:off x="784812" y="621638"/>
            <a:ext cx="328248" cy="304676"/>
            <a:chOff x="8656226" y="2547184"/>
            <a:chExt cx="234630" cy="217766"/>
          </a:xfrm>
        </p:grpSpPr>
        <p:sp>
          <p:nvSpPr>
            <p:cNvPr id="62" name="Google Shape;1402;p50"/>
            <p:cNvSpPr/>
            <p:nvPr/>
          </p:nvSpPr>
          <p:spPr>
            <a:xfrm>
              <a:off x="8656234" y="2554313"/>
              <a:ext cx="222024" cy="203504"/>
            </a:xfrm>
            <a:custGeom>
              <a:avLst/>
              <a:gdLst/>
              <a:ahLst/>
              <a:cxnLst/>
              <a:rect l="l" t="t" r="r" b="b"/>
              <a:pathLst>
                <a:path w="7115" h="6521" extrusionOk="0">
                  <a:moveTo>
                    <a:pt x="4867" y="0"/>
                  </a:moveTo>
                  <a:cubicBezTo>
                    <a:pt x="4688" y="0"/>
                    <a:pt x="4495" y="57"/>
                    <a:pt x="4350" y="148"/>
                  </a:cubicBezTo>
                  <a:cubicBezTo>
                    <a:pt x="4004" y="321"/>
                    <a:pt x="3687" y="667"/>
                    <a:pt x="3514" y="1099"/>
                  </a:cubicBezTo>
                  <a:cubicBezTo>
                    <a:pt x="3514" y="1070"/>
                    <a:pt x="3457" y="1070"/>
                    <a:pt x="3457" y="1041"/>
                  </a:cubicBezTo>
                  <a:cubicBezTo>
                    <a:pt x="3103" y="500"/>
                    <a:pt x="2568" y="169"/>
                    <a:pt x="2103" y="169"/>
                  </a:cubicBezTo>
                  <a:cubicBezTo>
                    <a:pt x="1925" y="169"/>
                    <a:pt x="1757" y="217"/>
                    <a:pt x="1613" y="321"/>
                  </a:cubicBezTo>
                  <a:cubicBezTo>
                    <a:pt x="1095" y="638"/>
                    <a:pt x="1008" y="1444"/>
                    <a:pt x="1412" y="2164"/>
                  </a:cubicBezTo>
                  <a:cubicBezTo>
                    <a:pt x="663" y="2222"/>
                    <a:pt x="87" y="2625"/>
                    <a:pt x="58" y="3201"/>
                  </a:cubicBezTo>
                  <a:cubicBezTo>
                    <a:pt x="0" y="3864"/>
                    <a:pt x="692" y="4440"/>
                    <a:pt x="1556" y="4498"/>
                  </a:cubicBezTo>
                  <a:lnTo>
                    <a:pt x="1671" y="4498"/>
                  </a:lnTo>
                  <a:cubicBezTo>
                    <a:pt x="1527" y="4757"/>
                    <a:pt x="1412" y="5016"/>
                    <a:pt x="1383" y="5246"/>
                  </a:cubicBezTo>
                  <a:cubicBezTo>
                    <a:pt x="1296" y="5765"/>
                    <a:pt x="1440" y="6197"/>
                    <a:pt x="1815" y="6399"/>
                  </a:cubicBezTo>
                  <a:cubicBezTo>
                    <a:pt x="1958" y="6481"/>
                    <a:pt x="2118" y="6521"/>
                    <a:pt x="2286" y="6521"/>
                  </a:cubicBezTo>
                  <a:cubicBezTo>
                    <a:pt x="2761" y="6521"/>
                    <a:pt x="3296" y="6203"/>
                    <a:pt x="3658" y="5650"/>
                  </a:cubicBezTo>
                  <a:cubicBezTo>
                    <a:pt x="3687" y="5563"/>
                    <a:pt x="3716" y="5506"/>
                    <a:pt x="3774" y="5477"/>
                  </a:cubicBezTo>
                  <a:cubicBezTo>
                    <a:pt x="4117" y="5982"/>
                    <a:pt x="4617" y="6275"/>
                    <a:pt x="5064" y="6275"/>
                  </a:cubicBezTo>
                  <a:cubicBezTo>
                    <a:pt x="5254" y="6275"/>
                    <a:pt x="5434" y="6222"/>
                    <a:pt x="5588" y="6111"/>
                  </a:cubicBezTo>
                  <a:cubicBezTo>
                    <a:pt x="6107" y="5794"/>
                    <a:pt x="6164" y="4958"/>
                    <a:pt x="5732" y="4238"/>
                  </a:cubicBezTo>
                  <a:cubicBezTo>
                    <a:pt x="6539" y="4123"/>
                    <a:pt x="7115" y="3633"/>
                    <a:pt x="7057" y="3029"/>
                  </a:cubicBezTo>
                  <a:cubicBezTo>
                    <a:pt x="7086" y="2481"/>
                    <a:pt x="6424" y="2049"/>
                    <a:pt x="5646" y="2020"/>
                  </a:cubicBezTo>
                  <a:cubicBezTo>
                    <a:pt x="5963" y="1185"/>
                    <a:pt x="5732" y="321"/>
                    <a:pt x="5156" y="62"/>
                  </a:cubicBezTo>
                  <a:cubicBezTo>
                    <a:pt x="5072" y="19"/>
                    <a:pt x="4971" y="0"/>
                    <a:pt x="48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1403;p50"/>
            <p:cNvGrpSpPr/>
            <p:nvPr/>
          </p:nvGrpSpPr>
          <p:grpSpPr>
            <a:xfrm>
              <a:off x="8656226" y="2547184"/>
              <a:ext cx="234630" cy="217766"/>
              <a:chOff x="8205901" y="2931534"/>
              <a:chExt cx="234630" cy="217766"/>
            </a:xfrm>
          </p:grpSpPr>
          <p:sp>
            <p:nvSpPr>
              <p:cNvPr id="1425" name="Google Shape;1404;p50"/>
              <p:cNvSpPr/>
              <p:nvPr/>
            </p:nvSpPr>
            <p:spPr>
              <a:xfrm>
                <a:off x="8254456" y="2939398"/>
                <a:ext cx="180677" cy="204721"/>
              </a:xfrm>
              <a:custGeom>
                <a:avLst/>
                <a:gdLst/>
                <a:ahLst/>
                <a:cxnLst/>
                <a:rect l="l" t="t" r="r" b="b"/>
                <a:pathLst>
                  <a:path w="5790" h="6560" extrusionOk="0">
                    <a:moveTo>
                      <a:pt x="3465" y="0"/>
                    </a:moveTo>
                    <a:cubicBezTo>
                      <a:pt x="3303" y="0"/>
                      <a:pt x="3135" y="45"/>
                      <a:pt x="2967" y="129"/>
                    </a:cubicBezTo>
                    <a:cubicBezTo>
                      <a:pt x="3053" y="2260"/>
                      <a:pt x="2045" y="4450"/>
                      <a:pt x="144" y="5256"/>
                    </a:cubicBezTo>
                    <a:cubicBezTo>
                      <a:pt x="87" y="5256"/>
                      <a:pt x="87" y="5285"/>
                      <a:pt x="58" y="5285"/>
                    </a:cubicBezTo>
                    <a:cubicBezTo>
                      <a:pt x="0" y="5746"/>
                      <a:pt x="144" y="6207"/>
                      <a:pt x="490" y="6437"/>
                    </a:cubicBezTo>
                    <a:cubicBezTo>
                      <a:pt x="633" y="6520"/>
                      <a:pt x="795" y="6559"/>
                      <a:pt x="965" y="6559"/>
                    </a:cubicBezTo>
                    <a:cubicBezTo>
                      <a:pt x="1447" y="6559"/>
                      <a:pt x="1993" y="6242"/>
                      <a:pt x="2333" y="5688"/>
                    </a:cubicBezTo>
                    <a:cubicBezTo>
                      <a:pt x="2362" y="5631"/>
                      <a:pt x="2391" y="5573"/>
                      <a:pt x="2449" y="5487"/>
                    </a:cubicBezTo>
                    <a:cubicBezTo>
                      <a:pt x="2802" y="5986"/>
                      <a:pt x="3321" y="6290"/>
                      <a:pt x="3778" y="6290"/>
                    </a:cubicBezTo>
                    <a:cubicBezTo>
                      <a:pt x="3953" y="6290"/>
                      <a:pt x="4119" y="6245"/>
                      <a:pt x="4263" y="6149"/>
                    </a:cubicBezTo>
                    <a:cubicBezTo>
                      <a:pt x="4782" y="5775"/>
                      <a:pt x="4810" y="4997"/>
                      <a:pt x="4407" y="4277"/>
                    </a:cubicBezTo>
                    <a:cubicBezTo>
                      <a:pt x="5214" y="4133"/>
                      <a:pt x="5790" y="3614"/>
                      <a:pt x="5761" y="3038"/>
                    </a:cubicBezTo>
                    <a:cubicBezTo>
                      <a:pt x="5761" y="2433"/>
                      <a:pt x="5099" y="2001"/>
                      <a:pt x="4263" y="2001"/>
                    </a:cubicBezTo>
                    <a:cubicBezTo>
                      <a:pt x="4609" y="1166"/>
                      <a:pt x="4378" y="302"/>
                      <a:pt x="3802" y="71"/>
                    </a:cubicBezTo>
                    <a:cubicBezTo>
                      <a:pt x="3694" y="23"/>
                      <a:pt x="3581" y="0"/>
                      <a:pt x="34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05;p50"/>
              <p:cNvSpPr/>
              <p:nvPr/>
            </p:nvSpPr>
            <p:spPr>
              <a:xfrm>
                <a:off x="8287689" y="3010395"/>
                <a:ext cx="75547" cy="58420"/>
              </a:xfrm>
              <a:custGeom>
                <a:avLst/>
                <a:gdLst/>
                <a:ahLst/>
                <a:cxnLst/>
                <a:rect l="l" t="t" r="r" b="b"/>
                <a:pathLst>
                  <a:path w="2421" h="1872" extrusionOk="0">
                    <a:moveTo>
                      <a:pt x="1393" y="0"/>
                    </a:moveTo>
                    <a:cubicBezTo>
                      <a:pt x="1212" y="0"/>
                      <a:pt x="1021" y="42"/>
                      <a:pt x="836" y="129"/>
                    </a:cubicBezTo>
                    <a:cubicBezTo>
                      <a:pt x="289" y="418"/>
                      <a:pt x="1" y="994"/>
                      <a:pt x="231" y="1426"/>
                    </a:cubicBezTo>
                    <a:cubicBezTo>
                      <a:pt x="365" y="1712"/>
                      <a:pt x="675" y="1872"/>
                      <a:pt x="1029" y="1872"/>
                    </a:cubicBezTo>
                    <a:cubicBezTo>
                      <a:pt x="1209" y="1872"/>
                      <a:pt x="1400" y="1830"/>
                      <a:pt x="1585" y="1743"/>
                    </a:cubicBezTo>
                    <a:cubicBezTo>
                      <a:pt x="2132" y="1483"/>
                      <a:pt x="2420" y="907"/>
                      <a:pt x="2190" y="446"/>
                    </a:cubicBezTo>
                    <a:cubicBezTo>
                      <a:pt x="2057" y="160"/>
                      <a:pt x="1746" y="0"/>
                      <a:pt x="13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06;p50"/>
              <p:cNvSpPr/>
              <p:nvPr/>
            </p:nvSpPr>
            <p:spPr>
              <a:xfrm>
                <a:off x="8205901" y="2931534"/>
                <a:ext cx="234630" cy="217766"/>
              </a:xfrm>
              <a:custGeom>
                <a:avLst/>
                <a:gdLst/>
                <a:ahLst/>
                <a:cxnLst/>
                <a:rect l="l" t="t" r="r" b="b"/>
                <a:pathLst>
                  <a:path w="7519" h="6978" extrusionOk="0">
                    <a:moveTo>
                      <a:pt x="5075" y="397"/>
                    </a:moveTo>
                    <a:cubicBezTo>
                      <a:pt x="5157" y="397"/>
                      <a:pt x="5243" y="410"/>
                      <a:pt x="5330" y="439"/>
                    </a:cubicBezTo>
                    <a:cubicBezTo>
                      <a:pt x="5790" y="640"/>
                      <a:pt x="5963" y="1389"/>
                      <a:pt x="5675" y="2109"/>
                    </a:cubicBezTo>
                    <a:cubicBezTo>
                      <a:pt x="5646" y="2167"/>
                      <a:pt x="5646" y="2224"/>
                      <a:pt x="5675" y="2282"/>
                    </a:cubicBezTo>
                    <a:cubicBezTo>
                      <a:pt x="5675" y="2368"/>
                      <a:pt x="5762" y="2397"/>
                      <a:pt x="5819" y="2397"/>
                    </a:cubicBezTo>
                    <a:cubicBezTo>
                      <a:pt x="6510" y="2426"/>
                      <a:pt x="7058" y="2829"/>
                      <a:pt x="7087" y="3290"/>
                    </a:cubicBezTo>
                    <a:cubicBezTo>
                      <a:pt x="7115" y="3751"/>
                      <a:pt x="6626" y="4183"/>
                      <a:pt x="5934" y="4298"/>
                    </a:cubicBezTo>
                    <a:cubicBezTo>
                      <a:pt x="5848" y="4298"/>
                      <a:pt x="5819" y="4356"/>
                      <a:pt x="5790" y="4414"/>
                    </a:cubicBezTo>
                    <a:cubicBezTo>
                      <a:pt x="5762" y="4442"/>
                      <a:pt x="5762" y="4529"/>
                      <a:pt x="5790" y="4586"/>
                    </a:cubicBezTo>
                    <a:cubicBezTo>
                      <a:pt x="6107" y="5220"/>
                      <a:pt x="6078" y="5940"/>
                      <a:pt x="5675" y="6171"/>
                    </a:cubicBezTo>
                    <a:cubicBezTo>
                      <a:pt x="5560" y="6247"/>
                      <a:pt x="5427" y="6283"/>
                      <a:pt x="5285" y="6283"/>
                    </a:cubicBezTo>
                    <a:cubicBezTo>
                      <a:pt x="4894" y="6283"/>
                      <a:pt x="4437" y="6010"/>
                      <a:pt x="4120" y="5566"/>
                    </a:cubicBezTo>
                    <a:cubicBezTo>
                      <a:pt x="4091" y="5537"/>
                      <a:pt x="4033" y="5508"/>
                      <a:pt x="3947" y="5508"/>
                    </a:cubicBezTo>
                    <a:cubicBezTo>
                      <a:pt x="3889" y="5508"/>
                      <a:pt x="3803" y="5537"/>
                      <a:pt x="3774" y="5595"/>
                    </a:cubicBezTo>
                    <a:cubicBezTo>
                      <a:pt x="3745" y="5681"/>
                      <a:pt x="3688" y="5710"/>
                      <a:pt x="3659" y="5796"/>
                    </a:cubicBezTo>
                    <a:cubicBezTo>
                      <a:pt x="3358" y="6269"/>
                      <a:pt x="2880" y="6566"/>
                      <a:pt x="2478" y="6566"/>
                    </a:cubicBezTo>
                    <a:cubicBezTo>
                      <a:pt x="2341" y="6566"/>
                      <a:pt x="2213" y="6532"/>
                      <a:pt x="2103" y="6459"/>
                    </a:cubicBezTo>
                    <a:cubicBezTo>
                      <a:pt x="1873" y="6286"/>
                      <a:pt x="1729" y="5940"/>
                      <a:pt x="1787" y="5508"/>
                    </a:cubicBezTo>
                    <a:cubicBezTo>
                      <a:pt x="1815" y="5278"/>
                      <a:pt x="1902" y="5018"/>
                      <a:pt x="2046" y="4817"/>
                    </a:cubicBezTo>
                    <a:cubicBezTo>
                      <a:pt x="2075" y="4730"/>
                      <a:pt x="2075" y="4673"/>
                      <a:pt x="2046" y="4586"/>
                    </a:cubicBezTo>
                    <a:cubicBezTo>
                      <a:pt x="2017" y="4529"/>
                      <a:pt x="1931" y="4500"/>
                      <a:pt x="1873" y="4500"/>
                    </a:cubicBezTo>
                    <a:lnTo>
                      <a:pt x="1758" y="4500"/>
                    </a:lnTo>
                    <a:cubicBezTo>
                      <a:pt x="1009" y="4442"/>
                      <a:pt x="375" y="3981"/>
                      <a:pt x="433" y="3434"/>
                    </a:cubicBezTo>
                    <a:cubicBezTo>
                      <a:pt x="462" y="2973"/>
                      <a:pt x="951" y="2628"/>
                      <a:pt x="1614" y="2570"/>
                    </a:cubicBezTo>
                    <a:cubicBezTo>
                      <a:pt x="1671" y="2570"/>
                      <a:pt x="1758" y="2541"/>
                      <a:pt x="1787" y="2484"/>
                    </a:cubicBezTo>
                    <a:cubicBezTo>
                      <a:pt x="1844" y="2426"/>
                      <a:pt x="1844" y="2368"/>
                      <a:pt x="1787" y="2282"/>
                    </a:cubicBezTo>
                    <a:cubicBezTo>
                      <a:pt x="1470" y="1677"/>
                      <a:pt x="1499" y="957"/>
                      <a:pt x="1902" y="698"/>
                    </a:cubicBezTo>
                    <a:cubicBezTo>
                      <a:pt x="2017" y="640"/>
                      <a:pt x="2161" y="611"/>
                      <a:pt x="2305" y="611"/>
                    </a:cubicBezTo>
                    <a:cubicBezTo>
                      <a:pt x="2363" y="611"/>
                      <a:pt x="2449" y="611"/>
                      <a:pt x="2507" y="554"/>
                    </a:cubicBezTo>
                    <a:cubicBezTo>
                      <a:pt x="2910" y="669"/>
                      <a:pt x="3256" y="928"/>
                      <a:pt x="3515" y="1303"/>
                    </a:cubicBezTo>
                    <a:lnTo>
                      <a:pt x="3544" y="1389"/>
                    </a:lnTo>
                    <a:cubicBezTo>
                      <a:pt x="3601" y="1447"/>
                      <a:pt x="3659" y="1504"/>
                      <a:pt x="3745" y="1504"/>
                    </a:cubicBezTo>
                    <a:cubicBezTo>
                      <a:pt x="3803" y="1504"/>
                      <a:pt x="3889" y="1447"/>
                      <a:pt x="3918" y="1389"/>
                    </a:cubicBezTo>
                    <a:cubicBezTo>
                      <a:pt x="4091" y="986"/>
                      <a:pt x="4350" y="698"/>
                      <a:pt x="4667" y="525"/>
                    </a:cubicBezTo>
                    <a:cubicBezTo>
                      <a:pt x="4763" y="448"/>
                      <a:pt x="4910" y="397"/>
                      <a:pt x="5075" y="397"/>
                    </a:cubicBezTo>
                    <a:close/>
                    <a:moveTo>
                      <a:pt x="4999" y="1"/>
                    </a:moveTo>
                    <a:cubicBezTo>
                      <a:pt x="4806" y="1"/>
                      <a:pt x="4616" y="52"/>
                      <a:pt x="4437" y="151"/>
                    </a:cubicBezTo>
                    <a:cubicBezTo>
                      <a:pt x="4149" y="295"/>
                      <a:pt x="3889" y="583"/>
                      <a:pt x="3659" y="928"/>
                    </a:cubicBezTo>
                    <a:cubicBezTo>
                      <a:pt x="3371" y="525"/>
                      <a:pt x="2996" y="266"/>
                      <a:pt x="2593" y="208"/>
                    </a:cubicBezTo>
                    <a:cubicBezTo>
                      <a:pt x="2464" y="178"/>
                      <a:pt x="2345" y="162"/>
                      <a:pt x="2235" y="162"/>
                    </a:cubicBezTo>
                    <a:cubicBezTo>
                      <a:pt x="2027" y="162"/>
                      <a:pt x="1851" y="220"/>
                      <a:pt x="1700" y="352"/>
                    </a:cubicBezTo>
                    <a:cubicBezTo>
                      <a:pt x="1153" y="669"/>
                      <a:pt x="1038" y="1418"/>
                      <a:pt x="1326" y="2167"/>
                    </a:cubicBezTo>
                    <a:cubicBezTo>
                      <a:pt x="634" y="2311"/>
                      <a:pt x="116" y="2801"/>
                      <a:pt x="58" y="3377"/>
                    </a:cubicBezTo>
                    <a:cubicBezTo>
                      <a:pt x="1" y="4097"/>
                      <a:pt x="692" y="4702"/>
                      <a:pt x="1585" y="4846"/>
                    </a:cubicBezTo>
                    <a:cubicBezTo>
                      <a:pt x="1499" y="5018"/>
                      <a:pt x="1470" y="5249"/>
                      <a:pt x="1441" y="5422"/>
                    </a:cubicBezTo>
                    <a:cubicBezTo>
                      <a:pt x="1355" y="6027"/>
                      <a:pt x="1585" y="6545"/>
                      <a:pt x="1988" y="6804"/>
                    </a:cubicBezTo>
                    <a:cubicBezTo>
                      <a:pt x="2161" y="6948"/>
                      <a:pt x="2334" y="6977"/>
                      <a:pt x="2564" y="6977"/>
                    </a:cubicBezTo>
                    <a:cubicBezTo>
                      <a:pt x="3054" y="6977"/>
                      <a:pt x="3659" y="6660"/>
                      <a:pt x="4005" y="6084"/>
                    </a:cubicBezTo>
                    <a:cubicBezTo>
                      <a:pt x="4390" y="6489"/>
                      <a:pt x="4867" y="6714"/>
                      <a:pt x="5304" y="6714"/>
                    </a:cubicBezTo>
                    <a:cubicBezTo>
                      <a:pt x="5519" y="6714"/>
                      <a:pt x="5725" y="6659"/>
                      <a:pt x="5906" y="6545"/>
                    </a:cubicBezTo>
                    <a:cubicBezTo>
                      <a:pt x="6453" y="6228"/>
                      <a:pt x="6597" y="5422"/>
                      <a:pt x="6251" y="4673"/>
                    </a:cubicBezTo>
                    <a:cubicBezTo>
                      <a:pt x="7029" y="4442"/>
                      <a:pt x="7519" y="3924"/>
                      <a:pt x="7490" y="3290"/>
                    </a:cubicBezTo>
                    <a:cubicBezTo>
                      <a:pt x="7490" y="2656"/>
                      <a:pt x="6914" y="2138"/>
                      <a:pt x="6107" y="2052"/>
                    </a:cubicBezTo>
                    <a:cubicBezTo>
                      <a:pt x="6338" y="1187"/>
                      <a:pt x="6078" y="352"/>
                      <a:pt x="5445" y="93"/>
                    </a:cubicBezTo>
                    <a:cubicBezTo>
                      <a:pt x="5295" y="31"/>
                      <a:pt x="5146" y="1"/>
                      <a:pt x="49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28" name="Google Shape;1407;p50"/>
          <p:cNvGrpSpPr/>
          <p:nvPr/>
        </p:nvGrpSpPr>
        <p:grpSpPr>
          <a:xfrm>
            <a:off x="1259277" y="1026113"/>
            <a:ext cx="354974" cy="319878"/>
            <a:chOff x="8549240" y="3624833"/>
            <a:chExt cx="237314" cy="213865"/>
          </a:xfrm>
        </p:grpSpPr>
        <p:sp>
          <p:nvSpPr>
            <p:cNvPr id="1429" name="Google Shape;1408;p50"/>
            <p:cNvSpPr/>
            <p:nvPr/>
          </p:nvSpPr>
          <p:spPr>
            <a:xfrm>
              <a:off x="8555989" y="3631362"/>
              <a:ext cx="223833" cy="200789"/>
            </a:xfrm>
            <a:custGeom>
              <a:avLst/>
              <a:gdLst/>
              <a:ahLst/>
              <a:cxnLst/>
              <a:rect l="l" t="t" r="r" b="b"/>
              <a:pathLst>
                <a:path w="7173" h="6434" extrusionOk="0">
                  <a:moveTo>
                    <a:pt x="2373" y="0"/>
                  </a:moveTo>
                  <a:cubicBezTo>
                    <a:pt x="2239" y="0"/>
                    <a:pt x="2109" y="29"/>
                    <a:pt x="1988" y="89"/>
                  </a:cubicBezTo>
                  <a:cubicBezTo>
                    <a:pt x="1440" y="349"/>
                    <a:pt x="1268" y="1155"/>
                    <a:pt x="1584" y="1904"/>
                  </a:cubicBezTo>
                  <a:cubicBezTo>
                    <a:pt x="1555" y="1903"/>
                    <a:pt x="1526" y="1902"/>
                    <a:pt x="1498" y="1902"/>
                  </a:cubicBezTo>
                  <a:cubicBezTo>
                    <a:pt x="789" y="1902"/>
                    <a:pt x="226" y="2242"/>
                    <a:pt x="115" y="2768"/>
                  </a:cubicBezTo>
                  <a:cubicBezTo>
                    <a:pt x="0" y="3373"/>
                    <a:pt x="576" y="4064"/>
                    <a:pt x="1498" y="4208"/>
                  </a:cubicBezTo>
                  <a:lnTo>
                    <a:pt x="1584" y="4208"/>
                  </a:lnTo>
                  <a:cubicBezTo>
                    <a:pt x="1412" y="4410"/>
                    <a:pt x="1296" y="4669"/>
                    <a:pt x="1239" y="4929"/>
                  </a:cubicBezTo>
                  <a:cubicBezTo>
                    <a:pt x="1095" y="5389"/>
                    <a:pt x="1181" y="5850"/>
                    <a:pt x="1527" y="6138"/>
                  </a:cubicBezTo>
                  <a:cubicBezTo>
                    <a:pt x="1696" y="6277"/>
                    <a:pt x="1909" y="6344"/>
                    <a:pt x="2138" y="6344"/>
                  </a:cubicBezTo>
                  <a:cubicBezTo>
                    <a:pt x="2574" y="6344"/>
                    <a:pt x="3069" y="6102"/>
                    <a:pt x="3428" y="5649"/>
                  </a:cubicBezTo>
                  <a:cubicBezTo>
                    <a:pt x="3457" y="5562"/>
                    <a:pt x="3543" y="5533"/>
                    <a:pt x="3572" y="5476"/>
                  </a:cubicBezTo>
                  <a:cubicBezTo>
                    <a:pt x="3886" y="6060"/>
                    <a:pt x="4411" y="6433"/>
                    <a:pt x="4899" y="6433"/>
                  </a:cubicBezTo>
                  <a:cubicBezTo>
                    <a:pt x="5038" y="6433"/>
                    <a:pt x="5173" y="6403"/>
                    <a:pt x="5300" y="6340"/>
                  </a:cubicBezTo>
                  <a:cubicBezTo>
                    <a:pt x="5847" y="6081"/>
                    <a:pt x="6020" y="5245"/>
                    <a:pt x="5703" y="4496"/>
                  </a:cubicBezTo>
                  <a:cubicBezTo>
                    <a:pt x="6481" y="4468"/>
                    <a:pt x="7115" y="4036"/>
                    <a:pt x="7172" y="3460"/>
                  </a:cubicBezTo>
                  <a:cubicBezTo>
                    <a:pt x="7144" y="2912"/>
                    <a:pt x="6596" y="2365"/>
                    <a:pt x="5819" y="2250"/>
                  </a:cubicBezTo>
                  <a:cubicBezTo>
                    <a:pt x="6251" y="1472"/>
                    <a:pt x="6135" y="608"/>
                    <a:pt x="5559" y="291"/>
                  </a:cubicBezTo>
                  <a:cubicBezTo>
                    <a:pt x="5413" y="210"/>
                    <a:pt x="5258" y="175"/>
                    <a:pt x="5099" y="175"/>
                  </a:cubicBezTo>
                  <a:cubicBezTo>
                    <a:pt x="4975" y="175"/>
                    <a:pt x="4850" y="196"/>
                    <a:pt x="4724" y="233"/>
                  </a:cubicBezTo>
                  <a:cubicBezTo>
                    <a:pt x="4378" y="377"/>
                    <a:pt x="4004" y="666"/>
                    <a:pt x="3802" y="1098"/>
                  </a:cubicBezTo>
                  <a:cubicBezTo>
                    <a:pt x="3802" y="1069"/>
                    <a:pt x="3745" y="1069"/>
                    <a:pt x="3745" y="1040"/>
                  </a:cubicBezTo>
                  <a:cubicBezTo>
                    <a:pt x="3426" y="403"/>
                    <a:pt x="2875" y="0"/>
                    <a:pt x="23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30" name="Google Shape;1409;p50"/>
            <p:cNvGrpSpPr/>
            <p:nvPr/>
          </p:nvGrpSpPr>
          <p:grpSpPr>
            <a:xfrm>
              <a:off x="8549240" y="3624833"/>
              <a:ext cx="237314" cy="213865"/>
              <a:chOff x="8365015" y="3739933"/>
              <a:chExt cx="237314" cy="213865"/>
            </a:xfrm>
          </p:grpSpPr>
          <p:sp>
            <p:nvSpPr>
              <p:cNvPr id="1431" name="Google Shape;1410;p50"/>
              <p:cNvSpPr/>
              <p:nvPr/>
            </p:nvSpPr>
            <p:spPr>
              <a:xfrm>
                <a:off x="8406362" y="3749826"/>
                <a:ext cx="190569" cy="197918"/>
              </a:xfrm>
              <a:custGeom>
                <a:avLst/>
                <a:gdLst/>
                <a:ahLst/>
                <a:cxnLst/>
                <a:rect l="l" t="t" r="r" b="b"/>
                <a:pathLst>
                  <a:path w="6107" h="6342" extrusionOk="0">
                    <a:moveTo>
                      <a:pt x="4060" y="1"/>
                    </a:moveTo>
                    <a:cubicBezTo>
                      <a:pt x="3930" y="1"/>
                      <a:pt x="3794" y="29"/>
                      <a:pt x="3658" y="84"/>
                    </a:cubicBezTo>
                    <a:cubicBezTo>
                      <a:pt x="3428" y="2186"/>
                      <a:pt x="2218" y="4260"/>
                      <a:pt x="202" y="4808"/>
                    </a:cubicBezTo>
                    <a:cubicBezTo>
                      <a:pt x="144" y="4836"/>
                      <a:pt x="144" y="4836"/>
                      <a:pt x="115" y="4836"/>
                    </a:cubicBezTo>
                    <a:cubicBezTo>
                      <a:pt x="0" y="5355"/>
                      <a:pt x="86" y="5816"/>
                      <a:pt x="403" y="6075"/>
                    </a:cubicBezTo>
                    <a:cubicBezTo>
                      <a:pt x="557" y="6219"/>
                      <a:pt x="755" y="6286"/>
                      <a:pt x="973" y="6286"/>
                    </a:cubicBezTo>
                    <a:cubicBezTo>
                      <a:pt x="1408" y="6286"/>
                      <a:pt x="1920" y="6017"/>
                      <a:pt x="2304" y="5556"/>
                    </a:cubicBezTo>
                    <a:cubicBezTo>
                      <a:pt x="2391" y="5499"/>
                      <a:pt x="2420" y="5441"/>
                      <a:pt x="2448" y="5384"/>
                    </a:cubicBezTo>
                    <a:cubicBezTo>
                      <a:pt x="2763" y="5967"/>
                      <a:pt x="3287" y="6341"/>
                      <a:pt x="3776" y="6341"/>
                    </a:cubicBezTo>
                    <a:cubicBezTo>
                      <a:pt x="3914" y="6341"/>
                      <a:pt x="4050" y="6311"/>
                      <a:pt x="4177" y="6248"/>
                    </a:cubicBezTo>
                    <a:cubicBezTo>
                      <a:pt x="4724" y="5960"/>
                      <a:pt x="4897" y="5153"/>
                      <a:pt x="4580" y="4404"/>
                    </a:cubicBezTo>
                    <a:cubicBezTo>
                      <a:pt x="5386" y="4375"/>
                      <a:pt x="6020" y="3943"/>
                      <a:pt x="6078" y="3367"/>
                    </a:cubicBezTo>
                    <a:cubicBezTo>
                      <a:pt x="6107" y="2791"/>
                      <a:pt x="5559" y="2244"/>
                      <a:pt x="4724" y="2100"/>
                    </a:cubicBezTo>
                    <a:cubicBezTo>
                      <a:pt x="5127" y="1322"/>
                      <a:pt x="5070" y="458"/>
                      <a:pt x="4465" y="112"/>
                    </a:cubicBezTo>
                    <a:cubicBezTo>
                      <a:pt x="4343" y="36"/>
                      <a:pt x="4205" y="1"/>
                      <a:pt x="4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11;p50"/>
              <p:cNvSpPr/>
              <p:nvPr/>
            </p:nvSpPr>
            <p:spPr>
              <a:xfrm>
                <a:off x="8449487" y="3820261"/>
                <a:ext cx="75547" cy="56735"/>
              </a:xfrm>
              <a:custGeom>
                <a:avLst/>
                <a:gdLst/>
                <a:ahLst/>
                <a:cxnLst/>
                <a:rect l="l" t="t" r="r" b="b"/>
                <a:pathLst>
                  <a:path w="2421" h="1818" extrusionOk="0">
                    <a:moveTo>
                      <a:pt x="1316" y="0"/>
                    </a:moveTo>
                    <a:cubicBezTo>
                      <a:pt x="1179" y="0"/>
                      <a:pt x="1036" y="23"/>
                      <a:pt x="894" y="73"/>
                    </a:cubicBezTo>
                    <a:cubicBezTo>
                      <a:pt x="375" y="246"/>
                      <a:pt x="1" y="793"/>
                      <a:pt x="145" y="1254"/>
                    </a:cubicBezTo>
                    <a:cubicBezTo>
                      <a:pt x="253" y="1601"/>
                      <a:pt x="622" y="1817"/>
                      <a:pt x="1044" y="1817"/>
                    </a:cubicBezTo>
                    <a:cubicBezTo>
                      <a:pt x="1183" y="1817"/>
                      <a:pt x="1327" y="1794"/>
                      <a:pt x="1470" y="1744"/>
                    </a:cubicBezTo>
                    <a:cubicBezTo>
                      <a:pt x="2046" y="1571"/>
                      <a:pt x="2420" y="1024"/>
                      <a:pt x="2247" y="563"/>
                    </a:cubicBezTo>
                    <a:cubicBezTo>
                      <a:pt x="2096" y="216"/>
                      <a:pt x="1732" y="0"/>
                      <a:pt x="13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12;p50"/>
              <p:cNvSpPr/>
              <p:nvPr/>
            </p:nvSpPr>
            <p:spPr>
              <a:xfrm>
                <a:off x="8365015" y="3739933"/>
                <a:ext cx="237314" cy="213865"/>
              </a:xfrm>
              <a:custGeom>
                <a:avLst/>
                <a:gdLst/>
                <a:ahLst/>
                <a:cxnLst/>
                <a:rect l="l" t="t" r="r" b="b"/>
                <a:pathLst>
                  <a:path w="7605" h="6853" extrusionOk="0">
                    <a:moveTo>
                      <a:pt x="2618" y="386"/>
                    </a:moveTo>
                    <a:cubicBezTo>
                      <a:pt x="2715" y="386"/>
                      <a:pt x="2823" y="401"/>
                      <a:pt x="2938" y="429"/>
                    </a:cubicBezTo>
                    <a:cubicBezTo>
                      <a:pt x="3284" y="545"/>
                      <a:pt x="3601" y="862"/>
                      <a:pt x="3831" y="1294"/>
                    </a:cubicBezTo>
                    <a:lnTo>
                      <a:pt x="3860" y="1380"/>
                    </a:lnTo>
                    <a:cubicBezTo>
                      <a:pt x="3889" y="1438"/>
                      <a:pt x="3975" y="1466"/>
                      <a:pt x="4033" y="1466"/>
                    </a:cubicBezTo>
                    <a:cubicBezTo>
                      <a:pt x="4119" y="1466"/>
                      <a:pt x="4177" y="1438"/>
                      <a:pt x="4234" y="1380"/>
                    </a:cubicBezTo>
                    <a:cubicBezTo>
                      <a:pt x="4407" y="1006"/>
                      <a:pt x="4724" y="718"/>
                      <a:pt x="5041" y="602"/>
                    </a:cubicBezTo>
                    <a:cubicBezTo>
                      <a:pt x="5161" y="568"/>
                      <a:pt x="5291" y="523"/>
                      <a:pt x="5432" y="523"/>
                    </a:cubicBezTo>
                    <a:cubicBezTo>
                      <a:pt x="5527" y="523"/>
                      <a:pt x="5627" y="544"/>
                      <a:pt x="5732" y="602"/>
                    </a:cubicBezTo>
                    <a:cubicBezTo>
                      <a:pt x="6164" y="862"/>
                      <a:pt x="6251" y="1610"/>
                      <a:pt x="5876" y="2302"/>
                    </a:cubicBezTo>
                    <a:cubicBezTo>
                      <a:pt x="5847" y="2331"/>
                      <a:pt x="5847" y="2417"/>
                      <a:pt x="5876" y="2475"/>
                    </a:cubicBezTo>
                    <a:cubicBezTo>
                      <a:pt x="5905" y="2561"/>
                      <a:pt x="5963" y="2590"/>
                      <a:pt x="6020" y="2590"/>
                    </a:cubicBezTo>
                    <a:cubicBezTo>
                      <a:pt x="6711" y="2734"/>
                      <a:pt x="7201" y="3166"/>
                      <a:pt x="7172" y="3627"/>
                    </a:cubicBezTo>
                    <a:cubicBezTo>
                      <a:pt x="7144" y="4116"/>
                      <a:pt x="6596" y="4462"/>
                      <a:pt x="5905" y="4520"/>
                    </a:cubicBezTo>
                    <a:cubicBezTo>
                      <a:pt x="5847" y="4520"/>
                      <a:pt x="5761" y="4548"/>
                      <a:pt x="5732" y="4606"/>
                    </a:cubicBezTo>
                    <a:cubicBezTo>
                      <a:pt x="5703" y="4664"/>
                      <a:pt x="5703" y="4721"/>
                      <a:pt x="5732" y="4808"/>
                    </a:cubicBezTo>
                    <a:cubicBezTo>
                      <a:pt x="6020" y="5470"/>
                      <a:pt x="5876" y="6161"/>
                      <a:pt x="5444" y="6392"/>
                    </a:cubicBezTo>
                    <a:cubicBezTo>
                      <a:pt x="5361" y="6431"/>
                      <a:pt x="5271" y="6449"/>
                      <a:pt x="5176" y="6449"/>
                    </a:cubicBezTo>
                    <a:cubicBezTo>
                      <a:pt x="4778" y="6449"/>
                      <a:pt x="4306" y="6121"/>
                      <a:pt x="4004" y="5585"/>
                    </a:cubicBezTo>
                    <a:cubicBezTo>
                      <a:pt x="3975" y="5528"/>
                      <a:pt x="3889" y="5470"/>
                      <a:pt x="3831" y="5470"/>
                    </a:cubicBezTo>
                    <a:cubicBezTo>
                      <a:pt x="3782" y="5470"/>
                      <a:pt x="3742" y="5489"/>
                      <a:pt x="3700" y="5489"/>
                    </a:cubicBezTo>
                    <a:cubicBezTo>
                      <a:pt x="3669" y="5489"/>
                      <a:pt x="3638" y="5478"/>
                      <a:pt x="3601" y="5441"/>
                    </a:cubicBezTo>
                    <a:cubicBezTo>
                      <a:pt x="3572" y="5528"/>
                      <a:pt x="3543" y="5585"/>
                      <a:pt x="3514" y="5614"/>
                    </a:cubicBezTo>
                    <a:cubicBezTo>
                      <a:pt x="3178" y="6049"/>
                      <a:pt x="2720" y="6280"/>
                      <a:pt x="2335" y="6280"/>
                    </a:cubicBezTo>
                    <a:cubicBezTo>
                      <a:pt x="2159" y="6280"/>
                      <a:pt x="1999" y="6232"/>
                      <a:pt x="1872" y="6133"/>
                    </a:cubicBezTo>
                    <a:cubicBezTo>
                      <a:pt x="1642" y="5902"/>
                      <a:pt x="1556" y="5557"/>
                      <a:pt x="1671" y="5125"/>
                    </a:cubicBezTo>
                    <a:cubicBezTo>
                      <a:pt x="1700" y="4894"/>
                      <a:pt x="1844" y="4692"/>
                      <a:pt x="1988" y="4462"/>
                    </a:cubicBezTo>
                    <a:cubicBezTo>
                      <a:pt x="2016" y="4433"/>
                      <a:pt x="2074" y="4347"/>
                      <a:pt x="2016" y="4289"/>
                    </a:cubicBezTo>
                    <a:cubicBezTo>
                      <a:pt x="2016" y="4203"/>
                      <a:pt x="1959" y="4145"/>
                      <a:pt x="1872" y="4145"/>
                    </a:cubicBezTo>
                    <a:lnTo>
                      <a:pt x="1786" y="4145"/>
                    </a:lnTo>
                    <a:cubicBezTo>
                      <a:pt x="1008" y="4001"/>
                      <a:pt x="490" y="3425"/>
                      <a:pt x="576" y="2907"/>
                    </a:cubicBezTo>
                    <a:cubicBezTo>
                      <a:pt x="655" y="2511"/>
                      <a:pt x="1120" y="2237"/>
                      <a:pt x="1683" y="2237"/>
                    </a:cubicBezTo>
                    <a:cubicBezTo>
                      <a:pt x="1736" y="2237"/>
                      <a:pt x="1789" y="2239"/>
                      <a:pt x="1844" y="2244"/>
                    </a:cubicBezTo>
                    <a:cubicBezTo>
                      <a:pt x="1930" y="2244"/>
                      <a:pt x="1988" y="2244"/>
                      <a:pt x="2016" y="2158"/>
                    </a:cubicBezTo>
                    <a:cubicBezTo>
                      <a:pt x="2074" y="2129"/>
                      <a:pt x="2103" y="2043"/>
                      <a:pt x="2074" y="1985"/>
                    </a:cubicBezTo>
                    <a:cubicBezTo>
                      <a:pt x="1786" y="1322"/>
                      <a:pt x="1930" y="660"/>
                      <a:pt x="2362" y="429"/>
                    </a:cubicBezTo>
                    <a:cubicBezTo>
                      <a:pt x="2434" y="401"/>
                      <a:pt x="2520" y="386"/>
                      <a:pt x="2618" y="386"/>
                    </a:cubicBezTo>
                    <a:close/>
                    <a:moveTo>
                      <a:pt x="2582" y="1"/>
                    </a:moveTo>
                    <a:cubicBezTo>
                      <a:pt x="2421" y="1"/>
                      <a:pt x="2268" y="37"/>
                      <a:pt x="2132" y="113"/>
                    </a:cubicBezTo>
                    <a:cubicBezTo>
                      <a:pt x="1584" y="401"/>
                      <a:pt x="1354" y="1150"/>
                      <a:pt x="1556" y="1927"/>
                    </a:cubicBezTo>
                    <a:cubicBezTo>
                      <a:pt x="835" y="1956"/>
                      <a:pt x="259" y="2359"/>
                      <a:pt x="144" y="2935"/>
                    </a:cubicBezTo>
                    <a:cubicBezTo>
                      <a:pt x="0" y="3598"/>
                      <a:pt x="634" y="4318"/>
                      <a:pt x="1498" y="4577"/>
                    </a:cubicBezTo>
                    <a:cubicBezTo>
                      <a:pt x="1411" y="4750"/>
                      <a:pt x="1296" y="4952"/>
                      <a:pt x="1267" y="5125"/>
                    </a:cubicBezTo>
                    <a:cubicBezTo>
                      <a:pt x="1123" y="5729"/>
                      <a:pt x="1267" y="6248"/>
                      <a:pt x="1642" y="6565"/>
                    </a:cubicBezTo>
                    <a:cubicBezTo>
                      <a:pt x="1838" y="6722"/>
                      <a:pt x="2075" y="6795"/>
                      <a:pt x="2328" y="6795"/>
                    </a:cubicBezTo>
                    <a:cubicBezTo>
                      <a:pt x="2816" y="6795"/>
                      <a:pt x="3366" y="6521"/>
                      <a:pt x="3802" y="6046"/>
                    </a:cubicBezTo>
                    <a:cubicBezTo>
                      <a:pt x="4148" y="6565"/>
                      <a:pt x="4695" y="6853"/>
                      <a:pt x="5156" y="6853"/>
                    </a:cubicBezTo>
                    <a:cubicBezTo>
                      <a:pt x="5329" y="6853"/>
                      <a:pt x="5473" y="6824"/>
                      <a:pt x="5588" y="6766"/>
                    </a:cubicBezTo>
                    <a:cubicBezTo>
                      <a:pt x="6164" y="6478"/>
                      <a:pt x="6395" y="5729"/>
                      <a:pt x="6164" y="4952"/>
                    </a:cubicBezTo>
                    <a:cubicBezTo>
                      <a:pt x="6971" y="4808"/>
                      <a:pt x="7547" y="4318"/>
                      <a:pt x="7576" y="3713"/>
                    </a:cubicBezTo>
                    <a:cubicBezTo>
                      <a:pt x="7604" y="3108"/>
                      <a:pt x="7115" y="2532"/>
                      <a:pt x="6337" y="2302"/>
                    </a:cubicBezTo>
                    <a:cubicBezTo>
                      <a:pt x="6683" y="1495"/>
                      <a:pt x="6539" y="631"/>
                      <a:pt x="5905" y="285"/>
                    </a:cubicBezTo>
                    <a:cubicBezTo>
                      <a:pt x="5747" y="206"/>
                      <a:pt x="5571" y="162"/>
                      <a:pt x="5383" y="162"/>
                    </a:cubicBezTo>
                    <a:cubicBezTo>
                      <a:pt x="5228" y="162"/>
                      <a:pt x="5065" y="192"/>
                      <a:pt x="4897" y="257"/>
                    </a:cubicBezTo>
                    <a:cubicBezTo>
                      <a:pt x="4580" y="372"/>
                      <a:pt x="4292" y="631"/>
                      <a:pt x="4033" y="919"/>
                    </a:cubicBezTo>
                    <a:cubicBezTo>
                      <a:pt x="3802" y="516"/>
                      <a:pt x="3428" y="228"/>
                      <a:pt x="3025" y="84"/>
                    </a:cubicBezTo>
                    <a:cubicBezTo>
                      <a:pt x="2875" y="29"/>
                      <a:pt x="2725" y="1"/>
                      <a:pt x="2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44" name="Google Shape;3045;p44"/>
          <p:cNvSpPr txBox="1"/>
          <p:nvPr/>
        </p:nvSpPr>
        <p:spPr>
          <a:xfrm>
            <a:off x="619332" y="780702"/>
            <a:ext cx="7704000" cy="477600"/>
          </a:xfrm>
          <a:prstGeom prst="rect">
            <a:avLst/>
          </a:prstGeom>
          <a:noFill/>
          <a:ln>
            <a:noFill/>
          </a:ln>
          <a:effectLst>
            <a:outerShdw dist="19050" dir="3000000" algn="bl" rotWithShape="0">
              <a:srgbClr val="FED8AC"/>
            </a:outerShdw>
          </a:effectLst>
        </p:spPr>
        <p:txBody>
          <a:bodyPr spcFirstLastPara="1" wrap="square" lIns="91425" tIns="0" rIns="91425" bIns="0" anchor="t"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dk1"/>
              </a:buClr>
              <a:buSzPts val="3200"/>
              <a:buFont typeface="Chewy" panose="020B0604020202020204"/>
              <a:buNone/>
              <a:defRPr sz="3200" b="0" i="0" u="none" strike="noStrike" cap="none">
                <a:solidFill>
                  <a:schemeClr val="dk1"/>
                </a:solidFill>
                <a:latin typeface="Chewy" panose="020B0604020202020204"/>
                <a:ea typeface="Chewy" panose="020B0604020202020204"/>
                <a:cs typeface="Chewy" panose="020B0604020202020204"/>
                <a:sym typeface="Chewy" panose="020B0604020202020204"/>
              </a:defRPr>
            </a:lvl1pPr>
            <a:lvl2pPr marR="0" lvl="1" algn="l" rtl="0">
              <a:lnSpc>
                <a:spcPct val="80000"/>
              </a:lnSpc>
              <a:spcBef>
                <a:spcPts val="0"/>
              </a:spcBef>
              <a:spcAft>
                <a:spcPts val="0"/>
              </a:spcAft>
              <a:buClr>
                <a:schemeClr val="dk1"/>
              </a:buClr>
              <a:buSzPts val="3200"/>
              <a:buFont typeface="Chewy" panose="020B0604020202020204"/>
              <a:buNone/>
              <a:defRPr sz="3200" b="0" i="0" u="none" strike="noStrike" cap="none">
                <a:solidFill>
                  <a:schemeClr val="dk1"/>
                </a:solidFill>
                <a:latin typeface="Chewy" panose="020B0604020202020204"/>
                <a:ea typeface="Chewy" panose="020B0604020202020204"/>
                <a:cs typeface="Chewy" panose="020B0604020202020204"/>
                <a:sym typeface="Chewy" panose="020B0604020202020204"/>
              </a:defRPr>
            </a:lvl2pPr>
            <a:lvl3pPr marR="0" lvl="2" algn="l" rtl="0">
              <a:lnSpc>
                <a:spcPct val="80000"/>
              </a:lnSpc>
              <a:spcBef>
                <a:spcPts val="0"/>
              </a:spcBef>
              <a:spcAft>
                <a:spcPts val="0"/>
              </a:spcAft>
              <a:buClr>
                <a:schemeClr val="dk1"/>
              </a:buClr>
              <a:buSzPts val="3200"/>
              <a:buFont typeface="Chewy" panose="020B0604020202020204"/>
              <a:buNone/>
              <a:defRPr sz="3200" b="0" i="0" u="none" strike="noStrike" cap="none">
                <a:solidFill>
                  <a:schemeClr val="dk1"/>
                </a:solidFill>
                <a:latin typeface="Chewy" panose="020B0604020202020204"/>
                <a:ea typeface="Chewy" panose="020B0604020202020204"/>
                <a:cs typeface="Chewy" panose="020B0604020202020204"/>
                <a:sym typeface="Chewy" panose="020B0604020202020204"/>
              </a:defRPr>
            </a:lvl3pPr>
            <a:lvl4pPr marR="0" lvl="3" algn="l" rtl="0">
              <a:lnSpc>
                <a:spcPct val="80000"/>
              </a:lnSpc>
              <a:spcBef>
                <a:spcPts val="0"/>
              </a:spcBef>
              <a:spcAft>
                <a:spcPts val="0"/>
              </a:spcAft>
              <a:buClr>
                <a:schemeClr val="dk1"/>
              </a:buClr>
              <a:buSzPts val="3200"/>
              <a:buFont typeface="Chewy" panose="020B0604020202020204"/>
              <a:buNone/>
              <a:defRPr sz="3200" b="0" i="0" u="none" strike="noStrike" cap="none">
                <a:solidFill>
                  <a:schemeClr val="dk1"/>
                </a:solidFill>
                <a:latin typeface="Chewy" panose="020B0604020202020204"/>
                <a:ea typeface="Chewy" panose="020B0604020202020204"/>
                <a:cs typeface="Chewy" panose="020B0604020202020204"/>
                <a:sym typeface="Chewy" panose="020B0604020202020204"/>
              </a:defRPr>
            </a:lvl4pPr>
            <a:lvl5pPr marR="0" lvl="4" algn="l" rtl="0">
              <a:lnSpc>
                <a:spcPct val="80000"/>
              </a:lnSpc>
              <a:spcBef>
                <a:spcPts val="0"/>
              </a:spcBef>
              <a:spcAft>
                <a:spcPts val="0"/>
              </a:spcAft>
              <a:buClr>
                <a:schemeClr val="dk1"/>
              </a:buClr>
              <a:buSzPts val="3200"/>
              <a:buFont typeface="Chewy" panose="020B0604020202020204"/>
              <a:buNone/>
              <a:defRPr sz="3200" b="0" i="0" u="none" strike="noStrike" cap="none">
                <a:solidFill>
                  <a:schemeClr val="dk1"/>
                </a:solidFill>
                <a:latin typeface="Chewy" panose="020B0604020202020204"/>
                <a:ea typeface="Chewy" panose="020B0604020202020204"/>
                <a:cs typeface="Chewy" panose="020B0604020202020204"/>
                <a:sym typeface="Chewy" panose="020B0604020202020204"/>
              </a:defRPr>
            </a:lvl5pPr>
            <a:lvl6pPr marR="0" lvl="5" algn="l" rtl="0">
              <a:lnSpc>
                <a:spcPct val="80000"/>
              </a:lnSpc>
              <a:spcBef>
                <a:spcPts val="0"/>
              </a:spcBef>
              <a:spcAft>
                <a:spcPts val="0"/>
              </a:spcAft>
              <a:buClr>
                <a:schemeClr val="dk1"/>
              </a:buClr>
              <a:buSzPts val="3200"/>
              <a:buFont typeface="Chewy" panose="020B0604020202020204"/>
              <a:buNone/>
              <a:defRPr sz="3200" b="0" i="0" u="none" strike="noStrike" cap="none">
                <a:solidFill>
                  <a:schemeClr val="dk1"/>
                </a:solidFill>
                <a:latin typeface="Chewy" panose="020B0604020202020204"/>
                <a:ea typeface="Chewy" panose="020B0604020202020204"/>
                <a:cs typeface="Chewy" panose="020B0604020202020204"/>
                <a:sym typeface="Chewy" panose="020B0604020202020204"/>
              </a:defRPr>
            </a:lvl6pPr>
            <a:lvl7pPr marR="0" lvl="6" algn="l" rtl="0">
              <a:lnSpc>
                <a:spcPct val="80000"/>
              </a:lnSpc>
              <a:spcBef>
                <a:spcPts val="0"/>
              </a:spcBef>
              <a:spcAft>
                <a:spcPts val="0"/>
              </a:spcAft>
              <a:buClr>
                <a:schemeClr val="dk1"/>
              </a:buClr>
              <a:buSzPts val="3200"/>
              <a:buFont typeface="Chewy" panose="020B0604020202020204"/>
              <a:buNone/>
              <a:defRPr sz="3200" b="0" i="0" u="none" strike="noStrike" cap="none">
                <a:solidFill>
                  <a:schemeClr val="dk1"/>
                </a:solidFill>
                <a:latin typeface="Chewy" panose="020B0604020202020204"/>
                <a:ea typeface="Chewy" panose="020B0604020202020204"/>
                <a:cs typeface="Chewy" panose="020B0604020202020204"/>
                <a:sym typeface="Chewy" panose="020B0604020202020204"/>
              </a:defRPr>
            </a:lvl7pPr>
            <a:lvl8pPr marR="0" lvl="7" algn="l" rtl="0">
              <a:lnSpc>
                <a:spcPct val="80000"/>
              </a:lnSpc>
              <a:spcBef>
                <a:spcPts val="0"/>
              </a:spcBef>
              <a:spcAft>
                <a:spcPts val="0"/>
              </a:spcAft>
              <a:buClr>
                <a:schemeClr val="dk1"/>
              </a:buClr>
              <a:buSzPts val="3200"/>
              <a:buFont typeface="Chewy" panose="020B0604020202020204"/>
              <a:buNone/>
              <a:defRPr sz="3200" b="0" i="0" u="none" strike="noStrike" cap="none">
                <a:solidFill>
                  <a:schemeClr val="dk1"/>
                </a:solidFill>
                <a:latin typeface="Chewy" panose="020B0604020202020204"/>
                <a:ea typeface="Chewy" panose="020B0604020202020204"/>
                <a:cs typeface="Chewy" panose="020B0604020202020204"/>
                <a:sym typeface="Chewy" panose="020B0604020202020204"/>
              </a:defRPr>
            </a:lvl8pPr>
            <a:lvl9pPr marR="0" lvl="8" algn="l" rtl="0">
              <a:lnSpc>
                <a:spcPct val="80000"/>
              </a:lnSpc>
              <a:spcBef>
                <a:spcPts val="0"/>
              </a:spcBef>
              <a:spcAft>
                <a:spcPts val="0"/>
              </a:spcAft>
              <a:buClr>
                <a:schemeClr val="dk1"/>
              </a:buClr>
              <a:buSzPts val="3200"/>
              <a:buFont typeface="Chewy" panose="020B0604020202020204"/>
              <a:buNone/>
              <a:defRPr sz="3200" b="0" i="0" u="none" strike="noStrike" cap="none">
                <a:solidFill>
                  <a:schemeClr val="dk1"/>
                </a:solidFill>
                <a:latin typeface="Chewy" panose="020B0604020202020204"/>
                <a:ea typeface="Chewy" panose="020B0604020202020204"/>
                <a:cs typeface="Chewy" panose="020B0604020202020204"/>
                <a:sym typeface="Chewy" panose="020B0604020202020204"/>
              </a:defRPr>
            </a:lvl9pPr>
          </a:lstStyle>
          <a:p>
            <a:pPr marL="0" marR="0" lvl="0" indent="0" algn="ctr" defTabSz="914400" rtl="0" eaLnBrk="1" fontAlgn="auto" latinLnBrk="0" hangingPunct="1">
              <a:lnSpc>
                <a:spcPct val="80000"/>
              </a:lnSpc>
              <a:spcBef>
                <a:spcPts val="0"/>
              </a:spcBef>
              <a:spcAft>
                <a:spcPts val="0"/>
              </a:spcAft>
              <a:buClr>
                <a:srgbClr val="311D55"/>
              </a:buClr>
              <a:buSzPts val="3200"/>
              <a:buFont typeface="Chewy" panose="020B0604020202020204"/>
              <a:buNone/>
              <a:defRPr/>
            </a:pPr>
            <a:r>
              <a:rPr kumimoji="0" lang="en-US" sz="4400" b="0" i="0" u="none" strike="noStrike" kern="0" cap="none" spc="0" normalizeH="0" baseline="0" noProof="0" dirty="0">
                <a:ln w="28575">
                  <a:solidFill>
                    <a:srgbClr val="EB404B">
                      <a:lumMod val="75000"/>
                    </a:srgbClr>
                  </a:solidFill>
                </a:ln>
                <a:solidFill>
                  <a:srgbClr val="FFFFFF"/>
                </a:solidFill>
                <a:effectLst/>
                <a:uLnTx/>
                <a:uFillTx/>
                <a:latin typeface="iCiel Cadena" panose="02000503000000020004" pitchFamily="50" charset="0"/>
                <a:sym typeface="Chewy" panose="020B0604020202020204"/>
              </a:rPr>
              <a:t>LUYỆN ĐỌC TỪ KHÓ</a:t>
            </a:r>
          </a:p>
        </p:txBody>
      </p:sp>
      <p:grpSp>
        <p:nvGrpSpPr>
          <p:cNvPr id="3" name="Group 2"/>
          <p:cNvGrpSpPr/>
          <p:nvPr/>
        </p:nvGrpSpPr>
        <p:grpSpPr>
          <a:xfrm>
            <a:off x="1325461" y="1753299"/>
            <a:ext cx="2024543" cy="584775"/>
            <a:chOff x="998290" y="1728132"/>
            <a:chExt cx="2499919" cy="584775"/>
          </a:xfrm>
        </p:grpSpPr>
        <p:sp>
          <p:nvSpPr>
            <p:cNvPr id="1445" name="Rectangle 1444"/>
            <p:cNvSpPr/>
            <p:nvPr/>
          </p:nvSpPr>
          <p:spPr>
            <a:xfrm>
              <a:off x="998290" y="1736521"/>
              <a:ext cx="2499919" cy="56206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1174458" y="1728132"/>
              <a:ext cx="2004969" cy="584775"/>
            </a:xfrm>
            <a:prstGeom prst="rect">
              <a:avLst/>
            </a:prstGeom>
            <a:noFill/>
          </p:spPr>
          <p:txBody>
            <a:bodyPr wrap="square" rtlCol="0">
              <a:spAutoFit/>
            </a:bodyPr>
            <a:lstStyle/>
            <a:p>
              <a:pPr algn="ctr"/>
              <a:r>
                <a:rPr lang="en-US" sz="3200" dirty="0" err="1">
                  <a:solidFill>
                    <a:schemeClr val="bg1"/>
                  </a:solidFill>
                  <a:latin typeface="Times New Roman" panose="02020603050405020304" pitchFamily="18" charset="0"/>
                  <a:cs typeface="Times New Roman" panose="02020603050405020304" pitchFamily="18" charset="0"/>
                </a:rPr>
                <a:t>mớ</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ba</a:t>
              </a:r>
              <a:endParaRPr lang="en-US" sz="3200" dirty="0">
                <a:solidFill>
                  <a:schemeClr val="bg1"/>
                </a:solidFill>
                <a:latin typeface="Times New Roman" panose="02020603050405020304" pitchFamily="18" charset="0"/>
                <a:cs typeface="Times New Roman" panose="02020603050405020304" pitchFamily="18" charset="0"/>
              </a:endParaRPr>
            </a:p>
          </p:txBody>
        </p:sp>
      </p:grpSp>
      <p:grpSp>
        <p:nvGrpSpPr>
          <p:cNvPr id="4" name="Group 3"/>
          <p:cNvGrpSpPr/>
          <p:nvPr/>
        </p:nvGrpSpPr>
        <p:grpSpPr>
          <a:xfrm>
            <a:off x="1335248" y="2476150"/>
            <a:ext cx="2024543" cy="584775"/>
            <a:chOff x="998290" y="1728132"/>
            <a:chExt cx="2499919" cy="584775"/>
          </a:xfrm>
        </p:grpSpPr>
        <p:sp>
          <p:nvSpPr>
            <p:cNvPr id="5" name="Rectangle 4"/>
            <p:cNvSpPr/>
            <p:nvPr/>
          </p:nvSpPr>
          <p:spPr>
            <a:xfrm>
              <a:off x="998290" y="1736521"/>
              <a:ext cx="2499919" cy="5620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1174457" y="1728132"/>
              <a:ext cx="2004969" cy="584775"/>
            </a:xfrm>
            <a:prstGeom prst="rect">
              <a:avLst/>
            </a:prstGeom>
            <a:noFill/>
          </p:spPr>
          <p:txBody>
            <a:bodyPr wrap="square" rtlCol="0">
              <a:spAutoFit/>
            </a:bodyPr>
            <a:lstStyle/>
            <a:p>
              <a:pPr algn="ctr"/>
              <a:r>
                <a:rPr lang="en-US" sz="3200" dirty="0" err="1">
                  <a:solidFill>
                    <a:schemeClr val="bg1"/>
                  </a:solidFill>
                  <a:latin typeface="Times New Roman" panose="02020603050405020304" pitchFamily="18" charset="0"/>
                  <a:cs typeface="Times New Roman" panose="02020603050405020304" pitchFamily="18" charset="0"/>
                </a:rPr>
                <a:t>mớ</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bảy</a:t>
              </a:r>
              <a:endParaRPr lang="en-US" sz="3200" dirty="0">
                <a:solidFill>
                  <a:schemeClr val="bg1"/>
                </a:solidFill>
                <a:latin typeface="Times New Roman" panose="02020603050405020304" pitchFamily="18" charset="0"/>
                <a:cs typeface="Times New Roman" panose="02020603050405020304" pitchFamily="18" charset="0"/>
              </a:endParaRPr>
            </a:p>
          </p:txBody>
        </p:sp>
      </p:grpSp>
      <p:grpSp>
        <p:nvGrpSpPr>
          <p:cNvPr id="7" name="Group 6"/>
          <p:cNvGrpSpPr/>
          <p:nvPr/>
        </p:nvGrpSpPr>
        <p:grpSpPr>
          <a:xfrm>
            <a:off x="3568117" y="1747706"/>
            <a:ext cx="2024543" cy="584775"/>
            <a:chOff x="998290" y="1728132"/>
            <a:chExt cx="2499919" cy="584775"/>
          </a:xfrm>
        </p:grpSpPr>
        <p:sp>
          <p:nvSpPr>
            <p:cNvPr id="8" name="Rectangle 7"/>
            <p:cNvSpPr/>
            <p:nvPr/>
          </p:nvSpPr>
          <p:spPr>
            <a:xfrm>
              <a:off x="998290" y="1736521"/>
              <a:ext cx="2499919" cy="56206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174457" y="1728132"/>
              <a:ext cx="2004969" cy="584775"/>
            </a:xfrm>
            <a:prstGeom prst="rect">
              <a:avLst/>
            </a:prstGeom>
            <a:noFill/>
          </p:spPr>
          <p:txBody>
            <a:bodyPr wrap="square" rtlCol="0">
              <a:spAutoFit/>
            </a:bodyPr>
            <a:lstStyle/>
            <a:p>
              <a:pPr algn="ctr"/>
              <a:r>
                <a:rPr lang="en-US" sz="3200" dirty="0" err="1">
                  <a:solidFill>
                    <a:schemeClr val="bg1"/>
                  </a:solidFill>
                  <a:latin typeface="Times New Roman" panose="02020603050405020304" pitchFamily="18" charset="0"/>
                  <a:cs typeface="Times New Roman" panose="02020603050405020304" pitchFamily="18" charset="0"/>
                </a:rPr>
                <a:t>lồng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vào</a:t>
              </a:r>
              <a:endParaRPr lang="en-US" sz="3200" dirty="0">
                <a:solidFill>
                  <a:schemeClr val="bg1"/>
                </a:solidFill>
                <a:latin typeface="Times New Roman" panose="02020603050405020304" pitchFamily="18" charset="0"/>
                <a:cs typeface="Times New Roman" panose="02020603050405020304" pitchFamily="18" charset="0"/>
              </a:endParaRPr>
            </a:p>
          </p:txBody>
        </p:sp>
      </p:grpSp>
      <p:grpSp>
        <p:nvGrpSpPr>
          <p:cNvPr id="10" name="Group 9"/>
          <p:cNvGrpSpPr/>
          <p:nvPr/>
        </p:nvGrpSpPr>
        <p:grpSpPr>
          <a:xfrm>
            <a:off x="3569515" y="2470557"/>
            <a:ext cx="2024543" cy="584775"/>
            <a:chOff x="998290" y="1728132"/>
            <a:chExt cx="2499919" cy="584775"/>
          </a:xfrm>
        </p:grpSpPr>
        <p:sp>
          <p:nvSpPr>
            <p:cNvPr id="11" name="Rectangle 10"/>
            <p:cNvSpPr/>
            <p:nvPr/>
          </p:nvSpPr>
          <p:spPr>
            <a:xfrm>
              <a:off x="998290" y="1736521"/>
              <a:ext cx="2499919" cy="5620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1174458" y="1728132"/>
              <a:ext cx="2004969" cy="584775"/>
            </a:xfrm>
            <a:prstGeom prst="rect">
              <a:avLst/>
            </a:prstGeom>
            <a:noFill/>
          </p:spPr>
          <p:txBody>
            <a:bodyPr wrap="square" rtlCol="0">
              <a:spAutoFit/>
            </a:bodyPr>
            <a:lstStyle/>
            <a:p>
              <a:pPr algn="ctr"/>
              <a:r>
                <a:rPr lang="en-US" sz="3200" dirty="0" err="1">
                  <a:solidFill>
                    <a:schemeClr val="bg1"/>
                  </a:solidFill>
                  <a:latin typeface="Times New Roman" panose="02020603050405020304" pitchFamily="18" charset="0"/>
                  <a:cs typeface="Times New Roman" panose="02020603050405020304" pitchFamily="18" charset="0"/>
                </a:rPr>
                <a:t>tế</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nhị</a:t>
              </a:r>
              <a:endParaRPr lang="en-US" sz="3200" dirty="0">
                <a:solidFill>
                  <a:schemeClr val="bg1"/>
                </a:solidFill>
                <a:latin typeface="Times New Roman" panose="02020603050405020304" pitchFamily="18" charset="0"/>
                <a:cs typeface="Times New Roman" panose="02020603050405020304" pitchFamily="18" charset="0"/>
              </a:endParaRPr>
            </a:p>
          </p:txBody>
        </p:sp>
      </p:grpSp>
      <p:grpSp>
        <p:nvGrpSpPr>
          <p:cNvPr id="13" name="Group 12"/>
          <p:cNvGrpSpPr/>
          <p:nvPr/>
        </p:nvGrpSpPr>
        <p:grpSpPr>
          <a:xfrm>
            <a:off x="5725487" y="1740715"/>
            <a:ext cx="2024543" cy="584775"/>
            <a:chOff x="998290" y="1728132"/>
            <a:chExt cx="2499919" cy="584775"/>
          </a:xfrm>
        </p:grpSpPr>
        <p:sp>
          <p:nvSpPr>
            <p:cNvPr id="14" name="Rectangle 13"/>
            <p:cNvSpPr/>
            <p:nvPr/>
          </p:nvSpPr>
          <p:spPr>
            <a:xfrm>
              <a:off x="998290" y="1736521"/>
              <a:ext cx="2499919" cy="56206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1174457" y="1728132"/>
              <a:ext cx="2004969" cy="584775"/>
            </a:xfrm>
            <a:prstGeom prst="rect">
              <a:avLst/>
            </a:prstGeom>
            <a:noFill/>
          </p:spPr>
          <p:txBody>
            <a:bodyPr wrap="square" rtlCol="0">
              <a:spAutoFit/>
            </a:bodyPr>
            <a:lstStyle/>
            <a:p>
              <a:pPr algn="ctr"/>
              <a:r>
                <a:rPr lang="en-US" sz="3200" dirty="0" err="1">
                  <a:solidFill>
                    <a:schemeClr val="bg1"/>
                  </a:solidFill>
                  <a:latin typeface="Times New Roman" panose="02020603050405020304" pitchFamily="18" charset="0"/>
                  <a:cs typeface="Times New Roman" panose="02020603050405020304" pitchFamily="18" charset="0"/>
                </a:rPr>
                <a:t>kín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đáo</a:t>
              </a:r>
              <a:endParaRPr lang="en-US" sz="3200" dirty="0">
                <a:solidFill>
                  <a:schemeClr val="bg1"/>
                </a:solidFill>
                <a:latin typeface="Times New Roman" panose="02020603050405020304" pitchFamily="18" charset="0"/>
                <a:cs typeface="Times New Roman" panose="02020603050405020304" pitchFamily="18" charset="0"/>
              </a:endParaRPr>
            </a:p>
          </p:txBody>
        </p:sp>
      </p:grpSp>
      <p:grpSp>
        <p:nvGrpSpPr>
          <p:cNvPr id="16" name="Group 15"/>
          <p:cNvGrpSpPr/>
          <p:nvPr/>
        </p:nvGrpSpPr>
        <p:grpSpPr>
          <a:xfrm>
            <a:off x="5743663" y="2471956"/>
            <a:ext cx="2024543" cy="584775"/>
            <a:chOff x="998290" y="1728132"/>
            <a:chExt cx="2499919" cy="584775"/>
          </a:xfrm>
        </p:grpSpPr>
        <p:sp>
          <p:nvSpPr>
            <p:cNvPr id="17" name="Rectangle 16"/>
            <p:cNvSpPr/>
            <p:nvPr/>
          </p:nvSpPr>
          <p:spPr>
            <a:xfrm>
              <a:off x="998290" y="1736521"/>
              <a:ext cx="2499919" cy="5620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1174458" y="1728132"/>
              <a:ext cx="2004969" cy="584775"/>
            </a:xfrm>
            <a:prstGeom prst="rect">
              <a:avLst/>
            </a:prstGeom>
            <a:noFill/>
          </p:spPr>
          <p:txBody>
            <a:bodyPr wrap="square" rtlCol="0">
              <a:spAutoFit/>
            </a:bodyPr>
            <a:lstStyle/>
            <a:p>
              <a:pPr algn="ctr"/>
              <a:r>
                <a:rPr lang="en-US" sz="3200" dirty="0" err="1">
                  <a:solidFill>
                    <a:schemeClr val="bg1"/>
                  </a:solidFill>
                  <a:latin typeface="Times New Roman" panose="02020603050405020304" pitchFamily="18" charset="0"/>
                  <a:cs typeface="Times New Roman" panose="02020603050405020304" pitchFamily="18" charset="0"/>
                </a:rPr>
                <a:t>lấp</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ló</a:t>
              </a:r>
              <a:endParaRPr lang="en-US" sz="3200" dirty="0">
                <a:solidFill>
                  <a:schemeClr val="bg1"/>
                </a:solidFill>
                <a:latin typeface="Times New Roman" panose="02020603050405020304" pitchFamily="18" charset="0"/>
                <a:cs typeface="Times New Roman" panose="02020603050405020304" pitchFamily="18" charset="0"/>
              </a:endParaRPr>
            </a:p>
          </p:txBody>
        </p:sp>
      </p:grpSp>
      <p:grpSp>
        <p:nvGrpSpPr>
          <p:cNvPr id="19" name="Group 18"/>
          <p:cNvGrpSpPr/>
          <p:nvPr/>
        </p:nvGrpSpPr>
        <p:grpSpPr>
          <a:xfrm>
            <a:off x="1336646" y="3173834"/>
            <a:ext cx="2024543" cy="584775"/>
            <a:chOff x="998290" y="1728132"/>
            <a:chExt cx="2499919" cy="584775"/>
          </a:xfrm>
        </p:grpSpPr>
        <p:sp>
          <p:nvSpPr>
            <p:cNvPr id="20" name="Rectangle 19"/>
            <p:cNvSpPr/>
            <p:nvPr/>
          </p:nvSpPr>
          <p:spPr>
            <a:xfrm>
              <a:off x="998290" y="1736521"/>
              <a:ext cx="2499919" cy="56206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p:nvSpPr>
          <p:spPr>
            <a:xfrm>
              <a:off x="1174457" y="1728132"/>
              <a:ext cx="2265053" cy="584775"/>
            </a:xfrm>
            <a:prstGeom prst="rect">
              <a:avLst/>
            </a:prstGeom>
            <a:noFill/>
          </p:spPr>
          <p:txBody>
            <a:bodyPr wrap="square" rtlCol="0">
              <a:spAutoFit/>
            </a:bodyPr>
            <a:lstStyle/>
            <a:p>
              <a:pPr algn="ctr"/>
              <a:r>
                <a:rPr lang="en-US" sz="3200" dirty="0" err="1">
                  <a:solidFill>
                    <a:schemeClr val="bg1"/>
                  </a:solidFill>
                  <a:latin typeface="Times New Roman" panose="02020603050405020304" pitchFamily="18" charset="0"/>
                  <a:cs typeface="Times New Roman" panose="02020603050405020304" pitchFamily="18" charset="0"/>
                </a:rPr>
                <a:t>mềm</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mại</a:t>
              </a:r>
              <a:endParaRPr lang="en-US" sz="3200" dirty="0">
                <a:solidFill>
                  <a:schemeClr val="bg1"/>
                </a:solidFill>
                <a:latin typeface="Times New Roman" panose="02020603050405020304" pitchFamily="18" charset="0"/>
                <a:cs typeface="Times New Roman" panose="02020603050405020304" pitchFamily="18" charset="0"/>
              </a:endParaRPr>
            </a:p>
          </p:txBody>
        </p:sp>
      </p:grpSp>
      <p:grpSp>
        <p:nvGrpSpPr>
          <p:cNvPr id="23" name="Group 22"/>
          <p:cNvGrpSpPr/>
          <p:nvPr/>
        </p:nvGrpSpPr>
        <p:grpSpPr>
          <a:xfrm>
            <a:off x="3481431" y="3116509"/>
            <a:ext cx="2123813" cy="620785"/>
            <a:chOff x="889524" y="1677798"/>
            <a:chExt cx="2622498" cy="620785"/>
          </a:xfrm>
        </p:grpSpPr>
        <p:sp>
          <p:nvSpPr>
            <p:cNvPr id="24" name="Rectangle 23"/>
            <p:cNvSpPr/>
            <p:nvPr/>
          </p:nvSpPr>
          <p:spPr>
            <a:xfrm>
              <a:off x="998290" y="1736521"/>
              <a:ext cx="2499919" cy="56206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p:cNvSpPr txBox="1"/>
            <p:nvPr/>
          </p:nvSpPr>
          <p:spPr>
            <a:xfrm>
              <a:off x="889524" y="1677798"/>
              <a:ext cx="2622498" cy="584775"/>
            </a:xfrm>
            <a:prstGeom prst="rect">
              <a:avLst/>
            </a:prstGeom>
            <a:noFill/>
          </p:spPr>
          <p:txBody>
            <a:bodyPr wrap="square" rtlCol="0">
              <a:spAutoFit/>
            </a:bodyPr>
            <a:lstStyle/>
            <a:p>
              <a:pPr algn="ctr"/>
              <a:r>
                <a:rPr lang="en-US" sz="3200" dirty="0" err="1">
                  <a:solidFill>
                    <a:schemeClr val="bg1"/>
                  </a:solidFill>
                  <a:latin typeface="Times New Roman" panose="02020603050405020304" pitchFamily="18" charset="0"/>
                  <a:cs typeface="Times New Roman" panose="02020603050405020304" pitchFamily="18" charset="0"/>
                </a:rPr>
                <a:t>thanh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thoát</a:t>
              </a:r>
              <a:endParaRPr lang="en-US" sz="3200" dirty="0">
                <a:solidFill>
                  <a:schemeClr val="bg1"/>
                </a:solidFill>
                <a:latin typeface="Times New Roman" panose="02020603050405020304" pitchFamily="18" charset="0"/>
                <a:cs typeface="Times New Roman" panose="02020603050405020304" pitchFamily="18" charset="0"/>
              </a:endParaRPr>
            </a:p>
          </p:txBody>
        </p:sp>
      </p:grpSp>
      <p:grpSp>
        <p:nvGrpSpPr>
          <p:cNvPr id="26" name="Group 25"/>
          <p:cNvGrpSpPr/>
          <p:nvPr/>
        </p:nvGrpSpPr>
        <p:grpSpPr>
          <a:xfrm>
            <a:off x="5768829" y="3151463"/>
            <a:ext cx="2024543" cy="584775"/>
            <a:chOff x="998290" y="1728132"/>
            <a:chExt cx="2499919" cy="584775"/>
          </a:xfrm>
        </p:grpSpPr>
        <p:sp>
          <p:nvSpPr>
            <p:cNvPr id="27" name="Rectangle 26"/>
            <p:cNvSpPr/>
            <p:nvPr/>
          </p:nvSpPr>
          <p:spPr>
            <a:xfrm>
              <a:off x="998290" y="1736521"/>
              <a:ext cx="2499919" cy="56206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p:cNvSpPr txBox="1"/>
            <p:nvPr/>
          </p:nvSpPr>
          <p:spPr>
            <a:xfrm>
              <a:off x="1174457" y="1728132"/>
              <a:ext cx="2265053" cy="584775"/>
            </a:xfrm>
            <a:prstGeom prst="rect">
              <a:avLst/>
            </a:prstGeom>
            <a:noFill/>
          </p:spPr>
          <p:txBody>
            <a:bodyPr wrap="square" rtlCol="0">
              <a:spAutoFit/>
            </a:bodyPr>
            <a:lstStyle/>
            <a:p>
              <a:pPr algn="ctr"/>
              <a:r>
                <a:rPr lang="en-US" sz="3200" dirty="0" err="1">
                  <a:solidFill>
                    <a:schemeClr val="bg1"/>
                  </a:solidFill>
                  <a:latin typeface="Times New Roman" panose="02020603050405020304" pitchFamily="18" charset="0"/>
                  <a:cs typeface="Times New Roman" panose="02020603050405020304" pitchFamily="18" charset="0"/>
                </a:rPr>
                <a:t>thẫm</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màu</a:t>
              </a:r>
              <a:endParaRPr lang="en-US" sz="3200" dirty="0">
                <a:solidFill>
                  <a:schemeClr val="bg1"/>
                </a:solidFill>
                <a:latin typeface="Times New Roman" panose="02020603050405020304" pitchFamily="18" charset="0"/>
                <a:cs typeface="Times New Roman" panose="02020603050405020304" pitchFamily="18" charset="0"/>
              </a:endParaRPr>
            </a:p>
          </p:txBody>
        </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44"/>
                                        </p:tgtEl>
                                        <p:attrNameLst>
                                          <p:attrName>style.visibility</p:attrName>
                                        </p:attrNameLst>
                                      </p:cBhvr>
                                      <p:to>
                                        <p:strVal val="visible"/>
                                      </p:to>
                                    </p:set>
                                    <p:animEffect transition="in" filter="barn(inVertical)">
                                      <p:cBhvr>
                                        <p:cTn id="7" dur="500"/>
                                        <p:tgtEl>
                                          <p:spTgt spid="1444"/>
                                        </p:tgtEl>
                                      </p:cBhvr>
                                    </p:animEffect>
                                  </p:childTnLst>
                                </p:cTn>
                              </p:par>
                            </p:childTnLst>
                          </p:cTn>
                        </p:par>
                      </p:childTnLst>
                    </p:cTn>
                  </p:par>
                  <p:par>
                    <p:cTn id="8" fill="hold">
                      <p:stCondLst>
                        <p:cond delay="indefinite"/>
                      </p:stCondLst>
                      <p:childTnLst>
                        <p:par>
                          <p:cTn id="9" fill="hold">
                            <p:stCondLst>
                              <p:cond delay="0"/>
                            </p:stCondLst>
                            <p:childTnLst>
                              <p:par>
                                <p:cTn id="10" presetID="43" presetClass="entr" presetSubtype="0" fill="hold" grpId="0" nodeType="clickEffect">
                                  <p:stCondLst>
                                    <p:cond delay="0"/>
                                  </p:stCondLst>
                                  <p:childTnLst>
                                    <p:set>
                                      <p:cBhvr>
                                        <p:cTn id="11" dur="1" fill="hold">
                                          <p:stCondLst>
                                            <p:cond delay="0"/>
                                          </p:stCondLst>
                                        </p:cTn>
                                        <p:tgtEl>
                                          <p:spTgt spid="1393"/>
                                        </p:tgtEl>
                                        <p:attrNameLst>
                                          <p:attrName>style.visibility</p:attrName>
                                        </p:attrNameLst>
                                      </p:cBhvr>
                                      <p:to>
                                        <p:strVal val="visible"/>
                                      </p:to>
                                    </p:set>
                                    <p:animEffect transition="in" filter="fade">
                                      <p:cBhvr>
                                        <p:cTn id="12" dur="100"/>
                                        <p:tgtEl>
                                          <p:spTgt spid="1393"/>
                                        </p:tgtEl>
                                      </p:cBhvr>
                                    </p:animEffect>
                                    <p:anim calcmode="lin" valueType="num">
                                      <p:cBhvr>
                                        <p:cTn id="13" dur="400" fill="hold"/>
                                        <p:tgtEl>
                                          <p:spTgt spid="1393"/>
                                        </p:tgtEl>
                                        <p:attrNameLst>
                                          <p:attrName>ppt_x</p:attrName>
                                        </p:attrNameLst>
                                      </p:cBhvr>
                                      <p:tavLst>
                                        <p:tav tm="0">
                                          <p:val>
                                            <p:strVal val="#ppt_x"/>
                                          </p:val>
                                        </p:tav>
                                        <p:tav tm="100000">
                                          <p:val>
                                            <p:strVal val="#ppt_x"/>
                                          </p:val>
                                        </p:tav>
                                      </p:tavLst>
                                    </p:anim>
                                    <p:anim calcmode="lin" valueType="num">
                                      <p:cBhvr>
                                        <p:cTn id="14" dur="400" fill="hold"/>
                                        <p:tgtEl>
                                          <p:spTgt spid="1393"/>
                                        </p:tgtEl>
                                        <p:attrNameLst>
                                          <p:attrName>ppt_y</p:attrName>
                                        </p:attrNameLst>
                                      </p:cBhvr>
                                      <p:tavLst>
                                        <p:tav tm="0">
                                          <p:val>
                                            <p:strVal val="#ppt_y+0.31"/>
                                          </p:val>
                                        </p:tav>
                                        <p:tav tm="100000">
                                          <p:val>
                                            <p:strVal val="#ppt_y+0.31"/>
                                          </p:val>
                                        </p:tav>
                                      </p:tavLst>
                                    </p:anim>
                                    <p:anim calcmode="lin" valueType="num">
                                      <p:cBhvr>
                                        <p:cTn id="15" dur="600" decel="50000" fill="hold">
                                          <p:stCondLst>
                                            <p:cond delay="400"/>
                                          </p:stCondLst>
                                        </p:cTn>
                                        <p:tgtEl>
                                          <p:spTgt spid="139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6" dur="600" decel="50000" fill="hold">
                                          <p:stCondLst>
                                            <p:cond delay="400"/>
                                          </p:stCondLst>
                                        </p:cTn>
                                        <p:tgtEl>
                                          <p:spTgt spid="139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3"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
                                        <p:tgtEl>
                                          <p:spTgt spid="3"/>
                                        </p:tgtEl>
                                      </p:cBhvr>
                                    </p:animEffect>
                                    <p:anim calcmode="lin" valueType="num">
                                      <p:cBhvr>
                                        <p:cTn id="22" dur="400" fill="hold"/>
                                        <p:tgtEl>
                                          <p:spTgt spid="3"/>
                                        </p:tgtEl>
                                        <p:attrNameLst>
                                          <p:attrName>ppt_x</p:attrName>
                                        </p:attrNameLst>
                                      </p:cBhvr>
                                      <p:tavLst>
                                        <p:tav tm="0">
                                          <p:val>
                                            <p:strVal val="#ppt_x"/>
                                          </p:val>
                                        </p:tav>
                                        <p:tav tm="100000">
                                          <p:val>
                                            <p:strVal val="#ppt_x"/>
                                          </p:val>
                                        </p:tav>
                                      </p:tavLst>
                                    </p:anim>
                                    <p:anim calcmode="lin" valueType="num">
                                      <p:cBhvr>
                                        <p:cTn id="23" dur="400" fill="hold"/>
                                        <p:tgtEl>
                                          <p:spTgt spid="3"/>
                                        </p:tgtEl>
                                        <p:attrNameLst>
                                          <p:attrName>ppt_y</p:attrName>
                                        </p:attrNameLst>
                                      </p:cBhvr>
                                      <p:tavLst>
                                        <p:tav tm="0">
                                          <p:val>
                                            <p:strVal val="#ppt_y+0.31"/>
                                          </p:val>
                                        </p:tav>
                                        <p:tav tm="100000">
                                          <p:val>
                                            <p:strVal val="#ppt_y+0.31"/>
                                          </p:val>
                                        </p:tav>
                                      </p:tavLst>
                                    </p:anim>
                                    <p:anim calcmode="lin" valueType="num">
                                      <p:cBhvr>
                                        <p:cTn id="24"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5"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3"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
                                        <p:tgtEl>
                                          <p:spTgt spid="7"/>
                                        </p:tgtEl>
                                      </p:cBhvr>
                                    </p:animEffect>
                                    <p:anim calcmode="lin" valueType="num">
                                      <p:cBhvr>
                                        <p:cTn id="31" dur="400" fill="hold"/>
                                        <p:tgtEl>
                                          <p:spTgt spid="7"/>
                                        </p:tgtEl>
                                        <p:attrNameLst>
                                          <p:attrName>ppt_x</p:attrName>
                                        </p:attrNameLst>
                                      </p:cBhvr>
                                      <p:tavLst>
                                        <p:tav tm="0">
                                          <p:val>
                                            <p:strVal val="#ppt_x"/>
                                          </p:val>
                                        </p:tav>
                                        <p:tav tm="100000">
                                          <p:val>
                                            <p:strVal val="#ppt_x"/>
                                          </p:val>
                                        </p:tav>
                                      </p:tavLst>
                                    </p:anim>
                                    <p:anim calcmode="lin" valueType="num">
                                      <p:cBhvr>
                                        <p:cTn id="32" dur="400" fill="hold"/>
                                        <p:tgtEl>
                                          <p:spTgt spid="7"/>
                                        </p:tgtEl>
                                        <p:attrNameLst>
                                          <p:attrName>ppt_y</p:attrName>
                                        </p:attrNameLst>
                                      </p:cBhvr>
                                      <p:tavLst>
                                        <p:tav tm="0">
                                          <p:val>
                                            <p:strVal val="#ppt_y+0.31"/>
                                          </p:val>
                                        </p:tav>
                                        <p:tav tm="100000">
                                          <p:val>
                                            <p:strVal val="#ppt_y+0.31"/>
                                          </p:val>
                                        </p:tav>
                                      </p:tavLst>
                                    </p:anim>
                                    <p:anim calcmode="lin" valueType="num">
                                      <p:cBhvr>
                                        <p:cTn id="33" dur="600" decel="50000" fill="hold">
                                          <p:stCondLst>
                                            <p:cond delay="400"/>
                                          </p:stCondLst>
                                        </p:cTn>
                                        <p:tgtEl>
                                          <p:spTgt spid="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4" dur="600" decel="50000" fill="hold">
                                          <p:stCondLst>
                                            <p:cond delay="400"/>
                                          </p:stCondLst>
                                        </p:cTn>
                                        <p:tgtEl>
                                          <p:spTgt spid="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3"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
                                        <p:tgtEl>
                                          <p:spTgt spid="13"/>
                                        </p:tgtEl>
                                      </p:cBhvr>
                                    </p:animEffect>
                                    <p:anim calcmode="lin" valueType="num">
                                      <p:cBhvr>
                                        <p:cTn id="40" dur="400" fill="hold"/>
                                        <p:tgtEl>
                                          <p:spTgt spid="13"/>
                                        </p:tgtEl>
                                        <p:attrNameLst>
                                          <p:attrName>ppt_x</p:attrName>
                                        </p:attrNameLst>
                                      </p:cBhvr>
                                      <p:tavLst>
                                        <p:tav tm="0">
                                          <p:val>
                                            <p:strVal val="#ppt_x"/>
                                          </p:val>
                                        </p:tav>
                                        <p:tav tm="100000">
                                          <p:val>
                                            <p:strVal val="#ppt_x"/>
                                          </p:val>
                                        </p:tav>
                                      </p:tavLst>
                                    </p:anim>
                                    <p:anim calcmode="lin" valueType="num">
                                      <p:cBhvr>
                                        <p:cTn id="41" dur="400" fill="hold"/>
                                        <p:tgtEl>
                                          <p:spTgt spid="13"/>
                                        </p:tgtEl>
                                        <p:attrNameLst>
                                          <p:attrName>ppt_y</p:attrName>
                                        </p:attrNameLst>
                                      </p:cBhvr>
                                      <p:tavLst>
                                        <p:tav tm="0">
                                          <p:val>
                                            <p:strVal val="#ppt_y+0.31"/>
                                          </p:val>
                                        </p:tav>
                                        <p:tav tm="100000">
                                          <p:val>
                                            <p:strVal val="#ppt_y+0.31"/>
                                          </p:val>
                                        </p:tav>
                                      </p:tavLst>
                                    </p:anim>
                                    <p:anim calcmode="lin" valueType="num">
                                      <p:cBhvr>
                                        <p:cTn id="42" dur="600" decel="50000" fill="hold">
                                          <p:stCondLst>
                                            <p:cond delay="400"/>
                                          </p:stCondLst>
                                        </p:cTn>
                                        <p:tgtEl>
                                          <p:spTgt spid="1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3" dur="600" decel="50000" fill="hold">
                                          <p:stCondLst>
                                            <p:cond delay="400"/>
                                          </p:stCondLst>
                                        </p:cTn>
                                        <p:tgtEl>
                                          <p:spTgt spid="1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3" presetClass="entr" presetSubtype="0" fill="hold"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100"/>
                                        <p:tgtEl>
                                          <p:spTgt spid="4"/>
                                        </p:tgtEl>
                                      </p:cBhvr>
                                    </p:animEffect>
                                    <p:anim calcmode="lin" valueType="num">
                                      <p:cBhvr>
                                        <p:cTn id="49" dur="400" fill="hold"/>
                                        <p:tgtEl>
                                          <p:spTgt spid="4"/>
                                        </p:tgtEl>
                                        <p:attrNameLst>
                                          <p:attrName>ppt_x</p:attrName>
                                        </p:attrNameLst>
                                      </p:cBhvr>
                                      <p:tavLst>
                                        <p:tav tm="0">
                                          <p:val>
                                            <p:strVal val="#ppt_x"/>
                                          </p:val>
                                        </p:tav>
                                        <p:tav tm="100000">
                                          <p:val>
                                            <p:strVal val="#ppt_x"/>
                                          </p:val>
                                        </p:tav>
                                      </p:tavLst>
                                    </p:anim>
                                    <p:anim calcmode="lin" valueType="num">
                                      <p:cBhvr>
                                        <p:cTn id="50" dur="400" fill="hold"/>
                                        <p:tgtEl>
                                          <p:spTgt spid="4"/>
                                        </p:tgtEl>
                                        <p:attrNameLst>
                                          <p:attrName>ppt_y</p:attrName>
                                        </p:attrNameLst>
                                      </p:cBhvr>
                                      <p:tavLst>
                                        <p:tav tm="0">
                                          <p:val>
                                            <p:strVal val="#ppt_y+0.31"/>
                                          </p:val>
                                        </p:tav>
                                        <p:tav tm="100000">
                                          <p:val>
                                            <p:strVal val="#ppt_y+0.31"/>
                                          </p:val>
                                        </p:tav>
                                      </p:tavLst>
                                    </p:anim>
                                    <p:anim calcmode="lin" valueType="num">
                                      <p:cBhvr>
                                        <p:cTn id="51"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2"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3" presetClass="entr" presetSubtype="0" fill="hold"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100"/>
                                        <p:tgtEl>
                                          <p:spTgt spid="10"/>
                                        </p:tgtEl>
                                      </p:cBhvr>
                                    </p:animEffect>
                                    <p:anim calcmode="lin" valueType="num">
                                      <p:cBhvr>
                                        <p:cTn id="58" dur="400" fill="hold"/>
                                        <p:tgtEl>
                                          <p:spTgt spid="10"/>
                                        </p:tgtEl>
                                        <p:attrNameLst>
                                          <p:attrName>ppt_x</p:attrName>
                                        </p:attrNameLst>
                                      </p:cBhvr>
                                      <p:tavLst>
                                        <p:tav tm="0">
                                          <p:val>
                                            <p:strVal val="#ppt_x"/>
                                          </p:val>
                                        </p:tav>
                                        <p:tav tm="100000">
                                          <p:val>
                                            <p:strVal val="#ppt_x"/>
                                          </p:val>
                                        </p:tav>
                                      </p:tavLst>
                                    </p:anim>
                                    <p:anim calcmode="lin" valueType="num">
                                      <p:cBhvr>
                                        <p:cTn id="59" dur="400" fill="hold"/>
                                        <p:tgtEl>
                                          <p:spTgt spid="10"/>
                                        </p:tgtEl>
                                        <p:attrNameLst>
                                          <p:attrName>ppt_y</p:attrName>
                                        </p:attrNameLst>
                                      </p:cBhvr>
                                      <p:tavLst>
                                        <p:tav tm="0">
                                          <p:val>
                                            <p:strVal val="#ppt_y+0.31"/>
                                          </p:val>
                                        </p:tav>
                                        <p:tav tm="100000">
                                          <p:val>
                                            <p:strVal val="#ppt_y+0.31"/>
                                          </p:val>
                                        </p:tav>
                                      </p:tavLst>
                                    </p:anim>
                                    <p:anim calcmode="lin" valueType="num">
                                      <p:cBhvr>
                                        <p:cTn id="60" dur="600" decel="50000" fill="hold">
                                          <p:stCondLst>
                                            <p:cond delay="400"/>
                                          </p:stCondLst>
                                        </p:cTn>
                                        <p:tgtEl>
                                          <p:spTgt spid="1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1" dur="600" decel="50000" fill="hold">
                                          <p:stCondLst>
                                            <p:cond delay="400"/>
                                          </p:stCondLst>
                                        </p:cTn>
                                        <p:tgtEl>
                                          <p:spTgt spid="1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3" presetClass="entr" presetSubtype="0" fill="hold" nodeType="click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fade">
                                      <p:cBhvr>
                                        <p:cTn id="66" dur="100"/>
                                        <p:tgtEl>
                                          <p:spTgt spid="16"/>
                                        </p:tgtEl>
                                      </p:cBhvr>
                                    </p:animEffect>
                                    <p:anim calcmode="lin" valueType="num">
                                      <p:cBhvr>
                                        <p:cTn id="67" dur="400" fill="hold"/>
                                        <p:tgtEl>
                                          <p:spTgt spid="16"/>
                                        </p:tgtEl>
                                        <p:attrNameLst>
                                          <p:attrName>ppt_x</p:attrName>
                                        </p:attrNameLst>
                                      </p:cBhvr>
                                      <p:tavLst>
                                        <p:tav tm="0">
                                          <p:val>
                                            <p:strVal val="#ppt_x"/>
                                          </p:val>
                                        </p:tav>
                                        <p:tav tm="100000">
                                          <p:val>
                                            <p:strVal val="#ppt_x"/>
                                          </p:val>
                                        </p:tav>
                                      </p:tavLst>
                                    </p:anim>
                                    <p:anim calcmode="lin" valueType="num">
                                      <p:cBhvr>
                                        <p:cTn id="68" dur="400" fill="hold"/>
                                        <p:tgtEl>
                                          <p:spTgt spid="16"/>
                                        </p:tgtEl>
                                        <p:attrNameLst>
                                          <p:attrName>ppt_y</p:attrName>
                                        </p:attrNameLst>
                                      </p:cBhvr>
                                      <p:tavLst>
                                        <p:tav tm="0">
                                          <p:val>
                                            <p:strVal val="#ppt_y+0.31"/>
                                          </p:val>
                                        </p:tav>
                                        <p:tav tm="100000">
                                          <p:val>
                                            <p:strVal val="#ppt_y+0.31"/>
                                          </p:val>
                                        </p:tav>
                                      </p:tavLst>
                                    </p:anim>
                                    <p:anim calcmode="lin" valueType="num">
                                      <p:cBhvr>
                                        <p:cTn id="69" dur="600" decel="50000" fill="hold">
                                          <p:stCondLst>
                                            <p:cond delay="400"/>
                                          </p:stCondLst>
                                        </p:cTn>
                                        <p:tgtEl>
                                          <p:spTgt spid="1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0" dur="600" decel="50000" fill="hold">
                                          <p:stCondLst>
                                            <p:cond delay="400"/>
                                          </p:stCondLst>
                                        </p:cTn>
                                        <p:tgtEl>
                                          <p:spTgt spid="1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3" presetClass="entr" presetSubtype="0" fill="hold" nodeType="clickEffect">
                                  <p:stCondLst>
                                    <p:cond delay="0"/>
                                  </p:stCondLst>
                                  <p:childTnLst>
                                    <p:set>
                                      <p:cBhvr>
                                        <p:cTn id="74" dur="1" fill="hold">
                                          <p:stCondLst>
                                            <p:cond delay="0"/>
                                          </p:stCondLst>
                                        </p:cTn>
                                        <p:tgtEl>
                                          <p:spTgt spid="19"/>
                                        </p:tgtEl>
                                        <p:attrNameLst>
                                          <p:attrName>style.visibility</p:attrName>
                                        </p:attrNameLst>
                                      </p:cBhvr>
                                      <p:to>
                                        <p:strVal val="visible"/>
                                      </p:to>
                                    </p:set>
                                    <p:animEffect transition="in" filter="fade">
                                      <p:cBhvr>
                                        <p:cTn id="75" dur="100"/>
                                        <p:tgtEl>
                                          <p:spTgt spid="19"/>
                                        </p:tgtEl>
                                      </p:cBhvr>
                                    </p:animEffect>
                                    <p:anim calcmode="lin" valueType="num">
                                      <p:cBhvr>
                                        <p:cTn id="76" dur="400" fill="hold"/>
                                        <p:tgtEl>
                                          <p:spTgt spid="19"/>
                                        </p:tgtEl>
                                        <p:attrNameLst>
                                          <p:attrName>ppt_x</p:attrName>
                                        </p:attrNameLst>
                                      </p:cBhvr>
                                      <p:tavLst>
                                        <p:tav tm="0">
                                          <p:val>
                                            <p:strVal val="#ppt_x"/>
                                          </p:val>
                                        </p:tav>
                                        <p:tav tm="100000">
                                          <p:val>
                                            <p:strVal val="#ppt_x"/>
                                          </p:val>
                                        </p:tav>
                                      </p:tavLst>
                                    </p:anim>
                                    <p:anim calcmode="lin" valueType="num">
                                      <p:cBhvr>
                                        <p:cTn id="77" dur="400" fill="hold"/>
                                        <p:tgtEl>
                                          <p:spTgt spid="19"/>
                                        </p:tgtEl>
                                        <p:attrNameLst>
                                          <p:attrName>ppt_y</p:attrName>
                                        </p:attrNameLst>
                                      </p:cBhvr>
                                      <p:tavLst>
                                        <p:tav tm="0">
                                          <p:val>
                                            <p:strVal val="#ppt_y+0.31"/>
                                          </p:val>
                                        </p:tav>
                                        <p:tav tm="100000">
                                          <p:val>
                                            <p:strVal val="#ppt_y+0.31"/>
                                          </p:val>
                                        </p:tav>
                                      </p:tavLst>
                                    </p:anim>
                                    <p:anim calcmode="lin" valueType="num">
                                      <p:cBhvr>
                                        <p:cTn id="78" dur="600" decel="50000" fill="hold">
                                          <p:stCondLst>
                                            <p:cond delay="400"/>
                                          </p:stCondLst>
                                        </p:cTn>
                                        <p:tgtEl>
                                          <p:spTgt spid="1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9" dur="600" decel="50000" fill="hold">
                                          <p:stCondLst>
                                            <p:cond delay="400"/>
                                          </p:stCondLst>
                                        </p:cTn>
                                        <p:tgtEl>
                                          <p:spTgt spid="1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3" presetClass="entr" presetSubtype="0" fill="hold" nodeType="clickEffect">
                                  <p:stCondLst>
                                    <p:cond delay="0"/>
                                  </p:stCondLst>
                                  <p:childTnLst>
                                    <p:set>
                                      <p:cBhvr>
                                        <p:cTn id="83" dur="1" fill="hold">
                                          <p:stCondLst>
                                            <p:cond delay="0"/>
                                          </p:stCondLst>
                                        </p:cTn>
                                        <p:tgtEl>
                                          <p:spTgt spid="23"/>
                                        </p:tgtEl>
                                        <p:attrNameLst>
                                          <p:attrName>style.visibility</p:attrName>
                                        </p:attrNameLst>
                                      </p:cBhvr>
                                      <p:to>
                                        <p:strVal val="visible"/>
                                      </p:to>
                                    </p:set>
                                    <p:animEffect transition="in" filter="fade">
                                      <p:cBhvr>
                                        <p:cTn id="84" dur="100"/>
                                        <p:tgtEl>
                                          <p:spTgt spid="23"/>
                                        </p:tgtEl>
                                      </p:cBhvr>
                                    </p:animEffect>
                                    <p:anim calcmode="lin" valueType="num">
                                      <p:cBhvr>
                                        <p:cTn id="85" dur="400" fill="hold"/>
                                        <p:tgtEl>
                                          <p:spTgt spid="23"/>
                                        </p:tgtEl>
                                        <p:attrNameLst>
                                          <p:attrName>ppt_x</p:attrName>
                                        </p:attrNameLst>
                                      </p:cBhvr>
                                      <p:tavLst>
                                        <p:tav tm="0">
                                          <p:val>
                                            <p:strVal val="#ppt_x"/>
                                          </p:val>
                                        </p:tav>
                                        <p:tav tm="100000">
                                          <p:val>
                                            <p:strVal val="#ppt_x"/>
                                          </p:val>
                                        </p:tav>
                                      </p:tavLst>
                                    </p:anim>
                                    <p:anim calcmode="lin" valueType="num">
                                      <p:cBhvr>
                                        <p:cTn id="86" dur="400" fill="hold"/>
                                        <p:tgtEl>
                                          <p:spTgt spid="23"/>
                                        </p:tgtEl>
                                        <p:attrNameLst>
                                          <p:attrName>ppt_y</p:attrName>
                                        </p:attrNameLst>
                                      </p:cBhvr>
                                      <p:tavLst>
                                        <p:tav tm="0">
                                          <p:val>
                                            <p:strVal val="#ppt_y+0.31"/>
                                          </p:val>
                                        </p:tav>
                                        <p:tav tm="100000">
                                          <p:val>
                                            <p:strVal val="#ppt_y+0.31"/>
                                          </p:val>
                                        </p:tav>
                                      </p:tavLst>
                                    </p:anim>
                                    <p:anim calcmode="lin" valueType="num">
                                      <p:cBhvr>
                                        <p:cTn id="87" dur="600" decel="50000" fill="hold">
                                          <p:stCondLst>
                                            <p:cond delay="400"/>
                                          </p:stCondLst>
                                        </p:cTn>
                                        <p:tgtEl>
                                          <p:spTgt spid="2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88" dur="600" decel="50000" fill="hold">
                                          <p:stCondLst>
                                            <p:cond delay="400"/>
                                          </p:stCondLst>
                                        </p:cTn>
                                        <p:tgtEl>
                                          <p:spTgt spid="2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43" presetClass="entr" presetSubtype="0" fill="hold" nodeType="clickEffect">
                                  <p:stCondLst>
                                    <p:cond delay="0"/>
                                  </p:stCondLst>
                                  <p:childTnLst>
                                    <p:set>
                                      <p:cBhvr>
                                        <p:cTn id="92" dur="1" fill="hold">
                                          <p:stCondLst>
                                            <p:cond delay="0"/>
                                          </p:stCondLst>
                                        </p:cTn>
                                        <p:tgtEl>
                                          <p:spTgt spid="26"/>
                                        </p:tgtEl>
                                        <p:attrNameLst>
                                          <p:attrName>style.visibility</p:attrName>
                                        </p:attrNameLst>
                                      </p:cBhvr>
                                      <p:to>
                                        <p:strVal val="visible"/>
                                      </p:to>
                                    </p:set>
                                    <p:animEffect transition="in" filter="fade">
                                      <p:cBhvr>
                                        <p:cTn id="93" dur="100"/>
                                        <p:tgtEl>
                                          <p:spTgt spid="26"/>
                                        </p:tgtEl>
                                      </p:cBhvr>
                                    </p:animEffect>
                                    <p:anim calcmode="lin" valueType="num">
                                      <p:cBhvr>
                                        <p:cTn id="94" dur="400" fill="hold"/>
                                        <p:tgtEl>
                                          <p:spTgt spid="26"/>
                                        </p:tgtEl>
                                        <p:attrNameLst>
                                          <p:attrName>ppt_x</p:attrName>
                                        </p:attrNameLst>
                                      </p:cBhvr>
                                      <p:tavLst>
                                        <p:tav tm="0">
                                          <p:val>
                                            <p:strVal val="#ppt_x"/>
                                          </p:val>
                                        </p:tav>
                                        <p:tav tm="100000">
                                          <p:val>
                                            <p:strVal val="#ppt_x"/>
                                          </p:val>
                                        </p:tav>
                                      </p:tavLst>
                                    </p:anim>
                                    <p:anim calcmode="lin" valueType="num">
                                      <p:cBhvr>
                                        <p:cTn id="95" dur="400" fill="hold"/>
                                        <p:tgtEl>
                                          <p:spTgt spid="26"/>
                                        </p:tgtEl>
                                        <p:attrNameLst>
                                          <p:attrName>ppt_y</p:attrName>
                                        </p:attrNameLst>
                                      </p:cBhvr>
                                      <p:tavLst>
                                        <p:tav tm="0">
                                          <p:val>
                                            <p:strVal val="#ppt_y+0.31"/>
                                          </p:val>
                                        </p:tav>
                                        <p:tav tm="100000">
                                          <p:val>
                                            <p:strVal val="#ppt_y+0.31"/>
                                          </p:val>
                                        </p:tav>
                                      </p:tavLst>
                                    </p:anim>
                                    <p:anim calcmode="lin" valueType="num">
                                      <p:cBhvr>
                                        <p:cTn id="96" dur="600" decel="50000" fill="hold">
                                          <p:stCondLst>
                                            <p:cond delay="400"/>
                                          </p:stCondLst>
                                        </p:cTn>
                                        <p:tgtEl>
                                          <p:spTgt spid="2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97" dur="600" decel="50000" fill="hold">
                                          <p:stCondLst>
                                            <p:cond delay="400"/>
                                          </p:stCondLst>
                                        </p:cTn>
                                        <p:tgtEl>
                                          <p:spTgt spid="2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3" grpId="0" animBg="1"/>
      <p:bldP spid="144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26"/>
        <p:cNvGrpSpPr/>
        <p:nvPr/>
      </p:nvGrpSpPr>
      <p:grpSpPr>
        <a:xfrm>
          <a:off x="0" y="0"/>
          <a:ext cx="0" cy="0"/>
          <a:chOff x="0" y="0"/>
          <a:chExt cx="0" cy="0"/>
        </a:xfrm>
      </p:grpSpPr>
      <p:grpSp>
        <p:nvGrpSpPr>
          <p:cNvPr id="1332" name="Google Shape;1332;p50"/>
          <p:cNvGrpSpPr/>
          <p:nvPr/>
        </p:nvGrpSpPr>
        <p:grpSpPr>
          <a:xfrm>
            <a:off x="270036" y="3068944"/>
            <a:ext cx="1380560" cy="1718849"/>
            <a:chOff x="6660775" y="3053188"/>
            <a:chExt cx="1645090" cy="2048200"/>
          </a:xfrm>
        </p:grpSpPr>
        <p:sp>
          <p:nvSpPr>
            <p:cNvPr id="1333" name="Google Shape;1333;p50"/>
            <p:cNvSpPr/>
            <p:nvPr/>
          </p:nvSpPr>
          <p:spPr>
            <a:xfrm>
              <a:off x="6664925" y="3161588"/>
              <a:ext cx="1351000" cy="1924500"/>
            </a:xfrm>
            <a:custGeom>
              <a:avLst/>
              <a:gdLst/>
              <a:ahLst/>
              <a:cxnLst/>
              <a:rect l="l" t="t" r="r" b="b"/>
              <a:pathLst>
                <a:path w="54040" h="76980" extrusionOk="0">
                  <a:moveTo>
                    <a:pt x="25936" y="1"/>
                  </a:moveTo>
                  <a:cubicBezTo>
                    <a:pt x="25024" y="1"/>
                    <a:pt x="24214" y="734"/>
                    <a:pt x="24185" y="1720"/>
                  </a:cubicBezTo>
                  <a:lnTo>
                    <a:pt x="23718" y="10460"/>
                  </a:lnTo>
                  <a:cubicBezTo>
                    <a:pt x="23436" y="10453"/>
                    <a:pt x="23155" y="10449"/>
                    <a:pt x="22875" y="10449"/>
                  </a:cubicBezTo>
                  <a:cubicBezTo>
                    <a:pt x="16619" y="10449"/>
                    <a:pt x="10765" y="12242"/>
                    <a:pt x="6806" y="16297"/>
                  </a:cubicBezTo>
                  <a:cubicBezTo>
                    <a:pt x="6205" y="16931"/>
                    <a:pt x="5638" y="17565"/>
                    <a:pt x="5138" y="18299"/>
                  </a:cubicBezTo>
                  <a:cubicBezTo>
                    <a:pt x="5038" y="18399"/>
                    <a:pt x="5004" y="18465"/>
                    <a:pt x="4971" y="18566"/>
                  </a:cubicBezTo>
                  <a:cubicBezTo>
                    <a:pt x="4704" y="18932"/>
                    <a:pt x="4471" y="19299"/>
                    <a:pt x="4204" y="19733"/>
                  </a:cubicBezTo>
                  <a:cubicBezTo>
                    <a:pt x="3937" y="20200"/>
                    <a:pt x="3670" y="20700"/>
                    <a:pt x="3437" y="21201"/>
                  </a:cubicBezTo>
                  <a:cubicBezTo>
                    <a:pt x="3103" y="21868"/>
                    <a:pt x="2770" y="22568"/>
                    <a:pt x="2469" y="23269"/>
                  </a:cubicBezTo>
                  <a:cubicBezTo>
                    <a:pt x="2269" y="23769"/>
                    <a:pt x="2102" y="24303"/>
                    <a:pt x="1869" y="24870"/>
                  </a:cubicBezTo>
                  <a:cubicBezTo>
                    <a:pt x="1602" y="25737"/>
                    <a:pt x="1335" y="26638"/>
                    <a:pt x="1135" y="27572"/>
                  </a:cubicBezTo>
                  <a:cubicBezTo>
                    <a:pt x="1002" y="28139"/>
                    <a:pt x="868" y="28706"/>
                    <a:pt x="768" y="29273"/>
                  </a:cubicBezTo>
                  <a:cubicBezTo>
                    <a:pt x="635" y="29940"/>
                    <a:pt x="501" y="30641"/>
                    <a:pt x="435" y="31308"/>
                  </a:cubicBezTo>
                  <a:cubicBezTo>
                    <a:pt x="334" y="31875"/>
                    <a:pt x="301" y="32409"/>
                    <a:pt x="201" y="32976"/>
                  </a:cubicBezTo>
                  <a:lnTo>
                    <a:pt x="101" y="34610"/>
                  </a:lnTo>
                  <a:cubicBezTo>
                    <a:pt x="34" y="35544"/>
                    <a:pt x="1" y="36412"/>
                    <a:pt x="1" y="37312"/>
                  </a:cubicBezTo>
                  <a:cubicBezTo>
                    <a:pt x="1" y="38547"/>
                    <a:pt x="34" y="39714"/>
                    <a:pt x="101" y="40815"/>
                  </a:cubicBezTo>
                  <a:cubicBezTo>
                    <a:pt x="201" y="42816"/>
                    <a:pt x="435" y="44651"/>
                    <a:pt x="768" y="46419"/>
                  </a:cubicBezTo>
                  <a:cubicBezTo>
                    <a:pt x="968" y="47553"/>
                    <a:pt x="1202" y="48620"/>
                    <a:pt x="1502" y="49621"/>
                  </a:cubicBezTo>
                  <a:cubicBezTo>
                    <a:pt x="3203" y="55625"/>
                    <a:pt x="6172" y="59995"/>
                    <a:pt x="9841" y="62997"/>
                  </a:cubicBezTo>
                  <a:cubicBezTo>
                    <a:pt x="9808" y="63064"/>
                    <a:pt x="9808" y="63131"/>
                    <a:pt x="9775" y="63231"/>
                  </a:cubicBezTo>
                  <a:lnTo>
                    <a:pt x="7273" y="70136"/>
                  </a:lnTo>
                  <a:cubicBezTo>
                    <a:pt x="6806" y="71270"/>
                    <a:pt x="7473" y="72504"/>
                    <a:pt x="8640" y="72771"/>
                  </a:cubicBezTo>
                  <a:lnTo>
                    <a:pt x="10342" y="73138"/>
                  </a:lnTo>
                  <a:lnTo>
                    <a:pt x="27054" y="76941"/>
                  </a:lnTo>
                  <a:cubicBezTo>
                    <a:pt x="27186" y="76967"/>
                    <a:pt x="27318" y="76980"/>
                    <a:pt x="27449" y="76980"/>
                  </a:cubicBezTo>
                  <a:cubicBezTo>
                    <a:pt x="28465" y="76980"/>
                    <a:pt x="29367" y="76204"/>
                    <a:pt x="29455" y="75139"/>
                  </a:cubicBezTo>
                  <a:lnTo>
                    <a:pt x="30189" y="67801"/>
                  </a:lnTo>
                  <a:lnTo>
                    <a:pt x="30189" y="67601"/>
                  </a:lnTo>
                  <a:cubicBezTo>
                    <a:pt x="33491" y="66800"/>
                    <a:pt x="36794" y="65166"/>
                    <a:pt x="39896" y="62597"/>
                  </a:cubicBezTo>
                  <a:cubicBezTo>
                    <a:pt x="43032" y="59995"/>
                    <a:pt x="45967" y="56459"/>
                    <a:pt x="48536" y="51756"/>
                  </a:cubicBezTo>
                  <a:cubicBezTo>
                    <a:pt x="49069" y="50755"/>
                    <a:pt x="49636" y="49721"/>
                    <a:pt x="50137" y="48620"/>
                  </a:cubicBezTo>
                  <a:cubicBezTo>
                    <a:pt x="50504" y="47786"/>
                    <a:pt x="50871" y="46986"/>
                    <a:pt x="51204" y="46119"/>
                  </a:cubicBezTo>
                  <a:cubicBezTo>
                    <a:pt x="51404" y="45618"/>
                    <a:pt x="51638" y="45118"/>
                    <a:pt x="51805" y="44584"/>
                  </a:cubicBezTo>
                  <a:cubicBezTo>
                    <a:pt x="52005" y="44084"/>
                    <a:pt x="52172" y="43550"/>
                    <a:pt x="52338" y="42983"/>
                  </a:cubicBezTo>
                  <a:cubicBezTo>
                    <a:pt x="52538" y="42316"/>
                    <a:pt x="52739" y="41649"/>
                    <a:pt x="52905" y="40982"/>
                  </a:cubicBezTo>
                  <a:cubicBezTo>
                    <a:pt x="53072" y="40415"/>
                    <a:pt x="53206" y="39881"/>
                    <a:pt x="53339" y="39280"/>
                  </a:cubicBezTo>
                  <a:cubicBezTo>
                    <a:pt x="53539" y="38380"/>
                    <a:pt x="53673" y="37446"/>
                    <a:pt x="53806" y="36545"/>
                  </a:cubicBezTo>
                  <a:cubicBezTo>
                    <a:pt x="53873" y="35978"/>
                    <a:pt x="53906" y="35411"/>
                    <a:pt x="53973" y="34877"/>
                  </a:cubicBezTo>
                  <a:cubicBezTo>
                    <a:pt x="54006" y="34110"/>
                    <a:pt x="54040" y="33309"/>
                    <a:pt x="54006" y="32576"/>
                  </a:cubicBezTo>
                  <a:cubicBezTo>
                    <a:pt x="54040" y="32042"/>
                    <a:pt x="54006" y="31475"/>
                    <a:pt x="53973" y="30908"/>
                  </a:cubicBezTo>
                  <a:cubicBezTo>
                    <a:pt x="53906" y="30441"/>
                    <a:pt x="53873" y="29974"/>
                    <a:pt x="53806" y="29540"/>
                  </a:cubicBezTo>
                  <a:cubicBezTo>
                    <a:pt x="53806" y="29440"/>
                    <a:pt x="53739" y="29307"/>
                    <a:pt x="53739" y="29240"/>
                  </a:cubicBezTo>
                  <a:cubicBezTo>
                    <a:pt x="53639" y="28373"/>
                    <a:pt x="53372" y="27539"/>
                    <a:pt x="53139" y="26738"/>
                  </a:cubicBezTo>
                  <a:cubicBezTo>
                    <a:pt x="52238" y="24136"/>
                    <a:pt x="50737" y="21868"/>
                    <a:pt x="48802" y="19900"/>
                  </a:cubicBezTo>
                  <a:cubicBezTo>
                    <a:pt x="48135" y="19233"/>
                    <a:pt x="47401" y="18566"/>
                    <a:pt x="46634" y="17965"/>
                  </a:cubicBezTo>
                  <a:cubicBezTo>
                    <a:pt x="44733" y="16464"/>
                    <a:pt x="42631" y="15230"/>
                    <a:pt x="40296" y="14196"/>
                  </a:cubicBezTo>
                  <a:lnTo>
                    <a:pt x="43632" y="6090"/>
                  </a:lnTo>
                  <a:cubicBezTo>
                    <a:pt x="44032" y="5056"/>
                    <a:pt x="43465" y="3922"/>
                    <a:pt x="42365" y="3688"/>
                  </a:cubicBezTo>
                  <a:lnTo>
                    <a:pt x="37394" y="2554"/>
                  </a:lnTo>
                  <a:lnTo>
                    <a:pt x="26353" y="52"/>
                  </a:lnTo>
                  <a:cubicBezTo>
                    <a:pt x="26213" y="17"/>
                    <a:pt x="26074" y="1"/>
                    <a:pt x="259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50"/>
            <p:cNvSpPr/>
            <p:nvPr/>
          </p:nvSpPr>
          <p:spPr>
            <a:xfrm>
              <a:off x="7297325" y="3227888"/>
              <a:ext cx="420050" cy="106800"/>
            </a:xfrm>
            <a:custGeom>
              <a:avLst/>
              <a:gdLst/>
              <a:ahLst/>
              <a:cxnLst/>
              <a:rect l="l" t="t" r="r" b="b"/>
              <a:pathLst>
                <a:path w="16802" h="4272" extrusionOk="0">
                  <a:moveTo>
                    <a:pt x="455" y="1"/>
                  </a:moveTo>
                  <a:cubicBezTo>
                    <a:pt x="84" y="1"/>
                    <a:pt x="1" y="507"/>
                    <a:pt x="357" y="636"/>
                  </a:cubicBezTo>
                  <a:cubicBezTo>
                    <a:pt x="4426" y="2037"/>
                    <a:pt x="12032" y="3772"/>
                    <a:pt x="16401" y="4272"/>
                  </a:cubicBezTo>
                  <a:cubicBezTo>
                    <a:pt x="16568" y="4272"/>
                    <a:pt x="16702" y="4172"/>
                    <a:pt x="16768" y="4005"/>
                  </a:cubicBezTo>
                  <a:cubicBezTo>
                    <a:pt x="16802" y="3872"/>
                    <a:pt x="16735" y="3705"/>
                    <a:pt x="16535" y="3605"/>
                  </a:cubicBezTo>
                  <a:cubicBezTo>
                    <a:pt x="12265" y="2137"/>
                    <a:pt x="4760" y="536"/>
                    <a:pt x="490" y="2"/>
                  </a:cubicBezTo>
                  <a:cubicBezTo>
                    <a:pt x="478" y="1"/>
                    <a:pt x="466" y="1"/>
                    <a:pt x="4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50"/>
            <p:cNvSpPr/>
            <p:nvPr/>
          </p:nvSpPr>
          <p:spPr>
            <a:xfrm>
              <a:off x="6881200" y="4898263"/>
              <a:ext cx="495100" cy="124450"/>
            </a:xfrm>
            <a:custGeom>
              <a:avLst/>
              <a:gdLst/>
              <a:ahLst/>
              <a:cxnLst/>
              <a:rect l="l" t="t" r="r" b="b"/>
              <a:pathLst>
                <a:path w="19804" h="4978" extrusionOk="0">
                  <a:moveTo>
                    <a:pt x="457" y="0"/>
                  </a:moveTo>
                  <a:cubicBezTo>
                    <a:pt x="115" y="0"/>
                    <a:pt x="0" y="506"/>
                    <a:pt x="356" y="635"/>
                  </a:cubicBezTo>
                  <a:cubicBezTo>
                    <a:pt x="5293" y="2203"/>
                    <a:pt x="14166" y="4238"/>
                    <a:pt x="19403" y="4972"/>
                  </a:cubicBezTo>
                  <a:cubicBezTo>
                    <a:pt x="19421" y="4975"/>
                    <a:pt x="19438" y="4977"/>
                    <a:pt x="19455" y="4977"/>
                  </a:cubicBezTo>
                  <a:cubicBezTo>
                    <a:pt x="19603" y="4977"/>
                    <a:pt x="19740" y="4854"/>
                    <a:pt x="19770" y="4705"/>
                  </a:cubicBezTo>
                  <a:cubicBezTo>
                    <a:pt x="19804" y="4538"/>
                    <a:pt x="19703" y="4338"/>
                    <a:pt x="19537" y="4305"/>
                  </a:cubicBezTo>
                  <a:cubicBezTo>
                    <a:pt x="14500" y="2670"/>
                    <a:pt x="5560" y="702"/>
                    <a:pt x="490" y="2"/>
                  </a:cubicBezTo>
                  <a:cubicBezTo>
                    <a:pt x="479" y="1"/>
                    <a:pt x="468" y="0"/>
                    <a:pt x="4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50"/>
            <p:cNvSpPr/>
            <p:nvPr/>
          </p:nvSpPr>
          <p:spPr>
            <a:xfrm>
              <a:off x="6668275" y="3619038"/>
              <a:ext cx="1347650" cy="696525"/>
            </a:xfrm>
            <a:custGeom>
              <a:avLst/>
              <a:gdLst/>
              <a:ahLst/>
              <a:cxnLst/>
              <a:rect l="l" t="t" r="r" b="b"/>
              <a:pathLst>
                <a:path w="53906" h="27861" extrusionOk="0">
                  <a:moveTo>
                    <a:pt x="5037" y="1"/>
                  </a:moveTo>
                  <a:cubicBezTo>
                    <a:pt x="5004" y="101"/>
                    <a:pt x="4904" y="167"/>
                    <a:pt x="4870" y="268"/>
                  </a:cubicBezTo>
                  <a:cubicBezTo>
                    <a:pt x="4570" y="634"/>
                    <a:pt x="4370" y="1001"/>
                    <a:pt x="4137" y="1435"/>
                  </a:cubicBezTo>
                  <a:cubicBezTo>
                    <a:pt x="3836" y="1902"/>
                    <a:pt x="3570" y="2402"/>
                    <a:pt x="3336" y="2903"/>
                  </a:cubicBezTo>
                  <a:cubicBezTo>
                    <a:pt x="2969" y="3570"/>
                    <a:pt x="2669" y="4270"/>
                    <a:pt x="2369" y="4971"/>
                  </a:cubicBezTo>
                  <a:cubicBezTo>
                    <a:pt x="2169" y="5505"/>
                    <a:pt x="1968" y="6005"/>
                    <a:pt x="1802" y="6572"/>
                  </a:cubicBezTo>
                  <a:cubicBezTo>
                    <a:pt x="1501" y="7439"/>
                    <a:pt x="1235" y="8340"/>
                    <a:pt x="1034" y="9274"/>
                  </a:cubicBezTo>
                  <a:cubicBezTo>
                    <a:pt x="901" y="9808"/>
                    <a:pt x="801" y="10408"/>
                    <a:pt x="667" y="10975"/>
                  </a:cubicBezTo>
                  <a:cubicBezTo>
                    <a:pt x="534" y="11642"/>
                    <a:pt x="401" y="12343"/>
                    <a:pt x="334" y="13010"/>
                  </a:cubicBezTo>
                  <a:cubicBezTo>
                    <a:pt x="234" y="13610"/>
                    <a:pt x="167" y="14144"/>
                    <a:pt x="134" y="14678"/>
                  </a:cubicBezTo>
                  <a:lnTo>
                    <a:pt x="0" y="16312"/>
                  </a:lnTo>
                  <a:cubicBezTo>
                    <a:pt x="6705" y="19615"/>
                    <a:pt x="15345" y="22617"/>
                    <a:pt x="24918" y="24785"/>
                  </a:cubicBezTo>
                  <a:cubicBezTo>
                    <a:pt x="34121" y="26855"/>
                    <a:pt x="42776" y="27861"/>
                    <a:pt x="50072" y="27861"/>
                  </a:cubicBezTo>
                  <a:cubicBezTo>
                    <a:pt x="50419" y="27861"/>
                    <a:pt x="50763" y="27859"/>
                    <a:pt x="51104" y="27854"/>
                  </a:cubicBezTo>
                  <a:cubicBezTo>
                    <a:pt x="51337" y="27354"/>
                    <a:pt x="51537" y="26820"/>
                    <a:pt x="51704" y="26320"/>
                  </a:cubicBezTo>
                  <a:cubicBezTo>
                    <a:pt x="51904" y="25786"/>
                    <a:pt x="52071" y="25285"/>
                    <a:pt x="52238" y="24752"/>
                  </a:cubicBezTo>
                  <a:cubicBezTo>
                    <a:pt x="52438" y="24085"/>
                    <a:pt x="52671" y="23417"/>
                    <a:pt x="52805" y="22750"/>
                  </a:cubicBezTo>
                  <a:cubicBezTo>
                    <a:pt x="52972" y="22150"/>
                    <a:pt x="53105" y="21616"/>
                    <a:pt x="53238" y="21016"/>
                  </a:cubicBezTo>
                  <a:cubicBezTo>
                    <a:pt x="53439" y="20115"/>
                    <a:pt x="53572" y="19181"/>
                    <a:pt x="53705" y="18280"/>
                  </a:cubicBezTo>
                  <a:cubicBezTo>
                    <a:pt x="53772" y="17747"/>
                    <a:pt x="53805" y="17146"/>
                    <a:pt x="53872" y="16613"/>
                  </a:cubicBezTo>
                  <a:cubicBezTo>
                    <a:pt x="53906" y="15845"/>
                    <a:pt x="53906" y="15078"/>
                    <a:pt x="53906" y="14311"/>
                  </a:cubicBezTo>
                  <a:cubicBezTo>
                    <a:pt x="53906" y="13744"/>
                    <a:pt x="53872" y="13177"/>
                    <a:pt x="53772" y="12643"/>
                  </a:cubicBezTo>
                  <a:cubicBezTo>
                    <a:pt x="53739" y="12176"/>
                    <a:pt x="53705" y="11742"/>
                    <a:pt x="53605" y="11275"/>
                  </a:cubicBezTo>
                  <a:cubicBezTo>
                    <a:pt x="53605" y="11175"/>
                    <a:pt x="53605" y="11075"/>
                    <a:pt x="53572" y="10975"/>
                  </a:cubicBezTo>
                  <a:cubicBezTo>
                    <a:pt x="46367" y="10909"/>
                    <a:pt x="37794" y="9908"/>
                    <a:pt x="28754" y="7840"/>
                  </a:cubicBezTo>
                  <a:cubicBezTo>
                    <a:pt x="19748" y="5805"/>
                    <a:pt x="11575" y="3070"/>
                    <a:pt x="50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50"/>
            <p:cNvSpPr/>
            <p:nvPr/>
          </p:nvSpPr>
          <p:spPr>
            <a:xfrm>
              <a:off x="7014350" y="3492288"/>
              <a:ext cx="474525" cy="69250"/>
            </a:xfrm>
            <a:custGeom>
              <a:avLst/>
              <a:gdLst/>
              <a:ahLst/>
              <a:cxnLst/>
              <a:rect l="l" t="t" r="r" b="b"/>
              <a:pathLst>
                <a:path w="18981" h="2770" extrusionOk="0">
                  <a:moveTo>
                    <a:pt x="9474" y="0"/>
                  </a:moveTo>
                  <a:cubicBezTo>
                    <a:pt x="7873" y="0"/>
                    <a:pt x="6305" y="167"/>
                    <a:pt x="4737" y="467"/>
                  </a:cubicBezTo>
                  <a:cubicBezTo>
                    <a:pt x="3203" y="734"/>
                    <a:pt x="1702" y="1201"/>
                    <a:pt x="301" y="1868"/>
                  </a:cubicBezTo>
                  <a:cubicBezTo>
                    <a:pt x="134" y="1935"/>
                    <a:pt x="1" y="2169"/>
                    <a:pt x="34" y="2335"/>
                  </a:cubicBezTo>
                  <a:cubicBezTo>
                    <a:pt x="34" y="2549"/>
                    <a:pt x="257" y="2707"/>
                    <a:pt x="474" y="2707"/>
                  </a:cubicBezTo>
                  <a:cubicBezTo>
                    <a:pt x="494" y="2707"/>
                    <a:pt x="514" y="2705"/>
                    <a:pt x="534" y="2702"/>
                  </a:cubicBezTo>
                  <a:cubicBezTo>
                    <a:pt x="2035" y="2435"/>
                    <a:pt x="3503" y="2202"/>
                    <a:pt x="5004" y="2069"/>
                  </a:cubicBezTo>
                  <a:cubicBezTo>
                    <a:pt x="6505" y="1902"/>
                    <a:pt x="7973" y="1868"/>
                    <a:pt x="9474" y="1868"/>
                  </a:cubicBezTo>
                  <a:cubicBezTo>
                    <a:pt x="10975" y="1868"/>
                    <a:pt x="12476" y="1935"/>
                    <a:pt x="13910" y="2102"/>
                  </a:cubicBezTo>
                  <a:cubicBezTo>
                    <a:pt x="15412" y="2302"/>
                    <a:pt x="16879" y="2536"/>
                    <a:pt x="18380" y="2769"/>
                  </a:cubicBezTo>
                  <a:cubicBezTo>
                    <a:pt x="18580" y="2769"/>
                    <a:pt x="18814" y="2702"/>
                    <a:pt x="18881" y="2502"/>
                  </a:cubicBezTo>
                  <a:cubicBezTo>
                    <a:pt x="18981" y="2302"/>
                    <a:pt x="18881" y="2002"/>
                    <a:pt x="18647" y="1868"/>
                  </a:cubicBezTo>
                  <a:cubicBezTo>
                    <a:pt x="17213" y="1201"/>
                    <a:pt x="15712" y="734"/>
                    <a:pt x="14177" y="467"/>
                  </a:cubicBezTo>
                  <a:cubicBezTo>
                    <a:pt x="12643" y="167"/>
                    <a:pt x="11042" y="0"/>
                    <a:pt x="94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50"/>
            <p:cNvSpPr/>
            <p:nvPr/>
          </p:nvSpPr>
          <p:spPr>
            <a:xfrm>
              <a:off x="6877750" y="4456388"/>
              <a:ext cx="245025" cy="132075"/>
            </a:xfrm>
            <a:custGeom>
              <a:avLst/>
              <a:gdLst/>
              <a:ahLst/>
              <a:cxnLst/>
              <a:rect l="l" t="t" r="r" b="b"/>
              <a:pathLst>
                <a:path w="9801" h="5283" extrusionOk="0">
                  <a:moveTo>
                    <a:pt x="4775" y="0"/>
                  </a:moveTo>
                  <a:cubicBezTo>
                    <a:pt x="3921" y="0"/>
                    <a:pt x="3119" y="210"/>
                    <a:pt x="2496" y="598"/>
                  </a:cubicBezTo>
                  <a:cubicBezTo>
                    <a:pt x="1" y="2095"/>
                    <a:pt x="2462" y="5282"/>
                    <a:pt x="5819" y="5282"/>
                  </a:cubicBezTo>
                  <a:cubicBezTo>
                    <a:pt x="6053" y="5282"/>
                    <a:pt x="6291" y="5267"/>
                    <a:pt x="6532" y="5234"/>
                  </a:cubicBezTo>
                  <a:cubicBezTo>
                    <a:pt x="9668" y="4834"/>
                    <a:pt x="9801" y="2633"/>
                    <a:pt x="8333" y="1332"/>
                  </a:cubicBezTo>
                  <a:cubicBezTo>
                    <a:pt x="7280" y="415"/>
                    <a:pt x="5977" y="0"/>
                    <a:pt x="47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50"/>
            <p:cNvSpPr/>
            <p:nvPr/>
          </p:nvSpPr>
          <p:spPr>
            <a:xfrm>
              <a:off x="7285275" y="4548113"/>
              <a:ext cx="245300" cy="132775"/>
            </a:xfrm>
            <a:custGeom>
              <a:avLst/>
              <a:gdLst/>
              <a:ahLst/>
              <a:cxnLst/>
              <a:rect l="l" t="t" r="r" b="b"/>
              <a:pathLst>
                <a:path w="9812" h="5311" extrusionOk="0">
                  <a:moveTo>
                    <a:pt x="4786" y="1"/>
                  </a:moveTo>
                  <a:cubicBezTo>
                    <a:pt x="3932" y="1"/>
                    <a:pt x="3130" y="210"/>
                    <a:pt x="2506" y="598"/>
                  </a:cubicBezTo>
                  <a:cubicBezTo>
                    <a:pt x="1" y="2101"/>
                    <a:pt x="2494" y="5310"/>
                    <a:pt x="5873" y="5310"/>
                  </a:cubicBezTo>
                  <a:cubicBezTo>
                    <a:pt x="6093" y="5310"/>
                    <a:pt x="6316" y="5297"/>
                    <a:pt x="6543" y="5268"/>
                  </a:cubicBezTo>
                  <a:cubicBezTo>
                    <a:pt x="9712" y="4834"/>
                    <a:pt x="9812" y="2633"/>
                    <a:pt x="8344" y="1332"/>
                  </a:cubicBezTo>
                  <a:cubicBezTo>
                    <a:pt x="7291" y="415"/>
                    <a:pt x="5987" y="1"/>
                    <a:pt x="47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50"/>
            <p:cNvSpPr/>
            <p:nvPr/>
          </p:nvSpPr>
          <p:spPr>
            <a:xfrm>
              <a:off x="6794200" y="3569013"/>
              <a:ext cx="1214225" cy="323575"/>
            </a:xfrm>
            <a:custGeom>
              <a:avLst/>
              <a:gdLst/>
              <a:ahLst/>
              <a:cxnLst/>
              <a:rect l="l" t="t" r="r" b="b"/>
              <a:pathLst>
                <a:path w="48569" h="12943" extrusionOk="0">
                  <a:moveTo>
                    <a:pt x="1668" y="0"/>
                  </a:moveTo>
                  <a:cubicBezTo>
                    <a:pt x="1101" y="634"/>
                    <a:pt x="501" y="1268"/>
                    <a:pt x="0" y="2002"/>
                  </a:cubicBezTo>
                  <a:cubicBezTo>
                    <a:pt x="6538" y="5071"/>
                    <a:pt x="14711" y="7806"/>
                    <a:pt x="23717" y="9841"/>
                  </a:cubicBezTo>
                  <a:cubicBezTo>
                    <a:pt x="32757" y="11909"/>
                    <a:pt x="41363" y="12910"/>
                    <a:pt x="48568" y="12943"/>
                  </a:cubicBezTo>
                  <a:cubicBezTo>
                    <a:pt x="48468" y="12076"/>
                    <a:pt x="48201" y="11242"/>
                    <a:pt x="47968" y="10441"/>
                  </a:cubicBezTo>
                  <a:cubicBezTo>
                    <a:pt x="40996" y="10274"/>
                    <a:pt x="32857" y="9274"/>
                    <a:pt x="24318" y="7339"/>
                  </a:cubicBezTo>
                  <a:cubicBezTo>
                    <a:pt x="15778" y="5438"/>
                    <a:pt x="8006" y="2836"/>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50"/>
            <p:cNvSpPr/>
            <p:nvPr/>
          </p:nvSpPr>
          <p:spPr>
            <a:xfrm>
              <a:off x="6667425" y="4026838"/>
              <a:ext cx="1280125" cy="351175"/>
            </a:xfrm>
            <a:custGeom>
              <a:avLst/>
              <a:gdLst/>
              <a:ahLst/>
              <a:cxnLst/>
              <a:rect l="l" t="t" r="r" b="b"/>
              <a:pathLst>
                <a:path w="51205" h="14047" extrusionOk="0">
                  <a:moveTo>
                    <a:pt x="68" y="0"/>
                  </a:moveTo>
                  <a:cubicBezTo>
                    <a:pt x="34" y="934"/>
                    <a:pt x="1" y="1802"/>
                    <a:pt x="1" y="2702"/>
                  </a:cubicBezTo>
                  <a:cubicBezTo>
                    <a:pt x="6606" y="5938"/>
                    <a:pt x="15078" y="8840"/>
                    <a:pt x="24452" y="10975"/>
                  </a:cubicBezTo>
                  <a:cubicBezTo>
                    <a:pt x="33565" y="13043"/>
                    <a:pt x="42177" y="14047"/>
                    <a:pt x="49409" y="14047"/>
                  </a:cubicBezTo>
                  <a:cubicBezTo>
                    <a:pt x="49642" y="14047"/>
                    <a:pt x="49873" y="14046"/>
                    <a:pt x="50103" y="14044"/>
                  </a:cubicBezTo>
                  <a:cubicBezTo>
                    <a:pt x="50470" y="13210"/>
                    <a:pt x="50871" y="12443"/>
                    <a:pt x="51204" y="11542"/>
                  </a:cubicBezTo>
                  <a:lnTo>
                    <a:pt x="51204" y="11542"/>
                  </a:lnTo>
                  <a:cubicBezTo>
                    <a:pt x="50862" y="11547"/>
                    <a:pt x="50517" y="11549"/>
                    <a:pt x="50168" y="11549"/>
                  </a:cubicBezTo>
                  <a:cubicBezTo>
                    <a:pt x="42841" y="11549"/>
                    <a:pt x="34158" y="10543"/>
                    <a:pt x="25019" y="8473"/>
                  </a:cubicBezTo>
                  <a:cubicBezTo>
                    <a:pt x="15412" y="6305"/>
                    <a:pt x="6772" y="3303"/>
                    <a:pt x="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50"/>
            <p:cNvSpPr/>
            <p:nvPr/>
          </p:nvSpPr>
          <p:spPr>
            <a:xfrm>
              <a:off x="6669950" y="3654063"/>
              <a:ext cx="1345975" cy="620475"/>
            </a:xfrm>
            <a:custGeom>
              <a:avLst/>
              <a:gdLst/>
              <a:ahLst/>
              <a:cxnLst/>
              <a:rect l="l" t="t" r="r" b="b"/>
              <a:pathLst>
                <a:path w="53839" h="24819" extrusionOk="0">
                  <a:moveTo>
                    <a:pt x="9138" y="4195"/>
                  </a:moveTo>
                  <a:cubicBezTo>
                    <a:pt x="10972" y="4195"/>
                    <a:pt x="12742" y="5153"/>
                    <a:pt x="13743" y="6839"/>
                  </a:cubicBezTo>
                  <a:cubicBezTo>
                    <a:pt x="13643" y="6872"/>
                    <a:pt x="13610" y="6906"/>
                    <a:pt x="13510" y="6972"/>
                  </a:cubicBezTo>
                  <a:cubicBezTo>
                    <a:pt x="13080" y="7083"/>
                    <a:pt x="12646" y="7137"/>
                    <a:pt x="12217" y="7137"/>
                  </a:cubicBezTo>
                  <a:cubicBezTo>
                    <a:pt x="10450" y="7137"/>
                    <a:pt x="8765" y="6228"/>
                    <a:pt x="7772" y="4671"/>
                  </a:cubicBezTo>
                  <a:cubicBezTo>
                    <a:pt x="7706" y="4571"/>
                    <a:pt x="7706" y="4504"/>
                    <a:pt x="7672" y="4404"/>
                  </a:cubicBezTo>
                  <a:cubicBezTo>
                    <a:pt x="8156" y="4263"/>
                    <a:pt x="8650" y="4195"/>
                    <a:pt x="9138" y="4195"/>
                  </a:cubicBezTo>
                  <a:close/>
                  <a:moveTo>
                    <a:pt x="17829" y="7217"/>
                  </a:moveTo>
                  <a:cubicBezTo>
                    <a:pt x="19571" y="7217"/>
                    <a:pt x="21223" y="8075"/>
                    <a:pt x="22249" y="9541"/>
                  </a:cubicBezTo>
                  <a:cubicBezTo>
                    <a:pt x="21615" y="9774"/>
                    <a:pt x="20948" y="9908"/>
                    <a:pt x="20315" y="9908"/>
                  </a:cubicBezTo>
                  <a:cubicBezTo>
                    <a:pt x="18613" y="9908"/>
                    <a:pt x="16979" y="9107"/>
                    <a:pt x="15945" y="7673"/>
                  </a:cubicBezTo>
                  <a:cubicBezTo>
                    <a:pt x="15945" y="7606"/>
                    <a:pt x="15945" y="7606"/>
                    <a:pt x="15911" y="7573"/>
                  </a:cubicBezTo>
                  <a:cubicBezTo>
                    <a:pt x="16545" y="7332"/>
                    <a:pt x="17193" y="7217"/>
                    <a:pt x="17829" y="7217"/>
                  </a:cubicBezTo>
                  <a:close/>
                  <a:moveTo>
                    <a:pt x="6171" y="5338"/>
                  </a:moveTo>
                  <a:cubicBezTo>
                    <a:pt x="6405" y="6272"/>
                    <a:pt x="5737" y="9374"/>
                    <a:pt x="4003" y="10675"/>
                  </a:cubicBezTo>
                  <a:cubicBezTo>
                    <a:pt x="3970" y="10675"/>
                    <a:pt x="3936" y="10708"/>
                    <a:pt x="3936" y="10708"/>
                  </a:cubicBezTo>
                  <a:cubicBezTo>
                    <a:pt x="3503" y="8740"/>
                    <a:pt x="4236" y="6672"/>
                    <a:pt x="5838" y="5405"/>
                  </a:cubicBezTo>
                  <a:cubicBezTo>
                    <a:pt x="5971" y="5371"/>
                    <a:pt x="6071" y="5371"/>
                    <a:pt x="6171" y="5338"/>
                  </a:cubicBezTo>
                  <a:close/>
                  <a:moveTo>
                    <a:pt x="7906" y="7239"/>
                  </a:moveTo>
                  <a:cubicBezTo>
                    <a:pt x="9006" y="8107"/>
                    <a:pt x="10407" y="8707"/>
                    <a:pt x="11909" y="8774"/>
                  </a:cubicBezTo>
                  <a:cubicBezTo>
                    <a:pt x="11241" y="9841"/>
                    <a:pt x="10841" y="11009"/>
                    <a:pt x="10808" y="12209"/>
                  </a:cubicBezTo>
                  <a:cubicBezTo>
                    <a:pt x="9640" y="11109"/>
                    <a:pt x="8173" y="10508"/>
                    <a:pt x="6638" y="10375"/>
                  </a:cubicBezTo>
                  <a:cubicBezTo>
                    <a:pt x="7272" y="9508"/>
                    <a:pt x="7739" y="8407"/>
                    <a:pt x="7906" y="7239"/>
                  </a:cubicBezTo>
                  <a:close/>
                  <a:moveTo>
                    <a:pt x="26812" y="9735"/>
                  </a:moveTo>
                  <a:cubicBezTo>
                    <a:pt x="28359" y="9735"/>
                    <a:pt x="29898" y="10409"/>
                    <a:pt x="30955" y="11709"/>
                  </a:cubicBezTo>
                  <a:lnTo>
                    <a:pt x="30922" y="11742"/>
                  </a:lnTo>
                  <a:cubicBezTo>
                    <a:pt x="30183" y="12085"/>
                    <a:pt x="29396" y="12251"/>
                    <a:pt x="28618" y="12251"/>
                  </a:cubicBezTo>
                  <a:cubicBezTo>
                    <a:pt x="27045" y="12251"/>
                    <a:pt x="25511" y="11569"/>
                    <a:pt x="24484" y="10275"/>
                  </a:cubicBezTo>
                  <a:cubicBezTo>
                    <a:pt x="25220" y="9913"/>
                    <a:pt x="26017" y="9735"/>
                    <a:pt x="26812" y="9735"/>
                  </a:cubicBezTo>
                  <a:close/>
                  <a:moveTo>
                    <a:pt x="35963" y="11299"/>
                  </a:moveTo>
                  <a:cubicBezTo>
                    <a:pt x="37423" y="11299"/>
                    <a:pt x="38798" y="11892"/>
                    <a:pt x="39829" y="12943"/>
                  </a:cubicBezTo>
                  <a:lnTo>
                    <a:pt x="39795" y="13010"/>
                  </a:lnTo>
                  <a:cubicBezTo>
                    <a:pt x="38970" y="13467"/>
                    <a:pt x="38072" y="13687"/>
                    <a:pt x="37181" y="13687"/>
                  </a:cubicBezTo>
                  <a:cubicBezTo>
                    <a:pt x="35731" y="13687"/>
                    <a:pt x="34298" y="13104"/>
                    <a:pt x="33224" y="12009"/>
                  </a:cubicBezTo>
                  <a:cubicBezTo>
                    <a:pt x="34128" y="11525"/>
                    <a:pt x="35062" y="11299"/>
                    <a:pt x="35963" y="11299"/>
                  </a:cubicBezTo>
                  <a:close/>
                  <a:moveTo>
                    <a:pt x="14444" y="8440"/>
                  </a:moveTo>
                  <a:lnTo>
                    <a:pt x="14444" y="8440"/>
                  </a:lnTo>
                  <a:cubicBezTo>
                    <a:pt x="14811" y="10408"/>
                    <a:pt x="14143" y="12410"/>
                    <a:pt x="12609" y="13711"/>
                  </a:cubicBezTo>
                  <a:cubicBezTo>
                    <a:pt x="12175" y="11742"/>
                    <a:pt x="12843" y="9774"/>
                    <a:pt x="14344" y="8507"/>
                  </a:cubicBezTo>
                  <a:cubicBezTo>
                    <a:pt x="14410" y="8507"/>
                    <a:pt x="14410" y="8507"/>
                    <a:pt x="14444" y="8440"/>
                  </a:cubicBezTo>
                  <a:close/>
                  <a:moveTo>
                    <a:pt x="45061" y="12345"/>
                  </a:moveTo>
                  <a:cubicBezTo>
                    <a:pt x="46338" y="12345"/>
                    <a:pt x="47599" y="12805"/>
                    <a:pt x="48601" y="13677"/>
                  </a:cubicBezTo>
                  <a:cubicBezTo>
                    <a:pt x="48535" y="13711"/>
                    <a:pt x="48468" y="13777"/>
                    <a:pt x="48435" y="13877"/>
                  </a:cubicBezTo>
                  <a:cubicBezTo>
                    <a:pt x="47561" y="14410"/>
                    <a:pt x="46589" y="14674"/>
                    <a:pt x="45621" y="14674"/>
                  </a:cubicBezTo>
                  <a:cubicBezTo>
                    <a:pt x="44407" y="14674"/>
                    <a:pt x="43199" y="14260"/>
                    <a:pt x="42197" y="13444"/>
                  </a:cubicBezTo>
                  <a:cubicBezTo>
                    <a:pt x="42164" y="13377"/>
                    <a:pt x="42130" y="13277"/>
                    <a:pt x="42097" y="13244"/>
                  </a:cubicBezTo>
                  <a:cubicBezTo>
                    <a:pt x="43014" y="12637"/>
                    <a:pt x="44043" y="12345"/>
                    <a:pt x="45061" y="12345"/>
                  </a:cubicBezTo>
                  <a:close/>
                  <a:moveTo>
                    <a:pt x="6079" y="12043"/>
                  </a:moveTo>
                  <a:cubicBezTo>
                    <a:pt x="7962" y="12043"/>
                    <a:pt x="9738" y="13063"/>
                    <a:pt x="10741" y="14745"/>
                  </a:cubicBezTo>
                  <a:cubicBezTo>
                    <a:pt x="10464" y="14764"/>
                    <a:pt x="9881" y="14949"/>
                    <a:pt x="9083" y="14949"/>
                  </a:cubicBezTo>
                  <a:cubicBezTo>
                    <a:pt x="8537" y="14949"/>
                    <a:pt x="7890" y="14862"/>
                    <a:pt x="7172" y="14578"/>
                  </a:cubicBezTo>
                  <a:cubicBezTo>
                    <a:pt x="6505" y="14344"/>
                    <a:pt x="5404" y="13577"/>
                    <a:pt x="4770" y="12676"/>
                  </a:cubicBezTo>
                  <a:cubicBezTo>
                    <a:pt x="4637" y="12510"/>
                    <a:pt x="4603" y="12410"/>
                    <a:pt x="4570" y="12310"/>
                  </a:cubicBezTo>
                  <a:cubicBezTo>
                    <a:pt x="4637" y="12276"/>
                    <a:pt x="4670" y="12243"/>
                    <a:pt x="4770" y="12209"/>
                  </a:cubicBezTo>
                  <a:cubicBezTo>
                    <a:pt x="5207" y="12097"/>
                    <a:pt x="5646" y="12043"/>
                    <a:pt x="6079" y="12043"/>
                  </a:cubicBezTo>
                  <a:close/>
                  <a:moveTo>
                    <a:pt x="16145" y="10241"/>
                  </a:moveTo>
                  <a:cubicBezTo>
                    <a:pt x="17361" y="11123"/>
                    <a:pt x="18798" y="11589"/>
                    <a:pt x="20256" y="11589"/>
                  </a:cubicBezTo>
                  <a:cubicBezTo>
                    <a:pt x="20397" y="11589"/>
                    <a:pt x="20539" y="11585"/>
                    <a:pt x="20681" y="11576"/>
                  </a:cubicBezTo>
                  <a:lnTo>
                    <a:pt x="20681" y="11576"/>
                  </a:lnTo>
                  <a:cubicBezTo>
                    <a:pt x="20081" y="12610"/>
                    <a:pt x="19747" y="13844"/>
                    <a:pt x="19747" y="15112"/>
                  </a:cubicBezTo>
                  <a:cubicBezTo>
                    <a:pt x="18484" y="14132"/>
                    <a:pt x="16921" y="13572"/>
                    <a:pt x="15229" y="13572"/>
                  </a:cubicBezTo>
                  <a:cubicBezTo>
                    <a:pt x="15135" y="13572"/>
                    <a:pt x="15040" y="13574"/>
                    <a:pt x="14944" y="13577"/>
                  </a:cubicBezTo>
                  <a:cubicBezTo>
                    <a:pt x="15244" y="13177"/>
                    <a:pt x="16011" y="11442"/>
                    <a:pt x="16145" y="10241"/>
                  </a:cubicBezTo>
                  <a:close/>
                  <a:moveTo>
                    <a:pt x="23016" y="11275"/>
                  </a:moveTo>
                  <a:lnTo>
                    <a:pt x="23016" y="11275"/>
                  </a:lnTo>
                  <a:cubicBezTo>
                    <a:pt x="23283" y="12209"/>
                    <a:pt x="22950" y="15078"/>
                    <a:pt x="21582" y="16412"/>
                  </a:cubicBezTo>
                  <a:cubicBezTo>
                    <a:pt x="21115" y="14578"/>
                    <a:pt x="21649" y="12610"/>
                    <a:pt x="23016" y="11275"/>
                  </a:cubicBezTo>
                  <a:close/>
                  <a:moveTo>
                    <a:pt x="24851" y="12843"/>
                  </a:moveTo>
                  <a:cubicBezTo>
                    <a:pt x="25958" y="13535"/>
                    <a:pt x="27271" y="13928"/>
                    <a:pt x="28638" y="13928"/>
                  </a:cubicBezTo>
                  <a:cubicBezTo>
                    <a:pt x="28919" y="13928"/>
                    <a:pt x="29203" y="13911"/>
                    <a:pt x="29488" y="13877"/>
                  </a:cubicBezTo>
                  <a:lnTo>
                    <a:pt x="29488" y="13877"/>
                  </a:lnTo>
                  <a:cubicBezTo>
                    <a:pt x="29021" y="15011"/>
                    <a:pt x="28821" y="16246"/>
                    <a:pt x="28987" y="17547"/>
                  </a:cubicBezTo>
                  <a:cubicBezTo>
                    <a:pt x="27835" y="16735"/>
                    <a:pt x="26457" y="16273"/>
                    <a:pt x="24998" y="16273"/>
                  </a:cubicBezTo>
                  <a:cubicBezTo>
                    <a:pt x="24598" y="16273"/>
                    <a:pt x="24193" y="16307"/>
                    <a:pt x="23784" y="16379"/>
                  </a:cubicBezTo>
                  <a:cubicBezTo>
                    <a:pt x="24451" y="15345"/>
                    <a:pt x="24818" y="14178"/>
                    <a:pt x="24851" y="12843"/>
                  </a:cubicBezTo>
                  <a:close/>
                  <a:moveTo>
                    <a:pt x="15338" y="15218"/>
                  </a:moveTo>
                  <a:cubicBezTo>
                    <a:pt x="17069" y="15218"/>
                    <a:pt x="18735" y="16063"/>
                    <a:pt x="19781" y="17547"/>
                  </a:cubicBezTo>
                  <a:cubicBezTo>
                    <a:pt x="19026" y="17824"/>
                    <a:pt x="18336" y="17938"/>
                    <a:pt x="17712" y="17938"/>
                  </a:cubicBezTo>
                  <a:cubicBezTo>
                    <a:pt x="14887" y="17938"/>
                    <a:pt x="13410" y="15606"/>
                    <a:pt x="13410" y="15579"/>
                  </a:cubicBezTo>
                  <a:cubicBezTo>
                    <a:pt x="14042" y="15335"/>
                    <a:pt x="14694" y="15218"/>
                    <a:pt x="15338" y="15218"/>
                  </a:cubicBezTo>
                  <a:close/>
                  <a:moveTo>
                    <a:pt x="31823" y="13244"/>
                  </a:moveTo>
                  <a:cubicBezTo>
                    <a:pt x="32490" y="15112"/>
                    <a:pt x="32090" y="17080"/>
                    <a:pt x="30922" y="18514"/>
                  </a:cubicBezTo>
                  <a:cubicBezTo>
                    <a:pt x="30222" y="16713"/>
                    <a:pt x="30589" y="14711"/>
                    <a:pt x="31823" y="13244"/>
                  </a:cubicBezTo>
                  <a:close/>
                  <a:moveTo>
                    <a:pt x="33791" y="14544"/>
                  </a:moveTo>
                  <a:lnTo>
                    <a:pt x="33791" y="14544"/>
                  </a:lnTo>
                  <a:cubicBezTo>
                    <a:pt x="34829" y="15088"/>
                    <a:pt x="35994" y="15394"/>
                    <a:pt x="37193" y="15394"/>
                  </a:cubicBezTo>
                  <a:cubicBezTo>
                    <a:pt x="37613" y="15394"/>
                    <a:pt x="38037" y="15356"/>
                    <a:pt x="38461" y="15278"/>
                  </a:cubicBezTo>
                  <a:lnTo>
                    <a:pt x="38461" y="15278"/>
                  </a:lnTo>
                  <a:cubicBezTo>
                    <a:pt x="38027" y="16379"/>
                    <a:pt x="37927" y="17580"/>
                    <a:pt x="38127" y="18848"/>
                  </a:cubicBezTo>
                  <a:cubicBezTo>
                    <a:pt x="37093" y="18296"/>
                    <a:pt x="35932" y="17982"/>
                    <a:pt x="34742" y="17982"/>
                  </a:cubicBezTo>
                  <a:cubicBezTo>
                    <a:pt x="34205" y="17982"/>
                    <a:pt x="33663" y="18046"/>
                    <a:pt x="33124" y="18180"/>
                  </a:cubicBezTo>
                  <a:cubicBezTo>
                    <a:pt x="33657" y="17046"/>
                    <a:pt x="33858" y="15779"/>
                    <a:pt x="33791" y="14544"/>
                  </a:cubicBezTo>
                  <a:close/>
                  <a:moveTo>
                    <a:pt x="42931" y="15779"/>
                  </a:moveTo>
                  <a:cubicBezTo>
                    <a:pt x="43763" y="16144"/>
                    <a:pt x="44646" y="16312"/>
                    <a:pt x="45517" y="16312"/>
                  </a:cubicBezTo>
                  <a:cubicBezTo>
                    <a:pt x="46077" y="16312"/>
                    <a:pt x="46632" y="16243"/>
                    <a:pt x="47167" y="16112"/>
                  </a:cubicBezTo>
                  <a:lnTo>
                    <a:pt x="47167" y="16112"/>
                  </a:lnTo>
                  <a:cubicBezTo>
                    <a:pt x="47000" y="16679"/>
                    <a:pt x="46867" y="17280"/>
                    <a:pt x="46834" y="17914"/>
                  </a:cubicBezTo>
                  <a:cubicBezTo>
                    <a:pt x="46800" y="18447"/>
                    <a:pt x="46834" y="19014"/>
                    <a:pt x="46934" y="19448"/>
                  </a:cubicBezTo>
                  <a:cubicBezTo>
                    <a:pt x="46159" y="19160"/>
                    <a:pt x="45345" y="19008"/>
                    <a:pt x="44513" y="19008"/>
                  </a:cubicBezTo>
                  <a:cubicBezTo>
                    <a:pt x="43806" y="19008"/>
                    <a:pt x="43085" y="19118"/>
                    <a:pt x="42364" y="19348"/>
                  </a:cubicBezTo>
                  <a:cubicBezTo>
                    <a:pt x="42931" y="18214"/>
                    <a:pt x="43098" y="17013"/>
                    <a:pt x="42931" y="15779"/>
                  </a:cubicBezTo>
                  <a:close/>
                  <a:moveTo>
                    <a:pt x="40796" y="14444"/>
                  </a:moveTo>
                  <a:lnTo>
                    <a:pt x="40829" y="14511"/>
                  </a:lnTo>
                  <a:cubicBezTo>
                    <a:pt x="41663" y="16279"/>
                    <a:pt x="41430" y="18381"/>
                    <a:pt x="40195" y="19948"/>
                  </a:cubicBezTo>
                  <a:cubicBezTo>
                    <a:pt x="39362" y="18114"/>
                    <a:pt x="39595" y="16046"/>
                    <a:pt x="40796" y="14444"/>
                  </a:cubicBezTo>
                  <a:close/>
                  <a:moveTo>
                    <a:pt x="24948" y="17916"/>
                  </a:moveTo>
                  <a:cubicBezTo>
                    <a:pt x="26517" y="17916"/>
                    <a:pt x="28055" y="18605"/>
                    <a:pt x="29121" y="19915"/>
                  </a:cubicBezTo>
                  <a:cubicBezTo>
                    <a:pt x="28862" y="20019"/>
                    <a:pt x="28080" y="20484"/>
                    <a:pt x="26822" y="20484"/>
                  </a:cubicBezTo>
                  <a:cubicBezTo>
                    <a:pt x="26460" y="20484"/>
                    <a:pt x="26058" y="20446"/>
                    <a:pt x="25618" y="20349"/>
                  </a:cubicBezTo>
                  <a:cubicBezTo>
                    <a:pt x="23684" y="19915"/>
                    <a:pt x="22650" y="18514"/>
                    <a:pt x="22616" y="18447"/>
                  </a:cubicBezTo>
                  <a:cubicBezTo>
                    <a:pt x="23364" y="18090"/>
                    <a:pt x="24160" y="17916"/>
                    <a:pt x="24948" y="17916"/>
                  </a:cubicBezTo>
                  <a:close/>
                  <a:moveTo>
                    <a:pt x="49535" y="15045"/>
                  </a:moveTo>
                  <a:cubicBezTo>
                    <a:pt x="49636" y="15112"/>
                    <a:pt x="49702" y="15178"/>
                    <a:pt x="49802" y="15245"/>
                  </a:cubicBezTo>
                  <a:cubicBezTo>
                    <a:pt x="50303" y="16446"/>
                    <a:pt x="50536" y="19348"/>
                    <a:pt x="49302" y="20916"/>
                  </a:cubicBezTo>
                  <a:lnTo>
                    <a:pt x="49202" y="20849"/>
                  </a:lnTo>
                  <a:cubicBezTo>
                    <a:pt x="48201" y="18948"/>
                    <a:pt x="48968" y="15879"/>
                    <a:pt x="49535" y="15045"/>
                  </a:cubicBezTo>
                  <a:close/>
                  <a:moveTo>
                    <a:pt x="34721" y="19601"/>
                  </a:moveTo>
                  <a:cubicBezTo>
                    <a:pt x="36145" y="19601"/>
                    <a:pt x="37546" y="20174"/>
                    <a:pt x="38594" y="21283"/>
                  </a:cubicBezTo>
                  <a:cubicBezTo>
                    <a:pt x="37831" y="21678"/>
                    <a:pt x="37067" y="22031"/>
                    <a:pt x="36041" y="22031"/>
                  </a:cubicBezTo>
                  <a:cubicBezTo>
                    <a:pt x="35767" y="22031"/>
                    <a:pt x="35475" y="22006"/>
                    <a:pt x="35159" y="21950"/>
                  </a:cubicBezTo>
                  <a:cubicBezTo>
                    <a:pt x="34692" y="21883"/>
                    <a:pt x="34258" y="21750"/>
                    <a:pt x="33824" y="21583"/>
                  </a:cubicBezTo>
                  <a:cubicBezTo>
                    <a:pt x="32823" y="21183"/>
                    <a:pt x="32290" y="20549"/>
                    <a:pt x="31990" y="20349"/>
                  </a:cubicBezTo>
                  <a:cubicBezTo>
                    <a:pt x="32848" y="19847"/>
                    <a:pt x="33789" y="19601"/>
                    <a:pt x="34721" y="19601"/>
                  </a:cubicBezTo>
                  <a:close/>
                  <a:moveTo>
                    <a:pt x="44523" y="20669"/>
                  </a:moveTo>
                  <a:cubicBezTo>
                    <a:pt x="45743" y="20669"/>
                    <a:pt x="46953" y="21080"/>
                    <a:pt x="47934" y="21883"/>
                  </a:cubicBezTo>
                  <a:cubicBezTo>
                    <a:pt x="47968" y="21950"/>
                    <a:pt x="48001" y="22050"/>
                    <a:pt x="48034" y="22083"/>
                  </a:cubicBezTo>
                  <a:cubicBezTo>
                    <a:pt x="47534" y="22417"/>
                    <a:pt x="47200" y="22684"/>
                    <a:pt x="46467" y="22850"/>
                  </a:cubicBezTo>
                  <a:cubicBezTo>
                    <a:pt x="45982" y="22977"/>
                    <a:pt x="45523" y="23030"/>
                    <a:pt x="45094" y="23030"/>
                  </a:cubicBezTo>
                  <a:cubicBezTo>
                    <a:pt x="42923" y="23030"/>
                    <a:pt x="41519" y="21672"/>
                    <a:pt x="41463" y="21616"/>
                  </a:cubicBezTo>
                  <a:cubicBezTo>
                    <a:pt x="42394" y="20980"/>
                    <a:pt x="43462" y="20669"/>
                    <a:pt x="44523" y="20669"/>
                  </a:cubicBezTo>
                  <a:close/>
                  <a:moveTo>
                    <a:pt x="4003" y="1"/>
                  </a:moveTo>
                  <a:cubicBezTo>
                    <a:pt x="3736" y="434"/>
                    <a:pt x="3469" y="935"/>
                    <a:pt x="3236" y="1435"/>
                  </a:cubicBezTo>
                  <a:cubicBezTo>
                    <a:pt x="4136" y="1869"/>
                    <a:pt x="5170" y="2669"/>
                    <a:pt x="5437" y="3570"/>
                  </a:cubicBezTo>
                  <a:cubicBezTo>
                    <a:pt x="5042" y="3823"/>
                    <a:pt x="4564" y="3934"/>
                    <a:pt x="4049" y="3934"/>
                  </a:cubicBezTo>
                  <a:cubicBezTo>
                    <a:pt x="3479" y="3934"/>
                    <a:pt x="2864" y="3798"/>
                    <a:pt x="2268" y="3570"/>
                  </a:cubicBezTo>
                  <a:cubicBezTo>
                    <a:pt x="2068" y="4070"/>
                    <a:pt x="1901" y="4604"/>
                    <a:pt x="1668" y="5171"/>
                  </a:cubicBezTo>
                  <a:cubicBezTo>
                    <a:pt x="2235" y="5371"/>
                    <a:pt x="2769" y="5505"/>
                    <a:pt x="3336" y="5538"/>
                  </a:cubicBezTo>
                  <a:cubicBezTo>
                    <a:pt x="2735" y="6439"/>
                    <a:pt x="2302" y="7539"/>
                    <a:pt x="2135" y="8674"/>
                  </a:cubicBezTo>
                  <a:cubicBezTo>
                    <a:pt x="1768" y="8340"/>
                    <a:pt x="1334" y="8073"/>
                    <a:pt x="934" y="7840"/>
                  </a:cubicBezTo>
                  <a:cubicBezTo>
                    <a:pt x="801" y="8407"/>
                    <a:pt x="667" y="8940"/>
                    <a:pt x="567" y="9541"/>
                  </a:cubicBezTo>
                  <a:cubicBezTo>
                    <a:pt x="1268" y="10008"/>
                    <a:pt x="1901" y="10608"/>
                    <a:pt x="2302" y="11409"/>
                  </a:cubicBezTo>
                  <a:cubicBezTo>
                    <a:pt x="1823" y="11510"/>
                    <a:pt x="1496" y="11611"/>
                    <a:pt x="1005" y="11611"/>
                  </a:cubicBezTo>
                  <a:cubicBezTo>
                    <a:pt x="846" y="11611"/>
                    <a:pt x="671" y="11600"/>
                    <a:pt x="467" y="11576"/>
                  </a:cubicBezTo>
                  <a:cubicBezTo>
                    <a:pt x="400" y="11576"/>
                    <a:pt x="300" y="11576"/>
                    <a:pt x="234" y="11542"/>
                  </a:cubicBezTo>
                  <a:cubicBezTo>
                    <a:pt x="133" y="12076"/>
                    <a:pt x="100" y="12610"/>
                    <a:pt x="0" y="13210"/>
                  </a:cubicBezTo>
                  <a:cubicBezTo>
                    <a:pt x="282" y="13249"/>
                    <a:pt x="567" y="13268"/>
                    <a:pt x="855" y="13268"/>
                  </a:cubicBezTo>
                  <a:cubicBezTo>
                    <a:pt x="1551" y="13268"/>
                    <a:pt x="2260" y="13156"/>
                    <a:pt x="2969" y="12943"/>
                  </a:cubicBezTo>
                  <a:cubicBezTo>
                    <a:pt x="4205" y="15088"/>
                    <a:pt x="6530" y="16565"/>
                    <a:pt x="9119" y="16565"/>
                  </a:cubicBezTo>
                  <a:cubicBezTo>
                    <a:pt x="9953" y="16565"/>
                    <a:pt x="10814" y="16412"/>
                    <a:pt x="11675" y="16079"/>
                  </a:cubicBezTo>
                  <a:cubicBezTo>
                    <a:pt x="12971" y="18294"/>
                    <a:pt x="15332" y="19560"/>
                    <a:pt x="17783" y="19560"/>
                  </a:cubicBezTo>
                  <a:cubicBezTo>
                    <a:pt x="18801" y="19560"/>
                    <a:pt x="19835" y="19341"/>
                    <a:pt x="20815" y="18881"/>
                  </a:cubicBezTo>
                  <a:cubicBezTo>
                    <a:pt x="22176" y="20955"/>
                    <a:pt x="24432" y="22091"/>
                    <a:pt x="26741" y="22091"/>
                  </a:cubicBezTo>
                  <a:cubicBezTo>
                    <a:pt x="27997" y="22091"/>
                    <a:pt x="29270" y="21754"/>
                    <a:pt x="30422" y="21049"/>
                  </a:cubicBezTo>
                  <a:cubicBezTo>
                    <a:pt x="31782" y="22749"/>
                    <a:pt x="33801" y="23645"/>
                    <a:pt x="35854" y="23645"/>
                  </a:cubicBezTo>
                  <a:cubicBezTo>
                    <a:pt x="37226" y="23645"/>
                    <a:pt x="38613" y="23245"/>
                    <a:pt x="39829" y="22417"/>
                  </a:cubicBezTo>
                  <a:cubicBezTo>
                    <a:pt x="41218" y="23900"/>
                    <a:pt x="43084" y="24633"/>
                    <a:pt x="44943" y="24633"/>
                  </a:cubicBezTo>
                  <a:cubicBezTo>
                    <a:pt x="46386" y="24633"/>
                    <a:pt x="47825" y="24192"/>
                    <a:pt x="49035" y="23317"/>
                  </a:cubicBezTo>
                  <a:cubicBezTo>
                    <a:pt x="49802" y="23985"/>
                    <a:pt x="50636" y="24485"/>
                    <a:pt x="51604" y="24818"/>
                  </a:cubicBezTo>
                  <a:cubicBezTo>
                    <a:pt x="51804" y="24351"/>
                    <a:pt x="51971" y="23784"/>
                    <a:pt x="52137" y="23251"/>
                  </a:cubicBezTo>
                  <a:cubicBezTo>
                    <a:pt x="52037" y="23217"/>
                    <a:pt x="51971" y="23217"/>
                    <a:pt x="51870" y="23151"/>
                  </a:cubicBezTo>
                  <a:cubicBezTo>
                    <a:pt x="51137" y="22884"/>
                    <a:pt x="50836" y="22584"/>
                    <a:pt x="50303" y="22217"/>
                  </a:cubicBezTo>
                  <a:cubicBezTo>
                    <a:pt x="51037" y="21650"/>
                    <a:pt x="51837" y="21383"/>
                    <a:pt x="52671" y="21249"/>
                  </a:cubicBezTo>
                  <a:cubicBezTo>
                    <a:pt x="52838" y="20649"/>
                    <a:pt x="52971" y="20115"/>
                    <a:pt x="53105" y="19548"/>
                  </a:cubicBezTo>
                  <a:lnTo>
                    <a:pt x="53105" y="19548"/>
                  </a:lnTo>
                  <a:cubicBezTo>
                    <a:pt x="52604" y="19581"/>
                    <a:pt x="52137" y="19615"/>
                    <a:pt x="51670" y="19748"/>
                  </a:cubicBezTo>
                  <a:cubicBezTo>
                    <a:pt x="51837" y="19248"/>
                    <a:pt x="51971" y="18647"/>
                    <a:pt x="52004" y="18047"/>
                  </a:cubicBezTo>
                  <a:cubicBezTo>
                    <a:pt x="52037" y="17447"/>
                    <a:pt x="52004" y="16913"/>
                    <a:pt x="51937" y="16412"/>
                  </a:cubicBezTo>
                  <a:lnTo>
                    <a:pt x="51937" y="16412"/>
                  </a:lnTo>
                  <a:cubicBezTo>
                    <a:pt x="52471" y="16613"/>
                    <a:pt x="53005" y="16713"/>
                    <a:pt x="53605" y="16779"/>
                  </a:cubicBezTo>
                  <a:cubicBezTo>
                    <a:pt x="53672" y="16246"/>
                    <a:pt x="53705" y="15645"/>
                    <a:pt x="53772" y="15112"/>
                  </a:cubicBezTo>
                  <a:cubicBezTo>
                    <a:pt x="52638" y="15078"/>
                    <a:pt x="51504" y="14678"/>
                    <a:pt x="50936" y="13777"/>
                  </a:cubicBezTo>
                  <a:cubicBezTo>
                    <a:pt x="51804" y="13210"/>
                    <a:pt x="52838" y="12910"/>
                    <a:pt x="53839" y="12877"/>
                  </a:cubicBezTo>
                  <a:cubicBezTo>
                    <a:pt x="53839" y="12343"/>
                    <a:pt x="53805" y="11742"/>
                    <a:pt x="53738" y="11209"/>
                  </a:cubicBezTo>
                  <a:cubicBezTo>
                    <a:pt x="52337" y="11242"/>
                    <a:pt x="50970" y="11709"/>
                    <a:pt x="49836" y="12510"/>
                  </a:cubicBezTo>
                  <a:cubicBezTo>
                    <a:pt x="48553" y="11304"/>
                    <a:pt x="46831" y="10603"/>
                    <a:pt x="45036" y="10603"/>
                  </a:cubicBezTo>
                  <a:cubicBezTo>
                    <a:pt x="43702" y="10603"/>
                    <a:pt x="42328" y="10990"/>
                    <a:pt x="41063" y="11843"/>
                  </a:cubicBezTo>
                  <a:cubicBezTo>
                    <a:pt x="39709" y="10369"/>
                    <a:pt x="37856" y="9597"/>
                    <a:pt x="35971" y="9597"/>
                  </a:cubicBezTo>
                  <a:cubicBezTo>
                    <a:pt x="34699" y="9597"/>
                    <a:pt x="33413" y="9949"/>
                    <a:pt x="32256" y="10675"/>
                  </a:cubicBezTo>
                  <a:cubicBezTo>
                    <a:pt x="30876" y="8960"/>
                    <a:pt x="28841" y="8048"/>
                    <a:pt x="26758" y="8048"/>
                  </a:cubicBezTo>
                  <a:cubicBezTo>
                    <a:pt x="25720" y="8048"/>
                    <a:pt x="24671" y="8275"/>
                    <a:pt x="23684" y="8740"/>
                  </a:cubicBezTo>
                  <a:cubicBezTo>
                    <a:pt x="22353" y="6684"/>
                    <a:pt x="20129" y="5523"/>
                    <a:pt x="17811" y="5523"/>
                  </a:cubicBezTo>
                  <a:cubicBezTo>
                    <a:pt x="16932" y="5523"/>
                    <a:pt x="16040" y="5690"/>
                    <a:pt x="15178" y="6038"/>
                  </a:cubicBezTo>
                  <a:cubicBezTo>
                    <a:pt x="13816" y="3700"/>
                    <a:pt x="11445" y="2569"/>
                    <a:pt x="9086" y="2569"/>
                  </a:cubicBezTo>
                  <a:cubicBezTo>
                    <a:pt x="8382" y="2569"/>
                    <a:pt x="7680" y="2670"/>
                    <a:pt x="7005" y="2869"/>
                  </a:cubicBezTo>
                  <a:cubicBezTo>
                    <a:pt x="6305" y="1669"/>
                    <a:pt x="5304" y="601"/>
                    <a:pt x="40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50"/>
            <p:cNvSpPr/>
            <p:nvPr/>
          </p:nvSpPr>
          <p:spPr>
            <a:xfrm>
              <a:off x="7695675" y="3823363"/>
              <a:ext cx="337775" cy="553750"/>
            </a:xfrm>
            <a:custGeom>
              <a:avLst/>
              <a:gdLst/>
              <a:ahLst/>
              <a:cxnLst/>
              <a:rect l="l" t="t" r="r" b="b"/>
              <a:pathLst>
                <a:path w="13511" h="22150" extrusionOk="0">
                  <a:moveTo>
                    <a:pt x="6638" y="0"/>
                  </a:moveTo>
                  <a:cubicBezTo>
                    <a:pt x="6138" y="2802"/>
                    <a:pt x="5604" y="5638"/>
                    <a:pt x="5004" y="8473"/>
                  </a:cubicBezTo>
                  <a:cubicBezTo>
                    <a:pt x="4103" y="12843"/>
                    <a:pt x="2469" y="17613"/>
                    <a:pt x="0" y="21749"/>
                  </a:cubicBezTo>
                  <a:cubicBezTo>
                    <a:pt x="3169" y="22016"/>
                    <a:pt x="6171" y="22149"/>
                    <a:pt x="8973" y="22149"/>
                  </a:cubicBezTo>
                  <a:cubicBezTo>
                    <a:pt x="11709" y="16279"/>
                    <a:pt x="13510" y="9440"/>
                    <a:pt x="12509" y="3069"/>
                  </a:cubicBezTo>
                  <a:cubicBezTo>
                    <a:pt x="12409" y="2102"/>
                    <a:pt x="12142" y="1168"/>
                    <a:pt x="11842" y="267"/>
                  </a:cubicBezTo>
                  <a:cubicBezTo>
                    <a:pt x="10174" y="234"/>
                    <a:pt x="8440" y="134"/>
                    <a:pt x="6638" y="0"/>
                  </a:cubicBez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50"/>
            <p:cNvSpPr/>
            <p:nvPr/>
          </p:nvSpPr>
          <p:spPr>
            <a:xfrm>
              <a:off x="7424650" y="3226263"/>
              <a:ext cx="343600" cy="291075"/>
            </a:xfrm>
            <a:custGeom>
              <a:avLst/>
              <a:gdLst/>
              <a:ahLst/>
              <a:cxnLst/>
              <a:rect l="l" t="t" r="r" b="b"/>
              <a:pathLst>
                <a:path w="13744" h="11643" extrusionOk="0">
                  <a:moveTo>
                    <a:pt x="7105" y="0"/>
                  </a:moveTo>
                  <a:cubicBezTo>
                    <a:pt x="6138" y="1802"/>
                    <a:pt x="5104" y="3503"/>
                    <a:pt x="3803" y="5104"/>
                  </a:cubicBezTo>
                  <a:cubicBezTo>
                    <a:pt x="2736" y="6438"/>
                    <a:pt x="1435" y="7673"/>
                    <a:pt x="0" y="8673"/>
                  </a:cubicBezTo>
                  <a:cubicBezTo>
                    <a:pt x="634" y="8807"/>
                    <a:pt x="1234" y="8940"/>
                    <a:pt x="1835" y="9107"/>
                  </a:cubicBezTo>
                  <a:cubicBezTo>
                    <a:pt x="4637" y="9641"/>
                    <a:pt x="7406" y="10475"/>
                    <a:pt x="9941" y="11642"/>
                  </a:cubicBezTo>
                  <a:lnTo>
                    <a:pt x="13310" y="3536"/>
                  </a:lnTo>
                  <a:cubicBezTo>
                    <a:pt x="13743" y="2502"/>
                    <a:pt x="13143" y="1368"/>
                    <a:pt x="12076" y="1135"/>
                  </a:cubicBezTo>
                  <a:lnTo>
                    <a:pt x="7105" y="0"/>
                  </a:ln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50"/>
            <p:cNvSpPr/>
            <p:nvPr/>
          </p:nvSpPr>
          <p:spPr>
            <a:xfrm>
              <a:off x="7861625" y="3659063"/>
              <a:ext cx="130125" cy="171000"/>
            </a:xfrm>
            <a:custGeom>
              <a:avLst/>
              <a:gdLst/>
              <a:ahLst/>
              <a:cxnLst/>
              <a:rect l="l" t="t" r="r" b="b"/>
              <a:pathLst>
                <a:path w="5205" h="6840" extrusionOk="0">
                  <a:moveTo>
                    <a:pt x="901" y="1"/>
                  </a:moveTo>
                  <a:cubicBezTo>
                    <a:pt x="668" y="2202"/>
                    <a:pt x="367" y="4371"/>
                    <a:pt x="0" y="6572"/>
                  </a:cubicBezTo>
                  <a:cubicBezTo>
                    <a:pt x="1802" y="6706"/>
                    <a:pt x="3536" y="6806"/>
                    <a:pt x="5204" y="6839"/>
                  </a:cubicBezTo>
                  <a:cubicBezTo>
                    <a:pt x="4370" y="4304"/>
                    <a:pt x="2869" y="2002"/>
                    <a:pt x="901" y="1"/>
                  </a:cubicBez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50"/>
            <p:cNvSpPr/>
            <p:nvPr/>
          </p:nvSpPr>
          <p:spPr>
            <a:xfrm>
              <a:off x="6704975" y="4367088"/>
              <a:ext cx="1215875" cy="719000"/>
            </a:xfrm>
            <a:custGeom>
              <a:avLst/>
              <a:gdLst/>
              <a:ahLst/>
              <a:cxnLst/>
              <a:rect l="l" t="t" r="r" b="b"/>
              <a:pathLst>
                <a:path w="48635" h="28760" extrusionOk="0">
                  <a:moveTo>
                    <a:pt x="16945" y="19114"/>
                  </a:moveTo>
                  <a:cubicBezTo>
                    <a:pt x="17046" y="19114"/>
                    <a:pt x="17079" y="19181"/>
                    <a:pt x="17179" y="19181"/>
                  </a:cubicBezTo>
                  <a:cubicBezTo>
                    <a:pt x="17079" y="19181"/>
                    <a:pt x="17046" y="19181"/>
                    <a:pt x="16945" y="19114"/>
                  </a:cubicBezTo>
                  <a:close/>
                  <a:moveTo>
                    <a:pt x="26085" y="19848"/>
                  </a:moveTo>
                  <a:cubicBezTo>
                    <a:pt x="25952" y="19881"/>
                    <a:pt x="25885" y="19881"/>
                    <a:pt x="25752" y="19881"/>
                  </a:cubicBezTo>
                  <a:cubicBezTo>
                    <a:pt x="25885" y="19881"/>
                    <a:pt x="25952" y="19848"/>
                    <a:pt x="26085" y="19848"/>
                  </a:cubicBezTo>
                  <a:close/>
                  <a:moveTo>
                    <a:pt x="39662" y="0"/>
                  </a:moveTo>
                  <a:cubicBezTo>
                    <a:pt x="37727" y="3236"/>
                    <a:pt x="35292" y="6071"/>
                    <a:pt x="32423" y="8039"/>
                  </a:cubicBezTo>
                  <a:cubicBezTo>
                    <a:pt x="29500" y="9949"/>
                    <a:pt x="26053" y="10834"/>
                    <a:pt x="22607" y="10834"/>
                  </a:cubicBezTo>
                  <a:cubicBezTo>
                    <a:pt x="20155" y="10834"/>
                    <a:pt x="17705" y="10386"/>
                    <a:pt x="15444" y="9540"/>
                  </a:cubicBezTo>
                  <a:cubicBezTo>
                    <a:pt x="10007" y="7439"/>
                    <a:pt x="5270" y="3769"/>
                    <a:pt x="0" y="1401"/>
                  </a:cubicBezTo>
                  <a:lnTo>
                    <a:pt x="0" y="1401"/>
                  </a:lnTo>
                  <a:cubicBezTo>
                    <a:pt x="2769" y="11408"/>
                    <a:pt x="9240" y="16912"/>
                    <a:pt x="16312" y="18947"/>
                  </a:cubicBezTo>
                  <a:lnTo>
                    <a:pt x="16278" y="18947"/>
                  </a:lnTo>
                  <a:cubicBezTo>
                    <a:pt x="15444" y="20215"/>
                    <a:pt x="14544" y="21382"/>
                    <a:pt x="13710" y="22116"/>
                  </a:cubicBezTo>
                  <a:cubicBezTo>
                    <a:pt x="12275" y="23350"/>
                    <a:pt x="10641" y="24418"/>
                    <a:pt x="8873" y="24951"/>
                  </a:cubicBezTo>
                  <a:lnTo>
                    <a:pt x="25585" y="28721"/>
                  </a:lnTo>
                  <a:cubicBezTo>
                    <a:pt x="25718" y="28747"/>
                    <a:pt x="25850" y="28760"/>
                    <a:pt x="25980" y="28760"/>
                  </a:cubicBezTo>
                  <a:cubicBezTo>
                    <a:pt x="26996" y="28760"/>
                    <a:pt x="27894" y="27984"/>
                    <a:pt x="27953" y="26919"/>
                  </a:cubicBezTo>
                  <a:lnTo>
                    <a:pt x="28721" y="19581"/>
                  </a:lnTo>
                  <a:lnTo>
                    <a:pt x="28721" y="19382"/>
                  </a:lnTo>
                  <a:lnTo>
                    <a:pt x="28721" y="19382"/>
                  </a:lnTo>
                  <a:cubicBezTo>
                    <a:pt x="35315" y="17782"/>
                    <a:pt x="41931" y="12979"/>
                    <a:pt x="47067" y="3536"/>
                  </a:cubicBezTo>
                  <a:cubicBezTo>
                    <a:pt x="47601" y="2535"/>
                    <a:pt x="48134" y="1501"/>
                    <a:pt x="48635" y="400"/>
                  </a:cubicBezTo>
                  <a:cubicBezTo>
                    <a:pt x="45833" y="400"/>
                    <a:pt x="42831" y="267"/>
                    <a:pt x="39662" y="0"/>
                  </a:cubicBez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50"/>
            <p:cNvSpPr/>
            <p:nvPr/>
          </p:nvSpPr>
          <p:spPr>
            <a:xfrm>
              <a:off x="6660775" y="3156613"/>
              <a:ext cx="1361825" cy="1936000"/>
            </a:xfrm>
            <a:custGeom>
              <a:avLst/>
              <a:gdLst/>
              <a:ahLst/>
              <a:cxnLst/>
              <a:rect l="l" t="t" r="r" b="b"/>
              <a:pathLst>
                <a:path w="54473" h="77440" extrusionOk="0">
                  <a:moveTo>
                    <a:pt x="26198" y="461"/>
                  </a:moveTo>
                  <a:cubicBezTo>
                    <a:pt x="26304" y="461"/>
                    <a:pt x="26412" y="469"/>
                    <a:pt x="26519" y="485"/>
                  </a:cubicBezTo>
                  <a:lnTo>
                    <a:pt x="42531" y="4121"/>
                  </a:lnTo>
                  <a:cubicBezTo>
                    <a:pt x="42998" y="4187"/>
                    <a:pt x="43364" y="4488"/>
                    <a:pt x="43565" y="4921"/>
                  </a:cubicBezTo>
                  <a:cubicBezTo>
                    <a:pt x="43798" y="5322"/>
                    <a:pt x="43798" y="5789"/>
                    <a:pt x="43631" y="6189"/>
                  </a:cubicBezTo>
                  <a:lnTo>
                    <a:pt x="40362" y="14061"/>
                  </a:lnTo>
                  <a:cubicBezTo>
                    <a:pt x="40129" y="13961"/>
                    <a:pt x="39862" y="13828"/>
                    <a:pt x="39628" y="13761"/>
                  </a:cubicBezTo>
                  <a:lnTo>
                    <a:pt x="38628" y="13394"/>
                  </a:lnTo>
                  <a:cubicBezTo>
                    <a:pt x="38328" y="13261"/>
                    <a:pt x="38027" y="13161"/>
                    <a:pt x="37694" y="13060"/>
                  </a:cubicBezTo>
                  <a:cubicBezTo>
                    <a:pt x="37660" y="13060"/>
                    <a:pt x="37627" y="12994"/>
                    <a:pt x="37560" y="12994"/>
                  </a:cubicBezTo>
                  <a:cubicBezTo>
                    <a:pt x="37394" y="12960"/>
                    <a:pt x="37227" y="12860"/>
                    <a:pt x="37060" y="12827"/>
                  </a:cubicBezTo>
                  <a:cubicBezTo>
                    <a:pt x="36860" y="12760"/>
                    <a:pt x="36693" y="12727"/>
                    <a:pt x="36493" y="12627"/>
                  </a:cubicBezTo>
                  <a:cubicBezTo>
                    <a:pt x="36193" y="12560"/>
                    <a:pt x="35892" y="12460"/>
                    <a:pt x="35559" y="12327"/>
                  </a:cubicBezTo>
                  <a:cubicBezTo>
                    <a:pt x="35225" y="12260"/>
                    <a:pt x="34892" y="12126"/>
                    <a:pt x="34525" y="12060"/>
                  </a:cubicBezTo>
                  <a:lnTo>
                    <a:pt x="32390" y="11559"/>
                  </a:lnTo>
                  <a:cubicBezTo>
                    <a:pt x="31723" y="11393"/>
                    <a:pt x="31156" y="11259"/>
                    <a:pt x="30555" y="11126"/>
                  </a:cubicBezTo>
                  <a:cubicBezTo>
                    <a:pt x="30322" y="11092"/>
                    <a:pt x="30022" y="11059"/>
                    <a:pt x="29788" y="10959"/>
                  </a:cubicBezTo>
                  <a:cubicBezTo>
                    <a:pt x="29521" y="10926"/>
                    <a:pt x="29221" y="10892"/>
                    <a:pt x="28987" y="10826"/>
                  </a:cubicBezTo>
                  <a:cubicBezTo>
                    <a:pt x="28821" y="10792"/>
                    <a:pt x="28654" y="10792"/>
                    <a:pt x="28520" y="10759"/>
                  </a:cubicBezTo>
                  <a:cubicBezTo>
                    <a:pt x="28387" y="10725"/>
                    <a:pt x="28220" y="10725"/>
                    <a:pt x="28120" y="10725"/>
                  </a:cubicBezTo>
                  <a:cubicBezTo>
                    <a:pt x="27820" y="10659"/>
                    <a:pt x="27553" y="10625"/>
                    <a:pt x="27286" y="10625"/>
                  </a:cubicBezTo>
                  <a:cubicBezTo>
                    <a:pt x="26986" y="10592"/>
                    <a:pt x="26719" y="10592"/>
                    <a:pt x="26452" y="10559"/>
                  </a:cubicBezTo>
                  <a:cubicBezTo>
                    <a:pt x="26185" y="10492"/>
                    <a:pt x="25885" y="10492"/>
                    <a:pt x="25652" y="10459"/>
                  </a:cubicBezTo>
                  <a:lnTo>
                    <a:pt x="25552" y="10459"/>
                  </a:lnTo>
                  <a:cubicBezTo>
                    <a:pt x="25318" y="10459"/>
                    <a:pt x="25051" y="10425"/>
                    <a:pt x="24818" y="10425"/>
                  </a:cubicBezTo>
                  <a:lnTo>
                    <a:pt x="24217" y="10425"/>
                  </a:lnTo>
                  <a:lnTo>
                    <a:pt x="24651" y="1953"/>
                  </a:lnTo>
                  <a:cubicBezTo>
                    <a:pt x="24651" y="1486"/>
                    <a:pt x="24885" y="1085"/>
                    <a:pt x="25218" y="785"/>
                  </a:cubicBezTo>
                  <a:cubicBezTo>
                    <a:pt x="25501" y="554"/>
                    <a:pt x="25842" y="461"/>
                    <a:pt x="26198" y="461"/>
                  </a:cubicBezTo>
                  <a:close/>
                  <a:moveTo>
                    <a:pt x="3769" y="21733"/>
                  </a:moveTo>
                  <a:cubicBezTo>
                    <a:pt x="4503" y="22134"/>
                    <a:pt x="5271" y="22767"/>
                    <a:pt x="5537" y="23401"/>
                  </a:cubicBezTo>
                  <a:cubicBezTo>
                    <a:pt x="5254" y="23527"/>
                    <a:pt x="4896" y="23594"/>
                    <a:pt x="4495" y="23594"/>
                  </a:cubicBezTo>
                  <a:cubicBezTo>
                    <a:pt x="4048" y="23594"/>
                    <a:pt x="3546" y="23511"/>
                    <a:pt x="3036" y="23335"/>
                  </a:cubicBezTo>
                  <a:cubicBezTo>
                    <a:pt x="3269" y="22767"/>
                    <a:pt x="3503" y="22234"/>
                    <a:pt x="3769" y="21733"/>
                  </a:cubicBezTo>
                  <a:close/>
                  <a:moveTo>
                    <a:pt x="23951" y="10926"/>
                  </a:moveTo>
                  <a:cubicBezTo>
                    <a:pt x="26052" y="10959"/>
                    <a:pt x="28287" y="11192"/>
                    <a:pt x="30489" y="11659"/>
                  </a:cubicBezTo>
                  <a:cubicBezTo>
                    <a:pt x="31056" y="11793"/>
                    <a:pt x="31656" y="11926"/>
                    <a:pt x="32323" y="12093"/>
                  </a:cubicBezTo>
                  <a:cubicBezTo>
                    <a:pt x="35159" y="12660"/>
                    <a:pt x="37861" y="13494"/>
                    <a:pt x="40362" y="14628"/>
                  </a:cubicBezTo>
                  <a:cubicBezTo>
                    <a:pt x="42731" y="15662"/>
                    <a:pt x="44832" y="16963"/>
                    <a:pt x="46600" y="18398"/>
                  </a:cubicBezTo>
                  <a:cubicBezTo>
                    <a:pt x="47367" y="18965"/>
                    <a:pt x="48068" y="19632"/>
                    <a:pt x="48735" y="20299"/>
                  </a:cubicBezTo>
                  <a:cubicBezTo>
                    <a:pt x="50670" y="22267"/>
                    <a:pt x="52037" y="24402"/>
                    <a:pt x="52905" y="26737"/>
                  </a:cubicBezTo>
                  <a:cubicBezTo>
                    <a:pt x="45866" y="26570"/>
                    <a:pt x="37861" y="25469"/>
                    <a:pt x="29688" y="23635"/>
                  </a:cubicBezTo>
                  <a:cubicBezTo>
                    <a:pt x="21549" y="21800"/>
                    <a:pt x="13843" y="19298"/>
                    <a:pt x="7439" y="16430"/>
                  </a:cubicBezTo>
                  <a:cubicBezTo>
                    <a:pt x="11108" y="12827"/>
                    <a:pt x="16512" y="10926"/>
                    <a:pt x="23117" y="10926"/>
                  </a:cubicBezTo>
                  <a:close/>
                  <a:moveTo>
                    <a:pt x="2302" y="25336"/>
                  </a:moveTo>
                  <a:cubicBezTo>
                    <a:pt x="2635" y="25469"/>
                    <a:pt x="3002" y="25569"/>
                    <a:pt x="3336" y="25603"/>
                  </a:cubicBezTo>
                  <a:cubicBezTo>
                    <a:pt x="2869" y="26337"/>
                    <a:pt x="2535" y="27237"/>
                    <a:pt x="2368" y="28105"/>
                  </a:cubicBezTo>
                  <a:cubicBezTo>
                    <a:pt x="2135" y="27938"/>
                    <a:pt x="1868" y="27771"/>
                    <a:pt x="1635" y="27638"/>
                  </a:cubicBezTo>
                  <a:cubicBezTo>
                    <a:pt x="1835" y="26804"/>
                    <a:pt x="2035" y="26070"/>
                    <a:pt x="2302" y="25336"/>
                  </a:cubicBezTo>
                  <a:close/>
                  <a:moveTo>
                    <a:pt x="7038" y="16796"/>
                  </a:moveTo>
                  <a:cubicBezTo>
                    <a:pt x="13543" y="19732"/>
                    <a:pt x="21349" y="22234"/>
                    <a:pt x="29621" y="24102"/>
                  </a:cubicBezTo>
                  <a:cubicBezTo>
                    <a:pt x="37861" y="25970"/>
                    <a:pt x="46000" y="27004"/>
                    <a:pt x="53138" y="27171"/>
                  </a:cubicBezTo>
                  <a:cubicBezTo>
                    <a:pt x="53338" y="27838"/>
                    <a:pt x="53505" y="28505"/>
                    <a:pt x="53638" y="29172"/>
                  </a:cubicBezTo>
                  <a:cubicBezTo>
                    <a:pt x="46300" y="29105"/>
                    <a:pt x="37794" y="28071"/>
                    <a:pt x="29154" y="26103"/>
                  </a:cubicBezTo>
                  <a:cubicBezTo>
                    <a:pt x="20515" y="24135"/>
                    <a:pt x="12376" y="21467"/>
                    <a:pt x="5704" y="18398"/>
                  </a:cubicBezTo>
                  <a:cubicBezTo>
                    <a:pt x="6138" y="17831"/>
                    <a:pt x="6605" y="17297"/>
                    <a:pt x="7038" y="16796"/>
                  </a:cubicBezTo>
                  <a:close/>
                  <a:moveTo>
                    <a:pt x="1168" y="29906"/>
                  </a:moveTo>
                  <a:cubicBezTo>
                    <a:pt x="1635" y="30239"/>
                    <a:pt x="2035" y="30673"/>
                    <a:pt x="2368" y="31173"/>
                  </a:cubicBezTo>
                  <a:cubicBezTo>
                    <a:pt x="1749" y="31293"/>
                    <a:pt x="1385" y="31310"/>
                    <a:pt x="1166" y="31310"/>
                  </a:cubicBezTo>
                  <a:cubicBezTo>
                    <a:pt x="1079" y="31310"/>
                    <a:pt x="1015" y="31307"/>
                    <a:pt x="967" y="31307"/>
                  </a:cubicBezTo>
                  <a:cubicBezTo>
                    <a:pt x="1001" y="30807"/>
                    <a:pt x="1101" y="30340"/>
                    <a:pt x="1168" y="29906"/>
                  </a:cubicBezTo>
                  <a:close/>
                  <a:moveTo>
                    <a:pt x="5437" y="18798"/>
                  </a:moveTo>
                  <a:cubicBezTo>
                    <a:pt x="12142" y="21934"/>
                    <a:pt x="20315" y="24635"/>
                    <a:pt x="29021" y="26604"/>
                  </a:cubicBezTo>
                  <a:cubicBezTo>
                    <a:pt x="37727" y="28572"/>
                    <a:pt x="46300" y="29639"/>
                    <a:pt x="53672" y="29739"/>
                  </a:cubicBezTo>
                  <a:lnTo>
                    <a:pt x="53672" y="29806"/>
                  </a:lnTo>
                  <a:cubicBezTo>
                    <a:pt x="53705" y="30139"/>
                    <a:pt x="53739" y="30506"/>
                    <a:pt x="53805" y="30907"/>
                  </a:cubicBezTo>
                  <a:cubicBezTo>
                    <a:pt x="52538" y="30973"/>
                    <a:pt x="51303" y="31407"/>
                    <a:pt x="50169" y="32141"/>
                  </a:cubicBezTo>
                  <a:cubicBezTo>
                    <a:pt x="48786" y="30945"/>
                    <a:pt x="47069" y="30335"/>
                    <a:pt x="45344" y="30335"/>
                  </a:cubicBezTo>
                  <a:cubicBezTo>
                    <a:pt x="43990" y="30335"/>
                    <a:pt x="42633" y="30711"/>
                    <a:pt x="41430" y="31474"/>
                  </a:cubicBezTo>
                  <a:cubicBezTo>
                    <a:pt x="40021" y="30065"/>
                    <a:pt x="38151" y="29324"/>
                    <a:pt x="36267" y="29324"/>
                  </a:cubicBezTo>
                  <a:cubicBezTo>
                    <a:pt x="35027" y="29324"/>
                    <a:pt x="33782" y="29644"/>
                    <a:pt x="32657" y="30306"/>
                  </a:cubicBezTo>
                  <a:cubicBezTo>
                    <a:pt x="31244" y="28647"/>
                    <a:pt x="29213" y="27756"/>
                    <a:pt x="27141" y="27756"/>
                  </a:cubicBezTo>
                  <a:cubicBezTo>
                    <a:pt x="26132" y="27756"/>
                    <a:pt x="25113" y="27968"/>
                    <a:pt x="24151" y="28405"/>
                  </a:cubicBezTo>
                  <a:cubicBezTo>
                    <a:pt x="22741" y="26377"/>
                    <a:pt x="20470" y="25247"/>
                    <a:pt x="18125" y="25247"/>
                  </a:cubicBezTo>
                  <a:cubicBezTo>
                    <a:pt x="17307" y="25247"/>
                    <a:pt x="16480" y="25385"/>
                    <a:pt x="15678" y="25670"/>
                  </a:cubicBezTo>
                  <a:cubicBezTo>
                    <a:pt x="14343" y="23523"/>
                    <a:pt x="12021" y="22280"/>
                    <a:pt x="9552" y="22280"/>
                  </a:cubicBezTo>
                  <a:cubicBezTo>
                    <a:pt x="8875" y="22280"/>
                    <a:pt x="8187" y="22373"/>
                    <a:pt x="7505" y="22567"/>
                  </a:cubicBezTo>
                  <a:cubicBezTo>
                    <a:pt x="6805" y="21366"/>
                    <a:pt x="5838" y="20466"/>
                    <a:pt x="4737" y="19899"/>
                  </a:cubicBezTo>
                  <a:cubicBezTo>
                    <a:pt x="5004" y="19465"/>
                    <a:pt x="5170" y="19165"/>
                    <a:pt x="5371" y="18898"/>
                  </a:cubicBezTo>
                  <a:cubicBezTo>
                    <a:pt x="5371" y="18831"/>
                    <a:pt x="5437" y="18831"/>
                    <a:pt x="5437" y="18798"/>
                  </a:cubicBezTo>
                  <a:close/>
                  <a:moveTo>
                    <a:pt x="53939" y="33075"/>
                  </a:moveTo>
                  <a:lnTo>
                    <a:pt x="53939" y="33242"/>
                  </a:lnTo>
                  <a:cubicBezTo>
                    <a:pt x="53939" y="33742"/>
                    <a:pt x="53939" y="34242"/>
                    <a:pt x="53905" y="34809"/>
                  </a:cubicBezTo>
                  <a:cubicBezTo>
                    <a:pt x="52905" y="34676"/>
                    <a:pt x="52137" y="34309"/>
                    <a:pt x="51604" y="33775"/>
                  </a:cubicBezTo>
                  <a:cubicBezTo>
                    <a:pt x="52338" y="33342"/>
                    <a:pt x="53171" y="33108"/>
                    <a:pt x="53939" y="33075"/>
                  </a:cubicBezTo>
                  <a:close/>
                  <a:moveTo>
                    <a:pt x="52604" y="36744"/>
                  </a:moveTo>
                  <a:lnTo>
                    <a:pt x="52604" y="36744"/>
                  </a:lnTo>
                  <a:cubicBezTo>
                    <a:pt x="52938" y="36811"/>
                    <a:pt x="53338" y="36878"/>
                    <a:pt x="53705" y="36944"/>
                  </a:cubicBezTo>
                  <a:cubicBezTo>
                    <a:pt x="53638" y="37678"/>
                    <a:pt x="53505" y="38479"/>
                    <a:pt x="53338" y="39279"/>
                  </a:cubicBezTo>
                  <a:cubicBezTo>
                    <a:pt x="53038" y="39279"/>
                    <a:pt x="52738" y="39313"/>
                    <a:pt x="52438" y="39413"/>
                  </a:cubicBezTo>
                  <a:cubicBezTo>
                    <a:pt x="52571" y="38946"/>
                    <a:pt x="52671" y="38479"/>
                    <a:pt x="52671" y="38012"/>
                  </a:cubicBezTo>
                  <a:cubicBezTo>
                    <a:pt x="52704" y="37611"/>
                    <a:pt x="52671" y="37144"/>
                    <a:pt x="52604" y="36744"/>
                  </a:cubicBezTo>
                  <a:close/>
                  <a:moveTo>
                    <a:pt x="52805" y="41514"/>
                  </a:moveTo>
                  <a:lnTo>
                    <a:pt x="52404" y="42915"/>
                  </a:lnTo>
                  <a:cubicBezTo>
                    <a:pt x="51837" y="42648"/>
                    <a:pt x="51537" y="42448"/>
                    <a:pt x="51170" y="42181"/>
                  </a:cubicBezTo>
                  <a:cubicBezTo>
                    <a:pt x="51670" y="41848"/>
                    <a:pt x="52237" y="41648"/>
                    <a:pt x="52805" y="41514"/>
                  </a:cubicBezTo>
                  <a:close/>
                  <a:moveTo>
                    <a:pt x="4537" y="20466"/>
                  </a:moveTo>
                  <a:cubicBezTo>
                    <a:pt x="5704" y="21133"/>
                    <a:pt x="6638" y="22100"/>
                    <a:pt x="7205" y="23134"/>
                  </a:cubicBezTo>
                  <a:cubicBezTo>
                    <a:pt x="7260" y="23217"/>
                    <a:pt x="7338" y="23276"/>
                    <a:pt x="7438" y="23276"/>
                  </a:cubicBezTo>
                  <a:cubicBezTo>
                    <a:pt x="7459" y="23276"/>
                    <a:pt x="7482" y="23274"/>
                    <a:pt x="7505" y="23268"/>
                  </a:cubicBezTo>
                  <a:cubicBezTo>
                    <a:pt x="8175" y="23062"/>
                    <a:pt x="8856" y="22963"/>
                    <a:pt x="9528" y="22963"/>
                  </a:cubicBezTo>
                  <a:cubicBezTo>
                    <a:pt x="11900" y="22963"/>
                    <a:pt x="14156" y="24197"/>
                    <a:pt x="15378" y="26303"/>
                  </a:cubicBezTo>
                  <a:cubicBezTo>
                    <a:pt x="15426" y="26375"/>
                    <a:pt x="15491" y="26430"/>
                    <a:pt x="15574" y="26430"/>
                  </a:cubicBezTo>
                  <a:cubicBezTo>
                    <a:pt x="15606" y="26430"/>
                    <a:pt x="15641" y="26422"/>
                    <a:pt x="15678" y="26403"/>
                  </a:cubicBezTo>
                  <a:cubicBezTo>
                    <a:pt x="16492" y="26087"/>
                    <a:pt x="17335" y="25935"/>
                    <a:pt x="18167" y="25935"/>
                  </a:cubicBezTo>
                  <a:cubicBezTo>
                    <a:pt x="20405" y="25935"/>
                    <a:pt x="22562" y="27036"/>
                    <a:pt x="23850" y="29005"/>
                  </a:cubicBezTo>
                  <a:cubicBezTo>
                    <a:pt x="23901" y="29080"/>
                    <a:pt x="23988" y="29118"/>
                    <a:pt x="24085" y="29118"/>
                  </a:cubicBezTo>
                  <a:cubicBezTo>
                    <a:pt x="24117" y="29118"/>
                    <a:pt x="24151" y="29114"/>
                    <a:pt x="24184" y="29105"/>
                  </a:cubicBezTo>
                  <a:cubicBezTo>
                    <a:pt x="25143" y="28648"/>
                    <a:pt x="26162" y="28426"/>
                    <a:pt x="27165" y="28426"/>
                  </a:cubicBezTo>
                  <a:cubicBezTo>
                    <a:pt x="29163" y="28426"/>
                    <a:pt x="31102" y="29308"/>
                    <a:pt x="32390" y="30973"/>
                  </a:cubicBezTo>
                  <a:cubicBezTo>
                    <a:pt x="32448" y="31031"/>
                    <a:pt x="32518" y="31067"/>
                    <a:pt x="32585" y="31067"/>
                  </a:cubicBezTo>
                  <a:cubicBezTo>
                    <a:pt x="32634" y="31067"/>
                    <a:pt x="32682" y="31049"/>
                    <a:pt x="32723" y="31007"/>
                  </a:cubicBezTo>
                  <a:cubicBezTo>
                    <a:pt x="33830" y="30327"/>
                    <a:pt x="35065" y="29998"/>
                    <a:pt x="36291" y="29998"/>
                  </a:cubicBezTo>
                  <a:cubicBezTo>
                    <a:pt x="38132" y="29998"/>
                    <a:pt x="39955" y="30739"/>
                    <a:pt x="41296" y="32141"/>
                  </a:cubicBezTo>
                  <a:cubicBezTo>
                    <a:pt x="41333" y="32196"/>
                    <a:pt x="41390" y="32221"/>
                    <a:pt x="41450" y="32221"/>
                  </a:cubicBezTo>
                  <a:cubicBezTo>
                    <a:pt x="41500" y="32221"/>
                    <a:pt x="41552" y="32204"/>
                    <a:pt x="41597" y="32174"/>
                  </a:cubicBezTo>
                  <a:cubicBezTo>
                    <a:pt x="42762" y="31392"/>
                    <a:pt x="44092" y="31008"/>
                    <a:pt x="45414" y="31008"/>
                  </a:cubicBezTo>
                  <a:cubicBezTo>
                    <a:pt x="47080" y="31008"/>
                    <a:pt x="48734" y="31618"/>
                    <a:pt x="50036" y="32808"/>
                  </a:cubicBezTo>
                  <a:cubicBezTo>
                    <a:pt x="50091" y="32863"/>
                    <a:pt x="50146" y="32888"/>
                    <a:pt x="50201" y="32888"/>
                  </a:cubicBezTo>
                  <a:cubicBezTo>
                    <a:pt x="50246" y="32888"/>
                    <a:pt x="50291" y="32871"/>
                    <a:pt x="50336" y="32841"/>
                  </a:cubicBezTo>
                  <a:cubicBezTo>
                    <a:pt x="51337" y="32141"/>
                    <a:pt x="52571" y="31674"/>
                    <a:pt x="53872" y="31607"/>
                  </a:cubicBezTo>
                  <a:cubicBezTo>
                    <a:pt x="53905" y="31974"/>
                    <a:pt x="53905" y="32341"/>
                    <a:pt x="53905" y="32775"/>
                  </a:cubicBezTo>
                  <a:cubicBezTo>
                    <a:pt x="52971" y="32808"/>
                    <a:pt x="51971" y="33142"/>
                    <a:pt x="51137" y="33742"/>
                  </a:cubicBezTo>
                  <a:cubicBezTo>
                    <a:pt x="51070" y="33775"/>
                    <a:pt x="51037" y="33809"/>
                    <a:pt x="51037" y="33909"/>
                  </a:cubicBezTo>
                  <a:cubicBezTo>
                    <a:pt x="51037" y="33975"/>
                    <a:pt x="51037" y="34009"/>
                    <a:pt x="51070" y="34076"/>
                  </a:cubicBezTo>
                  <a:cubicBezTo>
                    <a:pt x="51570" y="34843"/>
                    <a:pt x="52638" y="35343"/>
                    <a:pt x="53872" y="35510"/>
                  </a:cubicBezTo>
                  <a:cubicBezTo>
                    <a:pt x="53872" y="35677"/>
                    <a:pt x="53839" y="36077"/>
                    <a:pt x="53805" y="36477"/>
                  </a:cubicBezTo>
                  <a:cubicBezTo>
                    <a:pt x="53338" y="36444"/>
                    <a:pt x="52871" y="36310"/>
                    <a:pt x="52438" y="36144"/>
                  </a:cubicBezTo>
                  <a:cubicBezTo>
                    <a:pt x="52418" y="36134"/>
                    <a:pt x="52396" y="36130"/>
                    <a:pt x="52372" y="36130"/>
                  </a:cubicBezTo>
                  <a:cubicBezTo>
                    <a:pt x="52315" y="36130"/>
                    <a:pt x="52251" y="36153"/>
                    <a:pt x="52204" y="36177"/>
                  </a:cubicBezTo>
                  <a:cubicBezTo>
                    <a:pt x="52104" y="36244"/>
                    <a:pt x="52104" y="36310"/>
                    <a:pt x="52104" y="36411"/>
                  </a:cubicBezTo>
                  <a:cubicBezTo>
                    <a:pt x="52171" y="36777"/>
                    <a:pt x="52204" y="37144"/>
                    <a:pt x="52204" y="37511"/>
                  </a:cubicBezTo>
                  <a:lnTo>
                    <a:pt x="52204" y="37978"/>
                  </a:lnTo>
                  <a:cubicBezTo>
                    <a:pt x="52171" y="38579"/>
                    <a:pt x="52071" y="39079"/>
                    <a:pt x="51871" y="39646"/>
                  </a:cubicBezTo>
                  <a:cubicBezTo>
                    <a:pt x="51837" y="39746"/>
                    <a:pt x="51871" y="39813"/>
                    <a:pt x="51904" y="39913"/>
                  </a:cubicBezTo>
                  <a:cubicBezTo>
                    <a:pt x="51971" y="39980"/>
                    <a:pt x="52071" y="39980"/>
                    <a:pt x="52171" y="39980"/>
                  </a:cubicBezTo>
                  <a:cubicBezTo>
                    <a:pt x="52504" y="39913"/>
                    <a:pt x="52871" y="39813"/>
                    <a:pt x="53205" y="39813"/>
                  </a:cubicBezTo>
                  <a:cubicBezTo>
                    <a:pt x="53105" y="40247"/>
                    <a:pt x="53038" y="40614"/>
                    <a:pt x="52905" y="41014"/>
                  </a:cubicBezTo>
                  <a:cubicBezTo>
                    <a:pt x="52071" y="41147"/>
                    <a:pt x="51303" y="41481"/>
                    <a:pt x="50570" y="42015"/>
                  </a:cubicBezTo>
                  <a:cubicBezTo>
                    <a:pt x="50536" y="42081"/>
                    <a:pt x="50503" y="42148"/>
                    <a:pt x="50503" y="42248"/>
                  </a:cubicBezTo>
                  <a:cubicBezTo>
                    <a:pt x="50503" y="42315"/>
                    <a:pt x="50536" y="42415"/>
                    <a:pt x="50570" y="42448"/>
                  </a:cubicBezTo>
                  <a:lnTo>
                    <a:pt x="50736" y="42582"/>
                  </a:lnTo>
                  <a:cubicBezTo>
                    <a:pt x="50937" y="42748"/>
                    <a:pt x="51170" y="42848"/>
                    <a:pt x="51370" y="43015"/>
                  </a:cubicBezTo>
                  <a:cubicBezTo>
                    <a:pt x="51570" y="43149"/>
                    <a:pt x="51871" y="43315"/>
                    <a:pt x="52204" y="43449"/>
                  </a:cubicBezTo>
                  <a:lnTo>
                    <a:pt x="52237" y="43449"/>
                  </a:lnTo>
                  <a:lnTo>
                    <a:pt x="51871" y="44583"/>
                  </a:lnTo>
                  <a:cubicBezTo>
                    <a:pt x="51070" y="44283"/>
                    <a:pt x="50336" y="43816"/>
                    <a:pt x="49669" y="43182"/>
                  </a:cubicBezTo>
                  <a:cubicBezTo>
                    <a:pt x="49619" y="43149"/>
                    <a:pt x="49569" y="43132"/>
                    <a:pt x="49519" y="43132"/>
                  </a:cubicBezTo>
                  <a:cubicBezTo>
                    <a:pt x="49469" y="43132"/>
                    <a:pt x="49419" y="43149"/>
                    <a:pt x="49369" y="43182"/>
                  </a:cubicBezTo>
                  <a:cubicBezTo>
                    <a:pt x="48180" y="44027"/>
                    <a:pt x="46801" y="44442"/>
                    <a:pt x="45432" y="44442"/>
                  </a:cubicBezTo>
                  <a:cubicBezTo>
                    <a:pt x="43612" y="44442"/>
                    <a:pt x="41809" y="43709"/>
                    <a:pt x="40496" y="42281"/>
                  </a:cubicBezTo>
                  <a:cubicBezTo>
                    <a:pt x="40441" y="42226"/>
                    <a:pt x="40386" y="42202"/>
                    <a:pt x="40325" y="42202"/>
                  </a:cubicBezTo>
                  <a:cubicBezTo>
                    <a:pt x="40275" y="42202"/>
                    <a:pt x="40222" y="42218"/>
                    <a:pt x="40162" y="42248"/>
                  </a:cubicBezTo>
                  <a:cubicBezTo>
                    <a:pt x="38978" y="43046"/>
                    <a:pt x="37645" y="43431"/>
                    <a:pt x="36329" y="43431"/>
                  </a:cubicBezTo>
                  <a:cubicBezTo>
                    <a:pt x="34345" y="43431"/>
                    <a:pt x="32399" y="42558"/>
                    <a:pt x="31056" y="40914"/>
                  </a:cubicBezTo>
                  <a:cubicBezTo>
                    <a:pt x="31013" y="40849"/>
                    <a:pt x="30942" y="40812"/>
                    <a:pt x="30861" y="40812"/>
                  </a:cubicBezTo>
                  <a:cubicBezTo>
                    <a:pt x="30817" y="40812"/>
                    <a:pt x="30769" y="40823"/>
                    <a:pt x="30722" y="40847"/>
                  </a:cubicBezTo>
                  <a:cubicBezTo>
                    <a:pt x="29590" y="41550"/>
                    <a:pt x="28344" y="41887"/>
                    <a:pt x="27118" y="41887"/>
                  </a:cubicBezTo>
                  <a:cubicBezTo>
                    <a:pt x="24910" y="41887"/>
                    <a:pt x="22769" y="40795"/>
                    <a:pt x="21482" y="38779"/>
                  </a:cubicBezTo>
                  <a:cubicBezTo>
                    <a:pt x="21407" y="38704"/>
                    <a:pt x="21332" y="38666"/>
                    <a:pt x="21243" y="38666"/>
                  </a:cubicBezTo>
                  <a:cubicBezTo>
                    <a:pt x="21213" y="38666"/>
                    <a:pt x="21182" y="38670"/>
                    <a:pt x="21149" y="38679"/>
                  </a:cubicBezTo>
                  <a:cubicBezTo>
                    <a:pt x="20189" y="39149"/>
                    <a:pt x="19175" y="39373"/>
                    <a:pt x="18177" y="39373"/>
                  </a:cubicBezTo>
                  <a:cubicBezTo>
                    <a:pt x="15846" y="39373"/>
                    <a:pt x="13604" y="38149"/>
                    <a:pt x="12342" y="35977"/>
                  </a:cubicBezTo>
                  <a:cubicBezTo>
                    <a:pt x="12319" y="35930"/>
                    <a:pt x="12231" y="35868"/>
                    <a:pt x="12146" y="35868"/>
                  </a:cubicBezTo>
                  <a:cubicBezTo>
                    <a:pt x="12109" y="35868"/>
                    <a:pt x="12072" y="35880"/>
                    <a:pt x="12042" y="35910"/>
                  </a:cubicBezTo>
                  <a:cubicBezTo>
                    <a:pt x="11198" y="36242"/>
                    <a:pt x="10365" y="36390"/>
                    <a:pt x="9565" y="36390"/>
                  </a:cubicBezTo>
                  <a:cubicBezTo>
                    <a:pt x="6985" y="36390"/>
                    <a:pt x="4757" y="34843"/>
                    <a:pt x="3636" y="32908"/>
                  </a:cubicBezTo>
                  <a:cubicBezTo>
                    <a:pt x="3609" y="32826"/>
                    <a:pt x="3513" y="32766"/>
                    <a:pt x="3406" y="32766"/>
                  </a:cubicBezTo>
                  <a:cubicBezTo>
                    <a:pt x="3383" y="32766"/>
                    <a:pt x="3359" y="32769"/>
                    <a:pt x="3336" y="32775"/>
                  </a:cubicBezTo>
                  <a:cubicBezTo>
                    <a:pt x="2668" y="33006"/>
                    <a:pt x="2000" y="33098"/>
                    <a:pt x="1348" y="33098"/>
                  </a:cubicBezTo>
                  <a:cubicBezTo>
                    <a:pt x="1153" y="33098"/>
                    <a:pt x="959" y="33090"/>
                    <a:pt x="767" y="33075"/>
                  </a:cubicBezTo>
                  <a:cubicBezTo>
                    <a:pt x="801" y="32641"/>
                    <a:pt x="834" y="32274"/>
                    <a:pt x="867" y="31907"/>
                  </a:cubicBezTo>
                  <a:cubicBezTo>
                    <a:pt x="934" y="31907"/>
                    <a:pt x="1268" y="31941"/>
                    <a:pt x="1334" y="31941"/>
                  </a:cubicBezTo>
                  <a:cubicBezTo>
                    <a:pt x="1835" y="31941"/>
                    <a:pt x="2168" y="31841"/>
                    <a:pt x="2602" y="31774"/>
                  </a:cubicBezTo>
                  <a:lnTo>
                    <a:pt x="2802" y="31741"/>
                  </a:lnTo>
                  <a:cubicBezTo>
                    <a:pt x="2869" y="31741"/>
                    <a:pt x="2936" y="31640"/>
                    <a:pt x="2969" y="31607"/>
                  </a:cubicBezTo>
                  <a:cubicBezTo>
                    <a:pt x="3002" y="31507"/>
                    <a:pt x="3002" y="31440"/>
                    <a:pt x="2969" y="31407"/>
                  </a:cubicBezTo>
                  <a:cubicBezTo>
                    <a:pt x="2535" y="30606"/>
                    <a:pt x="1968" y="29973"/>
                    <a:pt x="1301" y="29506"/>
                  </a:cubicBezTo>
                  <a:cubicBezTo>
                    <a:pt x="1368" y="29105"/>
                    <a:pt x="1468" y="28672"/>
                    <a:pt x="1535" y="28305"/>
                  </a:cubicBezTo>
                  <a:cubicBezTo>
                    <a:pt x="1835" y="28472"/>
                    <a:pt x="2135" y="28672"/>
                    <a:pt x="2435" y="28939"/>
                  </a:cubicBezTo>
                  <a:cubicBezTo>
                    <a:pt x="2469" y="28972"/>
                    <a:pt x="2502" y="28972"/>
                    <a:pt x="2602" y="28972"/>
                  </a:cubicBezTo>
                  <a:lnTo>
                    <a:pt x="2669" y="28972"/>
                  </a:lnTo>
                  <a:cubicBezTo>
                    <a:pt x="2769" y="28939"/>
                    <a:pt x="2802" y="28905"/>
                    <a:pt x="2835" y="28772"/>
                  </a:cubicBezTo>
                  <a:cubicBezTo>
                    <a:pt x="3002" y="27671"/>
                    <a:pt x="3369" y="26637"/>
                    <a:pt x="4003" y="25770"/>
                  </a:cubicBezTo>
                  <a:cubicBezTo>
                    <a:pt x="4036" y="25670"/>
                    <a:pt x="4036" y="25603"/>
                    <a:pt x="4003" y="25503"/>
                  </a:cubicBezTo>
                  <a:cubicBezTo>
                    <a:pt x="3970" y="25436"/>
                    <a:pt x="3870" y="25403"/>
                    <a:pt x="3803" y="25403"/>
                  </a:cubicBezTo>
                  <a:cubicBezTo>
                    <a:pt x="3336" y="25336"/>
                    <a:pt x="2869" y="25236"/>
                    <a:pt x="2469" y="25102"/>
                  </a:cubicBezTo>
                  <a:cubicBezTo>
                    <a:pt x="2602" y="24736"/>
                    <a:pt x="2702" y="24335"/>
                    <a:pt x="2869" y="24002"/>
                  </a:cubicBezTo>
                  <a:cubicBezTo>
                    <a:pt x="3469" y="24235"/>
                    <a:pt x="4003" y="24302"/>
                    <a:pt x="4503" y="24302"/>
                  </a:cubicBezTo>
                  <a:cubicBezTo>
                    <a:pt x="5104" y="24302"/>
                    <a:pt x="5604" y="24168"/>
                    <a:pt x="6004" y="23935"/>
                  </a:cubicBezTo>
                  <a:cubicBezTo>
                    <a:pt x="6104" y="23902"/>
                    <a:pt x="6138" y="23768"/>
                    <a:pt x="6104" y="23635"/>
                  </a:cubicBezTo>
                  <a:cubicBezTo>
                    <a:pt x="5804" y="22667"/>
                    <a:pt x="4804" y="21934"/>
                    <a:pt x="3970" y="21500"/>
                  </a:cubicBezTo>
                  <a:cubicBezTo>
                    <a:pt x="4170" y="21133"/>
                    <a:pt x="4337" y="20799"/>
                    <a:pt x="4537" y="20466"/>
                  </a:cubicBezTo>
                  <a:close/>
                  <a:moveTo>
                    <a:pt x="3302" y="33242"/>
                  </a:moveTo>
                  <a:cubicBezTo>
                    <a:pt x="4509" y="35243"/>
                    <a:pt x="6840" y="36791"/>
                    <a:pt x="9522" y="36791"/>
                  </a:cubicBezTo>
                  <a:cubicBezTo>
                    <a:pt x="10326" y="36791"/>
                    <a:pt x="11162" y="36652"/>
                    <a:pt x="12009" y="36344"/>
                  </a:cubicBezTo>
                  <a:cubicBezTo>
                    <a:pt x="13378" y="38562"/>
                    <a:pt x="15715" y="39796"/>
                    <a:pt x="18146" y="39796"/>
                  </a:cubicBezTo>
                  <a:cubicBezTo>
                    <a:pt x="19152" y="39796"/>
                    <a:pt x="20173" y="39585"/>
                    <a:pt x="21149" y="39146"/>
                  </a:cubicBezTo>
                  <a:cubicBezTo>
                    <a:pt x="22556" y="41203"/>
                    <a:pt x="24807" y="42318"/>
                    <a:pt x="27117" y="42318"/>
                  </a:cubicBezTo>
                  <a:cubicBezTo>
                    <a:pt x="28365" y="42318"/>
                    <a:pt x="29630" y="41993"/>
                    <a:pt x="30789" y="41314"/>
                  </a:cubicBezTo>
                  <a:cubicBezTo>
                    <a:pt x="32210" y="42995"/>
                    <a:pt x="34219" y="43872"/>
                    <a:pt x="36262" y="43872"/>
                  </a:cubicBezTo>
                  <a:cubicBezTo>
                    <a:pt x="37624" y="43872"/>
                    <a:pt x="39001" y="43482"/>
                    <a:pt x="40229" y="42682"/>
                  </a:cubicBezTo>
                  <a:cubicBezTo>
                    <a:pt x="41649" y="44102"/>
                    <a:pt x="43533" y="44838"/>
                    <a:pt x="45430" y="44838"/>
                  </a:cubicBezTo>
                  <a:cubicBezTo>
                    <a:pt x="46830" y="44838"/>
                    <a:pt x="48237" y="44437"/>
                    <a:pt x="49469" y="43616"/>
                  </a:cubicBezTo>
                  <a:cubicBezTo>
                    <a:pt x="50136" y="44183"/>
                    <a:pt x="50870" y="44650"/>
                    <a:pt x="51704" y="44950"/>
                  </a:cubicBezTo>
                  <a:cubicBezTo>
                    <a:pt x="51570" y="45317"/>
                    <a:pt x="51437" y="45684"/>
                    <a:pt x="51303" y="46084"/>
                  </a:cubicBezTo>
                  <a:cubicBezTo>
                    <a:pt x="51069" y="46086"/>
                    <a:pt x="50833" y="46087"/>
                    <a:pt x="50596" y="46087"/>
                  </a:cubicBezTo>
                  <a:cubicBezTo>
                    <a:pt x="43233" y="46087"/>
                    <a:pt x="34465" y="45083"/>
                    <a:pt x="25352" y="43015"/>
                  </a:cubicBezTo>
                  <a:cubicBezTo>
                    <a:pt x="20982" y="42015"/>
                    <a:pt x="16779" y="40847"/>
                    <a:pt x="12843" y="39579"/>
                  </a:cubicBezTo>
                  <a:cubicBezTo>
                    <a:pt x="12342" y="39413"/>
                    <a:pt x="11875" y="39246"/>
                    <a:pt x="11375" y="39079"/>
                  </a:cubicBezTo>
                  <a:cubicBezTo>
                    <a:pt x="10975" y="38946"/>
                    <a:pt x="10608" y="38779"/>
                    <a:pt x="10174" y="38645"/>
                  </a:cubicBezTo>
                  <a:lnTo>
                    <a:pt x="8806" y="38145"/>
                  </a:lnTo>
                  <a:cubicBezTo>
                    <a:pt x="5838" y="37011"/>
                    <a:pt x="3102" y="35843"/>
                    <a:pt x="601" y="34643"/>
                  </a:cubicBezTo>
                  <a:cubicBezTo>
                    <a:pt x="634" y="34242"/>
                    <a:pt x="634" y="33842"/>
                    <a:pt x="667" y="33475"/>
                  </a:cubicBezTo>
                  <a:cubicBezTo>
                    <a:pt x="894" y="33501"/>
                    <a:pt x="1123" y="33514"/>
                    <a:pt x="1353" y="33514"/>
                  </a:cubicBezTo>
                  <a:cubicBezTo>
                    <a:pt x="2003" y="33514"/>
                    <a:pt x="2662" y="33414"/>
                    <a:pt x="3302" y="33242"/>
                  </a:cubicBezTo>
                  <a:close/>
                  <a:moveTo>
                    <a:pt x="534" y="35143"/>
                  </a:moveTo>
                  <a:cubicBezTo>
                    <a:pt x="1868" y="35777"/>
                    <a:pt x="3236" y="36411"/>
                    <a:pt x="4703" y="37011"/>
                  </a:cubicBezTo>
                  <a:lnTo>
                    <a:pt x="5971" y="37511"/>
                  </a:lnTo>
                  <a:cubicBezTo>
                    <a:pt x="8339" y="38479"/>
                    <a:pt x="10875" y="39413"/>
                    <a:pt x="13576" y="40280"/>
                  </a:cubicBezTo>
                  <a:cubicBezTo>
                    <a:pt x="13843" y="40347"/>
                    <a:pt x="14077" y="40447"/>
                    <a:pt x="14377" y="40513"/>
                  </a:cubicBezTo>
                  <a:cubicBezTo>
                    <a:pt x="14711" y="40614"/>
                    <a:pt x="15011" y="40747"/>
                    <a:pt x="15344" y="40814"/>
                  </a:cubicBezTo>
                  <a:cubicBezTo>
                    <a:pt x="15978" y="41014"/>
                    <a:pt x="16579" y="41181"/>
                    <a:pt x="17246" y="41414"/>
                  </a:cubicBezTo>
                  <a:cubicBezTo>
                    <a:pt x="17613" y="41481"/>
                    <a:pt x="17880" y="41614"/>
                    <a:pt x="18213" y="41681"/>
                  </a:cubicBezTo>
                  <a:cubicBezTo>
                    <a:pt x="18547" y="41781"/>
                    <a:pt x="18880" y="41848"/>
                    <a:pt x="19214" y="41981"/>
                  </a:cubicBezTo>
                  <a:cubicBezTo>
                    <a:pt x="21182" y="42515"/>
                    <a:pt x="23217" y="43015"/>
                    <a:pt x="25251" y="43482"/>
                  </a:cubicBezTo>
                  <a:cubicBezTo>
                    <a:pt x="25885" y="43616"/>
                    <a:pt x="26519" y="43782"/>
                    <a:pt x="27153" y="43916"/>
                  </a:cubicBezTo>
                  <a:cubicBezTo>
                    <a:pt x="27653" y="44016"/>
                    <a:pt x="28187" y="44116"/>
                    <a:pt x="28687" y="44249"/>
                  </a:cubicBezTo>
                  <a:cubicBezTo>
                    <a:pt x="29254" y="44350"/>
                    <a:pt x="29821" y="44450"/>
                    <a:pt x="30388" y="44583"/>
                  </a:cubicBezTo>
                  <a:cubicBezTo>
                    <a:pt x="30989" y="44650"/>
                    <a:pt x="31523" y="44783"/>
                    <a:pt x="32056" y="44850"/>
                  </a:cubicBezTo>
                  <a:cubicBezTo>
                    <a:pt x="32723" y="44983"/>
                    <a:pt x="33391" y="45083"/>
                    <a:pt x="34058" y="45183"/>
                  </a:cubicBezTo>
                  <a:lnTo>
                    <a:pt x="35692" y="45450"/>
                  </a:lnTo>
                  <a:lnTo>
                    <a:pt x="37427" y="45684"/>
                  </a:lnTo>
                  <a:lnTo>
                    <a:pt x="39428" y="45951"/>
                  </a:lnTo>
                  <a:cubicBezTo>
                    <a:pt x="39829" y="45984"/>
                    <a:pt x="40229" y="46017"/>
                    <a:pt x="40596" y="46084"/>
                  </a:cubicBezTo>
                  <a:cubicBezTo>
                    <a:pt x="40929" y="46117"/>
                    <a:pt x="41263" y="46151"/>
                    <a:pt x="41597" y="46151"/>
                  </a:cubicBezTo>
                  <a:cubicBezTo>
                    <a:pt x="41697" y="46151"/>
                    <a:pt x="41763" y="46151"/>
                    <a:pt x="41863" y="46184"/>
                  </a:cubicBezTo>
                  <a:cubicBezTo>
                    <a:pt x="42164" y="46251"/>
                    <a:pt x="42430" y="46251"/>
                    <a:pt x="42764" y="46284"/>
                  </a:cubicBezTo>
                  <a:cubicBezTo>
                    <a:pt x="43264" y="46318"/>
                    <a:pt x="43731" y="46351"/>
                    <a:pt x="44232" y="46418"/>
                  </a:cubicBezTo>
                  <a:cubicBezTo>
                    <a:pt x="44765" y="46451"/>
                    <a:pt x="45266" y="46484"/>
                    <a:pt x="45766" y="46484"/>
                  </a:cubicBezTo>
                  <a:lnTo>
                    <a:pt x="46533" y="46484"/>
                  </a:lnTo>
                  <a:cubicBezTo>
                    <a:pt x="46767" y="46484"/>
                    <a:pt x="47000" y="46484"/>
                    <a:pt x="47234" y="46518"/>
                  </a:cubicBezTo>
                  <a:lnTo>
                    <a:pt x="47968" y="46518"/>
                  </a:lnTo>
                  <a:cubicBezTo>
                    <a:pt x="48201" y="46518"/>
                    <a:pt x="48468" y="46518"/>
                    <a:pt x="48702" y="46584"/>
                  </a:cubicBezTo>
                  <a:lnTo>
                    <a:pt x="51170" y="46584"/>
                  </a:lnTo>
                  <a:cubicBezTo>
                    <a:pt x="50836" y="47252"/>
                    <a:pt x="50536" y="47919"/>
                    <a:pt x="50203" y="48586"/>
                  </a:cubicBezTo>
                  <a:cubicBezTo>
                    <a:pt x="50092" y="48586"/>
                    <a:pt x="49980" y="48587"/>
                    <a:pt x="49869" y="48587"/>
                  </a:cubicBezTo>
                  <a:cubicBezTo>
                    <a:pt x="42404" y="48587"/>
                    <a:pt x="33691" y="47489"/>
                    <a:pt x="24751" y="45484"/>
                  </a:cubicBezTo>
                  <a:cubicBezTo>
                    <a:pt x="15711" y="43449"/>
                    <a:pt x="7305" y="40614"/>
                    <a:pt x="467" y="37311"/>
                  </a:cubicBezTo>
                  <a:cubicBezTo>
                    <a:pt x="467" y="36577"/>
                    <a:pt x="500" y="35843"/>
                    <a:pt x="534" y="35143"/>
                  </a:cubicBezTo>
                  <a:close/>
                  <a:moveTo>
                    <a:pt x="434" y="37912"/>
                  </a:moveTo>
                  <a:lnTo>
                    <a:pt x="434" y="37912"/>
                  </a:lnTo>
                  <a:cubicBezTo>
                    <a:pt x="7205" y="41147"/>
                    <a:pt x="15578" y="43949"/>
                    <a:pt x="24618" y="45984"/>
                  </a:cubicBezTo>
                  <a:cubicBezTo>
                    <a:pt x="33557" y="48019"/>
                    <a:pt x="42330" y="49053"/>
                    <a:pt x="49836" y="49053"/>
                  </a:cubicBezTo>
                  <a:lnTo>
                    <a:pt x="49902" y="49053"/>
                  </a:lnTo>
                  <a:cubicBezTo>
                    <a:pt x="49536" y="49954"/>
                    <a:pt x="49069" y="50921"/>
                    <a:pt x="48568" y="51822"/>
                  </a:cubicBezTo>
                  <a:cubicBezTo>
                    <a:pt x="43898" y="60361"/>
                    <a:pt x="37627" y="65798"/>
                    <a:pt x="30355" y="67533"/>
                  </a:cubicBezTo>
                  <a:cubicBezTo>
                    <a:pt x="28638" y="67946"/>
                    <a:pt x="26904" y="68154"/>
                    <a:pt x="25161" y="68154"/>
                  </a:cubicBezTo>
                  <a:cubicBezTo>
                    <a:pt x="23385" y="68154"/>
                    <a:pt x="21600" y="67937"/>
                    <a:pt x="19814" y="67499"/>
                  </a:cubicBezTo>
                  <a:cubicBezTo>
                    <a:pt x="19214" y="67366"/>
                    <a:pt x="18647" y="67233"/>
                    <a:pt x="18080" y="67099"/>
                  </a:cubicBezTo>
                  <a:cubicBezTo>
                    <a:pt x="15178" y="66265"/>
                    <a:pt x="12542" y="64864"/>
                    <a:pt x="10207" y="62996"/>
                  </a:cubicBezTo>
                  <a:cubicBezTo>
                    <a:pt x="6305" y="59827"/>
                    <a:pt x="3503" y="55324"/>
                    <a:pt x="1935" y="49720"/>
                  </a:cubicBezTo>
                  <a:cubicBezTo>
                    <a:pt x="1635" y="48753"/>
                    <a:pt x="1368" y="47652"/>
                    <a:pt x="1168" y="46518"/>
                  </a:cubicBezTo>
                  <a:cubicBezTo>
                    <a:pt x="834" y="44783"/>
                    <a:pt x="634" y="42915"/>
                    <a:pt x="500" y="40980"/>
                  </a:cubicBezTo>
                  <a:cubicBezTo>
                    <a:pt x="467" y="39880"/>
                    <a:pt x="434" y="38846"/>
                    <a:pt x="434" y="37912"/>
                  </a:cubicBezTo>
                  <a:close/>
                  <a:moveTo>
                    <a:pt x="10207" y="63597"/>
                  </a:moveTo>
                  <a:cubicBezTo>
                    <a:pt x="10307" y="63630"/>
                    <a:pt x="10341" y="63663"/>
                    <a:pt x="10441" y="63763"/>
                  </a:cubicBezTo>
                  <a:cubicBezTo>
                    <a:pt x="10574" y="63864"/>
                    <a:pt x="10708" y="63964"/>
                    <a:pt x="10875" y="64097"/>
                  </a:cubicBezTo>
                  <a:cubicBezTo>
                    <a:pt x="11041" y="64197"/>
                    <a:pt x="11175" y="64297"/>
                    <a:pt x="11342" y="64431"/>
                  </a:cubicBezTo>
                  <a:cubicBezTo>
                    <a:pt x="11508" y="64531"/>
                    <a:pt x="11642" y="64631"/>
                    <a:pt x="11809" y="64764"/>
                  </a:cubicBezTo>
                  <a:cubicBezTo>
                    <a:pt x="11975" y="64831"/>
                    <a:pt x="12142" y="64964"/>
                    <a:pt x="12309" y="65031"/>
                  </a:cubicBezTo>
                  <a:cubicBezTo>
                    <a:pt x="12476" y="65131"/>
                    <a:pt x="12642" y="65265"/>
                    <a:pt x="12809" y="65331"/>
                  </a:cubicBezTo>
                  <a:cubicBezTo>
                    <a:pt x="12943" y="65431"/>
                    <a:pt x="13043" y="65465"/>
                    <a:pt x="13176" y="65531"/>
                  </a:cubicBezTo>
                  <a:cubicBezTo>
                    <a:pt x="13543" y="65765"/>
                    <a:pt x="13943" y="65965"/>
                    <a:pt x="14344" y="66165"/>
                  </a:cubicBezTo>
                  <a:cubicBezTo>
                    <a:pt x="14477" y="66199"/>
                    <a:pt x="14611" y="66299"/>
                    <a:pt x="14711" y="66332"/>
                  </a:cubicBezTo>
                  <a:cubicBezTo>
                    <a:pt x="15811" y="66832"/>
                    <a:pt x="16879" y="67233"/>
                    <a:pt x="18046" y="67600"/>
                  </a:cubicBezTo>
                  <a:cubicBezTo>
                    <a:pt x="18613" y="67733"/>
                    <a:pt x="19180" y="67866"/>
                    <a:pt x="19781" y="68000"/>
                  </a:cubicBezTo>
                  <a:cubicBezTo>
                    <a:pt x="20014" y="68033"/>
                    <a:pt x="20215" y="68133"/>
                    <a:pt x="20448" y="68167"/>
                  </a:cubicBezTo>
                  <a:lnTo>
                    <a:pt x="21816" y="68433"/>
                  </a:lnTo>
                  <a:cubicBezTo>
                    <a:pt x="22016" y="68467"/>
                    <a:pt x="22283" y="68467"/>
                    <a:pt x="22483" y="68500"/>
                  </a:cubicBezTo>
                  <a:cubicBezTo>
                    <a:pt x="22683" y="68534"/>
                    <a:pt x="22950" y="68534"/>
                    <a:pt x="23150" y="68567"/>
                  </a:cubicBezTo>
                  <a:cubicBezTo>
                    <a:pt x="23617" y="68634"/>
                    <a:pt x="24017" y="68667"/>
                    <a:pt x="24484" y="68667"/>
                  </a:cubicBezTo>
                  <a:lnTo>
                    <a:pt x="25185" y="68667"/>
                  </a:lnTo>
                  <a:cubicBezTo>
                    <a:pt x="26052" y="68667"/>
                    <a:pt x="26986" y="68634"/>
                    <a:pt x="27853" y="68500"/>
                  </a:cubicBezTo>
                  <a:cubicBezTo>
                    <a:pt x="28154" y="68467"/>
                    <a:pt x="28387" y="68433"/>
                    <a:pt x="28687" y="68367"/>
                  </a:cubicBezTo>
                  <a:cubicBezTo>
                    <a:pt x="28821" y="68367"/>
                    <a:pt x="28954" y="68333"/>
                    <a:pt x="29121" y="68333"/>
                  </a:cubicBezTo>
                  <a:cubicBezTo>
                    <a:pt x="29221" y="68333"/>
                    <a:pt x="29321" y="68300"/>
                    <a:pt x="29454" y="68233"/>
                  </a:cubicBezTo>
                  <a:cubicBezTo>
                    <a:pt x="29621" y="68200"/>
                    <a:pt x="29821" y="68167"/>
                    <a:pt x="30022" y="68133"/>
                  </a:cubicBezTo>
                  <a:cubicBezTo>
                    <a:pt x="30122" y="68133"/>
                    <a:pt x="30188" y="68067"/>
                    <a:pt x="30222" y="68067"/>
                  </a:cubicBezTo>
                  <a:lnTo>
                    <a:pt x="29454" y="75338"/>
                  </a:lnTo>
                  <a:cubicBezTo>
                    <a:pt x="29388" y="75839"/>
                    <a:pt x="29154" y="76306"/>
                    <a:pt x="28787" y="76606"/>
                  </a:cubicBezTo>
                  <a:cubicBezTo>
                    <a:pt x="28470" y="76801"/>
                    <a:pt x="28117" y="76925"/>
                    <a:pt x="27767" y="76925"/>
                  </a:cubicBezTo>
                  <a:cubicBezTo>
                    <a:pt x="27639" y="76925"/>
                    <a:pt x="27511" y="76909"/>
                    <a:pt x="27386" y="76873"/>
                  </a:cubicBezTo>
                  <a:lnTo>
                    <a:pt x="8973" y="72703"/>
                  </a:lnTo>
                  <a:cubicBezTo>
                    <a:pt x="8473" y="72603"/>
                    <a:pt x="8039" y="72303"/>
                    <a:pt x="7839" y="71836"/>
                  </a:cubicBezTo>
                  <a:cubicBezTo>
                    <a:pt x="7639" y="71369"/>
                    <a:pt x="7606" y="70869"/>
                    <a:pt x="7772" y="70435"/>
                  </a:cubicBezTo>
                  <a:lnTo>
                    <a:pt x="10207" y="63597"/>
                  </a:lnTo>
                  <a:close/>
                  <a:moveTo>
                    <a:pt x="26145" y="1"/>
                  </a:moveTo>
                  <a:cubicBezTo>
                    <a:pt x="25707" y="1"/>
                    <a:pt x="25266" y="144"/>
                    <a:pt x="24918" y="418"/>
                  </a:cubicBezTo>
                  <a:cubicBezTo>
                    <a:pt x="24484" y="785"/>
                    <a:pt x="24184" y="1319"/>
                    <a:pt x="24151" y="1919"/>
                  </a:cubicBezTo>
                  <a:lnTo>
                    <a:pt x="23717" y="10425"/>
                  </a:lnTo>
                  <a:cubicBezTo>
                    <a:pt x="23499" y="10421"/>
                    <a:pt x="23282" y="10419"/>
                    <a:pt x="23066" y="10419"/>
                  </a:cubicBezTo>
                  <a:cubicBezTo>
                    <a:pt x="16287" y="10419"/>
                    <a:pt x="10690" y="12447"/>
                    <a:pt x="6972" y="16229"/>
                  </a:cubicBezTo>
                  <a:lnTo>
                    <a:pt x="6605" y="16596"/>
                  </a:lnTo>
                  <a:cubicBezTo>
                    <a:pt x="6138" y="17097"/>
                    <a:pt x="5671" y="17630"/>
                    <a:pt x="5304" y="18164"/>
                  </a:cubicBezTo>
                  <a:cubicBezTo>
                    <a:pt x="5204" y="18298"/>
                    <a:pt x="5104" y="18431"/>
                    <a:pt x="5004" y="18598"/>
                  </a:cubicBezTo>
                  <a:cubicBezTo>
                    <a:pt x="4804" y="18931"/>
                    <a:pt x="4603" y="19265"/>
                    <a:pt x="4370" y="19565"/>
                  </a:cubicBezTo>
                  <a:cubicBezTo>
                    <a:pt x="4303" y="19665"/>
                    <a:pt x="4203" y="19832"/>
                    <a:pt x="4136" y="19965"/>
                  </a:cubicBezTo>
                  <a:cubicBezTo>
                    <a:pt x="3903" y="20299"/>
                    <a:pt x="3769" y="20666"/>
                    <a:pt x="3536" y="21000"/>
                  </a:cubicBezTo>
                  <a:cubicBezTo>
                    <a:pt x="3469" y="21166"/>
                    <a:pt x="3369" y="21300"/>
                    <a:pt x="3336" y="21467"/>
                  </a:cubicBezTo>
                  <a:cubicBezTo>
                    <a:pt x="1368" y="25403"/>
                    <a:pt x="467" y="30006"/>
                    <a:pt x="134" y="34342"/>
                  </a:cubicBezTo>
                  <a:cubicBezTo>
                    <a:pt x="134" y="34576"/>
                    <a:pt x="100" y="34743"/>
                    <a:pt x="100" y="34943"/>
                  </a:cubicBezTo>
                  <a:cubicBezTo>
                    <a:pt x="33" y="35677"/>
                    <a:pt x="0" y="36411"/>
                    <a:pt x="0" y="37111"/>
                  </a:cubicBezTo>
                  <a:lnTo>
                    <a:pt x="0" y="37645"/>
                  </a:lnTo>
                  <a:cubicBezTo>
                    <a:pt x="0" y="38912"/>
                    <a:pt x="33" y="40013"/>
                    <a:pt x="100" y="41014"/>
                  </a:cubicBezTo>
                  <a:cubicBezTo>
                    <a:pt x="200" y="42982"/>
                    <a:pt x="434" y="44850"/>
                    <a:pt x="767" y="46651"/>
                  </a:cubicBezTo>
                  <a:cubicBezTo>
                    <a:pt x="967" y="47785"/>
                    <a:pt x="1201" y="48853"/>
                    <a:pt x="1501" y="49920"/>
                  </a:cubicBezTo>
                  <a:cubicBezTo>
                    <a:pt x="3102" y="55524"/>
                    <a:pt x="5871" y="60027"/>
                    <a:pt x="9807" y="63296"/>
                  </a:cubicBezTo>
                  <a:lnTo>
                    <a:pt x="9807" y="63330"/>
                  </a:lnTo>
                  <a:lnTo>
                    <a:pt x="7305" y="70268"/>
                  </a:lnTo>
                  <a:cubicBezTo>
                    <a:pt x="7038" y="70835"/>
                    <a:pt x="7105" y="71502"/>
                    <a:pt x="7372" y="72103"/>
                  </a:cubicBezTo>
                  <a:cubicBezTo>
                    <a:pt x="7672" y="72670"/>
                    <a:pt x="8206" y="73037"/>
                    <a:pt x="8840" y="73204"/>
                  </a:cubicBezTo>
                  <a:lnTo>
                    <a:pt x="27253" y="77373"/>
                  </a:lnTo>
                  <a:cubicBezTo>
                    <a:pt x="27420" y="77440"/>
                    <a:pt x="27620" y="77440"/>
                    <a:pt x="27753" y="77440"/>
                  </a:cubicBezTo>
                  <a:cubicBezTo>
                    <a:pt x="28220" y="77440"/>
                    <a:pt x="28687" y="77273"/>
                    <a:pt x="29054" y="77006"/>
                  </a:cubicBezTo>
                  <a:cubicBezTo>
                    <a:pt x="29555" y="76639"/>
                    <a:pt x="29888" y="76039"/>
                    <a:pt x="29955" y="75372"/>
                  </a:cubicBezTo>
                  <a:lnTo>
                    <a:pt x="30689" y="68033"/>
                  </a:lnTo>
                  <a:lnTo>
                    <a:pt x="30689" y="68000"/>
                  </a:lnTo>
                  <a:cubicBezTo>
                    <a:pt x="37994" y="66165"/>
                    <a:pt x="44332" y="60661"/>
                    <a:pt x="49035" y="52088"/>
                  </a:cubicBezTo>
                  <a:cubicBezTo>
                    <a:pt x="49502" y="51254"/>
                    <a:pt x="50036" y="50187"/>
                    <a:pt x="50570" y="49086"/>
                  </a:cubicBezTo>
                  <a:cubicBezTo>
                    <a:pt x="50670" y="48919"/>
                    <a:pt x="50736" y="48753"/>
                    <a:pt x="50803" y="48586"/>
                  </a:cubicBezTo>
                  <a:cubicBezTo>
                    <a:pt x="51070" y="47952"/>
                    <a:pt x="51370" y="47285"/>
                    <a:pt x="51637" y="46584"/>
                  </a:cubicBezTo>
                  <a:cubicBezTo>
                    <a:pt x="51704" y="46418"/>
                    <a:pt x="51737" y="46251"/>
                    <a:pt x="51837" y="46017"/>
                  </a:cubicBezTo>
                  <a:cubicBezTo>
                    <a:pt x="51971" y="45684"/>
                    <a:pt x="52071" y="45417"/>
                    <a:pt x="52204" y="45083"/>
                  </a:cubicBezTo>
                  <a:cubicBezTo>
                    <a:pt x="52237" y="44917"/>
                    <a:pt x="52338" y="44783"/>
                    <a:pt x="52371" y="44616"/>
                  </a:cubicBezTo>
                  <a:lnTo>
                    <a:pt x="52738" y="43482"/>
                  </a:lnTo>
                  <a:cubicBezTo>
                    <a:pt x="52805" y="43315"/>
                    <a:pt x="52838" y="43182"/>
                    <a:pt x="52905" y="43015"/>
                  </a:cubicBezTo>
                  <a:cubicBezTo>
                    <a:pt x="53071" y="42482"/>
                    <a:pt x="53238" y="41948"/>
                    <a:pt x="53372" y="41414"/>
                  </a:cubicBezTo>
                  <a:lnTo>
                    <a:pt x="53505" y="40914"/>
                  </a:lnTo>
                  <a:cubicBezTo>
                    <a:pt x="53572" y="40513"/>
                    <a:pt x="53705" y="40113"/>
                    <a:pt x="53805" y="39746"/>
                  </a:cubicBezTo>
                  <a:cubicBezTo>
                    <a:pt x="53839" y="39579"/>
                    <a:pt x="53872" y="39413"/>
                    <a:pt x="53872" y="39246"/>
                  </a:cubicBezTo>
                  <a:cubicBezTo>
                    <a:pt x="54039" y="38479"/>
                    <a:pt x="54172" y="37745"/>
                    <a:pt x="54239" y="36978"/>
                  </a:cubicBezTo>
                  <a:cubicBezTo>
                    <a:pt x="54239" y="36811"/>
                    <a:pt x="54306" y="36644"/>
                    <a:pt x="54306" y="36477"/>
                  </a:cubicBezTo>
                  <a:cubicBezTo>
                    <a:pt x="54339" y="36077"/>
                    <a:pt x="54372" y="35677"/>
                    <a:pt x="54406" y="35276"/>
                  </a:cubicBezTo>
                  <a:lnTo>
                    <a:pt x="54406" y="35010"/>
                  </a:lnTo>
                  <a:lnTo>
                    <a:pt x="54406" y="34809"/>
                  </a:lnTo>
                  <a:cubicBezTo>
                    <a:pt x="54472" y="34242"/>
                    <a:pt x="54472" y="33609"/>
                    <a:pt x="54472" y="32975"/>
                  </a:cubicBezTo>
                  <a:lnTo>
                    <a:pt x="54472" y="32574"/>
                  </a:lnTo>
                  <a:cubicBezTo>
                    <a:pt x="54472" y="32174"/>
                    <a:pt x="54406" y="31774"/>
                    <a:pt x="54406" y="31407"/>
                  </a:cubicBezTo>
                  <a:cubicBezTo>
                    <a:pt x="54406" y="31240"/>
                    <a:pt x="54372" y="31073"/>
                    <a:pt x="54372" y="30907"/>
                  </a:cubicBezTo>
                  <a:lnTo>
                    <a:pt x="54239" y="29772"/>
                  </a:lnTo>
                  <a:lnTo>
                    <a:pt x="54239" y="29739"/>
                  </a:lnTo>
                  <a:cubicBezTo>
                    <a:pt x="54206" y="29572"/>
                    <a:pt x="54206" y="29406"/>
                    <a:pt x="54172" y="29239"/>
                  </a:cubicBezTo>
                  <a:cubicBezTo>
                    <a:pt x="54039" y="28572"/>
                    <a:pt x="53872" y="27904"/>
                    <a:pt x="53672" y="27237"/>
                  </a:cubicBezTo>
                  <a:cubicBezTo>
                    <a:pt x="53605" y="27071"/>
                    <a:pt x="53572" y="26904"/>
                    <a:pt x="53505" y="26737"/>
                  </a:cubicBezTo>
                  <a:cubicBezTo>
                    <a:pt x="52604" y="24269"/>
                    <a:pt x="51203" y="22000"/>
                    <a:pt x="49169" y="19965"/>
                  </a:cubicBezTo>
                  <a:cubicBezTo>
                    <a:pt x="48501" y="19265"/>
                    <a:pt x="47734" y="18631"/>
                    <a:pt x="47000" y="17997"/>
                  </a:cubicBezTo>
                  <a:cubicBezTo>
                    <a:pt x="45199" y="16596"/>
                    <a:pt x="43164" y="15329"/>
                    <a:pt x="40829" y="14295"/>
                  </a:cubicBezTo>
                  <a:lnTo>
                    <a:pt x="44065" y="6422"/>
                  </a:lnTo>
                  <a:cubicBezTo>
                    <a:pt x="44332" y="5889"/>
                    <a:pt x="44265" y="5255"/>
                    <a:pt x="43998" y="4721"/>
                  </a:cubicBezTo>
                  <a:cubicBezTo>
                    <a:pt x="43698" y="4154"/>
                    <a:pt x="43231" y="3787"/>
                    <a:pt x="42597" y="3654"/>
                  </a:cubicBezTo>
                  <a:lnTo>
                    <a:pt x="26586" y="51"/>
                  </a:lnTo>
                  <a:cubicBezTo>
                    <a:pt x="26442" y="17"/>
                    <a:pt x="26293" y="1"/>
                    <a:pt x="26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50"/>
            <p:cNvSpPr/>
            <p:nvPr/>
          </p:nvSpPr>
          <p:spPr>
            <a:xfrm>
              <a:off x="6828375" y="3828038"/>
              <a:ext cx="143475" cy="135450"/>
            </a:xfrm>
            <a:custGeom>
              <a:avLst/>
              <a:gdLst/>
              <a:ahLst/>
              <a:cxnLst/>
              <a:rect l="l" t="t" r="r" b="b"/>
              <a:pathLst>
                <a:path w="5739" h="5418" extrusionOk="0">
                  <a:moveTo>
                    <a:pt x="1735" y="781"/>
                  </a:moveTo>
                  <a:cubicBezTo>
                    <a:pt x="2703" y="1481"/>
                    <a:pt x="3870" y="1948"/>
                    <a:pt x="5138" y="2082"/>
                  </a:cubicBezTo>
                  <a:cubicBezTo>
                    <a:pt x="4671" y="2882"/>
                    <a:pt x="4404" y="3783"/>
                    <a:pt x="4271" y="4750"/>
                  </a:cubicBezTo>
                  <a:cubicBezTo>
                    <a:pt x="3270" y="3950"/>
                    <a:pt x="2002" y="3416"/>
                    <a:pt x="735" y="3249"/>
                  </a:cubicBezTo>
                  <a:cubicBezTo>
                    <a:pt x="1168" y="2482"/>
                    <a:pt x="1569" y="1648"/>
                    <a:pt x="1735" y="781"/>
                  </a:cubicBezTo>
                  <a:close/>
                  <a:moveTo>
                    <a:pt x="1495" y="0"/>
                  </a:moveTo>
                  <a:cubicBezTo>
                    <a:pt x="1473" y="0"/>
                    <a:pt x="1453" y="4"/>
                    <a:pt x="1435" y="13"/>
                  </a:cubicBezTo>
                  <a:cubicBezTo>
                    <a:pt x="1335" y="80"/>
                    <a:pt x="1302" y="147"/>
                    <a:pt x="1268" y="247"/>
                  </a:cubicBezTo>
                  <a:cubicBezTo>
                    <a:pt x="1102" y="1314"/>
                    <a:pt x="668" y="2382"/>
                    <a:pt x="68" y="3249"/>
                  </a:cubicBezTo>
                  <a:cubicBezTo>
                    <a:pt x="1" y="3316"/>
                    <a:pt x="1" y="3416"/>
                    <a:pt x="1" y="3483"/>
                  </a:cubicBezTo>
                  <a:cubicBezTo>
                    <a:pt x="1" y="3583"/>
                    <a:pt x="134" y="3616"/>
                    <a:pt x="234" y="3616"/>
                  </a:cubicBezTo>
                  <a:cubicBezTo>
                    <a:pt x="1735" y="3749"/>
                    <a:pt x="3103" y="4383"/>
                    <a:pt x="4237" y="5351"/>
                  </a:cubicBezTo>
                  <a:cubicBezTo>
                    <a:pt x="4271" y="5417"/>
                    <a:pt x="4304" y="5417"/>
                    <a:pt x="4404" y="5417"/>
                  </a:cubicBezTo>
                  <a:lnTo>
                    <a:pt x="4471" y="5417"/>
                  </a:lnTo>
                  <a:cubicBezTo>
                    <a:pt x="4571" y="5351"/>
                    <a:pt x="4638" y="5284"/>
                    <a:pt x="4638" y="5217"/>
                  </a:cubicBezTo>
                  <a:cubicBezTo>
                    <a:pt x="4671" y="4050"/>
                    <a:pt x="5071" y="2915"/>
                    <a:pt x="5672" y="1915"/>
                  </a:cubicBezTo>
                  <a:cubicBezTo>
                    <a:pt x="5738" y="1815"/>
                    <a:pt x="5738" y="1748"/>
                    <a:pt x="5672" y="1648"/>
                  </a:cubicBezTo>
                  <a:cubicBezTo>
                    <a:pt x="5738" y="1648"/>
                    <a:pt x="5638" y="1615"/>
                    <a:pt x="5572" y="1581"/>
                  </a:cubicBezTo>
                  <a:cubicBezTo>
                    <a:pt x="4137" y="1481"/>
                    <a:pt x="2803" y="981"/>
                    <a:pt x="1669" y="80"/>
                  </a:cubicBezTo>
                  <a:cubicBezTo>
                    <a:pt x="1620" y="31"/>
                    <a:pt x="1553" y="0"/>
                    <a:pt x="14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50"/>
            <p:cNvSpPr/>
            <p:nvPr/>
          </p:nvSpPr>
          <p:spPr>
            <a:xfrm>
              <a:off x="6967650" y="3859413"/>
              <a:ext cx="79250" cy="143275"/>
            </a:xfrm>
            <a:custGeom>
              <a:avLst/>
              <a:gdLst/>
              <a:ahLst/>
              <a:cxnLst/>
              <a:rect l="l" t="t" r="r" b="b"/>
              <a:pathLst>
                <a:path w="3170" h="5731" extrusionOk="0">
                  <a:moveTo>
                    <a:pt x="2336" y="693"/>
                  </a:moveTo>
                  <a:lnTo>
                    <a:pt x="2336" y="693"/>
                  </a:lnTo>
                  <a:cubicBezTo>
                    <a:pt x="2536" y="2294"/>
                    <a:pt x="2002" y="3895"/>
                    <a:pt x="834" y="5030"/>
                  </a:cubicBezTo>
                  <a:cubicBezTo>
                    <a:pt x="601" y="3462"/>
                    <a:pt x="1168" y="1827"/>
                    <a:pt x="2336" y="693"/>
                  </a:cubicBezTo>
                  <a:close/>
                  <a:moveTo>
                    <a:pt x="2515" y="1"/>
                  </a:moveTo>
                  <a:cubicBezTo>
                    <a:pt x="2477" y="1"/>
                    <a:pt x="2436" y="9"/>
                    <a:pt x="2402" y="26"/>
                  </a:cubicBezTo>
                  <a:lnTo>
                    <a:pt x="2336" y="59"/>
                  </a:lnTo>
                  <a:cubicBezTo>
                    <a:pt x="2269" y="59"/>
                    <a:pt x="2269" y="126"/>
                    <a:pt x="2235" y="126"/>
                  </a:cubicBezTo>
                  <a:cubicBezTo>
                    <a:pt x="668" y="1460"/>
                    <a:pt x="1" y="3528"/>
                    <a:pt x="401" y="5563"/>
                  </a:cubicBezTo>
                  <a:cubicBezTo>
                    <a:pt x="401" y="5663"/>
                    <a:pt x="501" y="5730"/>
                    <a:pt x="568" y="5730"/>
                  </a:cubicBezTo>
                  <a:lnTo>
                    <a:pt x="668" y="5730"/>
                  </a:lnTo>
                  <a:cubicBezTo>
                    <a:pt x="701" y="5730"/>
                    <a:pt x="768" y="5730"/>
                    <a:pt x="801" y="5697"/>
                  </a:cubicBezTo>
                  <a:cubicBezTo>
                    <a:pt x="2436" y="4362"/>
                    <a:pt x="3169" y="2228"/>
                    <a:pt x="2736" y="193"/>
                  </a:cubicBezTo>
                  <a:cubicBezTo>
                    <a:pt x="2736" y="126"/>
                    <a:pt x="2702" y="59"/>
                    <a:pt x="2602" y="26"/>
                  </a:cubicBezTo>
                  <a:cubicBezTo>
                    <a:pt x="2586" y="9"/>
                    <a:pt x="2552" y="1"/>
                    <a:pt x="25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50"/>
            <p:cNvSpPr/>
            <p:nvPr/>
          </p:nvSpPr>
          <p:spPr>
            <a:xfrm>
              <a:off x="6855900" y="3753713"/>
              <a:ext cx="164325" cy="85500"/>
            </a:xfrm>
            <a:custGeom>
              <a:avLst/>
              <a:gdLst/>
              <a:ahLst/>
              <a:cxnLst/>
              <a:rect l="l" t="t" r="r" b="b"/>
              <a:pathLst>
                <a:path w="6573" h="3420" extrusionOk="0">
                  <a:moveTo>
                    <a:pt x="1683" y="462"/>
                  </a:moveTo>
                  <a:cubicBezTo>
                    <a:pt x="3405" y="462"/>
                    <a:pt x="5044" y="1325"/>
                    <a:pt x="6005" y="2753"/>
                  </a:cubicBezTo>
                  <a:cubicBezTo>
                    <a:pt x="5609" y="2847"/>
                    <a:pt x="5210" y="2893"/>
                    <a:pt x="4816" y="2893"/>
                  </a:cubicBezTo>
                  <a:cubicBezTo>
                    <a:pt x="3121" y="2893"/>
                    <a:pt x="1515" y="2046"/>
                    <a:pt x="568" y="585"/>
                  </a:cubicBezTo>
                  <a:cubicBezTo>
                    <a:pt x="939" y="502"/>
                    <a:pt x="1313" y="462"/>
                    <a:pt x="1683" y="462"/>
                  </a:cubicBezTo>
                  <a:close/>
                  <a:moveTo>
                    <a:pt x="1740" y="0"/>
                  </a:moveTo>
                  <a:cubicBezTo>
                    <a:pt x="1229" y="0"/>
                    <a:pt x="711" y="71"/>
                    <a:pt x="201" y="218"/>
                  </a:cubicBezTo>
                  <a:cubicBezTo>
                    <a:pt x="167" y="218"/>
                    <a:pt x="67" y="251"/>
                    <a:pt x="34" y="351"/>
                  </a:cubicBezTo>
                  <a:cubicBezTo>
                    <a:pt x="1" y="385"/>
                    <a:pt x="1" y="451"/>
                    <a:pt x="1" y="518"/>
                  </a:cubicBezTo>
                  <a:cubicBezTo>
                    <a:pt x="34" y="585"/>
                    <a:pt x="67" y="685"/>
                    <a:pt x="67" y="751"/>
                  </a:cubicBezTo>
                  <a:cubicBezTo>
                    <a:pt x="67" y="785"/>
                    <a:pt x="67" y="785"/>
                    <a:pt x="134" y="852"/>
                  </a:cubicBezTo>
                  <a:cubicBezTo>
                    <a:pt x="1168" y="2453"/>
                    <a:pt x="2969" y="3420"/>
                    <a:pt x="4837" y="3420"/>
                  </a:cubicBezTo>
                  <a:cubicBezTo>
                    <a:pt x="5304" y="3420"/>
                    <a:pt x="5705" y="3387"/>
                    <a:pt x="6172" y="3253"/>
                  </a:cubicBezTo>
                  <a:cubicBezTo>
                    <a:pt x="6205" y="3253"/>
                    <a:pt x="6205" y="3253"/>
                    <a:pt x="6238" y="3220"/>
                  </a:cubicBezTo>
                  <a:cubicBezTo>
                    <a:pt x="6339" y="3187"/>
                    <a:pt x="6372" y="3120"/>
                    <a:pt x="6472" y="3053"/>
                  </a:cubicBezTo>
                  <a:cubicBezTo>
                    <a:pt x="6539" y="2953"/>
                    <a:pt x="6572" y="2853"/>
                    <a:pt x="6539" y="2720"/>
                  </a:cubicBezTo>
                  <a:cubicBezTo>
                    <a:pt x="5510" y="1006"/>
                    <a:pt x="3669" y="0"/>
                    <a:pt x="17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50"/>
            <p:cNvSpPr/>
            <p:nvPr/>
          </p:nvSpPr>
          <p:spPr>
            <a:xfrm>
              <a:off x="7495525" y="3930088"/>
              <a:ext cx="177650" cy="72600"/>
            </a:xfrm>
            <a:custGeom>
              <a:avLst/>
              <a:gdLst/>
              <a:ahLst/>
              <a:cxnLst/>
              <a:rect l="l" t="t" r="r" b="b"/>
              <a:pathLst>
                <a:path w="7106" h="2904" extrusionOk="0">
                  <a:moveTo>
                    <a:pt x="2966" y="487"/>
                  </a:moveTo>
                  <a:cubicBezTo>
                    <a:pt x="4227" y="487"/>
                    <a:pt x="5448" y="961"/>
                    <a:pt x="6439" y="1869"/>
                  </a:cubicBezTo>
                  <a:cubicBezTo>
                    <a:pt x="5701" y="2238"/>
                    <a:pt x="4911" y="2417"/>
                    <a:pt x="4128" y="2417"/>
                  </a:cubicBezTo>
                  <a:cubicBezTo>
                    <a:pt x="2856" y="2417"/>
                    <a:pt x="1605" y="1943"/>
                    <a:pt x="634" y="1035"/>
                  </a:cubicBezTo>
                  <a:cubicBezTo>
                    <a:pt x="1397" y="666"/>
                    <a:pt x="2189" y="487"/>
                    <a:pt x="2966" y="487"/>
                  </a:cubicBezTo>
                  <a:close/>
                  <a:moveTo>
                    <a:pt x="2968" y="1"/>
                  </a:moveTo>
                  <a:cubicBezTo>
                    <a:pt x="2022" y="1"/>
                    <a:pt x="1056" y="242"/>
                    <a:pt x="134" y="735"/>
                  </a:cubicBezTo>
                  <a:cubicBezTo>
                    <a:pt x="67" y="802"/>
                    <a:pt x="1" y="835"/>
                    <a:pt x="1" y="902"/>
                  </a:cubicBezTo>
                  <a:cubicBezTo>
                    <a:pt x="1" y="1002"/>
                    <a:pt x="1" y="1068"/>
                    <a:pt x="67" y="1135"/>
                  </a:cubicBezTo>
                  <a:cubicBezTo>
                    <a:pt x="1135" y="2336"/>
                    <a:pt x="2636" y="2903"/>
                    <a:pt x="4137" y="2903"/>
                  </a:cubicBezTo>
                  <a:cubicBezTo>
                    <a:pt x="5071" y="2903"/>
                    <a:pt x="6005" y="2670"/>
                    <a:pt x="6906" y="2203"/>
                  </a:cubicBezTo>
                  <a:cubicBezTo>
                    <a:pt x="6939" y="2203"/>
                    <a:pt x="6939" y="2169"/>
                    <a:pt x="6972" y="2169"/>
                  </a:cubicBezTo>
                  <a:lnTo>
                    <a:pt x="7006" y="2069"/>
                  </a:lnTo>
                  <a:cubicBezTo>
                    <a:pt x="7106" y="2002"/>
                    <a:pt x="7106" y="1836"/>
                    <a:pt x="7006" y="1736"/>
                  </a:cubicBezTo>
                  <a:cubicBezTo>
                    <a:pt x="5885" y="594"/>
                    <a:pt x="4453" y="1"/>
                    <a:pt x="29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50"/>
            <p:cNvSpPr/>
            <p:nvPr/>
          </p:nvSpPr>
          <p:spPr>
            <a:xfrm>
              <a:off x="6998500" y="4028688"/>
              <a:ext cx="173500" cy="80725"/>
            </a:xfrm>
            <a:custGeom>
              <a:avLst/>
              <a:gdLst/>
              <a:ahLst/>
              <a:cxnLst/>
              <a:rect l="l" t="t" r="r" b="b"/>
              <a:pathLst>
                <a:path w="6940" h="3229" extrusionOk="0">
                  <a:moveTo>
                    <a:pt x="2196" y="477"/>
                  </a:moveTo>
                  <a:cubicBezTo>
                    <a:pt x="3729" y="477"/>
                    <a:pt x="5209" y="1183"/>
                    <a:pt x="6205" y="2428"/>
                  </a:cubicBezTo>
                  <a:cubicBezTo>
                    <a:pt x="5606" y="2619"/>
                    <a:pt x="5052" y="2700"/>
                    <a:pt x="4544" y="2700"/>
                  </a:cubicBezTo>
                  <a:cubicBezTo>
                    <a:pt x="2479" y="2700"/>
                    <a:pt x="1170" y="1369"/>
                    <a:pt x="635" y="727"/>
                  </a:cubicBezTo>
                  <a:cubicBezTo>
                    <a:pt x="1150" y="558"/>
                    <a:pt x="1676" y="477"/>
                    <a:pt x="2196" y="477"/>
                  </a:cubicBezTo>
                  <a:close/>
                  <a:moveTo>
                    <a:pt x="2210" y="0"/>
                  </a:moveTo>
                  <a:cubicBezTo>
                    <a:pt x="1528" y="0"/>
                    <a:pt x="836" y="128"/>
                    <a:pt x="168" y="393"/>
                  </a:cubicBezTo>
                  <a:cubicBezTo>
                    <a:pt x="101" y="427"/>
                    <a:pt x="1" y="527"/>
                    <a:pt x="1" y="594"/>
                  </a:cubicBezTo>
                  <a:cubicBezTo>
                    <a:pt x="1" y="694"/>
                    <a:pt x="1" y="727"/>
                    <a:pt x="34" y="794"/>
                  </a:cubicBezTo>
                  <a:cubicBezTo>
                    <a:pt x="368" y="1261"/>
                    <a:pt x="1935" y="3229"/>
                    <a:pt x="4604" y="3229"/>
                  </a:cubicBezTo>
                  <a:cubicBezTo>
                    <a:pt x="5204" y="3229"/>
                    <a:pt x="5938" y="3095"/>
                    <a:pt x="6706" y="2862"/>
                  </a:cubicBezTo>
                  <a:cubicBezTo>
                    <a:pt x="6806" y="2795"/>
                    <a:pt x="6839" y="2762"/>
                    <a:pt x="6872" y="2695"/>
                  </a:cubicBezTo>
                  <a:cubicBezTo>
                    <a:pt x="6939" y="2595"/>
                    <a:pt x="6872" y="2528"/>
                    <a:pt x="6839" y="2462"/>
                  </a:cubicBezTo>
                  <a:cubicBezTo>
                    <a:pt x="5750" y="889"/>
                    <a:pt x="4012" y="0"/>
                    <a:pt x="22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50"/>
            <p:cNvSpPr/>
            <p:nvPr/>
          </p:nvSpPr>
          <p:spPr>
            <a:xfrm>
              <a:off x="6750825" y="3779988"/>
              <a:ext cx="85100" cy="146800"/>
            </a:xfrm>
            <a:custGeom>
              <a:avLst/>
              <a:gdLst/>
              <a:ahLst/>
              <a:cxnLst/>
              <a:rect l="l" t="t" r="r" b="b"/>
              <a:pathLst>
                <a:path w="3404" h="5872" extrusionOk="0">
                  <a:moveTo>
                    <a:pt x="2736" y="568"/>
                  </a:moveTo>
                  <a:cubicBezTo>
                    <a:pt x="2769" y="1635"/>
                    <a:pt x="2202" y="4037"/>
                    <a:pt x="868" y="5238"/>
                  </a:cubicBezTo>
                  <a:cubicBezTo>
                    <a:pt x="601" y="3470"/>
                    <a:pt x="1335" y="1702"/>
                    <a:pt x="2736" y="568"/>
                  </a:cubicBezTo>
                  <a:close/>
                  <a:moveTo>
                    <a:pt x="2869" y="1"/>
                  </a:moveTo>
                  <a:cubicBezTo>
                    <a:pt x="2736" y="34"/>
                    <a:pt x="2669" y="34"/>
                    <a:pt x="2536" y="67"/>
                  </a:cubicBezTo>
                  <a:cubicBezTo>
                    <a:pt x="2469" y="67"/>
                    <a:pt x="2436" y="134"/>
                    <a:pt x="2436" y="134"/>
                  </a:cubicBezTo>
                  <a:cubicBezTo>
                    <a:pt x="768" y="1468"/>
                    <a:pt x="1" y="3570"/>
                    <a:pt x="434" y="5671"/>
                  </a:cubicBezTo>
                  <a:cubicBezTo>
                    <a:pt x="434" y="5738"/>
                    <a:pt x="501" y="5805"/>
                    <a:pt x="568" y="5838"/>
                  </a:cubicBezTo>
                  <a:cubicBezTo>
                    <a:pt x="601" y="5838"/>
                    <a:pt x="668" y="5872"/>
                    <a:pt x="701" y="5872"/>
                  </a:cubicBezTo>
                  <a:lnTo>
                    <a:pt x="768" y="5872"/>
                  </a:lnTo>
                  <a:lnTo>
                    <a:pt x="868" y="5838"/>
                  </a:lnTo>
                  <a:cubicBezTo>
                    <a:pt x="901" y="5838"/>
                    <a:pt x="901" y="5838"/>
                    <a:pt x="935" y="5805"/>
                  </a:cubicBezTo>
                  <a:cubicBezTo>
                    <a:pt x="2736" y="4471"/>
                    <a:pt x="3403" y="1235"/>
                    <a:pt x="3203" y="201"/>
                  </a:cubicBezTo>
                  <a:cubicBezTo>
                    <a:pt x="3203" y="134"/>
                    <a:pt x="3170" y="67"/>
                    <a:pt x="3070" y="34"/>
                  </a:cubicBezTo>
                  <a:cubicBezTo>
                    <a:pt x="3036" y="1"/>
                    <a:pt x="2936" y="1"/>
                    <a:pt x="28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50"/>
            <p:cNvSpPr/>
            <p:nvPr/>
          </p:nvSpPr>
          <p:spPr>
            <a:xfrm>
              <a:off x="6775850" y="3948488"/>
              <a:ext cx="167650" cy="86700"/>
            </a:xfrm>
            <a:custGeom>
              <a:avLst/>
              <a:gdLst/>
              <a:ahLst/>
              <a:cxnLst/>
              <a:rect l="l" t="t" r="r" b="b"/>
              <a:pathLst>
                <a:path w="6706" h="3468" extrusionOk="0">
                  <a:moveTo>
                    <a:pt x="1841" y="459"/>
                  </a:moveTo>
                  <a:cubicBezTo>
                    <a:pt x="3518" y="459"/>
                    <a:pt x="5124" y="1306"/>
                    <a:pt x="6071" y="2767"/>
                  </a:cubicBezTo>
                  <a:cubicBezTo>
                    <a:pt x="5795" y="2849"/>
                    <a:pt x="5391" y="2930"/>
                    <a:pt x="4891" y="2930"/>
                  </a:cubicBezTo>
                  <a:cubicBezTo>
                    <a:pt x="4367" y="2930"/>
                    <a:pt x="3736" y="2841"/>
                    <a:pt x="3036" y="2567"/>
                  </a:cubicBezTo>
                  <a:cubicBezTo>
                    <a:pt x="2435" y="2300"/>
                    <a:pt x="1368" y="1600"/>
                    <a:pt x="734" y="733"/>
                  </a:cubicBezTo>
                  <a:cubicBezTo>
                    <a:pt x="701" y="666"/>
                    <a:pt x="701" y="633"/>
                    <a:pt x="668" y="599"/>
                  </a:cubicBezTo>
                  <a:cubicBezTo>
                    <a:pt x="1057" y="505"/>
                    <a:pt x="1451" y="459"/>
                    <a:pt x="1841" y="459"/>
                  </a:cubicBezTo>
                  <a:close/>
                  <a:moveTo>
                    <a:pt x="1798" y="1"/>
                  </a:moveTo>
                  <a:cubicBezTo>
                    <a:pt x="1347" y="1"/>
                    <a:pt x="889" y="55"/>
                    <a:pt x="434" y="166"/>
                  </a:cubicBezTo>
                  <a:cubicBezTo>
                    <a:pt x="401" y="166"/>
                    <a:pt x="401" y="166"/>
                    <a:pt x="367" y="232"/>
                  </a:cubicBezTo>
                  <a:cubicBezTo>
                    <a:pt x="267" y="266"/>
                    <a:pt x="234" y="299"/>
                    <a:pt x="167" y="332"/>
                  </a:cubicBezTo>
                  <a:cubicBezTo>
                    <a:pt x="34" y="432"/>
                    <a:pt x="0" y="566"/>
                    <a:pt x="67" y="666"/>
                  </a:cubicBezTo>
                  <a:cubicBezTo>
                    <a:pt x="100" y="766"/>
                    <a:pt x="201" y="899"/>
                    <a:pt x="334" y="1066"/>
                  </a:cubicBezTo>
                  <a:cubicBezTo>
                    <a:pt x="668" y="1500"/>
                    <a:pt x="1068" y="1934"/>
                    <a:pt x="1535" y="2267"/>
                  </a:cubicBezTo>
                  <a:cubicBezTo>
                    <a:pt x="2002" y="2601"/>
                    <a:pt x="2435" y="2901"/>
                    <a:pt x="2836" y="3034"/>
                  </a:cubicBezTo>
                  <a:cubicBezTo>
                    <a:pt x="3603" y="3335"/>
                    <a:pt x="4270" y="3468"/>
                    <a:pt x="4871" y="3468"/>
                  </a:cubicBezTo>
                  <a:cubicBezTo>
                    <a:pt x="5504" y="3468"/>
                    <a:pt x="6005" y="3335"/>
                    <a:pt x="6272" y="3301"/>
                  </a:cubicBezTo>
                  <a:cubicBezTo>
                    <a:pt x="6372" y="3268"/>
                    <a:pt x="6438" y="3268"/>
                    <a:pt x="6505" y="3268"/>
                  </a:cubicBezTo>
                  <a:cubicBezTo>
                    <a:pt x="6572" y="3268"/>
                    <a:pt x="6605" y="3168"/>
                    <a:pt x="6672" y="3134"/>
                  </a:cubicBezTo>
                  <a:cubicBezTo>
                    <a:pt x="6705" y="3034"/>
                    <a:pt x="6705" y="2968"/>
                    <a:pt x="6672" y="2934"/>
                  </a:cubicBezTo>
                  <a:cubicBezTo>
                    <a:pt x="5665" y="1057"/>
                    <a:pt x="3793" y="1"/>
                    <a:pt x="17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50"/>
            <p:cNvSpPr/>
            <p:nvPr/>
          </p:nvSpPr>
          <p:spPr>
            <a:xfrm>
              <a:off x="7716525" y="3957213"/>
              <a:ext cx="175150" cy="69650"/>
            </a:xfrm>
            <a:custGeom>
              <a:avLst/>
              <a:gdLst/>
              <a:ahLst/>
              <a:cxnLst/>
              <a:rect l="l" t="t" r="r" b="b"/>
              <a:pathLst>
                <a:path w="7006" h="2786" extrusionOk="0">
                  <a:moveTo>
                    <a:pt x="3115" y="450"/>
                  </a:moveTo>
                  <a:cubicBezTo>
                    <a:pt x="4262" y="450"/>
                    <a:pt x="5405" y="823"/>
                    <a:pt x="6338" y="1551"/>
                  </a:cubicBezTo>
                  <a:cubicBezTo>
                    <a:pt x="5523" y="2026"/>
                    <a:pt x="4609" y="2263"/>
                    <a:pt x="3698" y="2263"/>
                  </a:cubicBezTo>
                  <a:cubicBezTo>
                    <a:pt x="2560" y="2263"/>
                    <a:pt x="1427" y="1892"/>
                    <a:pt x="501" y="1151"/>
                  </a:cubicBezTo>
                  <a:cubicBezTo>
                    <a:pt x="1308" y="681"/>
                    <a:pt x="2213" y="450"/>
                    <a:pt x="3115" y="450"/>
                  </a:cubicBezTo>
                  <a:close/>
                  <a:moveTo>
                    <a:pt x="3224" y="0"/>
                  </a:moveTo>
                  <a:cubicBezTo>
                    <a:pt x="2150" y="0"/>
                    <a:pt x="1075" y="305"/>
                    <a:pt x="134" y="917"/>
                  </a:cubicBezTo>
                  <a:cubicBezTo>
                    <a:pt x="0" y="984"/>
                    <a:pt x="0" y="1118"/>
                    <a:pt x="67" y="1251"/>
                  </a:cubicBezTo>
                  <a:cubicBezTo>
                    <a:pt x="34" y="1284"/>
                    <a:pt x="100" y="1384"/>
                    <a:pt x="134" y="1451"/>
                  </a:cubicBezTo>
                  <a:cubicBezTo>
                    <a:pt x="134" y="1484"/>
                    <a:pt x="167" y="1484"/>
                    <a:pt x="234" y="1551"/>
                  </a:cubicBezTo>
                  <a:cubicBezTo>
                    <a:pt x="1268" y="2385"/>
                    <a:pt x="2502" y="2785"/>
                    <a:pt x="3770" y="2785"/>
                  </a:cubicBezTo>
                  <a:cubicBezTo>
                    <a:pt x="4770" y="2785"/>
                    <a:pt x="5804" y="2485"/>
                    <a:pt x="6738" y="1951"/>
                  </a:cubicBezTo>
                  <a:cubicBezTo>
                    <a:pt x="6772" y="1951"/>
                    <a:pt x="6772" y="1918"/>
                    <a:pt x="6805" y="1918"/>
                  </a:cubicBezTo>
                  <a:cubicBezTo>
                    <a:pt x="6839" y="1818"/>
                    <a:pt x="6939" y="1785"/>
                    <a:pt x="6972" y="1718"/>
                  </a:cubicBezTo>
                  <a:cubicBezTo>
                    <a:pt x="7005" y="1651"/>
                    <a:pt x="7005" y="1585"/>
                    <a:pt x="7005" y="1551"/>
                  </a:cubicBezTo>
                  <a:cubicBezTo>
                    <a:pt x="7005" y="1451"/>
                    <a:pt x="6972" y="1418"/>
                    <a:pt x="6939" y="1384"/>
                  </a:cubicBezTo>
                  <a:cubicBezTo>
                    <a:pt x="5870" y="463"/>
                    <a:pt x="4548" y="0"/>
                    <a:pt x="3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50"/>
            <p:cNvSpPr/>
            <p:nvPr/>
          </p:nvSpPr>
          <p:spPr>
            <a:xfrm>
              <a:off x="7724025" y="4042138"/>
              <a:ext cx="132625" cy="103975"/>
            </a:xfrm>
            <a:custGeom>
              <a:avLst/>
              <a:gdLst/>
              <a:ahLst/>
              <a:cxnLst/>
              <a:rect l="l" t="t" r="r" b="b"/>
              <a:pathLst>
                <a:path w="5305" h="4159" extrusionOk="0">
                  <a:moveTo>
                    <a:pt x="1035" y="689"/>
                  </a:moveTo>
                  <a:lnTo>
                    <a:pt x="1035" y="689"/>
                  </a:lnTo>
                  <a:cubicBezTo>
                    <a:pt x="1813" y="956"/>
                    <a:pt x="2636" y="1090"/>
                    <a:pt x="3454" y="1090"/>
                  </a:cubicBezTo>
                  <a:cubicBezTo>
                    <a:pt x="3863" y="1090"/>
                    <a:pt x="4270" y="1056"/>
                    <a:pt x="4671" y="990"/>
                  </a:cubicBezTo>
                  <a:lnTo>
                    <a:pt x="4671" y="990"/>
                  </a:lnTo>
                  <a:cubicBezTo>
                    <a:pt x="4537" y="1423"/>
                    <a:pt x="4470" y="1924"/>
                    <a:pt x="4470" y="2424"/>
                  </a:cubicBezTo>
                  <a:cubicBezTo>
                    <a:pt x="4470" y="2824"/>
                    <a:pt x="4470" y="3191"/>
                    <a:pt x="4504" y="3591"/>
                  </a:cubicBezTo>
                  <a:cubicBezTo>
                    <a:pt x="3803" y="3391"/>
                    <a:pt x="3103" y="3258"/>
                    <a:pt x="2336" y="3258"/>
                  </a:cubicBezTo>
                  <a:cubicBezTo>
                    <a:pt x="1802" y="3258"/>
                    <a:pt x="1201" y="3358"/>
                    <a:pt x="668" y="3491"/>
                  </a:cubicBezTo>
                  <a:cubicBezTo>
                    <a:pt x="968" y="2557"/>
                    <a:pt x="1101" y="1590"/>
                    <a:pt x="1035" y="689"/>
                  </a:cubicBezTo>
                  <a:close/>
                  <a:moveTo>
                    <a:pt x="723" y="0"/>
                  </a:moveTo>
                  <a:cubicBezTo>
                    <a:pt x="673" y="0"/>
                    <a:pt x="626" y="16"/>
                    <a:pt x="568" y="56"/>
                  </a:cubicBezTo>
                  <a:cubicBezTo>
                    <a:pt x="501" y="89"/>
                    <a:pt x="501" y="189"/>
                    <a:pt x="501" y="256"/>
                  </a:cubicBezTo>
                  <a:cubicBezTo>
                    <a:pt x="634" y="1423"/>
                    <a:pt x="501" y="2591"/>
                    <a:pt x="34" y="3691"/>
                  </a:cubicBezTo>
                  <a:cubicBezTo>
                    <a:pt x="1" y="3758"/>
                    <a:pt x="34" y="3892"/>
                    <a:pt x="67" y="3925"/>
                  </a:cubicBezTo>
                  <a:cubicBezTo>
                    <a:pt x="167" y="4025"/>
                    <a:pt x="234" y="4025"/>
                    <a:pt x="334" y="4025"/>
                  </a:cubicBezTo>
                  <a:cubicBezTo>
                    <a:pt x="1009" y="3810"/>
                    <a:pt x="1690" y="3701"/>
                    <a:pt x="2366" y="3701"/>
                  </a:cubicBezTo>
                  <a:cubicBezTo>
                    <a:pt x="3161" y="3701"/>
                    <a:pt x="3947" y="3852"/>
                    <a:pt x="4704" y="4158"/>
                  </a:cubicBezTo>
                  <a:lnTo>
                    <a:pt x="4804" y="4158"/>
                  </a:lnTo>
                  <a:cubicBezTo>
                    <a:pt x="4837" y="4158"/>
                    <a:pt x="4904" y="4158"/>
                    <a:pt x="4971" y="4092"/>
                  </a:cubicBezTo>
                  <a:cubicBezTo>
                    <a:pt x="5037" y="4058"/>
                    <a:pt x="5037" y="3925"/>
                    <a:pt x="5037" y="3858"/>
                  </a:cubicBezTo>
                  <a:cubicBezTo>
                    <a:pt x="4971" y="3358"/>
                    <a:pt x="4937" y="2858"/>
                    <a:pt x="4971" y="2357"/>
                  </a:cubicBezTo>
                  <a:cubicBezTo>
                    <a:pt x="5004" y="1757"/>
                    <a:pt x="5071" y="1190"/>
                    <a:pt x="5271" y="623"/>
                  </a:cubicBezTo>
                  <a:cubicBezTo>
                    <a:pt x="5304" y="589"/>
                    <a:pt x="5271" y="523"/>
                    <a:pt x="5204" y="422"/>
                  </a:cubicBezTo>
                  <a:cubicBezTo>
                    <a:pt x="5171" y="389"/>
                    <a:pt x="5037" y="356"/>
                    <a:pt x="4971" y="356"/>
                  </a:cubicBezTo>
                  <a:cubicBezTo>
                    <a:pt x="4469" y="478"/>
                    <a:pt x="3959" y="538"/>
                    <a:pt x="3447" y="538"/>
                  </a:cubicBezTo>
                  <a:cubicBezTo>
                    <a:pt x="2564" y="538"/>
                    <a:pt x="1679" y="360"/>
                    <a:pt x="834" y="22"/>
                  </a:cubicBezTo>
                  <a:cubicBezTo>
                    <a:pt x="793" y="8"/>
                    <a:pt x="757" y="0"/>
                    <a:pt x="7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50"/>
            <p:cNvSpPr/>
            <p:nvPr/>
          </p:nvSpPr>
          <p:spPr>
            <a:xfrm>
              <a:off x="7273700" y="3890463"/>
              <a:ext cx="175975" cy="76350"/>
            </a:xfrm>
            <a:custGeom>
              <a:avLst/>
              <a:gdLst/>
              <a:ahLst/>
              <a:cxnLst/>
              <a:rect l="l" t="t" r="r" b="b"/>
              <a:pathLst>
                <a:path w="7039" h="3054" extrusionOk="0">
                  <a:moveTo>
                    <a:pt x="2629" y="528"/>
                  </a:moveTo>
                  <a:cubicBezTo>
                    <a:pt x="4040" y="528"/>
                    <a:pt x="5434" y="1124"/>
                    <a:pt x="6439" y="2220"/>
                  </a:cubicBezTo>
                  <a:cubicBezTo>
                    <a:pt x="5818" y="2458"/>
                    <a:pt x="5171" y="2574"/>
                    <a:pt x="4531" y="2574"/>
                  </a:cubicBezTo>
                  <a:cubicBezTo>
                    <a:pt x="3107" y="2574"/>
                    <a:pt x="1714" y="2000"/>
                    <a:pt x="701" y="919"/>
                  </a:cubicBezTo>
                  <a:cubicBezTo>
                    <a:pt x="1323" y="655"/>
                    <a:pt x="1978" y="528"/>
                    <a:pt x="2629" y="528"/>
                  </a:cubicBezTo>
                  <a:close/>
                  <a:moveTo>
                    <a:pt x="2588" y="1"/>
                  </a:moveTo>
                  <a:cubicBezTo>
                    <a:pt x="1772" y="1"/>
                    <a:pt x="946" y="179"/>
                    <a:pt x="167" y="552"/>
                  </a:cubicBezTo>
                  <a:cubicBezTo>
                    <a:pt x="34" y="585"/>
                    <a:pt x="1" y="752"/>
                    <a:pt x="34" y="885"/>
                  </a:cubicBezTo>
                  <a:cubicBezTo>
                    <a:pt x="101" y="952"/>
                    <a:pt x="134" y="952"/>
                    <a:pt x="134" y="986"/>
                  </a:cubicBezTo>
                  <a:cubicBezTo>
                    <a:pt x="1201" y="2320"/>
                    <a:pt x="2836" y="3054"/>
                    <a:pt x="4470" y="3054"/>
                  </a:cubicBezTo>
                  <a:cubicBezTo>
                    <a:pt x="5238" y="3054"/>
                    <a:pt x="6072" y="2887"/>
                    <a:pt x="6872" y="2487"/>
                  </a:cubicBezTo>
                  <a:cubicBezTo>
                    <a:pt x="6939" y="2487"/>
                    <a:pt x="6939" y="2453"/>
                    <a:pt x="6972" y="2420"/>
                  </a:cubicBezTo>
                  <a:cubicBezTo>
                    <a:pt x="7039" y="2320"/>
                    <a:pt x="7039" y="2220"/>
                    <a:pt x="6972" y="2086"/>
                  </a:cubicBezTo>
                  <a:cubicBezTo>
                    <a:pt x="5875" y="743"/>
                    <a:pt x="4252" y="1"/>
                    <a:pt x="25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50"/>
            <p:cNvSpPr/>
            <p:nvPr/>
          </p:nvSpPr>
          <p:spPr>
            <a:xfrm>
              <a:off x="7037700" y="3903413"/>
              <a:ext cx="155975" cy="135125"/>
            </a:xfrm>
            <a:custGeom>
              <a:avLst/>
              <a:gdLst/>
              <a:ahLst/>
              <a:cxnLst/>
              <a:rect l="l" t="t" r="r" b="b"/>
              <a:pathLst>
                <a:path w="6239" h="5405" extrusionOk="0">
                  <a:moveTo>
                    <a:pt x="1635" y="701"/>
                  </a:moveTo>
                  <a:cubicBezTo>
                    <a:pt x="2803" y="1435"/>
                    <a:pt x="4137" y="1869"/>
                    <a:pt x="5571" y="1869"/>
                  </a:cubicBezTo>
                  <a:cubicBezTo>
                    <a:pt x="5138" y="2736"/>
                    <a:pt x="4871" y="3703"/>
                    <a:pt x="4804" y="4704"/>
                  </a:cubicBezTo>
                  <a:cubicBezTo>
                    <a:pt x="3603" y="3870"/>
                    <a:pt x="2135" y="3403"/>
                    <a:pt x="701" y="3370"/>
                  </a:cubicBezTo>
                  <a:cubicBezTo>
                    <a:pt x="1035" y="2736"/>
                    <a:pt x="1468" y="1635"/>
                    <a:pt x="1635" y="701"/>
                  </a:cubicBezTo>
                  <a:close/>
                  <a:moveTo>
                    <a:pt x="1335" y="1"/>
                  </a:moveTo>
                  <a:cubicBezTo>
                    <a:pt x="1268" y="67"/>
                    <a:pt x="1235" y="134"/>
                    <a:pt x="1235" y="234"/>
                  </a:cubicBezTo>
                  <a:cubicBezTo>
                    <a:pt x="1101" y="1402"/>
                    <a:pt x="334" y="3003"/>
                    <a:pt x="67" y="3470"/>
                  </a:cubicBezTo>
                  <a:cubicBezTo>
                    <a:pt x="1" y="3570"/>
                    <a:pt x="1" y="3636"/>
                    <a:pt x="67" y="3737"/>
                  </a:cubicBezTo>
                  <a:cubicBezTo>
                    <a:pt x="101" y="3803"/>
                    <a:pt x="167" y="3870"/>
                    <a:pt x="267" y="3870"/>
                  </a:cubicBezTo>
                  <a:cubicBezTo>
                    <a:pt x="400" y="3862"/>
                    <a:pt x="532" y="3858"/>
                    <a:pt x="665" y="3858"/>
                  </a:cubicBezTo>
                  <a:cubicBezTo>
                    <a:pt x="2198" y="3858"/>
                    <a:pt x="3706" y="4388"/>
                    <a:pt x="4904" y="5371"/>
                  </a:cubicBezTo>
                  <a:cubicBezTo>
                    <a:pt x="4937" y="5404"/>
                    <a:pt x="4971" y="5404"/>
                    <a:pt x="5071" y="5404"/>
                  </a:cubicBezTo>
                  <a:cubicBezTo>
                    <a:pt x="5104" y="5404"/>
                    <a:pt x="5138" y="5404"/>
                    <a:pt x="5138" y="5371"/>
                  </a:cubicBezTo>
                  <a:cubicBezTo>
                    <a:pt x="5238" y="5304"/>
                    <a:pt x="5271" y="5238"/>
                    <a:pt x="5271" y="5138"/>
                  </a:cubicBezTo>
                  <a:cubicBezTo>
                    <a:pt x="5271" y="3937"/>
                    <a:pt x="5605" y="2769"/>
                    <a:pt x="6172" y="1735"/>
                  </a:cubicBezTo>
                  <a:cubicBezTo>
                    <a:pt x="6238" y="1635"/>
                    <a:pt x="6238" y="1568"/>
                    <a:pt x="6172" y="1468"/>
                  </a:cubicBezTo>
                  <a:cubicBezTo>
                    <a:pt x="6138" y="1402"/>
                    <a:pt x="6072" y="1368"/>
                    <a:pt x="5971" y="1368"/>
                  </a:cubicBezTo>
                  <a:cubicBezTo>
                    <a:pt x="5873" y="1372"/>
                    <a:pt x="5775" y="1374"/>
                    <a:pt x="5677" y="1374"/>
                  </a:cubicBezTo>
                  <a:cubicBezTo>
                    <a:pt x="4216" y="1374"/>
                    <a:pt x="2821" y="911"/>
                    <a:pt x="1602" y="67"/>
                  </a:cubicBezTo>
                  <a:cubicBezTo>
                    <a:pt x="1535" y="1"/>
                    <a:pt x="1435" y="1"/>
                    <a:pt x="1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50"/>
            <p:cNvSpPr/>
            <p:nvPr/>
          </p:nvSpPr>
          <p:spPr>
            <a:xfrm>
              <a:off x="7489700" y="4010363"/>
              <a:ext cx="147625" cy="119900"/>
            </a:xfrm>
            <a:custGeom>
              <a:avLst/>
              <a:gdLst/>
              <a:ahLst/>
              <a:cxnLst/>
              <a:rect l="l" t="t" r="r" b="b"/>
              <a:pathLst>
                <a:path w="5905" h="4796" extrusionOk="0">
                  <a:moveTo>
                    <a:pt x="1234" y="659"/>
                  </a:moveTo>
                  <a:cubicBezTo>
                    <a:pt x="2204" y="1119"/>
                    <a:pt x="3252" y="1363"/>
                    <a:pt x="4318" y="1363"/>
                  </a:cubicBezTo>
                  <a:cubicBezTo>
                    <a:pt x="4645" y="1363"/>
                    <a:pt x="4975" y="1340"/>
                    <a:pt x="5304" y="1293"/>
                  </a:cubicBezTo>
                  <a:lnTo>
                    <a:pt x="5304" y="1293"/>
                  </a:lnTo>
                  <a:cubicBezTo>
                    <a:pt x="5004" y="2194"/>
                    <a:pt x="4904" y="3161"/>
                    <a:pt x="5004" y="4129"/>
                  </a:cubicBezTo>
                  <a:cubicBezTo>
                    <a:pt x="4036" y="3662"/>
                    <a:pt x="3002" y="3461"/>
                    <a:pt x="1968" y="3461"/>
                  </a:cubicBezTo>
                  <a:cubicBezTo>
                    <a:pt x="1535" y="3461"/>
                    <a:pt x="1134" y="3495"/>
                    <a:pt x="734" y="3528"/>
                  </a:cubicBezTo>
                  <a:cubicBezTo>
                    <a:pt x="1134" y="2627"/>
                    <a:pt x="1301" y="1660"/>
                    <a:pt x="1234" y="659"/>
                  </a:cubicBezTo>
                  <a:close/>
                  <a:moveTo>
                    <a:pt x="951" y="1"/>
                  </a:moveTo>
                  <a:cubicBezTo>
                    <a:pt x="909" y="1"/>
                    <a:pt x="867" y="9"/>
                    <a:pt x="834" y="26"/>
                  </a:cubicBezTo>
                  <a:cubicBezTo>
                    <a:pt x="734" y="92"/>
                    <a:pt x="701" y="159"/>
                    <a:pt x="701" y="259"/>
                  </a:cubicBezTo>
                  <a:cubicBezTo>
                    <a:pt x="767" y="1460"/>
                    <a:pt x="567" y="2661"/>
                    <a:pt x="33" y="3762"/>
                  </a:cubicBezTo>
                  <a:cubicBezTo>
                    <a:pt x="0" y="3828"/>
                    <a:pt x="0" y="3962"/>
                    <a:pt x="67" y="3995"/>
                  </a:cubicBezTo>
                  <a:cubicBezTo>
                    <a:pt x="169" y="4097"/>
                    <a:pt x="251" y="4141"/>
                    <a:pt x="314" y="4141"/>
                  </a:cubicBezTo>
                  <a:cubicBezTo>
                    <a:pt x="334" y="4141"/>
                    <a:pt x="351" y="4136"/>
                    <a:pt x="367" y="4129"/>
                  </a:cubicBezTo>
                  <a:cubicBezTo>
                    <a:pt x="891" y="4011"/>
                    <a:pt x="1422" y="3952"/>
                    <a:pt x="1950" y="3952"/>
                  </a:cubicBezTo>
                  <a:cubicBezTo>
                    <a:pt x="3072" y="3952"/>
                    <a:pt x="4184" y="4218"/>
                    <a:pt x="5204" y="4762"/>
                  </a:cubicBezTo>
                  <a:cubicBezTo>
                    <a:pt x="5237" y="4796"/>
                    <a:pt x="5304" y="4796"/>
                    <a:pt x="5337" y="4796"/>
                  </a:cubicBezTo>
                  <a:cubicBezTo>
                    <a:pt x="5371" y="4796"/>
                    <a:pt x="5404" y="4796"/>
                    <a:pt x="5437" y="4762"/>
                  </a:cubicBezTo>
                  <a:cubicBezTo>
                    <a:pt x="5537" y="4696"/>
                    <a:pt x="5571" y="4629"/>
                    <a:pt x="5537" y="4495"/>
                  </a:cubicBezTo>
                  <a:cubicBezTo>
                    <a:pt x="5337" y="3328"/>
                    <a:pt x="5437" y="2160"/>
                    <a:pt x="5871" y="1093"/>
                  </a:cubicBezTo>
                  <a:cubicBezTo>
                    <a:pt x="5904" y="993"/>
                    <a:pt x="5871" y="926"/>
                    <a:pt x="5838" y="826"/>
                  </a:cubicBezTo>
                  <a:cubicBezTo>
                    <a:pt x="5771" y="759"/>
                    <a:pt x="5704" y="759"/>
                    <a:pt x="5571" y="759"/>
                  </a:cubicBezTo>
                  <a:cubicBezTo>
                    <a:pt x="5165" y="830"/>
                    <a:pt x="4755" y="866"/>
                    <a:pt x="4346" y="866"/>
                  </a:cubicBezTo>
                  <a:cubicBezTo>
                    <a:pt x="3206" y="866"/>
                    <a:pt x="2074" y="590"/>
                    <a:pt x="1068" y="26"/>
                  </a:cubicBezTo>
                  <a:cubicBezTo>
                    <a:pt x="1034" y="9"/>
                    <a:pt x="993" y="1"/>
                    <a:pt x="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50"/>
            <p:cNvSpPr/>
            <p:nvPr/>
          </p:nvSpPr>
          <p:spPr>
            <a:xfrm>
              <a:off x="7464675" y="4138338"/>
              <a:ext cx="176825" cy="71975"/>
            </a:xfrm>
            <a:custGeom>
              <a:avLst/>
              <a:gdLst/>
              <a:ahLst/>
              <a:cxnLst/>
              <a:rect l="l" t="t" r="r" b="b"/>
              <a:pathLst>
                <a:path w="7073" h="2879" extrusionOk="0">
                  <a:moveTo>
                    <a:pt x="2951" y="463"/>
                  </a:moveTo>
                  <a:cubicBezTo>
                    <a:pt x="4212" y="463"/>
                    <a:pt x="5455" y="937"/>
                    <a:pt x="6405" y="1845"/>
                  </a:cubicBezTo>
                  <a:cubicBezTo>
                    <a:pt x="5738" y="2178"/>
                    <a:pt x="5071" y="2412"/>
                    <a:pt x="4203" y="2412"/>
                  </a:cubicBezTo>
                  <a:cubicBezTo>
                    <a:pt x="3970" y="2412"/>
                    <a:pt x="3703" y="2412"/>
                    <a:pt x="3403" y="2379"/>
                  </a:cubicBezTo>
                  <a:cubicBezTo>
                    <a:pt x="3003" y="2345"/>
                    <a:pt x="2536" y="2212"/>
                    <a:pt x="2169" y="2012"/>
                  </a:cubicBezTo>
                  <a:cubicBezTo>
                    <a:pt x="1401" y="1711"/>
                    <a:pt x="968" y="1311"/>
                    <a:pt x="668" y="1011"/>
                  </a:cubicBezTo>
                  <a:cubicBezTo>
                    <a:pt x="1392" y="642"/>
                    <a:pt x="2175" y="463"/>
                    <a:pt x="2951" y="463"/>
                  </a:cubicBezTo>
                  <a:close/>
                  <a:moveTo>
                    <a:pt x="2968" y="1"/>
                  </a:moveTo>
                  <a:cubicBezTo>
                    <a:pt x="2002" y="1"/>
                    <a:pt x="1024" y="247"/>
                    <a:pt x="134" y="744"/>
                  </a:cubicBezTo>
                  <a:cubicBezTo>
                    <a:pt x="34" y="811"/>
                    <a:pt x="0" y="878"/>
                    <a:pt x="0" y="978"/>
                  </a:cubicBezTo>
                  <a:cubicBezTo>
                    <a:pt x="0" y="1044"/>
                    <a:pt x="34" y="1144"/>
                    <a:pt x="67" y="1178"/>
                  </a:cubicBezTo>
                  <a:cubicBezTo>
                    <a:pt x="134" y="1211"/>
                    <a:pt x="167" y="1244"/>
                    <a:pt x="234" y="1311"/>
                  </a:cubicBezTo>
                  <a:cubicBezTo>
                    <a:pt x="567" y="1578"/>
                    <a:pt x="1068" y="2078"/>
                    <a:pt x="1968" y="2479"/>
                  </a:cubicBezTo>
                  <a:cubicBezTo>
                    <a:pt x="2369" y="2645"/>
                    <a:pt x="2869" y="2812"/>
                    <a:pt x="3336" y="2846"/>
                  </a:cubicBezTo>
                  <a:cubicBezTo>
                    <a:pt x="3636" y="2879"/>
                    <a:pt x="3903" y="2879"/>
                    <a:pt x="4203" y="2879"/>
                  </a:cubicBezTo>
                  <a:cubicBezTo>
                    <a:pt x="5304" y="2879"/>
                    <a:pt x="6138" y="2545"/>
                    <a:pt x="6972" y="2145"/>
                  </a:cubicBezTo>
                  <a:cubicBezTo>
                    <a:pt x="7039" y="2078"/>
                    <a:pt x="7072" y="2045"/>
                    <a:pt x="7072" y="1978"/>
                  </a:cubicBezTo>
                  <a:cubicBezTo>
                    <a:pt x="7072" y="1878"/>
                    <a:pt x="7072" y="1812"/>
                    <a:pt x="7005" y="1745"/>
                  </a:cubicBezTo>
                  <a:cubicBezTo>
                    <a:pt x="5931" y="590"/>
                    <a:pt x="4463" y="1"/>
                    <a:pt x="29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50"/>
            <p:cNvSpPr/>
            <p:nvPr/>
          </p:nvSpPr>
          <p:spPr>
            <a:xfrm>
              <a:off x="7419650" y="3979313"/>
              <a:ext cx="69225" cy="143450"/>
            </a:xfrm>
            <a:custGeom>
              <a:avLst/>
              <a:gdLst/>
              <a:ahLst/>
              <a:cxnLst/>
              <a:rect l="l" t="t" r="r" b="b"/>
              <a:pathLst>
                <a:path w="2769" h="5738" extrusionOk="0">
                  <a:moveTo>
                    <a:pt x="1701" y="767"/>
                  </a:moveTo>
                  <a:lnTo>
                    <a:pt x="1701" y="767"/>
                  </a:lnTo>
                  <a:cubicBezTo>
                    <a:pt x="2135" y="2202"/>
                    <a:pt x="1835" y="3736"/>
                    <a:pt x="1001" y="5004"/>
                  </a:cubicBezTo>
                  <a:cubicBezTo>
                    <a:pt x="634" y="3536"/>
                    <a:pt x="867" y="2035"/>
                    <a:pt x="1701" y="767"/>
                  </a:cubicBezTo>
                  <a:close/>
                  <a:moveTo>
                    <a:pt x="1835" y="0"/>
                  </a:moveTo>
                  <a:cubicBezTo>
                    <a:pt x="1768" y="0"/>
                    <a:pt x="1668" y="0"/>
                    <a:pt x="1635" y="67"/>
                  </a:cubicBezTo>
                  <a:cubicBezTo>
                    <a:pt x="367" y="1601"/>
                    <a:pt x="0" y="3703"/>
                    <a:pt x="701" y="5571"/>
                  </a:cubicBezTo>
                  <a:cubicBezTo>
                    <a:pt x="767" y="5671"/>
                    <a:pt x="801" y="5704"/>
                    <a:pt x="934" y="5737"/>
                  </a:cubicBezTo>
                  <a:lnTo>
                    <a:pt x="967" y="5737"/>
                  </a:lnTo>
                  <a:cubicBezTo>
                    <a:pt x="1034" y="5737"/>
                    <a:pt x="1101" y="5704"/>
                    <a:pt x="1168" y="5671"/>
                  </a:cubicBezTo>
                  <a:cubicBezTo>
                    <a:pt x="2368" y="4103"/>
                    <a:pt x="2769" y="2035"/>
                    <a:pt x="2035" y="167"/>
                  </a:cubicBezTo>
                  <a:cubicBezTo>
                    <a:pt x="2002" y="67"/>
                    <a:pt x="1968" y="33"/>
                    <a:pt x="18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50"/>
            <p:cNvSpPr/>
            <p:nvPr/>
          </p:nvSpPr>
          <p:spPr>
            <a:xfrm>
              <a:off x="7257025" y="3968663"/>
              <a:ext cx="156800" cy="129075"/>
            </a:xfrm>
            <a:custGeom>
              <a:avLst/>
              <a:gdLst/>
              <a:ahLst/>
              <a:cxnLst/>
              <a:rect l="l" t="t" r="r" b="b"/>
              <a:pathLst>
                <a:path w="6272" h="5163" extrusionOk="0">
                  <a:moveTo>
                    <a:pt x="1535" y="693"/>
                  </a:moveTo>
                  <a:cubicBezTo>
                    <a:pt x="2678" y="1355"/>
                    <a:pt x="3903" y="1637"/>
                    <a:pt x="5184" y="1637"/>
                  </a:cubicBezTo>
                  <a:cubicBezTo>
                    <a:pt x="5324" y="1637"/>
                    <a:pt x="5464" y="1633"/>
                    <a:pt x="5604" y="1627"/>
                  </a:cubicBezTo>
                  <a:lnTo>
                    <a:pt x="5604" y="1627"/>
                  </a:lnTo>
                  <a:cubicBezTo>
                    <a:pt x="5304" y="2494"/>
                    <a:pt x="5137" y="3495"/>
                    <a:pt x="5204" y="4496"/>
                  </a:cubicBezTo>
                  <a:cubicBezTo>
                    <a:pt x="4103" y="3795"/>
                    <a:pt x="2802" y="3462"/>
                    <a:pt x="1468" y="3462"/>
                  </a:cubicBezTo>
                  <a:cubicBezTo>
                    <a:pt x="1201" y="3462"/>
                    <a:pt x="968" y="3462"/>
                    <a:pt x="701" y="3495"/>
                  </a:cubicBezTo>
                  <a:cubicBezTo>
                    <a:pt x="1168" y="2628"/>
                    <a:pt x="1468" y="1660"/>
                    <a:pt x="1535" y="693"/>
                  </a:cubicBezTo>
                  <a:close/>
                  <a:moveTo>
                    <a:pt x="1335" y="1"/>
                  </a:moveTo>
                  <a:cubicBezTo>
                    <a:pt x="1293" y="1"/>
                    <a:pt x="1251" y="9"/>
                    <a:pt x="1201" y="26"/>
                  </a:cubicBezTo>
                  <a:cubicBezTo>
                    <a:pt x="1135" y="92"/>
                    <a:pt x="1068" y="159"/>
                    <a:pt x="1068" y="259"/>
                  </a:cubicBezTo>
                  <a:cubicBezTo>
                    <a:pt x="1035" y="1460"/>
                    <a:pt x="668" y="2628"/>
                    <a:pt x="34" y="3662"/>
                  </a:cubicBezTo>
                  <a:cubicBezTo>
                    <a:pt x="0" y="3762"/>
                    <a:pt x="0" y="3828"/>
                    <a:pt x="34" y="3929"/>
                  </a:cubicBezTo>
                  <a:cubicBezTo>
                    <a:pt x="58" y="3977"/>
                    <a:pt x="136" y="4008"/>
                    <a:pt x="216" y="4008"/>
                  </a:cubicBezTo>
                  <a:cubicBezTo>
                    <a:pt x="245" y="4008"/>
                    <a:pt x="274" y="4004"/>
                    <a:pt x="301" y="3995"/>
                  </a:cubicBezTo>
                  <a:cubicBezTo>
                    <a:pt x="691" y="3930"/>
                    <a:pt x="1079" y="3898"/>
                    <a:pt x="1463" y="3898"/>
                  </a:cubicBezTo>
                  <a:cubicBezTo>
                    <a:pt x="2853" y="3898"/>
                    <a:pt x="4188" y="4319"/>
                    <a:pt x="5338" y="5129"/>
                  </a:cubicBezTo>
                  <a:cubicBezTo>
                    <a:pt x="5371" y="5163"/>
                    <a:pt x="5438" y="5163"/>
                    <a:pt x="5471" y="5163"/>
                  </a:cubicBezTo>
                  <a:cubicBezTo>
                    <a:pt x="5504" y="5163"/>
                    <a:pt x="5538" y="5163"/>
                    <a:pt x="5604" y="5129"/>
                  </a:cubicBezTo>
                  <a:cubicBezTo>
                    <a:pt x="5671" y="5096"/>
                    <a:pt x="5705" y="4996"/>
                    <a:pt x="5705" y="4863"/>
                  </a:cubicBezTo>
                  <a:cubicBezTo>
                    <a:pt x="5538" y="3662"/>
                    <a:pt x="5705" y="2461"/>
                    <a:pt x="6205" y="1327"/>
                  </a:cubicBezTo>
                  <a:cubicBezTo>
                    <a:pt x="6272" y="1260"/>
                    <a:pt x="6272" y="1160"/>
                    <a:pt x="6172" y="1060"/>
                  </a:cubicBezTo>
                  <a:cubicBezTo>
                    <a:pt x="6172" y="1066"/>
                    <a:pt x="6166" y="1069"/>
                    <a:pt x="6157" y="1069"/>
                  </a:cubicBezTo>
                  <a:cubicBezTo>
                    <a:pt x="6121" y="1069"/>
                    <a:pt x="6025" y="1026"/>
                    <a:pt x="5971" y="1026"/>
                  </a:cubicBezTo>
                  <a:cubicBezTo>
                    <a:pt x="5667" y="1071"/>
                    <a:pt x="5366" y="1092"/>
                    <a:pt x="5067" y="1092"/>
                  </a:cubicBezTo>
                  <a:cubicBezTo>
                    <a:pt x="3793" y="1092"/>
                    <a:pt x="2576" y="701"/>
                    <a:pt x="1468" y="26"/>
                  </a:cubicBezTo>
                  <a:cubicBezTo>
                    <a:pt x="1418" y="9"/>
                    <a:pt x="1376" y="1"/>
                    <a:pt x="1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50"/>
            <p:cNvSpPr/>
            <p:nvPr/>
          </p:nvSpPr>
          <p:spPr>
            <a:xfrm>
              <a:off x="7648975" y="4008488"/>
              <a:ext cx="68400" cy="148475"/>
            </a:xfrm>
            <a:custGeom>
              <a:avLst/>
              <a:gdLst/>
              <a:ahLst/>
              <a:cxnLst/>
              <a:rect l="l" t="t" r="r" b="b"/>
              <a:pathLst>
                <a:path w="2736" h="5939" extrusionOk="0">
                  <a:moveTo>
                    <a:pt x="1602" y="734"/>
                  </a:moveTo>
                  <a:cubicBezTo>
                    <a:pt x="2135" y="2235"/>
                    <a:pt x="1968" y="3903"/>
                    <a:pt x="1068" y="5271"/>
                  </a:cubicBezTo>
                  <a:cubicBezTo>
                    <a:pt x="534" y="3770"/>
                    <a:pt x="701" y="2102"/>
                    <a:pt x="1602" y="734"/>
                  </a:cubicBezTo>
                  <a:close/>
                  <a:moveTo>
                    <a:pt x="1668" y="1"/>
                  </a:moveTo>
                  <a:cubicBezTo>
                    <a:pt x="1568" y="1"/>
                    <a:pt x="1535" y="34"/>
                    <a:pt x="1501" y="67"/>
                  </a:cubicBezTo>
                  <a:cubicBezTo>
                    <a:pt x="234" y="1735"/>
                    <a:pt x="0" y="3937"/>
                    <a:pt x="868" y="5838"/>
                  </a:cubicBezTo>
                  <a:cubicBezTo>
                    <a:pt x="934" y="5905"/>
                    <a:pt x="1001" y="5938"/>
                    <a:pt x="1068" y="5938"/>
                  </a:cubicBezTo>
                  <a:lnTo>
                    <a:pt x="1135" y="5938"/>
                  </a:lnTo>
                  <a:cubicBezTo>
                    <a:pt x="1201" y="5938"/>
                    <a:pt x="1235" y="5905"/>
                    <a:pt x="1335" y="5871"/>
                  </a:cubicBezTo>
                  <a:cubicBezTo>
                    <a:pt x="2502" y="4270"/>
                    <a:pt x="2736" y="2069"/>
                    <a:pt x="1902" y="201"/>
                  </a:cubicBezTo>
                  <a:cubicBezTo>
                    <a:pt x="1902" y="167"/>
                    <a:pt x="1868" y="167"/>
                    <a:pt x="1868" y="101"/>
                  </a:cubicBezTo>
                  <a:lnTo>
                    <a:pt x="1835" y="67"/>
                  </a:lnTo>
                  <a:cubicBezTo>
                    <a:pt x="1802" y="34"/>
                    <a:pt x="1702" y="1"/>
                    <a:pt x="16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50"/>
            <p:cNvSpPr/>
            <p:nvPr/>
          </p:nvSpPr>
          <p:spPr>
            <a:xfrm>
              <a:off x="7699850" y="4166063"/>
              <a:ext cx="178475" cy="71775"/>
            </a:xfrm>
            <a:custGeom>
              <a:avLst/>
              <a:gdLst/>
              <a:ahLst/>
              <a:cxnLst/>
              <a:rect l="l" t="t" r="r" b="b"/>
              <a:pathLst>
                <a:path w="7139" h="2871" extrusionOk="0">
                  <a:moveTo>
                    <a:pt x="3333" y="497"/>
                  </a:moveTo>
                  <a:cubicBezTo>
                    <a:pt x="4463" y="497"/>
                    <a:pt x="5585" y="868"/>
                    <a:pt x="6505" y="1603"/>
                  </a:cubicBezTo>
                  <a:cubicBezTo>
                    <a:pt x="6105" y="1803"/>
                    <a:pt x="5804" y="1970"/>
                    <a:pt x="5171" y="2137"/>
                  </a:cubicBezTo>
                  <a:cubicBezTo>
                    <a:pt x="4692" y="2274"/>
                    <a:pt x="4237" y="2331"/>
                    <a:pt x="3812" y="2331"/>
                  </a:cubicBezTo>
                  <a:cubicBezTo>
                    <a:pt x="2369" y="2331"/>
                    <a:pt x="1260" y="1674"/>
                    <a:pt x="667" y="1236"/>
                  </a:cubicBezTo>
                  <a:cubicBezTo>
                    <a:pt x="1490" y="742"/>
                    <a:pt x="2414" y="497"/>
                    <a:pt x="3333" y="497"/>
                  </a:cubicBezTo>
                  <a:close/>
                  <a:moveTo>
                    <a:pt x="3295" y="0"/>
                  </a:moveTo>
                  <a:cubicBezTo>
                    <a:pt x="2185" y="0"/>
                    <a:pt x="1077" y="320"/>
                    <a:pt x="134" y="969"/>
                  </a:cubicBezTo>
                  <a:cubicBezTo>
                    <a:pt x="34" y="1036"/>
                    <a:pt x="0" y="1103"/>
                    <a:pt x="0" y="1203"/>
                  </a:cubicBezTo>
                  <a:cubicBezTo>
                    <a:pt x="0" y="1270"/>
                    <a:pt x="67" y="1370"/>
                    <a:pt x="134" y="1403"/>
                  </a:cubicBezTo>
                  <a:lnTo>
                    <a:pt x="167" y="1436"/>
                  </a:lnTo>
                  <a:cubicBezTo>
                    <a:pt x="701" y="1903"/>
                    <a:pt x="2102" y="2871"/>
                    <a:pt x="3903" y="2871"/>
                  </a:cubicBezTo>
                  <a:cubicBezTo>
                    <a:pt x="4337" y="2871"/>
                    <a:pt x="4837" y="2804"/>
                    <a:pt x="5337" y="2637"/>
                  </a:cubicBezTo>
                  <a:cubicBezTo>
                    <a:pt x="6105" y="2437"/>
                    <a:pt x="6438" y="2237"/>
                    <a:pt x="6905" y="1970"/>
                  </a:cubicBezTo>
                  <a:lnTo>
                    <a:pt x="7005" y="1903"/>
                  </a:lnTo>
                  <a:cubicBezTo>
                    <a:pt x="7072" y="1837"/>
                    <a:pt x="7105" y="1803"/>
                    <a:pt x="7139" y="1737"/>
                  </a:cubicBezTo>
                  <a:cubicBezTo>
                    <a:pt x="7139" y="1637"/>
                    <a:pt x="7139" y="1603"/>
                    <a:pt x="7105" y="1536"/>
                  </a:cubicBezTo>
                  <a:cubicBezTo>
                    <a:pt x="7005" y="1436"/>
                    <a:pt x="6972" y="1403"/>
                    <a:pt x="6938" y="1303"/>
                  </a:cubicBezTo>
                  <a:cubicBezTo>
                    <a:pt x="6938" y="1270"/>
                    <a:pt x="6905" y="1270"/>
                    <a:pt x="6905" y="1270"/>
                  </a:cubicBezTo>
                  <a:cubicBezTo>
                    <a:pt x="5867" y="429"/>
                    <a:pt x="4580" y="0"/>
                    <a:pt x="32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50"/>
            <p:cNvSpPr/>
            <p:nvPr/>
          </p:nvSpPr>
          <p:spPr>
            <a:xfrm>
              <a:off x="7061050" y="3828213"/>
              <a:ext cx="171825" cy="80225"/>
            </a:xfrm>
            <a:custGeom>
              <a:avLst/>
              <a:gdLst/>
              <a:ahLst/>
              <a:cxnLst/>
              <a:rect l="l" t="t" r="r" b="b"/>
              <a:pathLst>
                <a:path w="6873" h="3209" extrusionOk="0">
                  <a:moveTo>
                    <a:pt x="2181" y="504"/>
                  </a:moveTo>
                  <a:cubicBezTo>
                    <a:pt x="3719" y="504"/>
                    <a:pt x="5205" y="1192"/>
                    <a:pt x="6205" y="2441"/>
                  </a:cubicBezTo>
                  <a:cubicBezTo>
                    <a:pt x="5690" y="2610"/>
                    <a:pt x="5163" y="2692"/>
                    <a:pt x="4643" y="2692"/>
                  </a:cubicBezTo>
                  <a:cubicBezTo>
                    <a:pt x="3111" y="2692"/>
                    <a:pt x="1631" y="1986"/>
                    <a:pt x="634" y="740"/>
                  </a:cubicBezTo>
                  <a:cubicBezTo>
                    <a:pt x="1145" y="581"/>
                    <a:pt x="1666" y="504"/>
                    <a:pt x="2181" y="504"/>
                  </a:cubicBezTo>
                  <a:close/>
                  <a:moveTo>
                    <a:pt x="2161" y="0"/>
                  </a:moveTo>
                  <a:cubicBezTo>
                    <a:pt x="1491" y="0"/>
                    <a:pt x="816" y="121"/>
                    <a:pt x="167" y="373"/>
                  </a:cubicBezTo>
                  <a:cubicBezTo>
                    <a:pt x="34" y="407"/>
                    <a:pt x="1" y="540"/>
                    <a:pt x="1" y="640"/>
                  </a:cubicBezTo>
                  <a:lnTo>
                    <a:pt x="34" y="740"/>
                  </a:lnTo>
                  <a:cubicBezTo>
                    <a:pt x="34" y="774"/>
                    <a:pt x="34" y="774"/>
                    <a:pt x="101" y="807"/>
                  </a:cubicBezTo>
                  <a:cubicBezTo>
                    <a:pt x="1168" y="2308"/>
                    <a:pt x="2869" y="3209"/>
                    <a:pt x="4671" y="3209"/>
                  </a:cubicBezTo>
                  <a:cubicBezTo>
                    <a:pt x="5338" y="3209"/>
                    <a:pt x="6038" y="3075"/>
                    <a:pt x="6705" y="2808"/>
                  </a:cubicBezTo>
                  <a:cubicBezTo>
                    <a:pt x="6772" y="2775"/>
                    <a:pt x="6805" y="2742"/>
                    <a:pt x="6839" y="2642"/>
                  </a:cubicBezTo>
                  <a:cubicBezTo>
                    <a:pt x="6872" y="2575"/>
                    <a:pt x="6839" y="2475"/>
                    <a:pt x="6805" y="2441"/>
                  </a:cubicBezTo>
                  <a:cubicBezTo>
                    <a:pt x="5734" y="883"/>
                    <a:pt x="3970" y="0"/>
                    <a:pt x="21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50"/>
            <p:cNvSpPr/>
            <p:nvPr/>
          </p:nvSpPr>
          <p:spPr>
            <a:xfrm>
              <a:off x="7869125" y="4023488"/>
              <a:ext cx="70925" cy="159325"/>
            </a:xfrm>
            <a:custGeom>
              <a:avLst/>
              <a:gdLst/>
              <a:ahLst/>
              <a:cxnLst/>
              <a:rect l="l" t="t" r="r" b="b"/>
              <a:pathLst>
                <a:path w="2837" h="6373" extrusionOk="0">
                  <a:moveTo>
                    <a:pt x="1702" y="668"/>
                  </a:moveTo>
                  <a:lnTo>
                    <a:pt x="1702" y="668"/>
                  </a:lnTo>
                  <a:cubicBezTo>
                    <a:pt x="2035" y="1802"/>
                    <a:pt x="2236" y="4237"/>
                    <a:pt x="1368" y="5672"/>
                  </a:cubicBezTo>
                  <a:cubicBezTo>
                    <a:pt x="701" y="4004"/>
                    <a:pt x="1202" y="1635"/>
                    <a:pt x="1702" y="668"/>
                  </a:cubicBezTo>
                  <a:close/>
                  <a:moveTo>
                    <a:pt x="1568" y="1"/>
                  </a:moveTo>
                  <a:cubicBezTo>
                    <a:pt x="1502" y="1"/>
                    <a:pt x="1468" y="68"/>
                    <a:pt x="1402" y="101"/>
                  </a:cubicBezTo>
                  <a:cubicBezTo>
                    <a:pt x="801" y="968"/>
                    <a:pt x="1" y="4137"/>
                    <a:pt x="1035" y="6139"/>
                  </a:cubicBezTo>
                  <a:cubicBezTo>
                    <a:pt x="1035" y="6172"/>
                    <a:pt x="1068" y="6172"/>
                    <a:pt x="1068" y="6239"/>
                  </a:cubicBezTo>
                  <a:lnTo>
                    <a:pt x="1168" y="6305"/>
                  </a:lnTo>
                  <a:cubicBezTo>
                    <a:pt x="1202" y="6339"/>
                    <a:pt x="1235" y="6372"/>
                    <a:pt x="1335" y="6372"/>
                  </a:cubicBezTo>
                  <a:cubicBezTo>
                    <a:pt x="1402" y="6372"/>
                    <a:pt x="1468" y="6339"/>
                    <a:pt x="1502" y="6305"/>
                  </a:cubicBezTo>
                  <a:cubicBezTo>
                    <a:pt x="2836" y="4604"/>
                    <a:pt x="2502" y="1602"/>
                    <a:pt x="2035" y="435"/>
                  </a:cubicBezTo>
                  <a:cubicBezTo>
                    <a:pt x="2069" y="401"/>
                    <a:pt x="2035" y="335"/>
                    <a:pt x="2002" y="301"/>
                  </a:cubicBezTo>
                  <a:cubicBezTo>
                    <a:pt x="1902" y="234"/>
                    <a:pt x="1835" y="168"/>
                    <a:pt x="1802" y="101"/>
                  </a:cubicBezTo>
                  <a:cubicBezTo>
                    <a:pt x="1735" y="34"/>
                    <a:pt x="1669" y="1"/>
                    <a:pt x="15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50"/>
            <p:cNvSpPr/>
            <p:nvPr/>
          </p:nvSpPr>
          <p:spPr>
            <a:xfrm>
              <a:off x="7227825" y="4095863"/>
              <a:ext cx="175150" cy="76100"/>
            </a:xfrm>
            <a:custGeom>
              <a:avLst/>
              <a:gdLst/>
              <a:ahLst/>
              <a:cxnLst/>
              <a:rect l="l" t="t" r="r" b="b"/>
              <a:pathLst>
                <a:path w="7006" h="3044" extrusionOk="0">
                  <a:moveTo>
                    <a:pt x="2607" y="500"/>
                  </a:moveTo>
                  <a:cubicBezTo>
                    <a:pt x="4017" y="500"/>
                    <a:pt x="5390" y="1080"/>
                    <a:pt x="6372" y="2176"/>
                  </a:cubicBezTo>
                  <a:cubicBezTo>
                    <a:pt x="6017" y="2318"/>
                    <a:pt x="5376" y="2544"/>
                    <a:pt x="4509" y="2544"/>
                  </a:cubicBezTo>
                  <a:cubicBezTo>
                    <a:pt x="4155" y="2544"/>
                    <a:pt x="3763" y="2507"/>
                    <a:pt x="3337" y="2410"/>
                  </a:cubicBezTo>
                  <a:cubicBezTo>
                    <a:pt x="2002" y="2110"/>
                    <a:pt x="1135" y="1309"/>
                    <a:pt x="668" y="875"/>
                  </a:cubicBezTo>
                  <a:cubicBezTo>
                    <a:pt x="1299" y="623"/>
                    <a:pt x="1957" y="500"/>
                    <a:pt x="2607" y="500"/>
                  </a:cubicBezTo>
                  <a:close/>
                  <a:moveTo>
                    <a:pt x="2619" y="1"/>
                  </a:moveTo>
                  <a:cubicBezTo>
                    <a:pt x="1795" y="1"/>
                    <a:pt x="957" y="186"/>
                    <a:pt x="168" y="575"/>
                  </a:cubicBezTo>
                  <a:cubicBezTo>
                    <a:pt x="101" y="608"/>
                    <a:pt x="34" y="675"/>
                    <a:pt x="1" y="742"/>
                  </a:cubicBezTo>
                  <a:cubicBezTo>
                    <a:pt x="1" y="842"/>
                    <a:pt x="1" y="909"/>
                    <a:pt x="101" y="942"/>
                  </a:cubicBezTo>
                  <a:cubicBezTo>
                    <a:pt x="268" y="1109"/>
                    <a:pt x="601" y="1542"/>
                    <a:pt x="1102" y="1909"/>
                  </a:cubicBezTo>
                  <a:cubicBezTo>
                    <a:pt x="1635" y="2276"/>
                    <a:pt x="2303" y="2710"/>
                    <a:pt x="3170" y="2877"/>
                  </a:cubicBezTo>
                  <a:cubicBezTo>
                    <a:pt x="3637" y="2943"/>
                    <a:pt x="4037" y="3044"/>
                    <a:pt x="4437" y="3044"/>
                  </a:cubicBezTo>
                  <a:cubicBezTo>
                    <a:pt x="5505" y="3044"/>
                    <a:pt x="6239" y="2710"/>
                    <a:pt x="6639" y="2543"/>
                  </a:cubicBezTo>
                  <a:cubicBezTo>
                    <a:pt x="6706" y="2510"/>
                    <a:pt x="6772" y="2510"/>
                    <a:pt x="6806" y="2443"/>
                  </a:cubicBezTo>
                  <a:cubicBezTo>
                    <a:pt x="6873" y="2410"/>
                    <a:pt x="6939" y="2376"/>
                    <a:pt x="6973" y="2276"/>
                  </a:cubicBezTo>
                  <a:cubicBezTo>
                    <a:pt x="7006" y="2210"/>
                    <a:pt x="6973" y="2110"/>
                    <a:pt x="6906" y="2076"/>
                  </a:cubicBezTo>
                  <a:cubicBezTo>
                    <a:pt x="5861" y="742"/>
                    <a:pt x="4267" y="1"/>
                    <a:pt x="2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50"/>
            <p:cNvSpPr/>
            <p:nvPr/>
          </p:nvSpPr>
          <p:spPr>
            <a:xfrm>
              <a:off x="7191150" y="3929763"/>
              <a:ext cx="66725" cy="139625"/>
            </a:xfrm>
            <a:custGeom>
              <a:avLst/>
              <a:gdLst/>
              <a:ahLst/>
              <a:cxnLst/>
              <a:rect l="l" t="t" r="r" b="b"/>
              <a:pathLst>
                <a:path w="2669" h="5585" extrusionOk="0">
                  <a:moveTo>
                    <a:pt x="2002" y="815"/>
                  </a:moveTo>
                  <a:cubicBezTo>
                    <a:pt x="2068" y="1849"/>
                    <a:pt x="1735" y="3683"/>
                    <a:pt x="901" y="4851"/>
                  </a:cubicBezTo>
                  <a:cubicBezTo>
                    <a:pt x="667" y="3383"/>
                    <a:pt x="1101" y="1915"/>
                    <a:pt x="2002" y="815"/>
                  </a:cubicBezTo>
                  <a:close/>
                  <a:moveTo>
                    <a:pt x="2188" y="0"/>
                  </a:moveTo>
                  <a:cubicBezTo>
                    <a:pt x="2127" y="0"/>
                    <a:pt x="2072" y="24"/>
                    <a:pt x="2002" y="47"/>
                  </a:cubicBezTo>
                  <a:cubicBezTo>
                    <a:pt x="601" y="1415"/>
                    <a:pt x="0" y="3516"/>
                    <a:pt x="501" y="5418"/>
                  </a:cubicBezTo>
                  <a:cubicBezTo>
                    <a:pt x="567" y="5518"/>
                    <a:pt x="601" y="5585"/>
                    <a:pt x="667" y="5585"/>
                  </a:cubicBezTo>
                  <a:lnTo>
                    <a:pt x="767" y="5585"/>
                  </a:lnTo>
                  <a:cubicBezTo>
                    <a:pt x="801" y="5585"/>
                    <a:pt x="901" y="5551"/>
                    <a:pt x="934" y="5518"/>
                  </a:cubicBezTo>
                  <a:cubicBezTo>
                    <a:pt x="2302" y="4184"/>
                    <a:pt x="2669" y="1248"/>
                    <a:pt x="2435" y="181"/>
                  </a:cubicBezTo>
                  <a:cubicBezTo>
                    <a:pt x="2435" y="81"/>
                    <a:pt x="2335" y="14"/>
                    <a:pt x="2269" y="14"/>
                  </a:cubicBezTo>
                  <a:cubicBezTo>
                    <a:pt x="2239" y="4"/>
                    <a:pt x="2213" y="0"/>
                    <a:pt x="21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50"/>
            <p:cNvSpPr/>
            <p:nvPr/>
          </p:nvSpPr>
          <p:spPr>
            <a:xfrm>
              <a:off x="7151950" y="4447763"/>
              <a:ext cx="164300" cy="108650"/>
            </a:xfrm>
            <a:custGeom>
              <a:avLst/>
              <a:gdLst/>
              <a:ahLst/>
              <a:cxnLst/>
              <a:rect l="l" t="t" r="r" b="b"/>
              <a:pathLst>
                <a:path w="6572" h="4346" extrusionOk="0">
                  <a:moveTo>
                    <a:pt x="468" y="0"/>
                  </a:moveTo>
                  <a:cubicBezTo>
                    <a:pt x="367" y="0"/>
                    <a:pt x="289" y="65"/>
                    <a:pt x="234" y="176"/>
                  </a:cubicBezTo>
                  <a:cubicBezTo>
                    <a:pt x="0" y="1043"/>
                    <a:pt x="134" y="1977"/>
                    <a:pt x="568" y="2744"/>
                  </a:cubicBezTo>
                  <a:cubicBezTo>
                    <a:pt x="1035" y="3545"/>
                    <a:pt x="1802" y="4078"/>
                    <a:pt x="2669" y="4279"/>
                  </a:cubicBezTo>
                  <a:cubicBezTo>
                    <a:pt x="2869" y="4312"/>
                    <a:pt x="3136" y="4345"/>
                    <a:pt x="3336" y="4345"/>
                  </a:cubicBezTo>
                  <a:cubicBezTo>
                    <a:pt x="3970" y="4345"/>
                    <a:pt x="4637" y="4145"/>
                    <a:pt x="5171" y="3778"/>
                  </a:cubicBezTo>
                  <a:cubicBezTo>
                    <a:pt x="5905" y="3278"/>
                    <a:pt x="6405" y="2477"/>
                    <a:pt x="6572" y="1610"/>
                  </a:cubicBezTo>
                  <a:cubicBezTo>
                    <a:pt x="6572" y="1510"/>
                    <a:pt x="6505" y="1376"/>
                    <a:pt x="6372" y="1343"/>
                  </a:cubicBezTo>
                  <a:cubicBezTo>
                    <a:pt x="6357" y="1340"/>
                    <a:pt x="6344" y="1338"/>
                    <a:pt x="6330" y="1338"/>
                  </a:cubicBezTo>
                  <a:cubicBezTo>
                    <a:pt x="6217" y="1338"/>
                    <a:pt x="6131" y="1454"/>
                    <a:pt x="6071" y="1543"/>
                  </a:cubicBezTo>
                  <a:cubicBezTo>
                    <a:pt x="5971" y="2310"/>
                    <a:pt x="5538" y="2978"/>
                    <a:pt x="4871" y="3378"/>
                  </a:cubicBezTo>
                  <a:cubicBezTo>
                    <a:pt x="4399" y="3700"/>
                    <a:pt x="3855" y="3875"/>
                    <a:pt x="3304" y="3875"/>
                  </a:cubicBezTo>
                  <a:cubicBezTo>
                    <a:pt x="3115" y="3875"/>
                    <a:pt x="2924" y="3854"/>
                    <a:pt x="2736" y="3812"/>
                  </a:cubicBezTo>
                  <a:cubicBezTo>
                    <a:pt x="2002" y="3645"/>
                    <a:pt x="1368" y="3178"/>
                    <a:pt x="1001" y="2511"/>
                  </a:cubicBezTo>
                  <a:cubicBezTo>
                    <a:pt x="568" y="1843"/>
                    <a:pt x="501" y="1043"/>
                    <a:pt x="701" y="309"/>
                  </a:cubicBezTo>
                  <a:cubicBezTo>
                    <a:pt x="734" y="176"/>
                    <a:pt x="668" y="42"/>
                    <a:pt x="534" y="9"/>
                  </a:cubicBezTo>
                  <a:cubicBezTo>
                    <a:pt x="511" y="3"/>
                    <a:pt x="489" y="0"/>
                    <a:pt x="4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50"/>
            <p:cNvSpPr/>
            <p:nvPr/>
          </p:nvSpPr>
          <p:spPr>
            <a:xfrm>
              <a:off x="7352925" y="4410438"/>
              <a:ext cx="170975" cy="116775"/>
            </a:xfrm>
            <a:custGeom>
              <a:avLst/>
              <a:gdLst/>
              <a:ahLst/>
              <a:cxnLst/>
              <a:rect l="l" t="t" r="r" b="b"/>
              <a:pathLst>
                <a:path w="6839" h="4671" extrusionOk="0">
                  <a:moveTo>
                    <a:pt x="301" y="1"/>
                  </a:moveTo>
                  <a:cubicBezTo>
                    <a:pt x="167" y="1"/>
                    <a:pt x="34" y="134"/>
                    <a:pt x="34" y="268"/>
                  </a:cubicBezTo>
                  <a:cubicBezTo>
                    <a:pt x="1" y="1635"/>
                    <a:pt x="734" y="2803"/>
                    <a:pt x="1869" y="3203"/>
                  </a:cubicBezTo>
                  <a:cubicBezTo>
                    <a:pt x="2169" y="3303"/>
                    <a:pt x="2469" y="3370"/>
                    <a:pt x="2736" y="3370"/>
                  </a:cubicBezTo>
                  <a:cubicBezTo>
                    <a:pt x="3169" y="3370"/>
                    <a:pt x="3570" y="3270"/>
                    <a:pt x="3970" y="3103"/>
                  </a:cubicBezTo>
                  <a:lnTo>
                    <a:pt x="5071" y="4604"/>
                  </a:lnTo>
                  <a:cubicBezTo>
                    <a:pt x="5138" y="4671"/>
                    <a:pt x="5204" y="4671"/>
                    <a:pt x="5304" y="4671"/>
                  </a:cubicBezTo>
                  <a:cubicBezTo>
                    <a:pt x="5338" y="4671"/>
                    <a:pt x="5371" y="4671"/>
                    <a:pt x="5404" y="4637"/>
                  </a:cubicBezTo>
                  <a:cubicBezTo>
                    <a:pt x="5538" y="4537"/>
                    <a:pt x="5538" y="4370"/>
                    <a:pt x="5471" y="4304"/>
                  </a:cubicBezTo>
                  <a:lnTo>
                    <a:pt x="4370" y="2836"/>
                  </a:lnTo>
                  <a:cubicBezTo>
                    <a:pt x="4537" y="2703"/>
                    <a:pt x="4704" y="2603"/>
                    <a:pt x="4837" y="2436"/>
                  </a:cubicBezTo>
                  <a:lnTo>
                    <a:pt x="6372" y="3370"/>
                  </a:lnTo>
                  <a:cubicBezTo>
                    <a:pt x="6405" y="3436"/>
                    <a:pt x="6472" y="3436"/>
                    <a:pt x="6505" y="3436"/>
                  </a:cubicBezTo>
                  <a:cubicBezTo>
                    <a:pt x="6572" y="3436"/>
                    <a:pt x="6672" y="3370"/>
                    <a:pt x="6705" y="3303"/>
                  </a:cubicBezTo>
                  <a:cubicBezTo>
                    <a:pt x="6839" y="3170"/>
                    <a:pt x="6805" y="3003"/>
                    <a:pt x="6672" y="2969"/>
                  </a:cubicBezTo>
                  <a:lnTo>
                    <a:pt x="5171" y="2035"/>
                  </a:lnTo>
                  <a:cubicBezTo>
                    <a:pt x="5304" y="1869"/>
                    <a:pt x="5438" y="1669"/>
                    <a:pt x="5504" y="1468"/>
                  </a:cubicBezTo>
                  <a:cubicBezTo>
                    <a:pt x="5538" y="1335"/>
                    <a:pt x="5504" y="1202"/>
                    <a:pt x="5371" y="1135"/>
                  </a:cubicBezTo>
                  <a:cubicBezTo>
                    <a:pt x="5347" y="1127"/>
                    <a:pt x="5322" y="1123"/>
                    <a:pt x="5295" y="1123"/>
                  </a:cubicBezTo>
                  <a:cubicBezTo>
                    <a:pt x="5210" y="1123"/>
                    <a:pt x="5114" y="1166"/>
                    <a:pt x="5037" y="1268"/>
                  </a:cubicBezTo>
                  <a:cubicBezTo>
                    <a:pt x="4582" y="2260"/>
                    <a:pt x="3631" y="2885"/>
                    <a:pt x="2704" y="2885"/>
                  </a:cubicBezTo>
                  <a:cubicBezTo>
                    <a:pt x="2477" y="2885"/>
                    <a:pt x="2252" y="2848"/>
                    <a:pt x="2035" y="2769"/>
                  </a:cubicBezTo>
                  <a:cubicBezTo>
                    <a:pt x="1135" y="2436"/>
                    <a:pt x="501" y="1435"/>
                    <a:pt x="534" y="268"/>
                  </a:cubicBezTo>
                  <a:cubicBezTo>
                    <a:pt x="534" y="134"/>
                    <a:pt x="468" y="1"/>
                    <a:pt x="3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50"/>
            <p:cNvSpPr/>
            <p:nvPr/>
          </p:nvSpPr>
          <p:spPr>
            <a:xfrm>
              <a:off x="6968475" y="4334563"/>
              <a:ext cx="186825" cy="84250"/>
            </a:xfrm>
            <a:custGeom>
              <a:avLst/>
              <a:gdLst/>
              <a:ahLst/>
              <a:cxnLst/>
              <a:rect l="l" t="t" r="r" b="b"/>
              <a:pathLst>
                <a:path w="7473" h="3370" extrusionOk="0">
                  <a:moveTo>
                    <a:pt x="2202" y="0"/>
                  </a:moveTo>
                  <a:cubicBezTo>
                    <a:pt x="2069" y="0"/>
                    <a:pt x="1936" y="100"/>
                    <a:pt x="1936" y="234"/>
                  </a:cubicBezTo>
                  <a:cubicBezTo>
                    <a:pt x="1936" y="467"/>
                    <a:pt x="2002" y="701"/>
                    <a:pt x="2002" y="901"/>
                  </a:cubicBezTo>
                  <a:lnTo>
                    <a:pt x="234" y="1134"/>
                  </a:lnTo>
                  <a:cubicBezTo>
                    <a:pt x="101" y="1134"/>
                    <a:pt x="1" y="1234"/>
                    <a:pt x="34" y="1401"/>
                  </a:cubicBezTo>
                  <a:cubicBezTo>
                    <a:pt x="34" y="1535"/>
                    <a:pt x="168" y="1635"/>
                    <a:pt x="301" y="1635"/>
                  </a:cubicBezTo>
                  <a:lnTo>
                    <a:pt x="334" y="1635"/>
                  </a:lnTo>
                  <a:lnTo>
                    <a:pt x="2136" y="1401"/>
                  </a:lnTo>
                  <a:cubicBezTo>
                    <a:pt x="2202" y="1635"/>
                    <a:pt x="2303" y="1768"/>
                    <a:pt x="2369" y="1968"/>
                  </a:cubicBezTo>
                  <a:lnTo>
                    <a:pt x="801" y="2802"/>
                  </a:lnTo>
                  <a:cubicBezTo>
                    <a:pt x="668" y="2869"/>
                    <a:pt x="635" y="3002"/>
                    <a:pt x="701" y="3136"/>
                  </a:cubicBezTo>
                  <a:cubicBezTo>
                    <a:pt x="735" y="3202"/>
                    <a:pt x="835" y="3236"/>
                    <a:pt x="902" y="3236"/>
                  </a:cubicBezTo>
                  <a:cubicBezTo>
                    <a:pt x="968" y="3236"/>
                    <a:pt x="1002" y="3236"/>
                    <a:pt x="1035" y="3202"/>
                  </a:cubicBezTo>
                  <a:lnTo>
                    <a:pt x="2703" y="2335"/>
                  </a:lnTo>
                  <a:cubicBezTo>
                    <a:pt x="3170" y="2902"/>
                    <a:pt x="3804" y="3303"/>
                    <a:pt x="4537" y="3369"/>
                  </a:cubicBezTo>
                  <a:lnTo>
                    <a:pt x="4738" y="3369"/>
                  </a:lnTo>
                  <a:cubicBezTo>
                    <a:pt x="5872" y="3369"/>
                    <a:pt x="6906" y="2602"/>
                    <a:pt x="7473" y="1435"/>
                  </a:cubicBezTo>
                  <a:cubicBezTo>
                    <a:pt x="7473" y="1334"/>
                    <a:pt x="7406" y="1168"/>
                    <a:pt x="7306" y="1134"/>
                  </a:cubicBezTo>
                  <a:cubicBezTo>
                    <a:pt x="7269" y="1116"/>
                    <a:pt x="7232" y="1107"/>
                    <a:pt x="7196" y="1107"/>
                  </a:cubicBezTo>
                  <a:cubicBezTo>
                    <a:pt x="7103" y="1107"/>
                    <a:pt x="7021" y="1162"/>
                    <a:pt x="6973" y="1234"/>
                  </a:cubicBezTo>
                  <a:cubicBezTo>
                    <a:pt x="6536" y="2231"/>
                    <a:pt x="5635" y="2879"/>
                    <a:pt x="4730" y="2879"/>
                  </a:cubicBezTo>
                  <a:cubicBezTo>
                    <a:pt x="4666" y="2879"/>
                    <a:pt x="4602" y="2876"/>
                    <a:pt x="4537" y="2869"/>
                  </a:cubicBezTo>
                  <a:cubicBezTo>
                    <a:pt x="3370" y="2802"/>
                    <a:pt x="2436" y="1635"/>
                    <a:pt x="2436" y="234"/>
                  </a:cubicBezTo>
                  <a:cubicBezTo>
                    <a:pt x="2436" y="100"/>
                    <a:pt x="2336" y="0"/>
                    <a:pt x="2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50"/>
            <p:cNvSpPr/>
            <p:nvPr/>
          </p:nvSpPr>
          <p:spPr>
            <a:xfrm>
              <a:off x="6823375" y="3053188"/>
              <a:ext cx="142625" cy="197300"/>
            </a:xfrm>
            <a:custGeom>
              <a:avLst/>
              <a:gdLst/>
              <a:ahLst/>
              <a:cxnLst/>
              <a:rect l="l" t="t" r="r" b="b"/>
              <a:pathLst>
                <a:path w="5705" h="7892" extrusionOk="0">
                  <a:moveTo>
                    <a:pt x="2763" y="1"/>
                  </a:moveTo>
                  <a:cubicBezTo>
                    <a:pt x="2679" y="1"/>
                    <a:pt x="2597" y="42"/>
                    <a:pt x="2536" y="119"/>
                  </a:cubicBezTo>
                  <a:cubicBezTo>
                    <a:pt x="2369" y="319"/>
                    <a:pt x="2302" y="552"/>
                    <a:pt x="2202" y="786"/>
                  </a:cubicBezTo>
                  <a:cubicBezTo>
                    <a:pt x="1535" y="2454"/>
                    <a:pt x="601" y="3221"/>
                    <a:pt x="201" y="3588"/>
                  </a:cubicBezTo>
                  <a:cubicBezTo>
                    <a:pt x="134" y="3654"/>
                    <a:pt x="1" y="4055"/>
                    <a:pt x="168" y="4155"/>
                  </a:cubicBezTo>
                  <a:cubicBezTo>
                    <a:pt x="568" y="4622"/>
                    <a:pt x="1402" y="5256"/>
                    <a:pt x="2169" y="7224"/>
                  </a:cubicBezTo>
                  <a:cubicBezTo>
                    <a:pt x="2236" y="7390"/>
                    <a:pt x="2302" y="7557"/>
                    <a:pt x="2369" y="7724"/>
                  </a:cubicBezTo>
                  <a:cubicBezTo>
                    <a:pt x="2441" y="7832"/>
                    <a:pt x="2562" y="7892"/>
                    <a:pt x="2674" y="7892"/>
                  </a:cubicBezTo>
                  <a:cubicBezTo>
                    <a:pt x="2769" y="7892"/>
                    <a:pt x="2857" y="7849"/>
                    <a:pt x="2903" y="7757"/>
                  </a:cubicBezTo>
                  <a:cubicBezTo>
                    <a:pt x="3236" y="7257"/>
                    <a:pt x="3303" y="6523"/>
                    <a:pt x="4437" y="5122"/>
                  </a:cubicBezTo>
                  <a:cubicBezTo>
                    <a:pt x="5104" y="4388"/>
                    <a:pt x="5705" y="4121"/>
                    <a:pt x="5171" y="3621"/>
                  </a:cubicBezTo>
                  <a:cubicBezTo>
                    <a:pt x="3770" y="2420"/>
                    <a:pt x="3303" y="686"/>
                    <a:pt x="3036" y="185"/>
                  </a:cubicBezTo>
                  <a:cubicBezTo>
                    <a:pt x="2964" y="59"/>
                    <a:pt x="2862" y="1"/>
                    <a:pt x="27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50"/>
            <p:cNvSpPr/>
            <p:nvPr/>
          </p:nvSpPr>
          <p:spPr>
            <a:xfrm>
              <a:off x="7671500" y="4928063"/>
              <a:ext cx="125925" cy="173325"/>
            </a:xfrm>
            <a:custGeom>
              <a:avLst/>
              <a:gdLst/>
              <a:ahLst/>
              <a:cxnLst/>
              <a:rect l="l" t="t" r="r" b="b"/>
              <a:pathLst>
                <a:path w="5037" h="6933" extrusionOk="0">
                  <a:moveTo>
                    <a:pt x="2452" y="1"/>
                  </a:moveTo>
                  <a:cubicBezTo>
                    <a:pt x="2375" y="1"/>
                    <a:pt x="2295" y="35"/>
                    <a:pt x="2235" y="111"/>
                  </a:cubicBezTo>
                  <a:cubicBezTo>
                    <a:pt x="2102" y="277"/>
                    <a:pt x="2001" y="478"/>
                    <a:pt x="1935" y="678"/>
                  </a:cubicBezTo>
                  <a:cubicBezTo>
                    <a:pt x="1334" y="2145"/>
                    <a:pt x="500" y="2813"/>
                    <a:pt x="167" y="3146"/>
                  </a:cubicBezTo>
                  <a:cubicBezTo>
                    <a:pt x="100" y="3213"/>
                    <a:pt x="0" y="3513"/>
                    <a:pt x="133" y="3680"/>
                  </a:cubicBezTo>
                  <a:cubicBezTo>
                    <a:pt x="500" y="4113"/>
                    <a:pt x="1234" y="4614"/>
                    <a:pt x="1901" y="6315"/>
                  </a:cubicBezTo>
                  <a:cubicBezTo>
                    <a:pt x="1935" y="6482"/>
                    <a:pt x="2001" y="6615"/>
                    <a:pt x="2102" y="6782"/>
                  </a:cubicBezTo>
                  <a:cubicBezTo>
                    <a:pt x="2168" y="6882"/>
                    <a:pt x="2252" y="6932"/>
                    <a:pt x="2339" y="6932"/>
                  </a:cubicBezTo>
                  <a:cubicBezTo>
                    <a:pt x="2427" y="6932"/>
                    <a:pt x="2518" y="6882"/>
                    <a:pt x="2602" y="6782"/>
                  </a:cubicBezTo>
                  <a:cubicBezTo>
                    <a:pt x="2902" y="6348"/>
                    <a:pt x="2902" y="5681"/>
                    <a:pt x="3903" y="4480"/>
                  </a:cubicBezTo>
                  <a:cubicBezTo>
                    <a:pt x="4470" y="3780"/>
                    <a:pt x="5037" y="3580"/>
                    <a:pt x="4570" y="3146"/>
                  </a:cubicBezTo>
                  <a:cubicBezTo>
                    <a:pt x="3369" y="2112"/>
                    <a:pt x="2935" y="578"/>
                    <a:pt x="2669" y="144"/>
                  </a:cubicBezTo>
                  <a:cubicBezTo>
                    <a:pt x="2632" y="52"/>
                    <a:pt x="2545" y="1"/>
                    <a:pt x="2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50"/>
            <p:cNvSpPr/>
            <p:nvPr/>
          </p:nvSpPr>
          <p:spPr>
            <a:xfrm>
              <a:off x="8154890" y="3732785"/>
              <a:ext cx="150975" cy="197300"/>
            </a:xfrm>
            <a:custGeom>
              <a:avLst/>
              <a:gdLst/>
              <a:ahLst/>
              <a:cxnLst/>
              <a:rect l="l" t="t" r="r" b="b"/>
              <a:pathLst>
                <a:path w="6039" h="7892" extrusionOk="0">
                  <a:moveTo>
                    <a:pt x="2773" y="0"/>
                  </a:moveTo>
                  <a:cubicBezTo>
                    <a:pt x="2686" y="0"/>
                    <a:pt x="2600" y="42"/>
                    <a:pt x="2536" y="121"/>
                  </a:cubicBezTo>
                  <a:cubicBezTo>
                    <a:pt x="2369" y="322"/>
                    <a:pt x="2269" y="522"/>
                    <a:pt x="2202" y="789"/>
                  </a:cubicBezTo>
                  <a:cubicBezTo>
                    <a:pt x="1535" y="2456"/>
                    <a:pt x="568" y="3257"/>
                    <a:pt x="201" y="3591"/>
                  </a:cubicBezTo>
                  <a:cubicBezTo>
                    <a:pt x="101" y="3657"/>
                    <a:pt x="1" y="4024"/>
                    <a:pt x="167" y="4158"/>
                  </a:cubicBezTo>
                  <a:cubicBezTo>
                    <a:pt x="234" y="4224"/>
                    <a:pt x="334" y="4358"/>
                    <a:pt x="401" y="4458"/>
                  </a:cubicBezTo>
                  <a:cubicBezTo>
                    <a:pt x="1735" y="5692"/>
                    <a:pt x="2069" y="7160"/>
                    <a:pt x="2369" y="7694"/>
                  </a:cubicBezTo>
                  <a:cubicBezTo>
                    <a:pt x="2443" y="7824"/>
                    <a:pt x="2559" y="7892"/>
                    <a:pt x="2670" y="7892"/>
                  </a:cubicBezTo>
                  <a:cubicBezTo>
                    <a:pt x="2759" y="7892"/>
                    <a:pt x="2844" y="7849"/>
                    <a:pt x="2903" y="7760"/>
                  </a:cubicBezTo>
                  <a:cubicBezTo>
                    <a:pt x="3036" y="7593"/>
                    <a:pt x="3070" y="7427"/>
                    <a:pt x="3170" y="7260"/>
                  </a:cubicBezTo>
                  <a:cubicBezTo>
                    <a:pt x="4170" y="4525"/>
                    <a:pt x="6038" y="4324"/>
                    <a:pt x="5204" y="3624"/>
                  </a:cubicBezTo>
                  <a:cubicBezTo>
                    <a:pt x="3770" y="2456"/>
                    <a:pt x="3336" y="655"/>
                    <a:pt x="3036" y="155"/>
                  </a:cubicBezTo>
                  <a:cubicBezTo>
                    <a:pt x="2966" y="50"/>
                    <a:pt x="2869" y="0"/>
                    <a:pt x="27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5" name="Google Shape;1375;p50"/>
          <p:cNvGrpSpPr/>
          <p:nvPr/>
        </p:nvGrpSpPr>
        <p:grpSpPr>
          <a:xfrm>
            <a:off x="7659196" y="688776"/>
            <a:ext cx="997462" cy="1221720"/>
            <a:chOff x="3980525" y="3031425"/>
            <a:chExt cx="990725" cy="1191225"/>
          </a:xfrm>
        </p:grpSpPr>
        <p:sp>
          <p:nvSpPr>
            <p:cNvPr id="1376" name="Google Shape;1376;p50"/>
            <p:cNvSpPr/>
            <p:nvPr/>
          </p:nvSpPr>
          <p:spPr>
            <a:xfrm>
              <a:off x="3985525" y="3155375"/>
              <a:ext cx="978225" cy="1061425"/>
            </a:xfrm>
            <a:custGeom>
              <a:avLst/>
              <a:gdLst/>
              <a:ahLst/>
              <a:cxnLst/>
              <a:rect l="l" t="t" r="r" b="b"/>
              <a:pathLst>
                <a:path w="39129" h="42457" extrusionOk="0">
                  <a:moveTo>
                    <a:pt x="19812" y="1"/>
                  </a:moveTo>
                  <a:cubicBezTo>
                    <a:pt x="18953" y="1"/>
                    <a:pt x="18073" y="82"/>
                    <a:pt x="17180" y="227"/>
                  </a:cubicBezTo>
                  <a:cubicBezTo>
                    <a:pt x="16980" y="260"/>
                    <a:pt x="16713" y="327"/>
                    <a:pt x="16513" y="360"/>
                  </a:cubicBezTo>
                  <a:cubicBezTo>
                    <a:pt x="15345" y="594"/>
                    <a:pt x="14211" y="1028"/>
                    <a:pt x="13177" y="1528"/>
                  </a:cubicBezTo>
                  <a:cubicBezTo>
                    <a:pt x="8473" y="3863"/>
                    <a:pt x="5538" y="8533"/>
                    <a:pt x="6038" y="13436"/>
                  </a:cubicBezTo>
                  <a:lnTo>
                    <a:pt x="2336" y="14104"/>
                  </a:lnTo>
                  <a:cubicBezTo>
                    <a:pt x="2035" y="14170"/>
                    <a:pt x="1769" y="14270"/>
                    <a:pt x="1502" y="14404"/>
                  </a:cubicBezTo>
                  <a:cubicBezTo>
                    <a:pt x="601" y="14904"/>
                    <a:pt x="1" y="15938"/>
                    <a:pt x="134" y="17039"/>
                  </a:cubicBezTo>
                  <a:cubicBezTo>
                    <a:pt x="134" y="17106"/>
                    <a:pt x="134" y="17172"/>
                    <a:pt x="167" y="17239"/>
                  </a:cubicBezTo>
                  <a:cubicBezTo>
                    <a:pt x="268" y="17673"/>
                    <a:pt x="434" y="18040"/>
                    <a:pt x="634" y="18373"/>
                  </a:cubicBezTo>
                  <a:cubicBezTo>
                    <a:pt x="868" y="18707"/>
                    <a:pt x="1168" y="18940"/>
                    <a:pt x="1535" y="19174"/>
                  </a:cubicBezTo>
                  <a:lnTo>
                    <a:pt x="1935" y="19374"/>
                  </a:lnTo>
                  <a:lnTo>
                    <a:pt x="2136" y="19508"/>
                  </a:lnTo>
                  <a:lnTo>
                    <a:pt x="3703" y="20375"/>
                  </a:lnTo>
                  <a:cubicBezTo>
                    <a:pt x="4304" y="20708"/>
                    <a:pt x="4771" y="21242"/>
                    <a:pt x="5004" y="21909"/>
                  </a:cubicBezTo>
                  <a:lnTo>
                    <a:pt x="8073" y="31082"/>
                  </a:lnTo>
                  <a:cubicBezTo>
                    <a:pt x="8073" y="31116"/>
                    <a:pt x="8107" y="31216"/>
                    <a:pt x="8140" y="31249"/>
                  </a:cubicBezTo>
                  <a:cubicBezTo>
                    <a:pt x="8273" y="31549"/>
                    <a:pt x="8407" y="31750"/>
                    <a:pt x="8607" y="32016"/>
                  </a:cubicBezTo>
                  <a:cubicBezTo>
                    <a:pt x="9077" y="32597"/>
                    <a:pt x="9823" y="32926"/>
                    <a:pt x="10616" y="32926"/>
                  </a:cubicBezTo>
                  <a:cubicBezTo>
                    <a:pt x="10779" y="32926"/>
                    <a:pt x="10944" y="32912"/>
                    <a:pt x="11109" y="32884"/>
                  </a:cubicBezTo>
                  <a:lnTo>
                    <a:pt x="11142" y="32884"/>
                  </a:lnTo>
                  <a:cubicBezTo>
                    <a:pt x="11142" y="34251"/>
                    <a:pt x="11009" y="35919"/>
                    <a:pt x="10575" y="37954"/>
                  </a:cubicBezTo>
                  <a:cubicBezTo>
                    <a:pt x="10475" y="38354"/>
                    <a:pt x="10408" y="38688"/>
                    <a:pt x="10275" y="39088"/>
                  </a:cubicBezTo>
                  <a:cubicBezTo>
                    <a:pt x="9629" y="41455"/>
                    <a:pt x="10372" y="42457"/>
                    <a:pt x="11406" y="42457"/>
                  </a:cubicBezTo>
                  <a:cubicBezTo>
                    <a:pt x="12135" y="42457"/>
                    <a:pt x="13009" y="41959"/>
                    <a:pt x="13644" y="41090"/>
                  </a:cubicBezTo>
                  <a:cubicBezTo>
                    <a:pt x="15312" y="38855"/>
                    <a:pt x="16112" y="35219"/>
                    <a:pt x="16446" y="31950"/>
                  </a:cubicBezTo>
                  <a:lnTo>
                    <a:pt x="19648" y="31383"/>
                  </a:lnTo>
                  <a:cubicBezTo>
                    <a:pt x="19982" y="33251"/>
                    <a:pt x="20482" y="35285"/>
                    <a:pt x="21082" y="36953"/>
                  </a:cubicBezTo>
                  <a:cubicBezTo>
                    <a:pt x="21583" y="38388"/>
                    <a:pt x="22150" y="39522"/>
                    <a:pt x="22850" y="39955"/>
                  </a:cubicBezTo>
                  <a:cubicBezTo>
                    <a:pt x="23089" y="40119"/>
                    <a:pt x="23376" y="40197"/>
                    <a:pt x="23665" y="40197"/>
                  </a:cubicBezTo>
                  <a:cubicBezTo>
                    <a:pt x="24142" y="40197"/>
                    <a:pt x="24628" y="39983"/>
                    <a:pt x="24919" y="39589"/>
                  </a:cubicBezTo>
                  <a:cubicBezTo>
                    <a:pt x="25252" y="39122"/>
                    <a:pt x="25352" y="38554"/>
                    <a:pt x="25452" y="38021"/>
                  </a:cubicBezTo>
                  <a:cubicBezTo>
                    <a:pt x="25752" y="36053"/>
                    <a:pt x="25452" y="33084"/>
                    <a:pt x="24985" y="30382"/>
                  </a:cubicBezTo>
                  <a:lnTo>
                    <a:pt x="28755" y="29715"/>
                  </a:lnTo>
                  <a:cubicBezTo>
                    <a:pt x="30156" y="32684"/>
                    <a:pt x="32157" y="35853"/>
                    <a:pt x="34492" y="37387"/>
                  </a:cubicBezTo>
                  <a:cubicBezTo>
                    <a:pt x="35123" y="37795"/>
                    <a:pt x="35800" y="37999"/>
                    <a:pt x="36383" y="37999"/>
                  </a:cubicBezTo>
                  <a:cubicBezTo>
                    <a:pt x="37804" y="37999"/>
                    <a:pt x="38673" y="36787"/>
                    <a:pt x="36994" y="34351"/>
                  </a:cubicBezTo>
                  <a:cubicBezTo>
                    <a:pt x="36794" y="34018"/>
                    <a:pt x="36594" y="33718"/>
                    <a:pt x="36360" y="33384"/>
                  </a:cubicBezTo>
                  <a:cubicBezTo>
                    <a:pt x="35259" y="31583"/>
                    <a:pt x="34592" y="30082"/>
                    <a:pt x="34092" y="28781"/>
                  </a:cubicBezTo>
                  <a:lnTo>
                    <a:pt x="34125" y="28781"/>
                  </a:lnTo>
                  <a:cubicBezTo>
                    <a:pt x="35426" y="28547"/>
                    <a:pt x="36360" y="27413"/>
                    <a:pt x="36327" y="26079"/>
                  </a:cubicBezTo>
                  <a:lnTo>
                    <a:pt x="36093" y="16405"/>
                  </a:lnTo>
                  <a:cubicBezTo>
                    <a:pt x="36093" y="15705"/>
                    <a:pt x="36293" y="15038"/>
                    <a:pt x="36760" y="14537"/>
                  </a:cubicBezTo>
                  <a:lnTo>
                    <a:pt x="37961" y="13203"/>
                  </a:lnTo>
                  <a:lnTo>
                    <a:pt x="38128" y="13036"/>
                  </a:lnTo>
                  <a:lnTo>
                    <a:pt x="38428" y="12703"/>
                  </a:lnTo>
                  <a:cubicBezTo>
                    <a:pt x="38862" y="12035"/>
                    <a:pt x="39129" y="11202"/>
                    <a:pt x="38962" y="10401"/>
                  </a:cubicBezTo>
                  <a:cubicBezTo>
                    <a:pt x="38962" y="10368"/>
                    <a:pt x="38962" y="10334"/>
                    <a:pt x="38929" y="10268"/>
                  </a:cubicBezTo>
                  <a:cubicBezTo>
                    <a:pt x="38762" y="9600"/>
                    <a:pt x="38361" y="9033"/>
                    <a:pt x="37828" y="8700"/>
                  </a:cubicBezTo>
                  <a:cubicBezTo>
                    <a:pt x="37494" y="8433"/>
                    <a:pt x="37127" y="8333"/>
                    <a:pt x="36694" y="8233"/>
                  </a:cubicBezTo>
                  <a:cubicBezTo>
                    <a:pt x="36560" y="8216"/>
                    <a:pt x="36418" y="8208"/>
                    <a:pt x="36272" y="8208"/>
                  </a:cubicBezTo>
                  <a:cubicBezTo>
                    <a:pt x="36127" y="8208"/>
                    <a:pt x="35976" y="8216"/>
                    <a:pt x="35826" y="8233"/>
                  </a:cubicBezTo>
                  <a:lnTo>
                    <a:pt x="32124" y="8900"/>
                  </a:lnTo>
                  <a:cubicBezTo>
                    <a:pt x="30956" y="4263"/>
                    <a:pt x="26853" y="928"/>
                    <a:pt x="21883" y="194"/>
                  </a:cubicBezTo>
                  <a:cubicBezTo>
                    <a:pt x="21750" y="160"/>
                    <a:pt x="21516" y="160"/>
                    <a:pt x="21349" y="94"/>
                  </a:cubicBezTo>
                  <a:cubicBezTo>
                    <a:pt x="20846" y="31"/>
                    <a:pt x="20332" y="1"/>
                    <a:pt x="198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50"/>
            <p:cNvSpPr/>
            <p:nvPr/>
          </p:nvSpPr>
          <p:spPr>
            <a:xfrm>
              <a:off x="4296575" y="3038575"/>
              <a:ext cx="225200" cy="155000"/>
            </a:xfrm>
            <a:custGeom>
              <a:avLst/>
              <a:gdLst/>
              <a:ahLst/>
              <a:cxnLst/>
              <a:rect l="l" t="t" r="r" b="b"/>
              <a:pathLst>
                <a:path w="9008" h="6200" extrusionOk="0">
                  <a:moveTo>
                    <a:pt x="4670" y="0"/>
                  </a:moveTo>
                  <a:cubicBezTo>
                    <a:pt x="4424" y="0"/>
                    <a:pt x="4180" y="39"/>
                    <a:pt x="3904" y="62"/>
                  </a:cubicBezTo>
                  <a:cubicBezTo>
                    <a:pt x="1569" y="496"/>
                    <a:pt x="1" y="2697"/>
                    <a:pt x="401" y="5066"/>
                  </a:cubicBezTo>
                  <a:cubicBezTo>
                    <a:pt x="468" y="5433"/>
                    <a:pt x="568" y="5833"/>
                    <a:pt x="802" y="6200"/>
                  </a:cubicBezTo>
                  <a:cubicBezTo>
                    <a:pt x="1836" y="5700"/>
                    <a:pt x="2903" y="5266"/>
                    <a:pt x="4137" y="5032"/>
                  </a:cubicBezTo>
                  <a:cubicBezTo>
                    <a:pt x="4337" y="4966"/>
                    <a:pt x="4538" y="4932"/>
                    <a:pt x="4804" y="4899"/>
                  </a:cubicBezTo>
                  <a:cubicBezTo>
                    <a:pt x="5641" y="4740"/>
                    <a:pt x="6489" y="4664"/>
                    <a:pt x="7320" y="4664"/>
                  </a:cubicBezTo>
                  <a:cubicBezTo>
                    <a:pt x="7882" y="4664"/>
                    <a:pt x="8436" y="4698"/>
                    <a:pt x="8974" y="4766"/>
                  </a:cubicBezTo>
                  <a:cubicBezTo>
                    <a:pt x="9007" y="4399"/>
                    <a:pt x="9007" y="3998"/>
                    <a:pt x="8907" y="3565"/>
                  </a:cubicBezTo>
                  <a:cubicBezTo>
                    <a:pt x="8574" y="1597"/>
                    <a:pt x="6906" y="162"/>
                    <a:pt x="5005" y="29"/>
                  </a:cubicBezTo>
                  <a:cubicBezTo>
                    <a:pt x="4891" y="8"/>
                    <a:pt x="4780" y="0"/>
                    <a:pt x="4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50"/>
            <p:cNvSpPr/>
            <p:nvPr/>
          </p:nvSpPr>
          <p:spPr>
            <a:xfrm>
              <a:off x="3984700" y="3360550"/>
              <a:ext cx="979050" cy="281700"/>
            </a:xfrm>
            <a:custGeom>
              <a:avLst/>
              <a:gdLst/>
              <a:ahLst/>
              <a:cxnLst/>
              <a:rect l="l" t="t" r="r" b="b"/>
              <a:pathLst>
                <a:path w="39162" h="11268" extrusionOk="0">
                  <a:moveTo>
                    <a:pt x="36305" y="1"/>
                  </a:moveTo>
                  <a:cubicBezTo>
                    <a:pt x="36160" y="1"/>
                    <a:pt x="36009" y="9"/>
                    <a:pt x="35859" y="26"/>
                  </a:cubicBezTo>
                  <a:lnTo>
                    <a:pt x="33758" y="393"/>
                  </a:lnTo>
                  <a:lnTo>
                    <a:pt x="2335" y="5897"/>
                  </a:lnTo>
                  <a:cubicBezTo>
                    <a:pt x="2035" y="5930"/>
                    <a:pt x="1735" y="6063"/>
                    <a:pt x="1501" y="6197"/>
                  </a:cubicBezTo>
                  <a:cubicBezTo>
                    <a:pt x="567" y="6697"/>
                    <a:pt x="0" y="7731"/>
                    <a:pt x="134" y="8832"/>
                  </a:cubicBezTo>
                  <a:cubicBezTo>
                    <a:pt x="134" y="8899"/>
                    <a:pt x="134" y="8932"/>
                    <a:pt x="167" y="9032"/>
                  </a:cubicBezTo>
                  <a:cubicBezTo>
                    <a:pt x="234" y="9432"/>
                    <a:pt x="434" y="9833"/>
                    <a:pt x="634" y="10166"/>
                  </a:cubicBezTo>
                  <a:cubicBezTo>
                    <a:pt x="868" y="10500"/>
                    <a:pt x="1168" y="10733"/>
                    <a:pt x="1535" y="10934"/>
                  </a:cubicBezTo>
                  <a:lnTo>
                    <a:pt x="1902" y="11167"/>
                  </a:lnTo>
                  <a:lnTo>
                    <a:pt x="2135" y="11267"/>
                  </a:lnTo>
                  <a:cubicBezTo>
                    <a:pt x="2836" y="10767"/>
                    <a:pt x="3369" y="10033"/>
                    <a:pt x="3570" y="9199"/>
                  </a:cubicBezTo>
                  <a:cubicBezTo>
                    <a:pt x="4223" y="10165"/>
                    <a:pt x="5336" y="10792"/>
                    <a:pt x="6538" y="10792"/>
                  </a:cubicBezTo>
                  <a:cubicBezTo>
                    <a:pt x="6747" y="10792"/>
                    <a:pt x="6959" y="10773"/>
                    <a:pt x="7172" y="10733"/>
                  </a:cubicBezTo>
                  <a:cubicBezTo>
                    <a:pt x="8640" y="10500"/>
                    <a:pt x="9707" y="9399"/>
                    <a:pt x="10041" y="8065"/>
                  </a:cubicBezTo>
                  <a:cubicBezTo>
                    <a:pt x="10694" y="9031"/>
                    <a:pt x="11807" y="9658"/>
                    <a:pt x="13009" y="9658"/>
                  </a:cubicBezTo>
                  <a:cubicBezTo>
                    <a:pt x="13219" y="9658"/>
                    <a:pt x="13431" y="9639"/>
                    <a:pt x="13643" y="9599"/>
                  </a:cubicBezTo>
                  <a:cubicBezTo>
                    <a:pt x="15044" y="9366"/>
                    <a:pt x="16145" y="8265"/>
                    <a:pt x="16512" y="6931"/>
                  </a:cubicBezTo>
                  <a:cubicBezTo>
                    <a:pt x="17177" y="7913"/>
                    <a:pt x="18316" y="8545"/>
                    <a:pt x="19542" y="8545"/>
                  </a:cubicBezTo>
                  <a:cubicBezTo>
                    <a:pt x="19731" y="8545"/>
                    <a:pt x="19923" y="8530"/>
                    <a:pt x="20115" y="8498"/>
                  </a:cubicBezTo>
                  <a:cubicBezTo>
                    <a:pt x="21516" y="8232"/>
                    <a:pt x="22650" y="7164"/>
                    <a:pt x="22950" y="5830"/>
                  </a:cubicBezTo>
                  <a:cubicBezTo>
                    <a:pt x="23585" y="6783"/>
                    <a:pt x="24746" y="7411"/>
                    <a:pt x="25955" y="7411"/>
                  </a:cubicBezTo>
                  <a:cubicBezTo>
                    <a:pt x="26142" y="7411"/>
                    <a:pt x="26331" y="7396"/>
                    <a:pt x="26519" y="7364"/>
                  </a:cubicBezTo>
                  <a:cubicBezTo>
                    <a:pt x="27987" y="7097"/>
                    <a:pt x="29054" y="6030"/>
                    <a:pt x="29388" y="4696"/>
                  </a:cubicBezTo>
                  <a:cubicBezTo>
                    <a:pt x="29822" y="5330"/>
                    <a:pt x="30455" y="5763"/>
                    <a:pt x="31156" y="6063"/>
                  </a:cubicBezTo>
                  <a:cubicBezTo>
                    <a:pt x="31545" y="6201"/>
                    <a:pt x="31966" y="6291"/>
                    <a:pt x="32407" y="6291"/>
                  </a:cubicBezTo>
                  <a:cubicBezTo>
                    <a:pt x="32608" y="6291"/>
                    <a:pt x="32815" y="6272"/>
                    <a:pt x="33024" y="6230"/>
                  </a:cubicBezTo>
                  <a:cubicBezTo>
                    <a:pt x="34425" y="5997"/>
                    <a:pt x="35559" y="4896"/>
                    <a:pt x="35893" y="3562"/>
                  </a:cubicBezTo>
                  <a:cubicBezTo>
                    <a:pt x="36393" y="4262"/>
                    <a:pt x="37094" y="4829"/>
                    <a:pt x="37994" y="5029"/>
                  </a:cubicBezTo>
                  <a:lnTo>
                    <a:pt x="38161" y="4863"/>
                  </a:lnTo>
                  <a:lnTo>
                    <a:pt x="38428" y="4529"/>
                  </a:lnTo>
                  <a:cubicBezTo>
                    <a:pt x="38895" y="3828"/>
                    <a:pt x="39162" y="2995"/>
                    <a:pt x="38995" y="2194"/>
                  </a:cubicBezTo>
                  <a:cubicBezTo>
                    <a:pt x="38995" y="2161"/>
                    <a:pt x="38995" y="2127"/>
                    <a:pt x="38962" y="2061"/>
                  </a:cubicBezTo>
                  <a:cubicBezTo>
                    <a:pt x="38795" y="1393"/>
                    <a:pt x="38394" y="826"/>
                    <a:pt x="37861" y="493"/>
                  </a:cubicBezTo>
                  <a:cubicBezTo>
                    <a:pt x="37527" y="226"/>
                    <a:pt x="37160" y="126"/>
                    <a:pt x="36727" y="26"/>
                  </a:cubicBezTo>
                  <a:cubicBezTo>
                    <a:pt x="36593" y="9"/>
                    <a:pt x="36451" y="1"/>
                    <a:pt x="363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50"/>
            <p:cNvSpPr/>
            <p:nvPr/>
          </p:nvSpPr>
          <p:spPr>
            <a:xfrm>
              <a:off x="4590125" y="3696625"/>
              <a:ext cx="139100" cy="70225"/>
            </a:xfrm>
            <a:custGeom>
              <a:avLst/>
              <a:gdLst/>
              <a:ahLst/>
              <a:cxnLst/>
              <a:rect l="l" t="t" r="r" b="b"/>
              <a:pathLst>
                <a:path w="5564" h="2809" extrusionOk="0">
                  <a:moveTo>
                    <a:pt x="2854" y="0"/>
                  </a:moveTo>
                  <a:cubicBezTo>
                    <a:pt x="2307" y="0"/>
                    <a:pt x="1702" y="136"/>
                    <a:pt x="1135" y="459"/>
                  </a:cubicBezTo>
                  <a:cubicBezTo>
                    <a:pt x="401" y="926"/>
                    <a:pt x="1" y="1860"/>
                    <a:pt x="735" y="2394"/>
                  </a:cubicBezTo>
                  <a:cubicBezTo>
                    <a:pt x="1131" y="2686"/>
                    <a:pt x="1612" y="2808"/>
                    <a:pt x="2101" y="2808"/>
                  </a:cubicBezTo>
                  <a:cubicBezTo>
                    <a:pt x="3788" y="2808"/>
                    <a:pt x="5564" y="1350"/>
                    <a:pt x="4270" y="393"/>
                  </a:cubicBezTo>
                  <a:cubicBezTo>
                    <a:pt x="3944" y="152"/>
                    <a:pt x="3433" y="0"/>
                    <a:pt x="28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50"/>
            <p:cNvSpPr/>
            <p:nvPr/>
          </p:nvSpPr>
          <p:spPr>
            <a:xfrm>
              <a:off x="4319375" y="3743175"/>
              <a:ext cx="129000" cy="69775"/>
            </a:xfrm>
            <a:custGeom>
              <a:avLst/>
              <a:gdLst/>
              <a:ahLst/>
              <a:cxnLst/>
              <a:rect l="l" t="t" r="r" b="b"/>
              <a:pathLst>
                <a:path w="5160" h="2791" extrusionOk="0">
                  <a:moveTo>
                    <a:pt x="2972" y="0"/>
                  </a:moveTo>
                  <a:cubicBezTo>
                    <a:pt x="1912" y="0"/>
                    <a:pt x="1018" y="510"/>
                    <a:pt x="657" y="1066"/>
                  </a:cubicBezTo>
                  <a:cubicBezTo>
                    <a:pt x="0" y="2100"/>
                    <a:pt x="1123" y="2790"/>
                    <a:pt x="2391" y="2790"/>
                  </a:cubicBezTo>
                  <a:cubicBezTo>
                    <a:pt x="3249" y="2790"/>
                    <a:pt x="4175" y="2474"/>
                    <a:pt x="4660" y="1733"/>
                  </a:cubicBezTo>
                  <a:cubicBezTo>
                    <a:pt x="5160" y="999"/>
                    <a:pt x="4493" y="199"/>
                    <a:pt x="3626" y="65"/>
                  </a:cubicBezTo>
                  <a:cubicBezTo>
                    <a:pt x="3403" y="21"/>
                    <a:pt x="3184" y="0"/>
                    <a:pt x="29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50"/>
            <p:cNvSpPr/>
            <p:nvPr/>
          </p:nvSpPr>
          <p:spPr>
            <a:xfrm>
              <a:off x="4440025" y="3659425"/>
              <a:ext cx="140125" cy="98725"/>
            </a:xfrm>
            <a:custGeom>
              <a:avLst/>
              <a:gdLst/>
              <a:ahLst/>
              <a:cxnLst/>
              <a:rect l="l" t="t" r="r" b="b"/>
              <a:pathLst>
                <a:path w="5605" h="3949" extrusionOk="0">
                  <a:moveTo>
                    <a:pt x="3364" y="0"/>
                  </a:moveTo>
                  <a:cubicBezTo>
                    <a:pt x="3083" y="0"/>
                    <a:pt x="2791" y="28"/>
                    <a:pt x="2502" y="79"/>
                  </a:cubicBezTo>
                  <a:cubicBezTo>
                    <a:pt x="1201" y="280"/>
                    <a:pt x="0" y="1047"/>
                    <a:pt x="167" y="2047"/>
                  </a:cubicBezTo>
                  <a:cubicBezTo>
                    <a:pt x="405" y="3236"/>
                    <a:pt x="1595" y="3948"/>
                    <a:pt x="2748" y="3948"/>
                  </a:cubicBezTo>
                  <a:cubicBezTo>
                    <a:pt x="2890" y="3948"/>
                    <a:pt x="3031" y="3937"/>
                    <a:pt x="3169" y="3915"/>
                  </a:cubicBezTo>
                  <a:cubicBezTo>
                    <a:pt x="4470" y="3649"/>
                    <a:pt x="5604" y="2448"/>
                    <a:pt x="5338" y="1113"/>
                  </a:cubicBezTo>
                  <a:cubicBezTo>
                    <a:pt x="5208" y="335"/>
                    <a:pt x="4351" y="0"/>
                    <a:pt x="33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50"/>
            <p:cNvSpPr/>
            <p:nvPr/>
          </p:nvSpPr>
          <p:spPr>
            <a:xfrm>
              <a:off x="4216525" y="3222700"/>
              <a:ext cx="179025" cy="198625"/>
            </a:xfrm>
            <a:custGeom>
              <a:avLst/>
              <a:gdLst/>
              <a:ahLst/>
              <a:cxnLst/>
              <a:rect l="l" t="t" r="r" b="b"/>
              <a:pathLst>
                <a:path w="7161" h="7945" extrusionOk="0">
                  <a:moveTo>
                    <a:pt x="6649" y="1"/>
                  </a:moveTo>
                  <a:cubicBezTo>
                    <a:pt x="6635" y="1"/>
                    <a:pt x="6620" y="1"/>
                    <a:pt x="6605" y="2"/>
                  </a:cubicBezTo>
                  <a:cubicBezTo>
                    <a:pt x="3703" y="536"/>
                    <a:pt x="668" y="3338"/>
                    <a:pt x="167" y="6907"/>
                  </a:cubicBezTo>
                  <a:cubicBezTo>
                    <a:pt x="67" y="7474"/>
                    <a:pt x="1" y="7808"/>
                    <a:pt x="268" y="7908"/>
                  </a:cubicBezTo>
                  <a:cubicBezTo>
                    <a:pt x="324" y="7933"/>
                    <a:pt x="374" y="7944"/>
                    <a:pt x="421" y="7944"/>
                  </a:cubicBezTo>
                  <a:cubicBezTo>
                    <a:pt x="1010" y="7944"/>
                    <a:pt x="939" y="6045"/>
                    <a:pt x="3103" y="3572"/>
                  </a:cubicBezTo>
                  <a:cubicBezTo>
                    <a:pt x="4671" y="1737"/>
                    <a:pt x="6739" y="636"/>
                    <a:pt x="6839" y="570"/>
                  </a:cubicBezTo>
                  <a:cubicBezTo>
                    <a:pt x="7160" y="409"/>
                    <a:pt x="7017" y="1"/>
                    <a:pt x="66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50"/>
            <p:cNvSpPr/>
            <p:nvPr/>
          </p:nvSpPr>
          <p:spPr>
            <a:xfrm>
              <a:off x="4176500" y="3674675"/>
              <a:ext cx="66750" cy="174375"/>
            </a:xfrm>
            <a:custGeom>
              <a:avLst/>
              <a:gdLst/>
              <a:ahLst/>
              <a:cxnLst/>
              <a:rect l="l" t="t" r="r" b="b"/>
              <a:pathLst>
                <a:path w="2670" h="6975" extrusionOk="0">
                  <a:moveTo>
                    <a:pt x="376" y="1"/>
                  </a:moveTo>
                  <a:cubicBezTo>
                    <a:pt x="362" y="1"/>
                    <a:pt x="348" y="1"/>
                    <a:pt x="334" y="3"/>
                  </a:cubicBezTo>
                  <a:cubicBezTo>
                    <a:pt x="167" y="3"/>
                    <a:pt x="1" y="170"/>
                    <a:pt x="1" y="337"/>
                  </a:cubicBezTo>
                  <a:cubicBezTo>
                    <a:pt x="133" y="2464"/>
                    <a:pt x="1624" y="6975"/>
                    <a:pt x="2328" y="6975"/>
                  </a:cubicBezTo>
                  <a:cubicBezTo>
                    <a:pt x="2330" y="6975"/>
                    <a:pt x="2333" y="6975"/>
                    <a:pt x="2336" y="6975"/>
                  </a:cubicBezTo>
                  <a:cubicBezTo>
                    <a:pt x="2536" y="6975"/>
                    <a:pt x="2669" y="6808"/>
                    <a:pt x="2669" y="6608"/>
                  </a:cubicBezTo>
                  <a:cubicBezTo>
                    <a:pt x="2636" y="6007"/>
                    <a:pt x="2536" y="5474"/>
                    <a:pt x="2436" y="4907"/>
                  </a:cubicBezTo>
                  <a:cubicBezTo>
                    <a:pt x="2202" y="3772"/>
                    <a:pt x="1835" y="2672"/>
                    <a:pt x="1435" y="1671"/>
                  </a:cubicBezTo>
                  <a:cubicBezTo>
                    <a:pt x="831" y="336"/>
                    <a:pt x="651" y="1"/>
                    <a:pt x="3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50"/>
            <p:cNvSpPr/>
            <p:nvPr/>
          </p:nvSpPr>
          <p:spPr>
            <a:xfrm>
              <a:off x="4398325" y="3038450"/>
              <a:ext cx="122625" cy="125125"/>
            </a:xfrm>
            <a:custGeom>
              <a:avLst/>
              <a:gdLst/>
              <a:ahLst/>
              <a:cxnLst/>
              <a:rect l="l" t="t" r="r" b="b"/>
              <a:pathLst>
                <a:path w="4905" h="5005" extrusionOk="0">
                  <a:moveTo>
                    <a:pt x="935" y="1"/>
                  </a:moveTo>
                  <a:cubicBezTo>
                    <a:pt x="801" y="1568"/>
                    <a:pt x="568" y="3103"/>
                    <a:pt x="134" y="4604"/>
                  </a:cubicBezTo>
                  <a:lnTo>
                    <a:pt x="1" y="5004"/>
                  </a:lnTo>
                  <a:cubicBezTo>
                    <a:pt x="234" y="4937"/>
                    <a:pt x="434" y="4904"/>
                    <a:pt x="668" y="4871"/>
                  </a:cubicBezTo>
                  <a:cubicBezTo>
                    <a:pt x="1524" y="4711"/>
                    <a:pt x="2368" y="4635"/>
                    <a:pt x="3193" y="4635"/>
                  </a:cubicBezTo>
                  <a:cubicBezTo>
                    <a:pt x="3751" y="4635"/>
                    <a:pt x="4299" y="4670"/>
                    <a:pt x="4837" y="4737"/>
                  </a:cubicBezTo>
                  <a:cubicBezTo>
                    <a:pt x="4904" y="4370"/>
                    <a:pt x="4904" y="3937"/>
                    <a:pt x="4804" y="3536"/>
                  </a:cubicBezTo>
                  <a:cubicBezTo>
                    <a:pt x="4470" y="1568"/>
                    <a:pt x="2836" y="167"/>
                    <a:pt x="935" y="1"/>
                  </a:cubicBez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50"/>
            <p:cNvSpPr/>
            <p:nvPr/>
          </p:nvSpPr>
          <p:spPr>
            <a:xfrm>
              <a:off x="4761925" y="3360550"/>
              <a:ext cx="201825" cy="155250"/>
            </a:xfrm>
            <a:custGeom>
              <a:avLst/>
              <a:gdLst/>
              <a:ahLst/>
              <a:cxnLst/>
              <a:rect l="l" t="t" r="r" b="b"/>
              <a:pathLst>
                <a:path w="8073" h="6210" extrusionOk="0">
                  <a:moveTo>
                    <a:pt x="5216" y="1"/>
                  </a:moveTo>
                  <a:cubicBezTo>
                    <a:pt x="5071" y="1"/>
                    <a:pt x="4920" y="9"/>
                    <a:pt x="4770" y="26"/>
                  </a:cubicBezTo>
                  <a:lnTo>
                    <a:pt x="2669" y="393"/>
                  </a:lnTo>
                  <a:cubicBezTo>
                    <a:pt x="1802" y="1193"/>
                    <a:pt x="1101" y="2161"/>
                    <a:pt x="634" y="3261"/>
                  </a:cubicBezTo>
                  <a:cubicBezTo>
                    <a:pt x="300" y="4095"/>
                    <a:pt x="100" y="5029"/>
                    <a:pt x="0" y="5997"/>
                  </a:cubicBezTo>
                  <a:cubicBezTo>
                    <a:pt x="415" y="6135"/>
                    <a:pt x="845" y="6209"/>
                    <a:pt x="1292" y="6209"/>
                  </a:cubicBezTo>
                  <a:cubicBezTo>
                    <a:pt x="1492" y="6209"/>
                    <a:pt x="1695" y="6194"/>
                    <a:pt x="1902" y="6163"/>
                  </a:cubicBezTo>
                  <a:cubicBezTo>
                    <a:pt x="3303" y="5897"/>
                    <a:pt x="4437" y="4829"/>
                    <a:pt x="4770" y="3495"/>
                  </a:cubicBezTo>
                  <a:cubicBezTo>
                    <a:pt x="5271" y="4195"/>
                    <a:pt x="5971" y="4729"/>
                    <a:pt x="6838" y="4929"/>
                  </a:cubicBezTo>
                  <a:lnTo>
                    <a:pt x="7005" y="4762"/>
                  </a:lnTo>
                  <a:lnTo>
                    <a:pt x="7305" y="4429"/>
                  </a:lnTo>
                  <a:cubicBezTo>
                    <a:pt x="7806" y="3828"/>
                    <a:pt x="8073" y="2995"/>
                    <a:pt x="7906" y="2194"/>
                  </a:cubicBezTo>
                  <a:cubicBezTo>
                    <a:pt x="7906" y="2161"/>
                    <a:pt x="7906" y="2127"/>
                    <a:pt x="7873" y="2061"/>
                  </a:cubicBezTo>
                  <a:cubicBezTo>
                    <a:pt x="7706" y="1393"/>
                    <a:pt x="7305" y="826"/>
                    <a:pt x="6772" y="493"/>
                  </a:cubicBezTo>
                  <a:cubicBezTo>
                    <a:pt x="6438" y="226"/>
                    <a:pt x="6071" y="126"/>
                    <a:pt x="5638" y="26"/>
                  </a:cubicBezTo>
                  <a:cubicBezTo>
                    <a:pt x="5504" y="9"/>
                    <a:pt x="5362" y="1"/>
                    <a:pt x="5216" y="1"/>
                  </a:cubicBez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50"/>
            <p:cNvSpPr/>
            <p:nvPr/>
          </p:nvSpPr>
          <p:spPr>
            <a:xfrm>
              <a:off x="4185675" y="3447900"/>
              <a:ext cx="763975" cy="767725"/>
            </a:xfrm>
            <a:custGeom>
              <a:avLst/>
              <a:gdLst/>
              <a:ahLst/>
              <a:cxnLst/>
              <a:rect l="l" t="t" r="r" b="b"/>
              <a:pathLst>
                <a:path w="30559" h="30709" extrusionOk="0">
                  <a:moveTo>
                    <a:pt x="27787" y="1"/>
                  </a:moveTo>
                  <a:cubicBezTo>
                    <a:pt x="27453" y="1335"/>
                    <a:pt x="26353" y="2403"/>
                    <a:pt x="24918" y="2669"/>
                  </a:cubicBezTo>
                  <a:cubicBezTo>
                    <a:pt x="24709" y="2711"/>
                    <a:pt x="24503" y="2730"/>
                    <a:pt x="24300" y="2730"/>
                  </a:cubicBezTo>
                  <a:cubicBezTo>
                    <a:pt x="23857" y="2730"/>
                    <a:pt x="23429" y="2640"/>
                    <a:pt x="23017" y="2503"/>
                  </a:cubicBezTo>
                  <a:lnTo>
                    <a:pt x="23017" y="2503"/>
                  </a:lnTo>
                  <a:cubicBezTo>
                    <a:pt x="22617" y="6739"/>
                    <a:pt x="23951" y="11643"/>
                    <a:pt x="19448" y="13711"/>
                  </a:cubicBezTo>
                  <a:cubicBezTo>
                    <a:pt x="14978" y="15746"/>
                    <a:pt x="2402" y="15379"/>
                    <a:pt x="0" y="19482"/>
                  </a:cubicBezTo>
                  <a:cubicBezTo>
                    <a:pt x="134" y="19748"/>
                    <a:pt x="267" y="19982"/>
                    <a:pt x="467" y="20215"/>
                  </a:cubicBezTo>
                  <a:cubicBezTo>
                    <a:pt x="965" y="20796"/>
                    <a:pt x="1693" y="21125"/>
                    <a:pt x="2479" y="21125"/>
                  </a:cubicBezTo>
                  <a:cubicBezTo>
                    <a:pt x="2640" y="21125"/>
                    <a:pt x="2804" y="21111"/>
                    <a:pt x="2969" y="21083"/>
                  </a:cubicBezTo>
                  <a:lnTo>
                    <a:pt x="7806" y="20249"/>
                  </a:lnTo>
                  <a:lnTo>
                    <a:pt x="7806" y="20249"/>
                  </a:lnTo>
                  <a:cubicBezTo>
                    <a:pt x="6572" y="22684"/>
                    <a:pt x="4971" y="24885"/>
                    <a:pt x="2436" y="26220"/>
                  </a:cubicBezTo>
                  <a:cubicBezTo>
                    <a:pt x="2335" y="26587"/>
                    <a:pt x="2269" y="26920"/>
                    <a:pt x="2135" y="27354"/>
                  </a:cubicBezTo>
                  <a:cubicBezTo>
                    <a:pt x="1510" y="29718"/>
                    <a:pt x="2246" y="30708"/>
                    <a:pt x="3272" y="30708"/>
                  </a:cubicBezTo>
                  <a:cubicBezTo>
                    <a:pt x="3998" y="30708"/>
                    <a:pt x="4869" y="30212"/>
                    <a:pt x="5504" y="29355"/>
                  </a:cubicBezTo>
                  <a:cubicBezTo>
                    <a:pt x="7172" y="27087"/>
                    <a:pt x="7973" y="23484"/>
                    <a:pt x="8306" y="20215"/>
                  </a:cubicBezTo>
                  <a:lnTo>
                    <a:pt x="16112" y="18848"/>
                  </a:lnTo>
                  <a:lnTo>
                    <a:pt x="16112" y="18848"/>
                  </a:lnTo>
                  <a:cubicBezTo>
                    <a:pt x="15945" y="19848"/>
                    <a:pt x="15645" y="20816"/>
                    <a:pt x="15245" y="21716"/>
                  </a:cubicBezTo>
                  <a:cubicBezTo>
                    <a:pt x="14644" y="23017"/>
                    <a:pt x="13910" y="24185"/>
                    <a:pt x="12943" y="25219"/>
                  </a:cubicBezTo>
                  <a:cubicBezTo>
                    <a:pt x="13443" y="26653"/>
                    <a:pt x="14010" y="27754"/>
                    <a:pt x="14744" y="28221"/>
                  </a:cubicBezTo>
                  <a:cubicBezTo>
                    <a:pt x="14971" y="28385"/>
                    <a:pt x="15249" y="28463"/>
                    <a:pt x="15533" y="28463"/>
                  </a:cubicBezTo>
                  <a:cubicBezTo>
                    <a:pt x="16003" y="28463"/>
                    <a:pt x="16488" y="28249"/>
                    <a:pt x="16779" y="27854"/>
                  </a:cubicBezTo>
                  <a:cubicBezTo>
                    <a:pt x="17113" y="27387"/>
                    <a:pt x="17246" y="26820"/>
                    <a:pt x="17313" y="26253"/>
                  </a:cubicBezTo>
                  <a:cubicBezTo>
                    <a:pt x="17613" y="24318"/>
                    <a:pt x="17313" y="21350"/>
                    <a:pt x="16846" y="18648"/>
                  </a:cubicBezTo>
                  <a:lnTo>
                    <a:pt x="20615" y="17980"/>
                  </a:lnTo>
                  <a:cubicBezTo>
                    <a:pt x="22016" y="20916"/>
                    <a:pt x="24018" y="24085"/>
                    <a:pt x="26353" y="25653"/>
                  </a:cubicBezTo>
                  <a:cubicBezTo>
                    <a:pt x="26982" y="26060"/>
                    <a:pt x="27660" y="26264"/>
                    <a:pt x="28246" y="26264"/>
                  </a:cubicBezTo>
                  <a:cubicBezTo>
                    <a:pt x="29677" y="26264"/>
                    <a:pt x="30558" y="25045"/>
                    <a:pt x="28854" y="22584"/>
                  </a:cubicBezTo>
                  <a:cubicBezTo>
                    <a:pt x="28688" y="22250"/>
                    <a:pt x="28487" y="21983"/>
                    <a:pt x="28287" y="21650"/>
                  </a:cubicBezTo>
                  <a:cubicBezTo>
                    <a:pt x="25419" y="21249"/>
                    <a:pt x="23184" y="19715"/>
                    <a:pt x="21182" y="17880"/>
                  </a:cubicBezTo>
                  <a:lnTo>
                    <a:pt x="26019" y="17046"/>
                  </a:lnTo>
                  <a:cubicBezTo>
                    <a:pt x="27320" y="16813"/>
                    <a:pt x="28287" y="15679"/>
                    <a:pt x="28254" y="14345"/>
                  </a:cubicBezTo>
                  <a:lnTo>
                    <a:pt x="27987" y="4671"/>
                  </a:lnTo>
                  <a:cubicBezTo>
                    <a:pt x="27987" y="3970"/>
                    <a:pt x="28187" y="3303"/>
                    <a:pt x="28654" y="2803"/>
                  </a:cubicBezTo>
                  <a:lnTo>
                    <a:pt x="29855" y="1469"/>
                  </a:lnTo>
                  <a:cubicBezTo>
                    <a:pt x="29021" y="1235"/>
                    <a:pt x="28287" y="701"/>
                    <a:pt x="277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50"/>
            <p:cNvSpPr/>
            <p:nvPr/>
          </p:nvSpPr>
          <p:spPr>
            <a:xfrm>
              <a:off x="4460025" y="3159375"/>
              <a:ext cx="329450" cy="274375"/>
            </a:xfrm>
            <a:custGeom>
              <a:avLst/>
              <a:gdLst/>
              <a:ahLst/>
              <a:cxnLst/>
              <a:rect l="l" t="t" r="r" b="b"/>
              <a:pathLst>
                <a:path w="13178" h="10975" extrusionOk="0">
                  <a:moveTo>
                    <a:pt x="2970" y="0"/>
                  </a:moveTo>
                  <a:cubicBezTo>
                    <a:pt x="2870" y="1702"/>
                    <a:pt x="2670" y="3436"/>
                    <a:pt x="2303" y="5071"/>
                  </a:cubicBezTo>
                  <a:cubicBezTo>
                    <a:pt x="1836" y="7139"/>
                    <a:pt x="1035" y="9207"/>
                    <a:pt x="1" y="10975"/>
                  </a:cubicBezTo>
                  <a:lnTo>
                    <a:pt x="13177" y="8707"/>
                  </a:lnTo>
                  <a:cubicBezTo>
                    <a:pt x="12010" y="4070"/>
                    <a:pt x="7940" y="734"/>
                    <a:pt x="29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50"/>
            <p:cNvSpPr/>
            <p:nvPr/>
          </p:nvSpPr>
          <p:spPr>
            <a:xfrm>
              <a:off x="3980525" y="3031425"/>
              <a:ext cx="990725" cy="1191225"/>
            </a:xfrm>
            <a:custGeom>
              <a:avLst/>
              <a:gdLst/>
              <a:ahLst/>
              <a:cxnLst/>
              <a:rect l="l" t="t" r="r" b="b"/>
              <a:pathLst>
                <a:path w="39629" h="47649" extrusionOk="0">
                  <a:moveTo>
                    <a:pt x="17647" y="515"/>
                  </a:moveTo>
                  <a:cubicBezTo>
                    <a:pt x="19481" y="648"/>
                    <a:pt x="20982" y="2049"/>
                    <a:pt x="21316" y="3851"/>
                  </a:cubicBezTo>
                  <a:cubicBezTo>
                    <a:pt x="21349" y="4151"/>
                    <a:pt x="21383" y="4418"/>
                    <a:pt x="21349" y="4718"/>
                  </a:cubicBezTo>
                  <a:cubicBezTo>
                    <a:pt x="21216" y="4718"/>
                    <a:pt x="21116" y="4685"/>
                    <a:pt x="21016" y="4685"/>
                  </a:cubicBezTo>
                  <a:cubicBezTo>
                    <a:pt x="20882" y="4685"/>
                    <a:pt x="20782" y="4685"/>
                    <a:pt x="20682" y="4651"/>
                  </a:cubicBezTo>
                  <a:lnTo>
                    <a:pt x="20348" y="4651"/>
                  </a:lnTo>
                  <a:cubicBezTo>
                    <a:pt x="20135" y="4637"/>
                    <a:pt x="19922" y="4630"/>
                    <a:pt x="19711" y="4630"/>
                  </a:cubicBezTo>
                  <a:cubicBezTo>
                    <a:pt x="18933" y="4630"/>
                    <a:pt x="18167" y="4720"/>
                    <a:pt x="17380" y="4851"/>
                  </a:cubicBezTo>
                  <a:cubicBezTo>
                    <a:pt x="17180" y="4885"/>
                    <a:pt x="16946" y="4918"/>
                    <a:pt x="16713" y="4985"/>
                  </a:cubicBezTo>
                  <a:cubicBezTo>
                    <a:pt x="15879" y="5152"/>
                    <a:pt x="15111" y="5452"/>
                    <a:pt x="14311" y="5719"/>
                  </a:cubicBezTo>
                  <a:cubicBezTo>
                    <a:pt x="14177" y="5785"/>
                    <a:pt x="14044" y="5819"/>
                    <a:pt x="13977" y="5886"/>
                  </a:cubicBezTo>
                  <a:cubicBezTo>
                    <a:pt x="13844" y="5952"/>
                    <a:pt x="13710" y="6019"/>
                    <a:pt x="13610" y="6052"/>
                  </a:cubicBezTo>
                  <a:cubicBezTo>
                    <a:pt x="13477" y="5752"/>
                    <a:pt x="13377" y="5485"/>
                    <a:pt x="13343" y="5185"/>
                  </a:cubicBezTo>
                  <a:cubicBezTo>
                    <a:pt x="13110" y="4218"/>
                    <a:pt x="13343" y="3150"/>
                    <a:pt x="13977" y="2216"/>
                  </a:cubicBezTo>
                  <a:cubicBezTo>
                    <a:pt x="14611" y="1349"/>
                    <a:pt x="15512" y="715"/>
                    <a:pt x="16612" y="548"/>
                  </a:cubicBezTo>
                  <a:cubicBezTo>
                    <a:pt x="16846" y="515"/>
                    <a:pt x="17046" y="515"/>
                    <a:pt x="17313" y="515"/>
                  </a:cubicBezTo>
                  <a:close/>
                  <a:moveTo>
                    <a:pt x="19948" y="5218"/>
                  </a:moveTo>
                  <a:cubicBezTo>
                    <a:pt x="20348" y="5218"/>
                    <a:pt x="20715" y="5218"/>
                    <a:pt x="21149" y="5285"/>
                  </a:cubicBezTo>
                  <a:cubicBezTo>
                    <a:pt x="21282" y="5285"/>
                    <a:pt x="21383" y="5318"/>
                    <a:pt x="21516" y="5318"/>
                  </a:cubicBezTo>
                  <a:lnTo>
                    <a:pt x="21549" y="5318"/>
                  </a:lnTo>
                  <a:cubicBezTo>
                    <a:pt x="21716" y="5352"/>
                    <a:pt x="21883" y="5352"/>
                    <a:pt x="22116" y="5385"/>
                  </a:cubicBezTo>
                  <a:cubicBezTo>
                    <a:pt x="26987" y="6152"/>
                    <a:pt x="30856" y="9355"/>
                    <a:pt x="32023" y="13658"/>
                  </a:cubicBezTo>
                  <a:lnTo>
                    <a:pt x="19281" y="15859"/>
                  </a:lnTo>
                  <a:lnTo>
                    <a:pt x="6505" y="18094"/>
                  </a:lnTo>
                  <a:cubicBezTo>
                    <a:pt x="6138" y="13458"/>
                    <a:pt x="8840" y="8988"/>
                    <a:pt x="13510" y="6686"/>
                  </a:cubicBezTo>
                  <a:cubicBezTo>
                    <a:pt x="14511" y="6186"/>
                    <a:pt x="15645" y="5819"/>
                    <a:pt x="16779" y="5552"/>
                  </a:cubicBezTo>
                  <a:cubicBezTo>
                    <a:pt x="16979" y="5519"/>
                    <a:pt x="17180" y="5485"/>
                    <a:pt x="17446" y="5452"/>
                  </a:cubicBezTo>
                  <a:cubicBezTo>
                    <a:pt x="18280" y="5318"/>
                    <a:pt x="19114" y="5218"/>
                    <a:pt x="19948" y="5218"/>
                  </a:cubicBezTo>
                  <a:close/>
                  <a:moveTo>
                    <a:pt x="36627" y="13391"/>
                  </a:moveTo>
                  <a:cubicBezTo>
                    <a:pt x="36660" y="13391"/>
                    <a:pt x="36727" y="13391"/>
                    <a:pt x="36827" y="13458"/>
                  </a:cubicBezTo>
                  <a:cubicBezTo>
                    <a:pt x="37194" y="13491"/>
                    <a:pt x="37561" y="13658"/>
                    <a:pt x="37861" y="13858"/>
                  </a:cubicBezTo>
                  <a:cubicBezTo>
                    <a:pt x="38361" y="14191"/>
                    <a:pt x="38695" y="14725"/>
                    <a:pt x="38862" y="15326"/>
                  </a:cubicBezTo>
                  <a:cubicBezTo>
                    <a:pt x="38862" y="15359"/>
                    <a:pt x="38862" y="15392"/>
                    <a:pt x="38895" y="15459"/>
                  </a:cubicBezTo>
                  <a:cubicBezTo>
                    <a:pt x="39028" y="16193"/>
                    <a:pt x="38828" y="16960"/>
                    <a:pt x="38328" y="17494"/>
                  </a:cubicBezTo>
                  <a:lnTo>
                    <a:pt x="37994" y="17861"/>
                  </a:lnTo>
                  <a:cubicBezTo>
                    <a:pt x="37227" y="17661"/>
                    <a:pt x="36627" y="17160"/>
                    <a:pt x="36193" y="16526"/>
                  </a:cubicBezTo>
                  <a:cubicBezTo>
                    <a:pt x="36170" y="16479"/>
                    <a:pt x="36096" y="16432"/>
                    <a:pt x="36019" y="16432"/>
                  </a:cubicBezTo>
                  <a:cubicBezTo>
                    <a:pt x="35988" y="16432"/>
                    <a:pt x="35956" y="16440"/>
                    <a:pt x="35926" y="16460"/>
                  </a:cubicBezTo>
                  <a:cubicBezTo>
                    <a:pt x="35860" y="16460"/>
                    <a:pt x="35793" y="16526"/>
                    <a:pt x="35726" y="16627"/>
                  </a:cubicBezTo>
                  <a:cubicBezTo>
                    <a:pt x="35393" y="17894"/>
                    <a:pt x="34358" y="18861"/>
                    <a:pt x="33058" y="19062"/>
                  </a:cubicBezTo>
                  <a:cubicBezTo>
                    <a:pt x="32862" y="19096"/>
                    <a:pt x="32662" y="19115"/>
                    <a:pt x="32462" y="19115"/>
                  </a:cubicBezTo>
                  <a:cubicBezTo>
                    <a:pt x="32084" y="19115"/>
                    <a:pt x="31706" y="19048"/>
                    <a:pt x="31356" y="18895"/>
                  </a:cubicBezTo>
                  <a:cubicBezTo>
                    <a:pt x="30689" y="18661"/>
                    <a:pt x="30089" y="18194"/>
                    <a:pt x="29722" y="17661"/>
                  </a:cubicBezTo>
                  <a:cubicBezTo>
                    <a:pt x="29697" y="17586"/>
                    <a:pt x="29616" y="17548"/>
                    <a:pt x="29548" y="17548"/>
                  </a:cubicBezTo>
                  <a:cubicBezTo>
                    <a:pt x="29526" y="17548"/>
                    <a:pt x="29505" y="17552"/>
                    <a:pt x="29488" y="17561"/>
                  </a:cubicBezTo>
                  <a:cubicBezTo>
                    <a:pt x="29388" y="17627"/>
                    <a:pt x="29322" y="17661"/>
                    <a:pt x="29255" y="17727"/>
                  </a:cubicBezTo>
                  <a:cubicBezTo>
                    <a:pt x="28921" y="19028"/>
                    <a:pt x="27887" y="19996"/>
                    <a:pt x="26620" y="20229"/>
                  </a:cubicBezTo>
                  <a:cubicBezTo>
                    <a:pt x="26424" y="20264"/>
                    <a:pt x="26228" y="20281"/>
                    <a:pt x="26034" y="20281"/>
                  </a:cubicBezTo>
                  <a:cubicBezTo>
                    <a:pt x="24933" y="20281"/>
                    <a:pt x="23879" y="19735"/>
                    <a:pt x="23284" y="18828"/>
                  </a:cubicBezTo>
                  <a:cubicBezTo>
                    <a:pt x="23234" y="18753"/>
                    <a:pt x="23165" y="18716"/>
                    <a:pt x="23092" y="18716"/>
                  </a:cubicBezTo>
                  <a:cubicBezTo>
                    <a:pt x="23067" y="18716"/>
                    <a:pt x="23042" y="18720"/>
                    <a:pt x="23017" y="18728"/>
                  </a:cubicBezTo>
                  <a:cubicBezTo>
                    <a:pt x="22917" y="18728"/>
                    <a:pt x="22850" y="18828"/>
                    <a:pt x="22817" y="18895"/>
                  </a:cubicBezTo>
                  <a:cubicBezTo>
                    <a:pt x="22483" y="20196"/>
                    <a:pt x="21416" y="21163"/>
                    <a:pt x="20148" y="21397"/>
                  </a:cubicBezTo>
                  <a:cubicBezTo>
                    <a:pt x="19953" y="21432"/>
                    <a:pt x="19757" y="21449"/>
                    <a:pt x="19563" y="21449"/>
                  </a:cubicBezTo>
                  <a:cubicBezTo>
                    <a:pt x="18461" y="21449"/>
                    <a:pt x="17408" y="20903"/>
                    <a:pt x="16813" y="19996"/>
                  </a:cubicBezTo>
                  <a:cubicBezTo>
                    <a:pt x="16763" y="19921"/>
                    <a:pt x="16694" y="19883"/>
                    <a:pt x="16620" y="19883"/>
                  </a:cubicBezTo>
                  <a:cubicBezTo>
                    <a:pt x="16596" y="19883"/>
                    <a:pt x="16571" y="19887"/>
                    <a:pt x="16546" y="19896"/>
                  </a:cubicBezTo>
                  <a:cubicBezTo>
                    <a:pt x="16479" y="19896"/>
                    <a:pt x="16379" y="19996"/>
                    <a:pt x="16346" y="20062"/>
                  </a:cubicBezTo>
                  <a:cubicBezTo>
                    <a:pt x="16012" y="21363"/>
                    <a:pt x="14978" y="22331"/>
                    <a:pt x="13677" y="22564"/>
                  </a:cubicBezTo>
                  <a:cubicBezTo>
                    <a:pt x="13469" y="22607"/>
                    <a:pt x="13261" y="22627"/>
                    <a:pt x="13054" y="22627"/>
                  </a:cubicBezTo>
                  <a:cubicBezTo>
                    <a:pt x="11966" y="22627"/>
                    <a:pt x="10930" y="22060"/>
                    <a:pt x="10341" y="21163"/>
                  </a:cubicBezTo>
                  <a:cubicBezTo>
                    <a:pt x="10308" y="21063"/>
                    <a:pt x="10175" y="21030"/>
                    <a:pt x="10074" y="21030"/>
                  </a:cubicBezTo>
                  <a:cubicBezTo>
                    <a:pt x="10008" y="21030"/>
                    <a:pt x="9941" y="21130"/>
                    <a:pt x="9874" y="21196"/>
                  </a:cubicBezTo>
                  <a:cubicBezTo>
                    <a:pt x="9541" y="22497"/>
                    <a:pt x="8507" y="23465"/>
                    <a:pt x="7206" y="23698"/>
                  </a:cubicBezTo>
                  <a:cubicBezTo>
                    <a:pt x="6998" y="23741"/>
                    <a:pt x="6791" y="23761"/>
                    <a:pt x="6587" y="23761"/>
                  </a:cubicBezTo>
                  <a:cubicBezTo>
                    <a:pt x="5513" y="23761"/>
                    <a:pt x="4515" y="23194"/>
                    <a:pt x="3870" y="22297"/>
                  </a:cubicBezTo>
                  <a:cubicBezTo>
                    <a:pt x="3845" y="22222"/>
                    <a:pt x="3764" y="22185"/>
                    <a:pt x="3696" y="22185"/>
                  </a:cubicBezTo>
                  <a:cubicBezTo>
                    <a:pt x="3674" y="22185"/>
                    <a:pt x="3653" y="22189"/>
                    <a:pt x="3636" y="22197"/>
                  </a:cubicBezTo>
                  <a:cubicBezTo>
                    <a:pt x="3536" y="22197"/>
                    <a:pt x="3470" y="22297"/>
                    <a:pt x="3403" y="22364"/>
                  </a:cubicBezTo>
                  <a:cubicBezTo>
                    <a:pt x="3236" y="23131"/>
                    <a:pt x="2803" y="23798"/>
                    <a:pt x="2202" y="24232"/>
                  </a:cubicBezTo>
                  <a:lnTo>
                    <a:pt x="1835" y="23832"/>
                  </a:lnTo>
                  <a:cubicBezTo>
                    <a:pt x="1502" y="23665"/>
                    <a:pt x="1201" y="23398"/>
                    <a:pt x="1001" y="23131"/>
                  </a:cubicBezTo>
                  <a:cubicBezTo>
                    <a:pt x="801" y="22831"/>
                    <a:pt x="634" y="22464"/>
                    <a:pt x="601" y="22130"/>
                  </a:cubicBezTo>
                  <a:cubicBezTo>
                    <a:pt x="601" y="22030"/>
                    <a:pt x="534" y="21997"/>
                    <a:pt x="534" y="21897"/>
                  </a:cubicBezTo>
                  <a:cubicBezTo>
                    <a:pt x="468" y="20963"/>
                    <a:pt x="968" y="19996"/>
                    <a:pt x="1802" y="19529"/>
                  </a:cubicBezTo>
                  <a:cubicBezTo>
                    <a:pt x="2035" y="19395"/>
                    <a:pt x="2302" y="19328"/>
                    <a:pt x="2536" y="19295"/>
                  </a:cubicBezTo>
                  <a:lnTo>
                    <a:pt x="6205" y="18661"/>
                  </a:lnTo>
                  <a:lnTo>
                    <a:pt x="6272" y="18661"/>
                  </a:lnTo>
                  <a:lnTo>
                    <a:pt x="32324" y="14125"/>
                  </a:lnTo>
                  <a:lnTo>
                    <a:pt x="33958" y="13825"/>
                  </a:lnTo>
                  <a:lnTo>
                    <a:pt x="33992" y="13825"/>
                  </a:lnTo>
                  <a:lnTo>
                    <a:pt x="36026" y="13458"/>
                  </a:lnTo>
                  <a:cubicBezTo>
                    <a:pt x="36160" y="13458"/>
                    <a:pt x="36293" y="13391"/>
                    <a:pt x="36393" y="13391"/>
                  </a:cubicBezTo>
                  <a:close/>
                  <a:moveTo>
                    <a:pt x="36060" y="17127"/>
                  </a:moveTo>
                  <a:cubicBezTo>
                    <a:pt x="36493" y="17627"/>
                    <a:pt x="37027" y="17961"/>
                    <a:pt x="37627" y="18194"/>
                  </a:cubicBezTo>
                  <a:lnTo>
                    <a:pt x="36660" y="19295"/>
                  </a:lnTo>
                  <a:cubicBezTo>
                    <a:pt x="36193" y="19862"/>
                    <a:pt x="35960" y="20563"/>
                    <a:pt x="35960" y="21330"/>
                  </a:cubicBezTo>
                  <a:lnTo>
                    <a:pt x="36193" y="31004"/>
                  </a:lnTo>
                  <a:cubicBezTo>
                    <a:pt x="36226" y="32171"/>
                    <a:pt x="35459" y="33172"/>
                    <a:pt x="34325" y="33472"/>
                  </a:cubicBezTo>
                  <a:cubicBezTo>
                    <a:pt x="34292" y="33472"/>
                    <a:pt x="34225" y="33505"/>
                    <a:pt x="34158" y="33505"/>
                  </a:cubicBezTo>
                  <a:lnTo>
                    <a:pt x="33825" y="33539"/>
                  </a:lnTo>
                  <a:lnTo>
                    <a:pt x="28988" y="34373"/>
                  </a:lnTo>
                  <a:lnTo>
                    <a:pt x="28488" y="34473"/>
                  </a:lnTo>
                  <a:lnTo>
                    <a:pt x="25285" y="35040"/>
                  </a:lnTo>
                  <a:lnTo>
                    <a:pt x="24785" y="35140"/>
                  </a:lnTo>
                  <a:lnTo>
                    <a:pt x="19948" y="35974"/>
                  </a:lnTo>
                  <a:lnTo>
                    <a:pt x="19448" y="36040"/>
                  </a:lnTo>
                  <a:lnTo>
                    <a:pt x="16779" y="36507"/>
                  </a:lnTo>
                  <a:lnTo>
                    <a:pt x="16279" y="36574"/>
                  </a:lnTo>
                  <a:lnTo>
                    <a:pt x="11442" y="37408"/>
                  </a:lnTo>
                  <a:lnTo>
                    <a:pt x="11109" y="37475"/>
                  </a:lnTo>
                  <a:lnTo>
                    <a:pt x="10942" y="37475"/>
                  </a:lnTo>
                  <a:cubicBezTo>
                    <a:pt x="10868" y="37481"/>
                    <a:pt x="10795" y="37484"/>
                    <a:pt x="10722" y="37484"/>
                  </a:cubicBezTo>
                  <a:cubicBezTo>
                    <a:pt x="9997" y="37484"/>
                    <a:pt x="9292" y="37186"/>
                    <a:pt x="8807" y="36641"/>
                  </a:cubicBezTo>
                  <a:cubicBezTo>
                    <a:pt x="8640" y="36407"/>
                    <a:pt x="8473" y="36207"/>
                    <a:pt x="8373" y="35974"/>
                  </a:cubicBezTo>
                  <a:cubicBezTo>
                    <a:pt x="8373" y="35907"/>
                    <a:pt x="8340" y="35874"/>
                    <a:pt x="8340" y="35807"/>
                  </a:cubicBezTo>
                  <a:lnTo>
                    <a:pt x="5304" y="26634"/>
                  </a:lnTo>
                  <a:cubicBezTo>
                    <a:pt x="5037" y="25900"/>
                    <a:pt x="4537" y="25333"/>
                    <a:pt x="3937" y="24966"/>
                  </a:cubicBezTo>
                  <a:lnTo>
                    <a:pt x="2669" y="24299"/>
                  </a:lnTo>
                  <a:cubicBezTo>
                    <a:pt x="3169" y="23865"/>
                    <a:pt x="3536" y="23365"/>
                    <a:pt x="3770" y="22731"/>
                  </a:cubicBezTo>
                  <a:cubicBezTo>
                    <a:pt x="4496" y="23568"/>
                    <a:pt x="5548" y="24055"/>
                    <a:pt x="6654" y="24055"/>
                  </a:cubicBezTo>
                  <a:cubicBezTo>
                    <a:pt x="6870" y="24055"/>
                    <a:pt x="7088" y="24037"/>
                    <a:pt x="7306" y="23998"/>
                  </a:cubicBezTo>
                  <a:cubicBezTo>
                    <a:pt x="8640" y="23732"/>
                    <a:pt x="9708" y="22831"/>
                    <a:pt x="10208" y="21630"/>
                  </a:cubicBezTo>
                  <a:cubicBezTo>
                    <a:pt x="10947" y="22451"/>
                    <a:pt x="11978" y="22935"/>
                    <a:pt x="13061" y="22935"/>
                  </a:cubicBezTo>
                  <a:cubicBezTo>
                    <a:pt x="13298" y="22935"/>
                    <a:pt x="13538" y="22912"/>
                    <a:pt x="13777" y="22864"/>
                  </a:cubicBezTo>
                  <a:cubicBezTo>
                    <a:pt x="15111" y="22664"/>
                    <a:pt x="16179" y="21697"/>
                    <a:pt x="16679" y="20496"/>
                  </a:cubicBezTo>
                  <a:cubicBezTo>
                    <a:pt x="17391" y="21317"/>
                    <a:pt x="18417" y="21801"/>
                    <a:pt x="19499" y="21801"/>
                  </a:cubicBezTo>
                  <a:cubicBezTo>
                    <a:pt x="19736" y="21801"/>
                    <a:pt x="19975" y="21778"/>
                    <a:pt x="20215" y="21730"/>
                  </a:cubicBezTo>
                  <a:cubicBezTo>
                    <a:pt x="21549" y="21530"/>
                    <a:pt x="22650" y="20563"/>
                    <a:pt x="23150" y="19362"/>
                  </a:cubicBezTo>
                  <a:cubicBezTo>
                    <a:pt x="23876" y="20199"/>
                    <a:pt x="24929" y="20686"/>
                    <a:pt x="26035" y="20686"/>
                  </a:cubicBezTo>
                  <a:cubicBezTo>
                    <a:pt x="26250" y="20686"/>
                    <a:pt x="26468" y="20668"/>
                    <a:pt x="26686" y="20629"/>
                  </a:cubicBezTo>
                  <a:cubicBezTo>
                    <a:pt x="28021" y="20363"/>
                    <a:pt x="29121" y="19462"/>
                    <a:pt x="29622" y="18228"/>
                  </a:cubicBezTo>
                  <a:cubicBezTo>
                    <a:pt x="30022" y="18695"/>
                    <a:pt x="30556" y="19062"/>
                    <a:pt x="31156" y="19328"/>
                  </a:cubicBezTo>
                  <a:cubicBezTo>
                    <a:pt x="31572" y="19482"/>
                    <a:pt x="32018" y="19563"/>
                    <a:pt x="32463" y="19563"/>
                  </a:cubicBezTo>
                  <a:cubicBezTo>
                    <a:pt x="32696" y="19563"/>
                    <a:pt x="32929" y="19541"/>
                    <a:pt x="33158" y="19495"/>
                  </a:cubicBezTo>
                  <a:cubicBezTo>
                    <a:pt x="34492" y="19228"/>
                    <a:pt x="35559" y="18328"/>
                    <a:pt x="36060" y="17127"/>
                  </a:cubicBezTo>
                  <a:close/>
                  <a:moveTo>
                    <a:pt x="34058" y="33972"/>
                  </a:moveTo>
                  <a:cubicBezTo>
                    <a:pt x="34525" y="35240"/>
                    <a:pt x="35192" y="36708"/>
                    <a:pt x="36293" y="38476"/>
                  </a:cubicBezTo>
                  <a:cubicBezTo>
                    <a:pt x="36493" y="38742"/>
                    <a:pt x="36693" y="39076"/>
                    <a:pt x="36894" y="39410"/>
                  </a:cubicBezTo>
                  <a:cubicBezTo>
                    <a:pt x="37828" y="40744"/>
                    <a:pt x="38028" y="41811"/>
                    <a:pt x="37527" y="42345"/>
                  </a:cubicBezTo>
                  <a:cubicBezTo>
                    <a:pt x="37305" y="42568"/>
                    <a:pt x="36966" y="42674"/>
                    <a:pt x="36573" y="42674"/>
                  </a:cubicBezTo>
                  <a:cubicBezTo>
                    <a:pt x="36026" y="42674"/>
                    <a:pt x="35375" y="42467"/>
                    <a:pt x="34792" y="42078"/>
                  </a:cubicBezTo>
                  <a:cubicBezTo>
                    <a:pt x="33525" y="41244"/>
                    <a:pt x="32390" y="39943"/>
                    <a:pt x="31390" y="38542"/>
                  </a:cubicBezTo>
                  <a:cubicBezTo>
                    <a:pt x="30556" y="37341"/>
                    <a:pt x="29822" y="36007"/>
                    <a:pt x="29255" y="34806"/>
                  </a:cubicBezTo>
                  <a:lnTo>
                    <a:pt x="34058" y="33972"/>
                  </a:lnTo>
                  <a:close/>
                  <a:moveTo>
                    <a:pt x="24885" y="35540"/>
                  </a:moveTo>
                  <a:cubicBezTo>
                    <a:pt x="25352" y="38209"/>
                    <a:pt x="25652" y="41011"/>
                    <a:pt x="25352" y="42879"/>
                  </a:cubicBezTo>
                  <a:cubicBezTo>
                    <a:pt x="25285" y="43379"/>
                    <a:pt x="25152" y="43913"/>
                    <a:pt x="24852" y="44346"/>
                  </a:cubicBezTo>
                  <a:cubicBezTo>
                    <a:pt x="24620" y="44662"/>
                    <a:pt x="24216" y="44845"/>
                    <a:pt x="23816" y="44845"/>
                  </a:cubicBezTo>
                  <a:cubicBezTo>
                    <a:pt x="23581" y="44845"/>
                    <a:pt x="23348" y="44782"/>
                    <a:pt x="23150" y="44647"/>
                  </a:cubicBezTo>
                  <a:cubicBezTo>
                    <a:pt x="22550" y="44213"/>
                    <a:pt x="21983" y="43246"/>
                    <a:pt x="21449" y="41711"/>
                  </a:cubicBezTo>
                  <a:cubicBezTo>
                    <a:pt x="20849" y="40143"/>
                    <a:pt x="20449" y="38175"/>
                    <a:pt x="20048" y="36374"/>
                  </a:cubicBezTo>
                  <a:lnTo>
                    <a:pt x="24885" y="35540"/>
                  </a:lnTo>
                  <a:close/>
                  <a:moveTo>
                    <a:pt x="16346" y="37075"/>
                  </a:moveTo>
                  <a:lnTo>
                    <a:pt x="16346" y="37075"/>
                  </a:lnTo>
                  <a:cubicBezTo>
                    <a:pt x="16179" y="38409"/>
                    <a:pt x="15945" y="39877"/>
                    <a:pt x="15545" y="41344"/>
                  </a:cubicBezTo>
                  <a:cubicBezTo>
                    <a:pt x="15111" y="43012"/>
                    <a:pt x="14478" y="44580"/>
                    <a:pt x="13610" y="45814"/>
                  </a:cubicBezTo>
                  <a:cubicBezTo>
                    <a:pt x="13003" y="46606"/>
                    <a:pt x="12208" y="47085"/>
                    <a:pt x="11572" y="47085"/>
                  </a:cubicBezTo>
                  <a:cubicBezTo>
                    <a:pt x="11404" y="47085"/>
                    <a:pt x="11248" y="47051"/>
                    <a:pt x="11109" y="46982"/>
                  </a:cubicBezTo>
                  <a:cubicBezTo>
                    <a:pt x="10441" y="46648"/>
                    <a:pt x="10275" y="45547"/>
                    <a:pt x="10675" y="44013"/>
                  </a:cubicBezTo>
                  <a:cubicBezTo>
                    <a:pt x="10808" y="43646"/>
                    <a:pt x="10875" y="43246"/>
                    <a:pt x="10975" y="42879"/>
                  </a:cubicBezTo>
                  <a:cubicBezTo>
                    <a:pt x="11442" y="40877"/>
                    <a:pt x="11542" y="39309"/>
                    <a:pt x="11542" y="37908"/>
                  </a:cubicBezTo>
                  <a:lnTo>
                    <a:pt x="16346" y="37075"/>
                  </a:lnTo>
                  <a:close/>
                  <a:moveTo>
                    <a:pt x="17344" y="1"/>
                  </a:moveTo>
                  <a:cubicBezTo>
                    <a:pt x="17065" y="1"/>
                    <a:pt x="16772" y="24"/>
                    <a:pt x="16512" y="48"/>
                  </a:cubicBezTo>
                  <a:cubicBezTo>
                    <a:pt x="15312" y="282"/>
                    <a:pt x="14244" y="949"/>
                    <a:pt x="13544" y="1949"/>
                  </a:cubicBezTo>
                  <a:cubicBezTo>
                    <a:pt x="12843" y="2950"/>
                    <a:pt x="12576" y="4151"/>
                    <a:pt x="12810" y="5352"/>
                  </a:cubicBezTo>
                  <a:cubicBezTo>
                    <a:pt x="12843" y="5685"/>
                    <a:pt x="12977" y="6019"/>
                    <a:pt x="13077" y="6353"/>
                  </a:cubicBezTo>
                  <a:cubicBezTo>
                    <a:pt x="8373" y="8788"/>
                    <a:pt x="5638" y="13391"/>
                    <a:pt x="6005" y="18194"/>
                  </a:cubicBezTo>
                  <a:lnTo>
                    <a:pt x="2502" y="18828"/>
                  </a:lnTo>
                  <a:cubicBezTo>
                    <a:pt x="2169" y="18861"/>
                    <a:pt x="1869" y="18995"/>
                    <a:pt x="1635" y="19162"/>
                  </a:cubicBezTo>
                  <a:cubicBezTo>
                    <a:pt x="568" y="19729"/>
                    <a:pt x="1" y="20830"/>
                    <a:pt x="134" y="21997"/>
                  </a:cubicBezTo>
                  <a:cubicBezTo>
                    <a:pt x="134" y="22064"/>
                    <a:pt x="134" y="22164"/>
                    <a:pt x="167" y="22231"/>
                  </a:cubicBezTo>
                  <a:cubicBezTo>
                    <a:pt x="234" y="22664"/>
                    <a:pt x="401" y="23064"/>
                    <a:pt x="668" y="23465"/>
                  </a:cubicBezTo>
                  <a:cubicBezTo>
                    <a:pt x="901" y="23832"/>
                    <a:pt x="1301" y="24132"/>
                    <a:pt x="1668" y="24332"/>
                  </a:cubicBezTo>
                  <a:lnTo>
                    <a:pt x="2235" y="24666"/>
                  </a:lnTo>
                  <a:lnTo>
                    <a:pt x="3837" y="25533"/>
                  </a:lnTo>
                  <a:cubicBezTo>
                    <a:pt x="4370" y="25833"/>
                    <a:pt x="4804" y="26334"/>
                    <a:pt x="5004" y="26901"/>
                  </a:cubicBezTo>
                  <a:lnTo>
                    <a:pt x="8040" y="36074"/>
                  </a:lnTo>
                  <a:cubicBezTo>
                    <a:pt x="8073" y="36174"/>
                    <a:pt x="8073" y="36207"/>
                    <a:pt x="8140" y="36307"/>
                  </a:cubicBezTo>
                  <a:cubicBezTo>
                    <a:pt x="8240" y="36574"/>
                    <a:pt x="8407" y="36841"/>
                    <a:pt x="8640" y="37075"/>
                  </a:cubicBezTo>
                  <a:cubicBezTo>
                    <a:pt x="9174" y="37742"/>
                    <a:pt x="10008" y="38075"/>
                    <a:pt x="10842" y="38075"/>
                  </a:cubicBezTo>
                  <a:lnTo>
                    <a:pt x="11075" y="38075"/>
                  </a:lnTo>
                  <a:cubicBezTo>
                    <a:pt x="11042" y="39376"/>
                    <a:pt x="10908" y="40977"/>
                    <a:pt x="10508" y="42845"/>
                  </a:cubicBezTo>
                  <a:cubicBezTo>
                    <a:pt x="10408" y="43179"/>
                    <a:pt x="10341" y="43546"/>
                    <a:pt x="10241" y="43913"/>
                  </a:cubicBezTo>
                  <a:cubicBezTo>
                    <a:pt x="9574" y="46481"/>
                    <a:pt x="10508" y="47248"/>
                    <a:pt x="10908" y="47482"/>
                  </a:cubicBezTo>
                  <a:cubicBezTo>
                    <a:pt x="11142" y="47549"/>
                    <a:pt x="11375" y="47649"/>
                    <a:pt x="11642" y="47649"/>
                  </a:cubicBezTo>
                  <a:cubicBezTo>
                    <a:pt x="12043" y="47649"/>
                    <a:pt x="12476" y="47515"/>
                    <a:pt x="12876" y="47248"/>
                  </a:cubicBezTo>
                  <a:cubicBezTo>
                    <a:pt x="13310" y="47015"/>
                    <a:pt x="13710" y="46648"/>
                    <a:pt x="14044" y="46181"/>
                  </a:cubicBezTo>
                  <a:cubicBezTo>
                    <a:pt x="15812" y="43813"/>
                    <a:pt x="16546" y="40010"/>
                    <a:pt x="16879" y="37075"/>
                  </a:cubicBezTo>
                  <a:lnTo>
                    <a:pt x="19681" y="36574"/>
                  </a:lnTo>
                  <a:cubicBezTo>
                    <a:pt x="20015" y="38375"/>
                    <a:pt x="20482" y="40377"/>
                    <a:pt x="21049" y="42011"/>
                  </a:cubicBezTo>
                  <a:cubicBezTo>
                    <a:pt x="21649" y="43679"/>
                    <a:pt x="22250" y="44680"/>
                    <a:pt x="22917" y="45147"/>
                  </a:cubicBezTo>
                  <a:cubicBezTo>
                    <a:pt x="23217" y="45347"/>
                    <a:pt x="23551" y="45414"/>
                    <a:pt x="23851" y="45414"/>
                  </a:cubicBezTo>
                  <a:cubicBezTo>
                    <a:pt x="24385" y="45414"/>
                    <a:pt x="24918" y="45180"/>
                    <a:pt x="25252" y="44713"/>
                  </a:cubicBezTo>
                  <a:cubicBezTo>
                    <a:pt x="25652" y="44213"/>
                    <a:pt x="25752" y="43579"/>
                    <a:pt x="25852" y="43045"/>
                  </a:cubicBezTo>
                  <a:cubicBezTo>
                    <a:pt x="26153" y="41077"/>
                    <a:pt x="25852" y="38242"/>
                    <a:pt x="25419" y="35573"/>
                  </a:cubicBezTo>
                  <a:lnTo>
                    <a:pt x="28754" y="35006"/>
                  </a:lnTo>
                  <a:cubicBezTo>
                    <a:pt x="29388" y="36241"/>
                    <a:pt x="30155" y="37675"/>
                    <a:pt x="31056" y="38976"/>
                  </a:cubicBezTo>
                  <a:cubicBezTo>
                    <a:pt x="32057" y="40410"/>
                    <a:pt x="33224" y="41745"/>
                    <a:pt x="34525" y="42578"/>
                  </a:cubicBezTo>
                  <a:cubicBezTo>
                    <a:pt x="35192" y="43045"/>
                    <a:pt x="35926" y="43246"/>
                    <a:pt x="36560" y="43246"/>
                  </a:cubicBezTo>
                  <a:cubicBezTo>
                    <a:pt x="37094" y="43246"/>
                    <a:pt x="37594" y="43079"/>
                    <a:pt x="37894" y="42745"/>
                  </a:cubicBezTo>
                  <a:cubicBezTo>
                    <a:pt x="38228" y="42412"/>
                    <a:pt x="38862" y="41378"/>
                    <a:pt x="37327" y="39209"/>
                  </a:cubicBezTo>
                  <a:cubicBezTo>
                    <a:pt x="37094" y="38876"/>
                    <a:pt x="36860" y="38576"/>
                    <a:pt x="36693" y="38242"/>
                  </a:cubicBezTo>
                  <a:cubicBezTo>
                    <a:pt x="35659" y="36574"/>
                    <a:pt x="34992" y="35173"/>
                    <a:pt x="34525" y="33972"/>
                  </a:cubicBezTo>
                  <a:cubicBezTo>
                    <a:pt x="35826" y="33639"/>
                    <a:pt x="36727" y="32405"/>
                    <a:pt x="36693" y="31037"/>
                  </a:cubicBezTo>
                  <a:lnTo>
                    <a:pt x="36427" y="21363"/>
                  </a:lnTo>
                  <a:cubicBezTo>
                    <a:pt x="36427" y="20729"/>
                    <a:pt x="36660" y="20129"/>
                    <a:pt x="37060" y="19662"/>
                  </a:cubicBezTo>
                  <a:lnTo>
                    <a:pt x="38295" y="18294"/>
                  </a:lnTo>
                  <a:lnTo>
                    <a:pt x="38728" y="17794"/>
                  </a:lnTo>
                  <a:cubicBezTo>
                    <a:pt x="39329" y="17127"/>
                    <a:pt x="39629" y="16193"/>
                    <a:pt x="39462" y="15326"/>
                  </a:cubicBezTo>
                  <a:cubicBezTo>
                    <a:pt x="39462" y="15292"/>
                    <a:pt x="39462" y="15226"/>
                    <a:pt x="39395" y="15159"/>
                  </a:cubicBezTo>
                  <a:cubicBezTo>
                    <a:pt x="39229" y="14458"/>
                    <a:pt x="38828" y="13825"/>
                    <a:pt x="38228" y="13391"/>
                  </a:cubicBezTo>
                  <a:cubicBezTo>
                    <a:pt x="37861" y="13157"/>
                    <a:pt x="37461" y="12991"/>
                    <a:pt x="36994" y="12891"/>
                  </a:cubicBezTo>
                  <a:cubicBezTo>
                    <a:pt x="36827" y="12874"/>
                    <a:pt x="36668" y="12866"/>
                    <a:pt x="36510" y="12866"/>
                  </a:cubicBezTo>
                  <a:cubicBezTo>
                    <a:pt x="36352" y="12866"/>
                    <a:pt x="36193" y="12874"/>
                    <a:pt x="36026" y="12891"/>
                  </a:cubicBezTo>
                  <a:lnTo>
                    <a:pt x="33958" y="13291"/>
                  </a:lnTo>
                  <a:lnTo>
                    <a:pt x="33891" y="13291"/>
                  </a:lnTo>
                  <a:lnTo>
                    <a:pt x="32524" y="13524"/>
                  </a:lnTo>
                  <a:cubicBezTo>
                    <a:pt x="31323" y="9021"/>
                    <a:pt x="27253" y="5652"/>
                    <a:pt x="22183" y="4851"/>
                  </a:cubicBezTo>
                  <a:cubicBezTo>
                    <a:pt x="22050" y="4851"/>
                    <a:pt x="21983" y="4818"/>
                    <a:pt x="21850" y="4818"/>
                  </a:cubicBezTo>
                  <a:cubicBezTo>
                    <a:pt x="21850" y="4485"/>
                    <a:pt x="21850" y="4151"/>
                    <a:pt x="21816" y="3784"/>
                  </a:cubicBezTo>
                  <a:cubicBezTo>
                    <a:pt x="21416" y="1716"/>
                    <a:pt x="19748" y="181"/>
                    <a:pt x="17680" y="15"/>
                  </a:cubicBezTo>
                  <a:cubicBezTo>
                    <a:pt x="17572" y="5"/>
                    <a:pt x="17459" y="1"/>
                    <a:pt x="173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50"/>
            <p:cNvSpPr/>
            <p:nvPr/>
          </p:nvSpPr>
          <p:spPr>
            <a:xfrm>
              <a:off x="4350800" y="3653050"/>
              <a:ext cx="70075" cy="65400"/>
            </a:xfrm>
            <a:custGeom>
              <a:avLst/>
              <a:gdLst/>
              <a:ahLst/>
              <a:cxnLst/>
              <a:rect l="l" t="t" r="r" b="b"/>
              <a:pathLst>
                <a:path w="2803" h="2616" extrusionOk="0">
                  <a:moveTo>
                    <a:pt x="1451" y="0"/>
                  </a:moveTo>
                  <a:cubicBezTo>
                    <a:pt x="1358" y="0"/>
                    <a:pt x="1263" y="11"/>
                    <a:pt x="1168" y="34"/>
                  </a:cubicBezTo>
                  <a:cubicBezTo>
                    <a:pt x="467" y="168"/>
                    <a:pt x="0" y="835"/>
                    <a:pt x="134" y="1535"/>
                  </a:cubicBezTo>
                  <a:cubicBezTo>
                    <a:pt x="225" y="2145"/>
                    <a:pt x="790" y="2615"/>
                    <a:pt x="1447" y="2615"/>
                  </a:cubicBezTo>
                  <a:cubicBezTo>
                    <a:pt x="1509" y="2615"/>
                    <a:pt x="1572" y="2611"/>
                    <a:pt x="1635" y="2603"/>
                  </a:cubicBezTo>
                  <a:cubicBezTo>
                    <a:pt x="2335" y="2469"/>
                    <a:pt x="2802" y="1835"/>
                    <a:pt x="2669" y="1102"/>
                  </a:cubicBezTo>
                  <a:cubicBezTo>
                    <a:pt x="2554" y="439"/>
                    <a:pt x="2040" y="0"/>
                    <a:pt x="14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50"/>
            <p:cNvSpPr/>
            <p:nvPr/>
          </p:nvSpPr>
          <p:spPr>
            <a:xfrm>
              <a:off x="4588450" y="3611425"/>
              <a:ext cx="79850" cy="65300"/>
            </a:xfrm>
            <a:custGeom>
              <a:avLst/>
              <a:gdLst/>
              <a:ahLst/>
              <a:cxnLst/>
              <a:rect l="l" t="t" r="r" b="b"/>
              <a:pathLst>
                <a:path w="3194" h="2612" extrusionOk="0">
                  <a:moveTo>
                    <a:pt x="1422" y="1"/>
                  </a:moveTo>
                  <a:cubicBezTo>
                    <a:pt x="1330" y="1"/>
                    <a:pt x="1235" y="11"/>
                    <a:pt x="1135" y="31"/>
                  </a:cubicBezTo>
                  <a:cubicBezTo>
                    <a:pt x="301" y="198"/>
                    <a:pt x="1" y="965"/>
                    <a:pt x="68" y="1532"/>
                  </a:cubicBezTo>
                  <a:cubicBezTo>
                    <a:pt x="160" y="2114"/>
                    <a:pt x="786" y="2612"/>
                    <a:pt x="1378" y="2612"/>
                  </a:cubicBezTo>
                  <a:cubicBezTo>
                    <a:pt x="1431" y="2612"/>
                    <a:pt x="1484" y="2608"/>
                    <a:pt x="1535" y="2600"/>
                  </a:cubicBezTo>
                  <a:cubicBezTo>
                    <a:pt x="3193" y="2224"/>
                    <a:pt x="2798" y="1"/>
                    <a:pt x="14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1" name="Google Shape;1391;p50"/>
          <p:cNvSpPr/>
          <p:nvPr/>
        </p:nvSpPr>
        <p:spPr>
          <a:xfrm>
            <a:off x="1351051" y="926327"/>
            <a:ext cx="130343" cy="266356"/>
          </a:xfrm>
          <a:custGeom>
            <a:avLst/>
            <a:gdLst/>
            <a:ahLst/>
            <a:cxnLst/>
            <a:rect l="l" t="t" r="r" b="b"/>
            <a:pathLst>
              <a:path w="4177" h="8535" extrusionOk="0">
                <a:moveTo>
                  <a:pt x="479" y="0"/>
                </a:moveTo>
                <a:cubicBezTo>
                  <a:pt x="379" y="0"/>
                  <a:pt x="283" y="41"/>
                  <a:pt x="202" y="82"/>
                </a:cubicBezTo>
                <a:cubicBezTo>
                  <a:pt x="58" y="168"/>
                  <a:pt x="0" y="341"/>
                  <a:pt x="115" y="485"/>
                </a:cubicBezTo>
                <a:cubicBezTo>
                  <a:pt x="202" y="629"/>
                  <a:pt x="317" y="687"/>
                  <a:pt x="461" y="744"/>
                </a:cubicBezTo>
                <a:cubicBezTo>
                  <a:pt x="720" y="802"/>
                  <a:pt x="1008" y="831"/>
                  <a:pt x="1268" y="946"/>
                </a:cubicBezTo>
                <a:cubicBezTo>
                  <a:pt x="1642" y="1090"/>
                  <a:pt x="1729" y="1234"/>
                  <a:pt x="1556" y="1609"/>
                </a:cubicBezTo>
                <a:cubicBezTo>
                  <a:pt x="1412" y="1925"/>
                  <a:pt x="1210" y="2213"/>
                  <a:pt x="1037" y="2501"/>
                </a:cubicBezTo>
                <a:cubicBezTo>
                  <a:pt x="749" y="2934"/>
                  <a:pt x="720" y="3366"/>
                  <a:pt x="980" y="3826"/>
                </a:cubicBezTo>
                <a:cubicBezTo>
                  <a:pt x="1152" y="4114"/>
                  <a:pt x="1412" y="4345"/>
                  <a:pt x="1729" y="4489"/>
                </a:cubicBezTo>
                <a:lnTo>
                  <a:pt x="2276" y="4691"/>
                </a:lnTo>
                <a:cubicBezTo>
                  <a:pt x="2621" y="4863"/>
                  <a:pt x="2708" y="5007"/>
                  <a:pt x="2564" y="5411"/>
                </a:cubicBezTo>
                <a:cubicBezTo>
                  <a:pt x="2449" y="5728"/>
                  <a:pt x="2276" y="6016"/>
                  <a:pt x="2074" y="6275"/>
                </a:cubicBezTo>
                <a:cubicBezTo>
                  <a:pt x="1613" y="6966"/>
                  <a:pt x="1729" y="7744"/>
                  <a:pt x="2362" y="8262"/>
                </a:cubicBezTo>
                <a:cubicBezTo>
                  <a:pt x="2632" y="8460"/>
                  <a:pt x="2935" y="8534"/>
                  <a:pt x="3244" y="8534"/>
                </a:cubicBezTo>
                <a:cubicBezTo>
                  <a:pt x="3430" y="8534"/>
                  <a:pt x="3618" y="8507"/>
                  <a:pt x="3802" y="8464"/>
                </a:cubicBezTo>
                <a:cubicBezTo>
                  <a:pt x="4033" y="8435"/>
                  <a:pt x="4177" y="8262"/>
                  <a:pt x="4090" y="8118"/>
                </a:cubicBezTo>
                <a:cubicBezTo>
                  <a:pt x="4062" y="7945"/>
                  <a:pt x="4033" y="7859"/>
                  <a:pt x="3745" y="7859"/>
                </a:cubicBezTo>
                <a:cubicBezTo>
                  <a:pt x="3486" y="7859"/>
                  <a:pt x="3284" y="7859"/>
                  <a:pt x="3053" y="7801"/>
                </a:cubicBezTo>
                <a:cubicBezTo>
                  <a:pt x="2593" y="7657"/>
                  <a:pt x="2362" y="7225"/>
                  <a:pt x="2593" y="6793"/>
                </a:cubicBezTo>
                <a:cubicBezTo>
                  <a:pt x="2650" y="6649"/>
                  <a:pt x="2765" y="6505"/>
                  <a:pt x="2881" y="6361"/>
                </a:cubicBezTo>
                <a:cubicBezTo>
                  <a:pt x="3082" y="5987"/>
                  <a:pt x="3313" y="5641"/>
                  <a:pt x="3342" y="5238"/>
                </a:cubicBezTo>
                <a:cubicBezTo>
                  <a:pt x="3428" y="4691"/>
                  <a:pt x="3198" y="4287"/>
                  <a:pt x="2737" y="4086"/>
                </a:cubicBezTo>
                <a:cubicBezTo>
                  <a:pt x="2593" y="3999"/>
                  <a:pt x="2449" y="3942"/>
                  <a:pt x="2218" y="3855"/>
                </a:cubicBezTo>
                <a:cubicBezTo>
                  <a:pt x="2189" y="3855"/>
                  <a:pt x="2132" y="3826"/>
                  <a:pt x="2017" y="3798"/>
                </a:cubicBezTo>
                <a:cubicBezTo>
                  <a:pt x="1440" y="3538"/>
                  <a:pt x="1354" y="3279"/>
                  <a:pt x="1729" y="2789"/>
                </a:cubicBezTo>
                <a:cubicBezTo>
                  <a:pt x="1757" y="2761"/>
                  <a:pt x="1786" y="2703"/>
                  <a:pt x="1844" y="2645"/>
                </a:cubicBezTo>
                <a:cubicBezTo>
                  <a:pt x="2017" y="2357"/>
                  <a:pt x="2189" y="2041"/>
                  <a:pt x="2305" y="1695"/>
                </a:cubicBezTo>
                <a:cubicBezTo>
                  <a:pt x="2506" y="1090"/>
                  <a:pt x="2305" y="600"/>
                  <a:pt x="1729" y="312"/>
                </a:cubicBezTo>
                <a:cubicBezTo>
                  <a:pt x="1354" y="111"/>
                  <a:pt x="980" y="82"/>
                  <a:pt x="605" y="24"/>
                </a:cubicBezTo>
                <a:cubicBezTo>
                  <a:pt x="563" y="7"/>
                  <a:pt x="521" y="0"/>
                  <a:pt x="4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50"/>
          <p:cNvSpPr/>
          <p:nvPr/>
        </p:nvSpPr>
        <p:spPr>
          <a:xfrm>
            <a:off x="7168951" y="1345590"/>
            <a:ext cx="130343" cy="266356"/>
          </a:xfrm>
          <a:custGeom>
            <a:avLst/>
            <a:gdLst/>
            <a:ahLst/>
            <a:cxnLst/>
            <a:rect l="l" t="t" r="r" b="b"/>
            <a:pathLst>
              <a:path w="4177" h="8535" extrusionOk="0">
                <a:moveTo>
                  <a:pt x="479" y="0"/>
                </a:moveTo>
                <a:cubicBezTo>
                  <a:pt x="379" y="0"/>
                  <a:pt x="283" y="41"/>
                  <a:pt x="202" y="82"/>
                </a:cubicBezTo>
                <a:cubicBezTo>
                  <a:pt x="58" y="168"/>
                  <a:pt x="0" y="341"/>
                  <a:pt x="115" y="485"/>
                </a:cubicBezTo>
                <a:cubicBezTo>
                  <a:pt x="202" y="629"/>
                  <a:pt x="317" y="687"/>
                  <a:pt x="461" y="744"/>
                </a:cubicBezTo>
                <a:cubicBezTo>
                  <a:pt x="720" y="802"/>
                  <a:pt x="1008" y="831"/>
                  <a:pt x="1268" y="946"/>
                </a:cubicBezTo>
                <a:cubicBezTo>
                  <a:pt x="1642" y="1090"/>
                  <a:pt x="1729" y="1234"/>
                  <a:pt x="1556" y="1609"/>
                </a:cubicBezTo>
                <a:cubicBezTo>
                  <a:pt x="1412" y="1925"/>
                  <a:pt x="1210" y="2213"/>
                  <a:pt x="1037" y="2501"/>
                </a:cubicBezTo>
                <a:cubicBezTo>
                  <a:pt x="749" y="2934"/>
                  <a:pt x="720" y="3366"/>
                  <a:pt x="980" y="3826"/>
                </a:cubicBezTo>
                <a:cubicBezTo>
                  <a:pt x="1152" y="4114"/>
                  <a:pt x="1412" y="4345"/>
                  <a:pt x="1729" y="4489"/>
                </a:cubicBezTo>
                <a:lnTo>
                  <a:pt x="2276" y="4691"/>
                </a:lnTo>
                <a:cubicBezTo>
                  <a:pt x="2621" y="4863"/>
                  <a:pt x="2708" y="5007"/>
                  <a:pt x="2564" y="5411"/>
                </a:cubicBezTo>
                <a:cubicBezTo>
                  <a:pt x="2449" y="5728"/>
                  <a:pt x="2276" y="6016"/>
                  <a:pt x="2074" y="6275"/>
                </a:cubicBezTo>
                <a:cubicBezTo>
                  <a:pt x="1613" y="6966"/>
                  <a:pt x="1729" y="7744"/>
                  <a:pt x="2362" y="8262"/>
                </a:cubicBezTo>
                <a:cubicBezTo>
                  <a:pt x="2632" y="8460"/>
                  <a:pt x="2935" y="8534"/>
                  <a:pt x="3244" y="8534"/>
                </a:cubicBezTo>
                <a:cubicBezTo>
                  <a:pt x="3430" y="8534"/>
                  <a:pt x="3618" y="8507"/>
                  <a:pt x="3802" y="8464"/>
                </a:cubicBezTo>
                <a:cubicBezTo>
                  <a:pt x="4033" y="8435"/>
                  <a:pt x="4177" y="8262"/>
                  <a:pt x="4090" y="8118"/>
                </a:cubicBezTo>
                <a:cubicBezTo>
                  <a:pt x="4062" y="7945"/>
                  <a:pt x="4033" y="7859"/>
                  <a:pt x="3745" y="7859"/>
                </a:cubicBezTo>
                <a:cubicBezTo>
                  <a:pt x="3486" y="7859"/>
                  <a:pt x="3284" y="7859"/>
                  <a:pt x="3053" y="7801"/>
                </a:cubicBezTo>
                <a:cubicBezTo>
                  <a:pt x="2593" y="7657"/>
                  <a:pt x="2362" y="7225"/>
                  <a:pt x="2593" y="6793"/>
                </a:cubicBezTo>
                <a:cubicBezTo>
                  <a:pt x="2650" y="6649"/>
                  <a:pt x="2765" y="6505"/>
                  <a:pt x="2881" y="6361"/>
                </a:cubicBezTo>
                <a:cubicBezTo>
                  <a:pt x="3082" y="5987"/>
                  <a:pt x="3313" y="5641"/>
                  <a:pt x="3342" y="5238"/>
                </a:cubicBezTo>
                <a:cubicBezTo>
                  <a:pt x="3428" y="4691"/>
                  <a:pt x="3198" y="4287"/>
                  <a:pt x="2737" y="4086"/>
                </a:cubicBezTo>
                <a:cubicBezTo>
                  <a:pt x="2593" y="3999"/>
                  <a:pt x="2449" y="3942"/>
                  <a:pt x="2218" y="3855"/>
                </a:cubicBezTo>
                <a:cubicBezTo>
                  <a:pt x="2189" y="3855"/>
                  <a:pt x="2132" y="3826"/>
                  <a:pt x="2017" y="3798"/>
                </a:cubicBezTo>
                <a:cubicBezTo>
                  <a:pt x="1440" y="3538"/>
                  <a:pt x="1354" y="3279"/>
                  <a:pt x="1729" y="2789"/>
                </a:cubicBezTo>
                <a:cubicBezTo>
                  <a:pt x="1757" y="2761"/>
                  <a:pt x="1786" y="2703"/>
                  <a:pt x="1844" y="2645"/>
                </a:cubicBezTo>
                <a:cubicBezTo>
                  <a:pt x="2017" y="2357"/>
                  <a:pt x="2189" y="2041"/>
                  <a:pt x="2305" y="1695"/>
                </a:cubicBezTo>
                <a:cubicBezTo>
                  <a:pt x="2506" y="1090"/>
                  <a:pt x="2305" y="600"/>
                  <a:pt x="1729" y="312"/>
                </a:cubicBezTo>
                <a:cubicBezTo>
                  <a:pt x="1354" y="111"/>
                  <a:pt x="980" y="82"/>
                  <a:pt x="605" y="24"/>
                </a:cubicBezTo>
                <a:cubicBezTo>
                  <a:pt x="563" y="7"/>
                  <a:pt x="521" y="0"/>
                  <a:pt x="4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50"/>
          <p:cNvSpPr/>
          <p:nvPr/>
        </p:nvSpPr>
        <p:spPr>
          <a:xfrm>
            <a:off x="8092751" y="3239990"/>
            <a:ext cx="130343" cy="266356"/>
          </a:xfrm>
          <a:custGeom>
            <a:avLst/>
            <a:gdLst/>
            <a:ahLst/>
            <a:cxnLst/>
            <a:rect l="l" t="t" r="r" b="b"/>
            <a:pathLst>
              <a:path w="4177" h="8535" extrusionOk="0">
                <a:moveTo>
                  <a:pt x="479" y="0"/>
                </a:moveTo>
                <a:cubicBezTo>
                  <a:pt x="379" y="0"/>
                  <a:pt x="283" y="41"/>
                  <a:pt x="202" y="82"/>
                </a:cubicBezTo>
                <a:cubicBezTo>
                  <a:pt x="58" y="168"/>
                  <a:pt x="0" y="341"/>
                  <a:pt x="115" y="485"/>
                </a:cubicBezTo>
                <a:cubicBezTo>
                  <a:pt x="202" y="629"/>
                  <a:pt x="317" y="687"/>
                  <a:pt x="461" y="744"/>
                </a:cubicBezTo>
                <a:cubicBezTo>
                  <a:pt x="720" y="802"/>
                  <a:pt x="1008" y="831"/>
                  <a:pt x="1268" y="946"/>
                </a:cubicBezTo>
                <a:cubicBezTo>
                  <a:pt x="1642" y="1090"/>
                  <a:pt x="1729" y="1234"/>
                  <a:pt x="1556" y="1609"/>
                </a:cubicBezTo>
                <a:cubicBezTo>
                  <a:pt x="1412" y="1925"/>
                  <a:pt x="1210" y="2213"/>
                  <a:pt x="1037" y="2501"/>
                </a:cubicBezTo>
                <a:cubicBezTo>
                  <a:pt x="749" y="2934"/>
                  <a:pt x="720" y="3366"/>
                  <a:pt x="980" y="3826"/>
                </a:cubicBezTo>
                <a:cubicBezTo>
                  <a:pt x="1152" y="4114"/>
                  <a:pt x="1412" y="4345"/>
                  <a:pt x="1729" y="4489"/>
                </a:cubicBezTo>
                <a:lnTo>
                  <a:pt x="2276" y="4691"/>
                </a:lnTo>
                <a:cubicBezTo>
                  <a:pt x="2621" y="4863"/>
                  <a:pt x="2708" y="5007"/>
                  <a:pt x="2564" y="5411"/>
                </a:cubicBezTo>
                <a:cubicBezTo>
                  <a:pt x="2449" y="5728"/>
                  <a:pt x="2276" y="6016"/>
                  <a:pt x="2074" y="6275"/>
                </a:cubicBezTo>
                <a:cubicBezTo>
                  <a:pt x="1613" y="6966"/>
                  <a:pt x="1729" y="7744"/>
                  <a:pt x="2362" y="8262"/>
                </a:cubicBezTo>
                <a:cubicBezTo>
                  <a:pt x="2632" y="8460"/>
                  <a:pt x="2935" y="8534"/>
                  <a:pt x="3244" y="8534"/>
                </a:cubicBezTo>
                <a:cubicBezTo>
                  <a:pt x="3430" y="8534"/>
                  <a:pt x="3618" y="8507"/>
                  <a:pt x="3802" y="8464"/>
                </a:cubicBezTo>
                <a:cubicBezTo>
                  <a:pt x="4033" y="8435"/>
                  <a:pt x="4177" y="8262"/>
                  <a:pt x="4090" y="8118"/>
                </a:cubicBezTo>
                <a:cubicBezTo>
                  <a:pt x="4062" y="7945"/>
                  <a:pt x="4033" y="7859"/>
                  <a:pt x="3745" y="7859"/>
                </a:cubicBezTo>
                <a:cubicBezTo>
                  <a:pt x="3486" y="7859"/>
                  <a:pt x="3284" y="7859"/>
                  <a:pt x="3053" y="7801"/>
                </a:cubicBezTo>
                <a:cubicBezTo>
                  <a:pt x="2593" y="7657"/>
                  <a:pt x="2362" y="7225"/>
                  <a:pt x="2593" y="6793"/>
                </a:cubicBezTo>
                <a:cubicBezTo>
                  <a:pt x="2650" y="6649"/>
                  <a:pt x="2765" y="6505"/>
                  <a:pt x="2881" y="6361"/>
                </a:cubicBezTo>
                <a:cubicBezTo>
                  <a:pt x="3082" y="5987"/>
                  <a:pt x="3313" y="5641"/>
                  <a:pt x="3342" y="5238"/>
                </a:cubicBezTo>
                <a:cubicBezTo>
                  <a:pt x="3428" y="4691"/>
                  <a:pt x="3198" y="4287"/>
                  <a:pt x="2737" y="4086"/>
                </a:cubicBezTo>
                <a:cubicBezTo>
                  <a:pt x="2593" y="3999"/>
                  <a:pt x="2449" y="3942"/>
                  <a:pt x="2218" y="3855"/>
                </a:cubicBezTo>
                <a:cubicBezTo>
                  <a:pt x="2189" y="3855"/>
                  <a:pt x="2132" y="3826"/>
                  <a:pt x="2017" y="3798"/>
                </a:cubicBezTo>
                <a:cubicBezTo>
                  <a:pt x="1440" y="3538"/>
                  <a:pt x="1354" y="3279"/>
                  <a:pt x="1729" y="2789"/>
                </a:cubicBezTo>
                <a:cubicBezTo>
                  <a:pt x="1757" y="2761"/>
                  <a:pt x="1786" y="2703"/>
                  <a:pt x="1844" y="2645"/>
                </a:cubicBezTo>
                <a:cubicBezTo>
                  <a:pt x="2017" y="2357"/>
                  <a:pt x="2189" y="2041"/>
                  <a:pt x="2305" y="1695"/>
                </a:cubicBezTo>
                <a:cubicBezTo>
                  <a:pt x="2506" y="1090"/>
                  <a:pt x="2305" y="600"/>
                  <a:pt x="1729" y="312"/>
                </a:cubicBezTo>
                <a:cubicBezTo>
                  <a:pt x="1354" y="111"/>
                  <a:pt x="980" y="82"/>
                  <a:pt x="605" y="24"/>
                </a:cubicBezTo>
                <a:cubicBezTo>
                  <a:pt x="563" y="7"/>
                  <a:pt x="521" y="0"/>
                  <a:pt x="4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50"/>
          <p:cNvSpPr/>
          <p:nvPr/>
        </p:nvSpPr>
        <p:spPr>
          <a:xfrm>
            <a:off x="7432997" y="3991751"/>
            <a:ext cx="174820" cy="163195"/>
          </a:xfrm>
          <a:custGeom>
            <a:avLst/>
            <a:gdLst/>
            <a:ahLst/>
            <a:cxnLst/>
            <a:rect l="l" t="t" r="r" b="b"/>
            <a:pathLst>
              <a:path w="6482" h="6051" extrusionOk="0">
                <a:moveTo>
                  <a:pt x="3208" y="1"/>
                </a:moveTo>
                <a:cubicBezTo>
                  <a:pt x="3089" y="1"/>
                  <a:pt x="2969" y="66"/>
                  <a:pt x="2909" y="184"/>
                </a:cubicBezTo>
                <a:lnTo>
                  <a:pt x="2218" y="1653"/>
                </a:lnTo>
                <a:cubicBezTo>
                  <a:pt x="2189" y="1769"/>
                  <a:pt x="2074" y="1798"/>
                  <a:pt x="1988" y="1826"/>
                </a:cubicBezTo>
                <a:lnTo>
                  <a:pt x="346" y="2114"/>
                </a:lnTo>
                <a:cubicBezTo>
                  <a:pt x="115" y="2172"/>
                  <a:pt x="0" y="2489"/>
                  <a:pt x="173" y="2662"/>
                </a:cubicBezTo>
                <a:lnTo>
                  <a:pt x="1354" y="3785"/>
                </a:lnTo>
                <a:cubicBezTo>
                  <a:pt x="1440" y="3843"/>
                  <a:pt x="1469" y="3958"/>
                  <a:pt x="1469" y="4073"/>
                </a:cubicBezTo>
                <a:lnTo>
                  <a:pt x="1210" y="5686"/>
                </a:lnTo>
                <a:cubicBezTo>
                  <a:pt x="1188" y="5886"/>
                  <a:pt x="1353" y="6051"/>
                  <a:pt x="1536" y="6051"/>
                </a:cubicBezTo>
                <a:cubicBezTo>
                  <a:pt x="1590" y="6051"/>
                  <a:pt x="1647" y="6036"/>
                  <a:pt x="1700" y="6003"/>
                </a:cubicBezTo>
                <a:lnTo>
                  <a:pt x="3140" y="5225"/>
                </a:lnTo>
                <a:cubicBezTo>
                  <a:pt x="3183" y="5211"/>
                  <a:pt x="3233" y="5204"/>
                  <a:pt x="3284" y="5204"/>
                </a:cubicBezTo>
                <a:cubicBezTo>
                  <a:pt x="3334" y="5204"/>
                  <a:pt x="3385" y="5211"/>
                  <a:pt x="3428" y="5225"/>
                </a:cubicBezTo>
                <a:lnTo>
                  <a:pt x="4897" y="5945"/>
                </a:lnTo>
                <a:cubicBezTo>
                  <a:pt x="4948" y="5968"/>
                  <a:pt x="4997" y="5978"/>
                  <a:pt x="5044" y="5978"/>
                </a:cubicBezTo>
                <a:cubicBezTo>
                  <a:pt x="5236" y="5978"/>
                  <a:pt x="5381" y="5803"/>
                  <a:pt x="5358" y="5571"/>
                </a:cubicBezTo>
                <a:lnTo>
                  <a:pt x="5041" y="3958"/>
                </a:lnTo>
                <a:cubicBezTo>
                  <a:pt x="5012" y="3843"/>
                  <a:pt x="5041" y="3756"/>
                  <a:pt x="5099" y="3670"/>
                </a:cubicBezTo>
                <a:lnTo>
                  <a:pt x="6251" y="2489"/>
                </a:lnTo>
                <a:cubicBezTo>
                  <a:pt x="6481" y="2374"/>
                  <a:pt x="6366" y="2057"/>
                  <a:pt x="6107" y="2028"/>
                </a:cubicBezTo>
                <a:lnTo>
                  <a:pt x="4494" y="1798"/>
                </a:lnTo>
                <a:cubicBezTo>
                  <a:pt x="4378" y="1798"/>
                  <a:pt x="4321" y="1740"/>
                  <a:pt x="4234" y="1625"/>
                </a:cubicBezTo>
                <a:lnTo>
                  <a:pt x="3485" y="184"/>
                </a:lnTo>
                <a:cubicBezTo>
                  <a:pt x="3430" y="59"/>
                  <a:pt x="3319" y="1"/>
                  <a:pt x="32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95" name="Google Shape;1395;p50"/>
          <p:cNvGrpSpPr/>
          <p:nvPr/>
        </p:nvGrpSpPr>
        <p:grpSpPr>
          <a:xfrm>
            <a:off x="8037547" y="340484"/>
            <a:ext cx="386466" cy="348279"/>
            <a:chOff x="8549240" y="3624833"/>
            <a:chExt cx="237314" cy="213865"/>
          </a:xfrm>
        </p:grpSpPr>
        <p:sp>
          <p:nvSpPr>
            <p:cNvPr id="1396" name="Google Shape;1396;p50"/>
            <p:cNvSpPr/>
            <p:nvPr/>
          </p:nvSpPr>
          <p:spPr>
            <a:xfrm>
              <a:off x="8555989" y="3631362"/>
              <a:ext cx="223833" cy="200789"/>
            </a:xfrm>
            <a:custGeom>
              <a:avLst/>
              <a:gdLst/>
              <a:ahLst/>
              <a:cxnLst/>
              <a:rect l="l" t="t" r="r" b="b"/>
              <a:pathLst>
                <a:path w="7173" h="6434" extrusionOk="0">
                  <a:moveTo>
                    <a:pt x="2373" y="0"/>
                  </a:moveTo>
                  <a:cubicBezTo>
                    <a:pt x="2239" y="0"/>
                    <a:pt x="2109" y="29"/>
                    <a:pt x="1988" y="89"/>
                  </a:cubicBezTo>
                  <a:cubicBezTo>
                    <a:pt x="1440" y="349"/>
                    <a:pt x="1268" y="1155"/>
                    <a:pt x="1584" y="1904"/>
                  </a:cubicBezTo>
                  <a:cubicBezTo>
                    <a:pt x="1555" y="1903"/>
                    <a:pt x="1526" y="1902"/>
                    <a:pt x="1498" y="1902"/>
                  </a:cubicBezTo>
                  <a:cubicBezTo>
                    <a:pt x="789" y="1902"/>
                    <a:pt x="226" y="2242"/>
                    <a:pt x="115" y="2768"/>
                  </a:cubicBezTo>
                  <a:cubicBezTo>
                    <a:pt x="0" y="3373"/>
                    <a:pt x="576" y="4064"/>
                    <a:pt x="1498" y="4208"/>
                  </a:cubicBezTo>
                  <a:lnTo>
                    <a:pt x="1584" y="4208"/>
                  </a:lnTo>
                  <a:cubicBezTo>
                    <a:pt x="1412" y="4410"/>
                    <a:pt x="1296" y="4669"/>
                    <a:pt x="1239" y="4929"/>
                  </a:cubicBezTo>
                  <a:cubicBezTo>
                    <a:pt x="1095" y="5389"/>
                    <a:pt x="1181" y="5850"/>
                    <a:pt x="1527" y="6138"/>
                  </a:cubicBezTo>
                  <a:cubicBezTo>
                    <a:pt x="1696" y="6277"/>
                    <a:pt x="1909" y="6344"/>
                    <a:pt x="2138" y="6344"/>
                  </a:cubicBezTo>
                  <a:cubicBezTo>
                    <a:pt x="2574" y="6344"/>
                    <a:pt x="3069" y="6102"/>
                    <a:pt x="3428" y="5649"/>
                  </a:cubicBezTo>
                  <a:cubicBezTo>
                    <a:pt x="3457" y="5562"/>
                    <a:pt x="3543" y="5533"/>
                    <a:pt x="3572" y="5476"/>
                  </a:cubicBezTo>
                  <a:cubicBezTo>
                    <a:pt x="3886" y="6060"/>
                    <a:pt x="4411" y="6433"/>
                    <a:pt x="4899" y="6433"/>
                  </a:cubicBezTo>
                  <a:cubicBezTo>
                    <a:pt x="5038" y="6433"/>
                    <a:pt x="5173" y="6403"/>
                    <a:pt x="5300" y="6340"/>
                  </a:cubicBezTo>
                  <a:cubicBezTo>
                    <a:pt x="5847" y="6081"/>
                    <a:pt x="6020" y="5245"/>
                    <a:pt x="5703" y="4496"/>
                  </a:cubicBezTo>
                  <a:cubicBezTo>
                    <a:pt x="6481" y="4468"/>
                    <a:pt x="7115" y="4036"/>
                    <a:pt x="7172" y="3460"/>
                  </a:cubicBezTo>
                  <a:cubicBezTo>
                    <a:pt x="7144" y="2912"/>
                    <a:pt x="6596" y="2365"/>
                    <a:pt x="5819" y="2250"/>
                  </a:cubicBezTo>
                  <a:cubicBezTo>
                    <a:pt x="6251" y="1472"/>
                    <a:pt x="6135" y="608"/>
                    <a:pt x="5559" y="291"/>
                  </a:cubicBezTo>
                  <a:cubicBezTo>
                    <a:pt x="5413" y="210"/>
                    <a:pt x="5258" y="175"/>
                    <a:pt x="5099" y="175"/>
                  </a:cubicBezTo>
                  <a:cubicBezTo>
                    <a:pt x="4975" y="175"/>
                    <a:pt x="4850" y="196"/>
                    <a:pt x="4724" y="233"/>
                  </a:cubicBezTo>
                  <a:cubicBezTo>
                    <a:pt x="4378" y="377"/>
                    <a:pt x="4004" y="666"/>
                    <a:pt x="3802" y="1098"/>
                  </a:cubicBezTo>
                  <a:cubicBezTo>
                    <a:pt x="3802" y="1069"/>
                    <a:pt x="3745" y="1069"/>
                    <a:pt x="3745" y="1040"/>
                  </a:cubicBezTo>
                  <a:cubicBezTo>
                    <a:pt x="3426" y="403"/>
                    <a:pt x="2875" y="0"/>
                    <a:pt x="23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nvGrpSpPr>
            <p:cNvPr id="1397" name="Google Shape;1397;p50"/>
            <p:cNvGrpSpPr/>
            <p:nvPr/>
          </p:nvGrpSpPr>
          <p:grpSpPr>
            <a:xfrm>
              <a:off x="8549240" y="3624833"/>
              <a:ext cx="237314" cy="213865"/>
              <a:chOff x="8365015" y="3739933"/>
              <a:chExt cx="237314" cy="213865"/>
            </a:xfrm>
          </p:grpSpPr>
          <p:sp>
            <p:nvSpPr>
              <p:cNvPr id="1398" name="Google Shape;1398;p50"/>
              <p:cNvSpPr/>
              <p:nvPr/>
            </p:nvSpPr>
            <p:spPr>
              <a:xfrm>
                <a:off x="8406362" y="3749826"/>
                <a:ext cx="190569" cy="197918"/>
              </a:xfrm>
              <a:custGeom>
                <a:avLst/>
                <a:gdLst/>
                <a:ahLst/>
                <a:cxnLst/>
                <a:rect l="l" t="t" r="r" b="b"/>
                <a:pathLst>
                  <a:path w="6107" h="6342" extrusionOk="0">
                    <a:moveTo>
                      <a:pt x="4060" y="1"/>
                    </a:moveTo>
                    <a:cubicBezTo>
                      <a:pt x="3930" y="1"/>
                      <a:pt x="3794" y="29"/>
                      <a:pt x="3658" y="84"/>
                    </a:cubicBezTo>
                    <a:cubicBezTo>
                      <a:pt x="3428" y="2186"/>
                      <a:pt x="2218" y="4260"/>
                      <a:pt x="202" y="4808"/>
                    </a:cubicBezTo>
                    <a:cubicBezTo>
                      <a:pt x="144" y="4836"/>
                      <a:pt x="144" y="4836"/>
                      <a:pt x="115" y="4836"/>
                    </a:cubicBezTo>
                    <a:cubicBezTo>
                      <a:pt x="0" y="5355"/>
                      <a:pt x="86" y="5816"/>
                      <a:pt x="403" y="6075"/>
                    </a:cubicBezTo>
                    <a:cubicBezTo>
                      <a:pt x="557" y="6219"/>
                      <a:pt x="755" y="6286"/>
                      <a:pt x="973" y="6286"/>
                    </a:cubicBezTo>
                    <a:cubicBezTo>
                      <a:pt x="1408" y="6286"/>
                      <a:pt x="1920" y="6017"/>
                      <a:pt x="2304" y="5556"/>
                    </a:cubicBezTo>
                    <a:cubicBezTo>
                      <a:pt x="2391" y="5499"/>
                      <a:pt x="2420" y="5441"/>
                      <a:pt x="2448" y="5384"/>
                    </a:cubicBezTo>
                    <a:cubicBezTo>
                      <a:pt x="2763" y="5967"/>
                      <a:pt x="3287" y="6341"/>
                      <a:pt x="3776" y="6341"/>
                    </a:cubicBezTo>
                    <a:cubicBezTo>
                      <a:pt x="3914" y="6341"/>
                      <a:pt x="4050" y="6311"/>
                      <a:pt x="4177" y="6248"/>
                    </a:cubicBezTo>
                    <a:cubicBezTo>
                      <a:pt x="4724" y="5960"/>
                      <a:pt x="4897" y="5153"/>
                      <a:pt x="4580" y="4404"/>
                    </a:cubicBezTo>
                    <a:cubicBezTo>
                      <a:pt x="5386" y="4375"/>
                      <a:pt x="6020" y="3943"/>
                      <a:pt x="6078" y="3367"/>
                    </a:cubicBezTo>
                    <a:cubicBezTo>
                      <a:pt x="6107" y="2791"/>
                      <a:pt x="5559" y="2244"/>
                      <a:pt x="4724" y="2100"/>
                    </a:cubicBezTo>
                    <a:cubicBezTo>
                      <a:pt x="5127" y="1322"/>
                      <a:pt x="5070" y="458"/>
                      <a:pt x="4465" y="112"/>
                    </a:cubicBezTo>
                    <a:cubicBezTo>
                      <a:pt x="4343" y="36"/>
                      <a:pt x="4205" y="1"/>
                      <a:pt x="4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399" name="Google Shape;1399;p50"/>
              <p:cNvSpPr/>
              <p:nvPr/>
            </p:nvSpPr>
            <p:spPr>
              <a:xfrm>
                <a:off x="8449487" y="3820261"/>
                <a:ext cx="75547" cy="56735"/>
              </a:xfrm>
              <a:custGeom>
                <a:avLst/>
                <a:gdLst/>
                <a:ahLst/>
                <a:cxnLst/>
                <a:rect l="l" t="t" r="r" b="b"/>
                <a:pathLst>
                  <a:path w="2421" h="1818" extrusionOk="0">
                    <a:moveTo>
                      <a:pt x="1316" y="0"/>
                    </a:moveTo>
                    <a:cubicBezTo>
                      <a:pt x="1179" y="0"/>
                      <a:pt x="1036" y="23"/>
                      <a:pt x="894" y="73"/>
                    </a:cubicBezTo>
                    <a:cubicBezTo>
                      <a:pt x="375" y="246"/>
                      <a:pt x="1" y="793"/>
                      <a:pt x="145" y="1254"/>
                    </a:cubicBezTo>
                    <a:cubicBezTo>
                      <a:pt x="253" y="1601"/>
                      <a:pt x="622" y="1817"/>
                      <a:pt x="1044" y="1817"/>
                    </a:cubicBezTo>
                    <a:cubicBezTo>
                      <a:pt x="1183" y="1817"/>
                      <a:pt x="1327" y="1794"/>
                      <a:pt x="1470" y="1744"/>
                    </a:cubicBezTo>
                    <a:cubicBezTo>
                      <a:pt x="2046" y="1571"/>
                      <a:pt x="2420" y="1024"/>
                      <a:pt x="2247" y="563"/>
                    </a:cubicBezTo>
                    <a:cubicBezTo>
                      <a:pt x="2096" y="216"/>
                      <a:pt x="1732" y="0"/>
                      <a:pt x="13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400" name="Google Shape;1400;p50"/>
              <p:cNvSpPr/>
              <p:nvPr/>
            </p:nvSpPr>
            <p:spPr>
              <a:xfrm>
                <a:off x="8365015" y="3739933"/>
                <a:ext cx="237314" cy="213865"/>
              </a:xfrm>
              <a:custGeom>
                <a:avLst/>
                <a:gdLst/>
                <a:ahLst/>
                <a:cxnLst/>
                <a:rect l="l" t="t" r="r" b="b"/>
                <a:pathLst>
                  <a:path w="7605" h="6853" extrusionOk="0">
                    <a:moveTo>
                      <a:pt x="2618" y="386"/>
                    </a:moveTo>
                    <a:cubicBezTo>
                      <a:pt x="2715" y="386"/>
                      <a:pt x="2823" y="401"/>
                      <a:pt x="2938" y="429"/>
                    </a:cubicBezTo>
                    <a:cubicBezTo>
                      <a:pt x="3284" y="545"/>
                      <a:pt x="3601" y="862"/>
                      <a:pt x="3831" y="1294"/>
                    </a:cubicBezTo>
                    <a:lnTo>
                      <a:pt x="3860" y="1380"/>
                    </a:lnTo>
                    <a:cubicBezTo>
                      <a:pt x="3889" y="1438"/>
                      <a:pt x="3975" y="1466"/>
                      <a:pt x="4033" y="1466"/>
                    </a:cubicBezTo>
                    <a:cubicBezTo>
                      <a:pt x="4119" y="1466"/>
                      <a:pt x="4177" y="1438"/>
                      <a:pt x="4234" y="1380"/>
                    </a:cubicBezTo>
                    <a:cubicBezTo>
                      <a:pt x="4407" y="1006"/>
                      <a:pt x="4724" y="718"/>
                      <a:pt x="5041" y="602"/>
                    </a:cubicBezTo>
                    <a:cubicBezTo>
                      <a:pt x="5161" y="568"/>
                      <a:pt x="5291" y="523"/>
                      <a:pt x="5432" y="523"/>
                    </a:cubicBezTo>
                    <a:cubicBezTo>
                      <a:pt x="5527" y="523"/>
                      <a:pt x="5627" y="544"/>
                      <a:pt x="5732" y="602"/>
                    </a:cubicBezTo>
                    <a:cubicBezTo>
                      <a:pt x="6164" y="862"/>
                      <a:pt x="6251" y="1610"/>
                      <a:pt x="5876" y="2302"/>
                    </a:cubicBezTo>
                    <a:cubicBezTo>
                      <a:pt x="5847" y="2331"/>
                      <a:pt x="5847" y="2417"/>
                      <a:pt x="5876" y="2475"/>
                    </a:cubicBezTo>
                    <a:cubicBezTo>
                      <a:pt x="5905" y="2561"/>
                      <a:pt x="5963" y="2590"/>
                      <a:pt x="6020" y="2590"/>
                    </a:cubicBezTo>
                    <a:cubicBezTo>
                      <a:pt x="6711" y="2734"/>
                      <a:pt x="7201" y="3166"/>
                      <a:pt x="7172" y="3627"/>
                    </a:cubicBezTo>
                    <a:cubicBezTo>
                      <a:pt x="7144" y="4116"/>
                      <a:pt x="6596" y="4462"/>
                      <a:pt x="5905" y="4520"/>
                    </a:cubicBezTo>
                    <a:cubicBezTo>
                      <a:pt x="5847" y="4520"/>
                      <a:pt x="5761" y="4548"/>
                      <a:pt x="5732" y="4606"/>
                    </a:cubicBezTo>
                    <a:cubicBezTo>
                      <a:pt x="5703" y="4664"/>
                      <a:pt x="5703" y="4721"/>
                      <a:pt x="5732" y="4808"/>
                    </a:cubicBezTo>
                    <a:cubicBezTo>
                      <a:pt x="6020" y="5470"/>
                      <a:pt x="5876" y="6161"/>
                      <a:pt x="5444" y="6392"/>
                    </a:cubicBezTo>
                    <a:cubicBezTo>
                      <a:pt x="5361" y="6431"/>
                      <a:pt x="5271" y="6449"/>
                      <a:pt x="5176" y="6449"/>
                    </a:cubicBezTo>
                    <a:cubicBezTo>
                      <a:pt x="4778" y="6449"/>
                      <a:pt x="4306" y="6121"/>
                      <a:pt x="4004" y="5585"/>
                    </a:cubicBezTo>
                    <a:cubicBezTo>
                      <a:pt x="3975" y="5528"/>
                      <a:pt x="3889" y="5470"/>
                      <a:pt x="3831" y="5470"/>
                    </a:cubicBezTo>
                    <a:cubicBezTo>
                      <a:pt x="3782" y="5470"/>
                      <a:pt x="3742" y="5489"/>
                      <a:pt x="3700" y="5489"/>
                    </a:cubicBezTo>
                    <a:cubicBezTo>
                      <a:pt x="3669" y="5489"/>
                      <a:pt x="3638" y="5478"/>
                      <a:pt x="3601" y="5441"/>
                    </a:cubicBezTo>
                    <a:cubicBezTo>
                      <a:pt x="3572" y="5528"/>
                      <a:pt x="3543" y="5585"/>
                      <a:pt x="3514" y="5614"/>
                    </a:cubicBezTo>
                    <a:cubicBezTo>
                      <a:pt x="3178" y="6049"/>
                      <a:pt x="2720" y="6280"/>
                      <a:pt x="2335" y="6280"/>
                    </a:cubicBezTo>
                    <a:cubicBezTo>
                      <a:pt x="2159" y="6280"/>
                      <a:pt x="1999" y="6232"/>
                      <a:pt x="1872" y="6133"/>
                    </a:cubicBezTo>
                    <a:cubicBezTo>
                      <a:pt x="1642" y="5902"/>
                      <a:pt x="1556" y="5557"/>
                      <a:pt x="1671" y="5125"/>
                    </a:cubicBezTo>
                    <a:cubicBezTo>
                      <a:pt x="1700" y="4894"/>
                      <a:pt x="1844" y="4692"/>
                      <a:pt x="1988" y="4462"/>
                    </a:cubicBezTo>
                    <a:cubicBezTo>
                      <a:pt x="2016" y="4433"/>
                      <a:pt x="2074" y="4347"/>
                      <a:pt x="2016" y="4289"/>
                    </a:cubicBezTo>
                    <a:cubicBezTo>
                      <a:pt x="2016" y="4203"/>
                      <a:pt x="1959" y="4145"/>
                      <a:pt x="1872" y="4145"/>
                    </a:cubicBezTo>
                    <a:lnTo>
                      <a:pt x="1786" y="4145"/>
                    </a:lnTo>
                    <a:cubicBezTo>
                      <a:pt x="1008" y="4001"/>
                      <a:pt x="490" y="3425"/>
                      <a:pt x="576" y="2907"/>
                    </a:cubicBezTo>
                    <a:cubicBezTo>
                      <a:pt x="655" y="2511"/>
                      <a:pt x="1120" y="2237"/>
                      <a:pt x="1683" y="2237"/>
                    </a:cubicBezTo>
                    <a:cubicBezTo>
                      <a:pt x="1736" y="2237"/>
                      <a:pt x="1789" y="2239"/>
                      <a:pt x="1844" y="2244"/>
                    </a:cubicBezTo>
                    <a:cubicBezTo>
                      <a:pt x="1930" y="2244"/>
                      <a:pt x="1988" y="2244"/>
                      <a:pt x="2016" y="2158"/>
                    </a:cubicBezTo>
                    <a:cubicBezTo>
                      <a:pt x="2074" y="2129"/>
                      <a:pt x="2103" y="2043"/>
                      <a:pt x="2074" y="1985"/>
                    </a:cubicBezTo>
                    <a:cubicBezTo>
                      <a:pt x="1786" y="1322"/>
                      <a:pt x="1930" y="660"/>
                      <a:pt x="2362" y="429"/>
                    </a:cubicBezTo>
                    <a:cubicBezTo>
                      <a:pt x="2434" y="401"/>
                      <a:pt x="2520" y="386"/>
                      <a:pt x="2618" y="386"/>
                    </a:cubicBezTo>
                    <a:close/>
                    <a:moveTo>
                      <a:pt x="2582" y="1"/>
                    </a:moveTo>
                    <a:cubicBezTo>
                      <a:pt x="2421" y="1"/>
                      <a:pt x="2268" y="37"/>
                      <a:pt x="2132" y="113"/>
                    </a:cubicBezTo>
                    <a:cubicBezTo>
                      <a:pt x="1584" y="401"/>
                      <a:pt x="1354" y="1150"/>
                      <a:pt x="1556" y="1927"/>
                    </a:cubicBezTo>
                    <a:cubicBezTo>
                      <a:pt x="835" y="1956"/>
                      <a:pt x="259" y="2359"/>
                      <a:pt x="144" y="2935"/>
                    </a:cubicBezTo>
                    <a:cubicBezTo>
                      <a:pt x="0" y="3598"/>
                      <a:pt x="634" y="4318"/>
                      <a:pt x="1498" y="4577"/>
                    </a:cubicBezTo>
                    <a:cubicBezTo>
                      <a:pt x="1411" y="4750"/>
                      <a:pt x="1296" y="4952"/>
                      <a:pt x="1267" y="5125"/>
                    </a:cubicBezTo>
                    <a:cubicBezTo>
                      <a:pt x="1123" y="5729"/>
                      <a:pt x="1267" y="6248"/>
                      <a:pt x="1642" y="6565"/>
                    </a:cubicBezTo>
                    <a:cubicBezTo>
                      <a:pt x="1838" y="6722"/>
                      <a:pt x="2075" y="6795"/>
                      <a:pt x="2328" y="6795"/>
                    </a:cubicBezTo>
                    <a:cubicBezTo>
                      <a:pt x="2816" y="6795"/>
                      <a:pt x="3366" y="6521"/>
                      <a:pt x="3802" y="6046"/>
                    </a:cubicBezTo>
                    <a:cubicBezTo>
                      <a:pt x="4148" y="6565"/>
                      <a:pt x="4695" y="6853"/>
                      <a:pt x="5156" y="6853"/>
                    </a:cubicBezTo>
                    <a:cubicBezTo>
                      <a:pt x="5329" y="6853"/>
                      <a:pt x="5473" y="6824"/>
                      <a:pt x="5588" y="6766"/>
                    </a:cubicBezTo>
                    <a:cubicBezTo>
                      <a:pt x="6164" y="6478"/>
                      <a:pt x="6395" y="5729"/>
                      <a:pt x="6164" y="4952"/>
                    </a:cubicBezTo>
                    <a:cubicBezTo>
                      <a:pt x="6971" y="4808"/>
                      <a:pt x="7547" y="4318"/>
                      <a:pt x="7576" y="3713"/>
                    </a:cubicBezTo>
                    <a:cubicBezTo>
                      <a:pt x="7604" y="3108"/>
                      <a:pt x="7115" y="2532"/>
                      <a:pt x="6337" y="2302"/>
                    </a:cubicBezTo>
                    <a:cubicBezTo>
                      <a:pt x="6683" y="1495"/>
                      <a:pt x="6539" y="631"/>
                      <a:pt x="5905" y="285"/>
                    </a:cubicBezTo>
                    <a:cubicBezTo>
                      <a:pt x="5747" y="206"/>
                      <a:pt x="5571" y="162"/>
                      <a:pt x="5383" y="162"/>
                    </a:cubicBezTo>
                    <a:cubicBezTo>
                      <a:pt x="5228" y="162"/>
                      <a:pt x="5065" y="192"/>
                      <a:pt x="4897" y="257"/>
                    </a:cubicBezTo>
                    <a:cubicBezTo>
                      <a:pt x="4580" y="372"/>
                      <a:pt x="4292" y="631"/>
                      <a:pt x="4033" y="919"/>
                    </a:cubicBezTo>
                    <a:cubicBezTo>
                      <a:pt x="3802" y="516"/>
                      <a:pt x="3428" y="228"/>
                      <a:pt x="3025" y="84"/>
                    </a:cubicBezTo>
                    <a:cubicBezTo>
                      <a:pt x="2875" y="29"/>
                      <a:pt x="2725" y="1"/>
                      <a:pt x="2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grpSp>
      <p:grpSp>
        <p:nvGrpSpPr>
          <p:cNvPr id="1401" name="Google Shape;1401;p50"/>
          <p:cNvGrpSpPr/>
          <p:nvPr/>
        </p:nvGrpSpPr>
        <p:grpSpPr>
          <a:xfrm>
            <a:off x="809978" y="621638"/>
            <a:ext cx="328248" cy="304676"/>
            <a:chOff x="8656226" y="2547184"/>
            <a:chExt cx="234630" cy="217766"/>
          </a:xfrm>
        </p:grpSpPr>
        <p:sp>
          <p:nvSpPr>
            <p:cNvPr id="1402" name="Google Shape;1402;p50"/>
            <p:cNvSpPr/>
            <p:nvPr/>
          </p:nvSpPr>
          <p:spPr>
            <a:xfrm>
              <a:off x="8656234" y="2554313"/>
              <a:ext cx="222024" cy="203504"/>
            </a:xfrm>
            <a:custGeom>
              <a:avLst/>
              <a:gdLst/>
              <a:ahLst/>
              <a:cxnLst/>
              <a:rect l="l" t="t" r="r" b="b"/>
              <a:pathLst>
                <a:path w="7115" h="6521" extrusionOk="0">
                  <a:moveTo>
                    <a:pt x="4867" y="0"/>
                  </a:moveTo>
                  <a:cubicBezTo>
                    <a:pt x="4688" y="0"/>
                    <a:pt x="4495" y="57"/>
                    <a:pt x="4350" y="148"/>
                  </a:cubicBezTo>
                  <a:cubicBezTo>
                    <a:pt x="4004" y="321"/>
                    <a:pt x="3687" y="667"/>
                    <a:pt x="3514" y="1099"/>
                  </a:cubicBezTo>
                  <a:cubicBezTo>
                    <a:pt x="3514" y="1070"/>
                    <a:pt x="3457" y="1070"/>
                    <a:pt x="3457" y="1041"/>
                  </a:cubicBezTo>
                  <a:cubicBezTo>
                    <a:pt x="3103" y="500"/>
                    <a:pt x="2568" y="169"/>
                    <a:pt x="2103" y="169"/>
                  </a:cubicBezTo>
                  <a:cubicBezTo>
                    <a:pt x="1925" y="169"/>
                    <a:pt x="1757" y="217"/>
                    <a:pt x="1613" y="321"/>
                  </a:cubicBezTo>
                  <a:cubicBezTo>
                    <a:pt x="1095" y="638"/>
                    <a:pt x="1008" y="1444"/>
                    <a:pt x="1412" y="2164"/>
                  </a:cubicBezTo>
                  <a:cubicBezTo>
                    <a:pt x="663" y="2222"/>
                    <a:pt x="87" y="2625"/>
                    <a:pt x="58" y="3201"/>
                  </a:cubicBezTo>
                  <a:cubicBezTo>
                    <a:pt x="0" y="3864"/>
                    <a:pt x="692" y="4440"/>
                    <a:pt x="1556" y="4498"/>
                  </a:cubicBezTo>
                  <a:lnTo>
                    <a:pt x="1671" y="4498"/>
                  </a:lnTo>
                  <a:cubicBezTo>
                    <a:pt x="1527" y="4757"/>
                    <a:pt x="1412" y="5016"/>
                    <a:pt x="1383" y="5246"/>
                  </a:cubicBezTo>
                  <a:cubicBezTo>
                    <a:pt x="1296" y="5765"/>
                    <a:pt x="1440" y="6197"/>
                    <a:pt x="1815" y="6399"/>
                  </a:cubicBezTo>
                  <a:cubicBezTo>
                    <a:pt x="1958" y="6481"/>
                    <a:pt x="2118" y="6521"/>
                    <a:pt x="2286" y="6521"/>
                  </a:cubicBezTo>
                  <a:cubicBezTo>
                    <a:pt x="2761" y="6521"/>
                    <a:pt x="3296" y="6203"/>
                    <a:pt x="3658" y="5650"/>
                  </a:cubicBezTo>
                  <a:cubicBezTo>
                    <a:pt x="3687" y="5563"/>
                    <a:pt x="3716" y="5506"/>
                    <a:pt x="3774" y="5477"/>
                  </a:cubicBezTo>
                  <a:cubicBezTo>
                    <a:pt x="4117" y="5982"/>
                    <a:pt x="4617" y="6275"/>
                    <a:pt x="5064" y="6275"/>
                  </a:cubicBezTo>
                  <a:cubicBezTo>
                    <a:pt x="5254" y="6275"/>
                    <a:pt x="5434" y="6222"/>
                    <a:pt x="5588" y="6111"/>
                  </a:cubicBezTo>
                  <a:cubicBezTo>
                    <a:pt x="6107" y="5794"/>
                    <a:pt x="6164" y="4958"/>
                    <a:pt x="5732" y="4238"/>
                  </a:cubicBezTo>
                  <a:cubicBezTo>
                    <a:pt x="6539" y="4123"/>
                    <a:pt x="7115" y="3633"/>
                    <a:pt x="7057" y="3029"/>
                  </a:cubicBezTo>
                  <a:cubicBezTo>
                    <a:pt x="7086" y="2481"/>
                    <a:pt x="6424" y="2049"/>
                    <a:pt x="5646" y="2020"/>
                  </a:cubicBezTo>
                  <a:cubicBezTo>
                    <a:pt x="5963" y="1185"/>
                    <a:pt x="5732" y="321"/>
                    <a:pt x="5156" y="62"/>
                  </a:cubicBezTo>
                  <a:cubicBezTo>
                    <a:pt x="5072" y="19"/>
                    <a:pt x="4971" y="0"/>
                    <a:pt x="48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03" name="Google Shape;1403;p50"/>
            <p:cNvGrpSpPr/>
            <p:nvPr/>
          </p:nvGrpSpPr>
          <p:grpSpPr>
            <a:xfrm>
              <a:off x="8656226" y="2547184"/>
              <a:ext cx="234630" cy="217766"/>
              <a:chOff x="8205901" y="2931534"/>
              <a:chExt cx="234630" cy="217766"/>
            </a:xfrm>
          </p:grpSpPr>
          <p:sp>
            <p:nvSpPr>
              <p:cNvPr id="1404" name="Google Shape;1404;p50"/>
              <p:cNvSpPr/>
              <p:nvPr/>
            </p:nvSpPr>
            <p:spPr>
              <a:xfrm>
                <a:off x="8254456" y="2939398"/>
                <a:ext cx="180677" cy="204721"/>
              </a:xfrm>
              <a:custGeom>
                <a:avLst/>
                <a:gdLst/>
                <a:ahLst/>
                <a:cxnLst/>
                <a:rect l="l" t="t" r="r" b="b"/>
                <a:pathLst>
                  <a:path w="5790" h="6560" extrusionOk="0">
                    <a:moveTo>
                      <a:pt x="3465" y="0"/>
                    </a:moveTo>
                    <a:cubicBezTo>
                      <a:pt x="3303" y="0"/>
                      <a:pt x="3135" y="45"/>
                      <a:pt x="2967" y="129"/>
                    </a:cubicBezTo>
                    <a:cubicBezTo>
                      <a:pt x="3053" y="2260"/>
                      <a:pt x="2045" y="4450"/>
                      <a:pt x="144" y="5256"/>
                    </a:cubicBezTo>
                    <a:cubicBezTo>
                      <a:pt x="87" y="5256"/>
                      <a:pt x="87" y="5285"/>
                      <a:pt x="58" y="5285"/>
                    </a:cubicBezTo>
                    <a:cubicBezTo>
                      <a:pt x="0" y="5746"/>
                      <a:pt x="144" y="6207"/>
                      <a:pt x="490" y="6437"/>
                    </a:cubicBezTo>
                    <a:cubicBezTo>
                      <a:pt x="633" y="6520"/>
                      <a:pt x="795" y="6559"/>
                      <a:pt x="965" y="6559"/>
                    </a:cubicBezTo>
                    <a:cubicBezTo>
                      <a:pt x="1447" y="6559"/>
                      <a:pt x="1993" y="6242"/>
                      <a:pt x="2333" y="5688"/>
                    </a:cubicBezTo>
                    <a:cubicBezTo>
                      <a:pt x="2362" y="5631"/>
                      <a:pt x="2391" y="5573"/>
                      <a:pt x="2449" y="5487"/>
                    </a:cubicBezTo>
                    <a:cubicBezTo>
                      <a:pt x="2802" y="5986"/>
                      <a:pt x="3321" y="6290"/>
                      <a:pt x="3778" y="6290"/>
                    </a:cubicBezTo>
                    <a:cubicBezTo>
                      <a:pt x="3953" y="6290"/>
                      <a:pt x="4119" y="6245"/>
                      <a:pt x="4263" y="6149"/>
                    </a:cubicBezTo>
                    <a:cubicBezTo>
                      <a:pt x="4782" y="5775"/>
                      <a:pt x="4810" y="4997"/>
                      <a:pt x="4407" y="4277"/>
                    </a:cubicBezTo>
                    <a:cubicBezTo>
                      <a:pt x="5214" y="4133"/>
                      <a:pt x="5790" y="3614"/>
                      <a:pt x="5761" y="3038"/>
                    </a:cubicBezTo>
                    <a:cubicBezTo>
                      <a:pt x="5761" y="2433"/>
                      <a:pt x="5099" y="2001"/>
                      <a:pt x="4263" y="2001"/>
                    </a:cubicBezTo>
                    <a:cubicBezTo>
                      <a:pt x="4609" y="1166"/>
                      <a:pt x="4378" y="302"/>
                      <a:pt x="3802" y="71"/>
                    </a:cubicBezTo>
                    <a:cubicBezTo>
                      <a:pt x="3694" y="23"/>
                      <a:pt x="3581" y="0"/>
                      <a:pt x="34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50"/>
              <p:cNvSpPr/>
              <p:nvPr/>
            </p:nvSpPr>
            <p:spPr>
              <a:xfrm>
                <a:off x="8287689" y="3010395"/>
                <a:ext cx="75547" cy="58420"/>
              </a:xfrm>
              <a:custGeom>
                <a:avLst/>
                <a:gdLst/>
                <a:ahLst/>
                <a:cxnLst/>
                <a:rect l="l" t="t" r="r" b="b"/>
                <a:pathLst>
                  <a:path w="2421" h="1872" extrusionOk="0">
                    <a:moveTo>
                      <a:pt x="1393" y="0"/>
                    </a:moveTo>
                    <a:cubicBezTo>
                      <a:pt x="1212" y="0"/>
                      <a:pt x="1021" y="42"/>
                      <a:pt x="836" y="129"/>
                    </a:cubicBezTo>
                    <a:cubicBezTo>
                      <a:pt x="289" y="418"/>
                      <a:pt x="1" y="994"/>
                      <a:pt x="231" y="1426"/>
                    </a:cubicBezTo>
                    <a:cubicBezTo>
                      <a:pt x="365" y="1712"/>
                      <a:pt x="675" y="1872"/>
                      <a:pt x="1029" y="1872"/>
                    </a:cubicBezTo>
                    <a:cubicBezTo>
                      <a:pt x="1209" y="1872"/>
                      <a:pt x="1400" y="1830"/>
                      <a:pt x="1585" y="1743"/>
                    </a:cubicBezTo>
                    <a:cubicBezTo>
                      <a:pt x="2132" y="1483"/>
                      <a:pt x="2420" y="907"/>
                      <a:pt x="2190" y="446"/>
                    </a:cubicBezTo>
                    <a:cubicBezTo>
                      <a:pt x="2057" y="160"/>
                      <a:pt x="1746" y="0"/>
                      <a:pt x="13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50"/>
              <p:cNvSpPr/>
              <p:nvPr/>
            </p:nvSpPr>
            <p:spPr>
              <a:xfrm>
                <a:off x="8205901" y="2931534"/>
                <a:ext cx="234630" cy="217766"/>
              </a:xfrm>
              <a:custGeom>
                <a:avLst/>
                <a:gdLst/>
                <a:ahLst/>
                <a:cxnLst/>
                <a:rect l="l" t="t" r="r" b="b"/>
                <a:pathLst>
                  <a:path w="7519" h="6978" extrusionOk="0">
                    <a:moveTo>
                      <a:pt x="5075" y="397"/>
                    </a:moveTo>
                    <a:cubicBezTo>
                      <a:pt x="5157" y="397"/>
                      <a:pt x="5243" y="410"/>
                      <a:pt x="5330" y="439"/>
                    </a:cubicBezTo>
                    <a:cubicBezTo>
                      <a:pt x="5790" y="640"/>
                      <a:pt x="5963" y="1389"/>
                      <a:pt x="5675" y="2109"/>
                    </a:cubicBezTo>
                    <a:cubicBezTo>
                      <a:pt x="5646" y="2167"/>
                      <a:pt x="5646" y="2224"/>
                      <a:pt x="5675" y="2282"/>
                    </a:cubicBezTo>
                    <a:cubicBezTo>
                      <a:pt x="5675" y="2368"/>
                      <a:pt x="5762" y="2397"/>
                      <a:pt x="5819" y="2397"/>
                    </a:cubicBezTo>
                    <a:cubicBezTo>
                      <a:pt x="6510" y="2426"/>
                      <a:pt x="7058" y="2829"/>
                      <a:pt x="7087" y="3290"/>
                    </a:cubicBezTo>
                    <a:cubicBezTo>
                      <a:pt x="7115" y="3751"/>
                      <a:pt x="6626" y="4183"/>
                      <a:pt x="5934" y="4298"/>
                    </a:cubicBezTo>
                    <a:cubicBezTo>
                      <a:pt x="5848" y="4298"/>
                      <a:pt x="5819" y="4356"/>
                      <a:pt x="5790" y="4414"/>
                    </a:cubicBezTo>
                    <a:cubicBezTo>
                      <a:pt x="5762" y="4442"/>
                      <a:pt x="5762" y="4529"/>
                      <a:pt x="5790" y="4586"/>
                    </a:cubicBezTo>
                    <a:cubicBezTo>
                      <a:pt x="6107" y="5220"/>
                      <a:pt x="6078" y="5940"/>
                      <a:pt x="5675" y="6171"/>
                    </a:cubicBezTo>
                    <a:cubicBezTo>
                      <a:pt x="5560" y="6247"/>
                      <a:pt x="5427" y="6283"/>
                      <a:pt x="5285" y="6283"/>
                    </a:cubicBezTo>
                    <a:cubicBezTo>
                      <a:pt x="4894" y="6283"/>
                      <a:pt x="4437" y="6010"/>
                      <a:pt x="4120" y="5566"/>
                    </a:cubicBezTo>
                    <a:cubicBezTo>
                      <a:pt x="4091" y="5537"/>
                      <a:pt x="4033" y="5508"/>
                      <a:pt x="3947" y="5508"/>
                    </a:cubicBezTo>
                    <a:cubicBezTo>
                      <a:pt x="3889" y="5508"/>
                      <a:pt x="3803" y="5537"/>
                      <a:pt x="3774" y="5595"/>
                    </a:cubicBezTo>
                    <a:cubicBezTo>
                      <a:pt x="3745" y="5681"/>
                      <a:pt x="3688" y="5710"/>
                      <a:pt x="3659" y="5796"/>
                    </a:cubicBezTo>
                    <a:cubicBezTo>
                      <a:pt x="3358" y="6269"/>
                      <a:pt x="2880" y="6566"/>
                      <a:pt x="2478" y="6566"/>
                    </a:cubicBezTo>
                    <a:cubicBezTo>
                      <a:pt x="2341" y="6566"/>
                      <a:pt x="2213" y="6532"/>
                      <a:pt x="2103" y="6459"/>
                    </a:cubicBezTo>
                    <a:cubicBezTo>
                      <a:pt x="1873" y="6286"/>
                      <a:pt x="1729" y="5940"/>
                      <a:pt x="1787" y="5508"/>
                    </a:cubicBezTo>
                    <a:cubicBezTo>
                      <a:pt x="1815" y="5278"/>
                      <a:pt x="1902" y="5018"/>
                      <a:pt x="2046" y="4817"/>
                    </a:cubicBezTo>
                    <a:cubicBezTo>
                      <a:pt x="2075" y="4730"/>
                      <a:pt x="2075" y="4673"/>
                      <a:pt x="2046" y="4586"/>
                    </a:cubicBezTo>
                    <a:cubicBezTo>
                      <a:pt x="2017" y="4529"/>
                      <a:pt x="1931" y="4500"/>
                      <a:pt x="1873" y="4500"/>
                    </a:cubicBezTo>
                    <a:lnTo>
                      <a:pt x="1758" y="4500"/>
                    </a:lnTo>
                    <a:cubicBezTo>
                      <a:pt x="1009" y="4442"/>
                      <a:pt x="375" y="3981"/>
                      <a:pt x="433" y="3434"/>
                    </a:cubicBezTo>
                    <a:cubicBezTo>
                      <a:pt x="462" y="2973"/>
                      <a:pt x="951" y="2628"/>
                      <a:pt x="1614" y="2570"/>
                    </a:cubicBezTo>
                    <a:cubicBezTo>
                      <a:pt x="1671" y="2570"/>
                      <a:pt x="1758" y="2541"/>
                      <a:pt x="1787" y="2484"/>
                    </a:cubicBezTo>
                    <a:cubicBezTo>
                      <a:pt x="1844" y="2426"/>
                      <a:pt x="1844" y="2368"/>
                      <a:pt x="1787" y="2282"/>
                    </a:cubicBezTo>
                    <a:cubicBezTo>
                      <a:pt x="1470" y="1677"/>
                      <a:pt x="1499" y="957"/>
                      <a:pt x="1902" y="698"/>
                    </a:cubicBezTo>
                    <a:cubicBezTo>
                      <a:pt x="2017" y="640"/>
                      <a:pt x="2161" y="611"/>
                      <a:pt x="2305" y="611"/>
                    </a:cubicBezTo>
                    <a:cubicBezTo>
                      <a:pt x="2363" y="611"/>
                      <a:pt x="2449" y="611"/>
                      <a:pt x="2507" y="554"/>
                    </a:cubicBezTo>
                    <a:cubicBezTo>
                      <a:pt x="2910" y="669"/>
                      <a:pt x="3256" y="928"/>
                      <a:pt x="3515" y="1303"/>
                    </a:cubicBezTo>
                    <a:lnTo>
                      <a:pt x="3544" y="1389"/>
                    </a:lnTo>
                    <a:cubicBezTo>
                      <a:pt x="3601" y="1447"/>
                      <a:pt x="3659" y="1504"/>
                      <a:pt x="3745" y="1504"/>
                    </a:cubicBezTo>
                    <a:cubicBezTo>
                      <a:pt x="3803" y="1504"/>
                      <a:pt x="3889" y="1447"/>
                      <a:pt x="3918" y="1389"/>
                    </a:cubicBezTo>
                    <a:cubicBezTo>
                      <a:pt x="4091" y="986"/>
                      <a:pt x="4350" y="698"/>
                      <a:pt x="4667" y="525"/>
                    </a:cubicBezTo>
                    <a:cubicBezTo>
                      <a:pt x="4763" y="448"/>
                      <a:pt x="4910" y="397"/>
                      <a:pt x="5075" y="397"/>
                    </a:cubicBezTo>
                    <a:close/>
                    <a:moveTo>
                      <a:pt x="4999" y="1"/>
                    </a:moveTo>
                    <a:cubicBezTo>
                      <a:pt x="4806" y="1"/>
                      <a:pt x="4616" y="52"/>
                      <a:pt x="4437" y="151"/>
                    </a:cubicBezTo>
                    <a:cubicBezTo>
                      <a:pt x="4149" y="295"/>
                      <a:pt x="3889" y="583"/>
                      <a:pt x="3659" y="928"/>
                    </a:cubicBezTo>
                    <a:cubicBezTo>
                      <a:pt x="3371" y="525"/>
                      <a:pt x="2996" y="266"/>
                      <a:pt x="2593" y="208"/>
                    </a:cubicBezTo>
                    <a:cubicBezTo>
                      <a:pt x="2464" y="178"/>
                      <a:pt x="2345" y="162"/>
                      <a:pt x="2235" y="162"/>
                    </a:cubicBezTo>
                    <a:cubicBezTo>
                      <a:pt x="2027" y="162"/>
                      <a:pt x="1851" y="220"/>
                      <a:pt x="1700" y="352"/>
                    </a:cubicBezTo>
                    <a:cubicBezTo>
                      <a:pt x="1153" y="669"/>
                      <a:pt x="1038" y="1418"/>
                      <a:pt x="1326" y="2167"/>
                    </a:cubicBezTo>
                    <a:cubicBezTo>
                      <a:pt x="634" y="2311"/>
                      <a:pt x="116" y="2801"/>
                      <a:pt x="58" y="3377"/>
                    </a:cubicBezTo>
                    <a:cubicBezTo>
                      <a:pt x="1" y="4097"/>
                      <a:pt x="692" y="4702"/>
                      <a:pt x="1585" y="4846"/>
                    </a:cubicBezTo>
                    <a:cubicBezTo>
                      <a:pt x="1499" y="5018"/>
                      <a:pt x="1470" y="5249"/>
                      <a:pt x="1441" y="5422"/>
                    </a:cubicBezTo>
                    <a:cubicBezTo>
                      <a:pt x="1355" y="6027"/>
                      <a:pt x="1585" y="6545"/>
                      <a:pt x="1988" y="6804"/>
                    </a:cubicBezTo>
                    <a:cubicBezTo>
                      <a:pt x="2161" y="6948"/>
                      <a:pt x="2334" y="6977"/>
                      <a:pt x="2564" y="6977"/>
                    </a:cubicBezTo>
                    <a:cubicBezTo>
                      <a:pt x="3054" y="6977"/>
                      <a:pt x="3659" y="6660"/>
                      <a:pt x="4005" y="6084"/>
                    </a:cubicBezTo>
                    <a:cubicBezTo>
                      <a:pt x="4390" y="6489"/>
                      <a:pt x="4867" y="6714"/>
                      <a:pt x="5304" y="6714"/>
                    </a:cubicBezTo>
                    <a:cubicBezTo>
                      <a:pt x="5519" y="6714"/>
                      <a:pt x="5725" y="6659"/>
                      <a:pt x="5906" y="6545"/>
                    </a:cubicBezTo>
                    <a:cubicBezTo>
                      <a:pt x="6453" y="6228"/>
                      <a:pt x="6597" y="5422"/>
                      <a:pt x="6251" y="4673"/>
                    </a:cubicBezTo>
                    <a:cubicBezTo>
                      <a:pt x="7029" y="4442"/>
                      <a:pt x="7519" y="3924"/>
                      <a:pt x="7490" y="3290"/>
                    </a:cubicBezTo>
                    <a:cubicBezTo>
                      <a:pt x="7490" y="2656"/>
                      <a:pt x="6914" y="2138"/>
                      <a:pt x="6107" y="2052"/>
                    </a:cubicBezTo>
                    <a:cubicBezTo>
                      <a:pt x="6338" y="1187"/>
                      <a:pt x="6078" y="352"/>
                      <a:pt x="5445" y="93"/>
                    </a:cubicBezTo>
                    <a:cubicBezTo>
                      <a:pt x="5295" y="31"/>
                      <a:pt x="5146" y="1"/>
                      <a:pt x="49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07" name="Google Shape;1407;p50"/>
          <p:cNvGrpSpPr/>
          <p:nvPr/>
        </p:nvGrpSpPr>
        <p:grpSpPr>
          <a:xfrm>
            <a:off x="722380" y="1017724"/>
            <a:ext cx="354974" cy="319878"/>
            <a:chOff x="8549240" y="3624833"/>
            <a:chExt cx="237314" cy="213865"/>
          </a:xfrm>
        </p:grpSpPr>
        <p:sp>
          <p:nvSpPr>
            <p:cNvPr id="1408" name="Google Shape;1408;p50"/>
            <p:cNvSpPr/>
            <p:nvPr/>
          </p:nvSpPr>
          <p:spPr>
            <a:xfrm>
              <a:off x="8555989" y="3631362"/>
              <a:ext cx="223833" cy="200789"/>
            </a:xfrm>
            <a:custGeom>
              <a:avLst/>
              <a:gdLst/>
              <a:ahLst/>
              <a:cxnLst/>
              <a:rect l="l" t="t" r="r" b="b"/>
              <a:pathLst>
                <a:path w="7173" h="6434" extrusionOk="0">
                  <a:moveTo>
                    <a:pt x="2373" y="0"/>
                  </a:moveTo>
                  <a:cubicBezTo>
                    <a:pt x="2239" y="0"/>
                    <a:pt x="2109" y="29"/>
                    <a:pt x="1988" y="89"/>
                  </a:cubicBezTo>
                  <a:cubicBezTo>
                    <a:pt x="1440" y="349"/>
                    <a:pt x="1268" y="1155"/>
                    <a:pt x="1584" y="1904"/>
                  </a:cubicBezTo>
                  <a:cubicBezTo>
                    <a:pt x="1555" y="1903"/>
                    <a:pt x="1526" y="1902"/>
                    <a:pt x="1498" y="1902"/>
                  </a:cubicBezTo>
                  <a:cubicBezTo>
                    <a:pt x="789" y="1902"/>
                    <a:pt x="226" y="2242"/>
                    <a:pt x="115" y="2768"/>
                  </a:cubicBezTo>
                  <a:cubicBezTo>
                    <a:pt x="0" y="3373"/>
                    <a:pt x="576" y="4064"/>
                    <a:pt x="1498" y="4208"/>
                  </a:cubicBezTo>
                  <a:lnTo>
                    <a:pt x="1584" y="4208"/>
                  </a:lnTo>
                  <a:cubicBezTo>
                    <a:pt x="1412" y="4410"/>
                    <a:pt x="1296" y="4669"/>
                    <a:pt x="1239" y="4929"/>
                  </a:cubicBezTo>
                  <a:cubicBezTo>
                    <a:pt x="1095" y="5389"/>
                    <a:pt x="1181" y="5850"/>
                    <a:pt x="1527" y="6138"/>
                  </a:cubicBezTo>
                  <a:cubicBezTo>
                    <a:pt x="1696" y="6277"/>
                    <a:pt x="1909" y="6344"/>
                    <a:pt x="2138" y="6344"/>
                  </a:cubicBezTo>
                  <a:cubicBezTo>
                    <a:pt x="2574" y="6344"/>
                    <a:pt x="3069" y="6102"/>
                    <a:pt x="3428" y="5649"/>
                  </a:cubicBezTo>
                  <a:cubicBezTo>
                    <a:pt x="3457" y="5562"/>
                    <a:pt x="3543" y="5533"/>
                    <a:pt x="3572" y="5476"/>
                  </a:cubicBezTo>
                  <a:cubicBezTo>
                    <a:pt x="3886" y="6060"/>
                    <a:pt x="4411" y="6433"/>
                    <a:pt x="4899" y="6433"/>
                  </a:cubicBezTo>
                  <a:cubicBezTo>
                    <a:pt x="5038" y="6433"/>
                    <a:pt x="5173" y="6403"/>
                    <a:pt x="5300" y="6340"/>
                  </a:cubicBezTo>
                  <a:cubicBezTo>
                    <a:pt x="5847" y="6081"/>
                    <a:pt x="6020" y="5245"/>
                    <a:pt x="5703" y="4496"/>
                  </a:cubicBezTo>
                  <a:cubicBezTo>
                    <a:pt x="6481" y="4468"/>
                    <a:pt x="7115" y="4036"/>
                    <a:pt x="7172" y="3460"/>
                  </a:cubicBezTo>
                  <a:cubicBezTo>
                    <a:pt x="7144" y="2912"/>
                    <a:pt x="6596" y="2365"/>
                    <a:pt x="5819" y="2250"/>
                  </a:cubicBezTo>
                  <a:cubicBezTo>
                    <a:pt x="6251" y="1472"/>
                    <a:pt x="6135" y="608"/>
                    <a:pt x="5559" y="291"/>
                  </a:cubicBezTo>
                  <a:cubicBezTo>
                    <a:pt x="5413" y="210"/>
                    <a:pt x="5258" y="175"/>
                    <a:pt x="5099" y="175"/>
                  </a:cubicBezTo>
                  <a:cubicBezTo>
                    <a:pt x="4975" y="175"/>
                    <a:pt x="4850" y="196"/>
                    <a:pt x="4724" y="233"/>
                  </a:cubicBezTo>
                  <a:cubicBezTo>
                    <a:pt x="4378" y="377"/>
                    <a:pt x="4004" y="666"/>
                    <a:pt x="3802" y="1098"/>
                  </a:cubicBezTo>
                  <a:cubicBezTo>
                    <a:pt x="3802" y="1069"/>
                    <a:pt x="3745" y="1069"/>
                    <a:pt x="3745" y="1040"/>
                  </a:cubicBezTo>
                  <a:cubicBezTo>
                    <a:pt x="3426" y="403"/>
                    <a:pt x="2875" y="0"/>
                    <a:pt x="23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09" name="Google Shape;1409;p50"/>
            <p:cNvGrpSpPr/>
            <p:nvPr/>
          </p:nvGrpSpPr>
          <p:grpSpPr>
            <a:xfrm>
              <a:off x="8549240" y="3624833"/>
              <a:ext cx="237314" cy="213865"/>
              <a:chOff x="8365015" y="3739933"/>
              <a:chExt cx="237314" cy="213865"/>
            </a:xfrm>
          </p:grpSpPr>
          <p:sp>
            <p:nvSpPr>
              <p:cNvPr id="1410" name="Google Shape;1410;p50"/>
              <p:cNvSpPr/>
              <p:nvPr/>
            </p:nvSpPr>
            <p:spPr>
              <a:xfrm>
                <a:off x="8406362" y="3749826"/>
                <a:ext cx="190569" cy="197918"/>
              </a:xfrm>
              <a:custGeom>
                <a:avLst/>
                <a:gdLst/>
                <a:ahLst/>
                <a:cxnLst/>
                <a:rect l="l" t="t" r="r" b="b"/>
                <a:pathLst>
                  <a:path w="6107" h="6342" extrusionOk="0">
                    <a:moveTo>
                      <a:pt x="4060" y="1"/>
                    </a:moveTo>
                    <a:cubicBezTo>
                      <a:pt x="3930" y="1"/>
                      <a:pt x="3794" y="29"/>
                      <a:pt x="3658" y="84"/>
                    </a:cubicBezTo>
                    <a:cubicBezTo>
                      <a:pt x="3428" y="2186"/>
                      <a:pt x="2218" y="4260"/>
                      <a:pt x="202" y="4808"/>
                    </a:cubicBezTo>
                    <a:cubicBezTo>
                      <a:pt x="144" y="4836"/>
                      <a:pt x="144" y="4836"/>
                      <a:pt x="115" y="4836"/>
                    </a:cubicBezTo>
                    <a:cubicBezTo>
                      <a:pt x="0" y="5355"/>
                      <a:pt x="86" y="5816"/>
                      <a:pt x="403" y="6075"/>
                    </a:cubicBezTo>
                    <a:cubicBezTo>
                      <a:pt x="557" y="6219"/>
                      <a:pt x="755" y="6286"/>
                      <a:pt x="973" y="6286"/>
                    </a:cubicBezTo>
                    <a:cubicBezTo>
                      <a:pt x="1408" y="6286"/>
                      <a:pt x="1920" y="6017"/>
                      <a:pt x="2304" y="5556"/>
                    </a:cubicBezTo>
                    <a:cubicBezTo>
                      <a:pt x="2391" y="5499"/>
                      <a:pt x="2420" y="5441"/>
                      <a:pt x="2448" y="5384"/>
                    </a:cubicBezTo>
                    <a:cubicBezTo>
                      <a:pt x="2763" y="5967"/>
                      <a:pt x="3287" y="6341"/>
                      <a:pt x="3776" y="6341"/>
                    </a:cubicBezTo>
                    <a:cubicBezTo>
                      <a:pt x="3914" y="6341"/>
                      <a:pt x="4050" y="6311"/>
                      <a:pt x="4177" y="6248"/>
                    </a:cubicBezTo>
                    <a:cubicBezTo>
                      <a:pt x="4724" y="5960"/>
                      <a:pt x="4897" y="5153"/>
                      <a:pt x="4580" y="4404"/>
                    </a:cubicBezTo>
                    <a:cubicBezTo>
                      <a:pt x="5386" y="4375"/>
                      <a:pt x="6020" y="3943"/>
                      <a:pt x="6078" y="3367"/>
                    </a:cubicBezTo>
                    <a:cubicBezTo>
                      <a:pt x="6107" y="2791"/>
                      <a:pt x="5559" y="2244"/>
                      <a:pt x="4724" y="2100"/>
                    </a:cubicBezTo>
                    <a:cubicBezTo>
                      <a:pt x="5127" y="1322"/>
                      <a:pt x="5070" y="458"/>
                      <a:pt x="4465" y="112"/>
                    </a:cubicBezTo>
                    <a:cubicBezTo>
                      <a:pt x="4343" y="36"/>
                      <a:pt x="4205" y="1"/>
                      <a:pt x="4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50"/>
              <p:cNvSpPr/>
              <p:nvPr/>
            </p:nvSpPr>
            <p:spPr>
              <a:xfrm>
                <a:off x="8449487" y="3820261"/>
                <a:ext cx="75547" cy="56735"/>
              </a:xfrm>
              <a:custGeom>
                <a:avLst/>
                <a:gdLst/>
                <a:ahLst/>
                <a:cxnLst/>
                <a:rect l="l" t="t" r="r" b="b"/>
                <a:pathLst>
                  <a:path w="2421" h="1818" extrusionOk="0">
                    <a:moveTo>
                      <a:pt x="1316" y="0"/>
                    </a:moveTo>
                    <a:cubicBezTo>
                      <a:pt x="1179" y="0"/>
                      <a:pt x="1036" y="23"/>
                      <a:pt x="894" y="73"/>
                    </a:cubicBezTo>
                    <a:cubicBezTo>
                      <a:pt x="375" y="246"/>
                      <a:pt x="1" y="793"/>
                      <a:pt x="145" y="1254"/>
                    </a:cubicBezTo>
                    <a:cubicBezTo>
                      <a:pt x="253" y="1601"/>
                      <a:pt x="622" y="1817"/>
                      <a:pt x="1044" y="1817"/>
                    </a:cubicBezTo>
                    <a:cubicBezTo>
                      <a:pt x="1183" y="1817"/>
                      <a:pt x="1327" y="1794"/>
                      <a:pt x="1470" y="1744"/>
                    </a:cubicBezTo>
                    <a:cubicBezTo>
                      <a:pt x="2046" y="1571"/>
                      <a:pt x="2420" y="1024"/>
                      <a:pt x="2247" y="563"/>
                    </a:cubicBezTo>
                    <a:cubicBezTo>
                      <a:pt x="2096" y="216"/>
                      <a:pt x="1732" y="0"/>
                      <a:pt x="13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50"/>
              <p:cNvSpPr/>
              <p:nvPr/>
            </p:nvSpPr>
            <p:spPr>
              <a:xfrm>
                <a:off x="8365015" y="3739933"/>
                <a:ext cx="237314" cy="213865"/>
              </a:xfrm>
              <a:custGeom>
                <a:avLst/>
                <a:gdLst/>
                <a:ahLst/>
                <a:cxnLst/>
                <a:rect l="l" t="t" r="r" b="b"/>
                <a:pathLst>
                  <a:path w="7605" h="6853" extrusionOk="0">
                    <a:moveTo>
                      <a:pt x="2618" y="386"/>
                    </a:moveTo>
                    <a:cubicBezTo>
                      <a:pt x="2715" y="386"/>
                      <a:pt x="2823" y="401"/>
                      <a:pt x="2938" y="429"/>
                    </a:cubicBezTo>
                    <a:cubicBezTo>
                      <a:pt x="3284" y="545"/>
                      <a:pt x="3601" y="862"/>
                      <a:pt x="3831" y="1294"/>
                    </a:cubicBezTo>
                    <a:lnTo>
                      <a:pt x="3860" y="1380"/>
                    </a:lnTo>
                    <a:cubicBezTo>
                      <a:pt x="3889" y="1438"/>
                      <a:pt x="3975" y="1466"/>
                      <a:pt x="4033" y="1466"/>
                    </a:cubicBezTo>
                    <a:cubicBezTo>
                      <a:pt x="4119" y="1466"/>
                      <a:pt x="4177" y="1438"/>
                      <a:pt x="4234" y="1380"/>
                    </a:cubicBezTo>
                    <a:cubicBezTo>
                      <a:pt x="4407" y="1006"/>
                      <a:pt x="4724" y="718"/>
                      <a:pt x="5041" y="602"/>
                    </a:cubicBezTo>
                    <a:cubicBezTo>
                      <a:pt x="5161" y="568"/>
                      <a:pt x="5291" y="523"/>
                      <a:pt x="5432" y="523"/>
                    </a:cubicBezTo>
                    <a:cubicBezTo>
                      <a:pt x="5527" y="523"/>
                      <a:pt x="5627" y="544"/>
                      <a:pt x="5732" y="602"/>
                    </a:cubicBezTo>
                    <a:cubicBezTo>
                      <a:pt x="6164" y="862"/>
                      <a:pt x="6251" y="1610"/>
                      <a:pt x="5876" y="2302"/>
                    </a:cubicBezTo>
                    <a:cubicBezTo>
                      <a:pt x="5847" y="2331"/>
                      <a:pt x="5847" y="2417"/>
                      <a:pt x="5876" y="2475"/>
                    </a:cubicBezTo>
                    <a:cubicBezTo>
                      <a:pt x="5905" y="2561"/>
                      <a:pt x="5963" y="2590"/>
                      <a:pt x="6020" y="2590"/>
                    </a:cubicBezTo>
                    <a:cubicBezTo>
                      <a:pt x="6711" y="2734"/>
                      <a:pt x="7201" y="3166"/>
                      <a:pt x="7172" y="3627"/>
                    </a:cubicBezTo>
                    <a:cubicBezTo>
                      <a:pt x="7144" y="4116"/>
                      <a:pt x="6596" y="4462"/>
                      <a:pt x="5905" y="4520"/>
                    </a:cubicBezTo>
                    <a:cubicBezTo>
                      <a:pt x="5847" y="4520"/>
                      <a:pt x="5761" y="4548"/>
                      <a:pt x="5732" y="4606"/>
                    </a:cubicBezTo>
                    <a:cubicBezTo>
                      <a:pt x="5703" y="4664"/>
                      <a:pt x="5703" y="4721"/>
                      <a:pt x="5732" y="4808"/>
                    </a:cubicBezTo>
                    <a:cubicBezTo>
                      <a:pt x="6020" y="5470"/>
                      <a:pt x="5876" y="6161"/>
                      <a:pt x="5444" y="6392"/>
                    </a:cubicBezTo>
                    <a:cubicBezTo>
                      <a:pt x="5361" y="6431"/>
                      <a:pt x="5271" y="6449"/>
                      <a:pt x="5176" y="6449"/>
                    </a:cubicBezTo>
                    <a:cubicBezTo>
                      <a:pt x="4778" y="6449"/>
                      <a:pt x="4306" y="6121"/>
                      <a:pt x="4004" y="5585"/>
                    </a:cubicBezTo>
                    <a:cubicBezTo>
                      <a:pt x="3975" y="5528"/>
                      <a:pt x="3889" y="5470"/>
                      <a:pt x="3831" y="5470"/>
                    </a:cubicBezTo>
                    <a:cubicBezTo>
                      <a:pt x="3782" y="5470"/>
                      <a:pt x="3742" y="5489"/>
                      <a:pt x="3700" y="5489"/>
                    </a:cubicBezTo>
                    <a:cubicBezTo>
                      <a:pt x="3669" y="5489"/>
                      <a:pt x="3638" y="5478"/>
                      <a:pt x="3601" y="5441"/>
                    </a:cubicBezTo>
                    <a:cubicBezTo>
                      <a:pt x="3572" y="5528"/>
                      <a:pt x="3543" y="5585"/>
                      <a:pt x="3514" y="5614"/>
                    </a:cubicBezTo>
                    <a:cubicBezTo>
                      <a:pt x="3178" y="6049"/>
                      <a:pt x="2720" y="6280"/>
                      <a:pt x="2335" y="6280"/>
                    </a:cubicBezTo>
                    <a:cubicBezTo>
                      <a:pt x="2159" y="6280"/>
                      <a:pt x="1999" y="6232"/>
                      <a:pt x="1872" y="6133"/>
                    </a:cubicBezTo>
                    <a:cubicBezTo>
                      <a:pt x="1642" y="5902"/>
                      <a:pt x="1556" y="5557"/>
                      <a:pt x="1671" y="5125"/>
                    </a:cubicBezTo>
                    <a:cubicBezTo>
                      <a:pt x="1700" y="4894"/>
                      <a:pt x="1844" y="4692"/>
                      <a:pt x="1988" y="4462"/>
                    </a:cubicBezTo>
                    <a:cubicBezTo>
                      <a:pt x="2016" y="4433"/>
                      <a:pt x="2074" y="4347"/>
                      <a:pt x="2016" y="4289"/>
                    </a:cubicBezTo>
                    <a:cubicBezTo>
                      <a:pt x="2016" y="4203"/>
                      <a:pt x="1959" y="4145"/>
                      <a:pt x="1872" y="4145"/>
                    </a:cubicBezTo>
                    <a:lnTo>
                      <a:pt x="1786" y="4145"/>
                    </a:lnTo>
                    <a:cubicBezTo>
                      <a:pt x="1008" y="4001"/>
                      <a:pt x="490" y="3425"/>
                      <a:pt x="576" y="2907"/>
                    </a:cubicBezTo>
                    <a:cubicBezTo>
                      <a:pt x="655" y="2511"/>
                      <a:pt x="1120" y="2237"/>
                      <a:pt x="1683" y="2237"/>
                    </a:cubicBezTo>
                    <a:cubicBezTo>
                      <a:pt x="1736" y="2237"/>
                      <a:pt x="1789" y="2239"/>
                      <a:pt x="1844" y="2244"/>
                    </a:cubicBezTo>
                    <a:cubicBezTo>
                      <a:pt x="1930" y="2244"/>
                      <a:pt x="1988" y="2244"/>
                      <a:pt x="2016" y="2158"/>
                    </a:cubicBezTo>
                    <a:cubicBezTo>
                      <a:pt x="2074" y="2129"/>
                      <a:pt x="2103" y="2043"/>
                      <a:pt x="2074" y="1985"/>
                    </a:cubicBezTo>
                    <a:cubicBezTo>
                      <a:pt x="1786" y="1322"/>
                      <a:pt x="1930" y="660"/>
                      <a:pt x="2362" y="429"/>
                    </a:cubicBezTo>
                    <a:cubicBezTo>
                      <a:pt x="2434" y="401"/>
                      <a:pt x="2520" y="386"/>
                      <a:pt x="2618" y="386"/>
                    </a:cubicBezTo>
                    <a:close/>
                    <a:moveTo>
                      <a:pt x="2582" y="1"/>
                    </a:moveTo>
                    <a:cubicBezTo>
                      <a:pt x="2421" y="1"/>
                      <a:pt x="2268" y="37"/>
                      <a:pt x="2132" y="113"/>
                    </a:cubicBezTo>
                    <a:cubicBezTo>
                      <a:pt x="1584" y="401"/>
                      <a:pt x="1354" y="1150"/>
                      <a:pt x="1556" y="1927"/>
                    </a:cubicBezTo>
                    <a:cubicBezTo>
                      <a:pt x="835" y="1956"/>
                      <a:pt x="259" y="2359"/>
                      <a:pt x="144" y="2935"/>
                    </a:cubicBezTo>
                    <a:cubicBezTo>
                      <a:pt x="0" y="3598"/>
                      <a:pt x="634" y="4318"/>
                      <a:pt x="1498" y="4577"/>
                    </a:cubicBezTo>
                    <a:cubicBezTo>
                      <a:pt x="1411" y="4750"/>
                      <a:pt x="1296" y="4952"/>
                      <a:pt x="1267" y="5125"/>
                    </a:cubicBezTo>
                    <a:cubicBezTo>
                      <a:pt x="1123" y="5729"/>
                      <a:pt x="1267" y="6248"/>
                      <a:pt x="1642" y="6565"/>
                    </a:cubicBezTo>
                    <a:cubicBezTo>
                      <a:pt x="1838" y="6722"/>
                      <a:pt x="2075" y="6795"/>
                      <a:pt x="2328" y="6795"/>
                    </a:cubicBezTo>
                    <a:cubicBezTo>
                      <a:pt x="2816" y="6795"/>
                      <a:pt x="3366" y="6521"/>
                      <a:pt x="3802" y="6046"/>
                    </a:cubicBezTo>
                    <a:cubicBezTo>
                      <a:pt x="4148" y="6565"/>
                      <a:pt x="4695" y="6853"/>
                      <a:pt x="5156" y="6853"/>
                    </a:cubicBezTo>
                    <a:cubicBezTo>
                      <a:pt x="5329" y="6853"/>
                      <a:pt x="5473" y="6824"/>
                      <a:pt x="5588" y="6766"/>
                    </a:cubicBezTo>
                    <a:cubicBezTo>
                      <a:pt x="6164" y="6478"/>
                      <a:pt x="6395" y="5729"/>
                      <a:pt x="6164" y="4952"/>
                    </a:cubicBezTo>
                    <a:cubicBezTo>
                      <a:pt x="6971" y="4808"/>
                      <a:pt x="7547" y="4318"/>
                      <a:pt x="7576" y="3713"/>
                    </a:cubicBezTo>
                    <a:cubicBezTo>
                      <a:pt x="7604" y="3108"/>
                      <a:pt x="7115" y="2532"/>
                      <a:pt x="6337" y="2302"/>
                    </a:cubicBezTo>
                    <a:cubicBezTo>
                      <a:pt x="6683" y="1495"/>
                      <a:pt x="6539" y="631"/>
                      <a:pt x="5905" y="285"/>
                    </a:cubicBezTo>
                    <a:cubicBezTo>
                      <a:pt x="5747" y="206"/>
                      <a:pt x="5571" y="162"/>
                      <a:pt x="5383" y="162"/>
                    </a:cubicBezTo>
                    <a:cubicBezTo>
                      <a:pt x="5228" y="162"/>
                      <a:pt x="5065" y="192"/>
                      <a:pt x="4897" y="257"/>
                    </a:cubicBezTo>
                    <a:cubicBezTo>
                      <a:pt x="4580" y="372"/>
                      <a:pt x="4292" y="631"/>
                      <a:pt x="4033" y="919"/>
                    </a:cubicBezTo>
                    <a:cubicBezTo>
                      <a:pt x="3802" y="516"/>
                      <a:pt x="3428" y="228"/>
                      <a:pt x="3025" y="84"/>
                    </a:cubicBezTo>
                    <a:cubicBezTo>
                      <a:pt x="2875" y="29"/>
                      <a:pt x="2725" y="1"/>
                      <a:pt x="2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13" name="Google Shape;1413;p50"/>
          <p:cNvGrpSpPr/>
          <p:nvPr/>
        </p:nvGrpSpPr>
        <p:grpSpPr>
          <a:xfrm>
            <a:off x="7941640" y="4154958"/>
            <a:ext cx="432565" cy="401517"/>
            <a:chOff x="8656226" y="2547184"/>
            <a:chExt cx="234630" cy="217766"/>
          </a:xfrm>
        </p:grpSpPr>
        <p:sp>
          <p:nvSpPr>
            <p:cNvPr id="1414" name="Google Shape;1414;p50"/>
            <p:cNvSpPr/>
            <p:nvPr/>
          </p:nvSpPr>
          <p:spPr>
            <a:xfrm>
              <a:off x="8656234" y="2554313"/>
              <a:ext cx="222024" cy="203504"/>
            </a:xfrm>
            <a:custGeom>
              <a:avLst/>
              <a:gdLst/>
              <a:ahLst/>
              <a:cxnLst/>
              <a:rect l="l" t="t" r="r" b="b"/>
              <a:pathLst>
                <a:path w="7115" h="6521" extrusionOk="0">
                  <a:moveTo>
                    <a:pt x="4867" y="0"/>
                  </a:moveTo>
                  <a:cubicBezTo>
                    <a:pt x="4688" y="0"/>
                    <a:pt x="4495" y="57"/>
                    <a:pt x="4350" y="148"/>
                  </a:cubicBezTo>
                  <a:cubicBezTo>
                    <a:pt x="4004" y="321"/>
                    <a:pt x="3687" y="667"/>
                    <a:pt x="3514" y="1099"/>
                  </a:cubicBezTo>
                  <a:cubicBezTo>
                    <a:pt x="3514" y="1070"/>
                    <a:pt x="3457" y="1070"/>
                    <a:pt x="3457" y="1041"/>
                  </a:cubicBezTo>
                  <a:cubicBezTo>
                    <a:pt x="3103" y="500"/>
                    <a:pt x="2568" y="169"/>
                    <a:pt x="2103" y="169"/>
                  </a:cubicBezTo>
                  <a:cubicBezTo>
                    <a:pt x="1925" y="169"/>
                    <a:pt x="1757" y="217"/>
                    <a:pt x="1613" y="321"/>
                  </a:cubicBezTo>
                  <a:cubicBezTo>
                    <a:pt x="1095" y="638"/>
                    <a:pt x="1008" y="1444"/>
                    <a:pt x="1412" y="2164"/>
                  </a:cubicBezTo>
                  <a:cubicBezTo>
                    <a:pt x="663" y="2222"/>
                    <a:pt x="87" y="2625"/>
                    <a:pt x="58" y="3201"/>
                  </a:cubicBezTo>
                  <a:cubicBezTo>
                    <a:pt x="0" y="3864"/>
                    <a:pt x="692" y="4440"/>
                    <a:pt x="1556" y="4498"/>
                  </a:cubicBezTo>
                  <a:lnTo>
                    <a:pt x="1671" y="4498"/>
                  </a:lnTo>
                  <a:cubicBezTo>
                    <a:pt x="1527" y="4757"/>
                    <a:pt x="1412" y="5016"/>
                    <a:pt x="1383" y="5246"/>
                  </a:cubicBezTo>
                  <a:cubicBezTo>
                    <a:pt x="1296" y="5765"/>
                    <a:pt x="1440" y="6197"/>
                    <a:pt x="1815" y="6399"/>
                  </a:cubicBezTo>
                  <a:cubicBezTo>
                    <a:pt x="1958" y="6481"/>
                    <a:pt x="2118" y="6521"/>
                    <a:pt x="2286" y="6521"/>
                  </a:cubicBezTo>
                  <a:cubicBezTo>
                    <a:pt x="2761" y="6521"/>
                    <a:pt x="3296" y="6203"/>
                    <a:pt x="3658" y="5650"/>
                  </a:cubicBezTo>
                  <a:cubicBezTo>
                    <a:pt x="3687" y="5563"/>
                    <a:pt x="3716" y="5506"/>
                    <a:pt x="3774" y="5477"/>
                  </a:cubicBezTo>
                  <a:cubicBezTo>
                    <a:pt x="4117" y="5982"/>
                    <a:pt x="4617" y="6275"/>
                    <a:pt x="5064" y="6275"/>
                  </a:cubicBezTo>
                  <a:cubicBezTo>
                    <a:pt x="5254" y="6275"/>
                    <a:pt x="5434" y="6222"/>
                    <a:pt x="5588" y="6111"/>
                  </a:cubicBezTo>
                  <a:cubicBezTo>
                    <a:pt x="6107" y="5794"/>
                    <a:pt x="6164" y="4958"/>
                    <a:pt x="5732" y="4238"/>
                  </a:cubicBezTo>
                  <a:cubicBezTo>
                    <a:pt x="6539" y="4123"/>
                    <a:pt x="7115" y="3633"/>
                    <a:pt x="7057" y="3029"/>
                  </a:cubicBezTo>
                  <a:cubicBezTo>
                    <a:pt x="7086" y="2481"/>
                    <a:pt x="6424" y="2049"/>
                    <a:pt x="5646" y="2020"/>
                  </a:cubicBezTo>
                  <a:cubicBezTo>
                    <a:pt x="5963" y="1185"/>
                    <a:pt x="5732" y="321"/>
                    <a:pt x="5156" y="62"/>
                  </a:cubicBezTo>
                  <a:cubicBezTo>
                    <a:pt x="5072" y="19"/>
                    <a:pt x="4971" y="0"/>
                    <a:pt x="48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5" name="Google Shape;1415;p50"/>
            <p:cNvGrpSpPr/>
            <p:nvPr/>
          </p:nvGrpSpPr>
          <p:grpSpPr>
            <a:xfrm>
              <a:off x="8656226" y="2547184"/>
              <a:ext cx="234630" cy="217766"/>
              <a:chOff x="8205901" y="2931534"/>
              <a:chExt cx="234630" cy="217766"/>
            </a:xfrm>
          </p:grpSpPr>
          <p:sp>
            <p:nvSpPr>
              <p:cNvPr id="1416" name="Google Shape;1416;p50"/>
              <p:cNvSpPr/>
              <p:nvPr/>
            </p:nvSpPr>
            <p:spPr>
              <a:xfrm>
                <a:off x="8254456" y="2939398"/>
                <a:ext cx="180677" cy="204721"/>
              </a:xfrm>
              <a:custGeom>
                <a:avLst/>
                <a:gdLst/>
                <a:ahLst/>
                <a:cxnLst/>
                <a:rect l="l" t="t" r="r" b="b"/>
                <a:pathLst>
                  <a:path w="5790" h="6560" extrusionOk="0">
                    <a:moveTo>
                      <a:pt x="3465" y="0"/>
                    </a:moveTo>
                    <a:cubicBezTo>
                      <a:pt x="3303" y="0"/>
                      <a:pt x="3135" y="45"/>
                      <a:pt x="2967" y="129"/>
                    </a:cubicBezTo>
                    <a:cubicBezTo>
                      <a:pt x="3053" y="2260"/>
                      <a:pt x="2045" y="4450"/>
                      <a:pt x="144" y="5256"/>
                    </a:cubicBezTo>
                    <a:cubicBezTo>
                      <a:pt x="87" y="5256"/>
                      <a:pt x="87" y="5285"/>
                      <a:pt x="58" y="5285"/>
                    </a:cubicBezTo>
                    <a:cubicBezTo>
                      <a:pt x="0" y="5746"/>
                      <a:pt x="144" y="6207"/>
                      <a:pt x="490" y="6437"/>
                    </a:cubicBezTo>
                    <a:cubicBezTo>
                      <a:pt x="633" y="6520"/>
                      <a:pt x="795" y="6559"/>
                      <a:pt x="965" y="6559"/>
                    </a:cubicBezTo>
                    <a:cubicBezTo>
                      <a:pt x="1447" y="6559"/>
                      <a:pt x="1993" y="6242"/>
                      <a:pt x="2333" y="5688"/>
                    </a:cubicBezTo>
                    <a:cubicBezTo>
                      <a:pt x="2362" y="5631"/>
                      <a:pt x="2391" y="5573"/>
                      <a:pt x="2449" y="5487"/>
                    </a:cubicBezTo>
                    <a:cubicBezTo>
                      <a:pt x="2802" y="5986"/>
                      <a:pt x="3321" y="6290"/>
                      <a:pt x="3778" y="6290"/>
                    </a:cubicBezTo>
                    <a:cubicBezTo>
                      <a:pt x="3953" y="6290"/>
                      <a:pt x="4119" y="6245"/>
                      <a:pt x="4263" y="6149"/>
                    </a:cubicBezTo>
                    <a:cubicBezTo>
                      <a:pt x="4782" y="5775"/>
                      <a:pt x="4810" y="4997"/>
                      <a:pt x="4407" y="4277"/>
                    </a:cubicBezTo>
                    <a:cubicBezTo>
                      <a:pt x="5214" y="4133"/>
                      <a:pt x="5790" y="3614"/>
                      <a:pt x="5761" y="3038"/>
                    </a:cubicBezTo>
                    <a:cubicBezTo>
                      <a:pt x="5761" y="2433"/>
                      <a:pt x="5099" y="2001"/>
                      <a:pt x="4263" y="2001"/>
                    </a:cubicBezTo>
                    <a:cubicBezTo>
                      <a:pt x="4609" y="1166"/>
                      <a:pt x="4378" y="302"/>
                      <a:pt x="3802" y="71"/>
                    </a:cubicBezTo>
                    <a:cubicBezTo>
                      <a:pt x="3694" y="23"/>
                      <a:pt x="3581" y="0"/>
                      <a:pt x="34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50"/>
              <p:cNvSpPr/>
              <p:nvPr/>
            </p:nvSpPr>
            <p:spPr>
              <a:xfrm>
                <a:off x="8287689" y="3010395"/>
                <a:ext cx="75547" cy="58420"/>
              </a:xfrm>
              <a:custGeom>
                <a:avLst/>
                <a:gdLst/>
                <a:ahLst/>
                <a:cxnLst/>
                <a:rect l="l" t="t" r="r" b="b"/>
                <a:pathLst>
                  <a:path w="2421" h="1872" extrusionOk="0">
                    <a:moveTo>
                      <a:pt x="1393" y="0"/>
                    </a:moveTo>
                    <a:cubicBezTo>
                      <a:pt x="1212" y="0"/>
                      <a:pt x="1021" y="42"/>
                      <a:pt x="836" y="129"/>
                    </a:cubicBezTo>
                    <a:cubicBezTo>
                      <a:pt x="289" y="418"/>
                      <a:pt x="1" y="994"/>
                      <a:pt x="231" y="1426"/>
                    </a:cubicBezTo>
                    <a:cubicBezTo>
                      <a:pt x="365" y="1712"/>
                      <a:pt x="675" y="1872"/>
                      <a:pt x="1029" y="1872"/>
                    </a:cubicBezTo>
                    <a:cubicBezTo>
                      <a:pt x="1209" y="1872"/>
                      <a:pt x="1400" y="1830"/>
                      <a:pt x="1585" y="1743"/>
                    </a:cubicBezTo>
                    <a:cubicBezTo>
                      <a:pt x="2132" y="1483"/>
                      <a:pt x="2420" y="907"/>
                      <a:pt x="2190" y="446"/>
                    </a:cubicBezTo>
                    <a:cubicBezTo>
                      <a:pt x="2057" y="160"/>
                      <a:pt x="1746" y="0"/>
                      <a:pt x="13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50"/>
              <p:cNvSpPr/>
              <p:nvPr/>
            </p:nvSpPr>
            <p:spPr>
              <a:xfrm>
                <a:off x="8205901" y="2931534"/>
                <a:ext cx="234630" cy="217766"/>
              </a:xfrm>
              <a:custGeom>
                <a:avLst/>
                <a:gdLst/>
                <a:ahLst/>
                <a:cxnLst/>
                <a:rect l="l" t="t" r="r" b="b"/>
                <a:pathLst>
                  <a:path w="7519" h="6978" extrusionOk="0">
                    <a:moveTo>
                      <a:pt x="5075" y="397"/>
                    </a:moveTo>
                    <a:cubicBezTo>
                      <a:pt x="5157" y="397"/>
                      <a:pt x="5243" y="410"/>
                      <a:pt x="5330" y="439"/>
                    </a:cubicBezTo>
                    <a:cubicBezTo>
                      <a:pt x="5790" y="640"/>
                      <a:pt x="5963" y="1389"/>
                      <a:pt x="5675" y="2109"/>
                    </a:cubicBezTo>
                    <a:cubicBezTo>
                      <a:pt x="5646" y="2167"/>
                      <a:pt x="5646" y="2224"/>
                      <a:pt x="5675" y="2282"/>
                    </a:cubicBezTo>
                    <a:cubicBezTo>
                      <a:pt x="5675" y="2368"/>
                      <a:pt x="5762" y="2397"/>
                      <a:pt x="5819" y="2397"/>
                    </a:cubicBezTo>
                    <a:cubicBezTo>
                      <a:pt x="6510" y="2426"/>
                      <a:pt x="7058" y="2829"/>
                      <a:pt x="7087" y="3290"/>
                    </a:cubicBezTo>
                    <a:cubicBezTo>
                      <a:pt x="7115" y="3751"/>
                      <a:pt x="6626" y="4183"/>
                      <a:pt x="5934" y="4298"/>
                    </a:cubicBezTo>
                    <a:cubicBezTo>
                      <a:pt x="5848" y="4298"/>
                      <a:pt x="5819" y="4356"/>
                      <a:pt x="5790" y="4414"/>
                    </a:cubicBezTo>
                    <a:cubicBezTo>
                      <a:pt x="5762" y="4442"/>
                      <a:pt x="5762" y="4529"/>
                      <a:pt x="5790" y="4586"/>
                    </a:cubicBezTo>
                    <a:cubicBezTo>
                      <a:pt x="6107" y="5220"/>
                      <a:pt x="6078" y="5940"/>
                      <a:pt x="5675" y="6171"/>
                    </a:cubicBezTo>
                    <a:cubicBezTo>
                      <a:pt x="5560" y="6247"/>
                      <a:pt x="5427" y="6283"/>
                      <a:pt x="5285" y="6283"/>
                    </a:cubicBezTo>
                    <a:cubicBezTo>
                      <a:pt x="4894" y="6283"/>
                      <a:pt x="4437" y="6010"/>
                      <a:pt x="4120" y="5566"/>
                    </a:cubicBezTo>
                    <a:cubicBezTo>
                      <a:pt x="4091" y="5537"/>
                      <a:pt x="4033" y="5508"/>
                      <a:pt x="3947" y="5508"/>
                    </a:cubicBezTo>
                    <a:cubicBezTo>
                      <a:pt x="3889" y="5508"/>
                      <a:pt x="3803" y="5537"/>
                      <a:pt x="3774" y="5595"/>
                    </a:cubicBezTo>
                    <a:cubicBezTo>
                      <a:pt x="3745" y="5681"/>
                      <a:pt x="3688" y="5710"/>
                      <a:pt x="3659" y="5796"/>
                    </a:cubicBezTo>
                    <a:cubicBezTo>
                      <a:pt x="3358" y="6269"/>
                      <a:pt x="2880" y="6566"/>
                      <a:pt x="2478" y="6566"/>
                    </a:cubicBezTo>
                    <a:cubicBezTo>
                      <a:pt x="2341" y="6566"/>
                      <a:pt x="2213" y="6532"/>
                      <a:pt x="2103" y="6459"/>
                    </a:cubicBezTo>
                    <a:cubicBezTo>
                      <a:pt x="1873" y="6286"/>
                      <a:pt x="1729" y="5940"/>
                      <a:pt x="1787" y="5508"/>
                    </a:cubicBezTo>
                    <a:cubicBezTo>
                      <a:pt x="1815" y="5278"/>
                      <a:pt x="1902" y="5018"/>
                      <a:pt x="2046" y="4817"/>
                    </a:cubicBezTo>
                    <a:cubicBezTo>
                      <a:pt x="2075" y="4730"/>
                      <a:pt x="2075" y="4673"/>
                      <a:pt x="2046" y="4586"/>
                    </a:cubicBezTo>
                    <a:cubicBezTo>
                      <a:pt x="2017" y="4529"/>
                      <a:pt x="1931" y="4500"/>
                      <a:pt x="1873" y="4500"/>
                    </a:cubicBezTo>
                    <a:lnTo>
                      <a:pt x="1758" y="4500"/>
                    </a:lnTo>
                    <a:cubicBezTo>
                      <a:pt x="1009" y="4442"/>
                      <a:pt x="375" y="3981"/>
                      <a:pt x="433" y="3434"/>
                    </a:cubicBezTo>
                    <a:cubicBezTo>
                      <a:pt x="462" y="2973"/>
                      <a:pt x="951" y="2628"/>
                      <a:pt x="1614" y="2570"/>
                    </a:cubicBezTo>
                    <a:cubicBezTo>
                      <a:pt x="1671" y="2570"/>
                      <a:pt x="1758" y="2541"/>
                      <a:pt x="1787" y="2484"/>
                    </a:cubicBezTo>
                    <a:cubicBezTo>
                      <a:pt x="1844" y="2426"/>
                      <a:pt x="1844" y="2368"/>
                      <a:pt x="1787" y="2282"/>
                    </a:cubicBezTo>
                    <a:cubicBezTo>
                      <a:pt x="1470" y="1677"/>
                      <a:pt x="1499" y="957"/>
                      <a:pt x="1902" y="698"/>
                    </a:cubicBezTo>
                    <a:cubicBezTo>
                      <a:pt x="2017" y="640"/>
                      <a:pt x="2161" y="611"/>
                      <a:pt x="2305" y="611"/>
                    </a:cubicBezTo>
                    <a:cubicBezTo>
                      <a:pt x="2363" y="611"/>
                      <a:pt x="2449" y="611"/>
                      <a:pt x="2507" y="554"/>
                    </a:cubicBezTo>
                    <a:cubicBezTo>
                      <a:pt x="2910" y="669"/>
                      <a:pt x="3256" y="928"/>
                      <a:pt x="3515" y="1303"/>
                    </a:cubicBezTo>
                    <a:lnTo>
                      <a:pt x="3544" y="1389"/>
                    </a:lnTo>
                    <a:cubicBezTo>
                      <a:pt x="3601" y="1447"/>
                      <a:pt x="3659" y="1504"/>
                      <a:pt x="3745" y="1504"/>
                    </a:cubicBezTo>
                    <a:cubicBezTo>
                      <a:pt x="3803" y="1504"/>
                      <a:pt x="3889" y="1447"/>
                      <a:pt x="3918" y="1389"/>
                    </a:cubicBezTo>
                    <a:cubicBezTo>
                      <a:pt x="4091" y="986"/>
                      <a:pt x="4350" y="698"/>
                      <a:pt x="4667" y="525"/>
                    </a:cubicBezTo>
                    <a:cubicBezTo>
                      <a:pt x="4763" y="448"/>
                      <a:pt x="4910" y="397"/>
                      <a:pt x="5075" y="397"/>
                    </a:cubicBezTo>
                    <a:close/>
                    <a:moveTo>
                      <a:pt x="4999" y="1"/>
                    </a:moveTo>
                    <a:cubicBezTo>
                      <a:pt x="4806" y="1"/>
                      <a:pt x="4616" y="52"/>
                      <a:pt x="4437" y="151"/>
                    </a:cubicBezTo>
                    <a:cubicBezTo>
                      <a:pt x="4149" y="295"/>
                      <a:pt x="3889" y="583"/>
                      <a:pt x="3659" y="928"/>
                    </a:cubicBezTo>
                    <a:cubicBezTo>
                      <a:pt x="3371" y="525"/>
                      <a:pt x="2996" y="266"/>
                      <a:pt x="2593" y="208"/>
                    </a:cubicBezTo>
                    <a:cubicBezTo>
                      <a:pt x="2464" y="178"/>
                      <a:pt x="2345" y="162"/>
                      <a:pt x="2235" y="162"/>
                    </a:cubicBezTo>
                    <a:cubicBezTo>
                      <a:pt x="2027" y="162"/>
                      <a:pt x="1851" y="220"/>
                      <a:pt x="1700" y="352"/>
                    </a:cubicBezTo>
                    <a:cubicBezTo>
                      <a:pt x="1153" y="669"/>
                      <a:pt x="1038" y="1418"/>
                      <a:pt x="1326" y="2167"/>
                    </a:cubicBezTo>
                    <a:cubicBezTo>
                      <a:pt x="634" y="2311"/>
                      <a:pt x="116" y="2801"/>
                      <a:pt x="58" y="3377"/>
                    </a:cubicBezTo>
                    <a:cubicBezTo>
                      <a:pt x="1" y="4097"/>
                      <a:pt x="692" y="4702"/>
                      <a:pt x="1585" y="4846"/>
                    </a:cubicBezTo>
                    <a:cubicBezTo>
                      <a:pt x="1499" y="5018"/>
                      <a:pt x="1470" y="5249"/>
                      <a:pt x="1441" y="5422"/>
                    </a:cubicBezTo>
                    <a:cubicBezTo>
                      <a:pt x="1355" y="6027"/>
                      <a:pt x="1585" y="6545"/>
                      <a:pt x="1988" y="6804"/>
                    </a:cubicBezTo>
                    <a:cubicBezTo>
                      <a:pt x="2161" y="6948"/>
                      <a:pt x="2334" y="6977"/>
                      <a:pt x="2564" y="6977"/>
                    </a:cubicBezTo>
                    <a:cubicBezTo>
                      <a:pt x="3054" y="6977"/>
                      <a:pt x="3659" y="6660"/>
                      <a:pt x="4005" y="6084"/>
                    </a:cubicBezTo>
                    <a:cubicBezTo>
                      <a:pt x="4390" y="6489"/>
                      <a:pt x="4867" y="6714"/>
                      <a:pt x="5304" y="6714"/>
                    </a:cubicBezTo>
                    <a:cubicBezTo>
                      <a:pt x="5519" y="6714"/>
                      <a:pt x="5725" y="6659"/>
                      <a:pt x="5906" y="6545"/>
                    </a:cubicBezTo>
                    <a:cubicBezTo>
                      <a:pt x="6453" y="6228"/>
                      <a:pt x="6597" y="5422"/>
                      <a:pt x="6251" y="4673"/>
                    </a:cubicBezTo>
                    <a:cubicBezTo>
                      <a:pt x="7029" y="4442"/>
                      <a:pt x="7519" y="3924"/>
                      <a:pt x="7490" y="3290"/>
                    </a:cubicBezTo>
                    <a:cubicBezTo>
                      <a:pt x="7490" y="2656"/>
                      <a:pt x="6914" y="2138"/>
                      <a:pt x="6107" y="2052"/>
                    </a:cubicBezTo>
                    <a:cubicBezTo>
                      <a:pt x="6338" y="1187"/>
                      <a:pt x="6078" y="352"/>
                      <a:pt x="5445" y="93"/>
                    </a:cubicBezTo>
                    <a:cubicBezTo>
                      <a:pt x="5295" y="31"/>
                      <a:pt x="5146" y="1"/>
                      <a:pt x="49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5" name="Google Shape;1375;p50"/>
          <p:cNvGrpSpPr/>
          <p:nvPr/>
        </p:nvGrpSpPr>
        <p:grpSpPr>
          <a:xfrm>
            <a:off x="7634030" y="688776"/>
            <a:ext cx="997462" cy="1221720"/>
            <a:chOff x="3980525" y="3031425"/>
            <a:chExt cx="990725" cy="1191225"/>
          </a:xfrm>
        </p:grpSpPr>
        <p:sp>
          <p:nvSpPr>
            <p:cNvPr id="46" name="Google Shape;1376;p50"/>
            <p:cNvSpPr/>
            <p:nvPr/>
          </p:nvSpPr>
          <p:spPr>
            <a:xfrm>
              <a:off x="3985525" y="3155375"/>
              <a:ext cx="978225" cy="1061425"/>
            </a:xfrm>
            <a:custGeom>
              <a:avLst/>
              <a:gdLst/>
              <a:ahLst/>
              <a:cxnLst/>
              <a:rect l="l" t="t" r="r" b="b"/>
              <a:pathLst>
                <a:path w="39129" h="42457" extrusionOk="0">
                  <a:moveTo>
                    <a:pt x="19812" y="1"/>
                  </a:moveTo>
                  <a:cubicBezTo>
                    <a:pt x="18953" y="1"/>
                    <a:pt x="18073" y="82"/>
                    <a:pt x="17180" y="227"/>
                  </a:cubicBezTo>
                  <a:cubicBezTo>
                    <a:pt x="16980" y="260"/>
                    <a:pt x="16713" y="327"/>
                    <a:pt x="16513" y="360"/>
                  </a:cubicBezTo>
                  <a:cubicBezTo>
                    <a:pt x="15345" y="594"/>
                    <a:pt x="14211" y="1028"/>
                    <a:pt x="13177" y="1528"/>
                  </a:cubicBezTo>
                  <a:cubicBezTo>
                    <a:pt x="8473" y="3863"/>
                    <a:pt x="5538" y="8533"/>
                    <a:pt x="6038" y="13436"/>
                  </a:cubicBezTo>
                  <a:lnTo>
                    <a:pt x="2336" y="14104"/>
                  </a:lnTo>
                  <a:cubicBezTo>
                    <a:pt x="2035" y="14170"/>
                    <a:pt x="1769" y="14270"/>
                    <a:pt x="1502" y="14404"/>
                  </a:cubicBezTo>
                  <a:cubicBezTo>
                    <a:pt x="601" y="14904"/>
                    <a:pt x="1" y="15938"/>
                    <a:pt x="134" y="17039"/>
                  </a:cubicBezTo>
                  <a:cubicBezTo>
                    <a:pt x="134" y="17106"/>
                    <a:pt x="134" y="17172"/>
                    <a:pt x="167" y="17239"/>
                  </a:cubicBezTo>
                  <a:cubicBezTo>
                    <a:pt x="268" y="17673"/>
                    <a:pt x="434" y="18040"/>
                    <a:pt x="634" y="18373"/>
                  </a:cubicBezTo>
                  <a:cubicBezTo>
                    <a:pt x="868" y="18707"/>
                    <a:pt x="1168" y="18940"/>
                    <a:pt x="1535" y="19174"/>
                  </a:cubicBezTo>
                  <a:lnTo>
                    <a:pt x="1935" y="19374"/>
                  </a:lnTo>
                  <a:lnTo>
                    <a:pt x="2136" y="19508"/>
                  </a:lnTo>
                  <a:lnTo>
                    <a:pt x="3703" y="20375"/>
                  </a:lnTo>
                  <a:cubicBezTo>
                    <a:pt x="4304" y="20708"/>
                    <a:pt x="4771" y="21242"/>
                    <a:pt x="5004" y="21909"/>
                  </a:cubicBezTo>
                  <a:lnTo>
                    <a:pt x="8073" y="31082"/>
                  </a:lnTo>
                  <a:cubicBezTo>
                    <a:pt x="8073" y="31116"/>
                    <a:pt x="8107" y="31216"/>
                    <a:pt x="8140" y="31249"/>
                  </a:cubicBezTo>
                  <a:cubicBezTo>
                    <a:pt x="8273" y="31549"/>
                    <a:pt x="8407" y="31750"/>
                    <a:pt x="8607" y="32016"/>
                  </a:cubicBezTo>
                  <a:cubicBezTo>
                    <a:pt x="9077" y="32597"/>
                    <a:pt x="9823" y="32926"/>
                    <a:pt x="10616" y="32926"/>
                  </a:cubicBezTo>
                  <a:cubicBezTo>
                    <a:pt x="10779" y="32926"/>
                    <a:pt x="10944" y="32912"/>
                    <a:pt x="11109" y="32884"/>
                  </a:cubicBezTo>
                  <a:lnTo>
                    <a:pt x="11142" y="32884"/>
                  </a:lnTo>
                  <a:cubicBezTo>
                    <a:pt x="11142" y="34251"/>
                    <a:pt x="11009" y="35919"/>
                    <a:pt x="10575" y="37954"/>
                  </a:cubicBezTo>
                  <a:cubicBezTo>
                    <a:pt x="10475" y="38354"/>
                    <a:pt x="10408" y="38688"/>
                    <a:pt x="10275" y="39088"/>
                  </a:cubicBezTo>
                  <a:cubicBezTo>
                    <a:pt x="9629" y="41455"/>
                    <a:pt x="10372" y="42457"/>
                    <a:pt x="11406" y="42457"/>
                  </a:cubicBezTo>
                  <a:cubicBezTo>
                    <a:pt x="12135" y="42457"/>
                    <a:pt x="13009" y="41959"/>
                    <a:pt x="13644" y="41090"/>
                  </a:cubicBezTo>
                  <a:cubicBezTo>
                    <a:pt x="15312" y="38855"/>
                    <a:pt x="16112" y="35219"/>
                    <a:pt x="16446" y="31950"/>
                  </a:cubicBezTo>
                  <a:lnTo>
                    <a:pt x="19648" y="31383"/>
                  </a:lnTo>
                  <a:cubicBezTo>
                    <a:pt x="19982" y="33251"/>
                    <a:pt x="20482" y="35285"/>
                    <a:pt x="21082" y="36953"/>
                  </a:cubicBezTo>
                  <a:cubicBezTo>
                    <a:pt x="21583" y="38388"/>
                    <a:pt x="22150" y="39522"/>
                    <a:pt x="22850" y="39955"/>
                  </a:cubicBezTo>
                  <a:cubicBezTo>
                    <a:pt x="23089" y="40119"/>
                    <a:pt x="23376" y="40197"/>
                    <a:pt x="23665" y="40197"/>
                  </a:cubicBezTo>
                  <a:cubicBezTo>
                    <a:pt x="24142" y="40197"/>
                    <a:pt x="24628" y="39983"/>
                    <a:pt x="24919" y="39589"/>
                  </a:cubicBezTo>
                  <a:cubicBezTo>
                    <a:pt x="25252" y="39122"/>
                    <a:pt x="25352" y="38554"/>
                    <a:pt x="25452" y="38021"/>
                  </a:cubicBezTo>
                  <a:cubicBezTo>
                    <a:pt x="25752" y="36053"/>
                    <a:pt x="25452" y="33084"/>
                    <a:pt x="24985" y="30382"/>
                  </a:cubicBezTo>
                  <a:lnTo>
                    <a:pt x="28755" y="29715"/>
                  </a:lnTo>
                  <a:cubicBezTo>
                    <a:pt x="30156" y="32684"/>
                    <a:pt x="32157" y="35853"/>
                    <a:pt x="34492" y="37387"/>
                  </a:cubicBezTo>
                  <a:cubicBezTo>
                    <a:pt x="35123" y="37795"/>
                    <a:pt x="35800" y="37999"/>
                    <a:pt x="36383" y="37999"/>
                  </a:cubicBezTo>
                  <a:cubicBezTo>
                    <a:pt x="37804" y="37999"/>
                    <a:pt x="38673" y="36787"/>
                    <a:pt x="36994" y="34351"/>
                  </a:cubicBezTo>
                  <a:cubicBezTo>
                    <a:pt x="36794" y="34018"/>
                    <a:pt x="36594" y="33718"/>
                    <a:pt x="36360" y="33384"/>
                  </a:cubicBezTo>
                  <a:cubicBezTo>
                    <a:pt x="35259" y="31583"/>
                    <a:pt x="34592" y="30082"/>
                    <a:pt x="34092" y="28781"/>
                  </a:cubicBezTo>
                  <a:lnTo>
                    <a:pt x="34125" y="28781"/>
                  </a:lnTo>
                  <a:cubicBezTo>
                    <a:pt x="35426" y="28547"/>
                    <a:pt x="36360" y="27413"/>
                    <a:pt x="36327" y="26079"/>
                  </a:cubicBezTo>
                  <a:lnTo>
                    <a:pt x="36093" y="16405"/>
                  </a:lnTo>
                  <a:cubicBezTo>
                    <a:pt x="36093" y="15705"/>
                    <a:pt x="36293" y="15038"/>
                    <a:pt x="36760" y="14537"/>
                  </a:cubicBezTo>
                  <a:lnTo>
                    <a:pt x="37961" y="13203"/>
                  </a:lnTo>
                  <a:lnTo>
                    <a:pt x="38128" y="13036"/>
                  </a:lnTo>
                  <a:lnTo>
                    <a:pt x="38428" y="12703"/>
                  </a:lnTo>
                  <a:cubicBezTo>
                    <a:pt x="38862" y="12035"/>
                    <a:pt x="39129" y="11202"/>
                    <a:pt x="38962" y="10401"/>
                  </a:cubicBezTo>
                  <a:cubicBezTo>
                    <a:pt x="38962" y="10368"/>
                    <a:pt x="38962" y="10334"/>
                    <a:pt x="38929" y="10268"/>
                  </a:cubicBezTo>
                  <a:cubicBezTo>
                    <a:pt x="38762" y="9600"/>
                    <a:pt x="38361" y="9033"/>
                    <a:pt x="37828" y="8700"/>
                  </a:cubicBezTo>
                  <a:cubicBezTo>
                    <a:pt x="37494" y="8433"/>
                    <a:pt x="37127" y="8333"/>
                    <a:pt x="36694" y="8233"/>
                  </a:cubicBezTo>
                  <a:cubicBezTo>
                    <a:pt x="36560" y="8216"/>
                    <a:pt x="36418" y="8208"/>
                    <a:pt x="36272" y="8208"/>
                  </a:cubicBezTo>
                  <a:cubicBezTo>
                    <a:pt x="36127" y="8208"/>
                    <a:pt x="35976" y="8216"/>
                    <a:pt x="35826" y="8233"/>
                  </a:cubicBezTo>
                  <a:lnTo>
                    <a:pt x="32124" y="8900"/>
                  </a:lnTo>
                  <a:cubicBezTo>
                    <a:pt x="30956" y="4263"/>
                    <a:pt x="26853" y="928"/>
                    <a:pt x="21883" y="194"/>
                  </a:cubicBezTo>
                  <a:cubicBezTo>
                    <a:pt x="21750" y="160"/>
                    <a:pt x="21516" y="160"/>
                    <a:pt x="21349" y="94"/>
                  </a:cubicBezTo>
                  <a:cubicBezTo>
                    <a:pt x="20846" y="31"/>
                    <a:pt x="20332" y="1"/>
                    <a:pt x="198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377;p50"/>
            <p:cNvSpPr/>
            <p:nvPr/>
          </p:nvSpPr>
          <p:spPr>
            <a:xfrm>
              <a:off x="4296575" y="3038575"/>
              <a:ext cx="225200" cy="155000"/>
            </a:xfrm>
            <a:custGeom>
              <a:avLst/>
              <a:gdLst/>
              <a:ahLst/>
              <a:cxnLst/>
              <a:rect l="l" t="t" r="r" b="b"/>
              <a:pathLst>
                <a:path w="9008" h="6200" extrusionOk="0">
                  <a:moveTo>
                    <a:pt x="4670" y="0"/>
                  </a:moveTo>
                  <a:cubicBezTo>
                    <a:pt x="4424" y="0"/>
                    <a:pt x="4180" y="39"/>
                    <a:pt x="3904" y="62"/>
                  </a:cubicBezTo>
                  <a:cubicBezTo>
                    <a:pt x="1569" y="496"/>
                    <a:pt x="1" y="2697"/>
                    <a:pt x="401" y="5066"/>
                  </a:cubicBezTo>
                  <a:cubicBezTo>
                    <a:pt x="468" y="5433"/>
                    <a:pt x="568" y="5833"/>
                    <a:pt x="802" y="6200"/>
                  </a:cubicBezTo>
                  <a:cubicBezTo>
                    <a:pt x="1836" y="5700"/>
                    <a:pt x="2903" y="5266"/>
                    <a:pt x="4137" y="5032"/>
                  </a:cubicBezTo>
                  <a:cubicBezTo>
                    <a:pt x="4337" y="4966"/>
                    <a:pt x="4538" y="4932"/>
                    <a:pt x="4804" y="4899"/>
                  </a:cubicBezTo>
                  <a:cubicBezTo>
                    <a:pt x="5641" y="4740"/>
                    <a:pt x="6489" y="4664"/>
                    <a:pt x="7320" y="4664"/>
                  </a:cubicBezTo>
                  <a:cubicBezTo>
                    <a:pt x="7882" y="4664"/>
                    <a:pt x="8436" y="4698"/>
                    <a:pt x="8974" y="4766"/>
                  </a:cubicBezTo>
                  <a:cubicBezTo>
                    <a:pt x="9007" y="4399"/>
                    <a:pt x="9007" y="3998"/>
                    <a:pt x="8907" y="3565"/>
                  </a:cubicBezTo>
                  <a:cubicBezTo>
                    <a:pt x="8574" y="1597"/>
                    <a:pt x="6906" y="162"/>
                    <a:pt x="5005" y="29"/>
                  </a:cubicBezTo>
                  <a:cubicBezTo>
                    <a:pt x="4891" y="8"/>
                    <a:pt x="4780" y="0"/>
                    <a:pt x="4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378;p50"/>
            <p:cNvSpPr/>
            <p:nvPr/>
          </p:nvSpPr>
          <p:spPr>
            <a:xfrm>
              <a:off x="3984700" y="3360550"/>
              <a:ext cx="979050" cy="281700"/>
            </a:xfrm>
            <a:custGeom>
              <a:avLst/>
              <a:gdLst/>
              <a:ahLst/>
              <a:cxnLst/>
              <a:rect l="l" t="t" r="r" b="b"/>
              <a:pathLst>
                <a:path w="39162" h="11268" extrusionOk="0">
                  <a:moveTo>
                    <a:pt x="36305" y="1"/>
                  </a:moveTo>
                  <a:cubicBezTo>
                    <a:pt x="36160" y="1"/>
                    <a:pt x="36009" y="9"/>
                    <a:pt x="35859" y="26"/>
                  </a:cubicBezTo>
                  <a:lnTo>
                    <a:pt x="33758" y="393"/>
                  </a:lnTo>
                  <a:lnTo>
                    <a:pt x="2335" y="5897"/>
                  </a:lnTo>
                  <a:cubicBezTo>
                    <a:pt x="2035" y="5930"/>
                    <a:pt x="1735" y="6063"/>
                    <a:pt x="1501" y="6197"/>
                  </a:cubicBezTo>
                  <a:cubicBezTo>
                    <a:pt x="567" y="6697"/>
                    <a:pt x="0" y="7731"/>
                    <a:pt x="134" y="8832"/>
                  </a:cubicBezTo>
                  <a:cubicBezTo>
                    <a:pt x="134" y="8899"/>
                    <a:pt x="134" y="8932"/>
                    <a:pt x="167" y="9032"/>
                  </a:cubicBezTo>
                  <a:cubicBezTo>
                    <a:pt x="234" y="9432"/>
                    <a:pt x="434" y="9833"/>
                    <a:pt x="634" y="10166"/>
                  </a:cubicBezTo>
                  <a:cubicBezTo>
                    <a:pt x="868" y="10500"/>
                    <a:pt x="1168" y="10733"/>
                    <a:pt x="1535" y="10934"/>
                  </a:cubicBezTo>
                  <a:lnTo>
                    <a:pt x="1902" y="11167"/>
                  </a:lnTo>
                  <a:lnTo>
                    <a:pt x="2135" y="11267"/>
                  </a:lnTo>
                  <a:cubicBezTo>
                    <a:pt x="2836" y="10767"/>
                    <a:pt x="3369" y="10033"/>
                    <a:pt x="3570" y="9199"/>
                  </a:cubicBezTo>
                  <a:cubicBezTo>
                    <a:pt x="4223" y="10165"/>
                    <a:pt x="5336" y="10792"/>
                    <a:pt x="6538" y="10792"/>
                  </a:cubicBezTo>
                  <a:cubicBezTo>
                    <a:pt x="6747" y="10792"/>
                    <a:pt x="6959" y="10773"/>
                    <a:pt x="7172" y="10733"/>
                  </a:cubicBezTo>
                  <a:cubicBezTo>
                    <a:pt x="8640" y="10500"/>
                    <a:pt x="9707" y="9399"/>
                    <a:pt x="10041" y="8065"/>
                  </a:cubicBezTo>
                  <a:cubicBezTo>
                    <a:pt x="10694" y="9031"/>
                    <a:pt x="11807" y="9658"/>
                    <a:pt x="13009" y="9658"/>
                  </a:cubicBezTo>
                  <a:cubicBezTo>
                    <a:pt x="13219" y="9658"/>
                    <a:pt x="13431" y="9639"/>
                    <a:pt x="13643" y="9599"/>
                  </a:cubicBezTo>
                  <a:cubicBezTo>
                    <a:pt x="15044" y="9366"/>
                    <a:pt x="16145" y="8265"/>
                    <a:pt x="16512" y="6931"/>
                  </a:cubicBezTo>
                  <a:cubicBezTo>
                    <a:pt x="17177" y="7913"/>
                    <a:pt x="18316" y="8545"/>
                    <a:pt x="19542" y="8545"/>
                  </a:cubicBezTo>
                  <a:cubicBezTo>
                    <a:pt x="19731" y="8545"/>
                    <a:pt x="19923" y="8530"/>
                    <a:pt x="20115" y="8498"/>
                  </a:cubicBezTo>
                  <a:cubicBezTo>
                    <a:pt x="21516" y="8232"/>
                    <a:pt x="22650" y="7164"/>
                    <a:pt x="22950" y="5830"/>
                  </a:cubicBezTo>
                  <a:cubicBezTo>
                    <a:pt x="23585" y="6783"/>
                    <a:pt x="24746" y="7411"/>
                    <a:pt x="25955" y="7411"/>
                  </a:cubicBezTo>
                  <a:cubicBezTo>
                    <a:pt x="26142" y="7411"/>
                    <a:pt x="26331" y="7396"/>
                    <a:pt x="26519" y="7364"/>
                  </a:cubicBezTo>
                  <a:cubicBezTo>
                    <a:pt x="27987" y="7097"/>
                    <a:pt x="29054" y="6030"/>
                    <a:pt x="29388" y="4696"/>
                  </a:cubicBezTo>
                  <a:cubicBezTo>
                    <a:pt x="29822" y="5330"/>
                    <a:pt x="30455" y="5763"/>
                    <a:pt x="31156" y="6063"/>
                  </a:cubicBezTo>
                  <a:cubicBezTo>
                    <a:pt x="31545" y="6201"/>
                    <a:pt x="31966" y="6291"/>
                    <a:pt x="32407" y="6291"/>
                  </a:cubicBezTo>
                  <a:cubicBezTo>
                    <a:pt x="32608" y="6291"/>
                    <a:pt x="32815" y="6272"/>
                    <a:pt x="33024" y="6230"/>
                  </a:cubicBezTo>
                  <a:cubicBezTo>
                    <a:pt x="34425" y="5997"/>
                    <a:pt x="35559" y="4896"/>
                    <a:pt x="35893" y="3562"/>
                  </a:cubicBezTo>
                  <a:cubicBezTo>
                    <a:pt x="36393" y="4262"/>
                    <a:pt x="37094" y="4829"/>
                    <a:pt x="37994" y="5029"/>
                  </a:cubicBezTo>
                  <a:lnTo>
                    <a:pt x="38161" y="4863"/>
                  </a:lnTo>
                  <a:lnTo>
                    <a:pt x="38428" y="4529"/>
                  </a:lnTo>
                  <a:cubicBezTo>
                    <a:pt x="38895" y="3828"/>
                    <a:pt x="39162" y="2995"/>
                    <a:pt x="38995" y="2194"/>
                  </a:cubicBezTo>
                  <a:cubicBezTo>
                    <a:pt x="38995" y="2161"/>
                    <a:pt x="38995" y="2127"/>
                    <a:pt x="38962" y="2061"/>
                  </a:cubicBezTo>
                  <a:cubicBezTo>
                    <a:pt x="38795" y="1393"/>
                    <a:pt x="38394" y="826"/>
                    <a:pt x="37861" y="493"/>
                  </a:cubicBezTo>
                  <a:cubicBezTo>
                    <a:pt x="37527" y="226"/>
                    <a:pt x="37160" y="126"/>
                    <a:pt x="36727" y="26"/>
                  </a:cubicBezTo>
                  <a:cubicBezTo>
                    <a:pt x="36593" y="9"/>
                    <a:pt x="36451" y="1"/>
                    <a:pt x="363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379;p50"/>
            <p:cNvSpPr/>
            <p:nvPr/>
          </p:nvSpPr>
          <p:spPr>
            <a:xfrm>
              <a:off x="4590125" y="3696625"/>
              <a:ext cx="139100" cy="70225"/>
            </a:xfrm>
            <a:custGeom>
              <a:avLst/>
              <a:gdLst/>
              <a:ahLst/>
              <a:cxnLst/>
              <a:rect l="l" t="t" r="r" b="b"/>
              <a:pathLst>
                <a:path w="5564" h="2809" extrusionOk="0">
                  <a:moveTo>
                    <a:pt x="2854" y="0"/>
                  </a:moveTo>
                  <a:cubicBezTo>
                    <a:pt x="2307" y="0"/>
                    <a:pt x="1702" y="136"/>
                    <a:pt x="1135" y="459"/>
                  </a:cubicBezTo>
                  <a:cubicBezTo>
                    <a:pt x="401" y="926"/>
                    <a:pt x="1" y="1860"/>
                    <a:pt x="735" y="2394"/>
                  </a:cubicBezTo>
                  <a:cubicBezTo>
                    <a:pt x="1131" y="2686"/>
                    <a:pt x="1612" y="2808"/>
                    <a:pt x="2101" y="2808"/>
                  </a:cubicBezTo>
                  <a:cubicBezTo>
                    <a:pt x="3788" y="2808"/>
                    <a:pt x="5564" y="1350"/>
                    <a:pt x="4270" y="393"/>
                  </a:cubicBezTo>
                  <a:cubicBezTo>
                    <a:pt x="3944" y="152"/>
                    <a:pt x="3433" y="0"/>
                    <a:pt x="28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380;p50"/>
            <p:cNvSpPr/>
            <p:nvPr/>
          </p:nvSpPr>
          <p:spPr>
            <a:xfrm>
              <a:off x="4319375" y="3743175"/>
              <a:ext cx="129000" cy="69775"/>
            </a:xfrm>
            <a:custGeom>
              <a:avLst/>
              <a:gdLst/>
              <a:ahLst/>
              <a:cxnLst/>
              <a:rect l="l" t="t" r="r" b="b"/>
              <a:pathLst>
                <a:path w="5160" h="2791" extrusionOk="0">
                  <a:moveTo>
                    <a:pt x="2972" y="0"/>
                  </a:moveTo>
                  <a:cubicBezTo>
                    <a:pt x="1912" y="0"/>
                    <a:pt x="1018" y="510"/>
                    <a:pt x="657" y="1066"/>
                  </a:cubicBezTo>
                  <a:cubicBezTo>
                    <a:pt x="0" y="2100"/>
                    <a:pt x="1123" y="2790"/>
                    <a:pt x="2391" y="2790"/>
                  </a:cubicBezTo>
                  <a:cubicBezTo>
                    <a:pt x="3249" y="2790"/>
                    <a:pt x="4175" y="2474"/>
                    <a:pt x="4660" y="1733"/>
                  </a:cubicBezTo>
                  <a:cubicBezTo>
                    <a:pt x="5160" y="999"/>
                    <a:pt x="4493" y="199"/>
                    <a:pt x="3626" y="65"/>
                  </a:cubicBezTo>
                  <a:cubicBezTo>
                    <a:pt x="3403" y="21"/>
                    <a:pt x="3184" y="0"/>
                    <a:pt x="29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381;p50"/>
            <p:cNvSpPr/>
            <p:nvPr/>
          </p:nvSpPr>
          <p:spPr>
            <a:xfrm>
              <a:off x="4440025" y="3659425"/>
              <a:ext cx="140125" cy="98725"/>
            </a:xfrm>
            <a:custGeom>
              <a:avLst/>
              <a:gdLst/>
              <a:ahLst/>
              <a:cxnLst/>
              <a:rect l="l" t="t" r="r" b="b"/>
              <a:pathLst>
                <a:path w="5605" h="3949" extrusionOk="0">
                  <a:moveTo>
                    <a:pt x="3364" y="0"/>
                  </a:moveTo>
                  <a:cubicBezTo>
                    <a:pt x="3083" y="0"/>
                    <a:pt x="2791" y="28"/>
                    <a:pt x="2502" y="79"/>
                  </a:cubicBezTo>
                  <a:cubicBezTo>
                    <a:pt x="1201" y="280"/>
                    <a:pt x="0" y="1047"/>
                    <a:pt x="167" y="2047"/>
                  </a:cubicBezTo>
                  <a:cubicBezTo>
                    <a:pt x="405" y="3236"/>
                    <a:pt x="1595" y="3948"/>
                    <a:pt x="2748" y="3948"/>
                  </a:cubicBezTo>
                  <a:cubicBezTo>
                    <a:pt x="2890" y="3948"/>
                    <a:pt x="3031" y="3937"/>
                    <a:pt x="3169" y="3915"/>
                  </a:cubicBezTo>
                  <a:cubicBezTo>
                    <a:pt x="4470" y="3649"/>
                    <a:pt x="5604" y="2448"/>
                    <a:pt x="5338" y="1113"/>
                  </a:cubicBezTo>
                  <a:cubicBezTo>
                    <a:pt x="5208" y="335"/>
                    <a:pt x="4351" y="0"/>
                    <a:pt x="33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382;p50"/>
            <p:cNvSpPr/>
            <p:nvPr/>
          </p:nvSpPr>
          <p:spPr>
            <a:xfrm>
              <a:off x="4216525" y="3222700"/>
              <a:ext cx="179025" cy="198625"/>
            </a:xfrm>
            <a:custGeom>
              <a:avLst/>
              <a:gdLst/>
              <a:ahLst/>
              <a:cxnLst/>
              <a:rect l="l" t="t" r="r" b="b"/>
              <a:pathLst>
                <a:path w="7161" h="7945" extrusionOk="0">
                  <a:moveTo>
                    <a:pt x="6649" y="1"/>
                  </a:moveTo>
                  <a:cubicBezTo>
                    <a:pt x="6635" y="1"/>
                    <a:pt x="6620" y="1"/>
                    <a:pt x="6605" y="2"/>
                  </a:cubicBezTo>
                  <a:cubicBezTo>
                    <a:pt x="3703" y="536"/>
                    <a:pt x="668" y="3338"/>
                    <a:pt x="167" y="6907"/>
                  </a:cubicBezTo>
                  <a:cubicBezTo>
                    <a:pt x="67" y="7474"/>
                    <a:pt x="1" y="7808"/>
                    <a:pt x="268" y="7908"/>
                  </a:cubicBezTo>
                  <a:cubicBezTo>
                    <a:pt x="324" y="7933"/>
                    <a:pt x="374" y="7944"/>
                    <a:pt x="421" y="7944"/>
                  </a:cubicBezTo>
                  <a:cubicBezTo>
                    <a:pt x="1010" y="7944"/>
                    <a:pt x="939" y="6045"/>
                    <a:pt x="3103" y="3572"/>
                  </a:cubicBezTo>
                  <a:cubicBezTo>
                    <a:pt x="4671" y="1737"/>
                    <a:pt x="6739" y="636"/>
                    <a:pt x="6839" y="570"/>
                  </a:cubicBezTo>
                  <a:cubicBezTo>
                    <a:pt x="7160" y="409"/>
                    <a:pt x="7017" y="1"/>
                    <a:pt x="66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383;p50"/>
            <p:cNvSpPr/>
            <p:nvPr/>
          </p:nvSpPr>
          <p:spPr>
            <a:xfrm>
              <a:off x="4176500" y="3674675"/>
              <a:ext cx="66750" cy="174375"/>
            </a:xfrm>
            <a:custGeom>
              <a:avLst/>
              <a:gdLst/>
              <a:ahLst/>
              <a:cxnLst/>
              <a:rect l="l" t="t" r="r" b="b"/>
              <a:pathLst>
                <a:path w="2670" h="6975" extrusionOk="0">
                  <a:moveTo>
                    <a:pt x="376" y="1"/>
                  </a:moveTo>
                  <a:cubicBezTo>
                    <a:pt x="362" y="1"/>
                    <a:pt x="348" y="1"/>
                    <a:pt x="334" y="3"/>
                  </a:cubicBezTo>
                  <a:cubicBezTo>
                    <a:pt x="167" y="3"/>
                    <a:pt x="1" y="170"/>
                    <a:pt x="1" y="337"/>
                  </a:cubicBezTo>
                  <a:cubicBezTo>
                    <a:pt x="133" y="2464"/>
                    <a:pt x="1624" y="6975"/>
                    <a:pt x="2328" y="6975"/>
                  </a:cubicBezTo>
                  <a:cubicBezTo>
                    <a:pt x="2330" y="6975"/>
                    <a:pt x="2333" y="6975"/>
                    <a:pt x="2336" y="6975"/>
                  </a:cubicBezTo>
                  <a:cubicBezTo>
                    <a:pt x="2536" y="6975"/>
                    <a:pt x="2669" y="6808"/>
                    <a:pt x="2669" y="6608"/>
                  </a:cubicBezTo>
                  <a:cubicBezTo>
                    <a:pt x="2636" y="6007"/>
                    <a:pt x="2536" y="5474"/>
                    <a:pt x="2436" y="4907"/>
                  </a:cubicBezTo>
                  <a:cubicBezTo>
                    <a:pt x="2202" y="3772"/>
                    <a:pt x="1835" y="2672"/>
                    <a:pt x="1435" y="1671"/>
                  </a:cubicBezTo>
                  <a:cubicBezTo>
                    <a:pt x="831" y="336"/>
                    <a:pt x="651" y="1"/>
                    <a:pt x="3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384;p50"/>
            <p:cNvSpPr/>
            <p:nvPr/>
          </p:nvSpPr>
          <p:spPr>
            <a:xfrm>
              <a:off x="4398325" y="3038450"/>
              <a:ext cx="122625" cy="125125"/>
            </a:xfrm>
            <a:custGeom>
              <a:avLst/>
              <a:gdLst/>
              <a:ahLst/>
              <a:cxnLst/>
              <a:rect l="l" t="t" r="r" b="b"/>
              <a:pathLst>
                <a:path w="4905" h="5005" extrusionOk="0">
                  <a:moveTo>
                    <a:pt x="935" y="1"/>
                  </a:moveTo>
                  <a:cubicBezTo>
                    <a:pt x="801" y="1568"/>
                    <a:pt x="568" y="3103"/>
                    <a:pt x="134" y="4604"/>
                  </a:cubicBezTo>
                  <a:lnTo>
                    <a:pt x="1" y="5004"/>
                  </a:lnTo>
                  <a:cubicBezTo>
                    <a:pt x="234" y="4937"/>
                    <a:pt x="434" y="4904"/>
                    <a:pt x="668" y="4871"/>
                  </a:cubicBezTo>
                  <a:cubicBezTo>
                    <a:pt x="1524" y="4711"/>
                    <a:pt x="2368" y="4635"/>
                    <a:pt x="3193" y="4635"/>
                  </a:cubicBezTo>
                  <a:cubicBezTo>
                    <a:pt x="3751" y="4635"/>
                    <a:pt x="4299" y="4670"/>
                    <a:pt x="4837" y="4737"/>
                  </a:cubicBezTo>
                  <a:cubicBezTo>
                    <a:pt x="4904" y="4370"/>
                    <a:pt x="4904" y="3937"/>
                    <a:pt x="4804" y="3536"/>
                  </a:cubicBezTo>
                  <a:cubicBezTo>
                    <a:pt x="4470" y="1568"/>
                    <a:pt x="2836" y="167"/>
                    <a:pt x="935" y="1"/>
                  </a:cubicBez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385;p50"/>
            <p:cNvSpPr/>
            <p:nvPr/>
          </p:nvSpPr>
          <p:spPr>
            <a:xfrm>
              <a:off x="4761925" y="3360550"/>
              <a:ext cx="201825" cy="155250"/>
            </a:xfrm>
            <a:custGeom>
              <a:avLst/>
              <a:gdLst/>
              <a:ahLst/>
              <a:cxnLst/>
              <a:rect l="l" t="t" r="r" b="b"/>
              <a:pathLst>
                <a:path w="8073" h="6210" extrusionOk="0">
                  <a:moveTo>
                    <a:pt x="5216" y="1"/>
                  </a:moveTo>
                  <a:cubicBezTo>
                    <a:pt x="5071" y="1"/>
                    <a:pt x="4920" y="9"/>
                    <a:pt x="4770" y="26"/>
                  </a:cubicBezTo>
                  <a:lnTo>
                    <a:pt x="2669" y="393"/>
                  </a:lnTo>
                  <a:cubicBezTo>
                    <a:pt x="1802" y="1193"/>
                    <a:pt x="1101" y="2161"/>
                    <a:pt x="634" y="3261"/>
                  </a:cubicBezTo>
                  <a:cubicBezTo>
                    <a:pt x="300" y="4095"/>
                    <a:pt x="100" y="5029"/>
                    <a:pt x="0" y="5997"/>
                  </a:cubicBezTo>
                  <a:cubicBezTo>
                    <a:pt x="415" y="6135"/>
                    <a:pt x="845" y="6209"/>
                    <a:pt x="1292" y="6209"/>
                  </a:cubicBezTo>
                  <a:cubicBezTo>
                    <a:pt x="1492" y="6209"/>
                    <a:pt x="1695" y="6194"/>
                    <a:pt x="1902" y="6163"/>
                  </a:cubicBezTo>
                  <a:cubicBezTo>
                    <a:pt x="3303" y="5897"/>
                    <a:pt x="4437" y="4829"/>
                    <a:pt x="4770" y="3495"/>
                  </a:cubicBezTo>
                  <a:cubicBezTo>
                    <a:pt x="5271" y="4195"/>
                    <a:pt x="5971" y="4729"/>
                    <a:pt x="6838" y="4929"/>
                  </a:cubicBezTo>
                  <a:lnTo>
                    <a:pt x="7005" y="4762"/>
                  </a:lnTo>
                  <a:lnTo>
                    <a:pt x="7305" y="4429"/>
                  </a:lnTo>
                  <a:cubicBezTo>
                    <a:pt x="7806" y="3828"/>
                    <a:pt x="8073" y="2995"/>
                    <a:pt x="7906" y="2194"/>
                  </a:cubicBezTo>
                  <a:cubicBezTo>
                    <a:pt x="7906" y="2161"/>
                    <a:pt x="7906" y="2127"/>
                    <a:pt x="7873" y="2061"/>
                  </a:cubicBezTo>
                  <a:cubicBezTo>
                    <a:pt x="7706" y="1393"/>
                    <a:pt x="7305" y="826"/>
                    <a:pt x="6772" y="493"/>
                  </a:cubicBezTo>
                  <a:cubicBezTo>
                    <a:pt x="6438" y="226"/>
                    <a:pt x="6071" y="126"/>
                    <a:pt x="5638" y="26"/>
                  </a:cubicBezTo>
                  <a:cubicBezTo>
                    <a:pt x="5504" y="9"/>
                    <a:pt x="5362" y="1"/>
                    <a:pt x="5216" y="1"/>
                  </a:cubicBez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386;p50"/>
            <p:cNvSpPr/>
            <p:nvPr/>
          </p:nvSpPr>
          <p:spPr>
            <a:xfrm>
              <a:off x="4185675" y="3447900"/>
              <a:ext cx="763975" cy="767725"/>
            </a:xfrm>
            <a:custGeom>
              <a:avLst/>
              <a:gdLst/>
              <a:ahLst/>
              <a:cxnLst/>
              <a:rect l="l" t="t" r="r" b="b"/>
              <a:pathLst>
                <a:path w="30559" h="30709" extrusionOk="0">
                  <a:moveTo>
                    <a:pt x="27787" y="1"/>
                  </a:moveTo>
                  <a:cubicBezTo>
                    <a:pt x="27453" y="1335"/>
                    <a:pt x="26353" y="2403"/>
                    <a:pt x="24918" y="2669"/>
                  </a:cubicBezTo>
                  <a:cubicBezTo>
                    <a:pt x="24709" y="2711"/>
                    <a:pt x="24503" y="2730"/>
                    <a:pt x="24300" y="2730"/>
                  </a:cubicBezTo>
                  <a:cubicBezTo>
                    <a:pt x="23857" y="2730"/>
                    <a:pt x="23429" y="2640"/>
                    <a:pt x="23017" y="2503"/>
                  </a:cubicBezTo>
                  <a:lnTo>
                    <a:pt x="23017" y="2503"/>
                  </a:lnTo>
                  <a:cubicBezTo>
                    <a:pt x="22617" y="6739"/>
                    <a:pt x="23951" y="11643"/>
                    <a:pt x="19448" y="13711"/>
                  </a:cubicBezTo>
                  <a:cubicBezTo>
                    <a:pt x="14978" y="15746"/>
                    <a:pt x="2402" y="15379"/>
                    <a:pt x="0" y="19482"/>
                  </a:cubicBezTo>
                  <a:cubicBezTo>
                    <a:pt x="134" y="19748"/>
                    <a:pt x="267" y="19982"/>
                    <a:pt x="467" y="20215"/>
                  </a:cubicBezTo>
                  <a:cubicBezTo>
                    <a:pt x="965" y="20796"/>
                    <a:pt x="1693" y="21125"/>
                    <a:pt x="2479" y="21125"/>
                  </a:cubicBezTo>
                  <a:cubicBezTo>
                    <a:pt x="2640" y="21125"/>
                    <a:pt x="2804" y="21111"/>
                    <a:pt x="2969" y="21083"/>
                  </a:cubicBezTo>
                  <a:lnTo>
                    <a:pt x="7806" y="20249"/>
                  </a:lnTo>
                  <a:lnTo>
                    <a:pt x="7806" y="20249"/>
                  </a:lnTo>
                  <a:cubicBezTo>
                    <a:pt x="6572" y="22684"/>
                    <a:pt x="4971" y="24885"/>
                    <a:pt x="2436" y="26220"/>
                  </a:cubicBezTo>
                  <a:cubicBezTo>
                    <a:pt x="2335" y="26587"/>
                    <a:pt x="2269" y="26920"/>
                    <a:pt x="2135" y="27354"/>
                  </a:cubicBezTo>
                  <a:cubicBezTo>
                    <a:pt x="1510" y="29718"/>
                    <a:pt x="2246" y="30708"/>
                    <a:pt x="3272" y="30708"/>
                  </a:cubicBezTo>
                  <a:cubicBezTo>
                    <a:pt x="3998" y="30708"/>
                    <a:pt x="4869" y="30212"/>
                    <a:pt x="5504" y="29355"/>
                  </a:cubicBezTo>
                  <a:cubicBezTo>
                    <a:pt x="7172" y="27087"/>
                    <a:pt x="7973" y="23484"/>
                    <a:pt x="8306" y="20215"/>
                  </a:cubicBezTo>
                  <a:lnTo>
                    <a:pt x="16112" y="18848"/>
                  </a:lnTo>
                  <a:lnTo>
                    <a:pt x="16112" y="18848"/>
                  </a:lnTo>
                  <a:cubicBezTo>
                    <a:pt x="15945" y="19848"/>
                    <a:pt x="15645" y="20816"/>
                    <a:pt x="15245" y="21716"/>
                  </a:cubicBezTo>
                  <a:cubicBezTo>
                    <a:pt x="14644" y="23017"/>
                    <a:pt x="13910" y="24185"/>
                    <a:pt x="12943" y="25219"/>
                  </a:cubicBezTo>
                  <a:cubicBezTo>
                    <a:pt x="13443" y="26653"/>
                    <a:pt x="14010" y="27754"/>
                    <a:pt x="14744" y="28221"/>
                  </a:cubicBezTo>
                  <a:cubicBezTo>
                    <a:pt x="14971" y="28385"/>
                    <a:pt x="15249" y="28463"/>
                    <a:pt x="15533" y="28463"/>
                  </a:cubicBezTo>
                  <a:cubicBezTo>
                    <a:pt x="16003" y="28463"/>
                    <a:pt x="16488" y="28249"/>
                    <a:pt x="16779" y="27854"/>
                  </a:cubicBezTo>
                  <a:cubicBezTo>
                    <a:pt x="17113" y="27387"/>
                    <a:pt x="17246" y="26820"/>
                    <a:pt x="17313" y="26253"/>
                  </a:cubicBezTo>
                  <a:cubicBezTo>
                    <a:pt x="17613" y="24318"/>
                    <a:pt x="17313" y="21350"/>
                    <a:pt x="16846" y="18648"/>
                  </a:cubicBezTo>
                  <a:lnTo>
                    <a:pt x="20615" y="17980"/>
                  </a:lnTo>
                  <a:cubicBezTo>
                    <a:pt x="22016" y="20916"/>
                    <a:pt x="24018" y="24085"/>
                    <a:pt x="26353" y="25653"/>
                  </a:cubicBezTo>
                  <a:cubicBezTo>
                    <a:pt x="26982" y="26060"/>
                    <a:pt x="27660" y="26264"/>
                    <a:pt x="28246" y="26264"/>
                  </a:cubicBezTo>
                  <a:cubicBezTo>
                    <a:pt x="29677" y="26264"/>
                    <a:pt x="30558" y="25045"/>
                    <a:pt x="28854" y="22584"/>
                  </a:cubicBezTo>
                  <a:cubicBezTo>
                    <a:pt x="28688" y="22250"/>
                    <a:pt x="28487" y="21983"/>
                    <a:pt x="28287" y="21650"/>
                  </a:cubicBezTo>
                  <a:cubicBezTo>
                    <a:pt x="25419" y="21249"/>
                    <a:pt x="23184" y="19715"/>
                    <a:pt x="21182" y="17880"/>
                  </a:cubicBezTo>
                  <a:lnTo>
                    <a:pt x="26019" y="17046"/>
                  </a:lnTo>
                  <a:cubicBezTo>
                    <a:pt x="27320" y="16813"/>
                    <a:pt x="28287" y="15679"/>
                    <a:pt x="28254" y="14345"/>
                  </a:cubicBezTo>
                  <a:lnTo>
                    <a:pt x="27987" y="4671"/>
                  </a:lnTo>
                  <a:cubicBezTo>
                    <a:pt x="27987" y="3970"/>
                    <a:pt x="28187" y="3303"/>
                    <a:pt x="28654" y="2803"/>
                  </a:cubicBezTo>
                  <a:lnTo>
                    <a:pt x="29855" y="1469"/>
                  </a:lnTo>
                  <a:cubicBezTo>
                    <a:pt x="29021" y="1235"/>
                    <a:pt x="28287" y="701"/>
                    <a:pt x="277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387;p50"/>
            <p:cNvSpPr/>
            <p:nvPr/>
          </p:nvSpPr>
          <p:spPr>
            <a:xfrm>
              <a:off x="4460025" y="3159375"/>
              <a:ext cx="329450" cy="274375"/>
            </a:xfrm>
            <a:custGeom>
              <a:avLst/>
              <a:gdLst/>
              <a:ahLst/>
              <a:cxnLst/>
              <a:rect l="l" t="t" r="r" b="b"/>
              <a:pathLst>
                <a:path w="13178" h="10975" extrusionOk="0">
                  <a:moveTo>
                    <a:pt x="2970" y="0"/>
                  </a:moveTo>
                  <a:cubicBezTo>
                    <a:pt x="2870" y="1702"/>
                    <a:pt x="2670" y="3436"/>
                    <a:pt x="2303" y="5071"/>
                  </a:cubicBezTo>
                  <a:cubicBezTo>
                    <a:pt x="1836" y="7139"/>
                    <a:pt x="1035" y="9207"/>
                    <a:pt x="1" y="10975"/>
                  </a:cubicBezTo>
                  <a:lnTo>
                    <a:pt x="13177" y="8707"/>
                  </a:lnTo>
                  <a:cubicBezTo>
                    <a:pt x="12010" y="4070"/>
                    <a:pt x="7940" y="734"/>
                    <a:pt x="29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388;p50"/>
            <p:cNvSpPr/>
            <p:nvPr/>
          </p:nvSpPr>
          <p:spPr>
            <a:xfrm>
              <a:off x="3980525" y="3031425"/>
              <a:ext cx="990725" cy="1191225"/>
            </a:xfrm>
            <a:custGeom>
              <a:avLst/>
              <a:gdLst/>
              <a:ahLst/>
              <a:cxnLst/>
              <a:rect l="l" t="t" r="r" b="b"/>
              <a:pathLst>
                <a:path w="39629" h="47649" extrusionOk="0">
                  <a:moveTo>
                    <a:pt x="17647" y="515"/>
                  </a:moveTo>
                  <a:cubicBezTo>
                    <a:pt x="19481" y="648"/>
                    <a:pt x="20982" y="2049"/>
                    <a:pt x="21316" y="3851"/>
                  </a:cubicBezTo>
                  <a:cubicBezTo>
                    <a:pt x="21349" y="4151"/>
                    <a:pt x="21383" y="4418"/>
                    <a:pt x="21349" y="4718"/>
                  </a:cubicBezTo>
                  <a:cubicBezTo>
                    <a:pt x="21216" y="4718"/>
                    <a:pt x="21116" y="4685"/>
                    <a:pt x="21016" y="4685"/>
                  </a:cubicBezTo>
                  <a:cubicBezTo>
                    <a:pt x="20882" y="4685"/>
                    <a:pt x="20782" y="4685"/>
                    <a:pt x="20682" y="4651"/>
                  </a:cubicBezTo>
                  <a:lnTo>
                    <a:pt x="20348" y="4651"/>
                  </a:lnTo>
                  <a:cubicBezTo>
                    <a:pt x="20135" y="4637"/>
                    <a:pt x="19922" y="4630"/>
                    <a:pt x="19711" y="4630"/>
                  </a:cubicBezTo>
                  <a:cubicBezTo>
                    <a:pt x="18933" y="4630"/>
                    <a:pt x="18167" y="4720"/>
                    <a:pt x="17380" y="4851"/>
                  </a:cubicBezTo>
                  <a:cubicBezTo>
                    <a:pt x="17180" y="4885"/>
                    <a:pt x="16946" y="4918"/>
                    <a:pt x="16713" y="4985"/>
                  </a:cubicBezTo>
                  <a:cubicBezTo>
                    <a:pt x="15879" y="5152"/>
                    <a:pt x="15111" y="5452"/>
                    <a:pt x="14311" y="5719"/>
                  </a:cubicBezTo>
                  <a:cubicBezTo>
                    <a:pt x="14177" y="5785"/>
                    <a:pt x="14044" y="5819"/>
                    <a:pt x="13977" y="5886"/>
                  </a:cubicBezTo>
                  <a:cubicBezTo>
                    <a:pt x="13844" y="5952"/>
                    <a:pt x="13710" y="6019"/>
                    <a:pt x="13610" y="6052"/>
                  </a:cubicBezTo>
                  <a:cubicBezTo>
                    <a:pt x="13477" y="5752"/>
                    <a:pt x="13377" y="5485"/>
                    <a:pt x="13343" y="5185"/>
                  </a:cubicBezTo>
                  <a:cubicBezTo>
                    <a:pt x="13110" y="4218"/>
                    <a:pt x="13343" y="3150"/>
                    <a:pt x="13977" y="2216"/>
                  </a:cubicBezTo>
                  <a:cubicBezTo>
                    <a:pt x="14611" y="1349"/>
                    <a:pt x="15512" y="715"/>
                    <a:pt x="16612" y="548"/>
                  </a:cubicBezTo>
                  <a:cubicBezTo>
                    <a:pt x="16846" y="515"/>
                    <a:pt x="17046" y="515"/>
                    <a:pt x="17313" y="515"/>
                  </a:cubicBezTo>
                  <a:close/>
                  <a:moveTo>
                    <a:pt x="19948" y="5218"/>
                  </a:moveTo>
                  <a:cubicBezTo>
                    <a:pt x="20348" y="5218"/>
                    <a:pt x="20715" y="5218"/>
                    <a:pt x="21149" y="5285"/>
                  </a:cubicBezTo>
                  <a:cubicBezTo>
                    <a:pt x="21282" y="5285"/>
                    <a:pt x="21383" y="5318"/>
                    <a:pt x="21516" y="5318"/>
                  </a:cubicBezTo>
                  <a:lnTo>
                    <a:pt x="21549" y="5318"/>
                  </a:lnTo>
                  <a:cubicBezTo>
                    <a:pt x="21716" y="5352"/>
                    <a:pt x="21883" y="5352"/>
                    <a:pt x="22116" y="5385"/>
                  </a:cubicBezTo>
                  <a:cubicBezTo>
                    <a:pt x="26987" y="6152"/>
                    <a:pt x="30856" y="9355"/>
                    <a:pt x="32023" y="13658"/>
                  </a:cubicBezTo>
                  <a:lnTo>
                    <a:pt x="19281" y="15859"/>
                  </a:lnTo>
                  <a:lnTo>
                    <a:pt x="6505" y="18094"/>
                  </a:lnTo>
                  <a:cubicBezTo>
                    <a:pt x="6138" y="13458"/>
                    <a:pt x="8840" y="8988"/>
                    <a:pt x="13510" y="6686"/>
                  </a:cubicBezTo>
                  <a:cubicBezTo>
                    <a:pt x="14511" y="6186"/>
                    <a:pt x="15645" y="5819"/>
                    <a:pt x="16779" y="5552"/>
                  </a:cubicBezTo>
                  <a:cubicBezTo>
                    <a:pt x="16979" y="5519"/>
                    <a:pt x="17180" y="5485"/>
                    <a:pt x="17446" y="5452"/>
                  </a:cubicBezTo>
                  <a:cubicBezTo>
                    <a:pt x="18280" y="5318"/>
                    <a:pt x="19114" y="5218"/>
                    <a:pt x="19948" y="5218"/>
                  </a:cubicBezTo>
                  <a:close/>
                  <a:moveTo>
                    <a:pt x="36627" y="13391"/>
                  </a:moveTo>
                  <a:cubicBezTo>
                    <a:pt x="36660" y="13391"/>
                    <a:pt x="36727" y="13391"/>
                    <a:pt x="36827" y="13458"/>
                  </a:cubicBezTo>
                  <a:cubicBezTo>
                    <a:pt x="37194" y="13491"/>
                    <a:pt x="37561" y="13658"/>
                    <a:pt x="37861" y="13858"/>
                  </a:cubicBezTo>
                  <a:cubicBezTo>
                    <a:pt x="38361" y="14191"/>
                    <a:pt x="38695" y="14725"/>
                    <a:pt x="38862" y="15326"/>
                  </a:cubicBezTo>
                  <a:cubicBezTo>
                    <a:pt x="38862" y="15359"/>
                    <a:pt x="38862" y="15392"/>
                    <a:pt x="38895" y="15459"/>
                  </a:cubicBezTo>
                  <a:cubicBezTo>
                    <a:pt x="39028" y="16193"/>
                    <a:pt x="38828" y="16960"/>
                    <a:pt x="38328" y="17494"/>
                  </a:cubicBezTo>
                  <a:lnTo>
                    <a:pt x="37994" y="17861"/>
                  </a:lnTo>
                  <a:cubicBezTo>
                    <a:pt x="37227" y="17661"/>
                    <a:pt x="36627" y="17160"/>
                    <a:pt x="36193" y="16526"/>
                  </a:cubicBezTo>
                  <a:cubicBezTo>
                    <a:pt x="36170" y="16479"/>
                    <a:pt x="36096" y="16432"/>
                    <a:pt x="36019" y="16432"/>
                  </a:cubicBezTo>
                  <a:cubicBezTo>
                    <a:pt x="35988" y="16432"/>
                    <a:pt x="35956" y="16440"/>
                    <a:pt x="35926" y="16460"/>
                  </a:cubicBezTo>
                  <a:cubicBezTo>
                    <a:pt x="35860" y="16460"/>
                    <a:pt x="35793" y="16526"/>
                    <a:pt x="35726" y="16627"/>
                  </a:cubicBezTo>
                  <a:cubicBezTo>
                    <a:pt x="35393" y="17894"/>
                    <a:pt x="34358" y="18861"/>
                    <a:pt x="33058" y="19062"/>
                  </a:cubicBezTo>
                  <a:cubicBezTo>
                    <a:pt x="32862" y="19096"/>
                    <a:pt x="32662" y="19115"/>
                    <a:pt x="32462" y="19115"/>
                  </a:cubicBezTo>
                  <a:cubicBezTo>
                    <a:pt x="32084" y="19115"/>
                    <a:pt x="31706" y="19048"/>
                    <a:pt x="31356" y="18895"/>
                  </a:cubicBezTo>
                  <a:cubicBezTo>
                    <a:pt x="30689" y="18661"/>
                    <a:pt x="30089" y="18194"/>
                    <a:pt x="29722" y="17661"/>
                  </a:cubicBezTo>
                  <a:cubicBezTo>
                    <a:pt x="29697" y="17586"/>
                    <a:pt x="29616" y="17548"/>
                    <a:pt x="29548" y="17548"/>
                  </a:cubicBezTo>
                  <a:cubicBezTo>
                    <a:pt x="29526" y="17548"/>
                    <a:pt x="29505" y="17552"/>
                    <a:pt x="29488" y="17561"/>
                  </a:cubicBezTo>
                  <a:cubicBezTo>
                    <a:pt x="29388" y="17627"/>
                    <a:pt x="29322" y="17661"/>
                    <a:pt x="29255" y="17727"/>
                  </a:cubicBezTo>
                  <a:cubicBezTo>
                    <a:pt x="28921" y="19028"/>
                    <a:pt x="27887" y="19996"/>
                    <a:pt x="26620" y="20229"/>
                  </a:cubicBezTo>
                  <a:cubicBezTo>
                    <a:pt x="26424" y="20264"/>
                    <a:pt x="26228" y="20281"/>
                    <a:pt x="26034" y="20281"/>
                  </a:cubicBezTo>
                  <a:cubicBezTo>
                    <a:pt x="24933" y="20281"/>
                    <a:pt x="23879" y="19735"/>
                    <a:pt x="23284" y="18828"/>
                  </a:cubicBezTo>
                  <a:cubicBezTo>
                    <a:pt x="23234" y="18753"/>
                    <a:pt x="23165" y="18716"/>
                    <a:pt x="23092" y="18716"/>
                  </a:cubicBezTo>
                  <a:cubicBezTo>
                    <a:pt x="23067" y="18716"/>
                    <a:pt x="23042" y="18720"/>
                    <a:pt x="23017" y="18728"/>
                  </a:cubicBezTo>
                  <a:cubicBezTo>
                    <a:pt x="22917" y="18728"/>
                    <a:pt x="22850" y="18828"/>
                    <a:pt x="22817" y="18895"/>
                  </a:cubicBezTo>
                  <a:cubicBezTo>
                    <a:pt x="22483" y="20196"/>
                    <a:pt x="21416" y="21163"/>
                    <a:pt x="20148" y="21397"/>
                  </a:cubicBezTo>
                  <a:cubicBezTo>
                    <a:pt x="19953" y="21432"/>
                    <a:pt x="19757" y="21449"/>
                    <a:pt x="19563" y="21449"/>
                  </a:cubicBezTo>
                  <a:cubicBezTo>
                    <a:pt x="18461" y="21449"/>
                    <a:pt x="17408" y="20903"/>
                    <a:pt x="16813" y="19996"/>
                  </a:cubicBezTo>
                  <a:cubicBezTo>
                    <a:pt x="16763" y="19921"/>
                    <a:pt x="16694" y="19883"/>
                    <a:pt x="16620" y="19883"/>
                  </a:cubicBezTo>
                  <a:cubicBezTo>
                    <a:pt x="16596" y="19883"/>
                    <a:pt x="16571" y="19887"/>
                    <a:pt x="16546" y="19896"/>
                  </a:cubicBezTo>
                  <a:cubicBezTo>
                    <a:pt x="16479" y="19896"/>
                    <a:pt x="16379" y="19996"/>
                    <a:pt x="16346" y="20062"/>
                  </a:cubicBezTo>
                  <a:cubicBezTo>
                    <a:pt x="16012" y="21363"/>
                    <a:pt x="14978" y="22331"/>
                    <a:pt x="13677" y="22564"/>
                  </a:cubicBezTo>
                  <a:cubicBezTo>
                    <a:pt x="13469" y="22607"/>
                    <a:pt x="13261" y="22627"/>
                    <a:pt x="13054" y="22627"/>
                  </a:cubicBezTo>
                  <a:cubicBezTo>
                    <a:pt x="11966" y="22627"/>
                    <a:pt x="10930" y="22060"/>
                    <a:pt x="10341" y="21163"/>
                  </a:cubicBezTo>
                  <a:cubicBezTo>
                    <a:pt x="10308" y="21063"/>
                    <a:pt x="10175" y="21030"/>
                    <a:pt x="10074" y="21030"/>
                  </a:cubicBezTo>
                  <a:cubicBezTo>
                    <a:pt x="10008" y="21030"/>
                    <a:pt x="9941" y="21130"/>
                    <a:pt x="9874" y="21196"/>
                  </a:cubicBezTo>
                  <a:cubicBezTo>
                    <a:pt x="9541" y="22497"/>
                    <a:pt x="8507" y="23465"/>
                    <a:pt x="7206" y="23698"/>
                  </a:cubicBezTo>
                  <a:cubicBezTo>
                    <a:pt x="6998" y="23741"/>
                    <a:pt x="6791" y="23761"/>
                    <a:pt x="6587" y="23761"/>
                  </a:cubicBezTo>
                  <a:cubicBezTo>
                    <a:pt x="5513" y="23761"/>
                    <a:pt x="4515" y="23194"/>
                    <a:pt x="3870" y="22297"/>
                  </a:cubicBezTo>
                  <a:cubicBezTo>
                    <a:pt x="3845" y="22222"/>
                    <a:pt x="3764" y="22185"/>
                    <a:pt x="3696" y="22185"/>
                  </a:cubicBezTo>
                  <a:cubicBezTo>
                    <a:pt x="3674" y="22185"/>
                    <a:pt x="3653" y="22189"/>
                    <a:pt x="3636" y="22197"/>
                  </a:cubicBezTo>
                  <a:cubicBezTo>
                    <a:pt x="3536" y="22197"/>
                    <a:pt x="3470" y="22297"/>
                    <a:pt x="3403" y="22364"/>
                  </a:cubicBezTo>
                  <a:cubicBezTo>
                    <a:pt x="3236" y="23131"/>
                    <a:pt x="2803" y="23798"/>
                    <a:pt x="2202" y="24232"/>
                  </a:cubicBezTo>
                  <a:lnTo>
                    <a:pt x="1835" y="23832"/>
                  </a:lnTo>
                  <a:cubicBezTo>
                    <a:pt x="1502" y="23665"/>
                    <a:pt x="1201" y="23398"/>
                    <a:pt x="1001" y="23131"/>
                  </a:cubicBezTo>
                  <a:cubicBezTo>
                    <a:pt x="801" y="22831"/>
                    <a:pt x="634" y="22464"/>
                    <a:pt x="601" y="22130"/>
                  </a:cubicBezTo>
                  <a:cubicBezTo>
                    <a:pt x="601" y="22030"/>
                    <a:pt x="534" y="21997"/>
                    <a:pt x="534" y="21897"/>
                  </a:cubicBezTo>
                  <a:cubicBezTo>
                    <a:pt x="468" y="20963"/>
                    <a:pt x="968" y="19996"/>
                    <a:pt x="1802" y="19529"/>
                  </a:cubicBezTo>
                  <a:cubicBezTo>
                    <a:pt x="2035" y="19395"/>
                    <a:pt x="2302" y="19328"/>
                    <a:pt x="2536" y="19295"/>
                  </a:cubicBezTo>
                  <a:lnTo>
                    <a:pt x="6205" y="18661"/>
                  </a:lnTo>
                  <a:lnTo>
                    <a:pt x="6272" y="18661"/>
                  </a:lnTo>
                  <a:lnTo>
                    <a:pt x="32324" y="14125"/>
                  </a:lnTo>
                  <a:lnTo>
                    <a:pt x="33958" y="13825"/>
                  </a:lnTo>
                  <a:lnTo>
                    <a:pt x="33992" y="13825"/>
                  </a:lnTo>
                  <a:lnTo>
                    <a:pt x="36026" y="13458"/>
                  </a:lnTo>
                  <a:cubicBezTo>
                    <a:pt x="36160" y="13458"/>
                    <a:pt x="36293" y="13391"/>
                    <a:pt x="36393" y="13391"/>
                  </a:cubicBezTo>
                  <a:close/>
                  <a:moveTo>
                    <a:pt x="36060" y="17127"/>
                  </a:moveTo>
                  <a:cubicBezTo>
                    <a:pt x="36493" y="17627"/>
                    <a:pt x="37027" y="17961"/>
                    <a:pt x="37627" y="18194"/>
                  </a:cubicBezTo>
                  <a:lnTo>
                    <a:pt x="36660" y="19295"/>
                  </a:lnTo>
                  <a:cubicBezTo>
                    <a:pt x="36193" y="19862"/>
                    <a:pt x="35960" y="20563"/>
                    <a:pt x="35960" y="21330"/>
                  </a:cubicBezTo>
                  <a:lnTo>
                    <a:pt x="36193" y="31004"/>
                  </a:lnTo>
                  <a:cubicBezTo>
                    <a:pt x="36226" y="32171"/>
                    <a:pt x="35459" y="33172"/>
                    <a:pt x="34325" y="33472"/>
                  </a:cubicBezTo>
                  <a:cubicBezTo>
                    <a:pt x="34292" y="33472"/>
                    <a:pt x="34225" y="33505"/>
                    <a:pt x="34158" y="33505"/>
                  </a:cubicBezTo>
                  <a:lnTo>
                    <a:pt x="33825" y="33539"/>
                  </a:lnTo>
                  <a:lnTo>
                    <a:pt x="28988" y="34373"/>
                  </a:lnTo>
                  <a:lnTo>
                    <a:pt x="28488" y="34473"/>
                  </a:lnTo>
                  <a:lnTo>
                    <a:pt x="25285" y="35040"/>
                  </a:lnTo>
                  <a:lnTo>
                    <a:pt x="24785" y="35140"/>
                  </a:lnTo>
                  <a:lnTo>
                    <a:pt x="19948" y="35974"/>
                  </a:lnTo>
                  <a:lnTo>
                    <a:pt x="19448" y="36040"/>
                  </a:lnTo>
                  <a:lnTo>
                    <a:pt x="16779" y="36507"/>
                  </a:lnTo>
                  <a:lnTo>
                    <a:pt x="16279" y="36574"/>
                  </a:lnTo>
                  <a:lnTo>
                    <a:pt x="11442" y="37408"/>
                  </a:lnTo>
                  <a:lnTo>
                    <a:pt x="11109" y="37475"/>
                  </a:lnTo>
                  <a:lnTo>
                    <a:pt x="10942" y="37475"/>
                  </a:lnTo>
                  <a:cubicBezTo>
                    <a:pt x="10868" y="37481"/>
                    <a:pt x="10795" y="37484"/>
                    <a:pt x="10722" y="37484"/>
                  </a:cubicBezTo>
                  <a:cubicBezTo>
                    <a:pt x="9997" y="37484"/>
                    <a:pt x="9292" y="37186"/>
                    <a:pt x="8807" y="36641"/>
                  </a:cubicBezTo>
                  <a:cubicBezTo>
                    <a:pt x="8640" y="36407"/>
                    <a:pt x="8473" y="36207"/>
                    <a:pt x="8373" y="35974"/>
                  </a:cubicBezTo>
                  <a:cubicBezTo>
                    <a:pt x="8373" y="35907"/>
                    <a:pt x="8340" y="35874"/>
                    <a:pt x="8340" y="35807"/>
                  </a:cubicBezTo>
                  <a:lnTo>
                    <a:pt x="5304" y="26634"/>
                  </a:lnTo>
                  <a:cubicBezTo>
                    <a:pt x="5037" y="25900"/>
                    <a:pt x="4537" y="25333"/>
                    <a:pt x="3937" y="24966"/>
                  </a:cubicBezTo>
                  <a:lnTo>
                    <a:pt x="2669" y="24299"/>
                  </a:lnTo>
                  <a:cubicBezTo>
                    <a:pt x="3169" y="23865"/>
                    <a:pt x="3536" y="23365"/>
                    <a:pt x="3770" y="22731"/>
                  </a:cubicBezTo>
                  <a:cubicBezTo>
                    <a:pt x="4496" y="23568"/>
                    <a:pt x="5548" y="24055"/>
                    <a:pt x="6654" y="24055"/>
                  </a:cubicBezTo>
                  <a:cubicBezTo>
                    <a:pt x="6870" y="24055"/>
                    <a:pt x="7088" y="24037"/>
                    <a:pt x="7306" y="23998"/>
                  </a:cubicBezTo>
                  <a:cubicBezTo>
                    <a:pt x="8640" y="23732"/>
                    <a:pt x="9708" y="22831"/>
                    <a:pt x="10208" y="21630"/>
                  </a:cubicBezTo>
                  <a:cubicBezTo>
                    <a:pt x="10947" y="22451"/>
                    <a:pt x="11978" y="22935"/>
                    <a:pt x="13061" y="22935"/>
                  </a:cubicBezTo>
                  <a:cubicBezTo>
                    <a:pt x="13298" y="22935"/>
                    <a:pt x="13538" y="22912"/>
                    <a:pt x="13777" y="22864"/>
                  </a:cubicBezTo>
                  <a:cubicBezTo>
                    <a:pt x="15111" y="22664"/>
                    <a:pt x="16179" y="21697"/>
                    <a:pt x="16679" y="20496"/>
                  </a:cubicBezTo>
                  <a:cubicBezTo>
                    <a:pt x="17391" y="21317"/>
                    <a:pt x="18417" y="21801"/>
                    <a:pt x="19499" y="21801"/>
                  </a:cubicBezTo>
                  <a:cubicBezTo>
                    <a:pt x="19736" y="21801"/>
                    <a:pt x="19975" y="21778"/>
                    <a:pt x="20215" y="21730"/>
                  </a:cubicBezTo>
                  <a:cubicBezTo>
                    <a:pt x="21549" y="21530"/>
                    <a:pt x="22650" y="20563"/>
                    <a:pt x="23150" y="19362"/>
                  </a:cubicBezTo>
                  <a:cubicBezTo>
                    <a:pt x="23876" y="20199"/>
                    <a:pt x="24929" y="20686"/>
                    <a:pt x="26035" y="20686"/>
                  </a:cubicBezTo>
                  <a:cubicBezTo>
                    <a:pt x="26250" y="20686"/>
                    <a:pt x="26468" y="20668"/>
                    <a:pt x="26686" y="20629"/>
                  </a:cubicBezTo>
                  <a:cubicBezTo>
                    <a:pt x="28021" y="20363"/>
                    <a:pt x="29121" y="19462"/>
                    <a:pt x="29622" y="18228"/>
                  </a:cubicBezTo>
                  <a:cubicBezTo>
                    <a:pt x="30022" y="18695"/>
                    <a:pt x="30556" y="19062"/>
                    <a:pt x="31156" y="19328"/>
                  </a:cubicBezTo>
                  <a:cubicBezTo>
                    <a:pt x="31572" y="19482"/>
                    <a:pt x="32018" y="19563"/>
                    <a:pt x="32463" y="19563"/>
                  </a:cubicBezTo>
                  <a:cubicBezTo>
                    <a:pt x="32696" y="19563"/>
                    <a:pt x="32929" y="19541"/>
                    <a:pt x="33158" y="19495"/>
                  </a:cubicBezTo>
                  <a:cubicBezTo>
                    <a:pt x="34492" y="19228"/>
                    <a:pt x="35559" y="18328"/>
                    <a:pt x="36060" y="17127"/>
                  </a:cubicBezTo>
                  <a:close/>
                  <a:moveTo>
                    <a:pt x="34058" y="33972"/>
                  </a:moveTo>
                  <a:cubicBezTo>
                    <a:pt x="34525" y="35240"/>
                    <a:pt x="35192" y="36708"/>
                    <a:pt x="36293" y="38476"/>
                  </a:cubicBezTo>
                  <a:cubicBezTo>
                    <a:pt x="36493" y="38742"/>
                    <a:pt x="36693" y="39076"/>
                    <a:pt x="36894" y="39410"/>
                  </a:cubicBezTo>
                  <a:cubicBezTo>
                    <a:pt x="37828" y="40744"/>
                    <a:pt x="38028" y="41811"/>
                    <a:pt x="37527" y="42345"/>
                  </a:cubicBezTo>
                  <a:cubicBezTo>
                    <a:pt x="37305" y="42568"/>
                    <a:pt x="36966" y="42674"/>
                    <a:pt x="36573" y="42674"/>
                  </a:cubicBezTo>
                  <a:cubicBezTo>
                    <a:pt x="36026" y="42674"/>
                    <a:pt x="35375" y="42467"/>
                    <a:pt x="34792" y="42078"/>
                  </a:cubicBezTo>
                  <a:cubicBezTo>
                    <a:pt x="33525" y="41244"/>
                    <a:pt x="32390" y="39943"/>
                    <a:pt x="31390" y="38542"/>
                  </a:cubicBezTo>
                  <a:cubicBezTo>
                    <a:pt x="30556" y="37341"/>
                    <a:pt x="29822" y="36007"/>
                    <a:pt x="29255" y="34806"/>
                  </a:cubicBezTo>
                  <a:lnTo>
                    <a:pt x="34058" y="33972"/>
                  </a:lnTo>
                  <a:close/>
                  <a:moveTo>
                    <a:pt x="24885" y="35540"/>
                  </a:moveTo>
                  <a:cubicBezTo>
                    <a:pt x="25352" y="38209"/>
                    <a:pt x="25652" y="41011"/>
                    <a:pt x="25352" y="42879"/>
                  </a:cubicBezTo>
                  <a:cubicBezTo>
                    <a:pt x="25285" y="43379"/>
                    <a:pt x="25152" y="43913"/>
                    <a:pt x="24852" y="44346"/>
                  </a:cubicBezTo>
                  <a:cubicBezTo>
                    <a:pt x="24620" y="44662"/>
                    <a:pt x="24216" y="44845"/>
                    <a:pt x="23816" y="44845"/>
                  </a:cubicBezTo>
                  <a:cubicBezTo>
                    <a:pt x="23581" y="44845"/>
                    <a:pt x="23348" y="44782"/>
                    <a:pt x="23150" y="44647"/>
                  </a:cubicBezTo>
                  <a:cubicBezTo>
                    <a:pt x="22550" y="44213"/>
                    <a:pt x="21983" y="43246"/>
                    <a:pt x="21449" y="41711"/>
                  </a:cubicBezTo>
                  <a:cubicBezTo>
                    <a:pt x="20849" y="40143"/>
                    <a:pt x="20449" y="38175"/>
                    <a:pt x="20048" y="36374"/>
                  </a:cubicBezTo>
                  <a:lnTo>
                    <a:pt x="24885" y="35540"/>
                  </a:lnTo>
                  <a:close/>
                  <a:moveTo>
                    <a:pt x="16346" y="37075"/>
                  </a:moveTo>
                  <a:lnTo>
                    <a:pt x="16346" y="37075"/>
                  </a:lnTo>
                  <a:cubicBezTo>
                    <a:pt x="16179" y="38409"/>
                    <a:pt x="15945" y="39877"/>
                    <a:pt x="15545" y="41344"/>
                  </a:cubicBezTo>
                  <a:cubicBezTo>
                    <a:pt x="15111" y="43012"/>
                    <a:pt x="14478" y="44580"/>
                    <a:pt x="13610" y="45814"/>
                  </a:cubicBezTo>
                  <a:cubicBezTo>
                    <a:pt x="13003" y="46606"/>
                    <a:pt x="12208" y="47085"/>
                    <a:pt x="11572" y="47085"/>
                  </a:cubicBezTo>
                  <a:cubicBezTo>
                    <a:pt x="11404" y="47085"/>
                    <a:pt x="11248" y="47051"/>
                    <a:pt x="11109" y="46982"/>
                  </a:cubicBezTo>
                  <a:cubicBezTo>
                    <a:pt x="10441" y="46648"/>
                    <a:pt x="10275" y="45547"/>
                    <a:pt x="10675" y="44013"/>
                  </a:cubicBezTo>
                  <a:cubicBezTo>
                    <a:pt x="10808" y="43646"/>
                    <a:pt x="10875" y="43246"/>
                    <a:pt x="10975" y="42879"/>
                  </a:cubicBezTo>
                  <a:cubicBezTo>
                    <a:pt x="11442" y="40877"/>
                    <a:pt x="11542" y="39309"/>
                    <a:pt x="11542" y="37908"/>
                  </a:cubicBezTo>
                  <a:lnTo>
                    <a:pt x="16346" y="37075"/>
                  </a:lnTo>
                  <a:close/>
                  <a:moveTo>
                    <a:pt x="17344" y="1"/>
                  </a:moveTo>
                  <a:cubicBezTo>
                    <a:pt x="17065" y="1"/>
                    <a:pt x="16772" y="24"/>
                    <a:pt x="16512" y="48"/>
                  </a:cubicBezTo>
                  <a:cubicBezTo>
                    <a:pt x="15312" y="282"/>
                    <a:pt x="14244" y="949"/>
                    <a:pt x="13544" y="1949"/>
                  </a:cubicBezTo>
                  <a:cubicBezTo>
                    <a:pt x="12843" y="2950"/>
                    <a:pt x="12576" y="4151"/>
                    <a:pt x="12810" y="5352"/>
                  </a:cubicBezTo>
                  <a:cubicBezTo>
                    <a:pt x="12843" y="5685"/>
                    <a:pt x="12977" y="6019"/>
                    <a:pt x="13077" y="6353"/>
                  </a:cubicBezTo>
                  <a:cubicBezTo>
                    <a:pt x="8373" y="8788"/>
                    <a:pt x="5638" y="13391"/>
                    <a:pt x="6005" y="18194"/>
                  </a:cubicBezTo>
                  <a:lnTo>
                    <a:pt x="2502" y="18828"/>
                  </a:lnTo>
                  <a:cubicBezTo>
                    <a:pt x="2169" y="18861"/>
                    <a:pt x="1869" y="18995"/>
                    <a:pt x="1635" y="19162"/>
                  </a:cubicBezTo>
                  <a:cubicBezTo>
                    <a:pt x="568" y="19729"/>
                    <a:pt x="1" y="20830"/>
                    <a:pt x="134" y="21997"/>
                  </a:cubicBezTo>
                  <a:cubicBezTo>
                    <a:pt x="134" y="22064"/>
                    <a:pt x="134" y="22164"/>
                    <a:pt x="167" y="22231"/>
                  </a:cubicBezTo>
                  <a:cubicBezTo>
                    <a:pt x="234" y="22664"/>
                    <a:pt x="401" y="23064"/>
                    <a:pt x="668" y="23465"/>
                  </a:cubicBezTo>
                  <a:cubicBezTo>
                    <a:pt x="901" y="23832"/>
                    <a:pt x="1301" y="24132"/>
                    <a:pt x="1668" y="24332"/>
                  </a:cubicBezTo>
                  <a:lnTo>
                    <a:pt x="2235" y="24666"/>
                  </a:lnTo>
                  <a:lnTo>
                    <a:pt x="3837" y="25533"/>
                  </a:lnTo>
                  <a:cubicBezTo>
                    <a:pt x="4370" y="25833"/>
                    <a:pt x="4804" y="26334"/>
                    <a:pt x="5004" y="26901"/>
                  </a:cubicBezTo>
                  <a:lnTo>
                    <a:pt x="8040" y="36074"/>
                  </a:lnTo>
                  <a:cubicBezTo>
                    <a:pt x="8073" y="36174"/>
                    <a:pt x="8073" y="36207"/>
                    <a:pt x="8140" y="36307"/>
                  </a:cubicBezTo>
                  <a:cubicBezTo>
                    <a:pt x="8240" y="36574"/>
                    <a:pt x="8407" y="36841"/>
                    <a:pt x="8640" y="37075"/>
                  </a:cubicBezTo>
                  <a:cubicBezTo>
                    <a:pt x="9174" y="37742"/>
                    <a:pt x="10008" y="38075"/>
                    <a:pt x="10842" y="38075"/>
                  </a:cubicBezTo>
                  <a:lnTo>
                    <a:pt x="11075" y="38075"/>
                  </a:lnTo>
                  <a:cubicBezTo>
                    <a:pt x="11042" y="39376"/>
                    <a:pt x="10908" y="40977"/>
                    <a:pt x="10508" y="42845"/>
                  </a:cubicBezTo>
                  <a:cubicBezTo>
                    <a:pt x="10408" y="43179"/>
                    <a:pt x="10341" y="43546"/>
                    <a:pt x="10241" y="43913"/>
                  </a:cubicBezTo>
                  <a:cubicBezTo>
                    <a:pt x="9574" y="46481"/>
                    <a:pt x="10508" y="47248"/>
                    <a:pt x="10908" y="47482"/>
                  </a:cubicBezTo>
                  <a:cubicBezTo>
                    <a:pt x="11142" y="47549"/>
                    <a:pt x="11375" y="47649"/>
                    <a:pt x="11642" y="47649"/>
                  </a:cubicBezTo>
                  <a:cubicBezTo>
                    <a:pt x="12043" y="47649"/>
                    <a:pt x="12476" y="47515"/>
                    <a:pt x="12876" y="47248"/>
                  </a:cubicBezTo>
                  <a:cubicBezTo>
                    <a:pt x="13310" y="47015"/>
                    <a:pt x="13710" y="46648"/>
                    <a:pt x="14044" y="46181"/>
                  </a:cubicBezTo>
                  <a:cubicBezTo>
                    <a:pt x="15812" y="43813"/>
                    <a:pt x="16546" y="40010"/>
                    <a:pt x="16879" y="37075"/>
                  </a:cubicBezTo>
                  <a:lnTo>
                    <a:pt x="19681" y="36574"/>
                  </a:lnTo>
                  <a:cubicBezTo>
                    <a:pt x="20015" y="38375"/>
                    <a:pt x="20482" y="40377"/>
                    <a:pt x="21049" y="42011"/>
                  </a:cubicBezTo>
                  <a:cubicBezTo>
                    <a:pt x="21649" y="43679"/>
                    <a:pt x="22250" y="44680"/>
                    <a:pt x="22917" y="45147"/>
                  </a:cubicBezTo>
                  <a:cubicBezTo>
                    <a:pt x="23217" y="45347"/>
                    <a:pt x="23551" y="45414"/>
                    <a:pt x="23851" y="45414"/>
                  </a:cubicBezTo>
                  <a:cubicBezTo>
                    <a:pt x="24385" y="45414"/>
                    <a:pt x="24918" y="45180"/>
                    <a:pt x="25252" y="44713"/>
                  </a:cubicBezTo>
                  <a:cubicBezTo>
                    <a:pt x="25652" y="44213"/>
                    <a:pt x="25752" y="43579"/>
                    <a:pt x="25852" y="43045"/>
                  </a:cubicBezTo>
                  <a:cubicBezTo>
                    <a:pt x="26153" y="41077"/>
                    <a:pt x="25852" y="38242"/>
                    <a:pt x="25419" y="35573"/>
                  </a:cubicBezTo>
                  <a:lnTo>
                    <a:pt x="28754" y="35006"/>
                  </a:lnTo>
                  <a:cubicBezTo>
                    <a:pt x="29388" y="36241"/>
                    <a:pt x="30155" y="37675"/>
                    <a:pt x="31056" y="38976"/>
                  </a:cubicBezTo>
                  <a:cubicBezTo>
                    <a:pt x="32057" y="40410"/>
                    <a:pt x="33224" y="41745"/>
                    <a:pt x="34525" y="42578"/>
                  </a:cubicBezTo>
                  <a:cubicBezTo>
                    <a:pt x="35192" y="43045"/>
                    <a:pt x="35926" y="43246"/>
                    <a:pt x="36560" y="43246"/>
                  </a:cubicBezTo>
                  <a:cubicBezTo>
                    <a:pt x="37094" y="43246"/>
                    <a:pt x="37594" y="43079"/>
                    <a:pt x="37894" y="42745"/>
                  </a:cubicBezTo>
                  <a:cubicBezTo>
                    <a:pt x="38228" y="42412"/>
                    <a:pt x="38862" y="41378"/>
                    <a:pt x="37327" y="39209"/>
                  </a:cubicBezTo>
                  <a:cubicBezTo>
                    <a:pt x="37094" y="38876"/>
                    <a:pt x="36860" y="38576"/>
                    <a:pt x="36693" y="38242"/>
                  </a:cubicBezTo>
                  <a:cubicBezTo>
                    <a:pt x="35659" y="36574"/>
                    <a:pt x="34992" y="35173"/>
                    <a:pt x="34525" y="33972"/>
                  </a:cubicBezTo>
                  <a:cubicBezTo>
                    <a:pt x="35826" y="33639"/>
                    <a:pt x="36727" y="32405"/>
                    <a:pt x="36693" y="31037"/>
                  </a:cubicBezTo>
                  <a:lnTo>
                    <a:pt x="36427" y="21363"/>
                  </a:lnTo>
                  <a:cubicBezTo>
                    <a:pt x="36427" y="20729"/>
                    <a:pt x="36660" y="20129"/>
                    <a:pt x="37060" y="19662"/>
                  </a:cubicBezTo>
                  <a:lnTo>
                    <a:pt x="38295" y="18294"/>
                  </a:lnTo>
                  <a:lnTo>
                    <a:pt x="38728" y="17794"/>
                  </a:lnTo>
                  <a:cubicBezTo>
                    <a:pt x="39329" y="17127"/>
                    <a:pt x="39629" y="16193"/>
                    <a:pt x="39462" y="15326"/>
                  </a:cubicBezTo>
                  <a:cubicBezTo>
                    <a:pt x="39462" y="15292"/>
                    <a:pt x="39462" y="15226"/>
                    <a:pt x="39395" y="15159"/>
                  </a:cubicBezTo>
                  <a:cubicBezTo>
                    <a:pt x="39229" y="14458"/>
                    <a:pt x="38828" y="13825"/>
                    <a:pt x="38228" y="13391"/>
                  </a:cubicBezTo>
                  <a:cubicBezTo>
                    <a:pt x="37861" y="13157"/>
                    <a:pt x="37461" y="12991"/>
                    <a:pt x="36994" y="12891"/>
                  </a:cubicBezTo>
                  <a:cubicBezTo>
                    <a:pt x="36827" y="12874"/>
                    <a:pt x="36668" y="12866"/>
                    <a:pt x="36510" y="12866"/>
                  </a:cubicBezTo>
                  <a:cubicBezTo>
                    <a:pt x="36352" y="12866"/>
                    <a:pt x="36193" y="12874"/>
                    <a:pt x="36026" y="12891"/>
                  </a:cubicBezTo>
                  <a:lnTo>
                    <a:pt x="33958" y="13291"/>
                  </a:lnTo>
                  <a:lnTo>
                    <a:pt x="33891" y="13291"/>
                  </a:lnTo>
                  <a:lnTo>
                    <a:pt x="32524" y="13524"/>
                  </a:lnTo>
                  <a:cubicBezTo>
                    <a:pt x="31323" y="9021"/>
                    <a:pt x="27253" y="5652"/>
                    <a:pt x="22183" y="4851"/>
                  </a:cubicBezTo>
                  <a:cubicBezTo>
                    <a:pt x="22050" y="4851"/>
                    <a:pt x="21983" y="4818"/>
                    <a:pt x="21850" y="4818"/>
                  </a:cubicBezTo>
                  <a:cubicBezTo>
                    <a:pt x="21850" y="4485"/>
                    <a:pt x="21850" y="4151"/>
                    <a:pt x="21816" y="3784"/>
                  </a:cubicBezTo>
                  <a:cubicBezTo>
                    <a:pt x="21416" y="1716"/>
                    <a:pt x="19748" y="181"/>
                    <a:pt x="17680" y="15"/>
                  </a:cubicBezTo>
                  <a:cubicBezTo>
                    <a:pt x="17572" y="5"/>
                    <a:pt x="17459" y="1"/>
                    <a:pt x="173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389;p50"/>
            <p:cNvSpPr/>
            <p:nvPr/>
          </p:nvSpPr>
          <p:spPr>
            <a:xfrm>
              <a:off x="4350800" y="3653050"/>
              <a:ext cx="70075" cy="65400"/>
            </a:xfrm>
            <a:custGeom>
              <a:avLst/>
              <a:gdLst/>
              <a:ahLst/>
              <a:cxnLst/>
              <a:rect l="l" t="t" r="r" b="b"/>
              <a:pathLst>
                <a:path w="2803" h="2616" extrusionOk="0">
                  <a:moveTo>
                    <a:pt x="1451" y="0"/>
                  </a:moveTo>
                  <a:cubicBezTo>
                    <a:pt x="1358" y="0"/>
                    <a:pt x="1263" y="11"/>
                    <a:pt x="1168" y="34"/>
                  </a:cubicBezTo>
                  <a:cubicBezTo>
                    <a:pt x="467" y="168"/>
                    <a:pt x="0" y="835"/>
                    <a:pt x="134" y="1535"/>
                  </a:cubicBezTo>
                  <a:cubicBezTo>
                    <a:pt x="225" y="2145"/>
                    <a:pt x="790" y="2615"/>
                    <a:pt x="1447" y="2615"/>
                  </a:cubicBezTo>
                  <a:cubicBezTo>
                    <a:pt x="1509" y="2615"/>
                    <a:pt x="1572" y="2611"/>
                    <a:pt x="1635" y="2603"/>
                  </a:cubicBezTo>
                  <a:cubicBezTo>
                    <a:pt x="2335" y="2469"/>
                    <a:pt x="2802" y="1835"/>
                    <a:pt x="2669" y="1102"/>
                  </a:cubicBezTo>
                  <a:cubicBezTo>
                    <a:pt x="2554" y="439"/>
                    <a:pt x="2040" y="0"/>
                    <a:pt x="14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390;p50"/>
            <p:cNvSpPr/>
            <p:nvPr/>
          </p:nvSpPr>
          <p:spPr>
            <a:xfrm>
              <a:off x="4588450" y="3611425"/>
              <a:ext cx="79850" cy="65300"/>
            </a:xfrm>
            <a:custGeom>
              <a:avLst/>
              <a:gdLst/>
              <a:ahLst/>
              <a:cxnLst/>
              <a:rect l="l" t="t" r="r" b="b"/>
              <a:pathLst>
                <a:path w="3194" h="2612" extrusionOk="0">
                  <a:moveTo>
                    <a:pt x="1422" y="1"/>
                  </a:moveTo>
                  <a:cubicBezTo>
                    <a:pt x="1330" y="1"/>
                    <a:pt x="1235" y="11"/>
                    <a:pt x="1135" y="31"/>
                  </a:cubicBezTo>
                  <a:cubicBezTo>
                    <a:pt x="301" y="198"/>
                    <a:pt x="1" y="965"/>
                    <a:pt x="68" y="1532"/>
                  </a:cubicBezTo>
                  <a:cubicBezTo>
                    <a:pt x="160" y="2114"/>
                    <a:pt x="786" y="2612"/>
                    <a:pt x="1378" y="2612"/>
                  </a:cubicBezTo>
                  <a:cubicBezTo>
                    <a:pt x="1431" y="2612"/>
                    <a:pt x="1484" y="2608"/>
                    <a:pt x="1535" y="2600"/>
                  </a:cubicBezTo>
                  <a:cubicBezTo>
                    <a:pt x="3193" y="2224"/>
                    <a:pt x="2798" y="1"/>
                    <a:pt x="14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 name="Google Shape;1401;p50"/>
          <p:cNvGrpSpPr/>
          <p:nvPr/>
        </p:nvGrpSpPr>
        <p:grpSpPr>
          <a:xfrm>
            <a:off x="784812" y="621638"/>
            <a:ext cx="328248" cy="304676"/>
            <a:chOff x="8656226" y="2547184"/>
            <a:chExt cx="234630" cy="217766"/>
          </a:xfrm>
        </p:grpSpPr>
        <p:sp>
          <p:nvSpPr>
            <p:cNvPr id="62" name="Google Shape;1402;p50"/>
            <p:cNvSpPr/>
            <p:nvPr/>
          </p:nvSpPr>
          <p:spPr>
            <a:xfrm>
              <a:off x="8656234" y="2554313"/>
              <a:ext cx="222024" cy="203504"/>
            </a:xfrm>
            <a:custGeom>
              <a:avLst/>
              <a:gdLst/>
              <a:ahLst/>
              <a:cxnLst/>
              <a:rect l="l" t="t" r="r" b="b"/>
              <a:pathLst>
                <a:path w="7115" h="6521" extrusionOk="0">
                  <a:moveTo>
                    <a:pt x="4867" y="0"/>
                  </a:moveTo>
                  <a:cubicBezTo>
                    <a:pt x="4688" y="0"/>
                    <a:pt x="4495" y="57"/>
                    <a:pt x="4350" y="148"/>
                  </a:cubicBezTo>
                  <a:cubicBezTo>
                    <a:pt x="4004" y="321"/>
                    <a:pt x="3687" y="667"/>
                    <a:pt x="3514" y="1099"/>
                  </a:cubicBezTo>
                  <a:cubicBezTo>
                    <a:pt x="3514" y="1070"/>
                    <a:pt x="3457" y="1070"/>
                    <a:pt x="3457" y="1041"/>
                  </a:cubicBezTo>
                  <a:cubicBezTo>
                    <a:pt x="3103" y="500"/>
                    <a:pt x="2568" y="169"/>
                    <a:pt x="2103" y="169"/>
                  </a:cubicBezTo>
                  <a:cubicBezTo>
                    <a:pt x="1925" y="169"/>
                    <a:pt x="1757" y="217"/>
                    <a:pt x="1613" y="321"/>
                  </a:cubicBezTo>
                  <a:cubicBezTo>
                    <a:pt x="1095" y="638"/>
                    <a:pt x="1008" y="1444"/>
                    <a:pt x="1412" y="2164"/>
                  </a:cubicBezTo>
                  <a:cubicBezTo>
                    <a:pt x="663" y="2222"/>
                    <a:pt x="87" y="2625"/>
                    <a:pt x="58" y="3201"/>
                  </a:cubicBezTo>
                  <a:cubicBezTo>
                    <a:pt x="0" y="3864"/>
                    <a:pt x="692" y="4440"/>
                    <a:pt x="1556" y="4498"/>
                  </a:cubicBezTo>
                  <a:lnTo>
                    <a:pt x="1671" y="4498"/>
                  </a:lnTo>
                  <a:cubicBezTo>
                    <a:pt x="1527" y="4757"/>
                    <a:pt x="1412" y="5016"/>
                    <a:pt x="1383" y="5246"/>
                  </a:cubicBezTo>
                  <a:cubicBezTo>
                    <a:pt x="1296" y="5765"/>
                    <a:pt x="1440" y="6197"/>
                    <a:pt x="1815" y="6399"/>
                  </a:cubicBezTo>
                  <a:cubicBezTo>
                    <a:pt x="1958" y="6481"/>
                    <a:pt x="2118" y="6521"/>
                    <a:pt x="2286" y="6521"/>
                  </a:cubicBezTo>
                  <a:cubicBezTo>
                    <a:pt x="2761" y="6521"/>
                    <a:pt x="3296" y="6203"/>
                    <a:pt x="3658" y="5650"/>
                  </a:cubicBezTo>
                  <a:cubicBezTo>
                    <a:pt x="3687" y="5563"/>
                    <a:pt x="3716" y="5506"/>
                    <a:pt x="3774" y="5477"/>
                  </a:cubicBezTo>
                  <a:cubicBezTo>
                    <a:pt x="4117" y="5982"/>
                    <a:pt x="4617" y="6275"/>
                    <a:pt x="5064" y="6275"/>
                  </a:cubicBezTo>
                  <a:cubicBezTo>
                    <a:pt x="5254" y="6275"/>
                    <a:pt x="5434" y="6222"/>
                    <a:pt x="5588" y="6111"/>
                  </a:cubicBezTo>
                  <a:cubicBezTo>
                    <a:pt x="6107" y="5794"/>
                    <a:pt x="6164" y="4958"/>
                    <a:pt x="5732" y="4238"/>
                  </a:cubicBezTo>
                  <a:cubicBezTo>
                    <a:pt x="6539" y="4123"/>
                    <a:pt x="7115" y="3633"/>
                    <a:pt x="7057" y="3029"/>
                  </a:cubicBezTo>
                  <a:cubicBezTo>
                    <a:pt x="7086" y="2481"/>
                    <a:pt x="6424" y="2049"/>
                    <a:pt x="5646" y="2020"/>
                  </a:cubicBezTo>
                  <a:cubicBezTo>
                    <a:pt x="5963" y="1185"/>
                    <a:pt x="5732" y="321"/>
                    <a:pt x="5156" y="62"/>
                  </a:cubicBezTo>
                  <a:cubicBezTo>
                    <a:pt x="5072" y="19"/>
                    <a:pt x="4971" y="0"/>
                    <a:pt x="48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1403;p50"/>
            <p:cNvGrpSpPr/>
            <p:nvPr/>
          </p:nvGrpSpPr>
          <p:grpSpPr>
            <a:xfrm>
              <a:off x="8656226" y="2547184"/>
              <a:ext cx="234630" cy="217766"/>
              <a:chOff x="8205901" y="2931534"/>
              <a:chExt cx="234630" cy="217766"/>
            </a:xfrm>
          </p:grpSpPr>
          <p:sp>
            <p:nvSpPr>
              <p:cNvPr id="1425" name="Google Shape;1404;p50"/>
              <p:cNvSpPr/>
              <p:nvPr/>
            </p:nvSpPr>
            <p:spPr>
              <a:xfrm>
                <a:off x="8254456" y="2939398"/>
                <a:ext cx="180677" cy="204721"/>
              </a:xfrm>
              <a:custGeom>
                <a:avLst/>
                <a:gdLst/>
                <a:ahLst/>
                <a:cxnLst/>
                <a:rect l="l" t="t" r="r" b="b"/>
                <a:pathLst>
                  <a:path w="5790" h="6560" extrusionOk="0">
                    <a:moveTo>
                      <a:pt x="3465" y="0"/>
                    </a:moveTo>
                    <a:cubicBezTo>
                      <a:pt x="3303" y="0"/>
                      <a:pt x="3135" y="45"/>
                      <a:pt x="2967" y="129"/>
                    </a:cubicBezTo>
                    <a:cubicBezTo>
                      <a:pt x="3053" y="2260"/>
                      <a:pt x="2045" y="4450"/>
                      <a:pt x="144" y="5256"/>
                    </a:cubicBezTo>
                    <a:cubicBezTo>
                      <a:pt x="87" y="5256"/>
                      <a:pt x="87" y="5285"/>
                      <a:pt x="58" y="5285"/>
                    </a:cubicBezTo>
                    <a:cubicBezTo>
                      <a:pt x="0" y="5746"/>
                      <a:pt x="144" y="6207"/>
                      <a:pt x="490" y="6437"/>
                    </a:cubicBezTo>
                    <a:cubicBezTo>
                      <a:pt x="633" y="6520"/>
                      <a:pt x="795" y="6559"/>
                      <a:pt x="965" y="6559"/>
                    </a:cubicBezTo>
                    <a:cubicBezTo>
                      <a:pt x="1447" y="6559"/>
                      <a:pt x="1993" y="6242"/>
                      <a:pt x="2333" y="5688"/>
                    </a:cubicBezTo>
                    <a:cubicBezTo>
                      <a:pt x="2362" y="5631"/>
                      <a:pt x="2391" y="5573"/>
                      <a:pt x="2449" y="5487"/>
                    </a:cubicBezTo>
                    <a:cubicBezTo>
                      <a:pt x="2802" y="5986"/>
                      <a:pt x="3321" y="6290"/>
                      <a:pt x="3778" y="6290"/>
                    </a:cubicBezTo>
                    <a:cubicBezTo>
                      <a:pt x="3953" y="6290"/>
                      <a:pt x="4119" y="6245"/>
                      <a:pt x="4263" y="6149"/>
                    </a:cubicBezTo>
                    <a:cubicBezTo>
                      <a:pt x="4782" y="5775"/>
                      <a:pt x="4810" y="4997"/>
                      <a:pt x="4407" y="4277"/>
                    </a:cubicBezTo>
                    <a:cubicBezTo>
                      <a:pt x="5214" y="4133"/>
                      <a:pt x="5790" y="3614"/>
                      <a:pt x="5761" y="3038"/>
                    </a:cubicBezTo>
                    <a:cubicBezTo>
                      <a:pt x="5761" y="2433"/>
                      <a:pt x="5099" y="2001"/>
                      <a:pt x="4263" y="2001"/>
                    </a:cubicBezTo>
                    <a:cubicBezTo>
                      <a:pt x="4609" y="1166"/>
                      <a:pt x="4378" y="302"/>
                      <a:pt x="3802" y="71"/>
                    </a:cubicBezTo>
                    <a:cubicBezTo>
                      <a:pt x="3694" y="23"/>
                      <a:pt x="3581" y="0"/>
                      <a:pt x="34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05;p50"/>
              <p:cNvSpPr/>
              <p:nvPr/>
            </p:nvSpPr>
            <p:spPr>
              <a:xfrm>
                <a:off x="8287689" y="3010395"/>
                <a:ext cx="75547" cy="58420"/>
              </a:xfrm>
              <a:custGeom>
                <a:avLst/>
                <a:gdLst/>
                <a:ahLst/>
                <a:cxnLst/>
                <a:rect l="l" t="t" r="r" b="b"/>
                <a:pathLst>
                  <a:path w="2421" h="1872" extrusionOk="0">
                    <a:moveTo>
                      <a:pt x="1393" y="0"/>
                    </a:moveTo>
                    <a:cubicBezTo>
                      <a:pt x="1212" y="0"/>
                      <a:pt x="1021" y="42"/>
                      <a:pt x="836" y="129"/>
                    </a:cubicBezTo>
                    <a:cubicBezTo>
                      <a:pt x="289" y="418"/>
                      <a:pt x="1" y="994"/>
                      <a:pt x="231" y="1426"/>
                    </a:cubicBezTo>
                    <a:cubicBezTo>
                      <a:pt x="365" y="1712"/>
                      <a:pt x="675" y="1872"/>
                      <a:pt x="1029" y="1872"/>
                    </a:cubicBezTo>
                    <a:cubicBezTo>
                      <a:pt x="1209" y="1872"/>
                      <a:pt x="1400" y="1830"/>
                      <a:pt x="1585" y="1743"/>
                    </a:cubicBezTo>
                    <a:cubicBezTo>
                      <a:pt x="2132" y="1483"/>
                      <a:pt x="2420" y="907"/>
                      <a:pt x="2190" y="446"/>
                    </a:cubicBezTo>
                    <a:cubicBezTo>
                      <a:pt x="2057" y="160"/>
                      <a:pt x="1746" y="0"/>
                      <a:pt x="13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06;p50"/>
              <p:cNvSpPr/>
              <p:nvPr/>
            </p:nvSpPr>
            <p:spPr>
              <a:xfrm>
                <a:off x="8205901" y="2931534"/>
                <a:ext cx="234630" cy="217766"/>
              </a:xfrm>
              <a:custGeom>
                <a:avLst/>
                <a:gdLst/>
                <a:ahLst/>
                <a:cxnLst/>
                <a:rect l="l" t="t" r="r" b="b"/>
                <a:pathLst>
                  <a:path w="7519" h="6978" extrusionOk="0">
                    <a:moveTo>
                      <a:pt x="5075" y="397"/>
                    </a:moveTo>
                    <a:cubicBezTo>
                      <a:pt x="5157" y="397"/>
                      <a:pt x="5243" y="410"/>
                      <a:pt x="5330" y="439"/>
                    </a:cubicBezTo>
                    <a:cubicBezTo>
                      <a:pt x="5790" y="640"/>
                      <a:pt x="5963" y="1389"/>
                      <a:pt x="5675" y="2109"/>
                    </a:cubicBezTo>
                    <a:cubicBezTo>
                      <a:pt x="5646" y="2167"/>
                      <a:pt x="5646" y="2224"/>
                      <a:pt x="5675" y="2282"/>
                    </a:cubicBezTo>
                    <a:cubicBezTo>
                      <a:pt x="5675" y="2368"/>
                      <a:pt x="5762" y="2397"/>
                      <a:pt x="5819" y="2397"/>
                    </a:cubicBezTo>
                    <a:cubicBezTo>
                      <a:pt x="6510" y="2426"/>
                      <a:pt x="7058" y="2829"/>
                      <a:pt x="7087" y="3290"/>
                    </a:cubicBezTo>
                    <a:cubicBezTo>
                      <a:pt x="7115" y="3751"/>
                      <a:pt x="6626" y="4183"/>
                      <a:pt x="5934" y="4298"/>
                    </a:cubicBezTo>
                    <a:cubicBezTo>
                      <a:pt x="5848" y="4298"/>
                      <a:pt x="5819" y="4356"/>
                      <a:pt x="5790" y="4414"/>
                    </a:cubicBezTo>
                    <a:cubicBezTo>
                      <a:pt x="5762" y="4442"/>
                      <a:pt x="5762" y="4529"/>
                      <a:pt x="5790" y="4586"/>
                    </a:cubicBezTo>
                    <a:cubicBezTo>
                      <a:pt x="6107" y="5220"/>
                      <a:pt x="6078" y="5940"/>
                      <a:pt x="5675" y="6171"/>
                    </a:cubicBezTo>
                    <a:cubicBezTo>
                      <a:pt x="5560" y="6247"/>
                      <a:pt x="5427" y="6283"/>
                      <a:pt x="5285" y="6283"/>
                    </a:cubicBezTo>
                    <a:cubicBezTo>
                      <a:pt x="4894" y="6283"/>
                      <a:pt x="4437" y="6010"/>
                      <a:pt x="4120" y="5566"/>
                    </a:cubicBezTo>
                    <a:cubicBezTo>
                      <a:pt x="4091" y="5537"/>
                      <a:pt x="4033" y="5508"/>
                      <a:pt x="3947" y="5508"/>
                    </a:cubicBezTo>
                    <a:cubicBezTo>
                      <a:pt x="3889" y="5508"/>
                      <a:pt x="3803" y="5537"/>
                      <a:pt x="3774" y="5595"/>
                    </a:cubicBezTo>
                    <a:cubicBezTo>
                      <a:pt x="3745" y="5681"/>
                      <a:pt x="3688" y="5710"/>
                      <a:pt x="3659" y="5796"/>
                    </a:cubicBezTo>
                    <a:cubicBezTo>
                      <a:pt x="3358" y="6269"/>
                      <a:pt x="2880" y="6566"/>
                      <a:pt x="2478" y="6566"/>
                    </a:cubicBezTo>
                    <a:cubicBezTo>
                      <a:pt x="2341" y="6566"/>
                      <a:pt x="2213" y="6532"/>
                      <a:pt x="2103" y="6459"/>
                    </a:cubicBezTo>
                    <a:cubicBezTo>
                      <a:pt x="1873" y="6286"/>
                      <a:pt x="1729" y="5940"/>
                      <a:pt x="1787" y="5508"/>
                    </a:cubicBezTo>
                    <a:cubicBezTo>
                      <a:pt x="1815" y="5278"/>
                      <a:pt x="1902" y="5018"/>
                      <a:pt x="2046" y="4817"/>
                    </a:cubicBezTo>
                    <a:cubicBezTo>
                      <a:pt x="2075" y="4730"/>
                      <a:pt x="2075" y="4673"/>
                      <a:pt x="2046" y="4586"/>
                    </a:cubicBezTo>
                    <a:cubicBezTo>
                      <a:pt x="2017" y="4529"/>
                      <a:pt x="1931" y="4500"/>
                      <a:pt x="1873" y="4500"/>
                    </a:cubicBezTo>
                    <a:lnTo>
                      <a:pt x="1758" y="4500"/>
                    </a:lnTo>
                    <a:cubicBezTo>
                      <a:pt x="1009" y="4442"/>
                      <a:pt x="375" y="3981"/>
                      <a:pt x="433" y="3434"/>
                    </a:cubicBezTo>
                    <a:cubicBezTo>
                      <a:pt x="462" y="2973"/>
                      <a:pt x="951" y="2628"/>
                      <a:pt x="1614" y="2570"/>
                    </a:cubicBezTo>
                    <a:cubicBezTo>
                      <a:pt x="1671" y="2570"/>
                      <a:pt x="1758" y="2541"/>
                      <a:pt x="1787" y="2484"/>
                    </a:cubicBezTo>
                    <a:cubicBezTo>
                      <a:pt x="1844" y="2426"/>
                      <a:pt x="1844" y="2368"/>
                      <a:pt x="1787" y="2282"/>
                    </a:cubicBezTo>
                    <a:cubicBezTo>
                      <a:pt x="1470" y="1677"/>
                      <a:pt x="1499" y="957"/>
                      <a:pt x="1902" y="698"/>
                    </a:cubicBezTo>
                    <a:cubicBezTo>
                      <a:pt x="2017" y="640"/>
                      <a:pt x="2161" y="611"/>
                      <a:pt x="2305" y="611"/>
                    </a:cubicBezTo>
                    <a:cubicBezTo>
                      <a:pt x="2363" y="611"/>
                      <a:pt x="2449" y="611"/>
                      <a:pt x="2507" y="554"/>
                    </a:cubicBezTo>
                    <a:cubicBezTo>
                      <a:pt x="2910" y="669"/>
                      <a:pt x="3256" y="928"/>
                      <a:pt x="3515" y="1303"/>
                    </a:cubicBezTo>
                    <a:lnTo>
                      <a:pt x="3544" y="1389"/>
                    </a:lnTo>
                    <a:cubicBezTo>
                      <a:pt x="3601" y="1447"/>
                      <a:pt x="3659" y="1504"/>
                      <a:pt x="3745" y="1504"/>
                    </a:cubicBezTo>
                    <a:cubicBezTo>
                      <a:pt x="3803" y="1504"/>
                      <a:pt x="3889" y="1447"/>
                      <a:pt x="3918" y="1389"/>
                    </a:cubicBezTo>
                    <a:cubicBezTo>
                      <a:pt x="4091" y="986"/>
                      <a:pt x="4350" y="698"/>
                      <a:pt x="4667" y="525"/>
                    </a:cubicBezTo>
                    <a:cubicBezTo>
                      <a:pt x="4763" y="448"/>
                      <a:pt x="4910" y="397"/>
                      <a:pt x="5075" y="397"/>
                    </a:cubicBezTo>
                    <a:close/>
                    <a:moveTo>
                      <a:pt x="4999" y="1"/>
                    </a:moveTo>
                    <a:cubicBezTo>
                      <a:pt x="4806" y="1"/>
                      <a:pt x="4616" y="52"/>
                      <a:pt x="4437" y="151"/>
                    </a:cubicBezTo>
                    <a:cubicBezTo>
                      <a:pt x="4149" y="295"/>
                      <a:pt x="3889" y="583"/>
                      <a:pt x="3659" y="928"/>
                    </a:cubicBezTo>
                    <a:cubicBezTo>
                      <a:pt x="3371" y="525"/>
                      <a:pt x="2996" y="266"/>
                      <a:pt x="2593" y="208"/>
                    </a:cubicBezTo>
                    <a:cubicBezTo>
                      <a:pt x="2464" y="178"/>
                      <a:pt x="2345" y="162"/>
                      <a:pt x="2235" y="162"/>
                    </a:cubicBezTo>
                    <a:cubicBezTo>
                      <a:pt x="2027" y="162"/>
                      <a:pt x="1851" y="220"/>
                      <a:pt x="1700" y="352"/>
                    </a:cubicBezTo>
                    <a:cubicBezTo>
                      <a:pt x="1153" y="669"/>
                      <a:pt x="1038" y="1418"/>
                      <a:pt x="1326" y="2167"/>
                    </a:cubicBezTo>
                    <a:cubicBezTo>
                      <a:pt x="634" y="2311"/>
                      <a:pt x="116" y="2801"/>
                      <a:pt x="58" y="3377"/>
                    </a:cubicBezTo>
                    <a:cubicBezTo>
                      <a:pt x="1" y="4097"/>
                      <a:pt x="692" y="4702"/>
                      <a:pt x="1585" y="4846"/>
                    </a:cubicBezTo>
                    <a:cubicBezTo>
                      <a:pt x="1499" y="5018"/>
                      <a:pt x="1470" y="5249"/>
                      <a:pt x="1441" y="5422"/>
                    </a:cubicBezTo>
                    <a:cubicBezTo>
                      <a:pt x="1355" y="6027"/>
                      <a:pt x="1585" y="6545"/>
                      <a:pt x="1988" y="6804"/>
                    </a:cubicBezTo>
                    <a:cubicBezTo>
                      <a:pt x="2161" y="6948"/>
                      <a:pt x="2334" y="6977"/>
                      <a:pt x="2564" y="6977"/>
                    </a:cubicBezTo>
                    <a:cubicBezTo>
                      <a:pt x="3054" y="6977"/>
                      <a:pt x="3659" y="6660"/>
                      <a:pt x="4005" y="6084"/>
                    </a:cubicBezTo>
                    <a:cubicBezTo>
                      <a:pt x="4390" y="6489"/>
                      <a:pt x="4867" y="6714"/>
                      <a:pt x="5304" y="6714"/>
                    </a:cubicBezTo>
                    <a:cubicBezTo>
                      <a:pt x="5519" y="6714"/>
                      <a:pt x="5725" y="6659"/>
                      <a:pt x="5906" y="6545"/>
                    </a:cubicBezTo>
                    <a:cubicBezTo>
                      <a:pt x="6453" y="6228"/>
                      <a:pt x="6597" y="5422"/>
                      <a:pt x="6251" y="4673"/>
                    </a:cubicBezTo>
                    <a:cubicBezTo>
                      <a:pt x="7029" y="4442"/>
                      <a:pt x="7519" y="3924"/>
                      <a:pt x="7490" y="3290"/>
                    </a:cubicBezTo>
                    <a:cubicBezTo>
                      <a:pt x="7490" y="2656"/>
                      <a:pt x="6914" y="2138"/>
                      <a:pt x="6107" y="2052"/>
                    </a:cubicBezTo>
                    <a:cubicBezTo>
                      <a:pt x="6338" y="1187"/>
                      <a:pt x="6078" y="352"/>
                      <a:pt x="5445" y="93"/>
                    </a:cubicBezTo>
                    <a:cubicBezTo>
                      <a:pt x="5295" y="31"/>
                      <a:pt x="5146" y="1"/>
                      <a:pt x="49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28" name="Google Shape;1407;p50"/>
          <p:cNvGrpSpPr/>
          <p:nvPr/>
        </p:nvGrpSpPr>
        <p:grpSpPr>
          <a:xfrm>
            <a:off x="697214" y="1017724"/>
            <a:ext cx="354974" cy="319878"/>
            <a:chOff x="8549240" y="3624833"/>
            <a:chExt cx="237314" cy="213865"/>
          </a:xfrm>
        </p:grpSpPr>
        <p:sp>
          <p:nvSpPr>
            <p:cNvPr id="1429" name="Google Shape;1408;p50"/>
            <p:cNvSpPr/>
            <p:nvPr/>
          </p:nvSpPr>
          <p:spPr>
            <a:xfrm>
              <a:off x="8555989" y="3631362"/>
              <a:ext cx="223833" cy="200789"/>
            </a:xfrm>
            <a:custGeom>
              <a:avLst/>
              <a:gdLst/>
              <a:ahLst/>
              <a:cxnLst/>
              <a:rect l="l" t="t" r="r" b="b"/>
              <a:pathLst>
                <a:path w="7173" h="6434" extrusionOk="0">
                  <a:moveTo>
                    <a:pt x="2373" y="0"/>
                  </a:moveTo>
                  <a:cubicBezTo>
                    <a:pt x="2239" y="0"/>
                    <a:pt x="2109" y="29"/>
                    <a:pt x="1988" y="89"/>
                  </a:cubicBezTo>
                  <a:cubicBezTo>
                    <a:pt x="1440" y="349"/>
                    <a:pt x="1268" y="1155"/>
                    <a:pt x="1584" y="1904"/>
                  </a:cubicBezTo>
                  <a:cubicBezTo>
                    <a:pt x="1555" y="1903"/>
                    <a:pt x="1526" y="1902"/>
                    <a:pt x="1498" y="1902"/>
                  </a:cubicBezTo>
                  <a:cubicBezTo>
                    <a:pt x="789" y="1902"/>
                    <a:pt x="226" y="2242"/>
                    <a:pt x="115" y="2768"/>
                  </a:cubicBezTo>
                  <a:cubicBezTo>
                    <a:pt x="0" y="3373"/>
                    <a:pt x="576" y="4064"/>
                    <a:pt x="1498" y="4208"/>
                  </a:cubicBezTo>
                  <a:lnTo>
                    <a:pt x="1584" y="4208"/>
                  </a:lnTo>
                  <a:cubicBezTo>
                    <a:pt x="1412" y="4410"/>
                    <a:pt x="1296" y="4669"/>
                    <a:pt x="1239" y="4929"/>
                  </a:cubicBezTo>
                  <a:cubicBezTo>
                    <a:pt x="1095" y="5389"/>
                    <a:pt x="1181" y="5850"/>
                    <a:pt x="1527" y="6138"/>
                  </a:cubicBezTo>
                  <a:cubicBezTo>
                    <a:pt x="1696" y="6277"/>
                    <a:pt x="1909" y="6344"/>
                    <a:pt x="2138" y="6344"/>
                  </a:cubicBezTo>
                  <a:cubicBezTo>
                    <a:pt x="2574" y="6344"/>
                    <a:pt x="3069" y="6102"/>
                    <a:pt x="3428" y="5649"/>
                  </a:cubicBezTo>
                  <a:cubicBezTo>
                    <a:pt x="3457" y="5562"/>
                    <a:pt x="3543" y="5533"/>
                    <a:pt x="3572" y="5476"/>
                  </a:cubicBezTo>
                  <a:cubicBezTo>
                    <a:pt x="3886" y="6060"/>
                    <a:pt x="4411" y="6433"/>
                    <a:pt x="4899" y="6433"/>
                  </a:cubicBezTo>
                  <a:cubicBezTo>
                    <a:pt x="5038" y="6433"/>
                    <a:pt x="5173" y="6403"/>
                    <a:pt x="5300" y="6340"/>
                  </a:cubicBezTo>
                  <a:cubicBezTo>
                    <a:pt x="5847" y="6081"/>
                    <a:pt x="6020" y="5245"/>
                    <a:pt x="5703" y="4496"/>
                  </a:cubicBezTo>
                  <a:cubicBezTo>
                    <a:pt x="6481" y="4468"/>
                    <a:pt x="7115" y="4036"/>
                    <a:pt x="7172" y="3460"/>
                  </a:cubicBezTo>
                  <a:cubicBezTo>
                    <a:pt x="7144" y="2912"/>
                    <a:pt x="6596" y="2365"/>
                    <a:pt x="5819" y="2250"/>
                  </a:cubicBezTo>
                  <a:cubicBezTo>
                    <a:pt x="6251" y="1472"/>
                    <a:pt x="6135" y="608"/>
                    <a:pt x="5559" y="291"/>
                  </a:cubicBezTo>
                  <a:cubicBezTo>
                    <a:pt x="5413" y="210"/>
                    <a:pt x="5258" y="175"/>
                    <a:pt x="5099" y="175"/>
                  </a:cubicBezTo>
                  <a:cubicBezTo>
                    <a:pt x="4975" y="175"/>
                    <a:pt x="4850" y="196"/>
                    <a:pt x="4724" y="233"/>
                  </a:cubicBezTo>
                  <a:cubicBezTo>
                    <a:pt x="4378" y="377"/>
                    <a:pt x="4004" y="666"/>
                    <a:pt x="3802" y="1098"/>
                  </a:cubicBezTo>
                  <a:cubicBezTo>
                    <a:pt x="3802" y="1069"/>
                    <a:pt x="3745" y="1069"/>
                    <a:pt x="3745" y="1040"/>
                  </a:cubicBezTo>
                  <a:cubicBezTo>
                    <a:pt x="3426" y="403"/>
                    <a:pt x="2875" y="0"/>
                    <a:pt x="23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30" name="Google Shape;1409;p50"/>
            <p:cNvGrpSpPr/>
            <p:nvPr/>
          </p:nvGrpSpPr>
          <p:grpSpPr>
            <a:xfrm>
              <a:off x="8549240" y="3624833"/>
              <a:ext cx="237314" cy="213865"/>
              <a:chOff x="8365015" y="3739933"/>
              <a:chExt cx="237314" cy="213865"/>
            </a:xfrm>
          </p:grpSpPr>
          <p:sp>
            <p:nvSpPr>
              <p:cNvPr id="1431" name="Google Shape;1410;p50"/>
              <p:cNvSpPr/>
              <p:nvPr/>
            </p:nvSpPr>
            <p:spPr>
              <a:xfrm>
                <a:off x="8406362" y="3749826"/>
                <a:ext cx="190569" cy="197918"/>
              </a:xfrm>
              <a:custGeom>
                <a:avLst/>
                <a:gdLst/>
                <a:ahLst/>
                <a:cxnLst/>
                <a:rect l="l" t="t" r="r" b="b"/>
                <a:pathLst>
                  <a:path w="6107" h="6342" extrusionOk="0">
                    <a:moveTo>
                      <a:pt x="4060" y="1"/>
                    </a:moveTo>
                    <a:cubicBezTo>
                      <a:pt x="3930" y="1"/>
                      <a:pt x="3794" y="29"/>
                      <a:pt x="3658" y="84"/>
                    </a:cubicBezTo>
                    <a:cubicBezTo>
                      <a:pt x="3428" y="2186"/>
                      <a:pt x="2218" y="4260"/>
                      <a:pt x="202" y="4808"/>
                    </a:cubicBezTo>
                    <a:cubicBezTo>
                      <a:pt x="144" y="4836"/>
                      <a:pt x="144" y="4836"/>
                      <a:pt x="115" y="4836"/>
                    </a:cubicBezTo>
                    <a:cubicBezTo>
                      <a:pt x="0" y="5355"/>
                      <a:pt x="86" y="5816"/>
                      <a:pt x="403" y="6075"/>
                    </a:cubicBezTo>
                    <a:cubicBezTo>
                      <a:pt x="557" y="6219"/>
                      <a:pt x="755" y="6286"/>
                      <a:pt x="973" y="6286"/>
                    </a:cubicBezTo>
                    <a:cubicBezTo>
                      <a:pt x="1408" y="6286"/>
                      <a:pt x="1920" y="6017"/>
                      <a:pt x="2304" y="5556"/>
                    </a:cubicBezTo>
                    <a:cubicBezTo>
                      <a:pt x="2391" y="5499"/>
                      <a:pt x="2420" y="5441"/>
                      <a:pt x="2448" y="5384"/>
                    </a:cubicBezTo>
                    <a:cubicBezTo>
                      <a:pt x="2763" y="5967"/>
                      <a:pt x="3287" y="6341"/>
                      <a:pt x="3776" y="6341"/>
                    </a:cubicBezTo>
                    <a:cubicBezTo>
                      <a:pt x="3914" y="6341"/>
                      <a:pt x="4050" y="6311"/>
                      <a:pt x="4177" y="6248"/>
                    </a:cubicBezTo>
                    <a:cubicBezTo>
                      <a:pt x="4724" y="5960"/>
                      <a:pt x="4897" y="5153"/>
                      <a:pt x="4580" y="4404"/>
                    </a:cubicBezTo>
                    <a:cubicBezTo>
                      <a:pt x="5386" y="4375"/>
                      <a:pt x="6020" y="3943"/>
                      <a:pt x="6078" y="3367"/>
                    </a:cubicBezTo>
                    <a:cubicBezTo>
                      <a:pt x="6107" y="2791"/>
                      <a:pt x="5559" y="2244"/>
                      <a:pt x="4724" y="2100"/>
                    </a:cubicBezTo>
                    <a:cubicBezTo>
                      <a:pt x="5127" y="1322"/>
                      <a:pt x="5070" y="458"/>
                      <a:pt x="4465" y="112"/>
                    </a:cubicBezTo>
                    <a:cubicBezTo>
                      <a:pt x="4343" y="36"/>
                      <a:pt x="4205" y="1"/>
                      <a:pt x="4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11;p50"/>
              <p:cNvSpPr/>
              <p:nvPr/>
            </p:nvSpPr>
            <p:spPr>
              <a:xfrm>
                <a:off x="8449487" y="3820261"/>
                <a:ext cx="75547" cy="56735"/>
              </a:xfrm>
              <a:custGeom>
                <a:avLst/>
                <a:gdLst/>
                <a:ahLst/>
                <a:cxnLst/>
                <a:rect l="l" t="t" r="r" b="b"/>
                <a:pathLst>
                  <a:path w="2421" h="1818" extrusionOk="0">
                    <a:moveTo>
                      <a:pt x="1316" y="0"/>
                    </a:moveTo>
                    <a:cubicBezTo>
                      <a:pt x="1179" y="0"/>
                      <a:pt x="1036" y="23"/>
                      <a:pt x="894" y="73"/>
                    </a:cubicBezTo>
                    <a:cubicBezTo>
                      <a:pt x="375" y="246"/>
                      <a:pt x="1" y="793"/>
                      <a:pt x="145" y="1254"/>
                    </a:cubicBezTo>
                    <a:cubicBezTo>
                      <a:pt x="253" y="1601"/>
                      <a:pt x="622" y="1817"/>
                      <a:pt x="1044" y="1817"/>
                    </a:cubicBezTo>
                    <a:cubicBezTo>
                      <a:pt x="1183" y="1817"/>
                      <a:pt x="1327" y="1794"/>
                      <a:pt x="1470" y="1744"/>
                    </a:cubicBezTo>
                    <a:cubicBezTo>
                      <a:pt x="2046" y="1571"/>
                      <a:pt x="2420" y="1024"/>
                      <a:pt x="2247" y="563"/>
                    </a:cubicBezTo>
                    <a:cubicBezTo>
                      <a:pt x="2096" y="216"/>
                      <a:pt x="1732" y="0"/>
                      <a:pt x="13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12;p50"/>
              <p:cNvSpPr/>
              <p:nvPr/>
            </p:nvSpPr>
            <p:spPr>
              <a:xfrm>
                <a:off x="8365015" y="3739933"/>
                <a:ext cx="237314" cy="213865"/>
              </a:xfrm>
              <a:custGeom>
                <a:avLst/>
                <a:gdLst/>
                <a:ahLst/>
                <a:cxnLst/>
                <a:rect l="l" t="t" r="r" b="b"/>
                <a:pathLst>
                  <a:path w="7605" h="6853" extrusionOk="0">
                    <a:moveTo>
                      <a:pt x="2618" y="386"/>
                    </a:moveTo>
                    <a:cubicBezTo>
                      <a:pt x="2715" y="386"/>
                      <a:pt x="2823" y="401"/>
                      <a:pt x="2938" y="429"/>
                    </a:cubicBezTo>
                    <a:cubicBezTo>
                      <a:pt x="3284" y="545"/>
                      <a:pt x="3601" y="862"/>
                      <a:pt x="3831" y="1294"/>
                    </a:cubicBezTo>
                    <a:lnTo>
                      <a:pt x="3860" y="1380"/>
                    </a:lnTo>
                    <a:cubicBezTo>
                      <a:pt x="3889" y="1438"/>
                      <a:pt x="3975" y="1466"/>
                      <a:pt x="4033" y="1466"/>
                    </a:cubicBezTo>
                    <a:cubicBezTo>
                      <a:pt x="4119" y="1466"/>
                      <a:pt x="4177" y="1438"/>
                      <a:pt x="4234" y="1380"/>
                    </a:cubicBezTo>
                    <a:cubicBezTo>
                      <a:pt x="4407" y="1006"/>
                      <a:pt x="4724" y="718"/>
                      <a:pt x="5041" y="602"/>
                    </a:cubicBezTo>
                    <a:cubicBezTo>
                      <a:pt x="5161" y="568"/>
                      <a:pt x="5291" y="523"/>
                      <a:pt x="5432" y="523"/>
                    </a:cubicBezTo>
                    <a:cubicBezTo>
                      <a:pt x="5527" y="523"/>
                      <a:pt x="5627" y="544"/>
                      <a:pt x="5732" y="602"/>
                    </a:cubicBezTo>
                    <a:cubicBezTo>
                      <a:pt x="6164" y="862"/>
                      <a:pt x="6251" y="1610"/>
                      <a:pt x="5876" y="2302"/>
                    </a:cubicBezTo>
                    <a:cubicBezTo>
                      <a:pt x="5847" y="2331"/>
                      <a:pt x="5847" y="2417"/>
                      <a:pt x="5876" y="2475"/>
                    </a:cubicBezTo>
                    <a:cubicBezTo>
                      <a:pt x="5905" y="2561"/>
                      <a:pt x="5963" y="2590"/>
                      <a:pt x="6020" y="2590"/>
                    </a:cubicBezTo>
                    <a:cubicBezTo>
                      <a:pt x="6711" y="2734"/>
                      <a:pt x="7201" y="3166"/>
                      <a:pt x="7172" y="3627"/>
                    </a:cubicBezTo>
                    <a:cubicBezTo>
                      <a:pt x="7144" y="4116"/>
                      <a:pt x="6596" y="4462"/>
                      <a:pt x="5905" y="4520"/>
                    </a:cubicBezTo>
                    <a:cubicBezTo>
                      <a:pt x="5847" y="4520"/>
                      <a:pt x="5761" y="4548"/>
                      <a:pt x="5732" y="4606"/>
                    </a:cubicBezTo>
                    <a:cubicBezTo>
                      <a:pt x="5703" y="4664"/>
                      <a:pt x="5703" y="4721"/>
                      <a:pt x="5732" y="4808"/>
                    </a:cubicBezTo>
                    <a:cubicBezTo>
                      <a:pt x="6020" y="5470"/>
                      <a:pt x="5876" y="6161"/>
                      <a:pt x="5444" y="6392"/>
                    </a:cubicBezTo>
                    <a:cubicBezTo>
                      <a:pt x="5361" y="6431"/>
                      <a:pt x="5271" y="6449"/>
                      <a:pt x="5176" y="6449"/>
                    </a:cubicBezTo>
                    <a:cubicBezTo>
                      <a:pt x="4778" y="6449"/>
                      <a:pt x="4306" y="6121"/>
                      <a:pt x="4004" y="5585"/>
                    </a:cubicBezTo>
                    <a:cubicBezTo>
                      <a:pt x="3975" y="5528"/>
                      <a:pt x="3889" y="5470"/>
                      <a:pt x="3831" y="5470"/>
                    </a:cubicBezTo>
                    <a:cubicBezTo>
                      <a:pt x="3782" y="5470"/>
                      <a:pt x="3742" y="5489"/>
                      <a:pt x="3700" y="5489"/>
                    </a:cubicBezTo>
                    <a:cubicBezTo>
                      <a:pt x="3669" y="5489"/>
                      <a:pt x="3638" y="5478"/>
                      <a:pt x="3601" y="5441"/>
                    </a:cubicBezTo>
                    <a:cubicBezTo>
                      <a:pt x="3572" y="5528"/>
                      <a:pt x="3543" y="5585"/>
                      <a:pt x="3514" y="5614"/>
                    </a:cubicBezTo>
                    <a:cubicBezTo>
                      <a:pt x="3178" y="6049"/>
                      <a:pt x="2720" y="6280"/>
                      <a:pt x="2335" y="6280"/>
                    </a:cubicBezTo>
                    <a:cubicBezTo>
                      <a:pt x="2159" y="6280"/>
                      <a:pt x="1999" y="6232"/>
                      <a:pt x="1872" y="6133"/>
                    </a:cubicBezTo>
                    <a:cubicBezTo>
                      <a:pt x="1642" y="5902"/>
                      <a:pt x="1556" y="5557"/>
                      <a:pt x="1671" y="5125"/>
                    </a:cubicBezTo>
                    <a:cubicBezTo>
                      <a:pt x="1700" y="4894"/>
                      <a:pt x="1844" y="4692"/>
                      <a:pt x="1988" y="4462"/>
                    </a:cubicBezTo>
                    <a:cubicBezTo>
                      <a:pt x="2016" y="4433"/>
                      <a:pt x="2074" y="4347"/>
                      <a:pt x="2016" y="4289"/>
                    </a:cubicBezTo>
                    <a:cubicBezTo>
                      <a:pt x="2016" y="4203"/>
                      <a:pt x="1959" y="4145"/>
                      <a:pt x="1872" y="4145"/>
                    </a:cubicBezTo>
                    <a:lnTo>
                      <a:pt x="1786" y="4145"/>
                    </a:lnTo>
                    <a:cubicBezTo>
                      <a:pt x="1008" y="4001"/>
                      <a:pt x="490" y="3425"/>
                      <a:pt x="576" y="2907"/>
                    </a:cubicBezTo>
                    <a:cubicBezTo>
                      <a:pt x="655" y="2511"/>
                      <a:pt x="1120" y="2237"/>
                      <a:pt x="1683" y="2237"/>
                    </a:cubicBezTo>
                    <a:cubicBezTo>
                      <a:pt x="1736" y="2237"/>
                      <a:pt x="1789" y="2239"/>
                      <a:pt x="1844" y="2244"/>
                    </a:cubicBezTo>
                    <a:cubicBezTo>
                      <a:pt x="1930" y="2244"/>
                      <a:pt x="1988" y="2244"/>
                      <a:pt x="2016" y="2158"/>
                    </a:cubicBezTo>
                    <a:cubicBezTo>
                      <a:pt x="2074" y="2129"/>
                      <a:pt x="2103" y="2043"/>
                      <a:pt x="2074" y="1985"/>
                    </a:cubicBezTo>
                    <a:cubicBezTo>
                      <a:pt x="1786" y="1322"/>
                      <a:pt x="1930" y="660"/>
                      <a:pt x="2362" y="429"/>
                    </a:cubicBezTo>
                    <a:cubicBezTo>
                      <a:pt x="2434" y="401"/>
                      <a:pt x="2520" y="386"/>
                      <a:pt x="2618" y="386"/>
                    </a:cubicBezTo>
                    <a:close/>
                    <a:moveTo>
                      <a:pt x="2582" y="1"/>
                    </a:moveTo>
                    <a:cubicBezTo>
                      <a:pt x="2421" y="1"/>
                      <a:pt x="2268" y="37"/>
                      <a:pt x="2132" y="113"/>
                    </a:cubicBezTo>
                    <a:cubicBezTo>
                      <a:pt x="1584" y="401"/>
                      <a:pt x="1354" y="1150"/>
                      <a:pt x="1556" y="1927"/>
                    </a:cubicBezTo>
                    <a:cubicBezTo>
                      <a:pt x="835" y="1956"/>
                      <a:pt x="259" y="2359"/>
                      <a:pt x="144" y="2935"/>
                    </a:cubicBezTo>
                    <a:cubicBezTo>
                      <a:pt x="0" y="3598"/>
                      <a:pt x="634" y="4318"/>
                      <a:pt x="1498" y="4577"/>
                    </a:cubicBezTo>
                    <a:cubicBezTo>
                      <a:pt x="1411" y="4750"/>
                      <a:pt x="1296" y="4952"/>
                      <a:pt x="1267" y="5125"/>
                    </a:cubicBezTo>
                    <a:cubicBezTo>
                      <a:pt x="1123" y="5729"/>
                      <a:pt x="1267" y="6248"/>
                      <a:pt x="1642" y="6565"/>
                    </a:cubicBezTo>
                    <a:cubicBezTo>
                      <a:pt x="1838" y="6722"/>
                      <a:pt x="2075" y="6795"/>
                      <a:pt x="2328" y="6795"/>
                    </a:cubicBezTo>
                    <a:cubicBezTo>
                      <a:pt x="2816" y="6795"/>
                      <a:pt x="3366" y="6521"/>
                      <a:pt x="3802" y="6046"/>
                    </a:cubicBezTo>
                    <a:cubicBezTo>
                      <a:pt x="4148" y="6565"/>
                      <a:pt x="4695" y="6853"/>
                      <a:pt x="5156" y="6853"/>
                    </a:cubicBezTo>
                    <a:cubicBezTo>
                      <a:pt x="5329" y="6853"/>
                      <a:pt x="5473" y="6824"/>
                      <a:pt x="5588" y="6766"/>
                    </a:cubicBezTo>
                    <a:cubicBezTo>
                      <a:pt x="6164" y="6478"/>
                      <a:pt x="6395" y="5729"/>
                      <a:pt x="6164" y="4952"/>
                    </a:cubicBezTo>
                    <a:cubicBezTo>
                      <a:pt x="6971" y="4808"/>
                      <a:pt x="7547" y="4318"/>
                      <a:pt x="7576" y="3713"/>
                    </a:cubicBezTo>
                    <a:cubicBezTo>
                      <a:pt x="7604" y="3108"/>
                      <a:pt x="7115" y="2532"/>
                      <a:pt x="6337" y="2302"/>
                    </a:cubicBezTo>
                    <a:cubicBezTo>
                      <a:pt x="6683" y="1495"/>
                      <a:pt x="6539" y="631"/>
                      <a:pt x="5905" y="285"/>
                    </a:cubicBezTo>
                    <a:cubicBezTo>
                      <a:pt x="5747" y="206"/>
                      <a:pt x="5571" y="162"/>
                      <a:pt x="5383" y="162"/>
                    </a:cubicBezTo>
                    <a:cubicBezTo>
                      <a:pt x="5228" y="162"/>
                      <a:pt x="5065" y="192"/>
                      <a:pt x="4897" y="257"/>
                    </a:cubicBezTo>
                    <a:cubicBezTo>
                      <a:pt x="4580" y="372"/>
                      <a:pt x="4292" y="631"/>
                      <a:pt x="4033" y="919"/>
                    </a:cubicBezTo>
                    <a:cubicBezTo>
                      <a:pt x="3802" y="516"/>
                      <a:pt x="3428" y="228"/>
                      <a:pt x="3025" y="84"/>
                    </a:cubicBezTo>
                    <a:cubicBezTo>
                      <a:pt x="2875" y="29"/>
                      <a:pt x="2725" y="1"/>
                      <a:pt x="2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44" name="Google Shape;3045;p44"/>
          <p:cNvSpPr txBox="1"/>
          <p:nvPr/>
        </p:nvSpPr>
        <p:spPr>
          <a:xfrm>
            <a:off x="602554" y="881370"/>
            <a:ext cx="7704000" cy="477600"/>
          </a:xfrm>
          <a:prstGeom prst="rect">
            <a:avLst/>
          </a:prstGeom>
          <a:noFill/>
          <a:ln>
            <a:noFill/>
          </a:ln>
          <a:effectLst>
            <a:outerShdw dist="19050" dir="3000000" algn="bl" rotWithShape="0">
              <a:srgbClr val="FED8AC"/>
            </a:outerShdw>
          </a:effectLst>
        </p:spPr>
        <p:txBody>
          <a:bodyPr spcFirstLastPara="1" wrap="square" lIns="91425" tIns="0" rIns="91425" bIns="0" anchor="t"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dk1"/>
              </a:buClr>
              <a:buSzPts val="3200"/>
              <a:buFont typeface="Chewy" panose="020B0604020202020204"/>
              <a:buNone/>
              <a:defRPr sz="3200" b="0" i="0" u="none" strike="noStrike" cap="none">
                <a:solidFill>
                  <a:schemeClr val="dk1"/>
                </a:solidFill>
                <a:latin typeface="Chewy" panose="020B0604020202020204"/>
                <a:ea typeface="Chewy" panose="020B0604020202020204"/>
                <a:cs typeface="Chewy" panose="020B0604020202020204"/>
                <a:sym typeface="Chewy" panose="020B0604020202020204"/>
              </a:defRPr>
            </a:lvl1pPr>
            <a:lvl2pPr marR="0" lvl="1" algn="l" rtl="0">
              <a:lnSpc>
                <a:spcPct val="80000"/>
              </a:lnSpc>
              <a:spcBef>
                <a:spcPts val="0"/>
              </a:spcBef>
              <a:spcAft>
                <a:spcPts val="0"/>
              </a:spcAft>
              <a:buClr>
                <a:schemeClr val="dk1"/>
              </a:buClr>
              <a:buSzPts val="3200"/>
              <a:buFont typeface="Chewy" panose="020B0604020202020204"/>
              <a:buNone/>
              <a:defRPr sz="3200" b="0" i="0" u="none" strike="noStrike" cap="none">
                <a:solidFill>
                  <a:schemeClr val="dk1"/>
                </a:solidFill>
                <a:latin typeface="Chewy" panose="020B0604020202020204"/>
                <a:ea typeface="Chewy" panose="020B0604020202020204"/>
                <a:cs typeface="Chewy" panose="020B0604020202020204"/>
                <a:sym typeface="Chewy" panose="020B0604020202020204"/>
              </a:defRPr>
            </a:lvl2pPr>
            <a:lvl3pPr marR="0" lvl="2" algn="l" rtl="0">
              <a:lnSpc>
                <a:spcPct val="80000"/>
              </a:lnSpc>
              <a:spcBef>
                <a:spcPts val="0"/>
              </a:spcBef>
              <a:spcAft>
                <a:spcPts val="0"/>
              </a:spcAft>
              <a:buClr>
                <a:schemeClr val="dk1"/>
              </a:buClr>
              <a:buSzPts val="3200"/>
              <a:buFont typeface="Chewy" panose="020B0604020202020204"/>
              <a:buNone/>
              <a:defRPr sz="3200" b="0" i="0" u="none" strike="noStrike" cap="none">
                <a:solidFill>
                  <a:schemeClr val="dk1"/>
                </a:solidFill>
                <a:latin typeface="Chewy" panose="020B0604020202020204"/>
                <a:ea typeface="Chewy" panose="020B0604020202020204"/>
                <a:cs typeface="Chewy" panose="020B0604020202020204"/>
                <a:sym typeface="Chewy" panose="020B0604020202020204"/>
              </a:defRPr>
            </a:lvl3pPr>
            <a:lvl4pPr marR="0" lvl="3" algn="l" rtl="0">
              <a:lnSpc>
                <a:spcPct val="80000"/>
              </a:lnSpc>
              <a:spcBef>
                <a:spcPts val="0"/>
              </a:spcBef>
              <a:spcAft>
                <a:spcPts val="0"/>
              </a:spcAft>
              <a:buClr>
                <a:schemeClr val="dk1"/>
              </a:buClr>
              <a:buSzPts val="3200"/>
              <a:buFont typeface="Chewy" panose="020B0604020202020204"/>
              <a:buNone/>
              <a:defRPr sz="3200" b="0" i="0" u="none" strike="noStrike" cap="none">
                <a:solidFill>
                  <a:schemeClr val="dk1"/>
                </a:solidFill>
                <a:latin typeface="Chewy" panose="020B0604020202020204"/>
                <a:ea typeface="Chewy" panose="020B0604020202020204"/>
                <a:cs typeface="Chewy" panose="020B0604020202020204"/>
                <a:sym typeface="Chewy" panose="020B0604020202020204"/>
              </a:defRPr>
            </a:lvl4pPr>
            <a:lvl5pPr marR="0" lvl="4" algn="l" rtl="0">
              <a:lnSpc>
                <a:spcPct val="80000"/>
              </a:lnSpc>
              <a:spcBef>
                <a:spcPts val="0"/>
              </a:spcBef>
              <a:spcAft>
                <a:spcPts val="0"/>
              </a:spcAft>
              <a:buClr>
                <a:schemeClr val="dk1"/>
              </a:buClr>
              <a:buSzPts val="3200"/>
              <a:buFont typeface="Chewy" panose="020B0604020202020204"/>
              <a:buNone/>
              <a:defRPr sz="3200" b="0" i="0" u="none" strike="noStrike" cap="none">
                <a:solidFill>
                  <a:schemeClr val="dk1"/>
                </a:solidFill>
                <a:latin typeface="Chewy" panose="020B0604020202020204"/>
                <a:ea typeface="Chewy" panose="020B0604020202020204"/>
                <a:cs typeface="Chewy" panose="020B0604020202020204"/>
                <a:sym typeface="Chewy" panose="020B0604020202020204"/>
              </a:defRPr>
            </a:lvl5pPr>
            <a:lvl6pPr marR="0" lvl="5" algn="l" rtl="0">
              <a:lnSpc>
                <a:spcPct val="80000"/>
              </a:lnSpc>
              <a:spcBef>
                <a:spcPts val="0"/>
              </a:spcBef>
              <a:spcAft>
                <a:spcPts val="0"/>
              </a:spcAft>
              <a:buClr>
                <a:schemeClr val="dk1"/>
              </a:buClr>
              <a:buSzPts val="3200"/>
              <a:buFont typeface="Chewy" panose="020B0604020202020204"/>
              <a:buNone/>
              <a:defRPr sz="3200" b="0" i="0" u="none" strike="noStrike" cap="none">
                <a:solidFill>
                  <a:schemeClr val="dk1"/>
                </a:solidFill>
                <a:latin typeface="Chewy" panose="020B0604020202020204"/>
                <a:ea typeface="Chewy" panose="020B0604020202020204"/>
                <a:cs typeface="Chewy" panose="020B0604020202020204"/>
                <a:sym typeface="Chewy" panose="020B0604020202020204"/>
              </a:defRPr>
            </a:lvl6pPr>
            <a:lvl7pPr marR="0" lvl="6" algn="l" rtl="0">
              <a:lnSpc>
                <a:spcPct val="80000"/>
              </a:lnSpc>
              <a:spcBef>
                <a:spcPts val="0"/>
              </a:spcBef>
              <a:spcAft>
                <a:spcPts val="0"/>
              </a:spcAft>
              <a:buClr>
                <a:schemeClr val="dk1"/>
              </a:buClr>
              <a:buSzPts val="3200"/>
              <a:buFont typeface="Chewy" panose="020B0604020202020204"/>
              <a:buNone/>
              <a:defRPr sz="3200" b="0" i="0" u="none" strike="noStrike" cap="none">
                <a:solidFill>
                  <a:schemeClr val="dk1"/>
                </a:solidFill>
                <a:latin typeface="Chewy" panose="020B0604020202020204"/>
                <a:ea typeface="Chewy" panose="020B0604020202020204"/>
                <a:cs typeface="Chewy" panose="020B0604020202020204"/>
                <a:sym typeface="Chewy" panose="020B0604020202020204"/>
              </a:defRPr>
            </a:lvl7pPr>
            <a:lvl8pPr marR="0" lvl="7" algn="l" rtl="0">
              <a:lnSpc>
                <a:spcPct val="80000"/>
              </a:lnSpc>
              <a:spcBef>
                <a:spcPts val="0"/>
              </a:spcBef>
              <a:spcAft>
                <a:spcPts val="0"/>
              </a:spcAft>
              <a:buClr>
                <a:schemeClr val="dk1"/>
              </a:buClr>
              <a:buSzPts val="3200"/>
              <a:buFont typeface="Chewy" panose="020B0604020202020204"/>
              <a:buNone/>
              <a:defRPr sz="3200" b="0" i="0" u="none" strike="noStrike" cap="none">
                <a:solidFill>
                  <a:schemeClr val="dk1"/>
                </a:solidFill>
                <a:latin typeface="Chewy" panose="020B0604020202020204"/>
                <a:ea typeface="Chewy" panose="020B0604020202020204"/>
                <a:cs typeface="Chewy" panose="020B0604020202020204"/>
                <a:sym typeface="Chewy" panose="020B0604020202020204"/>
              </a:defRPr>
            </a:lvl8pPr>
            <a:lvl9pPr marR="0" lvl="8" algn="l" rtl="0">
              <a:lnSpc>
                <a:spcPct val="80000"/>
              </a:lnSpc>
              <a:spcBef>
                <a:spcPts val="0"/>
              </a:spcBef>
              <a:spcAft>
                <a:spcPts val="0"/>
              </a:spcAft>
              <a:buClr>
                <a:schemeClr val="dk1"/>
              </a:buClr>
              <a:buSzPts val="3200"/>
              <a:buFont typeface="Chewy" panose="020B0604020202020204"/>
              <a:buNone/>
              <a:defRPr sz="3200" b="0" i="0" u="none" strike="noStrike" cap="none">
                <a:solidFill>
                  <a:schemeClr val="dk1"/>
                </a:solidFill>
                <a:latin typeface="Chewy" panose="020B0604020202020204"/>
                <a:ea typeface="Chewy" panose="020B0604020202020204"/>
                <a:cs typeface="Chewy" panose="020B0604020202020204"/>
                <a:sym typeface="Chewy" panose="020B0604020202020204"/>
              </a:defRPr>
            </a:lvl9pPr>
          </a:lstStyle>
          <a:p>
            <a:pPr marL="0" marR="0" lvl="0" indent="0" algn="ctr" defTabSz="914400" rtl="0" eaLnBrk="1" fontAlgn="auto" latinLnBrk="0" hangingPunct="1">
              <a:lnSpc>
                <a:spcPct val="80000"/>
              </a:lnSpc>
              <a:spcBef>
                <a:spcPts val="0"/>
              </a:spcBef>
              <a:spcAft>
                <a:spcPts val="0"/>
              </a:spcAft>
              <a:buClr>
                <a:srgbClr val="311D55"/>
              </a:buClr>
              <a:buSzPts val="3200"/>
              <a:buFont typeface="Chewy" panose="020B0604020202020204"/>
              <a:buNone/>
              <a:defRPr/>
            </a:pPr>
            <a:r>
              <a:rPr kumimoji="0" lang="en-US" sz="4400" b="0" i="0" u="none" strike="noStrike" kern="0" cap="none" spc="0" normalizeH="0" baseline="0" noProof="0" dirty="0">
                <a:ln w="28575">
                  <a:solidFill>
                    <a:srgbClr val="EB404B">
                      <a:lumMod val="75000"/>
                    </a:srgbClr>
                  </a:solidFill>
                </a:ln>
                <a:solidFill>
                  <a:srgbClr val="FFFFFF"/>
                </a:solidFill>
                <a:effectLst/>
                <a:uLnTx/>
                <a:uFillTx/>
                <a:latin typeface="iCiel Cadena" panose="02000503000000020004" pitchFamily="50" charset="0"/>
                <a:sym typeface="Chewy" panose="020B0604020202020204"/>
              </a:rPr>
              <a:t>LUYỆN ĐỌC CÂU</a:t>
            </a:r>
          </a:p>
        </p:txBody>
      </p:sp>
      <p:sp>
        <p:nvSpPr>
          <p:cNvPr id="3" name="TextBox 2"/>
          <p:cNvSpPr txBox="1"/>
          <p:nvPr/>
        </p:nvSpPr>
        <p:spPr>
          <a:xfrm>
            <a:off x="1522601" y="1811616"/>
            <a:ext cx="6388217" cy="1938992"/>
          </a:xfrm>
          <a:prstGeom prst="rect">
            <a:avLst/>
          </a:prstGeom>
          <a:noFill/>
        </p:spPr>
        <p:txBody>
          <a:bodyPr wrap="square">
            <a:spAutoFit/>
          </a:bodyPr>
          <a:lstStyle/>
          <a:p>
            <a:pPr algn="just"/>
            <a:r>
              <a:rPr lang="vi-VN" sz="2000" b="0" i="0" dirty="0">
                <a:solidFill>
                  <a:srgbClr val="000000"/>
                </a:solidFill>
                <a:effectLst/>
                <a:latin typeface="+mj-lt"/>
              </a:rPr>
              <a:t>Phụ nữ Việt Nam xưa hay mặc áo lối mớ ba</a:t>
            </a:r>
            <a:r>
              <a:rPr lang="en-US" sz="2000" b="0" i="0" dirty="0">
                <a:solidFill>
                  <a:srgbClr val="000000"/>
                </a:solidFill>
                <a:effectLst/>
                <a:latin typeface="+mj-lt"/>
              </a:rPr>
              <a:t>,</a:t>
            </a:r>
            <a:r>
              <a:rPr lang="vi-VN" sz="2000" b="0" i="0" dirty="0">
                <a:solidFill>
                  <a:srgbClr val="000000"/>
                </a:solidFill>
                <a:effectLst/>
                <a:latin typeface="+mj-lt"/>
              </a:rPr>
              <a:t> mớ bảy, tức là mặc nhiều áo cánh lồng vào nhau. Tuy nhiên, với phong cách tế nhị, kín đáo, người phụ nữ Việt thường mặc chiếc áo dài thẫm màu bên ngoài, lấp ló bên trong mới là các lớp áo cánh nhiều màu (vàng mỡ gà, vàng chanh, hồng cánh sen, hồng đào, xanh hồ thủy,…)</a:t>
            </a:r>
            <a:r>
              <a:rPr lang="en-US" sz="2000" b="0" i="0" dirty="0">
                <a:solidFill>
                  <a:srgbClr val="000000"/>
                </a:solidFill>
                <a:effectLst/>
                <a:latin typeface="+mj-lt"/>
              </a:rPr>
              <a:t>.</a:t>
            </a:r>
            <a:endParaRPr lang="vi-VN" sz="2000" b="0" i="0" dirty="0">
              <a:solidFill>
                <a:srgbClr val="000000"/>
              </a:solidFill>
              <a:effectLst/>
              <a:latin typeface="+mj-lt"/>
            </a:endParaRPr>
          </a:p>
        </p:txBody>
      </p:sp>
      <p:cxnSp>
        <p:nvCxnSpPr>
          <p:cNvPr id="5" name="Straight Connector 4"/>
          <p:cNvCxnSpPr/>
          <p:nvPr/>
        </p:nvCxnSpPr>
        <p:spPr>
          <a:xfrm flipH="1">
            <a:off x="6249798" y="1895912"/>
            <a:ext cx="83890" cy="2181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7157207" y="1914088"/>
            <a:ext cx="83890" cy="2181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5346583" y="2200711"/>
            <a:ext cx="83890" cy="2181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5398315" y="2202110"/>
            <a:ext cx="83890" cy="2181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6641284" y="2220287"/>
            <a:ext cx="83890" cy="2181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2775358" y="2516872"/>
            <a:ext cx="83890" cy="2181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3665990" y="2500094"/>
            <a:ext cx="83890" cy="2181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4195895" y="2810487"/>
            <a:ext cx="83890" cy="2181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4423796" y="3424281"/>
            <a:ext cx="83890" cy="2181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4471332" y="3425679"/>
            <a:ext cx="83890" cy="2181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783123" y="3133462"/>
            <a:ext cx="83890" cy="2181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6160316" y="3101303"/>
            <a:ext cx="83890" cy="2181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7831123" y="3094310"/>
            <a:ext cx="83890" cy="2181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2614568" y="3397709"/>
            <a:ext cx="83890" cy="2181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44"/>
                                        </p:tgtEl>
                                        <p:attrNameLst>
                                          <p:attrName>style.visibility</p:attrName>
                                        </p:attrNameLst>
                                      </p:cBhvr>
                                      <p:to>
                                        <p:strVal val="visible"/>
                                      </p:to>
                                    </p:set>
                                    <p:animEffect transition="in" filter="barn(inVertical)">
                                      <p:cBhvr>
                                        <p:cTn id="7" dur="500"/>
                                        <p:tgtEl>
                                          <p:spTgt spid="144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up)">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up)">
                                      <p:cBhvr>
                                        <p:cTn id="29" dur="500"/>
                                        <p:tgtEl>
                                          <p:spTgt spid="7"/>
                                        </p:tgtEl>
                                      </p:cBhvr>
                                    </p:animEffect>
                                  </p:childTnLst>
                                </p:cTn>
                              </p:par>
                              <p:par>
                                <p:cTn id="30" presetID="22" presetClass="entr" presetSubtype="1"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up)">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up)">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up)">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up)">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up)">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up)">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wipe(up)">
                                      <p:cBhvr>
                                        <p:cTn id="62" dur="500"/>
                                        <p:tgtEl>
                                          <p:spTgt spid="16"/>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wipe(up)">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nodeType="click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wipe(up)">
                                      <p:cBhvr>
                                        <p:cTn id="72" dur="500"/>
                                        <p:tgtEl>
                                          <p:spTgt spid="18"/>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1" fill="hold" nodeType="clickEffect">
                                  <p:stCondLst>
                                    <p:cond delay="0"/>
                                  </p:stCondLst>
                                  <p:childTnLst>
                                    <p:set>
                                      <p:cBhvr>
                                        <p:cTn id="76" dur="1" fill="hold">
                                          <p:stCondLst>
                                            <p:cond delay="0"/>
                                          </p:stCondLst>
                                        </p:cTn>
                                        <p:tgtEl>
                                          <p:spTgt spid="13"/>
                                        </p:tgtEl>
                                        <p:attrNameLst>
                                          <p:attrName>style.visibility</p:attrName>
                                        </p:attrNameLst>
                                      </p:cBhvr>
                                      <p:to>
                                        <p:strVal val="visible"/>
                                      </p:to>
                                    </p:set>
                                    <p:animEffect transition="in" filter="wipe(up)">
                                      <p:cBhvr>
                                        <p:cTn id="77" dur="500"/>
                                        <p:tgtEl>
                                          <p:spTgt spid="13"/>
                                        </p:tgtEl>
                                      </p:cBhvr>
                                    </p:animEffect>
                                  </p:childTnLst>
                                </p:cTn>
                              </p:par>
                              <p:par>
                                <p:cTn id="78" presetID="22" presetClass="entr" presetSubtype="1" fill="hold" nodeType="withEffect">
                                  <p:stCondLst>
                                    <p:cond delay="0"/>
                                  </p:stCondLst>
                                  <p:childTnLst>
                                    <p:set>
                                      <p:cBhvr>
                                        <p:cTn id="79" dur="1" fill="hold">
                                          <p:stCondLst>
                                            <p:cond delay="0"/>
                                          </p:stCondLst>
                                        </p:cTn>
                                        <p:tgtEl>
                                          <p:spTgt spid="14"/>
                                        </p:tgtEl>
                                        <p:attrNameLst>
                                          <p:attrName>style.visibility</p:attrName>
                                        </p:attrNameLst>
                                      </p:cBhvr>
                                      <p:to>
                                        <p:strVal val="visible"/>
                                      </p:to>
                                    </p:set>
                                    <p:animEffect transition="in" filter="wipe(up)">
                                      <p:cBhvr>
                                        <p:cTn id="8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4"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03"/>
        <p:cNvGrpSpPr/>
        <p:nvPr/>
      </p:nvGrpSpPr>
      <p:grpSpPr>
        <a:xfrm>
          <a:off x="0" y="0"/>
          <a:ext cx="0" cy="0"/>
          <a:chOff x="0" y="0"/>
          <a:chExt cx="0" cy="0"/>
        </a:xfrm>
      </p:grpSpPr>
      <p:sp>
        <p:nvSpPr>
          <p:cNvPr id="1905" name="Google Shape;1905;p54"/>
          <p:cNvSpPr/>
          <p:nvPr/>
        </p:nvSpPr>
        <p:spPr>
          <a:xfrm>
            <a:off x="2628889" y="676315"/>
            <a:ext cx="130343" cy="266356"/>
          </a:xfrm>
          <a:custGeom>
            <a:avLst/>
            <a:gdLst/>
            <a:ahLst/>
            <a:cxnLst/>
            <a:rect l="l" t="t" r="r" b="b"/>
            <a:pathLst>
              <a:path w="4177" h="8535" extrusionOk="0">
                <a:moveTo>
                  <a:pt x="479" y="0"/>
                </a:moveTo>
                <a:cubicBezTo>
                  <a:pt x="379" y="0"/>
                  <a:pt x="283" y="41"/>
                  <a:pt x="202" y="82"/>
                </a:cubicBezTo>
                <a:cubicBezTo>
                  <a:pt x="58" y="168"/>
                  <a:pt x="0" y="341"/>
                  <a:pt x="115" y="485"/>
                </a:cubicBezTo>
                <a:cubicBezTo>
                  <a:pt x="202" y="629"/>
                  <a:pt x="317" y="687"/>
                  <a:pt x="461" y="744"/>
                </a:cubicBezTo>
                <a:cubicBezTo>
                  <a:pt x="720" y="802"/>
                  <a:pt x="1008" y="831"/>
                  <a:pt x="1268" y="946"/>
                </a:cubicBezTo>
                <a:cubicBezTo>
                  <a:pt x="1642" y="1090"/>
                  <a:pt x="1729" y="1234"/>
                  <a:pt x="1556" y="1609"/>
                </a:cubicBezTo>
                <a:cubicBezTo>
                  <a:pt x="1412" y="1925"/>
                  <a:pt x="1210" y="2213"/>
                  <a:pt x="1037" y="2501"/>
                </a:cubicBezTo>
                <a:cubicBezTo>
                  <a:pt x="749" y="2934"/>
                  <a:pt x="720" y="3366"/>
                  <a:pt x="980" y="3826"/>
                </a:cubicBezTo>
                <a:cubicBezTo>
                  <a:pt x="1152" y="4114"/>
                  <a:pt x="1412" y="4345"/>
                  <a:pt x="1729" y="4489"/>
                </a:cubicBezTo>
                <a:lnTo>
                  <a:pt x="2276" y="4691"/>
                </a:lnTo>
                <a:cubicBezTo>
                  <a:pt x="2621" y="4863"/>
                  <a:pt x="2708" y="5007"/>
                  <a:pt x="2564" y="5411"/>
                </a:cubicBezTo>
                <a:cubicBezTo>
                  <a:pt x="2449" y="5728"/>
                  <a:pt x="2276" y="6016"/>
                  <a:pt x="2074" y="6275"/>
                </a:cubicBezTo>
                <a:cubicBezTo>
                  <a:pt x="1613" y="6966"/>
                  <a:pt x="1729" y="7744"/>
                  <a:pt x="2362" y="8262"/>
                </a:cubicBezTo>
                <a:cubicBezTo>
                  <a:pt x="2632" y="8460"/>
                  <a:pt x="2935" y="8534"/>
                  <a:pt x="3244" y="8534"/>
                </a:cubicBezTo>
                <a:cubicBezTo>
                  <a:pt x="3430" y="8534"/>
                  <a:pt x="3618" y="8507"/>
                  <a:pt x="3802" y="8464"/>
                </a:cubicBezTo>
                <a:cubicBezTo>
                  <a:pt x="4033" y="8435"/>
                  <a:pt x="4177" y="8262"/>
                  <a:pt x="4090" y="8118"/>
                </a:cubicBezTo>
                <a:cubicBezTo>
                  <a:pt x="4062" y="7945"/>
                  <a:pt x="4033" y="7859"/>
                  <a:pt x="3745" y="7859"/>
                </a:cubicBezTo>
                <a:cubicBezTo>
                  <a:pt x="3486" y="7859"/>
                  <a:pt x="3284" y="7859"/>
                  <a:pt x="3053" y="7801"/>
                </a:cubicBezTo>
                <a:cubicBezTo>
                  <a:pt x="2593" y="7657"/>
                  <a:pt x="2362" y="7225"/>
                  <a:pt x="2593" y="6793"/>
                </a:cubicBezTo>
                <a:cubicBezTo>
                  <a:pt x="2650" y="6649"/>
                  <a:pt x="2765" y="6505"/>
                  <a:pt x="2881" y="6361"/>
                </a:cubicBezTo>
                <a:cubicBezTo>
                  <a:pt x="3082" y="5987"/>
                  <a:pt x="3313" y="5641"/>
                  <a:pt x="3342" y="5238"/>
                </a:cubicBezTo>
                <a:cubicBezTo>
                  <a:pt x="3428" y="4691"/>
                  <a:pt x="3198" y="4287"/>
                  <a:pt x="2737" y="4086"/>
                </a:cubicBezTo>
                <a:cubicBezTo>
                  <a:pt x="2593" y="3999"/>
                  <a:pt x="2449" y="3942"/>
                  <a:pt x="2218" y="3855"/>
                </a:cubicBezTo>
                <a:cubicBezTo>
                  <a:pt x="2189" y="3855"/>
                  <a:pt x="2132" y="3826"/>
                  <a:pt x="2017" y="3798"/>
                </a:cubicBezTo>
                <a:cubicBezTo>
                  <a:pt x="1440" y="3538"/>
                  <a:pt x="1354" y="3279"/>
                  <a:pt x="1729" y="2789"/>
                </a:cubicBezTo>
                <a:cubicBezTo>
                  <a:pt x="1757" y="2761"/>
                  <a:pt x="1786" y="2703"/>
                  <a:pt x="1844" y="2645"/>
                </a:cubicBezTo>
                <a:cubicBezTo>
                  <a:pt x="2017" y="2357"/>
                  <a:pt x="2189" y="2041"/>
                  <a:pt x="2305" y="1695"/>
                </a:cubicBezTo>
                <a:cubicBezTo>
                  <a:pt x="2506" y="1090"/>
                  <a:pt x="2305" y="600"/>
                  <a:pt x="1729" y="312"/>
                </a:cubicBezTo>
                <a:cubicBezTo>
                  <a:pt x="1354" y="111"/>
                  <a:pt x="980" y="82"/>
                  <a:pt x="605" y="24"/>
                </a:cubicBezTo>
                <a:cubicBezTo>
                  <a:pt x="563" y="7"/>
                  <a:pt x="521" y="0"/>
                  <a:pt x="4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06" name="Google Shape;1906;p54"/>
          <p:cNvGrpSpPr/>
          <p:nvPr/>
        </p:nvGrpSpPr>
        <p:grpSpPr>
          <a:xfrm>
            <a:off x="3327758" y="1001749"/>
            <a:ext cx="438920" cy="183908"/>
            <a:chOff x="4667833" y="2949437"/>
            <a:chExt cx="438920" cy="183908"/>
          </a:xfrm>
        </p:grpSpPr>
        <p:sp>
          <p:nvSpPr>
            <p:cNvPr id="1907" name="Google Shape;1907;p54"/>
            <p:cNvSpPr/>
            <p:nvPr/>
          </p:nvSpPr>
          <p:spPr>
            <a:xfrm>
              <a:off x="4673103" y="2956804"/>
              <a:ext cx="428347" cy="169168"/>
            </a:xfrm>
            <a:custGeom>
              <a:avLst/>
              <a:gdLst/>
              <a:ahLst/>
              <a:cxnLst/>
              <a:rect l="l" t="t" r="r" b="b"/>
              <a:pathLst>
                <a:path w="12235" h="4832" extrusionOk="0">
                  <a:moveTo>
                    <a:pt x="4901" y="1"/>
                  </a:moveTo>
                  <a:cubicBezTo>
                    <a:pt x="2740" y="1"/>
                    <a:pt x="2391" y="2844"/>
                    <a:pt x="2391" y="2844"/>
                  </a:cubicBezTo>
                  <a:cubicBezTo>
                    <a:pt x="2391" y="2844"/>
                    <a:pt x="2176" y="2808"/>
                    <a:pt x="1878" y="2808"/>
                  </a:cubicBezTo>
                  <a:cubicBezTo>
                    <a:pt x="1380" y="2808"/>
                    <a:pt x="649" y="2909"/>
                    <a:pt x="288" y="3449"/>
                  </a:cubicBezTo>
                  <a:cubicBezTo>
                    <a:pt x="0" y="3939"/>
                    <a:pt x="0" y="4256"/>
                    <a:pt x="144" y="4429"/>
                  </a:cubicBezTo>
                  <a:cubicBezTo>
                    <a:pt x="404" y="4832"/>
                    <a:pt x="1181" y="4832"/>
                    <a:pt x="1239" y="4832"/>
                  </a:cubicBezTo>
                  <a:lnTo>
                    <a:pt x="10658" y="4832"/>
                  </a:lnTo>
                  <a:cubicBezTo>
                    <a:pt x="12235" y="4565"/>
                    <a:pt x="11555" y="3281"/>
                    <a:pt x="10460" y="3281"/>
                  </a:cubicBezTo>
                  <a:cubicBezTo>
                    <a:pt x="10374" y="3281"/>
                    <a:pt x="10287" y="3289"/>
                    <a:pt x="10197" y="3305"/>
                  </a:cubicBezTo>
                  <a:cubicBezTo>
                    <a:pt x="10024" y="3363"/>
                    <a:pt x="9304" y="3536"/>
                    <a:pt x="9218" y="3737"/>
                  </a:cubicBezTo>
                  <a:cubicBezTo>
                    <a:pt x="9218" y="3737"/>
                    <a:pt x="9794" y="1779"/>
                    <a:pt x="8786" y="1375"/>
                  </a:cubicBezTo>
                  <a:cubicBezTo>
                    <a:pt x="8674" y="1330"/>
                    <a:pt x="8560" y="1311"/>
                    <a:pt x="8445" y="1311"/>
                  </a:cubicBezTo>
                  <a:cubicBezTo>
                    <a:pt x="7530" y="1311"/>
                    <a:pt x="6597" y="2585"/>
                    <a:pt x="6597" y="2585"/>
                  </a:cubicBezTo>
                  <a:cubicBezTo>
                    <a:pt x="6712" y="1548"/>
                    <a:pt x="6510" y="943"/>
                    <a:pt x="6280" y="569"/>
                  </a:cubicBezTo>
                  <a:cubicBezTo>
                    <a:pt x="5905" y="50"/>
                    <a:pt x="5416" y="50"/>
                    <a:pt x="5416" y="50"/>
                  </a:cubicBezTo>
                  <a:cubicBezTo>
                    <a:pt x="5234" y="16"/>
                    <a:pt x="5063" y="1"/>
                    <a:pt x="49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08" name="Google Shape;1908;p54"/>
            <p:cNvGrpSpPr/>
            <p:nvPr/>
          </p:nvGrpSpPr>
          <p:grpSpPr>
            <a:xfrm>
              <a:off x="4667833" y="2949437"/>
              <a:ext cx="438920" cy="183908"/>
              <a:chOff x="3910642" y="4229199"/>
              <a:chExt cx="313425" cy="131325"/>
            </a:xfrm>
          </p:grpSpPr>
          <p:sp>
            <p:nvSpPr>
              <p:cNvPr id="1909" name="Google Shape;1909;p54"/>
              <p:cNvSpPr/>
              <p:nvPr/>
            </p:nvSpPr>
            <p:spPr>
              <a:xfrm>
                <a:off x="3921442" y="4248149"/>
                <a:ext cx="302625" cy="107325"/>
              </a:xfrm>
              <a:custGeom>
                <a:avLst/>
                <a:gdLst/>
                <a:ahLst/>
                <a:cxnLst/>
                <a:rect l="l" t="t" r="r" b="b"/>
                <a:pathLst>
                  <a:path w="12105" h="4293" extrusionOk="0">
                    <a:moveTo>
                      <a:pt x="6136" y="1"/>
                    </a:moveTo>
                    <a:cubicBezTo>
                      <a:pt x="5646" y="721"/>
                      <a:pt x="5099" y="1384"/>
                      <a:pt x="4436" y="1902"/>
                    </a:cubicBezTo>
                    <a:cubicBezTo>
                      <a:pt x="3169" y="2939"/>
                      <a:pt x="1642" y="3573"/>
                      <a:pt x="0" y="3890"/>
                    </a:cubicBezTo>
                    <a:cubicBezTo>
                      <a:pt x="260" y="4293"/>
                      <a:pt x="1037" y="4293"/>
                      <a:pt x="1095" y="4293"/>
                    </a:cubicBezTo>
                    <a:lnTo>
                      <a:pt x="10514" y="4293"/>
                    </a:lnTo>
                    <a:cubicBezTo>
                      <a:pt x="12105" y="4023"/>
                      <a:pt x="11399" y="2718"/>
                      <a:pt x="10286" y="2718"/>
                    </a:cubicBezTo>
                    <a:cubicBezTo>
                      <a:pt x="10210" y="2718"/>
                      <a:pt x="10132" y="2725"/>
                      <a:pt x="10053" y="2737"/>
                    </a:cubicBezTo>
                    <a:cubicBezTo>
                      <a:pt x="9880" y="2766"/>
                      <a:pt x="9160" y="2968"/>
                      <a:pt x="9074" y="3169"/>
                    </a:cubicBezTo>
                    <a:cubicBezTo>
                      <a:pt x="9074" y="3169"/>
                      <a:pt x="9650" y="1182"/>
                      <a:pt x="8642" y="807"/>
                    </a:cubicBezTo>
                    <a:cubicBezTo>
                      <a:pt x="8530" y="763"/>
                      <a:pt x="8416" y="743"/>
                      <a:pt x="8301" y="743"/>
                    </a:cubicBezTo>
                    <a:cubicBezTo>
                      <a:pt x="7386" y="743"/>
                      <a:pt x="6453" y="2017"/>
                      <a:pt x="6453" y="2017"/>
                    </a:cubicBezTo>
                    <a:cubicBezTo>
                      <a:pt x="6568" y="980"/>
                      <a:pt x="6366" y="375"/>
                      <a:pt x="61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54"/>
              <p:cNvSpPr/>
              <p:nvPr/>
            </p:nvSpPr>
            <p:spPr>
              <a:xfrm>
                <a:off x="3910642" y="4229199"/>
                <a:ext cx="302475" cy="131325"/>
              </a:xfrm>
              <a:custGeom>
                <a:avLst/>
                <a:gdLst/>
                <a:ahLst/>
                <a:cxnLst/>
                <a:rect l="l" t="t" r="r" b="b"/>
                <a:pathLst>
                  <a:path w="12099" h="5253" extrusionOk="0">
                    <a:moveTo>
                      <a:pt x="5151" y="542"/>
                    </a:moveTo>
                    <a:cubicBezTo>
                      <a:pt x="5301" y="542"/>
                      <a:pt x="5456" y="557"/>
                      <a:pt x="5617" y="586"/>
                    </a:cubicBezTo>
                    <a:lnTo>
                      <a:pt x="5675" y="586"/>
                    </a:lnTo>
                    <a:cubicBezTo>
                      <a:pt x="5675" y="586"/>
                      <a:pt x="6049" y="586"/>
                      <a:pt x="6337" y="1018"/>
                    </a:cubicBezTo>
                    <a:cubicBezTo>
                      <a:pt x="6625" y="1393"/>
                      <a:pt x="6712" y="2026"/>
                      <a:pt x="6625" y="2890"/>
                    </a:cubicBezTo>
                    <a:cubicBezTo>
                      <a:pt x="6625" y="2977"/>
                      <a:pt x="6712" y="3063"/>
                      <a:pt x="6769" y="3092"/>
                    </a:cubicBezTo>
                    <a:cubicBezTo>
                      <a:pt x="6803" y="3109"/>
                      <a:pt x="6834" y="3116"/>
                      <a:pt x="6863" y="3116"/>
                    </a:cubicBezTo>
                    <a:cubicBezTo>
                      <a:pt x="6933" y="3116"/>
                      <a:pt x="6988" y="3075"/>
                      <a:pt x="7029" y="3035"/>
                    </a:cubicBezTo>
                    <a:cubicBezTo>
                      <a:pt x="7308" y="2679"/>
                      <a:pt x="8078" y="1832"/>
                      <a:pt x="8750" y="1832"/>
                    </a:cubicBezTo>
                    <a:cubicBezTo>
                      <a:pt x="8841" y="1832"/>
                      <a:pt x="8930" y="1848"/>
                      <a:pt x="9016" y="1882"/>
                    </a:cubicBezTo>
                    <a:cubicBezTo>
                      <a:pt x="9765" y="2170"/>
                      <a:pt x="9419" y="3783"/>
                      <a:pt x="9333" y="4014"/>
                    </a:cubicBezTo>
                    <a:cubicBezTo>
                      <a:pt x="9304" y="4100"/>
                      <a:pt x="9362" y="4215"/>
                      <a:pt x="9477" y="4244"/>
                    </a:cubicBezTo>
                    <a:cubicBezTo>
                      <a:pt x="9592" y="4244"/>
                      <a:pt x="9707" y="4215"/>
                      <a:pt x="9736" y="4100"/>
                    </a:cubicBezTo>
                    <a:cubicBezTo>
                      <a:pt x="9794" y="4014"/>
                      <a:pt x="10283" y="3812"/>
                      <a:pt x="10514" y="3783"/>
                    </a:cubicBezTo>
                    <a:cubicBezTo>
                      <a:pt x="10613" y="3760"/>
                      <a:pt x="10706" y="3750"/>
                      <a:pt x="10793" y="3750"/>
                    </a:cubicBezTo>
                    <a:cubicBezTo>
                      <a:pt x="11136" y="3750"/>
                      <a:pt x="11384" y="3911"/>
                      <a:pt x="11522" y="4071"/>
                    </a:cubicBezTo>
                    <a:cubicBezTo>
                      <a:pt x="11637" y="4215"/>
                      <a:pt x="11666" y="4359"/>
                      <a:pt x="11637" y="4504"/>
                    </a:cubicBezTo>
                    <a:cubicBezTo>
                      <a:pt x="11580" y="4676"/>
                      <a:pt x="11320" y="4820"/>
                      <a:pt x="10917" y="4907"/>
                    </a:cubicBezTo>
                    <a:lnTo>
                      <a:pt x="1527" y="4907"/>
                    </a:lnTo>
                    <a:cubicBezTo>
                      <a:pt x="1354" y="4907"/>
                      <a:pt x="807" y="4820"/>
                      <a:pt x="634" y="4590"/>
                    </a:cubicBezTo>
                    <a:cubicBezTo>
                      <a:pt x="490" y="4359"/>
                      <a:pt x="634" y="4043"/>
                      <a:pt x="778" y="3812"/>
                    </a:cubicBezTo>
                    <a:cubicBezTo>
                      <a:pt x="1095" y="3323"/>
                      <a:pt x="1729" y="3236"/>
                      <a:pt x="2161" y="3236"/>
                    </a:cubicBezTo>
                    <a:cubicBezTo>
                      <a:pt x="2420" y="3236"/>
                      <a:pt x="2650" y="3294"/>
                      <a:pt x="2593" y="3380"/>
                    </a:cubicBezTo>
                    <a:cubicBezTo>
                      <a:pt x="2650" y="3380"/>
                      <a:pt x="2708" y="3380"/>
                      <a:pt x="2737" y="3351"/>
                    </a:cubicBezTo>
                    <a:cubicBezTo>
                      <a:pt x="2794" y="3323"/>
                      <a:pt x="2823" y="3265"/>
                      <a:pt x="2823" y="3207"/>
                    </a:cubicBezTo>
                    <a:cubicBezTo>
                      <a:pt x="2823" y="3207"/>
                      <a:pt x="3025" y="1623"/>
                      <a:pt x="4004" y="903"/>
                    </a:cubicBezTo>
                    <a:cubicBezTo>
                      <a:pt x="4326" y="667"/>
                      <a:pt x="4713" y="542"/>
                      <a:pt x="5151" y="542"/>
                    </a:cubicBezTo>
                    <a:close/>
                    <a:moveTo>
                      <a:pt x="5233" y="0"/>
                    </a:moveTo>
                    <a:cubicBezTo>
                      <a:pt x="4696" y="0"/>
                      <a:pt x="4206" y="157"/>
                      <a:pt x="3803" y="471"/>
                    </a:cubicBezTo>
                    <a:cubicBezTo>
                      <a:pt x="2881" y="1162"/>
                      <a:pt x="2593" y="2372"/>
                      <a:pt x="2478" y="2862"/>
                    </a:cubicBezTo>
                    <a:cubicBezTo>
                      <a:pt x="2364" y="2840"/>
                      <a:pt x="2210" y="2824"/>
                      <a:pt x="2035" y="2824"/>
                    </a:cubicBezTo>
                    <a:cubicBezTo>
                      <a:pt x="1501" y="2824"/>
                      <a:pt x="773" y="2974"/>
                      <a:pt x="404" y="3582"/>
                    </a:cubicBezTo>
                    <a:cubicBezTo>
                      <a:pt x="0" y="4187"/>
                      <a:pt x="116" y="4532"/>
                      <a:pt x="260" y="4763"/>
                    </a:cubicBezTo>
                    <a:cubicBezTo>
                      <a:pt x="576" y="5252"/>
                      <a:pt x="1412" y="5252"/>
                      <a:pt x="1527" y="5252"/>
                    </a:cubicBezTo>
                    <a:lnTo>
                      <a:pt x="10946" y="5252"/>
                    </a:lnTo>
                    <a:cubicBezTo>
                      <a:pt x="11666" y="5108"/>
                      <a:pt x="11925" y="4820"/>
                      <a:pt x="12012" y="4590"/>
                    </a:cubicBezTo>
                    <a:cubicBezTo>
                      <a:pt x="12098" y="4302"/>
                      <a:pt x="12041" y="4014"/>
                      <a:pt x="11810" y="3755"/>
                    </a:cubicBezTo>
                    <a:cubicBezTo>
                      <a:pt x="11581" y="3457"/>
                      <a:pt x="11171" y="3287"/>
                      <a:pt x="10767" y="3287"/>
                    </a:cubicBezTo>
                    <a:cubicBezTo>
                      <a:pt x="10662" y="3287"/>
                      <a:pt x="10557" y="3299"/>
                      <a:pt x="10456" y="3323"/>
                    </a:cubicBezTo>
                    <a:cubicBezTo>
                      <a:pt x="10427" y="3323"/>
                      <a:pt x="10139" y="3380"/>
                      <a:pt x="9851" y="3495"/>
                    </a:cubicBezTo>
                    <a:cubicBezTo>
                      <a:pt x="9938" y="2804"/>
                      <a:pt x="9995" y="1710"/>
                      <a:pt x="9160" y="1364"/>
                    </a:cubicBezTo>
                    <a:cubicBezTo>
                      <a:pt x="9014" y="1307"/>
                      <a:pt x="8869" y="1281"/>
                      <a:pt x="8727" y="1281"/>
                    </a:cubicBezTo>
                    <a:cubicBezTo>
                      <a:pt x="8082" y="1281"/>
                      <a:pt x="7492" y="1798"/>
                      <a:pt x="7115" y="2199"/>
                    </a:cubicBezTo>
                    <a:cubicBezTo>
                      <a:pt x="7115" y="1565"/>
                      <a:pt x="6971" y="1047"/>
                      <a:pt x="6712" y="644"/>
                    </a:cubicBezTo>
                    <a:cubicBezTo>
                      <a:pt x="6308" y="125"/>
                      <a:pt x="5819" y="39"/>
                      <a:pt x="5704" y="39"/>
                    </a:cubicBezTo>
                    <a:cubicBezTo>
                      <a:pt x="5544" y="13"/>
                      <a:pt x="5386" y="0"/>
                      <a:pt x="52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11" name="Google Shape;1911;p54"/>
          <p:cNvGrpSpPr/>
          <p:nvPr/>
        </p:nvGrpSpPr>
        <p:grpSpPr>
          <a:xfrm>
            <a:off x="1744325" y="692182"/>
            <a:ext cx="462280" cy="234739"/>
            <a:chOff x="10156395" y="3886587"/>
            <a:chExt cx="441739" cy="224309"/>
          </a:xfrm>
        </p:grpSpPr>
        <p:sp>
          <p:nvSpPr>
            <p:cNvPr id="1912" name="Google Shape;1912;p54"/>
            <p:cNvSpPr/>
            <p:nvPr/>
          </p:nvSpPr>
          <p:spPr>
            <a:xfrm>
              <a:off x="10160943" y="3894142"/>
              <a:ext cx="432654" cy="209185"/>
            </a:xfrm>
            <a:custGeom>
              <a:avLst/>
              <a:gdLst/>
              <a:ahLst/>
              <a:cxnLst/>
              <a:rect l="l" t="t" r="r" b="b"/>
              <a:pathLst>
                <a:path w="12358" h="5975" extrusionOk="0">
                  <a:moveTo>
                    <a:pt x="7074" y="1"/>
                  </a:moveTo>
                  <a:cubicBezTo>
                    <a:pt x="6528" y="1"/>
                    <a:pt x="6011" y="224"/>
                    <a:pt x="5761" y="768"/>
                  </a:cubicBezTo>
                  <a:cubicBezTo>
                    <a:pt x="5473" y="1373"/>
                    <a:pt x="5502" y="2208"/>
                    <a:pt x="5617" y="2870"/>
                  </a:cubicBezTo>
                  <a:cubicBezTo>
                    <a:pt x="5477" y="2168"/>
                    <a:pt x="4568" y="1602"/>
                    <a:pt x="3908" y="1602"/>
                  </a:cubicBezTo>
                  <a:cubicBezTo>
                    <a:pt x="3892" y="1602"/>
                    <a:pt x="3876" y="1602"/>
                    <a:pt x="3860" y="1603"/>
                  </a:cubicBezTo>
                  <a:cubicBezTo>
                    <a:pt x="3083" y="1632"/>
                    <a:pt x="2276" y="2352"/>
                    <a:pt x="2334" y="3101"/>
                  </a:cubicBezTo>
                  <a:cubicBezTo>
                    <a:pt x="2334" y="3447"/>
                    <a:pt x="2449" y="3821"/>
                    <a:pt x="2622" y="4080"/>
                  </a:cubicBezTo>
                  <a:cubicBezTo>
                    <a:pt x="2388" y="3932"/>
                    <a:pt x="2088" y="3857"/>
                    <a:pt x="1779" y="3857"/>
                  </a:cubicBezTo>
                  <a:cubicBezTo>
                    <a:pt x="1250" y="3857"/>
                    <a:pt x="695" y="4076"/>
                    <a:pt x="404" y="4512"/>
                  </a:cubicBezTo>
                  <a:cubicBezTo>
                    <a:pt x="0" y="5117"/>
                    <a:pt x="289" y="5837"/>
                    <a:pt x="836" y="5837"/>
                  </a:cubicBezTo>
                  <a:cubicBezTo>
                    <a:pt x="865" y="5837"/>
                    <a:pt x="2506" y="5837"/>
                    <a:pt x="4436" y="5895"/>
                  </a:cubicBezTo>
                  <a:cubicBezTo>
                    <a:pt x="6971" y="5924"/>
                    <a:pt x="9938" y="5953"/>
                    <a:pt x="9938" y="5953"/>
                  </a:cubicBezTo>
                  <a:cubicBezTo>
                    <a:pt x="9938" y="5953"/>
                    <a:pt x="10145" y="5974"/>
                    <a:pt x="10435" y="5974"/>
                  </a:cubicBezTo>
                  <a:cubicBezTo>
                    <a:pt x="11089" y="5974"/>
                    <a:pt x="12162" y="5864"/>
                    <a:pt x="12242" y="5146"/>
                  </a:cubicBezTo>
                  <a:cubicBezTo>
                    <a:pt x="12357" y="4167"/>
                    <a:pt x="10975" y="4051"/>
                    <a:pt x="10975" y="4051"/>
                  </a:cubicBezTo>
                  <a:cubicBezTo>
                    <a:pt x="10975" y="4051"/>
                    <a:pt x="12127" y="2237"/>
                    <a:pt x="10687" y="1632"/>
                  </a:cubicBezTo>
                  <a:cubicBezTo>
                    <a:pt x="10455" y="1529"/>
                    <a:pt x="10248" y="1486"/>
                    <a:pt x="10064" y="1486"/>
                  </a:cubicBezTo>
                  <a:cubicBezTo>
                    <a:pt x="9285" y="1486"/>
                    <a:pt x="8920" y="2258"/>
                    <a:pt x="8831" y="2526"/>
                  </a:cubicBezTo>
                  <a:lnTo>
                    <a:pt x="8831" y="2526"/>
                  </a:lnTo>
                  <a:cubicBezTo>
                    <a:pt x="9064" y="1704"/>
                    <a:pt x="8855" y="757"/>
                    <a:pt x="8094" y="307"/>
                  </a:cubicBezTo>
                  <a:cubicBezTo>
                    <a:pt x="7922" y="192"/>
                    <a:pt x="7720" y="76"/>
                    <a:pt x="7518" y="48"/>
                  </a:cubicBezTo>
                  <a:cubicBezTo>
                    <a:pt x="7371" y="17"/>
                    <a:pt x="7221" y="1"/>
                    <a:pt x="70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54"/>
            <p:cNvSpPr/>
            <p:nvPr/>
          </p:nvSpPr>
          <p:spPr>
            <a:xfrm>
              <a:off x="10320785" y="3894962"/>
              <a:ext cx="277349" cy="207539"/>
            </a:xfrm>
            <a:custGeom>
              <a:avLst/>
              <a:gdLst/>
              <a:ahLst/>
              <a:cxnLst/>
              <a:rect l="l" t="t" r="r" b="b"/>
              <a:pathLst>
                <a:path w="7922" h="5928" extrusionOk="0">
                  <a:moveTo>
                    <a:pt x="3025" y="1"/>
                  </a:moveTo>
                  <a:cubicBezTo>
                    <a:pt x="2593" y="2132"/>
                    <a:pt x="1498" y="4177"/>
                    <a:pt x="0" y="5848"/>
                  </a:cubicBezTo>
                  <a:cubicBezTo>
                    <a:pt x="2535" y="5877"/>
                    <a:pt x="5502" y="5906"/>
                    <a:pt x="5502" y="5906"/>
                  </a:cubicBezTo>
                  <a:cubicBezTo>
                    <a:pt x="5502" y="5906"/>
                    <a:pt x="5709" y="5927"/>
                    <a:pt x="5999" y="5927"/>
                  </a:cubicBezTo>
                  <a:cubicBezTo>
                    <a:pt x="6653" y="5927"/>
                    <a:pt x="7726" y="5817"/>
                    <a:pt x="7806" y="5099"/>
                  </a:cubicBezTo>
                  <a:cubicBezTo>
                    <a:pt x="7921" y="4120"/>
                    <a:pt x="6481" y="4004"/>
                    <a:pt x="6481" y="4004"/>
                  </a:cubicBezTo>
                  <a:cubicBezTo>
                    <a:pt x="6481" y="4004"/>
                    <a:pt x="7633" y="2190"/>
                    <a:pt x="6193" y="1585"/>
                  </a:cubicBezTo>
                  <a:cubicBezTo>
                    <a:pt x="5961" y="1482"/>
                    <a:pt x="5754" y="1439"/>
                    <a:pt x="5570" y="1439"/>
                  </a:cubicBezTo>
                  <a:cubicBezTo>
                    <a:pt x="4754" y="1439"/>
                    <a:pt x="4392" y="2287"/>
                    <a:pt x="4327" y="2514"/>
                  </a:cubicBezTo>
                  <a:lnTo>
                    <a:pt x="4327" y="2514"/>
                  </a:lnTo>
                  <a:cubicBezTo>
                    <a:pt x="4548" y="1684"/>
                    <a:pt x="4372" y="717"/>
                    <a:pt x="3601" y="260"/>
                  </a:cubicBezTo>
                  <a:cubicBezTo>
                    <a:pt x="3399" y="145"/>
                    <a:pt x="3226" y="58"/>
                    <a:pt x="30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54"/>
            <p:cNvSpPr/>
            <p:nvPr/>
          </p:nvSpPr>
          <p:spPr>
            <a:xfrm>
              <a:off x="10156395" y="3886587"/>
              <a:ext cx="441721" cy="224309"/>
            </a:xfrm>
            <a:custGeom>
              <a:avLst/>
              <a:gdLst/>
              <a:ahLst/>
              <a:cxnLst/>
              <a:rect l="l" t="t" r="r" b="b"/>
              <a:pathLst>
                <a:path w="12617" h="6407" extrusionOk="0">
                  <a:moveTo>
                    <a:pt x="7053" y="458"/>
                  </a:moveTo>
                  <a:cubicBezTo>
                    <a:pt x="7191" y="458"/>
                    <a:pt x="7329" y="474"/>
                    <a:pt x="7460" y="502"/>
                  </a:cubicBezTo>
                  <a:cubicBezTo>
                    <a:pt x="7633" y="531"/>
                    <a:pt x="7864" y="617"/>
                    <a:pt x="8008" y="704"/>
                  </a:cubicBezTo>
                  <a:cubicBezTo>
                    <a:pt x="8757" y="1193"/>
                    <a:pt x="8843" y="2115"/>
                    <a:pt x="8641" y="2778"/>
                  </a:cubicBezTo>
                  <a:cubicBezTo>
                    <a:pt x="8612" y="2864"/>
                    <a:pt x="8699" y="2979"/>
                    <a:pt x="8785" y="3008"/>
                  </a:cubicBezTo>
                  <a:cubicBezTo>
                    <a:pt x="8901" y="3008"/>
                    <a:pt x="9016" y="2979"/>
                    <a:pt x="9045" y="2864"/>
                  </a:cubicBezTo>
                  <a:cubicBezTo>
                    <a:pt x="9073" y="2778"/>
                    <a:pt x="9275" y="2230"/>
                    <a:pt x="9736" y="2000"/>
                  </a:cubicBezTo>
                  <a:cubicBezTo>
                    <a:pt x="9841" y="1942"/>
                    <a:pt x="9950" y="1917"/>
                    <a:pt x="10066" y="1917"/>
                  </a:cubicBezTo>
                  <a:cubicBezTo>
                    <a:pt x="10237" y="1917"/>
                    <a:pt x="10423" y="1972"/>
                    <a:pt x="10629" y="2058"/>
                  </a:cubicBezTo>
                  <a:cubicBezTo>
                    <a:pt x="10917" y="2144"/>
                    <a:pt x="11090" y="2346"/>
                    <a:pt x="11176" y="2576"/>
                  </a:cubicBezTo>
                  <a:cubicBezTo>
                    <a:pt x="11378" y="3267"/>
                    <a:pt x="10802" y="4160"/>
                    <a:pt x="10802" y="4160"/>
                  </a:cubicBezTo>
                  <a:cubicBezTo>
                    <a:pt x="10773" y="4247"/>
                    <a:pt x="10773" y="4304"/>
                    <a:pt x="10802" y="4391"/>
                  </a:cubicBezTo>
                  <a:cubicBezTo>
                    <a:pt x="10859" y="4448"/>
                    <a:pt x="10917" y="4506"/>
                    <a:pt x="11003" y="4506"/>
                  </a:cubicBezTo>
                  <a:cubicBezTo>
                    <a:pt x="11176" y="4506"/>
                    <a:pt x="11723" y="4650"/>
                    <a:pt x="11954" y="4938"/>
                  </a:cubicBezTo>
                  <a:cubicBezTo>
                    <a:pt x="12069" y="5024"/>
                    <a:pt x="12098" y="5168"/>
                    <a:pt x="12098" y="5370"/>
                  </a:cubicBezTo>
                  <a:cubicBezTo>
                    <a:pt x="12098" y="5456"/>
                    <a:pt x="12040" y="5572"/>
                    <a:pt x="11925" y="5687"/>
                  </a:cubicBezTo>
                  <a:cubicBezTo>
                    <a:pt x="11613" y="5937"/>
                    <a:pt x="10970" y="5991"/>
                    <a:pt x="10485" y="5991"/>
                  </a:cubicBezTo>
                  <a:cubicBezTo>
                    <a:pt x="10299" y="5991"/>
                    <a:pt x="10136" y="5983"/>
                    <a:pt x="10024" y="5975"/>
                  </a:cubicBezTo>
                  <a:cubicBezTo>
                    <a:pt x="10024" y="5975"/>
                    <a:pt x="7057" y="5946"/>
                    <a:pt x="4522" y="5888"/>
                  </a:cubicBezTo>
                  <a:cubicBezTo>
                    <a:pt x="3111" y="5888"/>
                    <a:pt x="1815" y="5860"/>
                    <a:pt x="1239" y="5860"/>
                  </a:cubicBezTo>
                  <a:lnTo>
                    <a:pt x="922" y="5860"/>
                  </a:lnTo>
                  <a:cubicBezTo>
                    <a:pt x="720" y="5860"/>
                    <a:pt x="634" y="5716"/>
                    <a:pt x="547" y="5687"/>
                  </a:cubicBezTo>
                  <a:cubicBezTo>
                    <a:pt x="432" y="5456"/>
                    <a:pt x="432" y="5140"/>
                    <a:pt x="634" y="4880"/>
                  </a:cubicBezTo>
                  <a:cubicBezTo>
                    <a:pt x="869" y="4500"/>
                    <a:pt x="1345" y="4313"/>
                    <a:pt x="1808" y="4313"/>
                  </a:cubicBezTo>
                  <a:cubicBezTo>
                    <a:pt x="2081" y="4313"/>
                    <a:pt x="2350" y="4378"/>
                    <a:pt x="2564" y="4506"/>
                  </a:cubicBezTo>
                  <a:cubicBezTo>
                    <a:pt x="2595" y="4516"/>
                    <a:pt x="2627" y="4523"/>
                    <a:pt x="2659" y="4523"/>
                  </a:cubicBezTo>
                  <a:cubicBezTo>
                    <a:pt x="2713" y="4523"/>
                    <a:pt x="2768" y="4503"/>
                    <a:pt x="2823" y="4448"/>
                  </a:cubicBezTo>
                  <a:cubicBezTo>
                    <a:pt x="2852" y="4391"/>
                    <a:pt x="2880" y="4275"/>
                    <a:pt x="2823" y="4218"/>
                  </a:cubicBezTo>
                  <a:cubicBezTo>
                    <a:pt x="2679" y="3987"/>
                    <a:pt x="2592" y="3642"/>
                    <a:pt x="2564" y="3354"/>
                  </a:cubicBezTo>
                  <a:cubicBezTo>
                    <a:pt x="2564" y="3094"/>
                    <a:pt x="2650" y="2835"/>
                    <a:pt x="2852" y="2576"/>
                  </a:cubicBezTo>
                  <a:cubicBezTo>
                    <a:pt x="3111" y="2259"/>
                    <a:pt x="3514" y="2086"/>
                    <a:pt x="3860" y="2058"/>
                  </a:cubicBezTo>
                  <a:cubicBezTo>
                    <a:pt x="3888" y="2055"/>
                    <a:pt x="3917" y="2053"/>
                    <a:pt x="3946" y="2053"/>
                  </a:cubicBezTo>
                  <a:cubicBezTo>
                    <a:pt x="4518" y="2053"/>
                    <a:pt x="5306" y="2575"/>
                    <a:pt x="5415" y="3123"/>
                  </a:cubicBezTo>
                  <a:cubicBezTo>
                    <a:pt x="5438" y="3237"/>
                    <a:pt x="5514" y="3314"/>
                    <a:pt x="5601" y="3314"/>
                  </a:cubicBezTo>
                  <a:cubicBezTo>
                    <a:pt x="5625" y="3314"/>
                    <a:pt x="5650" y="3308"/>
                    <a:pt x="5674" y="3296"/>
                  </a:cubicBezTo>
                  <a:cubicBezTo>
                    <a:pt x="5818" y="3267"/>
                    <a:pt x="5876" y="3152"/>
                    <a:pt x="5847" y="3066"/>
                  </a:cubicBezTo>
                  <a:cubicBezTo>
                    <a:pt x="5732" y="2576"/>
                    <a:pt x="5674" y="1712"/>
                    <a:pt x="5963" y="1078"/>
                  </a:cubicBezTo>
                  <a:cubicBezTo>
                    <a:pt x="6181" y="619"/>
                    <a:pt x="6616" y="458"/>
                    <a:pt x="7053" y="458"/>
                  </a:cubicBezTo>
                  <a:close/>
                  <a:moveTo>
                    <a:pt x="7096" y="1"/>
                  </a:moveTo>
                  <a:cubicBezTo>
                    <a:pt x="6506" y="1"/>
                    <a:pt x="5907" y="275"/>
                    <a:pt x="5617" y="877"/>
                  </a:cubicBezTo>
                  <a:cubicBezTo>
                    <a:pt x="5415" y="1280"/>
                    <a:pt x="5386" y="1770"/>
                    <a:pt x="5386" y="2202"/>
                  </a:cubicBezTo>
                  <a:cubicBezTo>
                    <a:pt x="5004" y="1846"/>
                    <a:pt x="4439" y="1594"/>
                    <a:pt x="3964" y="1594"/>
                  </a:cubicBezTo>
                  <a:cubicBezTo>
                    <a:pt x="3939" y="1594"/>
                    <a:pt x="3913" y="1595"/>
                    <a:pt x="3889" y="1597"/>
                  </a:cubicBezTo>
                  <a:cubicBezTo>
                    <a:pt x="3428" y="1654"/>
                    <a:pt x="2938" y="1885"/>
                    <a:pt x="2592" y="2288"/>
                  </a:cubicBezTo>
                  <a:cubicBezTo>
                    <a:pt x="2304" y="2605"/>
                    <a:pt x="2160" y="2979"/>
                    <a:pt x="2218" y="3325"/>
                  </a:cubicBezTo>
                  <a:cubicBezTo>
                    <a:pt x="2218" y="3527"/>
                    <a:pt x="2247" y="3699"/>
                    <a:pt x="2304" y="3901"/>
                  </a:cubicBezTo>
                  <a:cubicBezTo>
                    <a:pt x="2150" y="3864"/>
                    <a:pt x="1989" y="3845"/>
                    <a:pt x="1827" y="3845"/>
                  </a:cubicBezTo>
                  <a:cubicBezTo>
                    <a:pt x="1234" y="3845"/>
                    <a:pt x="628" y="4094"/>
                    <a:pt x="288" y="4592"/>
                  </a:cubicBezTo>
                  <a:cubicBezTo>
                    <a:pt x="58" y="4996"/>
                    <a:pt x="0" y="5456"/>
                    <a:pt x="202" y="5831"/>
                  </a:cubicBezTo>
                  <a:cubicBezTo>
                    <a:pt x="346" y="6061"/>
                    <a:pt x="634" y="6263"/>
                    <a:pt x="922" y="6263"/>
                  </a:cubicBezTo>
                  <a:lnTo>
                    <a:pt x="1239" y="6263"/>
                  </a:lnTo>
                  <a:cubicBezTo>
                    <a:pt x="1815" y="6263"/>
                    <a:pt x="3111" y="6292"/>
                    <a:pt x="4522" y="6292"/>
                  </a:cubicBezTo>
                  <a:cubicBezTo>
                    <a:pt x="7057" y="6321"/>
                    <a:pt x="10024" y="6378"/>
                    <a:pt x="10024" y="6378"/>
                  </a:cubicBezTo>
                  <a:cubicBezTo>
                    <a:pt x="10053" y="6378"/>
                    <a:pt x="10226" y="6407"/>
                    <a:pt x="10514" y="6407"/>
                  </a:cubicBezTo>
                  <a:cubicBezTo>
                    <a:pt x="11032" y="6407"/>
                    <a:pt x="11781" y="6321"/>
                    <a:pt x="12242" y="6004"/>
                  </a:cubicBezTo>
                  <a:cubicBezTo>
                    <a:pt x="12443" y="5831"/>
                    <a:pt x="12530" y="5658"/>
                    <a:pt x="12587" y="5399"/>
                  </a:cubicBezTo>
                  <a:cubicBezTo>
                    <a:pt x="12616" y="5140"/>
                    <a:pt x="12530" y="4880"/>
                    <a:pt x="12357" y="4679"/>
                  </a:cubicBezTo>
                  <a:cubicBezTo>
                    <a:pt x="12098" y="4362"/>
                    <a:pt x="11666" y="4218"/>
                    <a:pt x="11378" y="4131"/>
                  </a:cubicBezTo>
                  <a:cubicBezTo>
                    <a:pt x="11579" y="3757"/>
                    <a:pt x="11810" y="3094"/>
                    <a:pt x="11637" y="2461"/>
                  </a:cubicBezTo>
                  <a:cubicBezTo>
                    <a:pt x="11493" y="2086"/>
                    <a:pt x="11234" y="1827"/>
                    <a:pt x="10859" y="1654"/>
                  </a:cubicBezTo>
                  <a:cubicBezTo>
                    <a:pt x="10618" y="1542"/>
                    <a:pt x="10378" y="1483"/>
                    <a:pt x="10147" y="1483"/>
                  </a:cubicBezTo>
                  <a:cubicBezTo>
                    <a:pt x="9963" y="1483"/>
                    <a:pt x="9786" y="1520"/>
                    <a:pt x="9621" y="1597"/>
                  </a:cubicBezTo>
                  <a:cubicBezTo>
                    <a:pt x="9448" y="1683"/>
                    <a:pt x="9304" y="1798"/>
                    <a:pt x="9189" y="1885"/>
                  </a:cubicBezTo>
                  <a:cubicBezTo>
                    <a:pt x="9131" y="1222"/>
                    <a:pt x="8785" y="646"/>
                    <a:pt x="8267" y="300"/>
                  </a:cubicBezTo>
                  <a:cubicBezTo>
                    <a:pt x="8036" y="214"/>
                    <a:pt x="7835" y="99"/>
                    <a:pt x="7604" y="70"/>
                  </a:cubicBezTo>
                  <a:cubicBezTo>
                    <a:pt x="7441" y="24"/>
                    <a:pt x="7269" y="1"/>
                    <a:pt x="70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5" name="Google Shape;1915;p54"/>
          <p:cNvGrpSpPr/>
          <p:nvPr/>
        </p:nvGrpSpPr>
        <p:grpSpPr>
          <a:xfrm>
            <a:off x="826898" y="1448704"/>
            <a:ext cx="659473" cy="334871"/>
            <a:chOff x="10156395" y="3886587"/>
            <a:chExt cx="441739" cy="224309"/>
          </a:xfrm>
        </p:grpSpPr>
        <p:sp>
          <p:nvSpPr>
            <p:cNvPr id="1916" name="Google Shape;1916;p54"/>
            <p:cNvSpPr/>
            <p:nvPr/>
          </p:nvSpPr>
          <p:spPr>
            <a:xfrm>
              <a:off x="10160943" y="3894142"/>
              <a:ext cx="432654" cy="209185"/>
            </a:xfrm>
            <a:custGeom>
              <a:avLst/>
              <a:gdLst/>
              <a:ahLst/>
              <a:cxnLst/>
              <a:rect l="l" t="t" r="r" b="b"/>
              <a:pathLst>
                <a:path w="12358" h="5975" extrusionOk="0">
                  <a:moveTo>
                    <a:pt x="7074" y="1"/>
                  </a:moveTo>
                  <a:cubicBezTo>
                    <a:pt x="6528" y="1"/>
                    <a:pt x="6011" y="224"/>
                    <a:pt x="5761" y="768"/>
                  </a:cubicBezTo>
                  <a:cubicBezTo>
                    <a:pt x="5473" y="1373"/>
                    <a:pt x="5502" y="2208"/>
                    <a:pt x="5617" y="2870"/>
                  </a:cubicBezTo>
                  <a:cubicBezTo>
                    <a:pt x="5477" y="2168"/>
                    <a:pt x="4568" y="1602"/>
                    <a:pt x="3908" y="1602"/>
                  </a:cubicBezTo>
                  <a:cubicBezTo>
                    <a:pt x="3892" y="1602"/>
                    <a:pt x="3876" y="1602"/>
                    <a:pt x="3860" y="1603"/>
                  </a:cubicBezTo>
                  <a:cubicBezTo>
                    <a:pt x="3083" y="1632"/>
                    <a:pt x="2276" y="2352"/>
                    <a:pt x="2334" y="3101"/>
                  </a:cubicBezTo>
                  <a:cubicBezTo>
                    <a:pt x="2334" y="3447"/>
                    <a:pt x="2449" y="3821"/>
                    <a:pt x="2622" y="4080"/>
                  </a:cubicBezTo>
                  <a:cubicBezTo>
                    <a:pt x="2388" y="3932"/>
                    <a:pt x="2088" y="3857"/>
                    <a:pt x="1779" y="3857"/>
                  </a:cubicBezTo>
                  <a:cubicBezTo>
                    <a:pt x="1250" y="3857"/>
                    <a:pt x="695" y="4076"/>
                    <a:pt x="404" y="4512"/>
                  </a:cubicBezTo>
                  <a:cubicBezTo>
                    <a:pt x="0" y="5117"/>
                    <a:pt x="289" y="5837"/>
                    <a:pt x="836" y="5837"/>
                  </a:cubicBezTo>
                  <a:cubicBezTo>
                    <a:pt x="865" y="5837"/>
                    <a:pt x="2506" y="5837"/>
                    <a:pt x="4436" y="5895"/>
                  </a:cubicBezTo>
                  <a:cubicBezTo>
                    <a:pt x="6971" y="5924"/>
                    <a:pt x="9938" y="5953"/>
                    <a:pt x="9938" y="5953"/>
                  </a:cubicBezTo>
                  <a:cubicBezTo>
                    <a:pt x="9938" y="5953"/>
                    <a:pt x="10145" y="5974"/>
                    <a:pt x="10435" y="5974"/>
                  </a:cubicBezTo>
                  <a:cubicBezTo>
                    <a:pt x="11089" y="5974"/>
                    <a:pt x="12162" y="5864"/>
                    <a:pt x="12242" y="5146"/>
                  </a:cubicBezTo>
                  <a:cubicBezTo>
                    <a:pt x="12357" y="4167"/>
                    <a:pt x="10975" y="4051"/>
                    <a:pt x="10975" y="4051"/>
                  </a:cubicBezTo>
                  <a:cubicBezTo>
                    <a:pt x="10975" y="4051"/>
                    <a:pt x="12127" y="2237"/>
                    <a:pt x="10687" y="1632"/>
                  </a:cubicBezTo>
                  <a:cubicBezTo>
                    <a:pt x="10455" y="1529"/>
                    <a:pt x="10248" y="1486"/>
                    <a:pt x="10064" y="1486"/>
                  </a:cubicBezTo>
                  <a:cubicBezTo>
                    <a:pt x="9285" y="1486"/>
                    <a:pt x="8920" y="2258"/>
                    <a:pt x="8831" y="2526"/>
                  </a:cubicBezTo>
                  <a:lnTo>
                    <a:pt x="8831" y="2526"/>
                  </a:lnTo>
                  <a:cubicBezTo>
                    <a:pt x="9064" y="1704"/>
                    <a:pt x="8855" y="757"/>
                    <a:pt x="8094" y="307"/>
                  </a:cubicBezTo>
                  <a:cubicBezTo>
                    <a:pt x="7922" y="192"/>
                    <a:pt x="7720" y="76"/>
                    <a:pt x="7518" y="48"/>
                  </a:cubicBezTo>
                  <a:cubicBezTo>
                    <a:pt x="7371" y="17"/>
                    <a:pt x="7221" y="1"/>
                    <a:pt x="70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54"/>
            <p:cNvSpPr/>
            <p:nvPr/>
          </p:nvSpPr>
          <p:spPr>
            <a:xfrm>
              <a:off x="10320785" y="3894962"/>
              <a:ext cx="277349" cy="207539"/>
            </a:xfrm>
            <a:custGeom>
              <a:avLst/>
              <a:gdLst/>
              <a:ahLst/>
              <a:cxnLst/>
              <a:rect l="l" t="t" r="r" b="b"/>
              <a:pathLst>
                <a:path w="7922" h="5928" extrusionOk="0">
                  <a:moveTo>
                    <a:pt x="3025" y="1"/>
                  </a:moveTo>
                  <a:cubicBezTo>
                    <a:pt x="2593" y="2132"/>
                    <a:pt x="1498" y="4177"/>
                    <a:pt x="0" y="5848"/>
                  </a:cubicBezTo>
                  <a:cubicBezTo>
                    <a:pt x="2535" y="5877"/>
                    <a:pt x="5502" y="5906"/>
                    <a:pt x="5502" y="5906"/>
                  </a:cubicBezTo>
                  <a:cubicBezTo>
                    <a:pt x="5502" y="5906"/>
                    <a:pt x="5709" y="5927"/>
                    <a:pt x="5999" y="5927"/>
                  </a:cubicBezTo>
                  <a:cubicBezTo>
                    <a:pt x="6653" y="5927"/>
                    <a:pt x="7726" y="5817"/>
                    <a:pt x="7806" y="5099"/>
                  </a:cubicBezTo>
                  <a:cubicBezTo>
                    <a:pt x="7921" y="4120"/>
                    <a:pt x="6481" y="4004"/>
                    <a:pt x="6481" y="4004"/>
                  </a:cubicBezTo>
                  <a:cubicBezTo>
                    <a:pt x="6481" y="4004"/>
                    <a:pt x="7633" y="2190"/>
                    <a:pt x="6193" y="1585"/>
                  </a:cubicBezTo>
                  <a:cubicBezTo>
                    <a:pt x="5961" y="1482"/>
                    <a:pt x="5754" y="1439"/>
                    <a:pt x="5570" y="1439"/>
                  </a:cubicBezTo>
                  <a:cubicBezTo>
                    <a:pt x="4754" y="1439"/>
                    <a:pt x="4392" y="2287"/>
                    <a:pt x="4327" y="2514"/>
                  </a:cubicBezTo>
                  <a:lnTo>
                    <a:pt x="4327" y="2514"/>
                  </a:lnTo>
                  <a:cubicBezTo>
                    <a:pt x="4548" y="1684"/>
                    <a:pt x="4372" y="717"/>
                    <a:pt x="3601" y="260"/>
                  </a:cubicBezTo>
                  <a:cubicBezTo>
                    <a:pt x="3399" y="145"/>
                    <a:pt x="3226" y="58"/>
                    <a:pt x="30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54"/>
            <p:cNvSpPr/>
            <p:nvPr/>
          </p:nvSpPr>
          <p:spPr>
            <a:xfrm>
              <a:off x="10156395" y="3886587"/>
              <a:ext cx="441721" cy="224309"/>
            </a:xfrm>
            <a:custGeom>
              <a:avLst/>
              <a:gdLst/>
              <a:ahLst/>
              <a:cxnLst/>
              <a:rect l="l" t="t" r="r" b="b"/>
              <a:pathLst>
                <a:path w="12617" h="6407" extrusionOk="0">
                  <a:moveTo>
                    <a:pt x="7053" y="458"/>
                  </a:moveTo>
                  <a:cubicBezTo>
                    <a:pt x="7191" y="458"/>
                    <a:pt x="7329" y="474"/>
                    <a:pt x="7460" y="502"/>
                  </a:cubicBezTo>
                  <a:cubicBezTo>
                    <a:pt x="7633" y="531"/>
                    <a:pt x="7864" y="617"/>
                    <a:pt x="8008" y="704"/>
                  </a:cubicBezTo>
                  <a:cubicBezTo>
                    <a:pt x="8757" y="1193"/>
                    <a:pt x="8843" y="2115"/>
                    <a:pt x="8641" y="2778"/>
                  </a:cubicBezTo>
                  <a:cubicBezTo>
                    <a:pt x="8612" y="2864"/>
                    <a:pt x="8699" y="2979"/>
                    <a:pt x="8785" y="3008"/>
                  </a:cubicBezTo>
                  <a:cubicBezTo>
                    <a:pt x="8901" y="3008"/>
                    <a:pt x="9016" y="2979"/>
                    <a:pt x="9045" y="2864"/>
                  </a:cubicBezTo>
                  <a:cubicBezTo>
                    <a:pt x="9073" y="2778"/>
                    <a:pt x="9275" y="2230"/>
                    <a:pt x="9736" y="2000"/>
                  </a:cubicBezTo>
                  <a:cubicBezTo>
                    <a:pt x="9841" y="1942"/>
                    <a:pt x="9950" y="1917"/>
                    <a:pt x="10066" y="1917"/>
                  </a:cubicBezTo>
                  <a:cubicBezTo>
                    <a:pt x="10237" y="1917"/>
                    <a:pt x="10423" y="1972"/>
                    <a:pt x="10629" y="2058"/>
                  </a:cubicBezTo>
                  <a:cubicBezTo>
                    <a:pt x="10917" y="2144"/>
                    <a:pt x="11090" y="2346"/>
                    <a:pt x="11176" y="2576"/>
                  </a:cubicBezTo>
                  <a:cubicBezTo>
                    <a:pt x="11378" y="3267"/>
                    <a:pt x="10802" y="4160"/>
                    <a:pt x="10802" y="4160"/>
                  </a:cubicBezTo>
                  <a:cubicBezTo>
                    <a:pt x="10773" y="4247"/>
                    <a:pt x="10773" y="4304"/>
                    <a:pt x="10802" y="4391"/>
                  </a:cubicBezTo>
                  <a:cubicBezTo>
                    <a:pt x="10859" y="4448"/>
                    <a:pt x="10917" y="4506"/>
                    <a:pt x="11003" y="4506"/>
                  </a:cubicBezTo>
                  <a:cubicBezTo>
                    <a:pt x="11176" y="4506"/>
                    <a:pt x="11723" y="4650"/>
                    <a:pt x="11954" y="4938"/>
                  </a:cubicBezTo>
                  <a:cubicBezTo>
                    <a:pt x="12069" y="5024"/>
                    <a:pt x="12098" y="5168"/>
                    <a:pt x="12098" y="5370"/>
                  </a:cubicBezTo>
                  <a:cubicBezTo>
                    <a:pt x="12098" y="5456"/>
                    <a:pt x="12040" y="5572"/>
                    <a:pt x="11925" y="5687"/>
                  </a:cubicBezTo>
                  <a:cubicBezTo>
                    <a:pt x="11613" y="5937"/>
                    <a:pt x="10970" y="5991"/>
                    <a:pt x="10485" y="5991"/>
                  </a:cubicBezTo>
                  <a:cubicBezTo>
                    <a:pt x="10299" y="5991"/>
                    <a:pt x="10136" y="5983"/>
                    <a:pt x="10024" y="5975"/>
                  </a:cubicBezTo>
                  <a:cubicBezTo>
                    <a:pt x="10024" y="5975"/>
                    <a:pt x="7057" y="5946"/>
                    <a:pt x="4522" y="5888"/>
                  </a:cubicBezTo>
                  <a:cubicBezTo>
                    <a:pt x="3111" y="5888"/>
                    <a:pt x="1815" y="5860"/>
                    <a:pt x="1239" y="5860"/>
                  </a:cubicBezTo>
                  <a:lnTo>
                    <a:pt x="922" y="5860"/>
                  </a:lnTo>
                  <a:cubicBezTo>
                    <a:pt x="720" y="5860"/>
                    <a:pt x="634" y="5716"/>
                    <a:pt x="547" y="5687"/>
                  </a:cubicBezTo>
                  <a:cubicBezTo>
                    <a:pt x="432" y="5456"/>
                    <a:pt x="432" y="5140"/>
                    <a:pt x="634" y="4880"/>
                  </a:cubicBezTo>
                  <a:cubicBezTo>
                    <a:pt x="869" y="4500"/>
                    <a:pt x="1345" y="4313"/>
                    <a:pt x="1808" y="4313"/>
                  </a:cubicBezTo>
                  <a:cubicBezTo>
                    <a:pt x="2081" y="4313"/>
                    <a:pt x="2350" y="4378"/>
                    <a:pt x="2564" y="4506"/>
                  </a:cubicBezTo>
                  <a:cubicBezTo>
                    <a:pt x="2595" y="4516"/>
                    <a:pt x="2627" y="4523"/>
                    <a:pt x="2659" y="4523"/>
                  </a:cubicBezTo>
                  <a:cubicBezTo>
                    <a:pt x="2713" y="4523"/>
                    <a:pt x="2768" y="4503"/>
                    <a:pt x="2823" y="4448"/>
                  </a:cubicBezTo>
                  <a:cubicBezTo>
                    <a:pt x="2852" y="4391"/>
                    <a:pt x="2880" y="4275"/>
                    <a:pt x="2823" y="4218"/>
                  </a:cubicBezTo>
                  <a:cubicBezTo>
                    <a:pt x="2679" y="3987"/>
                    <a:pt x="2592" y="3642"/>
                    <a:pt x="2564" y="3354"/>
                  </a:cubicBezTo>
                  <a:cubicBezTo>
                    <a:pt x="2564" y="3094"/>
                    <a:pt x="2650" y="2835"/>
                    <a:pt x="2852" y="2576"/>
                  </a:cubicBezTo>
                  <a:cubicBezTo>
                    <a:pt x="3111" y="2259"/>
                    <a:pt x="3514" y="2086"/>
                    <a:pt x="3860" y="2058"/>
                  </a:cubicBezTo>
                  <a:cubicBezTo>
                    <a:pt x="3888" y="2055"/>
                    <a:pt x="3917" y="2053"/>
                    <a:pt x="3946" y="2053"/>
                  </a:cubicBezTo>
                  <a:cubicBezTo>
                    <a:pt x="4518" y="2053"/>
                    <a:pt x="5306" y="2575"/>
                    <a:pt x="5415" y="3123"/>
                  </a:cubicBezTo>
                  <a:cubicBezTo>
                    <a:pt x="5438" y="3237"/>
                    <a:pt x="5514" y="3314"/>
                    <a:pt x="5601" y="3314"/>
                  </a:cubicBezTo>
                  <a:cubicBezTo>
                    <a:pt x="5625" y="3314"/>
                    <a:pt x="5650" y="3308"/>
                    <a:pt x="5674" y="3296"/>
                  </a:cubicBezTo>
                  <a:cubicBezTo>
                    <a:pt x="5818" y="3267"/>
                    <a:pt x="5876" y="3152"/>
                    <a:pt x="5847" y="3066"/>
                  </a:cubicBezTo>
                  <a:cubicBezTo>
                    <a:pt x="5732" y="2576"/>
                    <a:pt x="5674" y="1712"/>
                    <a:pt x="5963" y="1078"/>
                  </a:cubicBezTo>
                  <a:cubicBezTo>
                    <a:pt x="6181" y="619"/>
                    <a:pt x="6616" y="458"/>
                    <a:pt x="7053" y="458"/>
                  </a:cubicBezTo>
                  <a:close/>
                  <a:moveTo>
                    <a:pt x="7096" y="1"/>
                  </a:moveTo>
                  <a:cubicBezTo>
                    <a:pt x="6506" y="1"/>
                    <a:pt x="5907" y="275"/>
                    <a:pt x="5617" y="877"/>
                  </a:cubicBezTo>
                  <a:cubicBezTo>
                    <a:pt x="5415" y="1280"/>
                    <a:pt x="5386" y="1770"/>
                    <a:pt x="5386" y="2202"/>
                  </a:cubicBezTo>
                  <a:cubicBezTo>
                    <a:pt x="5004" y="1846"/>
                    <a:pt x="4439" y="1594"/>
                    <a:pt x="3964" y="1594"/>
                  </a:cubicBezTo>
                  <a:cubicBezTo>
                    <a:pt x="3939" y="1594"/>
                    <a:pt x="3913" y="1595"/>
                    <a:pt x="3889" y="1597"/>
                  </a:cubicBezTo>
                  <a:cubicBezTo>
                    <a:pt x="3428" y="1654"/>
                    <a:pt x="2938" y="1885"/>
                    <a:pt x="2592" y="2288"/>
                  </a:cubicBezTo>
                  <a:cubicBezTo>
                    <a:pt x="2304" y="2605"/>
                    <a:pt x="2160" y="2979"/>
                    <a:pt x="2218" y="3325"/>
                  </a:cubicBezTo>
                  <a:cubicBezTo>
                    <a:pt x="2218" y="3527"/>
                    <a:pt x="2247" y="3699"/>
                    <a:pt x="2304" y="3901"/>
                  </a:cubicBezTo>
                  <a:cubicBezTo>
                    <a:pt x="2150" y="3864"/>
                    <a:pt x="1989" y="3845"/>
                    <a:pt x="1827" y="3845"/>
                  </a:cubicBezTo>
                  <a:cubicBezTo>
                    <a:pt x="1234" y="3845"/>
                    <a:pt x="628" y="4094"/>
                    <a:pt x="288" y="4592"/>
                  </a:cubicBezTo>
                  <a:cubicBezTo>
                    <a:pt x="58" y="4996"/>
                    <a:pt x="0" y="5456"/>
                    <a:pt x="202" y="5831"/>
                  </a:cubicBezTo>
                  <a:cubicBezTo>
                    <a:pt x="346" y="6061"/>
                    <a:pt x="634" y="6263"/>
                    <a:pt x="922" y="6263"/>
                  </a:cubicBezTo>
                  <a:lnTo>
                    <a:pt x="1239" y="6263"/>
                  </a:lnTo>
                  <a:cubicBezTo>
                    <a:pt x="1815" y="6263"/>
                    <a:pt x="3111" y="6292"/>
                    <a:pt x="4522" y="6292"/>
                  </a:cubicBezTo>
                  <a:cubicBezTo>
                    <a:pt x="7057" y="6321"/>
                    <a:pt x="10024" y="6378"/>
                    <a:pt x="10024" y="6378"/>
                  </a:cubicBezTo>
                  <a:cubicBezTo>
                    <a:pt x="10053" y="6378"/>
                    <a:pt x="10226" y="6407"/>
                    <a:pt x="10514" y="6407"/>
                  </a:cubicBezTo>
                  <a:cubicBezTo>
                    <a:pt x="11032" y="6407"/>
                    <a:pt x="11781" y="6321"/>
                    <a:pt x="12242" y="6004"/>
                  </a:cubicBezTo>
                  <a:cubicBezTo>
                    <a:pt x="12443" y="5831"/>
                    <a:pt x="12530" y="5658"/>
                    <a:pt x="12587" y="5399"/>
                  </a:cubicBezTo>
                  <a:cubicBezTo>
                    <a:pt x="12616" y="5140"/>
                    <a:pt x="12530" y="4880"/>
                    <a:pt x="12357" y="4679"/>
                  </a:cubicBezTo>
                  <a:cubicBezTo>
                    <a:pt x="12098" y="4362"/>
                    <a:pt x="11666" y="4218"/>
                    <a:pt x="11378" y="4131"/>
                  </a:cubicBezTo>
                  <a:cubicBezTo>
                    <a:pt x="11579" y="3757"/>
                    <a:pt x="11810" y="3094"/>
                    <a:pt x="11637" y="2461"/>
                  </a:cubicBezTo>
                  <a:cubicBezTo>
                    <a:pt x="11493" y="2086"/>
                    <a:pt x="11234" y="1827"/>
                    <a:pt x="10859" y="1654"/>
                  </a:cubicBezTo>
                  <a:cubicBezTo>
                    <a:pt x="10618" y="1542"/>
                    <a:pt x="10378" y="1483"/>
                    <a:pt x="10147" y="1483"/>
                  </a:cubicBezTo>
                  <a:cubicBezTo>
                    <a:pt x="9963" y="1483"/>
                    <a:pt x="9786" y="1520"/>
                    <a:pt x="9621" y="1597"/>
                  </a:cubicBezTo>
                  <a:cubicBezTo>
                    <a:pt x="9448" y="1683"/>
                    <a:pt x="9304" y="1798"/>
                    <a:pt x="9189" y="1885"/>
                  </a:cubicBezTo>
                  <a:cubicBezTo>
                    <a:pt x="9131" y="1222"/>
                    <a:pt x="8785" y="646"/>
                    <a:pt x="8267" y="300"/>
                  </a:cubicBezTo>
                  <a:cubicBezTo>
                    <a:pt x="8036" y="214"/>
                    <a:pt x="7835" y="99"/>
                    <a:pt x="7604" y="70"/>
                  </a:cubicBezTo>
                  <a:cubicBezTo>
                    <a:pt x="7441" y="24"/>
                    <a:pt x="7269" y="1"/>
                    <a:pt x="70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9" name="Google Shape;1919;p54"/>
          <p:cNvSpPr/>
          <p:nvPr/>
        </p:nvSpPr>
        <p:spPr>
          <a:xfrm>
            <a:off x="4541890" y="700559"/>
            <a:ext cx="233401" cy="217881"/>
          </a:xfrm>
          <a:custGeom>
            <a:avLst/>
            <a:gdLst/>
            <a:ahLst/>
            <a:cxnLst/>
            <a:rect l="l" t="t" r="r" b="b"/>
            <a:pathLst>
              <a:path w="6482" h="6051" extrusionOk="0">
                <a:moveTo>
                  <a:pt x="3208" y="1"/>
                </a:moveTo>
                <a:cubicBezTo>
                  <a:pt x="3089" y="1"/>
                  <a:pt x="2969" y="66"/>
                  <a:pt x="2909" y="184"/>
                </a:cubicBezTo>
                <a:lnTo>
                  <a:pt x="2218" y="1653"/>
                </a:lnTo>
                <a:cubicBezTo>
                  <a:pt x="2189" y="1769"/>
                  <a:pt x="2074" y="1798"/>
                  <a:pt x="1988" y="1826"/>
                </a:cubicBezTo>
                <a:lnTo>
                  <a:pt x="346" y="2114"/>
                </a:lnTo>
                <a:cubicBezTo>
                  <a:pt x="115" y="2172"/>
                  <a:pt x="0" y="2489"/>
                  <a:pt x="173" y="2662"/>
                </a:cubicBezTo>
                <a:lnTo>
                  <a:pt x="1354" y="3785"/>
                </a:lnTo>
                <a:cubicBezTo>
                  <a:pt x="1440" y="3843"/>
                  <a:pt x="1469" y="3958"/>
                  <a:pt x="1469" y="4073"/>
                </a:cubicBezTo>
                <a:lnTo>
                  <a:pt x="1210" y="5686"/>
                </a:lnTo>
                <a:cubicBezTo>
                  <a:pt x="1188" y="5886"/>
                  <a:pt x="1353" y="6051"/>
                  <a:pt x="1536" y="6051"/>
                </a:cubicBezTo>
                <a:cubicBezTo>
                  <a:pt x="1590" y="6051"/>
                  <a:pt x="1647" y="6036"/>
                  <a:pt x="1700" y="6003"/>
                </a:cubicBezTo>
                <a:lnTo>
                  <a:pt x="3140" y="5225"/>
                </a:lnTo>
                <a:cubicBezTo>
                  <a:pt x="3183" y="5211"/>
                  <a:pt x="3233" y="5204"/>
                  <a:pt x="3284" y="5204"/>
                </a:cubicBezTo>
                <a:cubicBezTo>
                  <a:pt x="3334" y="5204"/>
                  <a:pt x="3385" y="5211"/>
                  <a:pt x="3428" y="5225"/>
                </a:cubicBezTo>
                <a:lnTo>
                  <a:pt x="4897" y="5945"/>
                </a:lnTo>
                <a:cubicBezTo>
                  <a:pt x="4948" y="5968"/>
                  <a:pt x="4997" y="5978"/>
                  <a:pt x="5044" y="5978"/>
                </a:cubicBezTo>
                <a:cubicBezTo>
                  <a:pt x="5236" y="5978"/>
                  <a:pt x="5381" y="5803"/>
                  <a:pt x="5358" y="5571"/>
                </a:cubicBezTo>
                <a:lnTo>
                  <a:pt x="5041" y="3958"/>
                </a:lnTo>
                <a:cubicBezTo>
                  <a:pt x="5012" y="3843"/>
                  <a:pt x="5041" y="3756"/>
                  <a:pt x="5099" y="3670"/>
                </a:cubicBezTo>
                <a:lnTo>
                  <a:pt x="6251" y="2489"/>
                </a:lnTo>
                <a:cubicBezTo>
                  <a:pt x="6481" y="2374"/>
                  <a:pt x="6366" y="2057"/>
                  <a:pt x="6107" y="2028"/>
                </a:cubicBezTo>
                <a:lnTo>
                  <a:pt x="4494" y="1798"/>
                </a:lnTo>
                <a:cubicBezTo>
                  <a:pt x="4378" y="1798"/>
                  <a:pt x="4321" y="1740"/>
                  <a:pt x="4234" y="1625"/>
                </a:cubicBezTo>
                <a:lnTo>
                  <a:pt x="3485" y="184"/>
                </a:lnTo>
                <a:cubicBezTo>
                  <a:pt x="3430" y="59"/>
                  <a:pt x="3319" y="1"/>
                  <a:pt x="32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20" name="Google Shape;1920;p54"/>
          <p:cNvGrpSpPr/>
          <p:nvPr/>
        </p:nvGrpSpPr>
        <p:grpSpPr>
          <a:xfrm>
            <a:off x="6366167" y="522907"/>
            <a:ext cx="328248" cy="304676"/>
            <a:chOff x="8656226" y="2547184"/>
            <a:chExt cx="234630" cy="217766"/>
          </a:xfrm>
        </p:grpSpPr>
        <p:sp>
          <p:nvSpPr>
            <p:cNvPr id="1921" name="Google Shape;1921;p54"/>
            <p:cNvSpPr/>
            <p:nvPr/>
          </p:nvSpPr>
          <p:spPr>
            <a:xfrm>
              <a:off x="8656234" y="2554313"/>
              <a:ext cx="222024" cy="203504"/>
            </a:xfrm>
            <a:custGeom>
              <a:avLst/>
              <a:gdLst/>
              <a:ahLst/>
              <a:cxnLst/>
              <a:rect l="l" t="t" r="r" b="b"/>
              <a:pathLst>
                <a:path w="7115" h="6521" extrusionOk="0">
                  <a:moveTo>
                    <a:pt x="4867" y="0"/>
                  </a:moveTo>
                  <a:cubicBezTo>
                    <a:pt x="4688" y="0"/>
                    <a:pt x="4495" y="57"/>
                    <a:pt x="4350" y="148"/>
                  </a:cubicBezTo>
                  <a:cubicBezTo>
                    <a:pt x="4004" y="321"/>
                    <a:pt x="3687" y="667"/>
                    <a:pt x="3514" y="1099"/>
                  </a:cubicBezTo>
                  <a:cubicBezTo>
                    <a:pt x="3514" y="1070"/>
                    <a:pt x="3457" y="1070"/>
                    <a:pt x="3457" y="1041"/>
                  </a:cubicBezTo>
                  <a:cubicBezTo>
                    <a:pt x="3103" y="500"/>
                    <a:pt x="2568" y="169"/>
                    <a:pt x="2103" y="169"/>
                  </a:cubicBezTo>
                  <a:cubicBezTo>
                    <a:pt x="1925" y="169"/>
                    <a:pt x="1757" y="217"/>
                    <a:pt x="1613" y="321"/>
                  </a:cubicBezTo>
                  <a:cubicBezTo>
                    <a:pt x="1095" y="638"/>
                    <a:pt x="1008" y="1444"/>
                    <a:pt x="1412" y="2164"/>
                  </a:cubicBezTo>
                  <a:cubicBezTo>
                    <a:pt x="663" y="2222"/>
                    <a:pt x="87" y="2625"/>
                    <a:pt x="58" y="3201"/>
                  </a:cubicBezTo>
                  <a:cubicBezTo>
                    <a:pt x="0" y="3864"/>
                    <a:pt x="692" y="4440"/>
                    <a:pt x="1556" y="4498"/>
                  </a:cubicBezTo>
                  <a:lnTo>
                    <a:pt x="1671" y="4498"/>
                  </a:lnTo>
                  <a:cubicBezTo>
                    <a:pt x="1527" y="4757"/>
                    <a:pt x="1412" y="5016"/>
                    <a:pt x="1383" y="5246"/>
                  </a:cubicBezTo>
                  <a:cubicBezTo>
                    <a:pt x="1296" y="5765"/>
                    <a:pt x="1440" y="6197"/>
                    <a:pt x="1815" y="6399"/>
                  </a:cubicBezTo>
                  <a:cubicBezTo>
                    <a:pt x="1958" y="6481"/>
                    <a:pt x="2118" y="6521"/>
                    <a:pt x="2286" y="6521"/>
                  </a:cubicBezTo>
                  <a:cubicBezTo>
                    <a:pt x="2761" y="6521"/>
                    <a:pt x="3296" y="6203"/>
                    <a:pt x="3658" y="5650"/>
                  </a:cubicBezTo>
                  <a:cubicBezTo>
                    <a:pt x="3687" y="5563"/>
                    <a:pt x="3716" y="5506"/>
                    <a:pt x="3774" y="5477"/>
                  </a:cubicBezTo>
                  <a:cubicBezTo>
                    <a:pt x="4117" y="5982"/>
                    <a:pt x="4617" y="6275"/>
                    <a:pt x="5064" y="6275"/>
                  </a:cubicBezTo>
                  <a:cubicBezTo>
                    <a:pt x="5254" y="6275"/>
                    <a:pt x="5434" y="6222"/>
                    <a:pt x="5588" y="6111"/>
                  </a:cubicBezTo>
                  <a:cubicBezTo>
                    <a:pt x="6107" y="5794"/>
                    <a:pt x="6164" y="4958"/>
                    <a:pt x="5732" y="4238"/>
                  </a:cubicBezTo>
                  <a:cubicBezTo>
                    <a:pt x="6539" y="4123"/>
                    <a:pt x="7115" y="3633"/>
                    <a:pt x="7057" y="3029"/>
                  </a:cubicBezTo>
                  <a:cubicBezTo>
                    <a:pt x="7086" y="2481"/>
                    <a:pt x="6424" y="2049"/>
                    <a:pt x="5646" y="2020"/>
                  </a:cubicBezTo>
                  <a:cubicBezTo>
                    <a:pt x="5963" y="1185"/>
                    <a:pt x="5732" y="321"/>
                    <a:pt x="5156" y="62"/>
                  </a:cubicBezTo>
                  <a:cubicBezTo>
                    <a:pt x="5072" y="19"/>
                    <a:pt x="4971" y="0"/>
                    <a:pt x="48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22" name="Google Shape;1922;p54"/>
            <p:cNvGrpSpPr/>
            <p:nvPr/>
          </p:nvGrpSpPr>
          <p:grpSpPr>
            <a:xfrm>
              <a:off x="8656226" y="2547184"/>
              <a:ext cx="234630" cy="217766"/>
              <a:chOff x="8205901" y="2931534"/>
              <a:chExt cx="234630" cy="217766"/>
            </a:xfrm>
          </p:grpSpPr>
          <p:sp>
            <p:nvSpPr>
              <p:cNvPr id="1923" name="Google Shape;1923;p54"/>
              <p:cNvSpPr/>
              <p:nvPr/>
            </p:nvSpPr>
            <p:spPr>
              <a:xfrm>
                <a:off x="8254456" y="2939398"/>
                <a:ext cx="180677" cy="204721"/>
              </a:xfrm>
              <a:custGeom>
                <a:avLst/>
                <a:gdLst/>
                <a:ahLst/>
                <a:cxnLst/>
                <a:rect l="l" t="t" r="r" b="b"/>
                <a:pathLst>
                  <a:path w="5790" h="6560" extrusionOk="0">
                    <a:moveTo>
                      <a:pt x="3465" y="0"/>
                    </a:moveTo>
                    <a:cubicBezTo>
                      <a:pt x="3303" y="0"/>
                      <a:pt x="3135" y="45"/>
                      <a:pt x="2967" y="129"/>
                    </a:cubicBezTo>
                    <a:cubicBezTo>
                      <a:pt x="3053" y="2260"/>
                      <a:pt x="2045" y="4450"/>
                      <a:pt x="144" y="5256"/>
                    </a:cubicBezTo>
                    <a:cubicBezTo>
                      <a:pt x="87" y="5256"/>
                      <a:pt x="87" y="5285"/>
                      <a:pt x="58" y="5285"/>
                    </a:cubicBezTo>
                    <a:cubicBezTo>
                      <a:pt x="0" y="5746"/>
                      <a:pt x="144" y="6207"/>
                      <a:pt x="490" y="6437"/>
                    </a:cubicBezTo>
                    <a:cubicBezTo>
                      <a:pt x="633" y="6520"/>
                      <a:pt x="795" y="6559"/>
                      <a:pt x="965" y="6559"/>
                    </a:cubicBezTo>
                    <a:cubicBezTo>
                      <a:pt x="1447" y="6559"/>
                      <a:pt x="1993" y="6242"/>
                      <a:pt x="2333" y="5688"/>
                    </a:cubicBezTo>
                    <a:cubicBezTo>
                      <a:pt x="2362" y="5631"/>
                      <a:pt x="2391" y="5573"/>
                      <a:pt x="2449" y="5487"/>
                    </a:cubicBezTo>
                    <a:cubicBezTo>
                      <a:pt x="2802" y="5986"/>
                      <a:pt x="3321" y="6290"/>
                      <a:pt x="3778" y="6290"/>
                    </a:cubicBezTo>
                    <a:cubicBezTo>
                      <a:pt x="3953" y="6290"/>
                      <a:pt x="4119" y="6245"/>
                      <a:pt x="4263" y="6149"/>
                    </a:cubicBezTo>
                    <a:cubicBezTo>
                      <a:pt x="4782" y="5775"/>
                      <a:pt x="4810" y="4997"/>
                      <a:pt x="4407" y="4277"/>
                    </a:cubicBezTo>
                    <a:cubicBezTo>
                      <a:pt x="5214" y="4133"/>
                      <a:pt x="5790" y="3614"/>
                      <a:pt x="5761" y="3038"/>
                    </a:cubicBezTo>
                    <a:cubicBezTo>
                      <a:pt x="5761" y="2433"/>
                      <a:pt x="5099" y="2001"/>
                      <a:pt x="4263" y="2001"/>
                    </a:cubicBezTo>
                    <a:cubicBezTo>
                      <a:pt x="4609" y="1166"/>
                      <a:pt x="4378" y="302"/>
                      <a:pt x="3802" y="71"/>
                    </a:cubicBezTo>
                    <a:cubicBezTo>
                      <a:pt x="3694" y="23"/>
                      <a:pt x="3581" y="0"/>
                      <a:pt x="34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54"/>
              <p:cNvSpPr/>
              <p:nvPr/>
            </p:nvSpPr>
            <p:spPr>
              <a:xfrm>
                <a:off x="8287689" y="3010395"/>
                <a:ext cx="75547" cy="58420"/>
              </a:xfrm>
              <a:custGeom>
                <a:avLst/>
                <a:gdLst/>
                <a:ahLst/>
                <a:cxnLst/>
                <a:rect l="l" t="t" r="r" b="b"/>
                <a:pathLst>
                  <a:path w="2421" h="1872" extrusionOk="0">
                    <a:moveTo>
                      <a:pt x="1393" y="0"/>
                    </a:moveTo>
                    <a:cubicBezTo>
                      <a:pt x="1212" y="0"/>
                      <a:pt x="1021" y="42"/>
                      <a:pt x="836" y="129"/>
                    </a:cubicBezTo>
                    <a:cubicBezTo>
                      <a:pt x="289" y="418"/>
                      <a:pt x="1" y="994"/>
                      <a:pt x="231" y="1426"/>
                    </a:cubicBezTo>
                    <a:cubicBezTo>
                      <a:pt x="365" y="1712"/>
                      <a:pt x="675" y="1872"/>
                      <a:pt x="1029" y="1872"/>
                    </a:cubicBezTo>
                    <a:cubicBezTo>
                      <a:pt x="1209" y="1872"/>
                      <a:pt x="1400" y="1830"/>
                      <a:pt x="1585" y="1743"/>
                    </a:cubicBezTo>
                    <a:cubicBezTo>
                      <a:pt x="2132" y="1483"/>
                      <a:pt x="2420" y="907"/>
                      <a:pt x="2190" y="446"/>
                    </a:cubicBezTo>
                    <a:cubicBezTo>
                      <a:pt x="2057" y="160"/>
                      <a:pt x="1746" y="0"/>
                      <a:pt x="13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54"/>
              <p:cNvSpPr/>
              <p:nvPr/>
            </p:nvSpPr>
            <p:spPr>
              <a:xfrm>
                <a:off x="8205901" y="2931534"/>
                <a:ext cx="234630" cy="217766"/>
              </a:xfrm>
              <a:custGeom>
                <a:avLst/>
                <a:gdLst/>
                <a:ahLst/>
                <a:cxnLst/>
                <a:rect l="l" t="t" r="r" b="b"/>
                <a:pathLst>
                  <a:path w="7519" h="6978" extrusionOk="0">
                    <a:moveTo>
                      <a:pt x="5075" y="397"/>
                    </a:moveTo>
                    <a:cubicBezTo>
                      <a:pt x="5157" y="397"/>
                      <a:pt x="5243" y="410"/>
                      <a:pt x="5330" y="439"/>
                    </a:cubicBezTo>
                    <a:cubicBezTo>
                      <a:pt x="5790" y="640"/>
                      <a:pt x="5963" y="1389"/>
                      <a:pt x="5675" y="2109"/>
                    </a:cubicBezTo>
                    <a:cubicBezTo>
                      <a:pt x="5646" y="2167"/>
                      <a:pt x="5646" y="2224"/>
                      <a:pt x="5675" y="2282"/>
                    </a:cubicBezTo>
                    <a:cubicBezTo>
                      <a:pt x="5675" y="2368"/>
                      <a:pt x="5762" y="2397"/>
                      <a:pt x="5819" y="2397"/>
                    </a:cubicBezTo>
                    <a:cubicBezTo>
                      <a:pt x="6510" y="2426"/>
                      <a:pt x="7058" y="2829"/>
                      <a:pt x="7087" y="3290"/>
                    </a:cubicBezTo>
                    <a:cubicBezTo>
                      <a:pt x="7115" y="3751"/>
                      <a:pt x="6626" y="4183"/>
                      <a:pt x="5934" y="4298"/>
                    </a:cubicBezTo>
                    <a:cubicBezTo>
                      <a:pt x="5848" y="4298"/>
                      <a:pt x="5819" y="4356"/>
                      <a:pt x="5790" y="4414"/>
                    </a:cubicBezTo>
                    <a:cubicBezTo>
                      <a:pt x="5762" y="4442"/>
                      <a:pt x="5762" y="4529"/>
                      <a:pt x="5790" y="4586"/>
                    </a:cubicBezTo>
                    <a:cubicBezTo>
                      <a:pt x="6107" y="5220"/>
                      <a:pt x="6078" y="5940"/>
                      <a:pt x="5675" y="6171"/>
                    </a:cubicBezTo>
                    <a:cubicBezTo>
                      <a:pt x="5560" y="6247"/>
                      <a:pt x="5427" y="6283"/>
                      <a:pt x="5285" y="6283"/>
                    </a:cubicBezTo>
                    <a:cubicBezTo>
                      <a:pt x="4894" y="6283"/>
                      <a:pt x="4437" y="6010"/>
                      <a:pt x="4120" y="5566"/>
                    </a:cubicBezTo>
                    <a:cubicBezTo>
                      <a:pt x="4091" y="5537"/>
                      <a:pt x="4033" y="5508"/>
                      <a:pt x="3947" y="5508"/>
                    </a:cubicBezTo>
                    <a:cubicBezTo>
                      <a:pt x="3889" y="5508"/>
                      <a:pt x="3803" y="5537"/>
                      <a:pt x="3774" y="5595"/>
                    </a:cubicBezTo>
                    <a:cubicBezTo>
                      <a:pt x="3745" y="5681"/>
                      <a:pt x="3688" y="5710"/>
                      <a:pt x="3659" y="5796"/>
                    </a:cubicBezTo>
                    <a:cubicBezTo>
                      <a:pt x="3358" y="6269"/>
                      <a:pt x="2880" y="6566"/>
                      <a:pt x="2478" y="6566"/>
                    </a:cubicBezTo>
                    <a:cubicBezTo>
                      <a:pt x="2341" y="6566"/>
                      <a:pt x="2213" y="6532"/>
                      <a:pt x="2103" y="6459"/>
                    </a:cubicBezTo>
                    <a:cubicBezTo>
                      <a:pt x="1873" y="6286"/>
                      <a:pt x="1729" y="5940"/>
                      <a:pt x="1787" y="5508"/>
                    </a:cubicBezTo>
                    <a:cubicBezTo>
                      <a:pt x="1815" y="5278"/>
                      <a:pt x="1902" y="5018"/>
                      <a:pt x="2046" y="4817"/>
                    </a:cubicBezTo>
                    <a:cubicBezTo>
                      <a:pt x="2075" y="4730"/>
                      <a:pt x="2075" y="4673"/>
                      <a:pt x="2046" y="4586"/>
                    </a:cubicBezTo>
                    <a:cubicBezTo>
                      <a:pt x="2017" y="4529"/>
                      <a:pt x="1931" y="4500"/>
                      <a:pt x="1873" y="4500"/>
                    </a:cubicBezTo>
                    <a:lnTo>
                      <a:pt x="1758" y="4500"/>
                    </a:lnTo>
                    <a:cubicBezTo>
                      <a:pt x="1009" y="4442"/>
                      <a:pt x="375" y="3981"/>
                      <a:pt x="433" y="3434"/>
                    </a:cubicBezTo>
                    <a:cubicBezTo>
                      <a:pt x="462" y="2973"/>
                      <a:pt x="951" y="2628"/>
                      <a:pt x="1614" y="2570"/>
                    </a:cubicBezTo>
                    <a:cubicBezTo>
                      <a:pt x="1671" y="2570"/>
                      <a:pt x="1758" y="2541"/>
                      <a:pt x="1787" y="2484"/>
                    </a:cubicBezTo>
                    <a:cubicBezTo>
                      <a:pt x="1844" y="2426"/>
                      <a:pt x="1844" y="2368"/>
                      <a:pt x="1787" y="2282"/>
                    </a:cubicBezTo>
                    <a:cubicBezTo>
                      <a:pt x="1470" y="1677"/>
                      <a:pt x="1499" y="957"/>
                      <a:pt x="1902" y="698"/>
                    </a:cubicBezTo>
                    <a:cubicBezTo>
                      <a:pt x="2017" y="640"/>
                      <a:pt x="2161" y="611"/>
                      <a:pt x="2305" y="611"/>
                    </a:cubicBezTo>
                    <a:cubicBezTo>
                      <a:pt x="2363" y="611"/>
                      <a:pt x="2449" y="611"/>
                      <a:pt x="2507" y="554"/>
                    </a:cubicBezTo>
                    <a:cubicBezTo>
                      <a:pt x="2910" y="669"/>
                      <a:pt x="3256" y="928"/>
                      <a:pt x="3515" y="1303"/>
                    </a:cubicBezTo>
                    <a:lnTo>
                      <a:pt x="3544" y="1389"/>
                    </a:lnTo>
                    <a:cubicBezTo>
                      <a:pt x="3601" y="1447"/>
                      <a:pt x="3659" y="1504"/>
                      <a:pt x="3745" y="1504"/>
                    </a:cubicBezTo>
                    <a:cubicBezTo>
                      <a:pt x="3803" y="1504"/>
                      <a:pt x="3889" y="1447"/>
                      <a:pt x="3918" y="1389"/>
                    </a:cubicBezTo>
                    <a:cubicBezTo>
                      <a:pt x="4091" y="986"/>
                      <a:pt x="4350" y="698"/>
                      <a:pt x="4667" y="525"/>
                    </a:cubicBezTo>
                    <a:cubicBezTo>
                      <a:pt x="4763" y="448"/>
                      <a:pt x="4910" y="397"/>
                      <a:pt x="5075" y="397"/>
                    </a:cubicBezTo>
                    <a:close/>
                    <a:moveTo>
                      <a:pt x="4999" y="1"/>
                    </a:moveTo>
                    <a:cubicBezTo>
                      <a:pt x="4806" y="1"/>
                      <a:pt x="4616" y="52"/>
                      <a:pt x="4437" y="151"/>
                    </a:cubicBezTo>
                    <a:cubicBezTo>
                      <a:pt x="4149" y="295"/>
                      <a:pt x="3889" y="583"/>
                      <a:pt x="3659" y="928"/>
                    </a:cubicBezTo>
                    <a:cubicBezTo>
                      <a:pt x="3371" y="525"/>
                      <a:pt x="2996" y="266"/>
                      <a:pt x="2593" y="208"/>
                    </a:cubicBezTo>
                    <a:cubicBezTo>
                      <a:pt x="2464" y="178"/>
                      <a:pt x="2345" y="162"/>
                      <a:pt x="2235" y="162"/>
                    </a:cubicBezTo>
                    <a:cubicBezTo>
                      <a:pt x="2027" y="162"/>
                      <a:pt x="1851" y="220"/>
                      <a:pt x="1700" y="352"/>
                    </a:cubicBezTo>
                    <a:cubicBezTo>
                      <a:pt x="1153" y="669"/>
                      <a:pt x="1038" y="1418"/>
                      <a:pt x="1326" y="2167"/>
                    </a:cubicBezTo>
                    <a:cubicBezTo>
                      <a:pt x="634" y="2311"/>
                      <a:pt x="116" y="2801"/>
                      <a:pt x="58" y="3377"/>
                    </a:cubicBezTo>
                    <a:cubicBezTo>
                      <a:pt x="1" y="4097"/>
                      <a:pt x="692" y="4702"/>
                      <a:pt x="1585" y="4846"/>
                    </a:cubicBezTo>
                    <a:cubicBezTo>
                      <a:pt x="1499" y="5018"/>
                      <a:pt x="1470" y="5249"/>
                      <a:pt x="1441" y="5422"/>
                    </a:cubicBezTo>
                    <a:cubicBezTo>
                      <a:pt x="1355" y="6027"/>
                      <a:pt x="1585" y="6545"/>
                      <a:pt x="1988" y="6804"/>
                    </a:cubicBezTo>
                    <a:cubicBezTo>
                      <a:pt x="2161" y="6948"/>
                      <a:pt x="2334" y="6977"/>
                      <a:pt x="2564" y="6977"/>
                    </a:cubicBezTo>
                    <a:cubicBezTo>
                      <a:pt x="3054" y="6977"/>
                      <a:pt x="3659" y="6660"/>
                      <a:pt x="4005" y="6084"/>
                    </a:cubicBezTo>
                    <a:cubicBezTo>
                      <a:pt x="4390" y="6489"/>
                      <a:pt x="4867" y="6714"/>
                      <a:pt x="5304" y="6714"/>
                    </a:cubicBezTo>
                    <a:cubicBezTo>
                      <a:pt x="5519" y="6714"/>
                      <a:pt x="5725" y="6659"/>
                      <a:pt x="5906" y="6545"/>
                    </a:cubicBezTo>
                    <a:cubicBezTo>
                      <a:pt x="6453" y="6228"/>
                      <a:pt x="6597" y="5422"/>
                      <a:pt x="6251" y="4673"/>
                    </a:cubicBezTo>
                    <a:cubicBezTo>
                      <a:pt x="7029" y="4442"/>
                      <a:pt x="7519" y="3924"/>
                      <a:pt x="7490" y="3290"/>
                    </a:cubicBezTo>
                    <a:cubicBezTo>
                      <a:pt x="7490" y="2656"/>
                      <a:pt x="6914" y="2138"/>
                      <a:pt x="6107" y="2052"/>
                    </a:cubicBezTo>
                    <a:cubicBezTo>
                      <a:pt x="6338" y="1187"/>
                      <a:pt x="6078" y="352"/>
                      <a:pt x="5445" y="93"/>
                    </a:cubicBezTo>
                    <a:cubicBezTo>
                      <a:pt x="5295" y="31"/>
                      <a:pt x="5146" y="1"/>
                      <a:pt x="49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26" name="Google Shape;1926;p54"/>
          <p:cNvGrpSpPr/>
          <p:nvPr/>
        </p:nvGrpSpPr>
        <p:grpSpPr>
          <a:xfrm>
            <a:off x="7442752" y="1481789"/>
            <a:ext cx="659473" cy="334871"/>
            <a:chOff x="10156395" y="3886587"/>
            <a:chExt cx="441739" cy="224309"/>
          </a:xfrm>
        </p:grpSpPr>
        <p:sp>
          <p:nvSpPr>
            <p:cNvPr id="1927" name="Google Shape;1927;p54"/>
            <p:cNvSpPr/>
            <p:nvPr/>
          </p:nvSpPr>
          <p:spPr>
            <a:xfrm>
              <a:off x="10160943" y="3894142"/>
              <a:ext cx="432654" cy="209185"/>
            </a:xfrm>
            <a:custGeom>
              <a:avLst/>
              <a:gdLst/>
              <a:ahLst/>
              <a:cxnLst/>
              <a:rect l="l" t="t" r="r" b="b"/>
              <a:pathLst>
                <a:path w="12358" h="5975" extrusionOk="0">
                  <a:moveTo>
                    <a:pt x="7074" y="1"/>
                  </a:moveTo>
                  <a:cubicBezTo>
                    <a:pt x="6528" y="1"/>
                    <a:pt x="6011" y="224"/>
                    <a:pt x="5761" y="768"/>
                  </a:cubicBezTo>
                  <a:cubicBezTo>
                    <a:pt x="5473" y="1373"/>
                    <a:pt x="5502" y="2208"/>
                    <a:pt x="5617" y="2870"/>
                  </a:cubicBezTo>
                  <a:cubicBezTo>
                    <a:pt x="5477" y="2168"/>
                    <a:pt x="4568" y="1602"/>
                    <a:pt x="3908" y="1602"/>
                  </a:cubicBezTo>
                  <a:cubicBezTo>
                    <a:pt x="3892" y="1602"/>
                    <a:pt x="3876" y="1602"/>
                    <a:pt x="3860" y="1603"/>
                  </a:cubicBezTo>
                  <a:cubicBezTo>
                    <a:pt x="3083" y="1632"/>
                    <a:pt x="2276" y="2352"/>
                    <a:pt x="2334" y="3101"/>
                  </a:cubicBezTo>
                  <a:cubicBezTo>
                    <a:pt x="2334" y="3447"/>
                    <a:pt x="2449" y="3821"/>
                    <a:pt x="2622" y="4080"/>
                  </a:cubicBezTo>
                  <a:cubicBezTo>
                    <a:pt x="2388" y="3932"/>
                    <a:pt x="2088" y="3857"/>
                    <a:pt x="1779" y="3857"/>
                  </a:cubicBezTo>
                  <a:cubicBezTo>
                    <a:pt x="1250" y="3857"/>
                    <a:pt x="695" y="4076"/>
                    <a:pt x="404" y="4512"/>
                  </a:cubicBezTo>
                  <a:cubicBezTo>
                    <a:pt x="0" y="5117"/>
                    <a:pt x="289" y="5837"/>
                    <a:pt x="836" y="5837"/>
                  </a:cubicBezTo>
                  <a:cubicBezTo>
                    <a:pt x="865" y="5837"/>
                    <a:pt x="2506" y="5837"/>
                    <a:pt x="4436" y="5895"/>
                  </a:cubicBezTo>
                  <a:cubicBezTo>
                    <a:pt x="6971" y="5924"/>
                    <a:pt x="9938" y="5953"/>
                    <a:pt x="9938" y="5953"/>
                  </a:cubicBezTo>
                  <a:cubicBezTo>
                    <a:pt x="9938" y="5953"/>
                    <a:pt x="10145" y="5974"/>
                    <a:pt x="10435" y="5974"/>
                  </a:cubicBezTo>
                  <a:cubicBezTo>
                    <a:pt x="11089" y="5974"/>
                    <a:pt x="12162" y="5864"/>
                    <a:pt x="12242" y="5146"/>
                  </a:cubicBezTo>
                  <a:cubicBezTo>
                    <a:pt x="12357" y="4167"/>
                    <a:pt x="10975" y="4051"/>
                    <a:pt x="10975" y="4051"/>
                  </a:cubicBezTo>
                  <a:cubicBezTo>
                    <a:pt x="10975" y="4051"/>
                    <a:pt x="12127" y="2237"/>
                    <a:pt x="10687" y="1632"/>
                  </a:cubicBezTo>
                  <a:cubicBezTo>
                    <a:pt x="10455" y="1529"/>
                    <a:pt x="10248" y="1486"/>
                    <a:pt x="10064" y="1486"/>
                  </a:cubicBezTo>
                  <a:cubicBezTo>
                    <a:pt x="9285" y="1486"/>
                    <a:pt x="8920" y="2258"/>
                    <a:pt x="8831" y="2526"/>
                  </a:cubicBezTo>
                  <a:lnTo>
                    <a:pt x="8831" y="2526"/>
                  </a:lnTo>
                  <a:cubicBezTo>
                    <a:pt x="9064" y="1704"/>
                    <a:pt x="8855" y="757"/>
                    <a:pt x="8094" y="307"/>
                  </a:cubicBezTo>
                  <a:cubicBezTo>
                    <a:pt x="7922" y="192"/>
                    <a:pt x="7720" y="76"/>
                    <a:pt x="7518" y="48"/>
                  </a:cubicBezTo>
                  <a:cubicBezTo>
                    <a:pt x="7371" y="17"/>
                    <a:pt x="7221" y="1"/>
                    <a:pt x="70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54"/>
            <p:cNvSpPr/>
            <p:nvPr/>
          </p:nvSpPr>
          <p:spPr>
            <a:xfrm>
              <a:off x="10320785" y="3894962"/>
              <a:ext cx="277349" cy="207539"/>
            </a:xfrm>
            <a:custGeom>
              <a:avLst/>
              <a:gdLst/>
              <a:ahLst/>
              <a:cxnLst/>
              <a:rect l="l" t="t" r="r" b="b"/>
              <a:pathLst>
                <a:path w="7922" h="5928" extrusionOk="0">
                  <a:moveTo>
                    <a:pt x="3025" y="1"/>
                  </a:moveTo>
                  <a:cubicBezTo>
                    <a:pt x="2593" y="2132"/>
                    <a:pt x="1498" y="4177"/>
                    <a:pt x="0" y="5848"/>
                  </a:cubicBezTo>
                  <a:cubicBezTo>
                    <a:pt x="2535" y="5877"/>
                    <a:pt x="5502" y="5906"/>
                    <a:pt x="5502" y="5906"/>
                  </a:cubicBezTo>
                  <a:cubicBezTo>
                    <a:pt x="5502" y="5906"/>
                    <a:pt x="5709" y="5927"/>
                    <a:pt x="5999" y="5927"/>
                  </a:cubicBezTo>
                  <a:cubicBezTo>
                    <a:pt x="6653" y="5927"/>
                    <a:pt x="7726" y="5817"/>
                    <a:pt x="7806" y="5099"/>
                  </a:cubicBezTo>
                  <a:cubicBezTo>
                    <a:pt x="7921" y="4120"/>
                    <a:pt x="6481" y="4004"/>
                    <a:pt x="6481" y="4004"/>
                  </a:cubicBezTo>
                  <a:cubicBezTo>
                    <a:pt x="6481" y="4004"/>
                    <a:pt x="7633" y="2190"/>
                    <a:pt x="6193" y="1585"/>
                  </a:cubicBezTo>
                  <a:cubicBezTo>
                    <a:pt x="5961" y="1482"/>
                    <a:pt x="5754" y="1439"/>
                    <a:pt x="5570" y="1439"/>
                  </a:cubicBezTo>
                  <a:cubicBezTo>
                    <a:pt x="4754" y="1439"/>
                    <a:pt x="4392" y="2287"/>
                    <a:pt x="4327" y="2514"/>
                  </a:cubicBezTo>
                  <a:lnTo>
                    <a:pt x="4327" y="2514"/>
                  </a:lnTo>
                  <a:cubicBezTo>
                    <a:pt x="4548" y="1684"/>
                    <a:pt x="4372" y="717"/>
                    <a:pt x="3601" y="260"/>
                  </a:cubicBezTo>
                  <a:cubicBezTo>
                    <a:pt x="3399" y="145"/>
                    <a:pt x="3226" y="58"/>
                    <a:pt x="30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54"/>
            <p:cNvSpPr/>
            <p:nvPr/>
          </p:nvSpPr>
          <p:spPr>
            <a:xfrm>
              <a:off x="10156395" y="3886587"/>
              <a:ext cx="441721" cy="224309"/>
            </a:xfrm>
            <a:custGeom>
              <a:avLst/>
              <a:gdLst/>
              <a:ahLst/>
              <a:cxnLst/>
              <a:rect l="l" t="t" r="r" b="b"/>
              <a:pathLst>
                <a:path w="12617" h="6407" extrusionOk="0">
                  <a:moveTo>
                    <a:pt x="7053" y="458"/>
                  </a:moveTo>
                  <a:cubicBezTo>
                    <a:pt x="7191" y="458"/>
                    <a:pt x="7329" y="474"/>
                    <a:pt x="7460" y="502"/>
                  </a:cubicBezTo>
                  <a:cubicBezTo>
                    <a:pt x="7633" y="531"/>
                    <a:pt x="7864" y="617"/>
                    <a:pt x="8008" y="704"/>
                  </a:cubicBezTo>
                  <a:cubicBezTo>
                    <a:pt x="8757" y="1193"/>
                    <a:pt x="8843" y="2115"/>
                    <a:pt x="8641" y="2778"/>
                  </a:cubicBezTo>
                  <a:cubicBezTo>
                    <a:pt x="8612" y="2864"/>
                    <a:pt x="8699" y="2979"/>
                    <a:pt x="8785" y="3008"/>
                  </a:cubicBezTo>
                  <a:cubicBezTo>
                    <a:pt x="8901" y="3008"/>
                    <a:pt x="9016" y="2979"/>
                    <a:pt x="9045" y="2864"/>
                  </a:cubicBezTo>
                  <a:cubicBezTo>
                    <a:pt x="9073" y="2778"/>
                    <a:pt x="9275" y="2230"/>
                    <a:pt x="9736" y="2000"/>
                  </a:cubicBezTo>
                  <a:cubicBezTo>
                    <a:pt x="9841" y="1942"/>
                    <a:pt x="9950" y="1917"/>
                    <a:pt x="10066" y="1917"/>
                  </a:cubicBezTo>
                  <a:cubicBezTo>
                    <a:pt x="10237" y="1917"/>
                    <a:pt x="10423" y="1972"/>
                    <a:pt x="10629" y="2058"/>
                  </a:cubicBezTo>
                  <a:cubicBezTo>
                    <a:pt x="10917" y="2144"/>
                    <a:pt x="11090" y="2346"/>
                    <a:pt x="11176" y="2576"/>
                  </a:cubicBezTo>
                  <a:cubicBezTo>
                    <a:pt x="11378" y="3267"/>
                    <a:pt x="10802" y="4160"/>
                    <a:pt x="10802" y="4160"/>
                  </a:cubicBezTo>
                  <a:cubicBezTo>
                    <a:pt x="10773" y="4247"/>
                    <a:pt x="10773" y="4304"/>
                    <a:pt x="10802" y="4391"/>
                  </a:cubicBezTo>
                  <a:cubicBezTo>
                    <a:pt x="10859" y="4448"/>
                    <a:pt x="10917" y="4506"/>
                    <a:pt x="11003" y="4506"/>
                  </a:cubicBezTo>
                  <a:cubicBezTo>
                    <a:pt x="11176" y="4506"/>
                    <a:pt x="11723" y="4650"/>
                    <a:pt x="11954" y="4938"/>
                  </a:cubicBezTo>
                  <a:cubicBezTo>
                    <a:pt x="12069" y="5024"/>
                    <a:pt x="12098" y="5168"/>
                    <a:pt x="12098" y="5370"/>
                  </a:cubicBezTo>
                  <a:cubicBezTo>
                    <a:pt x="12098" y="5456"/>
                    <a:pt x="12040" y="5572"/>
                    <a:pt x="11925" y="5687"/>
                  </a:cubicBezTo>
                  <a:cubicBezTo>
                    <a:pt x="11613" y="5937"/>
                    <a:pt x="10970" y="5991"/>
                    <a:pt x="10485" y="5991"/>
                  </a:cubicBezTo>
                  <a:cubicBezTo>
                    <a:pt x="10299" y="5991"/>
                    <a:pt x="10136" y="5983"/>
                    <a:pt x="10024" y="5975"/>
                  </a:cubicBezTo>
                  <a:cubicBezTo>
                    <a:pt x="10024" y="5975"/>
                    <a:pt x="7057" y="5946"/>
                    <a:pt x="4522" y="5888"/>
                  </a:cubicBezTo>
                  <a:cubicBezTo>
                    <a:pt x="3111" y="5888"/>
                    <a:pt x="1815" y="5860"/>
                    <a:pt x="1239" y="5860"/>
                  </a:cubicBezTo>
                  <a:lnTo>
                    <a:pt x="922" y="5860"/>
                  </a:lnTo>
                  <a:cubicBezTo>
                    <a:pt x="720" y="5860"/>
                    <a:pt x="634" y="5716"/>
                    <a:pt x="547" y="5687"/>
                  </a:cubicBezTo>
                  <a:cubicBezTo>
                    <a:pt x="432" y="5456"/>
                    <a:pt x="432" y="5140"/>
                    <a:pt x="634" y="4880"/>
                  </a:cubicBezTo>
                  <a:cubicBezTo>
                    <a:pt x="869" y="4500"/>
                    <a:pt x="1345" y="4313"/>
                    <a:pt x="1808" y="4313"/>
                  </a:cubicBezTo>
                  <a:cubicBezTo>
                    <a:pt x="2081" y="4313"/>
                    <a:pt x="2350" y="4378"/>
                    <a:pt x="2564" y="4506"/>
                  </a:cubicBezTo>
                  <a:cubicBezTo>
                    <a:pt x="2595" y="4516"/>
                    <a:pt x="2627" y="4523"/>
                    <a:pt x="2659" y="4523"/>
                  </a:cubicBezTo>
                  <a:cubicBezTo>
                    <a:pt x="2713" y="4523"/>
                    <a:pt x="2768" y="4503"/>
                    <a:pt x="2823" y="4448"/>
                  </a:cubicBezTo>
                  <a:cubicBezTo>
                    <a:pt x="2852" y="4391"/>
                    <a:pt x="2880" y="4275"/>
                    <a:pt x="2823" y="4218"/>
                  </a:cubicBezTo>
                  <a:cubicBezTo>
                    <a:pt x="2679" y="3987"/>
                    <a:pt x="2592" y="3642"/>
                    <a:pt x="2564" y="3354"/>
                  </a:cubicBezTo>
                  <a:cubicBezTo>
                    <a:pt x="2564" y="3094"/>
                    <a:pt x="2650" y="2835"/>
                    <a:pt x="2852" y="2576"/>
                  </a:cubicBezTo>
                  <a:cubicBezTo>
                    <a:pt x="3111" y="2259"/>
                    <a:pt x="3514" y="2086"/>
                    <a:pt x="3860" y="2058"/>
                  </a:cubicBezTo>
                  <a:cubicBezTo>
                    <a:pt x="3888" y="2055"/>
                    <a:pt x="3917" y="2053"/>
                    <a:pt x="3946" y="2053"/>
                  </a:cubicBezTo>
                  <a:cubicBezTo>
                    <a:pt x="4518" y="2053"/>
                    <a:pt x="5306" y="2575"/>
                    <a:pt x="5415" y="3123"/>
                  </a:cubicBezTo>
                  <a:cubicBezTo>
                    <a:pt x="5438" y="3237"/>
                    <a:pt x="5514" y="3314"/>
                    <a:pt x="5601" y="3314"/>
                  </a:cubicBezTo>
                  <a:cubicBezTo>
                    <a:pt x="5625" y="3314"/>
                    <a:pt x="5650" y="3308"/>
                    <a:pt x="5674" y="3296"/>
                  </a:cubicBezTo>
                  <a:cubicBezTo>
                    <a:pt x="5818" y="3267"/>
                    <a:pt x="5876" y="3152"/>
                    <a:pt x="5847" y="3066"/>
                  </a:cubicBezTo>
                  <a:cubicBezTo>
                    <a:pt x="5732" y="2576"/>
                    <a:pt x="5674" y="1712"/>
                    <a:pt x="5963" y="1078"/>
                  </a:cubicBezTo>
                  <a:cubicBezTo>
                    <a:pt x="6181" y="619"/>
                    <a:pt x="6616" y="458"/>
                    <a:pt x="7053" y="458"/>
                  </a:cubicBezTo>
                  <a:close/>
                  <a:moveTo>
                    <a:pt x="7096" y="1"/>
                  </a:moveTo>
                  <a:cubicBezTo>
                    <a:pt x="6506" y="1"/>
                    <a:pt x="5907" y="275"/>
                    <a:pt x="5617" y="877"/>
                  </a:cubicBezTo>
                  <a:cubicBezTo>
                    <a:pt x="5415" y="1280"/>
                    <a:pt x="5386" y="1770"/>
                    <a:pt x="5386" y="2202"/>
                  </a:cubicBezTo>
                  <a:cubicBezTo>
                    <a:pt x="5004" y="1846"/>
                    <a:pt x="4439" y="1594"/>
                    <a:pt x="3964" y="1594"/>
                  </a:cubicBezTo>
                  <a:cubicBezTo>
                    <a:pt x="3939" y="1594"/>
                    <a:pt x="3913" y="1595"/>
                    <a:pt x="3889" y="1597"/>
                  </a:cubicBezTo>
                  <a:cubicBezTo>
                    <a:pt x="3428" y="1654"/>
                    <a:pt x="2938" y="1885"/>
                    <a:pt x="2592" y="2288"/>
                  </a:cubicBezTo>
                  <a:cubicBezTo>
                    <a:pt x="2304" y="2605"/>
                    <a:pt x="2160" y="2979"/>
                    <a:pt x="2218" y="3325"/>
                  </a:cubicBezTo>
                  <a:cubicBezTo>
                    <a:pt x="2218" y="3527"/>
                    <a:pt x="2247" y="3699"/>
                    <a:pt x="2304" y="3901"/>
                  </a:cubicBezTo>
                  <a:cubicBezTo>
                    <a:pt x="2150" y="3864"/>
                    <a:pt x="1989" y="3845"/>
                    <a:pt x="1827" y="3845"/>
                  </a:cubicBezTo>
                  <a:cubicBezTo>
                    <a:pt x="1234" y="3845"/>
                    <a:pt x="628" y="4094"/>
                    <a:pt x="288" y="4592"/>
                  </a:cubicBezTo>
                  <a:cubicBezTo>
                    <a:pt x="58" y="4996"/>
                    <a:pt x="0" y="5456"/>
                    <a:pt x="202" y="5831"/>
                  </a:cubicBezTo>
                  <a:cubicBezTo>
                    <a:pt x="346" y="6061"/>
                    <a:pt x="634" y="6263"/>
                    <a:pt x="922" y="6263"/>
                  </a:cubicBezTo>
                  <a:lnTo>
                    <a:pt x="1239" y="6263"/>
                  </a:lnTo>
                  <a:cubicBezTo>
                    <a:pt x="1815" y="6263"/>
                    <a:pt x="3111" y="6292"/>
                    <a:pt x="4522" y="6292"/>
                  </a:cubicBezTo>
                  <a:cubicBezTo>
                    <a:pt x="7057" y="6321"/>
                    <a:pt x="10024" y="6378"/>
                    <a:pt x="10024" y="6378"/>
                  </a:cubicBezTo>
                  <a:cubicBezTo>
                    <a:pt x="10053" y="6378"/>
                    <a:pt x="10226" y="6407"/>
                    <a:pt x="10514" y="6407"/>
                  </a:cubicBezTo>
                  <a:cubicBezTo>
                    <a:pt x="11032" y="6407"/>
                    <a:pt x="11781" y="6321"/>
                    <a:pt x="12242" y="6004"/>
                  </a:cubicBezTo>
                  <a:cubicBezTo>
                    <a:pt x="12443" y="5831"/>
                    <a:pt x="12530" y="5658"/>
                    <a:pt x="12587" y="5399"/>
                  </a:cubicBezTo>
                  <a:cubicBezTo>
                    <a:pt x="12616" y="5140"/>
                    <a:pt x="12530" y="4880"/>
                    <a:pt x="12357" y="4679"/>
                  </a:cubicBezTo>
                  <a:cubicBezTo>
                    <a:pt x="12098" y="4362"/>
                    <a:pt x="11666" y="4218"/>
                    <a:pt x="11378" y="4131"/>
                  </a:cubicBezTo>
                  <a:cubicBezTo>
                    <a:pt x="11579" y="3757"/>
                    <a:pt x="11810" y="3094"/>
                    <a:pt x="11637" y="2461"/>
                  </a:cubicBezTo>
                  <a:cubicBezTo>
                    <a:pt x="11493" y="2086"/>
                    <a:pt x="11234" y="1827"/>
                    <a:pt x="10859" y="1654"/>
                  </a:cubicBezTo>
                  <a:cubicBezTo>
                    <a:pt x="10618" y="1542"/>
                    <a:pt x="10378" y="1483"/>
                    <a:pt x="10147" y="1483"/>
                  </a:cubicBezTo>
                  <a:cubicBezTo>
                    <a:pt x="9963" y="1483"/>
                    <a:pt x="9786" y="1520"/>
                    <a:pt x="9621" y="1597"/>
                  </a:cubicBezTo>
                  <a:cubicBezTo>
                    <a:pt x="9448" y="1683"/>
                    <a:pt x="9304" y="1798"/>
                    <a:pt x="9189" y="1885"/>
                  </a:cubicBezTo>
                  <a:cubicBezTo>
                    <a:pt x="9131" y="1222"/>
                    <a:pt x="8785" y="646"/>
                    <a:pt x="8267" y="300"/>
                  </a:cubicBezTo>
                  <a:cubicBezTo>
                    <a:pt x="8036" y="214"/>
                    <a:pt x="7835" y="99"/>
                    <a:pt x="7604" y="70"/>
                  </a:cubicBezTo>
                  <a:cubicBezTo>
                    <a:pt x="7441" y="24"/>
                    <a:pt x="7269" y="1"/>
                    <a:pt x="70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0" name="Google Shape;1930;p54"/>
          <p:cNvSpPr/>
          <p:nvPr/>
        </p:nvSpPr>
        <p:spPr>
          <a:xfrm>
            <a:off x="6328514" y="3593740"/>
            <a:ext cx="130343" cy="266356"/>
          </a:xfrm>
          <a:custGeom>
            <a:avLst/>
            <a:gdLst/>
            <a:ahLst/>
            <a:cxnLst/>
            <a:rect l="l" t="t" r="r" b="b"/>
            <a:pathLst>
              <a:path w="4177" h="8535" extrusionOk="0">
                <a:moveTo>
                  <a:pt x="479" y="0"/>
                </a:moveTo>
                <a:cubicBezTo>
                  <a:pt x="379" y="0"/>
                  <a:pt x="283" y="41"/>
                  <a:pt x="202" y="82"/>
                </a:cubicBezTo>
                <a:cubicBezTo>
                  <a:pt x="58" y="168"/>
                  <a:pt x="0" y="341"/>
                  <a:pt x="115" y="485"/>
                </a:cubicBezTo>
                <a:cubicBezTo>
                  <a:pt x="202" y="629"/>
                  <a:pt x="317" y="687"/>
                  <a:pt x="461" y="744"/>
                </a:cubicBezTo>
                <a:cubicBezTo>
                  <a:pt x="720" y="802"/>
                  <a:pt x="1008" y="831"/>
                  <a:pt x="1268" y="946"/>
                </a:cubicBezTo>
                <a:cubicBezTo>
                  <a:pt x="1642" y="1090"/>
                  <a:pt x="1729" y="1234"/>
                  <a:pt x="1556" y="1609"/>
                </a:cubicBezTo>
                <a:cubicBezTo>
                  <a:pt x="1412" y="1925"/>
                  <a:pt x="1210" y="2213"/>
                  <a:pt x="1037" y="2501"/>
                </a:cubicBezTo>
                <a:cubicBezTo>
                  <a:pt x="749" y="2934"/>
                  <a:pt x="720" y="3366"/>
                  <a:pt x="980" y="3826"/>
                </a:cubicBezTo>
                <a:cubicBezTo>
                  <a:pt x="1152" y="4114"/>
                  <a:pt x="1412" y="4345"/>
                  <a:pt x="1729" y="4489"/>
                </a:cubicBezTo>
                <a:lnTo>
                  <a:pt x="2276" y="4691"/>
                </a:lnTo>
                <a:cubicBezTo>
                  <a:pt x="2621" y="4863"/>
                  <a:pt x="2708" y="5007"/>
                  <a:pt x="2564" y="5411"/>
                </a:cubicBezTo>
                <a:cubicBezTo>
                  <a:pt x="2449" y="5728"/>
                  <a:pt x="2276" y="6016"/>
                  <a:pt x="2074" y="6275"/>
                </a:cubicBezTo>
                <a:cubicBezTo>
                  <a:pt x="1613" y="6966"/>
                  <a:pt x="1729" y="7744"/>
                  <a:pt x="2362" y="8262"/>
                </a:cubicBezTo>
                <a:cubicBezTo>
                  <a:pt x="2632" y="8460"/>
                  <a:pt x="2935" y="8534"/>
                  <a:pt x="3244" y="8534"/>
                </a:cubicBezTo>
                <a:cubicBezTo>
                  <a:pt x="3430" y="8534"/>
                  <a:pt x="3618" y="8507"/>
                  <a:pt x="3802" y="8464"/>
                </a:cubicBezTo>
                <a:cubicBezTo>
                  <a:pt x="4033" y="8435"/>
                  <a:pt x="4177" y="8262"/>
                  <a:pt x="4090" y="8118"/>
                </a:cubicBezTo>
                <a:cubicBezTo>
                  <a:pt x="4062" y="7945"/>
                  <a:pt x="4033" y="7859"/>
                  <a:pt x="3745" y="7859"/>
                </a:cubicBezTo>
                <a:cubicBezTo>
                  <a:pt x="3486" y="7859"/>
                  <a:pt x="3284" y="7859"/>
                  <a:pt x="3053" y="7801"/>
                </a:cubicBezTo>
                <a:cubicBezTo>
                  <a:pt x="2593" y="7657"/>
                  <a:pt x="2362" y="7225"/>
                  <a:pt x="2593" y="6793"/>
                </a:cubicBezTo>
                <a:cubicBezTo>
                  <a:pt x="2650" y="6649"/>
                  <a:pt x="2765" y="6505"/>
                  <a:pt x="2881" y="6361"/>
                </a:cubicBezTo>
                <a:cubicBezTo>
                  <a:pt x="3082" y="5987"/>
                  <a:pt x="3313" y="5641"/>
                  <a:pt x="3342" y="5238"/>
                </a:cubicBezTo>
                <a:cubicBezTo>
                  <a:pt x="3428" y="4691"/>
                  <a:pt x="3198" y="4287"/>
                  <a:pt x="2737" y="4086"/>
                </a:cubicBezTo>
                <a:cubicBezTo>
                  <a:pt x="2593" y="3999"/>
                  <a:pt x="2449" y="3942"/>
                  <a:pt x="2218" y="3855"/>
                </a:cubicBezTo>
                <a:cubicBezTo>
                  <a:pt x="2189" y="3855"/>
                  <a:pt x="2132" y="3826"/>
                  <a:pt x="2017" y="3798"/>
                </a:cubicBezTo>
                <a:cubicBezTo>
                  <a:pt x="1440" y="3538"/>
                  <a:pt x="1354" y="3279"/>
                  <a:pt x="1729" y="2789"/>
                </a:cubicBezTo>
                <a:cubicBezTo>
                  <a:pt x="1757" y="2761"/>
                  <a:pt x="1786" y="2703"/>
                  <a:pt x="1844" y="2645"/>
                </a:cubicBezTo>
                <a:cubicBezTo>
                  <a:pt x="2017" y="2357"/>
                  <a:pt x="2189" y="2041"/>
                  <a:pt x="2305" y="1695"/>
                </a:cubicBezTo>
                <a:cubicBezTo>
                  <a:pt x="2506" y="1090"/>
                  <a:pt x="2305" y="600"/>
                  <a:pt x="1729" y="312"/>
                </a:cubicBezTo>
                <a:cubicBezTo>
                  <a:pt x="1354" y="111"/>
                  <a:pt x="980" y="82"/>
                  <a:pt x="605" y="24"/>
                </a:cubicBezTo>
                <a:cubicBezTo>
                  <a:pt x="563" y="7"/>
                  <a:pt x="521" y="0"/>
                  <a:pt x="4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Picture 7"/>
          <p:cNvPicPr>
            <a:picLocks noChangeAspect="1"/>
          </p:cNvPicPr>
          <p:nvPr/>
        </p:nvPicPr>
        <p:blipFill>
          <a:blip r:embed="rId3"/>
          <a:stretch>
            <a:fillRect/>
          </a:stretch>
        </p:blipFill>
        <p:spPr>
          <a:xfrm>
            <a:off x="2592087" y="1753299"/>
            <a:ext cx="3666798" cy="2995917"/>
          </a:xfrm>
          <a:prstGeom prst="rect">
            <a:avLst/>
          </a:prstGeom>
        </p:spPr>
      </p:pic>
      <p:sp>
        <p:nvSpPr>
          <p:cNvPr id="1931" name="Google Shape;1931;p54"/>
          <p:cNvSpPr/>
          <p:nvPr/>
        </p:nvSpPr>
        <p:spPr>
          <a:xfrm>
            <a:off x="2620650" y="4303713"/>
            <a:ext cx="146800" cy="163475"/>
          </a:xfrm>
          <a:custGeom>
            <a:avLst/>
            <a:gdLst/>
            <a:ahLst/>
            <a:cxnLst/>
            <a:rect l="l" t="t" r="r" b="b"/>
            <a:pathLst>
              <a:path w="5872" h="6539" extrusionOk="0">
                <a:moveTo>
                  <a:pt x="2903" y="1"/>
                </a:moveTo>
                <a:cubicBezTo>
                  <a:pt x="2770" y="1"/>
                  <a:pt x="2670" y="101"/>
                  <a:pt x="2569" y="201"/>
                </a:cubicBezTo>
                <a:cubicBezTo>
                  <a:pt x="2336" y="802"/>
                  <a:pt x="2169" y="1535"/>
                  <a:pt x="2069" y="2436"/>
                </a:cubicBezTo>
                <a:cubicBezTo>
                  <a:pt x="1535" y="2469"/>
                  <a:pt x="835" y="2603"/>
                  <a:pt x="201" y="2936"/>
                </a:cubicBezTo>
                <a:cubicBezTo>
                  <a:pt x="68" y="2970"/>
                  <a:pt x="1" y="3103"/>
                  <a:pt x="1" y="3270"/>
                </a:cubicBezTo>
                <a:cubicBezTo>
                  <a:pt x="1" y="3370"/>
                  <a:pt x="68" y="3503"/>
                  <a:pt x="201" y="3604"/>
                </a:cubicBezTo>
                <a:cubicBezTo>
                  <a:pt x="701" y="3837"/>
                  <a:pt x="1335" y="4004"/>
                  <a:pt x="2069" y="4104"/>
                </a:cubicBezTo>
                <a:cubicBezTo>
                  <a:pt x="2136" y="4704"/>
                  <a:pt x="2369" y="6339"/>
                  <a:pt x="2736" y="6506"/>
                </a:cubicBezTo>
                <a:cubicBezTo>
                  <a:pt x="2803" y="6506"/>
                  <a:pt x="2836" y="6539"/>
                  <a:pt x="2870" y="6539"/>
                </a:cubicBezTo>
                <a:cubicBezTo>
                  <a:pt x="2903" y="6539"/>
                  <a:pt x="2970" y="6539"/>
                  <a:pt x="3003" y="6506"/>
                </a:cubicBezTo>
                <a:cubicBezTo>
                  <a:pt x="3137" y="6439"/>
                  <a:pt x="3203" y="6372"/>
                  <a:pt x="3237" y="6305"/>
                </a:cubicBezTo>
                <a:cubicBezTo>
                  <a:pt x="3503" y="5705"/>
                  <a:pt x="3670" y="4971"/>
                  <a:pt x="3737" y="4104"/>
                </a:cubicBezTo>
                <a:cubicBezTo>
                  <a:pt x="4304" y="4037"/>
                  <a:pt x="5005" y="3870"/>
                  <a:pt x="5638" y="3604"/>
                </a:cubicBezTo>
                <a:cubicBezTo>
                  <a:pt x="5705" y="3537"/>
                  <a:pt x="5738" y="3503"/>
                  <a:pt x="5772" y="3437"/>
                </a:cubicBezTo>
                <a:cubicBezTo>
                  <a:pt x="5872" y="3270"/>
                  <a:pt x="5772" y="3036"/>
                  <a:pt x="5638" y="2970"/>
                </a:cubicBezTo>
                <a:cubicBezTo>
                  <a:pt x="5005" y="2670"/>
                  <a:pt x="4304" y="2503"/>
                  <a:pt x="3737" y="2469"/>
                </a:cubicBezTo>
                <a:cubicBezTo>
                  <a:pt x="3670" y="1602"/>
                  <a:pt x="3503" y="835"/>
                  <a:pt x="3237" y="201"/>
                </a:cubicBezTo>
                <a:cubicBezTo>
                  <a:pt x="3203" y="101"/>
                  <a:pt x="3070" y="1"/>
                  <a:pt x="29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54"/>
          <p:cNvSpPr/>
          <p:nvPr/>
        </p:nvSpPr>
        <p:spPr>
          <a:xfrm>
            <a:off x="6629125" y="4071813"/>
            <a:ext cx="146800" cy="163475"/>
          </a:xfrm>
          <a:custGeom>
            <a:avLst/>
            <a:gdLst/>
            <a:ahLst/>
            <a:cxnLst/>
            <a:rect l="l" t="t" r="r" b="b"/>
            <a:pathLst>
              <a:path w="5872" h="6539" extrusionOk="0">
                <a:moveTo>
                  <a:pt x="2903" y="1"/>
                </a:moveTo>
                <a:cubicBezTo>
                  <a:pt x="2770" y="1"/>
                  <a:pt x="2670" y="101"/>
                  <a:pt x="2569" y="201"/>
                </a:cubicBezTo>
                <a:cubicBezTo>
                  <a:pt x="2336" y="802"/>
                  <a:pt x="2169" y="1535"/>
                  <a:pt x="2069" y="2436"/>
                </a:cubicBezTo>
                <a:cubicBezTo>
                  <a:pt x="1535" y="2469"/>
                  <a:pt x="835" y="2603"/>
                  <a:pt x="201" y="2936"/>
                </a:cubicBezTo>
                <a:cubicBezTo>
                  <a:pt x="68" y="2970"/>
                  <a:pt x="1" y="3103"/>
                  <a:pt x="1" y="3270"/>
                </a:cubicBezTo>
                <a:cubicBezTo>
                  <a:pt x="1" y="3370"/>
                  <a:pt x="68" y="3503"/>
                  <a:pt x="201" y="3604"/>
                </a:cubicBezTo>
                <a:cubicBezTo>
                  <a:pt x="701" y="3837"/>
                  <a:pt x="1335" y="4004"/>
                  <a:pt x="2069" y="4104"/>
                </a:cubicBezTo>
                <a:cubicBezTo>
                  <a:pt x="2136" y="4704"/>
                  <a:pt x="2369" y="6339"/>
                  <a:pt x="2736" y="6506"/>
                </a:cubicBezTo>
                <a:cubicBezTo>
                  <a:pt x="2803" y="6506"/>
                  <a:pt x="2836" y="6539"/>
                  <a:pt x="2870" y="6539"/>
                </a:cubicBezTo>
                <a:cubicBezTo>
                  <a:pt x="2903" y="6539"/>
                  <a:pt x="2970" y="6539"/>
                  <a:pt x="3003" y="6506"/>
                </a:cubicBezTo>
                <a:cubicBezTo>
                  <a:pt x="3137" y="6439"/>
                  <a:pt x="3203" y="6372"/>
                  <a:pt x="3237" y="6305"/>
                </a:cubicBezTo>
                <a:cubicBezTo>
                  <a:pt x="3503" y="5705"/>
                  <a:pt x="3670" y="4971"/>
                  <a:pt x="3737" y="4104"/>
                </a:cubicBezTo>
                <a:cubicBezTo>
                  <a:pt x="4304" y="4037"/>
                  <a:pt x="5005" y="3870"/>
                  <a:pt x="5638" y="3604"/>
                </a:cubicBezTo>
                <a:cubicBezTo>
                  <a:pt x="5705" y="3537"/>
                  <a:pt x="5738" y="3503"/>
                  <a:pt x="5772" y="3437"/>
                </a:cubicBezTo>
                <a:cubicBezTo>
                  <a:pt x="5872" y="3270"/>
                  <a:pt x="5772" y="3036"/>
                  <a:pt x="5638" y="2970"/>
                </a:cubicBezTo>
                <a:cubicBezTo>
                  <a:pt x="5005" y="2670"/>
                  <a:pt x="4304" y="2503"/>
                  <a:pt x="3737" y="2469"/>
                </a:cubicBezTo>
                <a:cubicBezTo>
                  <a:pt x="3670" y="1602"/>
                  <a:pt x="3503" y="835"/>
                  <a:pt x="3237" y="201"/>
                </a:cubicBezTo>
                <a:cubicBezTo>
                  <a:pt x="3203" y="101"/>
                  <a:pt x="3070" y="1"/>
                  <a:pt x="29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54"/>
          <p:cNvSpPr/>
          <p:nvPr/>
        </p:nvSpPr>
        <p:spPr>
          <a:xfrm>
            <a:off x="8102225" y="2228575"/>
            <a:ext cx="146800" cy="163475"/>
          </a:xfrm>
          <a:custGeom>
            <a:avLst/>
            <a:gdLst/>
            <a:ahLst/>
            <a:cxnLst/>
            <a:rect l="l" t="t" r="r" b="b"/>
            <a:pathLst>
              <a:path w="5872" h="6539" extrusionOk="0">
                <a:moveTo>
                  <a:pt x="2903" y="1"/>
                </a:moveTo>
                <a:cubicBezTo>
                  <a:pt x="2770" y="1"/>
                  <a:pt x="2670" y="101"/>
                  <a:pt x="2569" y="201"/>
                </a:cubicBezTo>
                <a:cubicBezTo>
                  <a:pt x="2336" y="802"/>
                  <a:pt x="2169" y="1535"/>
                  <a:pt x="2069" y="2436"/>
                </a:cubicBezTo>
                <a:cubicBezTo>
                  <a:pt x="1535" y="2469"/>
                  <a:pt x="835" y="2603"/>
                  <a:pt x="201" y="2936"/>
                </a:cubicBezTo>
                <a:cubicBezTo>
                  <a:pt x="68" y="2970"/>
                  <a:pt x="1" y="3103"/>
                  <a:pt x="1" y="3270"/>
                </a:cubicBezTo>
                <a:cubicBezTo>
                  <a:pt x="1" y="3370"/>
                  <a:pt x="68" y="3503"/>
                  <a:pt x="201" y="3604"/>
                </a:cubicBezTo>
                <a:cubicBezTo>
                  <a:pt x="701" y="3837"/>
                  <a:pt x="1335" y="4004"/>
                  <a:pt x="2069" y="4104"/>
                </a:cubicBezTo>
                <a:cubicBezTo>
                  <a:pt x="2136" y="4704"/>
                  <a:pt x="2369" y="6339"/>
                  <a:pt x="2736" y="6506"/>
                </a:cubicBezTo>
                <a:cubicBezTo>
                  <a:pt x="2803" y="6506"/>
                  <a:pt x="2836" y="6539"/>
                  <a:pt x="2870" y="6539"/>
                </a:cubicBezTo>
                <a:cubicBezTo>
                  <a:pt x="2903" y="6539"/>
                  <a:pt x="2970" y="6539"/>
                  <a:pt x="3003" y="6506"/>
                </a:cubicBezTo>
                <a:cubicBezTo>
                  <a:pt x="3137" y="6439"/>
                  <a:pt x="3203" y="6372"/>
                  <a:pt x="3237" y="6305"/>
                </a:cubicBezTo>
                <a:cubicBezTo>
                  <a:pt x="3503" y="5705"/>
                  <a:pt x="3670" y="4971"/>
                  <a:pt x="3737" y="4104"/>
                </a:cubicBezTo>
                <a:cubicBezTo>
                  <a:pt x="4304" y="4037"/>
                  <a:pt x="5005" y="3870"/>
                  <a:pt x="5638" y="3604"/>
                </a:cubicBezTo>
                <a:cubicBezTo>
                  <a:pt x="5705" y="3537"/>
                  <a:pt x="5738" y="3503"/>
                  <a:pt x="5772" y="3437"/>
                </a:cubicBezTo>
                <a:cubicBezTo>
                  <a:pt x="5872" y="3270"/>
                  <a:pt x="5772" y="3036"/>
                  <a:pt x="5638" y="2970"/>
                </a:cubicBezTo>
                <a:cubicBezTo>
                  <a:pt x="5005" y="2670"/>
                  <a:pt x="4304" y="2503"/>
                  <a:pt x="3737" y="2469"/>
                </a:cubicBezTo>
                <a:cubicBezTo>
                  <a:pt x="3670" y="1602"/>
                  <a:pt x="3503" y="835"/>
                  <a:pt x="3237" y="201"/>
                </a:cubicBezTo>
                <a:cubicBezTo>
                  <a:pt x="3203" y="101"/>
                  <a:pt x="3070" y="1"/>
                  <a:pt x="29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54"/>
          <p:cNvSpPr/>
          <p:nvPr/>
        </p:nvSpPr>
        <p:spPr>
          <a:xfrm>
            <a:off x="981063" y="2228563"/>
            <a:ext cx="146800" cy="163475"/>
          </a:xfrm>
          <a:custGeom>
            <a:avLst/>
            <a:gdLst/>
            <a:ahLst/>
            <a:cxnLst/>
            <a:rect l="l" t="t" r="r" b="b"/>
            <a:pathLst>
              <a:path w="5872" h="6539" extrusionOk="0">
                <a:moveTo>
                  <a:pt x="2903" y="1"/>
                </a:moveTo>
                <a:cubicBezTo>
                  <a:pt x="2770" y="1"/>
                  <a:pt x="2670" y="101"/>
                  <a:pt x="2569" y="201"/>
                </a:cubicBezTo>
                <a:cubicBezTo>
                  <a:pt x="2336" y="802"/>
                  <a:pt x="2169" y="1535"/>
                  <a:pt x="2069" y="2436"/>
                </a:cubicBezTo>
                <a:cubicBezTo>
                  <a:pt x="1535" y="2469"/>
                  <a:pt x="835" y="2603"/>
                  <a:pt x="201" y="2936"/>
                </a:cubicBezTo>
                <a:cubicBezTo>
                  <a:pt x="68" y="2970"/>
                  <a:pt x="1" y="3103"/>
                  <a:pt x="1" y="3270"/>
                </a:cubicBezTo>
                <a:cubicBezTo>
                  <a:pt x="1" y="3370"/>
                  <a:pt x="68" y="3503"/>
                  <a:pt x="201" y="3604"/>
                </a:cubicBezTo>
                <a:cubicBezTo>
                  <a:pt x="701" y="3837"/>
                  <a:pt x="1335" y="4004"/>
                  <a:pt x="2069" y="4104"/>
                </a:cubicBezTo>
                <a:cubicBezTo>
                  <a:pt x="2136" y="4704"/>
                  <a:pt x="2369" y="6339"/>
                  <a:pt x="2736" y="6506"/>
                </a:cubicBezTo>
                <a:cubicBezTo>
                  <a:pt x="2803" y="6506"/>
                  <a:pt x="2836" y="6539"/>
                  <a:pt x="2870" y="6539"/>
                </a:cubicBezTo>
                <a:cubicBezTo>
                  <a:pt x="2903" y="6539"/>
                  <a:pt x="2970" y="6539"/>
                  <a:pt x="3003" y="6506"/>
                </a:cubicBezTo>
                <a:cubicBezTo>
                  <a:pt x="3137" y="6439"/>
                  <a:pt x="3203" y="6372"/>
                  <a:pt x="3237" y="6305"/>
                </a:cubicBezTo>
                <a:cubicBezTo>
                  <a:pt x="3503" y="5705"/>
                  <a:pt x="3670" y="4971"/>
                  <a:pt x="3737" y="4104"/>
                </a:cubicBezTo>
                <a:cubicBezTo>
                  <a:pt x="4304" y="4037"/>
                  <a:pt x="5005" y="3870"/>
                  <a:pt x="5638" y="3604"/>
                </a:cubicBezTo>
                <a:cubicBezTo>
                  <a:pt x="5705" y="3537"/>
                  <a:pt x="5738" y="3503"/>
                  <a:pt x="5772" y="3437"/>
                </a:cubicBezTo>
                <a:cubicBezTo>
                  <a:pt x="5872" y="3270"/>
                  <a:pt x="5772" y="3036"/>
                  <a:pt x="5638" y="2970"/>
                </a:cubicBezTo>
                <a:cubicBezTo>
                  <a:pt x="5005" y="2670"/>
                  <a:pt x="4304" y="2503"/>
                  <a:pt x="3737" y="2469"/>
                </a:cubicBezTo>
                <a:cubicBezTo>
                  <a:pt x="3670" y="1602"/>
                  <a:pt x="3503" y="835"/>
                  <a:pt x="3237" y="201"/>
                </a:cubicBezTo>
                <a:cubicBezTo>
                  <a:pt x="3203" y="101"/>
                  <a:pt x="3070" y="1"/>
                  <a:pt x="29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35" name="Google Shape;1935;p54"/>
          <p:cNvGrpSpPr/>
          <p:nvPr/>
        </p:nvGrpSpPr>
        <p:grpSpPr>
          <a:xfrm>
            <a:off x="7546566" y="941363"/>
            <a:ext cx="328248" cy="304676"/>
            <a:chOff x="8656226" y="2547184"/>
            <a:chExt cx="234630" cy="217766"/>
          </a:xfrm>
        </p:grpSpPr>
        <p:sp>
          <p:nvSpPr>
            <p:cNvPr id="1936" name="Google Shape;1936;p54"/>
            <p:cNvSpPr/>
            <p:nvPr/>
          </p:nvSpPr>
          <p:spPr>
            <a:xfrm>
              <a:off x="8656234" y="2554313"/>
              <a:ext cx="222024" cy="203504"/>
            </a:xfrm>
            <a:custGeom>
              <a:avLst/>
              <a:gdLst/>
              <a:ahLst/>
              <a:cxnLst/>
              <a:rect l="l" t="t" r="r" b="b"/>
              <a:pathLst>
                <a:path w="7115" h="6521" extrusionOk="0">
                  <a:moveTo>
                    <a:pt x="4867" y="0"/>
                  </a:moveTo>
                  <a:cubicBezTo>
                    <a:pt x="4688" y="0"/>
                    <a:pt x="4495" y="57"/>
                    <a:pt x="4350" y="148"/>
                  </a:cubicBezTo>
                  <a:cubicBezTo>
                    <a:pt x="4004" y="321"/>
                    <a:pt x="3687" y="667"/>
                    <a:pt x="3514" y="1099"/>
                  </a:cubicBezTo>
                  <a:cubicBezTo>
                    <a:pt x="3514" y="1070"/>
                    <a:pt x="3457" y="1070"/>
                    <a:pt x="3457" y="1041"/>
                  </a:cubicBezTo>
                  <a:cubicBezTo>
                    <a:pt x="3103" y="500"/>
                    <a:pt x="2568" y="169"/>
                    <a:pt x="2103" y="169"/>
                  </a:cubicBezTo>
                  <a:cubicBezTo>
                    <a:pt x="1925" y="169"/>
                    <a:pt x="1757" y="217"/>
                    <a:pt x="1613" y="321"/>
                  </a:cubicBezTo>
                  <a:cubicBezTo>
                    <a:pt x="1095" y="638"/>
                    <a:pt x="1008" y="1444"/>
                    <a:pt x="1412" y="2164"/>
                  </a:cubicBezTo>
                  <a:cubicBezTo>
                    <a:pt x="663" y="2222"/>
                    <a:pt x="87" y="2625"/>
                    <a:pt x="58" y="3201"/>
                  </a:cubicBezTo>
                  <a:cubicBezTo>
                    <a:pt x="0" y="3864"/>
                    <a:pt x="692" y="4440"/>
                    <a:pt x="1556" y="4498"/>
                  </a:cubicBezTo>
                  <a:lnTo>
                    <a:pt x="1671" y="4498"/>
                  </a:lnTo>
                  <a:cubicBezTo>
                    <a:pt x="1527" y="4757"/>
                    <a:pt x="1412" y="5016"/>
                    <a:pt x="1383" y="5246"/>
                  </a:cubicBezTo>
                  <a:cubicBezTo>
                    <a:pt x="1296" y="5765"/>
                    <a:pt x="1440" y="6197"/>
                    <a:pt x="1815" y="6399"/>
                  </a:cubicBezTo>
                  <a:cubicBezTo>
                    <a:pt x="1958" y="6481"/>
                    <a:pt x="2118" y="6521"/>
                    <a:pt x="2286" y="6521"/>
                  </a:cubicBezTo>
                  <a:cubicBezTo>
                    <a:pt x="2761" y="6521"/>
                    <a:pt x="3296" y="6203"/>
                    <a:pt x="3658" y="5650"/>
                  </a:cubicBezTo>
                  <a:cubicBezTo>
                    <a:pt x="3687" y="5563"/>
                    <a:pt x="3716" y="5506"/>
                    <a:pt x="3774" y="5477"/>
                  </a:cubicBezTo>
                  <a:cubicBezTo>
                    <a:pt x="4117" y="5982"/>
                    <a:pt x="4617" y="6275"/>
                    <a:pt x="5064" y="6275"/>
                  </a:cubicBezTo>
                  <a:cubicBezTo>
                    <a:pt x="5254" y="6275"/>
                    <a:pt x="5434" y="6222"/>
                    <a:pt x="5588" y="6111"/>
                  </a:cubicBezTo>
                  <a:cubicBezTo>
                    <a:pt x="6107" y="5794"/>
                    <a:pt x="6164" y="4958"/>
                    <a:pt x="5732" y="4238"/>
                  </a:cubicBezTo>
                  <a:cubicBezTo>
                    <a:pt x="6539" y="4123"/>
                    <a:pt x="7115" y="3633"/>
                    <a:pt x="7057" y="3029"/>
                  </a:cubicBezTo>
                  <a:cubicBezTo>
                    <a:pt x="7086" y="2481"/>
                    <a:pt x="6424" y="2049"/>
                    <a:pt x="5646" y="2020"/>
                  </a:cubicBezTo>
                  <a:cubicBezTo>
                    <a:pt x="5963" y="1185"/>
                    <a:pt x="5732" y="321"/>
                    <a:pt x="5156" y="62"/>
                  </a:cubicBezTo>
                  <a:cubicBezTo>
                    <a:pt x="5072" y="19"/>
                    <a:pt x="4971" y="0"/>
                    <a:pt x="48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37" name="Google Shape;1937;p54"/>
            <p:cNvGrpSpPr/>
            <p:nvPr/>
          </p:nvGrpSpPr>
          <p:grpSpPr>
            <a:xfrm>
              <a:off x="8656226" y="2547184"/>
              <a:ext cx="234630" cy="217766"/>
              <a:chOff x="8205901" y="2931534"/>
              <a:chExt cx="234630" cy="217766"/>
            </a:xfrm>
          </p:grpSpPr>
          <p:sp>
            <p:nvSpPr>
              <p:cNvPr id="1938" name="Google Shape;1938;p54"/>
              <p:cNvSpPr/>
              <p:nvPr/>
            </p:nvSpPr>
            <p:spPr>
              <a:xfrm>
                <a:off x="8254456" y="2939398"/>
                <a:ext cx="180677" cy="204721"/>
              </a:xfrm>
              <a:custGeom>
                <a:avLst/>
                <a:gdLst/>
                <a:ahLst/>
                <a:cxnLst/>
                <a:rect l="l" t="t" r="r" b="b"/>
                <a:pathLst>
                  <a:path w="5790" h="6560" extrusionOk="0">
                    <a:moveTo>
                      <a:pt x="3465" y="0"/>
                    </a:moveTo>
                    <a:cubicBezTo>
                      <a:pt x="3303" y="0"/>
                      <a:pt x="3135" y="45"/>
                      <a:pt x="2967" y="129"/>
                    </a:cubicBezTo>
                    <a:cubicBezTo>
                      <a:pt x="3053" y="2260"/>
                      <a:pt x="2045" y="4450"/>
                      <a:pt x="144" y="5256"/>
                    </a:cubicBezTo>
                    <a:cubicBezTo>
                      <a:pt x="87" y="5256"/>
                      <a:pt x="87" y="5285"/>
                      <a:pt x="58" y="5285"/>
                    </a:cubicBezTo>
                    <a:cubicBezTo>
                      <a:pt x="0" y="5746"/>
                      <a:pt x="144" y="6207"/>
                      <a:pt x="490" y="6437"/>
                    </a:cubicBezTo>
                    <a:cubicBezTo>
                      <a:pt x="633" y="6520"/>
                      <a:pt x="795" y="6559"/>
                      <a:pt x="965" y="6559"/>
                    </a:cubicBezTo>
                    <a:cubicBezTo>
                      <a:pt x="1447" y="6559"/>
                      <a:pt x="1993" y="6242"/>
                      <a:pt x="2333" y="5688"/>
                    </a:cubicBezTo>
                    <a:cubicBezTo>
                      <a:pt x="2362" y="5631"/>
                      <a:pt x="2391" y="5573"/>
                      <a:pt x="2449" y="5487"/>
                    </a:cubicBezTo>
                    <a:cubicBezTo>
                      <a:pt x="2802" y="5986"/>
                      <a:pt x="3321" y="6290"/>
                      <a:pt x="3778" y="6290"/>
                    </a:cubicBezTo>
                    <a:cubicBezTo>
                      <a:pt x="3953" y="6290"/>
                      <a:pt x="4119" y="6245"/>
                      <a:pt x="4263" y="6149"/>
                    </a:cubicBezTo>
                    <a:cubicBezTo>
                      <a:pt x="4782" y="5775"/>
                      <a:pt x="4810" y="4997"/>
                      <a:pt x="4407" y="4277"/>
                    </a:cubicBezTo>
                    <a:cubicBezTo>
                      <a:pt x="5214" y="4133"/>
                      <a:pt x="5790" y="3614"/>
                      <a:pt x="5761" y="3038"/>
                    </a:cubicBezTo>
                    <a:cubicBezTo>
                      <a:pt x="5761" y="2433"/>
                      <a:pt x="5099" y="2001"/>
                      <a:pt x="4263" y="2001"/>
                    </a:cubicBezTo>
                    <a:cubicBezTo>
                      <a:pt x="4609" y="1166"/>
                      <a:pt x="4378" y="302"/>
                      <a:pt x="3802" y="71"/>
                    </a:cubicBezTo>
                    <a:cubicBezTo>
                      <a:pt x="3694" y="23"/>
                      <a:pt x="3581" y="0"/>
                      <a:pt x="34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54"/>
              <p:cNvSpPr/>
              <p:nvPr/>
            </p:nvSpPr>
            <p:spPr>
              <a:xfrm>
                <a:off x="8287689" y="3010395"/>
                <a:ext cx="75547" cy="58420"/>
              </a:xfrm>
              <a:custGeom>
                <a:avLst/>
                <a:gdLst/>
                <a:ahLst/>
                <a:cxnLst/>
                <a:rect l="l" t="t" r="r" b="b"/>
                <a:pathLst>
                  <a:path w="2421" h="1872" extrusionOk="0">
                    <a:moveTo>
                      <a:pt x="1393" y="0"/>
                    </a:moveTo>
                    <a:cubicBezTo>
                      <a:pt x="1212" y="0"/>
                      <a:pt x="1021" y="42"/>
                      <a:pt x="836" y="129"/>
                    </a:cubicBezTo>
                    <a:cubicBezTo>
                      <a:pt x="289" y="418"/>
                      <a:pt x="1" y="994"/>
                      <a:pt x="231" y="1426"/>
                    </a:cubicBezTo>
                    <a:cubicBezTo>
                      <a:pt x="365" y="1712"/>
                      <a:pt x="675" y="1872"/>
                      <a:pt x="1029" y="1872"/>
                    </a:cubicBezTo>
                    <a:cubicBezTo>
                      <a:pt x="1209" y="1872"/>
                      <a:pt x="1400" y="1830"/>
                      <a:pt x="1585" y="1743"/>
                    </a:cubicBezTo>
                    <a:cubicBezTo>
                      <a:pt x="2132" y="1483"/>
                      <a:pt x="2420" y="907"/>
                      <a:pt x="2190" y="446"/>
                    </a:cubicBezTo>
                    <a:cubicBezTo>
                      <a:pt x="2057" y="160"/>
                      <a:pt x="1746" y="0"/>
                      <a:pt x="13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54"/>
              <p:cNvSpPr/>
              <p:nvPr/>
            </p:nvSpPr>
            <p:spPr>
              <a:xfrm>
                <a:off x="8205901" y="2931534"/>
                <a:ext cx="234630" cy="217766"/>
              </a:xfrm>
              <a:custGeom>
                <a:avLst/>
                <a:gdLst/>
                <a:ahLst/>
                <a:cxnLst/>
                <a:rect l="l" t="t" r="r" b="b"/>
                <a:pathLst>
                  <a:path w="7519" h="6978" extrusionOk="0">
                    <a:moveTo>
                      <a:pt x="5075" y="397"/>
                    </a:moveTo>
                    <a:cubicBezTo>
                      <a:pt x="5157" y="397"/>
                      <a:pt x="5243" y="410"/>
                      <a:pt x="5330" y="439"/>
                    </a:cubicBezTo>
                    <a:cubicBezTo>
                      <a:pt x="5790" y="640"/>
                      <a:pt x="5963" y="1389"/>
                      <a:pt x="5675" y="2109"/>
                    </a:cubicBezTo>
                    <a:cubicBezTo>
                      <a:pt x="5646" y="2167"/>
                      <a:pt x="5646" y="2224"/>
                      <a:pt x="5675" y="2282"/>
                    </a:cubicBezTo>
                    <a:cubicBezTo>
                      <a:pt x="5675" y="2368"/>
                      <a:pt x="5762" y="2397"/>
                      <a:pt x="5819" y="2397"/>
                    </a:cubicBezTo>
                    <a:cubicBezTo>
                      <a:pt x="6510" y="2426"/>
                      <a:pt x="7058" y="2829"/>
                      <a:pt x="7087" y="3290"/>
                    </a:cubicBezTo>
                    <a:cubicBezTo>
                      <a:pt x="7115" y="3751"/>
                      <a:pt x="6626" y="4183"/>
                      <a:pt x="5934" y="4298"/>
                    </a:cubicBezTo>
                    <a:cubicBezTo>
                      <a:pt x="5848" y="4298"/>
                      <a:pt x="5819" y="4356"/>
                      <a:pt x="5790" y="4414"/>
                    </a:cubicBezTo>
                    <a:cubicBezTo>
                      <a:pt x="5762" y="4442"/>
                      <a:pt x="5762" y="4529"/>
                      <a:pt x="5790" y="4586"/>
                    </a:cubicBezTo>
                    <a:cubicBezTo>
                      <a:pt x="6107" y="5220"/>
                      <a:pt x="6078" y="5940"/>
                      <a:pt x="5675" y="6171"/>
                    </a:cubicBezTo>
                    <a:cubicBezTo>
                      <a:pt x="5560" y="6247"/>
                      <a:pt x="5427" y="6283"/>
                      <a:pt x="5285" y="6283"/>
                    </a:cubicBezTo>
                    <a:cubicBezTo>
                      <a:pt x="4894" y="6283"/>
                      <a:pt x="4437" y="6010"/>
                      <a:pt x="4120" y="5566"/>
                    </a:cubicBezTo>
                    <a:cubicBezTo>
                      <a:pt x="4091" y="5537"/>
                      <a:pt x="4033" y="5508"/>
                      <a:pt x="3947" y="5508"/>
                    </a:cubicBezTo>
                    <a:cubicBezTo>
                      <a:pt x="3889" y="5508"/>
                      <a:pt x="3803" y="5537"/>
                      <a:pt x="3774" y="5595"/>
                    </a:cubicBezTo>
                    <a:cubicBezTo>
                      <a:pt x="3745" y="5681"/>
                      <a:pt x="3688" y="5710"/>
                      <a:pt x="3659" y="5796"/>
                    </a:cubicBezTo>
                    <a:cubicBezTo>
                      <a:pt x="3358" y="6269"/>
                      <a:pt x="2880" y="6566"/>
                      <a:pt x="2478" y="6566"/>
                    </a:cubicBezTo>
                    <a:cubicBezTo>
                      <a:pt x="2341" y="6566"/>
                      <a:pt x="2213" y="6532"/>
                      <a:pt x="2103" y="6459"/>
                    </a:cubicBezTo>
                    <a:cubicBezTo>
                      <a:pt x="1873" y="6286"/>
                      <a:pt x="1729" y="5940"/>
                      <a:pt x="1787" y="5508"/>
                    </a:cubicBezTo>
                    <a:cubicBezTo>
                      <a:pt x="1815" y="5278"/>
                      <a:pt x="1902" y="5018"/>
                      <a:pt x="2046" y="4817"/>
                    </a:cubicBezTo>
                    <a:cubicBezTo>
                      <a:pt x="2075" y="4730"/>
                      <a:pt x="2075" y="4673"/>
                      <a:pt x="2046" y="4586"/>
                    </a:cubicBezTo>
                    <a:cubicBezTo>
                      <a:pt x="2017" y="4529"/>
                      <a:pt x="1931" y="4500"/>
                      <a:pt x="1873" y="4500"/>
                    </a:cubicBezTo>
                    <a:lnTo>
                      <a:pt x="1758" y="4500"/>
                    </a:lnTo>
                    <a:cubicBezTo>
                      <a:pt x="1009" y="4442"/>
                      <a:pt x="375" y="3981"/>
                      <a:pt x="433" y="3434"/>
                    </a:cubicBezTo>
                    <a:cubicBezTo>
                      <a:pt x="462" y="2973"/>
                      <a:pt x="951" y="2628"/>
                      <a:pt x="1614" y="2570"/>
                    </a:cubicBezTo>
                    <a:cubicBezTo>
                      <a:pt x="1671" y="2570"/>
                      <a:pt x="1758" y="2541"/>
                      <a:pt x="1787" y="2484"/>
                    </a:cubicBezTo>
                    <a:cubicBezTo>
                      <a:pt x="1844" y="2426"/>
                      <a:pt x="1844" y="2368"/>
                      <a:pt x="1787" y="2282"/>
                    </a:cubicBezTo>
                    <a:cubicBezTo>
                      <a:pt x="1470" y="1677"/>
                      <a:pt x="1499" y="957"/>
                      <a:pt x="1902" y="698"/>
                    </a:cubicBezTo>
                    <a:cubicBezTo>
                      <a:pt x="2017" y="640"/>
                      <a:pt x="2161" y="611"/>
                      <a:pt x="2305" y="611"/>
                    </a:cubicBezTo>
                    <a:cubicBezTo>
                      <a:pt x="2363" y="611"/>
                      <a:pt x="2449" y="611"/>
                      <a:pt x="2507" y="554"/>
                    </a:cubicBezTo>
                    <a:cubicBezTo>
                      <a:pt x="2910" y="669"/>
                      <a:pt x="3256" y="928"/>
                      <a:pt x="3515" y="1303"/>
                    </a:cubicBezTo>
                    <a:lnTo>
                      <a:pt x="3544" y="1389"/>
                    </a:lnTo>
                    <a:cubicBezTo>
                      <a:pt x="3601" y="1447"/>
                      <a:pt x="3659" y="1504"/>
                      <a:pt x="3745" y="1504"/>
                    </a:cubicBezTo>
                    <a:cubicBezTo>
                      <a:pt x="3803" y="1504"/>
                      <a:pt x="3889" y="1447"/>
                      <a:pt x="3918" y="1389"/>
                    </a:cubicBezTo>
                    <a:cubicBezTo>
                      <a:pt x="4091" y="986"/>
                      <a:pt x="4350" y="698"/>
                      <a:pt x="4667" y="525"/>
                    </a:cubicBezTo>
                    <a:cubicBezTo>
                      <a:pt x="4763" y="448"/>
                      <a:pt x="4910" y="397"/>
                      <a:pt x="5075" y="397"/>
                    </a:cubicBezTo>
                    <a:close/>
                    <a:moveTo>
                      <a:pt x="4999" y="1"/>
                    </a:moveTo>
                    <a:cubicBezTo>
                      <a:pt x="4806" y="1"/>
                      <a:pt x="4616" y="52"/>
                      <a:pt x="4437" y="151"/>
                    </a:cubicBezTo>
                    <a:cubicBezTo>
                      <a:pt x="4149" y="295"/>
                      <a:pt x="3889" y="583"/>
                      <a:pt x="3659" y="928"/>
                    </a:cubicBezTo>
                    <a:cubicBezTo>
                      <a:pt x="3371" y="525"/>
                      <a:pt x="2996" y="266"/>
                      <a:pt x="2593" y="208"/>
                    </a:cubicBezTo>
                    <a:cubicBezTo>
                      <a:pt x="2464" y="178"/>
                      <a:pt x="2345" y="162"/>
                      <a:pt x="2235" y="162"/>
                    </a:cubicBezTo>
                    <a:cubicBezTo>
                      <a:pt x="2027" y="162"/>
                      <a:pt x="1851" y="220"/>
                      <a:pt x="1700" y="352"/>
                    </a:cubicBezTo>
                    <a:cubicBezTo>
                      <a:pt x="1153" y="669"/>
                      <a:pt x="1038" y="1418"/>
                      <a:pt x="1326" y="2167"/>
                    </a:cubicBezTo>
                    <a:cubicBezTo>
                      <a:pt x="634" y="2311"/>
                      <a:pt x="116" y="2801"/>
                      <a:pt x="58" y="3377"/>
                    </a:cubicBezTo>
                    <a:cubicBezTo>
                      <a:pt x="1" y="4097"/>
                      <a:pt x="692" y="4702"/>
                      <a:pt x="1585" y="4846"/>
                    </a:cubicBezTo>
                    <a:cubicBezTo>
                      <a:pt x="1499" y="5018"/>
                      <a:pt x="1470" y="5249"/>
                      <a:pt x="1441" y="5422"/>
                    </a:cubicBezTo>
                    <a:cubicBezTo>
                      <a:pt x="1355" y="6027"/>
                      <a:pt x="1585" y="6545"/>
                      <a:pt x="1988" y="6804"/>
                    </a:cubicBezTo>
                    <a:cubicBezTo>
                      <a:pt x="2161" y="6948"/>
                      <a:pt x="2334" y="6977"/>
                      <a:pt x="2564" y="6977"/>
                    </a:cubicBezTo>
                    <a:cubicBezTo>
                      <a:pt x="3054" y="6977"/>
                      <a:pt x="3659" y="6660"/>
                      <a:pt x="4005" y="6084"/>
                    </a:cubicBezTo>
                    <a:cubicBezTo>
                      <a:pt x="4390" y="6489"/>
                      <a:pt x="4867" y="6714"/>
                      <a:pt x="5304" y="6714"/>
                    </a:cubicBezTo>
                    <a:cubicBezTo>
                      <a:pt x="5519" y="6714"/>
                      <a:pt x="5725" y="6659"/>
                      <a:pt x="5906" y="6545"/>
                    </a:cubicBezTo>
                    <a:cubicBezTo>
                      <a:pt x="6453" y="6228"/>
                      <a:pt x="6597" y="5422"/>
                      <a:pt x="6251" y="4673"/>
                    </a:cubicBezTo>
                    <a:cubicBezTo>
                      <a:pt x="7029" y="4442"/>
                      <a:pt x="7519" y="3924"/>
                      <a:pt x="7490" y="3290"/>
                    </a:cubicBezTo>
                    <a:cubicBezTo>
                      <a:pt x="7490" y="2656"/>
                      <a:pt x="6914" y="2138"/>
                      <a:pt x="6107" y="2052"/>
                    </a:cubicBezTo>
                    <a:cubicBezTo>
                      <a:pt x="6338" y="1187"/>
                      <a:pt x="6078" y="352"/>
                      <a:pt x="5445" y="93"/>
                    </a:cubicBezTo>
                    <a:cubicBezTo>
                      <a:pt x="5295" y="31"/>
                      <a:pt x="5146" y="1"/>
                      <a:pt x="49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41" name="Google Shape;1941;p54"/>
          <p:cNvGrpSpPr/>
          <p:nvPr/>
        </p:nvGrpSpPr>
        <p:grpSpPr>
          <a:xfrm>
            <a:off x="1059318" y="649562"/>
            <a:ext cx="354974" cy="319878"/>
            <a:chOff x="8549240" y="3624833"/>
            <a:chExt cx="237314" cy="213865"/>
          </a:xfrm>
        </p:grpSpPr>
        <p:sp>
          <p:nvSpPr>
            <p:cNvPr id="1942" name="Google Shape;1942;p54"/>
            <p:cNvSpPr/>
            <p:nvPr/>
          </p:nvSpPr>
          <p:spPr>
            <a:xfrm>
              <a:off x="8555989" y="3631362"/>
              <a:ext cx="223833" cy="200789"/>
            </a:xfrm>
            <a:custGeom>
              <a:avLst/>
              <a:gdLst/>
              <a:ahLst/>
              <a:cxnLst/>
              <a:rect l="l" t="t" r="r" b="b"/>
              <a:pathLst>
                <a:path w="7173" h="6434" extrusionOk="0">
                  <a:moveTo>
                    <a:pt x="2373" y="0"/>
                  </a:moveTo>
                  <a:cubicBezTo>
                    <a:pt x="2239" y="0"/>
                    <a:pt x="2109" y="29"/>
                    <a:pt x="1988" y="89"/>
                  </a:cubicBezTo>
                  <a:cubicBezTo>
                    <a:pt x="1440" y="349"/>
                    <a:pt x="1268" y="1155"/>
                    <a:pt x="1584" y="1904"/>
                  </a:cubicBezTo>
                  <a:cubicBezTo>
                    <a:pt x="1555" y="1903"/>
                    <a:pt x="1526" y="1902"/>
                    <a:pt x="1498" y="1902"/>
                  </a:cubicBezTo>
                  <a:cubicBezTo>
                    <a:pt x="789" y="1902"/>
                    <a:pt x="226" y="2242"/>
                    <a:pt x="115" y="2768"/>
                  </a:cubicBezTo>
                  <a:cubicBezTo>
                    <a:pt x="0" y="3373"/>
                    <a:pt x="576" y="4064"/>
                    <a:pt x="1498" y="4208"/>
                  </a:cubicBezTo>
                  <a:lnTo>
                    <a:pt x="1584" y="4208"/>
                  </a:lnTo>
                  <a:cubicBezTo>
                    <a:pt x="1412" y="4410"/>
                    <a:pt x="1296" y="4669"/>
                    <a:pt x="1239" y="4929"/>
                  </a:cubicBezTo>
                  <a:cubicBezTo>
                    <a:pt x="1095" y="5389"/>
                    <a:pt x="1181" y="5850"/>
                    <a:pt x="1527" y="6138"/>
                  </a:cubicBezTo>
                  <a:cubicBezTo>
                    <a:pt x="1696" y="6277"/>
                    <a:pt x="1909" y="6344"/>
                    <a:pt x="2138" y="6344"/>
                  </a:cubicBezTo>
                  <a:cubicBezTo>
                    <a:pt x="2574" y="6344"/>
                    <a:pt x="3069" y="6102"/>
                    <a:pt x="3428" y="5649"/>
                  </a:cubicBezTo>
                  <a:cubicBezTo>
                    <a:pt x="3457" y="5562"/>
                    <a:pt x="3543" y="5533"/>
                    <a:pt x="3572" y="5476"/>
                  </a:cubicBezTo>
                  <a:cubicBezTo>
                    <a:pt x="3886" y="6060"/>
                    <a:pt x="4411" y="6433"/>
                    <a:pt x="4899" y="6433"/>
                  </a:cubicBezTo>
                  <a:cubicBezTo>
                    <a:pt x="5038" y="6433"/>
                    <a:pt x="5173" y="6403"/>
                    <a:pt x="5300" y="6340"/>
                  </a:cubicBezTo>
                  <a:cubicBezTo>
                    <a:pt x="5847" y="6081"/>
                    <a:pt x="6020" y="5245"/>
                    <a:pt x="5703" y="4496"/>
                  </a:cubicBezTo>
                  <a:cubicBezTo>
                    <a:pt x="6481" y="4468"/>
                    <a:pt x="7115" y="4036"/>
                    <a:pt x="7172" y="3460"/>
                  </a:cubicBezTo>
                  <a:cubicBezTo>
                    <a:pt x="7144" y="2912"/>
                    <a:pt x="6596" y="2365"/>
                    <a:pt x="5819" y="2250"/>
                  </a:cubicBezTo>
                  <a:cubicBezTo>
                    <a:pt x="6251" y="1472"/>
                    <a:pt x="6135" y="608"/>
                    <a:pt x="5559" y="291"/>
                  </a:cubicBezTo>
                  <a:cubicBezTo>
                    <a:pt x="5413" y="210"/>
                    <a:pt x="5258" y="175"/>
                    <a:pt x="5099" y="175"/>
                  </a:cubicBezTo>
                  <a:cubicBezTo>
                    <a:pt x="4975" y="175"/>
                    <a:pt x="4850" y="196"/>
                    <a:pt x="4724" y="233"/>
                  </a:cubicBezTo>
                  <a:cubicBezTo>
                    <a:pt x="4378" y="377"/>
                    <a:pt x="4004" y="666"/>
                    <a:pt x="3802" y="1098"/>
                  </a:cubicBezTo>
                  <a:cubicBezTo>
                    <a:pt x="3802" y="1069"/>
                    <a:pt x="3745" y="1069"/>
                    <a:pt x="3745" y="1040"/>
                  </a:cubicBezTo>
                  <a:cubicBezTo>
                    <a:pt x="3426" y="403"/>
                    <a:pt x="2875" y="0"/>
                    <a:pt x="23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43" name="Google Shape;1943;p54"/>
            <p:cNvGrpSpPr/>
            <p:nvPr/>
          </p:nvGrpSpPr>
          <p:grpSpPr>
            <a:xfrm>
              <a:off x="8549240" y="3624833"/>
              <a:ext cx="237314" cy="213865"/>
              <a:chOff x="8365015" y="3739933"/>
              <a:chExt cx="237314" cy="213865"/>
            </a:xfrm>
          </p:grpSpPr>
          <p:sp>
            <p:nvSpPr>
              <p:cNvPr id="1944" name="Google Shape;1944;p54"/>
              <p:cNvSpPr/>
              <p:nvPr/>
            </p:nvSpPr>
            <p:spPr>
              <a:xfrm>
                <a:off x="8406362" y="3749826"/>
                <a:ext cx="190569" cy="197918"/>
              </a:xfrm>
              <a:custGeom>
                <a:avLst/>
                <a:gdLst/>
                <a:ahLst/>
                <a:cxnLst/>
                <a:rect l="l" t="t" r="r" b="b"/>
                <a:pathLst>
                  <a:path w="6107" h="6342" extrusionOk="0">
                    <a:moveTo>
                      <a:pt x="4060" y="1"/>
                    </a:moveTo>
                    <a:cubicBezTo>
                      <a:pt x="3930" y="1"/>
                      <a:pt x="3794" y="29"/>
                      <a:pt x="3658" y="84"/>
                    </a:cubicBezTo>
                    <a:cubicBezTo>
                      <a:pt x="3428" y="2186"/>
                      <a:pt x="2218" y="4260"/>
                      <a:pt x="202" y="4808"/>
                    </a:cubicBezTo>
                    <a:cubicBezTo>
                      <a:pt x="144" y="4836"/>
                      <a:pt x="144" y="4836"/>
                      <a:pt x="115" y="4836"/>
                    </a:cubicBezTo>
                    <a:cubicBezTo>
                      <a:pt x="0" y="5355"/>
                      <a:pt x="86" y="5816"/>
                      <a:pt x="403" y="6075"/>
                    </a:cubicBezTo>
                    <a:cubicBezTo>
                      <a:pt x="557" y="6219"/>
                      <a:pt x="755" y="6286"/>
                      <a:pt x="973" y="6286"/>
                    </a:cubicBezTo>
                    <a:cubicBezTo>
                      <a:pt x="1408" y="6286"/>
                      <a:pt x="1920" y="6017"/>
                      <a:pt x="2304" y="5556"/>
                    </a:cubicBezTo>
                    <a:cubicBezTo>
                      <a:pt x="2391" y="5499"/>
                      <a:pt x="2420" y="5441"/>
                      <a:pt x="2448" y="5384"/>
                    </a:cubicBezTo>
                    <a:cubicBezTo>
                      <a:pt x="2763" y="5967"/>
                      <a:pt x="3287" y="6341"/>
                      <a:pt x="3776" y="6341"/>
                    </a:cubicBezTo>
                    <a:cubicBezTo>
                      <a:pt x="3914" y="6341"/>
                      <a:pt x="4050" y="6311"/>
                      <a:pt x="4177" y="6248"/>
                    </a:cubicBezTo>
                    <a:cubicBezTo>
                      <a:pt x="4724" y="5960"/>
                      <a:pt x="4897" y="5153"/>
                      <a:pt x="4580" y="4404"/>
                    </a:cubicBezTo>
                    <a:cubicBezTo>
                      <a:pt x="5386" y="4375"/>
                      <a:pt x="6020" y="3943"/>
                      <a:pt x="6078" y="3367"/>
                    </a:cubicBezTo>
                    <a:cubicBezTo>
                      <a:pt x="6107" y="2791"/>
                      <a:pt x="5559" y="2244"/>
                      <a:pt x="4724" y="2100"/>
                    </a:cubicBezTo>
                    <a:cubicBezTo>
                      <a:pt x="5127" y="1322"/>
                      <a:pt x="5070" y="458"/>
                      <a:pt x="4465" y="112"/>
                    </a:cubicBezTo>
                    <a:cubicBezTo>
                      <a:pt x="4343" y="36"/>
                      <a:pt x="4205" y="1"/>
                      <a:pt x="4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54"/>
              <p:cNvSpPr/>
              <p:nvPr/>
            </p:nvSpPr>
            <p:spPr>
              <a:xfrm>
                <a:off x="8449487" y="3820261"/>
                <a:ext cx="75547" cy="56735"/>
              </a:xfrm>
              <a:custGeom>
                <a:avLst/>
                <a:gdLst/>
                <a:ahLst/>
                <a:cxnLst/>
                <a:rect l="l" t="t" r="r" b="b"/>
                <a:pathLst>
                  <a:path w="2421" h="1818" extrusionOk="0">
                    <a:moveTo>
                      <a:pt x="1316" y="0"/>
                    </a:moveTo>
                    <a:cubicBezTo>
                      <a:pt x="1179" y="0"/>
                      <a:pt x="1036" y="23"/>
                      <a:pt x="894" y="73"/>
                    </a:cubicBezTo>
                    <a:cubicBezTo>
                      <a:pt x="375" y="246"/>
                      <a:pt x="1" y="793"/>
                      <a:pt x="145" y="1254"/>
                    </a:cubicBezTo>
                    <a:cubicBezTo>
                      <a:pt x="253" y="1601"/>
                      <a:pt x="622" y="1817"/>
                      <a:pt x="1044" y="1817"/>
                    </a:cubicBezTo>
                    <a:cubicBezTo>
                      <a:pt x="1183" y="1817"/>
                      <a:pt x="1327" y="1794"/>
                      <a:pt x="1470" y="1744"/>
                    </a:cubicBezTo>
                    <a:cubicBezTo>
                      <a:pt x="2046" y="1571"/>
                      <a:pt x="2420" y="1024"/>
                      <a:pt x="2247" y="563"/>
                    </a:cubicBezTo>
                    <a:cubicBezTo>
                      <a:pt x="2096" y="216"/>
                      <a:pt x="1732" y="0"/>
                      <a:pt x="13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54"/>
              <p:cNvSpPr/>
              <p:nvPr/>
            </p:nvSpPr>
            <p:spPr>
              <a:xfrm>
                <a:off x="8365015" y="3739933"/>
                <a:ext cx="237314" cy="213865"/>
              </a:xfrm>
              <a:custGeom>
                <a:avLst/>
                <a:gdLst/>
                <a:ahLst/>
                <a:cxnLst/>
                <a:rect l="l" t="t" r="r" b="b"/>
                <a:pathLst>
                  <a:path w="7605" h="6853" extrusionOk="0">
                    <a:moveTo>
                      <a:pt x="2618" y="386"/>
                    </a:moveTo>
                    <a:cubicBezTo>
                      <a:pt x="2715" y="386"/>
                      <a:pt x="2823" y="401"/>
                      <a:pt x="2938" y="429"/>
                    </a:cubicBezTo>
                    <a:cubicBezTo>
                      <a:pt x="3284" y="545"/>
                      <a:pt x="3601" y="862"/>
                      <a:pt x="3831" y="1294"/>
                    </a:cubicBezTo>
                    <a:lnTo>
                      <a:pt x="3860" y="1380"/>
                    </a:lnTo>
                    <a:cubicBezTo>
                      <a:pt x="3889" y="1438"/>
                      <a:pt x="3975" y="1466"/>
                      <a:pt x="4033" y="1466"/>
                    </a:cubicBezTo>
                    <a:cubicBezTo>
                      <a:pt x="4119" y="1466"/>
                      <a:pt x="4177" y="1438"/>
                      <a:pt x="4234" y="1380"/>
                    </a:cubicBezTo>
                    <a:cubicBezTo>
                      <a:pt x="4407" y="1006"/>
                      <a:pt x="4724" y="718"/>
                      <a:pt x="5041" y="602"/>
                    </a:cubicBezTo>
                    <a:cubicBezTo>
                      <a:pt x="5161" y="568"/>
                      <a:pt x="5291" y="523"/>
                      <a:pt x="5432" y="523"/>
                    </a:cubicBezTo>
                    <a:cubicBezTo>
                      <a:pt x="5527" y="523"/>
                      <a:pt x="5627" y="544"/>
                      <a:pt x="5732" y="602"/>
                    </a:cubicBezTo>
                    <a:cubicBezTo>
                      <a:pt x="6164" y="862"/>
                      <a:pt x="6251" y="1610"/>
                      <a:pt x="5876" y="2302"/>
                    </a:cubicBezTo>
                    <a:cubicBezTo>
                      <a:pt x="5847" y="2331"/>
                      <a:pt x="5847" y="2417"/>
                      <a:pt x="5876" y="2475"/>
                    </a:cubicBezTo>
                    <a:cubicBezTo>
                      <a:pt x="5905" y="2561"/>
                      <a:pt x="5963" y="2590"/>
                      <a:pt x="6020" y="2590"/>
                    </a:cubicBezTo>
                    <a:cubicBezTo>
                      <a:pt x="6711" y="2734"/>
                      <a:pt x="7201" y="3166"/>
                      <a:pt x="7172" y="3627"/>
                    </a:cubicBezTo>
                    <a:cubicBezTo>
                      <a:pt x="7144" y="4116"/>
                      <a:pt x="6596" y="4462"/>
                      <a:pt x="5905" y="4520"/>
                    </a:cubicBezTo>
                    <a:cubicBezTo>
                      <a:pt x="5847" y="4520"/>
                      <a:pt x="5761" y="4548"/>
                      <a:pt x="5732" y="4606"/>
                    </a:cubicBezTo>
                    <a:cubicBezTo>
                      <a:pt x="5703" y="4664"/>
                      <a:pt x="5703" y="4721"/>
                      <a:pt x="5732" y="4808"/>
                    </a:cubicBezTo>
                    <a:cubicBezTo>
                      <a:pt x="6020" y="5470"/>
                      <a:pt x="5876" y="6161"/>
                      <a:pt x="5444" y="6392"/>
                    </a:cubicBezTo>
                    <a:cubicBezTo>
                      <a:pt x="5361" y="6431"/>
                      <a:pt x="5271" y="6449"/>
                      <a:pt x="5176" y="6449"/>
                    </a:cubicBezTo>
                    <a:cubicBezTo>
                      <a:pt x="4778" y="6449"/>
                      <a:pt x="4306" y="6121"/>
                      <a:pt x="4004" y="5585"/>
                    </a:cubicBezTo>
                    <a:cubicBezTo>
                      <a:pt x="3975" y="5528"/>
                      <a:pt x="3889" y="5470"/>
                      <a:pt x="3831" y="5470"/>
                    </a:cubicBezTo>
                    <a:cubicBezTo>
                      <a:pt x="3782" y="5470"/>
                      <a:pt x="3742" y="5489"/>
                      <a:pt x="3700" y="5489"/>
                    </a:cubicBezTo>
                    <a:cubicBezTo>
                      <a:pt x="3669" y="5489"/>
                      <a:pt x="3638" y="5478"/>
                      <a:pt x="3601" y="5441"/>
                    </a:cubicBezTo>
                    <a:cubicBezTo>
                      <a:pt x="3572" y="5528"/>
                      <a:pt x="3543" y="5585"/>
                      <a:pt x="3514" y="5614"/>
                    </a:cubicBezTo>
                    <a:cubicBezTo>
                      <a:pt x="3178" y="6049"/>
                      <a:pt x="2720" y="6280"/>
                      <a:pt x="2335" y="6280"/>
                    </a:cubicBezTo>
                    <a:cubicBezTo>
                      <a:pt x="2159" y="6280"/>
                      <a:pt x="1999" y="6232"/>
                      <a:pt x="1872" y="6133"/>
                    </a:cubicBezTo>
                    <a:cubicBezTo>
                      <a:pt x="1642" y="5902"/>
                      <a:pt x="1556" y="5557"/>
                      <a:pt x="1671" y="5125"/>
                    </a:cubicBezTo>
                    <a:cubicBezTo>
                      <a:pt x="1700" y="4894"/>
                      <a:pt x="1844" y="4692"/>
                      <a:pt x="1988" y="4462"/>
                    </a:cubicBezTo>
                    <a:cubicBezTo>
                      <a:pt x="2016" y="4433"/>
                      <a:pt x="2074" y="4347"/>
                      <a:pt x="2016" y="4289"/>
                    </a:cubicBezTo>
                    <a:cubicBezTo>
                      <a:pt x="2016" y="4203"/>
                      <a:pt x="1959" y="4145"/>
                      <a:pt x="1872" y="4145"/>
                    </a:cubicBezTo>
                    <a:lnTo>
                      <a:pt x="1786" y="4145"/>
                    </a:lnTo>
                    <a:cubicBezTo>
                      <a:pt x="1008" y="4001"/>
                      <a:pt x="490" y="3425"/>
                      <a:pt x="576" y="2907"/>
                    </a:cubicBezTo>
                    <a:cubicBezTo>
                      <a:pt x="655" y="2511"/>
                      <a:pt x="1120" y="2237"/>
                      <a:pt x="1683" y="2237"/>
                    </a:cubicBezTo>
                    <a:cubicBezTo>
                      <a:pt x="1736" y="2237"/>
                      <a:pt x="1789" y="2239"/>
                      <a:pt x="1844" y="2244"/>
                    </a:cubicBezTo>
                    <a:cubicBezTo>
                      <a:pt x="1930" y="2244"/>
                      <a:pt x="1988" y="2244"/>
                      <a:pt x="2016" y="2158"/>
                    </a:cubicBezTo>
                    <a:cubicBezTo>
                      <a:pt x="2074" y="2129"/>
                      <a:pt x="2103" y="2043"/>
                      <a:pt x="2074" y="1985"/>
                    </a:cubicBezTo>
                    <a:cubicBezTo>
                      <a:pt x="1786" y="1322"/>
                      <a:pt x="1930" y="660"/>
                      <a:pt x="2362" y="429"/>
                    </a:cubicBezTo>
                    <a:cubicBezTo>
                      <a:pt x="2434" y="401"/>
                      <a:pt x="2520" y="386"/>
                      <a:pt x="2618" y="386"/>
                    </a:cubicBezTo>
                    <a:close/>
                    <a:moveTo>
                      <a:pt x="2582" y="1"/>
                    </a:moveTo>
                    <a:cubicBezTo>
                      <a:pt x="2421" y="1"/>
                      <a:pt x="2268" y="37"/>
                      <a:pt x="2132" y="113"/>
                    </a:cubicBezTo>
                    <a:cubicBezTo>
                      <a:pt x="1584" y="401"/>
                      <a:pt x="1354" y="1150"/>
                      <a:pt x="1556" y="1927"/>
                    </a:cubicBezTo>
                    <a:cubicBezTo>
                      <a:pt x="835" y="1956"/>
                      <a:pt x="259" y="2359"/>
                      <a:pt x="144" y="2935"/>
                    </a:cubicBezTo>
                    <a:cubicBezTo>
                      <a:pt x="0" y="3598"/>
                      <a:pt x="634" y="4318"/>
                      <a:pt x="1498" y="4577"/>
                    </a:cubicBezTo>
                    <a:cubicBezTo>
                      <a:pt x="1411" y="4750"/>
                      <a:pt x="1296" y="4952"/>
                      <a:pt x="1267" y="5125"/>
                    </a:cubicBezTo>
                    <a:cubicBezTo>
                      <a:pt x="1123" y="5729"/>
                      <a:pt x="1267" y="6248"/>
                      <a:pt x="1642" y="6565"/>
                    </a:cubicBezTo>
                    <a:cubicBezTo>
                      <a:pt x="1838" y="6722"/>
                      <a:pt x="2075" y="6795"/>
                      <a:pt x="2328" y="6795"/>
                    </a:cubicBezTo>
                    <a:cubicBezTo>
                      <a:pt x="2816" y="6795"/>
                      <a:pt x="3366" y="6521"/>
                      <a:pt x="3802" y="6046"/>
                    </a:cubicBezTo>
                    <a:cubicBezTo>
                      <a:pt x="4148" y="6565"/>
                      <a:pt x="4695" y="6853"/>
                      <a:pt x="5156" y="6853"/>
                    </a:cubicBezTo>
                    <a:cubicBezTo>
                      <a:pt x="5329" y="6853"/>
                      <a:pt x="5473" y="6824"/>
                      <a:pt x="5588" y="6766"/>
                    </a:cubicBezTo>
                    <a:cubicBezTo>
                      <a:pt x="6164" y="6478"/>
                      <a:pt x="6395" y="5729"/>
                      <a:pt x="6164" y="4952"/>
                    </a:cubicBezTo>
                    <a:cubicBezTo>
                      <a:pt x="6971" y="4808"/>
                      <a:pt x="7547" y="4318"/>
                      <a:pt x="7576" y="3713"/>
                    </a:cubicBezTo>
                    <a:cubicBezTo>
                      <a:pt x="7604" y="3108"/>
                      <a:pt x="7115" y="2532"/>
                      <a:pt x="6337" y="2302"/>
                    </a:cubicBezTo>
                    <a:cubicBezTo>
                      <a:pt x="6683" y="1495"/>
                      <a:pt x="6539" y="631"/>
                      <a:pt x="5905" y="285"/>
                    </a:cubicBezTo>
                    <a:cubicBezTo>
                      <a:pt x="5747" y="206"/>
                      <a:pt x="5571" y="162"/>
                      <a:pt x="5383" y="162"/>
                    </a:cubicBezTo>
                    <a:cubicBezTo>
                      <a:pt x="5228" y="162"/>
                      <a:pt x="5065" y="192"/>
                      <a:pt x="4897" y="257"/>
                    </a:cubicBezTo>
                    <a:cubicBezTo>
                      <a:pt x="4580" y="372"/>
                      <a:pt x="4292" y="631"/>
                      <a:pt x="4033" y="919"/>
                    </a:cubicBezTo>
                    <a:cubicBezTo>
                      <a:pt x="3802" y="516"/>
                      <a:pt x="3428" y="228"/>
                      <a:pt x="3025" y="84"/>
                    </a:cubicBezTo>
                    <a:cubicBezTo>
                      <a:pt x="2875" y="29"/>
                      <a:pt x="2725" y="1"/>
                      <a:pt x="2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47" name="Google Shape;1947;p54"/>
          <p:cNvGrpSpPr/>
          <p:nvPr/>
        </p:nvGrpSpPr>
        <p:grpSpPr>
          <a:xfrm rot="10800000" flipH="1">
            <a:off x="928254" y="2700647"/>
            <a:ext cx="284419" cy="263998"/>
            <a:chOff x="8656226" y="2547184"/>
            <a:chExt cx="234630" cy="217766"/>
          </a:xfrm>
        </p:grpSpPr>
        <p:sp>
          <p:nvSpPr>
            <p:cNvPr id="1948" name="Google Shape;1948;p54"/>
            <p:cNvSpPr/>
            <p:nvPr/>
          </p:nvSpPr>
          <p:spPr>
            <a:xfrm>
              <a:off x="8656234" y="2554313"/>
              <a:ext cx="222024" cy="203504"/>
            </a:xfrm>
            <a:custGeom>
              <a:avLst/>
              <a:gdLst/>
              <a:ahLst/>
              <a:cxnLst/>
              <a:rect l="l" t="t" r="r" b="b"/>
              <a:pathLst>
                <a:path w="7115" h="6521" extrusionOk="0">
                  <a:moveTo>
                    <a:pt x="4867" y="0"/>
                  </a:moveTo>
                  <a:cubicBezTo>
                    <a:pt x="4688" y="0"/>
                    <a:pt x="4495" y="57"/>
                    <a:pt x="4350" y="148"/>
                  </a:cubicBezTo>
                  <a:cubicBezTo>
                    <a:pt x="4004" y="321"/>
                    <a:pt x="3687" y="667"/>
                    <a:pt x="3514" y="1099"/>
                  </a:cubicBezTo>
                  <a:cubicBezTo>
                    <a:pt x="3514" y="1070"/>
                    <a:pt x="3457" y="1070"/>
                    <a:pt x="3457" y="1041"/>
                  </a:cubicBezTo>
                  <a:cubicBezTo>
                    <a:pt x="3103" y="500"/>
                    <a:pt x="2568" y="169"/>
                    <a:pt x="2103" y="169"/>
                  </a:cubicBezTo>
                  <a:cubicBezTo>
                    <a:pt x="1925" y="169"/>
                    <a:pt x="1757" y="217"/>
                    <a:pt x="1613" y="321"/>
                  </a:cubicBezTo>
                  <a:cubicBezTo>
                    <a:pt x="1095" y="638"/>
                    <a:pt x="1008" y="1444"/>
                    <a:pt x="1412" y="2164"/>
                  </a:cubicBezTo>
                  <a:cubicBezTo>
                    <a:pt x="663" y="2222"/>
                    <a:pt x="87" y="2625"/>
                    <a:pt x="58" y="3201"/>
                  </a:cubicBezTo>
                  <a:cubicBezTo>
                    <a:pt x="0" y="3864"/>
                    <a:pt x="692" y="4440"/>
                    <a:pt x="1556" y="4498"/>
                  </a:cubicBezTo>
                  <a:lnTo>
                    <a:pt x="1671" y="4498"/>
                  </a:lnTo>
                  <a:cubicBezTo>
                    <a:pt x="1527" y="4757"/>
                    <a:pt x="1412" y="5016"/>
                    <a:pt x="1383" y="5246"/>
                  </a:cubicBezTo>
                  <a:cubicBezTo>
                    <a:pt x="1296" y="5765"/>
                    <a:pt x="1440" y="6197"/>
                    <a:pt x="1815" y="6399"/>
                  </a:cubicBezTo>
                  <a:cubicBezTo>
                    <a:pt x="1958" y="6481"/>
                    <a:pt x="2118" y="6521"/>
                    <a:pt x="2286" y="6521"/>
                  </a:cubicBezTo>
                  <a:cubicBezTo>
                    <a:pt x="2761" y="6521"/>
                    <a:pt x="3296" y="6203"/>
                    <a:pt x="3658" y="5650"/>
                  </a:cubicBezTo>
                  <a:cubicBezTo>
                    <a:pt x="3687" y="5563"/>
                    <a:pt x="3716" y="5506"/>
                    <a:pt x="3774" y="5477"/>
                  </a:cubicBezTo>
                  <a:cubicBezTo>
                    <a:pt x="4117" y="5982"/>
                    <a:pt x="4617" y="6275"/>
                    <a:pt x="5064" y="6275"/>
                  </a:cubicBezTo>
                  <a:cubicBezTo>
                    <a:pt x="5254" y="6275"/>
                    <a:pt x="5434" y="6222"/>
                    <a:pt x="5588" y="6111"/>
                  </a:cubicBezTo>
                  <a:cubicBezTo>
                    <a:pt x="6107" y="5794"/>
                    <a:pt x="6164" y="4958"/>
                    <a:pt x="5732" y="4238"/>
                  </a:cubicBezTo>
                  <a:cubicBezTo>
                    <a:pt x="6539" y="4123"/>
                    <a:pt x="7115" y="3633"/>
                    <a:pt x="7057" y="3029"/>
                  </a:cubicBezTo>
                  <a:cubicBezTo>
                    <a:pt x="7086" y="2481"/>
                    <a:pt x="6424" y="2049"/>
                    <a:pt x="5646" y="2020"/>
                  </a:cubicBezTo>
                  <a:cubicBezTo>
                    <a:pt x="5963" y="1185"/>
                    <a:pt x="5732" y="321"/>
                    <a:pt x="5156" y="62"/>
                  </a:cubicBezTo>
                  <a:cubicBezTo>
                    <a:pt x="5072" y="19"/>
                    <a:pt x="4971" y="0"/>
                    <a:pt x="48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49" name="Google Shape;1949;p54"/>
            <p:cNvGrpSpPr/>
            <p:nvPr/>
          </p:nvGrpSpPr>
          <p:grpSpPr>
            <a:xfrm>
              <a:off x="8656226" y="2547184"/>
              <a:ext cx="234630" cy="217766"/>
              <a:chOff x="8205901" y="2931534"/>
              <a:chExt cx="234630" cy="217766"/>
            </a:xfrm>
          </p:grpSpPr>
          <p:sp>
            <p:nvSpPr>
              <p:cNvPr id="1950" name="Google Shape;1950;p54"/>
              <p:cNvSpPr/>
              <p:nvPr/>
            </p:nvSpPr>
            <p:spPr>
              <a:xfrm>
                <a:off x="8254456" y="2939398"/>
                <a:ext cx="180677" cy="204721"/>
              </a:xfrm>
              <a:custGeom>
                <a:avLst/>
                <a:gdLst/>
                <a:ahLst/>
                <a:cxnLst/>
                <a:rect l="l" t="t" r="r" b="b"/>
                <a:pathLst>
                  <a:path w="5790" h="6560" extrusionOk="0">
                    <a:moveTo>
                      <a:pt x="3465" y="0"/>
                    </a:moveTo>
                    <a:cubicBezTo>
                      <a:pt x="3303" y="0"/>
                      <a:pt x="3135" y="45"/>
                      <a:pt x="2967" y="129"/>
                    </a:cubicBezTo>
                    <a:cubicBezTo>
                      <a:pt x="3053" y="2260"/>
                      <a:pt x="2045" y="4450"/>
                      <a:pt x="144" y="5256"/>
                    </a:cubicBezTo>
                    <a:cubicBezTo>
                      <a:pt x="87" y="5256"/>
                      <a:pt x="87" y="5285"/>
                      <a:pt x="58" y="5285"/>
                    </a:cubicBezTo>
                    <a:cubicBezTo>
                      <a:pt x="0" y="5746"/>
                      <a:pt x="144" y="6207"/>
                      <a:pt x="490" y="6437"/>
                    </a:cubicBezTo>
                    <a:cubicBezTo>
                      <a:pt x="633" y="6520"/>
                      <a:pt x="795" y="6559"/>
                      <a:pt x="965" y="6559"/>
                    </a:cubicBezTo>
                    <a:cubicBezTo>
                      <a:pt x="1447" y="6559"/>
                      <a:pt x="1993" y="6242"/>
                      <a:pt x="2333" y="5688"/>
                    </a:cubicBezTo>
                    <a:cubicBezTo>
                      <a:pt x="2362" y="5631"/>
                      <a:pt x="2391" y="5573"/>
                      <a:pt x="2449" y="5487"/>
                    </a:cubicBezTo>
                    <a:cubicBezTo>
                      <a:pt x="2802" y="5986"/>
                      <a:pt x="3321" y="6290"/>
                      <a:pt x="3778" y="6290"/>
                    </a:cubicBezTo>
                    <a:cubicBezTo>
                      <a:pt x="3953" y="6290"/>
                      <a:pt x="4119" y="6245"/>
                      <a:pt x="4263" y="6149"/>
                    </a:cubicBezTo>
                    <a:cubicBezTo>
                      <a:pt x="4782" y="5775"/>
                      <a:pt x="4810" y="4997"/>
                      <a:pt x="4407" y="4277"/>
                    </a:cubicBezTo>
                    <a:cubicBezTo>
                      <a:pt x="5214" y="4133"/>
                      <a:pt x="5790" y="3614"/>
                      <a:pt x="5761" y="3038"/>
                    </a:cubicBezTo>
                    <a:cubicBezTo>
                      <a:pt x="5761" y="2433"/>
                      <a:pt x="5099" y="2001"/>
                      <a:pt x="4263" y="2001"/>
                    </a:cubicBezTo>
                    <a:cubicBezTo>
                      <a:pt x="4609" y="1166"/>
                      <a:pt x="4378" y="302"/>
                      <a:pt x="3802" y="71"/>
                    </a:cubicBezTo>
                    <a:cubicBezTo>
                      <a:pt x="3694" y="23"/>
                      <a:pt x="3581" y="0"/>
                      <a:pt x="34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54"/>
              <p:cNvSpPr/>
              <p:nvPr/>
            </p:nvSpPr>
            <p:spPr>
              <a:xfrm>
                <a:off x="8287689" y="3010395"/>
                <a:ext cx="75547" cy="58420"/>
              </a:xfrm>
              <a:custGeom>
                <a:avLst/>
                <a:gdLst/>
                <a:ahLst/>
                <a:cxnLst/>
                <a:rect l="l" t="t" r="r" b="b"/>
                <a:pathLst>
                  <a:path w="2421" h="1872" extrusionOk="0">
                    <a:moveTo>
                      <a:pt x="1393" y="0"/>
                    </a:moveTo>
                    <a:cubicBezTo>
                      <a:pt x="1212" y="0"/>
                      <a:pt x="1021" y="42"/>
                      <a:pt x="836" y="129"/>
                    </a:cubicBezTo>
                    <a:cubicBezTo>
                      <a:pt x="289" y="418"/>
                      <a:pt x="1" y="994"/>
                      <a:pt x="231" y="1426"/>
                    </a:cubicBezTo>
                    <a:cubicBezTo>
                      <a:pt x="365" y="1712"/>
                      <a:pt x="675" y="1872"/>
                      <a:pt x="1029" y="1872"/>
                    </a:cubicBezTo>
                    <a:cubicBezTo>
                      <a:pt x="1209" y="1872"/>
                      <a:pt x="1400" y="1830"/>
                      <a:pt x="1585" y="1743"/>
                    </a:cubicBezTo>
                    <a:cubicBezTo>
                      <a:pt x="2132" y="1483"/>
                      <a:pt x="2420" y="907"/>
                      <a:pt x="2190" y="446"/>
                    </a:cubicBezTo>
                    <a:cubicBezTo>
                      <a:pt x="2057" y="160"/>
                      <a:pt x="1746" y="0"/>
                      <a:pt x="13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54"/>
              <p:cNvSpPr/>
              <p:nvPr/>
            </p:nvSpPr>
            <p:spPr>
              <a:xfrm>
                <a:off x="8205901" y="2931534"/>
                <a:ext cx="234630" cy="217766"/>
              </a:xfrm>
              <a:custGeom>
                <a:avLst/>
                <a:gdLst/>
                <a:ahLst/>
                <a:cxnLst/>
                <a:rect l="l" t="t" r="r" b="b"/>
                <a:pathLst>
                  <a:path w="7519" h="6978" extrusionOk="0">
                    <a:moveTo>
                      <a:pt x="5075" y="397"/>
                    </a:moveTo>
                    <a:cubicBezTo>
                      <a:pt x="5157" y="397"/>
                      <a:pt x="5243" y="410"/>
                      <a:pt x="5330" y="439"/>
                    </a:cubicBezTo>
                    <a:cubicBezTo>
                      <a:pt x="5790" y="640"/>
                      <a:pt x="5963" y="1389"/>
                      <a:pt x="5675" y="2109"/>
                    </a:cubicBezTo>
                    <a:cubicBezTo>
                      <a:pt x="5646" y="2167"/>
                      <a:pt x="5646" y="2224"/>
                      <a:pt x="5675" y="2282"/>
                    </a:cubicBezTo>
                    <a:cubicBezTo>
                      <a:pt x="5675" y="2368"/>
                      <a:pt x="5762" y="2397"/>
                      <a:pt x="5819" y="2397"/>
                    </a:cubicBezTo>
                    <a:cubicBezTo>
                      <a:pt x="6510" y="2426"/>
                      <a:pt x="7058" y="2829"/>
                      <a:pt x="7087" y="3290"/>
                    </a:cubicBezTo>
                    <a:cubicBezTo>
                      <a:pt x="7115" y="3751"/>
                      <a:pt x="6626" y="4183"/>
                      <a:pt x="5934" y="4298"/>
                    </a:cubicBezTo>
                    <a:cubicBezTo>
                      <a:pt x="5848" y="4298"/>
                      <a:pt x="5819" y="4356"/>
                      <a:pt x="5790" y="4414"/>
                    </a:cubicBezTo>
                    <a:cubicBezTo>
                      <a:pt x="5762" y="4442"/>
                      <a:pt x="5762" y="4529"/>
                      <a:pt x="5790" y="4586"/>
                    </a:cubicBezTo>
                    <a:cubicBezTo>
                      <a:pt x="6107" y="5220"/>
                      <a:pt x="6078" y="5940"/>
                      <a:pt x="5675" y="6171"/>
                    </a:cubicBezTo>
                    <a:cubicBezTo>
                      <a:pt x="5560" y="6247"/>
                      <a:pt x="5427" y="6283"/>
                      <a:pt x="5285" y="6283"/>
                    </a:cubicBezTo>
                    <a:cubicBezTo>
                      <a:pt x="4894" y="6283"/>
                      <a:pt x="4437" y="6010"/>
                      <a:pt x="4120" y="5566"/>
                    </a:cubicBezTo>
                    <a:cubicBezTo>
                      <a:pt x="4091" y="5537"/>
                      <a:pt x="4033" y="5508"/>
                      <a:pt x="3947" y="5508"/>
                    </a:cubicBezTo>
                    <a:cubicBezTo>
                      <a:pt x="3889" y="5508"/>
                      <a:pt x="3803" y="5537"/>
                      <a:pt x="3774" y="5595"/>
                    </a:cubicBezTo>
                    <a:cubicBezTo>
                      <a:pt x="3745" y="5681"/>
                      <a:pt x="3688" y="5710"/>
                      <a:pt x="3659" y="5796"/>
                    </a:cubicBezTo>
                    <a:cubicBezTo>
                      <a:pt x="3358" y="6269"/>
                      <a:pt x="2880" y="6566"/>
                      <a:pt x="2478" y="6566"/>
                    </a:cubicBezTo>
                    <a:cubicBezTo>
                      <a:pt x="2341" y="6566"/>
                      <a:pt x="2213" y="6532"/>
                      <a:pt x="2103" y="6459"/>
                    </a:cubicBezTo>
                    <a:cubicBezTo>
                      <a:pt x="1873" y="6286"/>
                      <a:pt x="1729" y="5940"/>
                      <a:pt x="1787" y="5508"/>
                    </a:cubicBezTo>
                    <a:cubicBezTo>
                      <a:pt x="1815" y="5278"/>
                      <a:pt x="1902" y="5018"/>
                      <a:pt x="2046" y="4817"/>
                    </a:cubicBezTo>
                    <a:cubicBezTo>
                      <a:pt x="2075" y="4730"/>
                      <a:pt x="2075" y="4673"/>
                      <a:pt x="2046" y="4586"/>
                    </a:cubicBezTo>
                    <a:cubicBezTo>
                      <a:pt x="2017" y="4529"/>
                      <a:pt x="1931" y="4500"/>
                      <a:pt x="1873" y="4500"/>
                    </a:cubicBezTo>
                    <a:lnTo>
                      <a:pt x="1758" y="4500"/>
                    </a:lnTo>
                    <a:cubicBezTo>
                      <a:pt x="1009" y="4442"/>
                      <a:pt x="375" y="3981"/>
                      <a:pt x="433" y="3434"/>
                    </a:cubicBezTo>
                    <a:cubicBezTo>
                      <a:pt x="462" y="2973"/>
                      <a:pt x="951" y="2628"/>
                      <a:pt x="1614" y="2570"/>
                    </a:cubicBezTo>
                    <a:cubicBezTo>
                      <a:pt x="1671" y="2570"/>
                      <a:pt x="1758" y="2541"/>
                      <a:pt x="1787" y="2484"/>
                    </a:cubicBezTo>
                    <a:cubicBezTo>
                      <a:pt x="1844" y="2426"/>
                      <a:pt x="1844" y="2368"/>
                      <a:pt x="1787" y="2282"/>
                    </a:cubicBezTo>
                    <a:cubicBezTo>
                      <a:pt x="1470" y="1677"/>
                      <a:pt x="1499" y="957"/>
                      <a:pt x="1902" y="698"/>
                    </a:cubicBezTo>
                    <a:cubicBezTo>
                      <a:pt x="2017" y="640"/>
                      <a:pt x="2161" y="611"/>
                      <a:pt x="2305" y="611"/>
                    </a:cubicBezTo>
                    <a:cubicBezTo>
                      <a:pt x="2363" y="611"/>
                      <a:pt x="2449" y="611"/>
                      <a:pt x="2507" y="554"/>
                    </a:cubicBezTo>
                    <a:cubicBezTo>
                      <a:pt x="2910" y="669"/>
                      <a:pt x="3256" y="928"/>
                      <a:pt x="3515" y="1303"/>
                    </a:cubicBezTo>
                    <a:lnTo>
                      <a:pt x="3544" y="1389"/>
                    </a:lnTo>
                    <a:cubicBezTo>
                      <a:pt x="3601" y="1447"/>
                      <a:pt x="3659" y="1504"/>
                      <a:pt x="3745" y="1504"/>
                    </a:cubicBezTo>
                    <a:cubicBezTo>
                      <a:pt x="3803" y="1504"/>
                      <a:pt x="3889" y="1447"/>
                      <a:pt x="3918" y="1389"/>
                    </a:cubicBezTo>
                    <a:cubicBezTo>
                      <a:pt x="4091" y="986"/>
                      <a:pt x="4350" y="698"/>
                      <a:pt x="4667" y="525"/>
                    </a:cubicBezTo>
                    <a:cubicBezTo>
                      <a:pt x="4763" y="448"/>
                      <a:pt x="4910" y="397"/>
                      <a:pt x="5075" y="397"/>
                    </a:cubicBezTo>
                    <a:close/>
                    <a:moveTo>
                      <a:pt x="4999" y="1"/>
                    </a:moveTo>
                    <a:cubicBezTo>
                      <a:pt x="4806" y="1"/>
                      <a:pt x="4616" y="52"/>
                      <a:pt x="4437" y="151"/>
                    </a:cubicBezTo>
                    <a:cubicBezTo>
                      <a:pt x="4149" y="295"/>
                      <a:pt x="3889" y="583"/>
                      <a:pt x="3659" y="928"/>
                    </a:cubicBezTo>
                    <a:cubicBezTo>
                      <a:pt x="3371" y="525"/>
                      <a:pt x="2996" y="266"/>
                      <a:pt x="2593" y="208"/>
                    </a:cubicBezTo>
                    <a:cubicBezTo>
                      <a:pt x="2464" y="178"/>
                      <a:pt x="2345" y="162"/>
                      <a:pt x="2235" y="162"/>
                    </a:cubicBezTo>
                    <a:cubicBezTo>
                      <a:pt x="2027" y="162"/>
                      <a:pt x="1851" y="220"/>
                      <a:pt x="1700" y="352"/>
                    </a:cubicBezTo>
                    <a:cubicBezTo>
                      <a:pt x="1153" y="669"/>
                      <a:pt x="1038" y="1418"/>
                      <a:pt x="1326" y="2167"/>
                    </a:cubicBezTo>
                    <a:cubicBezTo>
                      <a:pt x="634" y="2311"/>
                      <a:pt x="116" y="2801"/>
                      <a:pt x="58" y="3377"/>
                    </a:cubicBezTo>
                    <a:cubicBezTo>
                      <a:pt x="1" y="4097"/>
                      <a:pt x="692" y="4702"/>
                      <a:pt x="1585" y="4846"/>
                    </a:cubicBezTo>
                    <a:cubicBezTo>
                      <a:pt x="1499" y="5018"/>
                      <a:pt x="1470" y="5249"/>
                      <a:pt x="1441" y="5422"/>
                    </a:cubicBezTo>
                    <a:cubicBezTo>
                      <a:pt x="1355" y="6027"/>
                      <a:pt x="1585" y="6545"/>
                      <a:pt x="1988" y="6804"/>
                    </a:cubicBezTo>
                    <a:cubicBezTo>
                      <a:pt x="2161" y="6948"/>
                      <a:pt x="2334" y="6977"/>
                      <a:pt x="2564" y="6977"/>
                    </a:cubicBezTo>
                    <a:cubicBezTo>
                      <a:pt x="3054" y="6977"/>
                      <a:pt x="3659" y="6660"/>
                      <a:pt x="4005" y="6084"/>
                    </a:cubicBezTo>
                    <a:cubicBezTo>
                      <a:pt x="4390" y="6489"/>
                      <a:pt x="4867" y="6714"/>
                      <a:pt x="5304" y="6714"/>
                    </a:cubicBezTo>
                    <a:cubicBezTo>
                      <a:pt x="5519" y="6714"/>
                      <a:pt x="5725" y="6659"/>
                      <a:pt x="5906" y="6545"/>
                    </a:cubicBezTo>
                    <a:cubicBezTo>
                      <a:pt x="6453" y="6228"/>
                      <a:pt x="6597" y="5422"/>
                      <a:pt x="6251" y="4673"/>
                    </a:cubicBezTo>
                    <a:cubicBezTo>
                      <a:pt x="7029" y="4442"/>
                      <a:pt x="7519" y="3924"/>
                      <a:pt x="7490" y="3290"/>
                    </a:cubicBezTo>
                    <a:cubicBezTo>
                      <a:pt x="7490" y="2656"/>
                      <a:pt x="6914" y="2138"/>
                      <a:pt x="6107" y="2052"/>
                    </a:cubicBezTo>
                    <a:cubicBezTo>
                      <a:pt x="6338" y="1187"/>
                      <a:pt x="6078" y="352"/>
                      <a:pt x="5445" y="93"/>
                    </a:cubicBezTo>
                    <a:cubicBezTo>
                      <a:pt x="5295" y="31"/>
                      <a:pt x="5146" y="1"/>
                      <a:pt x="49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 name="TextBox 5"/>
          <p:cNvSpPr txBox="1"/>
          <p:nvPr/>
        </p:nvSpPr>
        <p:spPr>
          <a:xfrm>
            <a:off x="1278272" y="1015820"/>
            <a:ext cx="6587456" cy="1200329"/>
          </a:xfrm>
          <a:prstGeom prst="rect">
            <a:avLst/>
          </a:prstGeom>
          <a:noFill/>
        </p:spPr>
        <p:txBody>
          <a:bodyPr wrap="square">
            <a:spAutoFit/>
          </a:bodyPr>
          <a:lstStyle/>
          <a:p>
            <a:pPr algn="ctr"/>
            <a:r>
              <a:rPr lang="en-US" sz="7200" dirty="0">
                <a:ln w="19050">
                  <a:solidFill>
                    <a:sysClr val="windowText" lastClr="000000"/>
                  </a:solidFill>
                </a:ln>
                <a:solidFill>
                  <a:schemeClr val="accent5">
                    <a:lumMod val="75000"/>
                  </a:schemeClr>
                </a:solidFill>
                <a:latin typeface="Times New Roman" pitchFamily="18" charset="0"/>
                <a:cs typeface="Times New Roman" pitchFamily="18" charset="0"/>
              </a:rPr>
              <a:t>TÌM HIỂU BÀI</a:t>
            </a:r>
          </a:p>
        </p:txBody>
      </p:sp>
      <p:grpSp>
        <p:nvGrpSpPr>
          <p:cNvPr id="9" name="Google Shape;1749;p53"/>
          <p:cNvGrpSpPr/>
          <p:nvPr/>
        </p:nvGrpSpPr>
        <p:grpSpPr>
          <a:xfrm>
            <a:off x="294080" y="2657530"/>
            <a:ext cx="1489270" cy="2191766"/>
            <a:chOff x="569980" y="2490955"/>
            <a:chExt cx="1489270" cy="2191766"/>
          </a:xfrm>
        </p:grpSpPr>
        <p:sp>
          <p:nvSpPr>
            <p:cNvPr id="10" name="Google Shape;1750;p53"/>
            <p:cNvSpPr/>
            <p:nvPr/>
          </p:nvSpPr>
          <p:spPr>
            <a:xfrm>
              <a:off x="871140" y="2497235"/>
              <a:ext cx="636100" cy="1627911"/>
            </a:xfrm>
            <a:custGeom>
              <a:avLst/>
              <a:gdLst/>
              <a:ahLst/>
              <a:cxnLst/>
              <a:rect l="l" t="t" r="r" b="b"/>
              <a:pathLst>
                <a:path w="18435" h="47179" extrusionOk="0">
                  <a:moveTo>
                    <a:pt x="1333" y="1"/>
                  </a:moveTo>
                  <a:cubicBezTo>
                    <a:pt x="1187" y="1"/>
                    <a:pt x="1038" y="27"/>
                    <a:pt x="893" y="84"/>
                  </a:cubicBezTo>
                  <a:lnTo>
                    <a:pt x="864" y="84"/>
                  </a:lnTo>
                  <a:cubicBezTo>
                    <a:pt x="547" y="199"/>
                    <a:pt x="317" y="429"/>
                    <a:pt x="173" y="718"/>
                  </a:cubicBezTo>
                  <a:cubicBezTo>
                    <a:pt x="29" y="977"/>
                    <a:pt x="0" y="1351"/>
                    <a:pt x="115" y="1668"/>
                  </a:cubicBezTo>
                  <a:lnTo>
                    <a:pt x="15900" y="46343"/>
                  </a:lnTo>
                  <a:cubicBezTo>
                    <a:pt x="16078" y="46856"/>
                    <a:pt x="16567" y="47179"/>
                    <a:pt x="17085" y="47179"/>
                  </a:cubicBezTo>
                  <a:cubicBezTo>
                    <a:pt x="17237" y="47179"/>
                    <a:pt x="17392" y="47151"/>
                    <a:pt x="17542" y="47092"/>
                  </a:cubicBezTo>
                  <a:cubicBezTo>
                    <a:pt x="17859" y="47006"/>
                    <a:pt x="18089" y="46747"/>
                    <a:pt x="18262" y="46458"/>
                  </a:cubicBezTo>
                  <a:cubicBezTo>
                    <a:pt x="18406" y="46170"/>
                    <a:pt x="18435" y="45796"/>
                    <a:pt x="18291" y="45479"/>
                  </a:cubicBezTo>
                  <a:lnTo>
                    <a:pt x="2506" y="833"/>
                  </a:lnTo>
                  <a:cubicBezTo>
                    <a:pt x="2349" y="338"/>
                    <a:pt x="1857" y="1"/>
                    <a:pt x="13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751;p53"/>
            <p:cNvSpPr/>
            <p:nvPr/>
          </p:nvSpPr>
          <p:spPr>
            <a:xfrm>
              <a:off x="1383990" y="3882637"/>
              <a:ext cx="92439" cy="222661"/>
            </a:xfrm>
            <a:custGeom>
              <a:avLst/>
              <a:gdLst/>
              <a:ahLst/>
              <a:cxnLst/>
              <a:rect l="l" t="t" r="r" b="b"/>
              <a:pathLst>
                <a:path w="2679" h="6453" extrusionOk="0">
                  <a:moveTo>
                    <a:pt x="1527" y="0"/>
                  </a:moveTo>
                  <a:lnTo>
                    <a:pt x="0" y="3255"/>
                  </a:lnTo>
                  <a:lnTo>
                    <a:pt x="1123" y="6453"/>
                  </a:lnTo>
                  <a:lnTo>
                    <a:pt x="2679" y="3198"/>
                  </a:lnTo>
                  <a:lnTo>
                    <a:pt x="1527" y="0"/>
                  </a:lnTo>
                  <a:close/>
                </a:path>
              </a:pathLst>
            </a:custGeom>
            <a:solidFill>
              <a:srgbClr val="3F3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752;p53"/>
            <p:cNvSpPr/>
            <p:nvPr/>
          </p:nvSpPr>
          <p:spPr>
            <a:xfrm>
              <a:off x="1303455" y="3655038"/>
              <a:ext cx="91473" cy="222661"/>
            </a:xfrm>
            <a:custGeom>
              <a:avLst/>
              <a:gdLst/>
              <a:ahLst/>
              <a:cxnLst/>
              <a:rect l="l" t="t" r="r" b="b"/>
              <a:pathLst>
                <a:path w="2651" h="6453" extrusionOk="0">
                  <a:moveTo>
                    <a:pt x="1556" y="0"/>
                  </a:moveTo>
                  <a:lnTo>
                    <a:pt x="1" y="3255"/>
                  </a:lnTo>
                  <a:lnTo>
                    <a:pt x="1153" y="6452"/>
                  </a:lnTo>
                  <a:lnTo>
                    <a:pt x="2651" y="3226"/>
                  </a:lnTo>
                  <a:lnTo>
                    <a:pt x="1556" y="0"/>
                  </a:lnTo>
                  <a:close/>
                </a:path>
              </a:pathLst>
            </a:custGeom>
            <a:solidFill>
              <a:srgbClr val="3F3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753;p53"/>
            <p:cNvSpPr/>
            <p:nvPr/>
          </p:nvSpPr>
          <p:spPr>
            <a:xfrm>
              <a:off x="1223955" y="3429405"/>
              <a:ext cx="91473" cy="220694"/>
            </a:xfrm>
            <a:custGeom>
              <a:avLst/>
              <a:gdLst/>
              <a:ahLst/>
              <a:cxnLst/>
              <a:rect l="l" t="t" r="r" b="b"/>
              <a:pathLst>
                <a:path w="2651" h="6396" extrusionOk="0">
                  <a:moveTo>
                    <a:pt x="1498" y="1"/>
                  </a:moveTo>
                  <a:lnTo>
                    <a:pt x="1" y="3198"/>
                  </a:lnTo>
                  <a:lnTo>
                    <a:pt x="1124" y="6395"/>
                  </a:lnTo>
                  <a:lnTo>
                    <a:pt x="2651" y="3198"/>
                  </a:lnTo>
                  <a:lnTo>
                    <a:pt x="1498" y="1"/>
                  </a:lnTo>
                  <a:close/>
                </a:path>
              </a:pathLst>
            </a:custGeom>
            <a:solidFill>
              <a:srgbClr val="3F3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754;p53"/>
            <p:cNvSpPr/>
            <p:nvPr/>
          </p:nvSpPr>
          <p:spPr>
            <a:xfrm>
              <a:off x="1143455" y="3201806"/>
              <a:ext cx="91473" cy="222661"/>
            </a:xfrm>
            <a:custGeom>
              <a:avLst/>
              <a:gdLst/>
              <a:ahLst/>
              <a:cxnLst/>
              <a:rect l="l" t="t" r="r" b="b"/>
              <a:pathLst>
                <a:path w="2651" h="6453" extrusionOk="0">
                  <a:moveTo>
                    <a:pt x="1527" y="1"/>
                  </a:moveTo>
                  <a:lnTo>
                    <a:pt x="0" y="3255"/>
                  </a:lnTo>
                  <a:lnTo>
                    <a:pt x="1153" y="6453"/>
                  </a:lnTo>
                  <a:lnTo>
                    <a:pt x="2650" y="3198"/>
                  </a:lnTo>
                  <a:lnTo>
                    <a:pt x="1527" y="1"/>
                  </a:lnTo>
                  <a:close/>
                </a:path>
              </a:pathLst>
            </a:custGeom>
            <a:solidFill>
              <a:srgbClr val="3F3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755;p53"/>
            <p:cNvSpPr/>
            <p:nvPr/>
          </p:nvSpPr>
          <p:spPr>
            <a:xfrm>
              <a:off x="1063955" y="2976208"/>
              <a:ext cx="91473" cy="220659"/>
            </a:xfrm>
            <a:custGeom>
              <a:avLst/>
              <a:gdLst/>
              <a:ahLst/>
              <a:cxnLst/>
              <a:rect l="l" t="t" r="r" b="b"/>
              <a:pathLst>
                <a:path w="2651" h="6395" extrusionOk="0">
                  <a:moveTo>
                    <a:pt x="1498" y="0"/>
                  </a:moveTo>
                  <a:lnTo>
                    <a:pt x="0" y="3197"/>
                  </a:lnTo>
                  <a:lnTo>
                    <a:pt x="1095" y="6395"/>
                  </a:lnTo>
                  <a:lnTo>
                    <a:pt x="2650" y="3197"/>
                  </a:lnTo>
                  <a:lnTo>
                    <a:pt x="1498" y="0"/>
                  </a:lnTo>
                  <a:close/>
                </a:path>
              </a:pathLst>
            </a:custGeom>
            <a:solidFill>
              <a:srgbClr val="090909">
                <a:alpha val="2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756;p53"/>
            <p:cNvSpPr/>
            <p:nvPr/>
          </p:nvSpPr>
          <p:spPr>
            <a:xfrm>
              <a:off x="982454" y="2748574"/>
              <a:ext cx="92439" cy="222661"/>
            </a:xfrm>
            <a:custGeom>
              <a:avLst/>
              <a:gdLst/>
              <a:ahLst/>
              <a:cxnLst/>
              <a:rect l="l" t="t" r="r" b="b"/>
              <a:pathLst>
                <a:path w="2679" h="6453" extrusionOk="0">
                  <a:moveTo>
                    <a:pt x="1556" y="1"/>
                  </a:moveTo>
                  <a:lnTo>
                    <a:pt x="0" y="3227"/>
                  </a:lnTo>
                  <a:lnTo>
                    <a:pt x="1152" y="6453"/>
                  </a:lnTo>
                  <a:lnTo>
                    <a:pt x="2679" y="3198"/>
                  </a:lnTo>
                  <a:lnTo>
                    <a:pt x="15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57;p53"/>
            <p:cNvSpPr/>
            <p:nvPr/>
          </p:nvSpPr>
          <p:spPr>
            <a:xfrm>
              <a:off x="902920" y="2520975"/>
              <a:ext cx="92473" cy="222661"/>
            </a:xfrm>
            <a:custGeom>
              <a:avLst/>
              <a:gdLst/>
              <a:ahLst/>
              <a:cxnLst/>
              <a:rect l="l" t="t" r="r" b="b"/>
              <a:pathLst>
                <a:path w="2680" h="6453" extrusionOk="0">
                  <a:moveTo>
                    <a:pt x="1528" y="1"/>
                  </a:moveTo>
                  <a:lnTo>
                    <a:pt x="1" y="3256"/>
                  </a:lnTo>
                  <a:lnTo>
                    <a:pt x="1124" y="6453"/>
                  </a:lnTo>
                  <a:lnTo>
                    <a:pt x="2680" y="3198"/>
                  </a:lnTo>
                  <a:lnTo>
                    <a:pt x="152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758;p53"/>
            <p:cNvSpPr/>
            <p:nvPr/>
          </p:nvSpPr>
          <p:spPr>
            <a:xfrm>
              <a:off x="871140" y="2499133"/>
              <a:ext cx="636100" cy="1626014"/>
            </a:xfrm>
            <a:custGeom>
              <a:avLst/>
              <a:gdLst/>
              <a:ahLst/>
              <a:cxnLst/>
              <a:rect l="l" t="t" r="r" b="b"/>
              <a:pathLst>
                <a:path w="18435" h="47124" extrusionOk="0">
                  <a:moveTo>
                    <a:pt x="864" y="0"/>
                  </a:moveTo>
                  <a:cubicBezTo>
                    <a:pt x="519" y="86"/>
                    <a:pt x="317" y="346"/>
                    <a:pt x="173" y="634"/>
                  </a:cubicBezTo>
                  <a:cubicBezTo>
                    <a:pt x="29" y="922"/>
                    <a:pt x="0" y="1296"/>
                    <a:pt x="115" y="1613"/>
                  </a:cubicBezTo>
                  <a:lnTo>
                    <a:pt x="15900" y="46288"/>
                  </a:lnTo>
                  <a:cubicBezTo>
                    <a:pt x="16078" y="46801"/>
                    <a:pt x="16567" y="47124"/>
                    <a:pt x="17085" y="47124"/>
                  </a:cubicBezTo>
                  <a:cubicBezTo>
                    <a:pt x="17237" y="47124"/>
                    <a:pt x="17392" y="47096"/>
                    <a:pt x="17542" y="47037"/>
                  </a:cubicBezTo>
                  <a:cubicBezTo>
                    <a:pt x="17859" y="46951"/>
                    <a:pt x="18089" y="46692"/>
                    <a:pt x="18262" y="46403"/>
                  </a:cubicBezTo>
                  <a:cubicBezTo>
                    <a:pt x="18406" y="46115"/>
                    <a:pt x="18435" y="45741"/>
                    <a:pt x="18291" y="45424"/>
                  </a:cubicBezTo>
                  <a:lnTo>
                    <a:pt x="17052" y="41968"/>
                  </a:lnTo>
                  <a:cubicBezTo>
                    <a:pt x="11176" y="32894"/>
                    <a:pt x="2506" y="5271"/>
                    <a:pt x="864" y="0"/>
                  </a:cubicBezTo>
                  <a:close/>
                </a:path>
              </a:pathLst>
            </a:custGeom>
            <a:solidFill>
              <a:srgbClr val="090909">
                <a:alpha val="2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759;p53"/>
            <p:cNvSpPr/>
            <p:nvPr/>
          </p:nvSpPr>
          <p:spPr>
            <a:xfrm>
              <a:off x="863170" y="2490955"/>
              <a:ext cx="650040" cy="1641161"/>
            </a:xfrm>
            <a:custGeom>
              <a:avLst/>
              <a:gdLst/>
              <a:ahLst/>
              <a:cxnLst/>
              <a:rect l="l" t="t" r="r" b="b"/>
              <a:pathLst>
                <a:path w="18839" h="47563" extrusionOk="0">
                  <a:moveTo>
                    <a:pt x="1529" y="337"/>
                  </a:moveTo>
                  <a:cubicBezTo>
                    <a:pt x="1688" y="337"/>
                    <a:pt x="1843" y="374"/>
                    <a:pt x="1988" y="439"/>
                  </a:cubicBezTo>
                  <a:cubicBezTo>
                    <a:pt x="2247" y="583"/>
                    <a:pt x="2420" y="813"/>
                    <a:pt x="2535" y="1044"/>
                  </a:cubicBezTo>
                  <a:lnTo>
                    <a:pt x="18320" y="45719"/>
                  </a:lnTo>
                  <a:cubicBezTo>
                    <a:pt x="18435" y="46036"/>
                    <a:pt x="18407" y="46324"/>
                    <a:pt x="18291" y="46554"/>
                  </a:cubicBezTo>
                  <a:cubicBezTo>
                    <a:pt x="18147" y="46813"/>
                    <a:pt x="17946" y="46986"/>
                    <a:pt x="17686" y="47101"/>
                  </a:cubicBezTo>
                  <a:cubicBezTo>
                    <a:pt x="17574" y="47135"/>
                    <a:pt x="17460" y="47151"/>
                    <a:pt x="17348" y="47151"/>
                  </a:cubicBezTo>
                  <a:cubicBezTo>
                    <a:pt x="16890" y="47151"/>
                    <a:pt x="16472" y="46879"/>
                    <a:pt x="16333" y="46439"/>
                  </a:cubicBezTo>
                  <a:lnTo>
                    <a:pt x="548" y="1764"/>
                  </a:lnTo>
                  <a:cubicBezTo>
                    <a:pt x="433" y="1533"/>
                    <a:pt x="433" y="1245"/>
                    <a:pt x="548" y="957"/>
                  </a:cubicBezTo>
                  <a:cubicBezTo>
                    <a:pt x="663" y="698"/>
                    <a:pt x="865" y="525"/>
                    <a:pt x="1124" y="410"/>
                  </a:cubicBezTo>
                  <a:lnTo>
                    <a:pt x="1153" y="410"/>
                  </a:lnTo>
                  <a:cubicBezTo>
                    <a:pt x="1279" y="359"/>
                    <a:pt x="1405" y="337"/>
                    <a:pt x="1529" y="337"/>
                  </a:cubicBezTo>
                  <a:close/>
                  <a:moveTo>
                    <a:pt x="1538" y="1"/>
                  </a:moveTo>
                  <a:cubicBezTo>
                    <a:pt x="1376" y="1"/>
                    <a:pt x="1216" y="31"/>
                    <a:pt x="1066" y="93"/>
                  </a:cubicBezTo>
                  <a:lnTo>
                    <a:pt x="1009" y="93"/>
                  </a:lnTo>
                  <a:cubicBezTo>
                    <a:pt x="663" y="179"/>
                    <a:pt x="404" y="467"/>
                    <a:pt x="231" y="813"/>
                  </a:cubicBezTo>
                  <a:cubicBezTo>
                    <a:pt x="58" y="1159"/>
                    <a:pt x="1" y="1562"/>
                    <a:pt x="145" y="1908"/>
                  </a:cubicBezTo>
                  <a:lnTo>
                    <a:pt x="15958" y="46612"/>
                  </a:lnTo>
                  <a:cubicBezTo>
                    <a:pt x="16131" y="47217"/>
                    <a:pt x="16707" y="47562"/>
                    <a:pt x="17341" y="47562"/>
                  </a:cubicBezTo>
                  <a:cubicBezTo>
                    <a:pt x="17485" y="47562"/>
                    <a:pt x="17658" y="47562"/>
                    <a:pt x="17802" y="47533"/>
                  </a:cubicBezTo>
                  <a:cubicBezTo>
                    <a:pt x="18147" y="47389"/>
                    <a:pt x="18435" y="47130"/>
                    <a:pt x="18637" y="46785"/>
                  </a:cubicBezTo>
                  <a:cubicBezTo>
                    <a:pt x="18810" y="46410"/>
                    <a:pt x="18839" y="46036"/>
                    <a:pt x="18695" y="45661"/>
                  </a:cubicBezTo>
                  <a:lnTo>
                    <a:pt x="2939" y="986"/>
                  </a:lnTo>
                  <a:cubicBezTo>
                    <a:pt x="2795" y="611"/>
                    <a:pt x="2535" y="323"/>
                    <a:pt x="2161" y="151"/>
                  </a:cubicBezTo>
                  <a:cubicBezTo>
                    <a:pt x="1965" y="53"/>
                    <a:pt x="1750" y="1"/>
                    <a:pt x="1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760;p53"/>
            <p:cNvSpPr/>
            <p:nvPr/>
          </p:nvSpPr>
          <p:spPr>
            <a:xfrm>
              <a:off x="577916" y="2676940"/>
              <a:ext cx="1062512" cy="1402559"/>
            </a:xfrm>
            <a:custGeom>
              <a:avLst/>
              <a:gdLst/>
              <a:ahLst/>
              <a:cxnLst/>
              <a:rect l="l" t="t" r="r" b="b"/>
              <a:pathLst>
                <a:path w="30793" h="40648" extrusionOk="0">
                  <a:moveTo>
                    <a:pt x="1281" y="1"/>
                  </a:moveTo>
                  <a:cubicBezTo>
                    <a:pt x="1019" y="1"/>
                    <a:pt x="760" y="86"/>
                    <a:pt x="548" y="262"/>
                  </a:cubicBezTo>
                  <a:cubicBezTo>
                    <a:pt x="548" y="262"/>
                    <a:pt x="491" y="262"/>
                    <a:pt x="491" y="320"/>
                  </a:cubicBezTo>
                  <a:cubicBezTo>
                    <a:pt x="260" y="521"/>
                    <a:pt x="59" y="809"/>
                    <a:pt x="30" y="1098"/>
                  </a:cubicBezTo>
                  <a:cubicBezTo>
                    <a:pt x="1" y="1414"/>
                    <a:pt x="59" y="1760"/>
                    <a:pt x="289" y="2048"/>
                  </a:cubicBezTo>
                  <a:lnTo>
                    <a:pt x="28488" y="40127"/>
                  </a:lnTo>
                  <a:cubicBezTo>
                    <a:pt x="28744" y="40468"/>
                    <a:pt x="29121" y="40648"/>
                    <a:pt x="29500" y="40648"/>
                  </a:cubicBezTo>
                  <a:cubicBezTo>
                    <a:pt x="29760" y="40648"/>
                    <a:pt x="30022" y="40563"/>
                    <a:pt x="30245" y="40386"/>
                  </a:cubicBezTo>
                  <a:cubicBezTo>
                    <a:pt x="30533" y="40156"/>
                    <a:pt x="30706" y="39868"/>
                    <a:pt x="30735" y="39551"/>
                  </a:cubicBezTo>
                  <a:cubicBezTo>
                    <a:pt x="30793" y="39234"/>
                    <a:pt x="30706" y="38889"/>
                    <a:pt x="30533" y="38601"/>
                  </a:cubicBezTo>
                  <a:lnTo>
                    <a:pt x="2305" y="521"/>
                  </a:lnTo>
                  <a:cubicBezTo>
                    <a:pt x="2049" y="180"/>
                    <a:pt x="1662" y="1"/>
                    <a:pt x="12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761;p53"/>
            <p:cNvSpPr/>
            <p:nvPr/>
          </p:nvSpPr>
          <p:spPr>
            <a:xfrm>
              <a:off x="1496269" y="3852824"/>
              <a:ext cx="86504" cy="216691"/>
            </a:xfrm>
            <a:custGeom>
              <a:avLst/>
              <a:gdLst/>
              <a:ahLst/>
              <a:cxnLst/>
              <a:rect l="l" t="t" r="r" b="b"/>
              <a:pathLst>
                <a:path w="2507" h="6280" extrusionOk="0">
                  <a:moveTo>
                    <a:pt x="491" y="0"/>
                  </a:moveTo>
                  <a:lnTo>
                    <a:pt x="1" y="3543"/>
                  </a:lnTo>
                  <a:lnTo>
                    <a:pt x="2017" y="6280"/>
                  </a:lnTo>
                  <a:lnTo>
                    <a:pt x="2507" y="2737"/>
                  </a:lnTo>
                  <a:lnTo>
                    <a:pt x="491" y="0"/>
                  </a:lnTo>
                  <a:close/>
                </a:path>
              </a:pathLst>
            </a:custGeom>
            <a:solidFill>
              <a:srgbClr val="3F3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762;p53"/>
            <p:cNvSpPr/>
            <p:nvPr/>
          </p:nvSpPr>
          <p:spPr>
            <a:xfrm>
              <a:off x="1352176" y="3659006"/>
              <a:ext cx="87505" cy="216691"/>
            </a:xfrm>
            <a:custGeom>
              <a:avLst/>
              <a:gdLst/>
              <a:ahLst/>
              <a:cxnLst/>
              <a:rect l="l" t="t" r="r" b="b"/>
              <a:pathLst>
                <a:path w="2536" h="6280" extrusionOk="0">
                  <a:moveTo>
                    <a:pt x="519" y="0"/>
                  </a:moveTo>
                  <a:lnTo>
                    <a:pt x="0" y="3543"/>
                  </a:lnTo>
                  <a:lnTo>
                    <a:pt x="2045" y="6280"/>
                  </a:lnTo>
                  <a:lnTo>
                    <a:pt x="2535" y="2737"/>
                  </a:lnTo>
                  <a:lnTo>
                    <a:pt x="519" y="0"/>
                  </a:lnTo>
                  <a:close/>
                </a:path>
              </a:pathLst>
            </a:custGeom>
            <a:solidFill>
              <a:srgbClr val="3F3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763;p53"/>
            <p:cNvSpPr/>
            <p:nvPr/>
          </p:nvSpPr>
          <p:spPr>
            <a:xfrm>
              <a:off x="1209049" y="3465188"/>
              <a:ext cx="88505" cy="217692"/>
            </a:xfrm>
            <a:custGeom>
              <a:avLst/>
              <a:gdLst/>
              <a:ahLst/>
              <a:cxnLst/>
              <a:rect l="l" t="t" r="r" b="b"/>
              <a:pathLst>
                <a:path w="2565" h="6309" extrusionOk="0">
                  <a:moveTo>
                    <a:pt x="548" y="1"/>
                  </a:moveTo>
                  <a:lnTo>
                    <a:pt x="1" y="3572"/>
                  </a:lnTo>
                  <a:lnTo>
                    <a:pt x="2017" y="6309"/>
                  </a:lnTo>
                  <a:lnTo>
                    <a:pt x="2564" y="2737"/>
                  </a:lnTo>
                  <a:lnTo>
                    <a:pt x="548" y="1"/>
                  </a:lnTo>
                  <a:close/>
                </a:path>
              </a:pathLst>
            </a:custGeom>
            <a:solidFill>
              <a:srgbClr val="3F3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764;p53"/>
            <p:cNvSpPr/>
            <p:nvPr/>
          </p:nvSpPr>
          <p:spPr>
            <a:xfrm>
              <a:off x="1065922" y="3272370"/>
              <a:ext cx="88505" cy="216691"/>
            </a:xfrm>
            <a:custGeom>
              <a:avLst/>
              <a:gdLst/>
              <a:ahLst/>
              <a:cxnLst/>
              <a:rect l="l" t="t" r="r" b="b"/>
              <a:pathLst>
                <a:path w="2565" h="6280" extrusionOk="0">
                  <a:moveTo>
                    <a:pt x="548" y="1"/>
                  </a:moveTo>
                  <a:lnTo>
                    <a:pt x="1" y="3544"/>
                  </a:lnTo>
                  <a:lnTo>
                    <a:pt x="2017" y="6280"/>
                  </a:lnTo>
                  <a:lnTo>
                    <a:pt x="2564" y="2737"/>
                  </a:lnTo>
                  <a:lnTo>
                    <a:pt x="548" y="1"/>
                  </a:lnTo>
                  <a:close/>
                </a:path>
              </a:pathLst>
            </a:custGeom>
            <a:solidFill>
              <a:srgbClr val="3F3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765;p53"/>
            <p:cNvSpPr/>
            <p:nvPr/>
          </p:nvSpPr>
          <p:spPr>
            <a:xfrm>
              <a:off x="922794" y="3078552"/>
              <a:ext cx="88505" cy="216726"/>
            </a:xfrm>
            <a:custGeom>
              <a:avLst/>
              <a:gdLst/>
              <a:ahLst/>
              <a:cxnLst/>
              <a:rect l="l" t="t" r="r" b="b"/>
              <a:pathLst>
                <a:path w="2565" h="6281" extrusionOk="0">
                  <a:moveTo>
                    <a:pt x="548" y="1"/>
                  </a:moveTo>
                  <a:lnTo>
                    <a:pt x="1" y="3544"/>
                  </a:lnTo>
                  <a:lnTo>
                    <a:pt x="2017" y="6280"/>
                  </a:lnTo>
                  <a:lnTo>
                    <a:pt x="2565" y="2737"/>
                  </a:lnTo>
                  <a:lnTo>
                    <a:pt x="548" y="1"/>
                  </a:lnTo>
                  <a:close/>
                </a:path>
              </a:pathLst>
            </a:custGeom>
            <a:solidFill>
              <a:srgbClr val="090909">
                <a:alpha val="2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766;p53"/>
            <p:cNvSpPr/>
            <p:nvPr/>
          </p:nvSpPr>
          <p:spPr>
            <a:xfrm>
              <a:off x="780668" y="2884768"/>
              <a:ext cx="87505" cy="216691"/>
            </a:xfrm>
            <a:custGeom>
              <a:avLst/>
              <a:gdLst/>
              <a:ahLst/>
              <a:cxnLst/>
              <a:rect l="l" t="t" r="r" b="b"/>
              <a:pathLst>
                <a:path w="2536" h="6280" extrusionOk="0">
                  <a:moveTo>
                    <a:pt x="491" y="0"/>
                  </a:moveTo>
                  <a:lnTo>
                    <a:pt x="1" y="3572"/>
                  </a:lnTo>
                  <a:lnTo>
                    <a:pt x="2017" y="6279"/>
                  </a:lnTo>
                  <a:lnTo>
                    <a:pt x="2536" y="2736"/>
                  </a:lnTo>
                  <a:lnTo>
                    <a:pt x="49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767;p53"/>
            <p:cNvSpPr/>
            <p:nvPr/>
          </p:nvSpPr>
          <p:spPr>
            <a:xfrm>
              <a:off x="637575" y="2692916"/>
              <a:ext cx="86504" cy="215725"/>
            </a:xfrm>
            <a:custGeom>
              <a:avLst/>
              <a:gdLst/>
              <a:ahLst/>
              <a:cxnLst/>
              <a:rect l="l" t="t" r="r" b="b"/>
              <a:pathLst>
                <a:path w="2507" h="6252" extrusionOk="0">
                  <a:moveTo>
                    <a:pt x="490" y="1"/>
                  </a:moveTo>
                  <a:lnTo>
                    <a:pt x="0" y="3515"/>
                  </a:lnTo>
                  <a:lnTo>
                    <a:pt x="2016" y="6251"/>
                  </a:lnTo>
                  <a:lnTo>
                    <a:pt x="2506" y="2737"/>
                  </a:lnTo>
                  <a:lnTo>
                    <a:pt x="4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768;p53"/>
            <p:cNvSpPr/>
            <p:nvPr/>
          </p:nvSpPr>
          <p:spPr>
            <a:xfrm>
              <a:off x="577916" y="2685981"/>
              <a:ext cx="1062512" cy="1393519"/>
            </a:xfrm>
            <a:custGeom>
              <a:avLst/>
              <a:gdLst/>
              <a:ahLst/>
              <a:cxnLst/>
              <a:rect l="l" t="t" r="r" b="b"/>
              <a:pathLst>
                <a:path w="30793" h="40386" extrusionOk="0">
                  <a:moveTo>
                    <a:pt x="548" y="0"/>
                  </a:moveTo>
                  <a:cubicBezTo>
                    <a:pt x="289" y="231"/>
                    <a:pt x="116" y="519"/>
                    <a:pt x="59" y="807"/>
                  </a:cubicBezTo>
                  <a:cubicBezTo>
                    <a:pt x="1" y="1152"/>
                    <a:pt x="59" y="1498"/>
                    <a:pt x="289" y="1786"/>
                  </a:cubicBezTo>
                  <a:lnTo>
                    <a:pt x="28488" y="39865"/>
                  </a:lnTo>
                  <a:cubicBezTo>
                    <a:pt x="28744" y="40206"/>
                    <a:pt x="29121" y="40386"/>
                    <a:pt x="29500" y="40386"/>
                  </a:cubicBezTo>
                  <a:cubicBezTo>
                    <a:pt x="29760" y="40386"/>
                    <a:pt x="30022" y="40301"/>
                    <a:pt x="30245" y="40124"/>
                  </a:cubicBezTo>
                  <a:cubicBezTo>
                    <a:pt x="30533" y="39894"/>
                    <a:pt x="30706" y="39606"/>
                    <a:pt x="30735" y="39289"/>
                  </a:cubicBezTo>
                  <a:cubicBezTo>
                    <a:pt x="30793" y="38972"/>
                    <a:pt x="30706" y="38627"/>
                    <a:pt x="30533" y="38339"/>
                  </a:cubicBezTo>
                  <a:lnTo>
                    <a:pt x="28344" y="35400"/>
                  </a:lnTo>
                  <a:cubicBezTo>
                    <a:pt x="20077" y="28459"/>
                    <a:pt x="3659" y="4609"/>
                    <a:pt x="548" y="0"/>
                  </a:cubicBezTo>
                  <a:close/>
                </a:path>
              </a:pathLst>
            </a:custGeom>
            <a:solidFill>
              <a:srgbClr val="090909">
                <a:alpha val="2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769;p53"/>
            <p:cNvSpPr/>
            <p:nvPr/>
          </p:nvSpPr>
          <p:spPr>
            <a:xfrm>
              <a:off x="569980" y="2669901"/>
              <a:ext cx="1076418" cy="1416499"/>
            </a:xfrm>
            <a:custGeom>
              <a:avLst/>
              <a:gdLst/>
              <a:ahLst/>
              <a:cxnLst/>
              <a:rect l="l" t="t" r="r" b="b"/>
              <a:pathLst>
                <a:path w="31196" h="41052" extrusionOk="0">
                  <a:moveTo>
                    <a:pt x="1700" y="437"/>
                  </a:moveTo>
                  <a:cubicBezTo>
                    <a:pt x="1959" y="524"/>
                    <a:pt x="2190" y="668"/>
                    <a:pt x="2391" y="869"/>
                  </a:cubicBezTo>
                  <a:lnTo>
                    <a:pt x="30562" y="39006"/>
                  </a:lnTo>
                  <a:cubicBezTo>
                    <a:pt x="30706" y="39208"/>
                    <a:pt x="30792" y="39496"/>
                    <a:pt x="30763" y="39784"/>
                  </a:cubicBezTo>
                  <a:cubicBezTo>
                    <a:pt x="30677" y="40043"/>
                    <a:pt x="30533" y="40302"/>
                    <a:pt x="30331" y="40475"/>
                  </a:cubicBezTo>
                  <a:cubicBezTo>
                    <a:pt x="30132" y="40627"/>
                    <a:pt x="29909" y="40699"/>
                    <a:pt x="29689" y="40699"/>
                  </a:cubicBezTo>
                  <a:cubicBezTo>
                    <a:pt x="29369" y="40699"/>
                    <a:pt x="29056" y="40547"/>
                    <a:pt x="28833" y="40274"/>
                  </a:cubicBezTo>
                  <a:lnTo>
                    <a:pt x="663" y="2166"/>
                  </a:lnTo>
                  <a:cubicBezTo>
                    <a:pt x="519" y="1964"/>
                    <a:pt x="433" y="1676"/>
                    <a:pt x="461" y="1388"/>
                  </a:cubicBezTo>
                  <a:cubicBezTo>
                    <a:pt x="519" y="1100"/>
                    <a:pt x="663" y="869"/>
                    <a:pt x="865" y="697"/>
                  </a:cubicBezTo>
                  <a:cubicBezTo>
                    <a:pt x="865" y="668"/>
                    <a:pt x="893" y="668"/>
                    <a:pt x="893" y="668"/>
                  </a:cubicBezTo>
                  <a:cubicBezTo>
                    <a:pt x="1095" y="524"/>
                    <a:pt x="1297" y="437"/>
                    <a:pt x="1527" y="437"/>
                  </a:cubicBezTo>
                  <a:close/>
                  <a:moveTo>
                    <a:pt x="1570" y="0"/>
                  </a:moveTo>
                  <a:cubicBezTo>
                    <a:pt x="1256" y="0"/>
                    <a:pt x="912" y="91"/>
                    <a:pt x="634" y="293"/>
                  </a:cubicBezTo>
                  <a:cubicBezTo>
                    <a:pt x="634" y="322"/>
                    <a:pt x="577" y="322"/>
                    <a:pt x="577" y="322"/>
                  </a:cubicBezTo>
                  <a:cubicBezTo>
                    <a:pt x="289" y="553"/>
                    <a:pt x="116" y="898"/>
                    <a:pt x="58" y="1273"/>
                  </a:cubicBezTo>
                  <a:cubicBezTo>
                    <a:pt x="1" y="1618"/>
                    <a:pt x="116" y="2022"/>
                    <a:pt x="346" y="2338"/>
                  </a:cubicBezTo>
                  <a:lnTo>
                    <a:pt x="28517" y="40475"/>
                  </a:lnTo>
                  <a:cubicBezTo>
                    <a:pt x="28805" y="40850"/>
                    <a:pt x="29294" y="41051"/>
                    <a:pt x="29726" y="41051"/>
                  </a:cubicBezTo>
                  <a:cubicBezTo>
                    <a:pt x="30014" y="41051"/>
                    <a:pt x="30331" y="40994"/>
                    <a:pt x="30590" y="40734"/>
                  </a:cubicBezTo>
                  <a:cubicBezTo>
                    <a:pt x="30907" y="40475"/>
                    <a:pt x="31080" y="40158"/>
                    <a:pt x="31167" y="39755"/>
                  </a:cubicBezTo>
                  <a:cubicBezTo>
                    <a:pt x="31195" y="39352"/>
                    <a:pt x="31080" y="39006"/>
                    <a:pt x="30878" y="38689"/>
                  </a:cubicBezTo>
                  <a:lnTo>
                    <a:pt x="2679" y="581"/>
                  </a:lnTo>
                  <a:cubicBezTo>
                    <a:pt x="2420" y="265"/>
                    <a:pt x="2103" y="63"/>
                    <a:pt x="1700" y="5"/>
                  </a:cubicBezTo>
                  <a:cubicBezTo>
                    <a:pt x="1657" y="2"/>
                    <a:pt x="1614" y="0"/>
                    <a:pt x="15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770;p53"/>
            <p:cNvSpPr/>
            <p:nvPr/>
          </p:nvSpPr>
          <p:spPr>
            <a:xfrm>
              <a:off x="760793" y="3341554"/>
              <a:ext cx="1197669" cy="780262"/>
            </a:xfrm>
            <a:custGeom>
              <a:avLst/>
              <a:gdLst/>
              <a:ahLst/>
              <a:cxnLst/>
              <a:rect l="l" t="t" r="r" b="b"/>
              <a:pathLst>
                <a:path w="34710" h="22613" extrusionOk="0">
                  <a:moveTo>
                    <a:pt x="22493" y="1"/>
                  </a:moveTo>
                  <a:cubicBezTo>
                    <a:pt x="22445" y="1"/>
                    <a:pt x="22399" y="4"/>
                    <a:pt x="22353" y="12"/>
                  </a:cubicBezTo>
                  <a:cubicBezTo>
                    <a:pt x="22065" y="12"/>
                    <a:pt x="21806" y="358"/>
                    <a:pt x="21777" y="646"/>
                  </a:cubicBezTo>
                  <a:cubicBezTo>
                    <a:pt x="21690" y="1308"/>
                    <a:pt x="22266" y="2316"/>
                    <a:pt x="22727" y="2864"/>
                  </a:cubicBezTo>
                  <a:cubicBezTo>
                    <a:pt x="22929" y="3094"/>
                    <a:pt x="23419" y="3843"/>
                    <a:pt x="23851" y="4678"/>
                  </a:cubicBezTo>
                  <a:cubicBezTo>
                    <a:pt x="24081" y="5110"/>
                    <a:pt x="24283" y="5485"/>
                    <a:pt x="24427" y="5888"/>
                  </a:cubicBezTo>
                  <a:cubicBezTo>
                    <a:pt x="24859" y="7011"/>
                    <a:pt x="25147" y="8480"/>
                    <a:pt x="24456" y="9488"/>
                  </a:cubicBezTo>
                  <a:cubicBezTo>
                    <a:pt x="23995" y="10180"/>
                    <a:pt x="23534" y="10237"/>
                    <a:pt x="23015" y="10324"/>
                  </a:cubicBezTo>
                  <a:cubicBezTo>
                    <a:pt x="22953" y="10329"/>
                    <a:pt x="22891" y="10331"/>
                    <a:pt x="22828" y="10331"/>
                  </a:cubicBezTo>
                  <a:cubicBezTo>
                    <a:pt x="22518" y="10331"/>
                    <a:pt x="22214" y="10271"/>
                    <a:pt x="21950" y="10151"/>
                  </a:cubicBezTo>
                  <a:cubicBezTo>
                    <a:pt x="21258" y="9777"/>
                    <a:pt x="20769" y="8999"/>
                    <a:pt x="20481" y="8164"/>
                  </a:cubicBezTo>
                  <a:cubicBezTo>
                    <a:pt x="20193" y="7357"/>
                    <a:pt x="20337" y="7011"/>
                    <a:pt x="20077" y="6435"/>
                  </a:cubicBezTo>
                  <a:cubicBezTo>
                    <a:pt x="19847" y="5888"/>
                    <a:pt x="19472" y="5542"/>
                    <a:pt x="18810" y="5456"/>
                  </a:cubicBezTo>
                  <a:cubicBezTo>
                    <a:pt x="18783" y="5453"/>
                    <a:pt x="18757" y="5452"/>
                    <a:pt x="18730" y="5452"/>
                  </a:cubicBezTo>
                  <a:cubicBezTo>
                    <a:pt x="18194" y="5452"/>
                    <a:pt x="17796" y="6001"/>
                    <a:pt x="17687" y="6550"/>
                  </a:cubicBezTo>
                  <a:cubicBezTo>
                    <a:pt x="17341" y="8624"/>
                    <a:pt x="18580" y="9748"/>
                    <a:pt x="18781" y="12628"/>
                  </a:cubicBezTo>
                  <a:cubicBezTo>
                    <a:pt x="18868" y="13780"/>
                    <a:pt x="18637" y="15192"/>
                    <a:pt x="17658" y="15825"/>
                  </a:cubicBezTo>
                  <a:cubicBezTo>
                    <a:pt x="17262" y="16102"/>
                    <a:pt x="16565" y="16338"/>
                    <a:pt x="15817" y="16338"/>
                  </a:cubicBezTo>
                  <a:cubicBezTo>
                    <a:pt x="14769" y="16338"/>
                    <a:pt x="13620" y="15875"/>
                    <a:pt x="13049" y="14414"/>
                  </a:cubicBezTo>
                  <a:cubicBezTo>
                    <a:pt x="12963" y="14126"/>
                    <a:pt x="12905" y="13838"/>
                    <a:pt x="12876" y="13636"/>
                  </a:cubicBezTo>
                  <a:cubicBezTo>
                    <a:pt x="12473" y="11303"/>
                    <a:pt x="13884" y="10093"/>
                    <a:pt x="13971" y="6752"/>
                  </a:cubicBezTo>
                  <a:cubicBezTo>
                    <a:pt x="14000" y="5600"/>
                    <a:pt x="13740" y="4390"/>
                    <a:pt x="12876" y="3670"/>
                  </a:cubicBezTo>
                  <a:cubicBezTo>
                    <a:pt x="12663" y="3496"/>
                    <a:pt x="12359" y="3373"/>
                    <a:pt x="12051" y="3373"/>
                  </a:cubicBezTo>
                  <a:cubicBezTo>
                    <a:pt x="11901" y="3373"/>
                    <a:pt x="11750" y="3402"/>
                    <a:pt x="11609" y="3468"/>
                  </a:cubicBezTo>
                  <a:cubicBezTo>
                    <a:pt x="10745" y="3900"/>
                    <a:pt x="10370" y="5053"/>
                    <a:pt x="10198" y="6003"/>
                  </a:cubicBezTo>
                  <a:cubicBezTo>
                    <a:pt x="9996" y="7328"/>
                    <a:pt x="10313" y="8452"/>
                    <a:pt x="10399" y="9719"/>
                  </a:cubicBezTo>
                  <a:cubicBezTo>
                    <a:pt x="10486" y="11159"/>
                    <a:pt x="10313" y="12830"/>
                    <a:pt x="9189" y="13694"/>
                  </a:cubicBezTo>
                  <a:cubicBezTo>
                    <a:pt x="8808" y="13986"/>
                    <a:pt x="8249" y="14155"/>
                    <a:pt x="7668" y="14155"/>
                  </a:cubicBezTo>
                  <a:cubicBezTo>
                    <a:pt x="6012" y="14155"/>
                    <a:pt x="4169" y="12779"/>
                    <a:pt x="5704" y="8941"/>
                  </a:cubicBezTo>
                  <a:cubicBezTo>
                    <a:pt x="6079" y="8135"/>
                    <a:pt x="6309" y="6867"/>
                    <a:pt x="5963" y="6032"/>
                  </a:cubicBezTo>
                  <a:cubicBezTo>
                    <a:pt x="5821" y="5701"/>
                    <a:pt x="5524" y="5447"/>
                    <a:pt x="5119" y="5447"/>
                  </a:cubicBezTo>
                  <a:cubicBezTo>
                    <a:pt x="5031" y="5447"/>
                    <a:pt x="4938" y="5459"/>
                    <a:pt x="4840" y="5485"/>
                  </a:cubicBezTo>
                  <a:cubicBezTo>
                    <a:pt x="4120" y="5715"/>
                    <a:pt x="3832" y="6579"/>
                    <a:pt x="3947" y="7271"/>
                  </a:cubicBezTo>
                  <a:cubicBezTo>
                    <a:pt x="4431" y="10154"/>
                    <a:pt x="3334" y="11541"/>
                    <a:pt x="2228" y="11541"/>
                  </a:cubicBezTo>
                  <a:cubicBezTo>
                    <a:pt x="1753" y="11541"/>
                    <a:pt x="1277" y="11286"/>
                    <a:pt x="923" y="10785"/>
                  </a:cubicBezTo>
                  <a:cubicBezTo>
                    <a:pt x="519" y="11937"/>
                    <a:pt x="145" y="13319"/>
                    <a:pt x="59" y="14414"/>
                  </a:cubicBezTo>
                  <a:cubicBezTo>
                    <a:pt x="1" y="15653"/>
                    <a:pt x="59" y="17208"/>
                    <a:pt x="491" y="18360"/>
                  </a:cubicBezTo>
                  <a:cubicBezTo>
                    <a:pt x="807" y="19167"/>
                    <a:pt x="1528" y="19887"/>
                    <a:pt x="2593" y="20520"/>
                  </a:cubicBezTo>
                  <a:cubicBezTo>
                    <a:pt x="4903" y="21862"/>
                    <a:pt x="8780" y="22613"/>
                    <a:pt x="13127" y="22613"/>
                  </a:cubicBezTo>
                  <a:cubicBezTo>
                    <a:pt x="19517" y="22613"/>
                    <a:pt x="26922" y="20991"/>
                    <a:pt x="31858" y="17237"/>
                  </a:cubicBezTo>
                  <a:cubicBezTo>
                    <a:pt x="32982" y="16401"/>
                    <a:pt x="34249" y="15134"/>
                    <a:pt x="34451" y="13752"/>
                  </a:cubicBezTo>
                  <a:cubicBezTo>
                    <a:pt x="34710" y="11361"/>
                    <a:pt x="33529" y="8480"/>
                    <a:pt x="31455" y="5859"/>
                  </a:cubicBezTo>
                  <a:lnTo>
                    <a:pt x="31455" y="5859"/>
                  </a:lnTo>
                  <a:cubicBezTo>
                    <a:pt x="31484" y="6464"/>
                    <a:pt x="31541" y="7040"/>
                    <a:pt x="31225" y="7731"/>
                  </a:cubicBezTo>
                  <a:cubicBezTo>
                    <a:pt x="30879" y="8509"/>
                    <a:pt x="30188" y="8768"/>
                    <a:pt x="29323" y="8797"/>
                  </a:cubicBezTo>
                  <a:cubicBezTo>
                    <a:pt x="29263" y="8806"/>
                    <a:pt x="29204" y="8810"/>
                    <a:pt x="29147" y="8810"/>
                  </a:cubicBezTo>
                  <a:cubicBezTo>
                    <a:pt x="28818" y="8810"/>
                    <a:pt x="28527" y="8676"/>
                    <a:pt x="28258" y="8480"/>
                  </a:cubicBezTo>
                  <a:cubicBezTo>
                    <a:pt x="26155" y="7155"/>
                    <a:pt x="25953" y="4016"/>
                    <a:pt x="25291" y="2518"/>
                  </a:cubicBezTo>
                  <a:cubicBezTo>
                    <a:pt x="25118" y="2028"/>
                    <a:pt x="24859" y="1596"/>
                    <a:pt x="24571" y="1222"/>
                  </a:cubicBezTo>
                  <a:cubicBezTo>
                    <a:pt x="24168" y="646"/>
                    <a:pt x="23649" y="242"/>
                    <a:pt x="22929" y="70"/>
                  </a:cubicBezTo>
                  <a:cubicBezTo>
                    <a:pt x="22760" y="27"/>
                    <a:pt x="22622" y="1"/>
                    <a:pt x="224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771;p53"/>
            <p:cNvSpPr/>
            <p:nvPr/>
          </p:nvSpPr>
          <p:spPr>
            <a:xfrm>
              <a:off x="850265" y="3381719"/>
              <a:ext cx="1108197" cy="740098"/>
            </a:xfrm>
            <a:custGeom>
              <a:avLst/>
              <a:gdLst/>
              <a:ahLst/>
              <a:cxnLst/>
              <a:rect l="l" t="t" r="r" b="b"/>
              <a:pathLst>
                <a:path w="32117" h="21449" extrusionOk="0">
                  <a:moveTo>
                    <a:pt x="22064" y="0"/>
                  </a:moveTo>
                  <a:cubicBezTo>
                    <a:pt x="22064" y="115"/>
                    <a:pt x="22064" y="259"/>
                    <a:pt x="22035" y="375"/>
                  </a:cubicBezTo>
                  <a:cubicBezTo>
                    <a:pt x="21891" y="1296"/>
                    <a:pt x="21661" y="2247"/>
                    <a:pt x="21459" y="3140"/>
                  </a:cubicBezTo>
                  <a:cubicBezTo>
                    <a:pt x="21402" y="3255"/>
                    <a:pt x="21373" y="3399"/>
                    <a:pt x="21344" y="3485"/>
                  </a:cubicBezTo>
                  <a:cubicBezTo>
                    <a:pt x="21546" y="3917"/>
                    <a:pt x="21776" y="4321"/>
                    <a:pt x="21920" y="4724"/>
                  </a:cubicBezTo>
                  <a:cubicBezTo>
                    <a:pt x="22352" y="5847"/>
                    <a:pt x="22640" y="7316"/>
                    <a:pt x="21949" y="8324"/>
                  </a:cubicBezTo>
                  <a:cubicBezTo>
                    <a:pt x="21488" y="9016"/>
                    <a:pt x="21027" y="9073"/>
                    <a:pt x="20509" y="9160"/>
                  </a:cubicBezTo>
                  <a:cubicBezTo>
                    <a:pt x="20457" y="9164"/>
                    <a:pt x="20406" y="9165"/>
                    <a:pt x="20355" y="9165"/>
                  </a:cubicBezTo>
                  <a:cubicBezTo>
                    <a:pt x="20017" y="9165"/>
                    <a:pt x="19719" y="9084"/>
                    <a:pt x="19443" y="8958"/>
                  </a:cubicBezTo>
                  <a:lnTo>
                    <a:pt x="19328" y="9189"/>
                  </a:lnTo>
                  <a:cubicBezTo>
                    <a:pt x="19241" y="9361"/>
                    <a:pt x="19155" y="9592"/>
                    <a:pt x="19069" y="9765"/>
                  </a:cubicBezTo>
                  <a:cubicBezTo>
                    <a:pt x="18089" y="12040"/>
                    <a:pt x="16937" y="14085"/>
                    <a:pt x="15468" y="15756"/>
                  </a:cubicBezTo>
                  <a:cubicBezTo>
                    <a:pt x="14719" y="16562"/>
                    <a:pt x="13884" y="17340"/>
                    <a:pt x="12991" y="17945"/>
                  </a:cubicBezTo>
                  <a:cubicBezTo>
                    <a:pt x="12559" y="18233"/>
                    <a:pt x="12156" y="18492"/>
                    <a:pt x="11695" y="18694"/>
                  </a:cubicBezTo>
                  <a:cubicBezTo>
                    <a:pt x="10456" y="19299"/>
                    <a:pt x="9131" y="19731"/>
                    <a:pt x="7576" y="19933"/>
                  </a:cubicBezTo>
                  <a:cubicBezTo>
                    <a:pt x="6991" y="20014"/>
                    <a:pt x="6416" y="20049"/>
                    <a:pt x="5840" y="20049"/>
                  </a:cubicBezTo>
                  <a:cubicBezTo>
                    <a:pt x="5393" y="20049"/>
                    <a:pt x="4946" y="20028"/>
                    <a:pt x="4494" y="19990"/>
                  </a:cubicBezTo>
                  <a:cubicBezTo>
                    <a:pt x="3946" y="19961"/>
                    <a:pt x="3370" y="19875"/>
                    <a:pt x="2794" y="19817"/>
                  </a:cubicBezTo>
                  <a:cubicBezTo>
                    <a:pt x="1873" y="19702"/>
                    <a:pt x="922" y="19529"/>
                    <a:pt x="0" y="19356"/>
                  </a:cubicBezTo>
                  <a:lnTo>
                    <a:pt x="0" y="19356"/>
                  </a:lnTo>
                  <a:cubicBezTo>
                    <a:pt x="2310" y="20698"/>
                    <a:pt x="6187" y="21449"/>
                    <a:pt x="10534" y="21449"/>
                  </a:cubicBezTo>
                  <a:cubicBezTo>
                    <a:pt x="16924" y="21449"/>
                    <a:pt x="24329" y="19827"/>
                    <a:pt x="29265" y="16073"/>
                  </a:cubicBezTo>
                  <a:cubicBezTo>
                    <a:pt x="30389" y="15237"/>
                    <a:pt x="31656" y="13970"/>
                    <a:pt x="31858" y="12588"/>
                  </a:cubicBezTo>
                  <a:cubicBezTo>
                    <a:pt x="32117" y="10197"/>
                    <a:pt x="30936" y="7316"/>
                    <a:pt x="28948" y="4666"/>
                  </a:cubicBezTo>
                  <a:lnTo>
                    <a:pt x="28948" y="4666"/>
                  </a:lnTo>
                  <a:cubicBezTo>
                    <a:pt x="28977" y="5271"/>
                    <a:pt x="29006" y="5847"/>
                    <a:pt x="28718" y="6539"/>
                  </a:cubicBezTo>
                  <a:cubicBezTo>
                    <a:pt x="28372" y="7316"/>
                    <a:pt x="27681" y="7576"/>
                    <a:pt x="26817" y="7604"/>
                  </a:cubicBezTo>
                  <a:cubicBezTo>
                    <a:pt x="26782" y="7607"/>
                    <a:pt x="26748" y="7608"/>
                    <a:pt x="26714" y="7608"/>
                  </a:cubicBezTo>
                  <a:cubicBezTo>
                    <a:pt x="26354" y="7608"/>
                    <a:pt x="26038" y="7472"/>
                    <a:pt x="25722" y="7288"/>
                  </a:cubicBezTo>
                  <a:cubicBezTo>
                    <a:pt x="23648" y="5934"/>
                    <a:pt x="23418" y="2823"/>
                    <a:pt x="22784" y="1296"/>
                  </a:cubicBezTo>
                  <a:cubicBezTo>
                    <a:pt x="22611" y="835"/>
                    <a:pt x="22352" y="403"/>
                    <a:pt x="220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772;p53"/>
            <p:cNvSpPr/>
            <p:nvPr/>
          </p:nvSpPr>
          <p:spPr>
            <a:xfrm>
              <a:off x="623463" y="3733504"/>
              <a:ext cx="1435788" cy="780365"/>
            </a:xfrm>
            <a:custGeom>
              <a:avLst/>
              <a:gdLst/>
              <a:ahLst/>
              <a:cxnLst/>
              <a:rect l="l" t="t" r="r" b="b"/>
              <a:pathLst>
                <a:path w="41611" h="22616" extrusionOk="0">
                  <a:moveTo>
                    <a:pt x="38493" y="0"/>
                  </a:moveTo>
                  <a:cubicBezTo>
                    <a:pt x="38453" y="0"/>
                    <a:pt x="38431" y="29"/>
                    <a:pt x="38431" y="88"/>
                  </a:cubicBezTo>
                  <a:cubicBezTo>
                    <a:pt x="38431" y="463"/>
                    <a:pt x="38575" y="722"/>
                    <a:pt x="38546" y="1903"/>
                  </a:cubicBezTo>
                  <a:cubicBezTo>
                    <a:pt x="38546" y="2133"/>
                    <a:pt x="38488" y="2335"/>
                    <a:pt x="38459" y="2565"/>
                  </a:cubicBezTo>
                  <a:cubicBezTo>
                    <a:pt x="38200" y="3746"/>
                    <a:pt x="37307" y="4870"/>
                    <a:pt x="35982" y="5907"/>
                  </a:cubicBezTo>
                  <a:cubicBezTo>
                    <a:pt x="34945" y="6713"/>
                    <a:pt x="33649" y="7462"/>
                    <a:pt x="32209" y="8096"/>
                  </a:cubicBezTo>
                  <a:cubicBezTo>
                    <a:pt x="30913" y="8672"/>
                    <a:pt x="29501" y="9219"/>
                    <a:pt x="28032" y="9651"/>
                  </a:cubicBezTo>
                  <a:cubicBezTo>
                    <a:pt x="27053" y="9939"/>
                    <a:pt x="26045" y="10227"/>
                    <a:pt x="25037" y="10458"/>
                  </a:cubicBezTo>
                  <a:cubicBezTo>
                    <a:pt x="23280" y="10832"/>
                    <a:pt x="21551" y="11091"/>
                    <a:pt x="19910" y="11235"/>
                  </a:cubicBezTo>
                  <a:cubicBezTo>
                    <a:pt x="19449" y="11264"/>
                    <a:pt x="19017" y="11322"/>
                    <a:pt x="18585" y="11322"/>
                  </a:cubicBezTo>
                  <a:cubicBezTo>
                    <a:pt x="18277" y="11322"/>
                    <a:pt x="17855" y="11335"/>
                    <a:pt x="17403" y="11335"/>
                  </a:cubicBezTo>
                  <a:cubicBezTo>
                    <a:pt x="17176" y="11335"/>
                    <a:pt x="16943" y="11331"/>
                    <a:pt x="16712" y="11322"/>
                  </a:cubicBezTo>
                  <a:cubicBezTo>
                    <a:pt x="16251" y="11322"/>
                    <a:pt x="15791" y="11322"/>
                    <a:pt x="15503" y="11264"/>
                  </a:cubicBezTo>
                  <a:cubicBezTo>
                    <a:pt x="14437" y="11235"/>
                    <a:pt x="13083" y="11091"/>
                    <a:pt x="11700" y="10832"/>
                  </a:cubicBezTo>
                  <a:cubicBezTo>
                    <a:pt x="10347" y="10602"/>
                    <a:pt x="8935" y="10256"/>
                    <a:pt x="7754" y="9766"/>
                  </a:cubicBezTo>
                  <a:cubicBezTo>
                    <a:pt x="6573" y="9305"/>
                    <a:pt x="5508" y="8672"/>
                    <a:pt x="4903" y="7894"/>
                  </a:cubicBezTo>
                  <a:cubicBezTo>
                    <a:pt x="4787" y="7750"/>
                    <a:pt x="4701" y="7606"/>
                    <a:pt x="4615" y="7462"/>
                  </a:cubicBezTo>
                  <a:cubicBezTo>
                    <a:pt x="3902" y="6179"/>
                    <a:pt x="4064" y="4754"/>
                    <a:pt x="3844" y="4754"/>
                  </a:cubicBezTo>
                  <a:cubicBezTo>
                    <a:pt x="3841" y="4754"/>
                    <a:pt x="3839" y="4754"/>
                    <a:pt x="3837" y="4754"/>
                  </a:cubicBezTo>
                  <a:cubicBezTo>
                    <a:pt x="3750" y="4754"/>
                    <a:pt x="3722" y="4841"/>
                    <a:pt x="3693" y="4898"/>
                  </a:cubicBezTo>
                  <a:cubicBezTo>
                    <a:pt x="1" y="12924"/>
                    <a:pt x="10346" y="22616"/>
                    <a:pt x="21318" y="22616"/>
                  </a:cubicBezTo>
                  <a:cubicBezTo>
                    <a:pt x="22672" y="22616"/>
                    <a:pt x="24035" y="22468"/>
                    <a:pt x="25382" y="22152"/>
                  </a:cubicBezTo>
                  <a:cubicBezTo>
                    <a:pt x="33303" y="20280"/>
                    <a:pt x="38776" y="14433"/>
                    <a:pt x="40447" y="8067"/>
                  </a:cubicBezTo>
                  <a:cubicBezTo>
                    <a:pt x="41610" y="3573"/>
                    <a:pt x="38940" y="0"/>
                    <a:pt x="384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773;p53"/>
            <p:cNvSpPr/>
            <p:nvPr/>
          </p:nvSpPr>
          <p:spPr>
            <a:xfrm>
              <a:off x="1089799" y="4383763"/>
              <a:ext cx="717600" cy="286806"/>
            </a:xfrm>
            <a:custGeom>
              <a:avLst/>
              <a:gdLst/>
              <a:ahLst/>
              <a:cxnLst/>
              <a:rect l="l" t="t" r="r" b="b"/>
              <a:pathLst>
                <a:path w="20797" h="8312" extrusionOk="0">
                  <a:moveTo>
                    <a:pt x="19676" y="1"/>
                  </a:moveTo>
                  <a:cubicBezTo>
                    <a:pt x="19605" y="1"/>
                    <a:pt x="19541" y="54"/>
                    <a:pt x="19414" y="139"/>
                  </a:cubicBezTo>
                  <a:cubicBezTo>
                    <a:pt x="15036" y="3278"/>
                    <a:pt x="11205" y="3624"/>
                    <a:pt x="11090" y="3653"/>
                  </a:cubicBezTo>
                  <a:cubicBezTo>
                    <a:pt x="10859" y="3739"/>
                    <a:pt x="10658" y="3768"/>
                    <a:pt x="10427" y="3797"/>
                  </a:cubicBezTo>
                  <a:cubicBezTo>
                    <a:pt x="10326" y="3811"/>
                    <a:pt x="10218" y="3811"/>
                    <a:pt x="10114" y="3811"/>
                  </a:cubicBezTo>
                  <a:cubicBezTo>
                    <a:pt x="10009" y="3811"/>
                    <a:pt x="9909" y="3811"/>
                    <a:pt x="9822" y="3826"/>
                  </a:cubicBezTo>
                  <a:cubicBezTo>
                    <a:pt x="9057" y="3919"/>
                    <a:pt x="8328" y="3959"/>
                    <a:pt x="7638" y="3959"/>
                  </a:cubicBezTo>
                  <a:cubicBezTo>
                    <a:pt x="4513" y="3959"/>
                    <a:pt x="2191" y="3137"/>
                    <a:pt x="893" y="2760"/>
                  </a:cubicBezTo>
                  <a:cubicBezTo>
                    <a:pt x="819" y="2735"/>
                    <a:pt x="762" y="2722"/>
                    <a:pt x="716" y="2722"/>
                  </a:cubicBezTo>
                  <a:cubicBezTo>
                    <a:pt x="599" y="2722"/>
                    <a:pt x="552" y="2805"/>
                    <a:pt x="490" y="2990"/>
                  </a:cubicBezTo>
                  <a:cubicBezTo>
                    <a:pt x="0" y="4430"/>
                    <a:pt x="58" y="6072"/>
                    <a:pt x="1469" y="6821"/>
                  </a:cubicBezTo>
                  <a:cubicBezTo>
                    <a:pt x="3417" y="7887"/>
                    <a:pt x="5934" y="8311"/>
                    <a:pt x="8324" y="8311"/>
                  </a:cubicBezTo>
                  <a:cubicBezTo>
                    <a:pt x="9292" y="8311"/>
                    <a:pt x="10239" y="8242"/>
                    <a:pt x="11118" y="8117"/>
                  </a:cubicBezTo>
                  <a:cubicBezTo>
                    <a:pt x="12011" y="7973"/>
                    <a:pt x="12155" y="7973"/>
                    <a:pt x="12415" y="7916"/>
                  </a:cubicBezTo>
                  <a:cubicBezTo>
                    <a:pt x="12703" y="7829"/>
                    <a:pt x="13596" y="7628"/>
                    <a:pt x="14402" y="7369"/>
                  </a:cubicBezTo>
                  <a:cubicBezTo>
                    <a:pt x="16447" y="6677"/>
                    <a:pt x="18694" y="5583"/>
                    <a:pt x="20163" y="4027"/>
                  </a:cubicBezTo>
                  <a:cubicBezTo>
                    <a:pt x="20480" y="3710"/>
                    <a:pt x="20653" y="3307"/>
                    <a:pt x="20710" y="2846"/>
                  </a:cubicBezTo>
                  <a:cubicBezTo>
                    <a:pt x="20797" y="2069"/>
                    <a:pt x="20365" y="715"/>
                    <a:pt x="19760" y="23"/>
                  </a:cubicBezTo>
                  <a:cubicBezTo>
                    <a:pt x="19729" y="8"/>
                    <a:pt x="19702" y="1"/>
                    <a:pt x="196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774;p53"/>
            <p:cNvSpPr/>
            <p:nvPr/>
          </p:nvSpPr>
          <p:spPr>
            <a:xfrm>
              <a:off x="1307457" y="4384350"/>
              <a:ext cx="510881" cy="288013"/>
            </a:xfrm>
            <a:custGeom>
              <a:avLst/>
              <a:gdLst/>
              <a:ahLst/>
              <a:cxnLst/>
              <a:rect l="l" t="t" r="r" b="b"/>
              <a:pathLst>
                <a:path w="14806" h="8347" extrusionOk="0">
                  <a:moveTo>
                    <a:pt x="13366" y="0"/>
                  </a:moveTo>
                  <a:cubicBezTo>
                    <a:pt x="13240" y="0"/>
                    <a:pt x="12991" y="256"/>
                    <a:pt x="12011" y="871"/>
                  </a:cubicBezTo>
                  <a:cubicBezTo>
                    <a:pt x="10226" y="2023"/>
                    <a:pt x="8353" y="2772"/>
                    <a:pt x="6942" y="3175"/>
                  </a:cubicBezTo>
                  <a:cubicBezTo>
                    <a:pt x="6654" y="3261"/>
                    <a:pt x="6337" y="3348"/>
                    <a:pt x="6049" y="3434"/>
                  </a:cubicBezTo>
                  <a:cubicBezTo>
                    <a:pt x="5934" y="3463"/>
                    <a:pt x="5847" y="3492"/>
                    <a:pt x="5847" y="3607"/>
                  </a:cubicBezTo>
                  <a:cubicBezTo>
                    <a:pt x="5531" y="5335"/>
                    <a:pt x="4062" y="6631"/>
                    <a:pt x="2448" y="7380"/>
                  </a:cubicBezTo>
                  <a:cubicBezTo>
                    <a:pt x="720" y="8187"/>
                    <a:pt x="29" y="8014"/>
                    <a:pt x="0" y="8216"/>
                  </a:cubicBezTo>
                  <a:cubicBezTo>
                    <a:pt x="0" y="8244"/>
                    <a:pt x="58" y="8244"/>
                    <a:pt x="87" y="8244"/>
                  </a:cubicBezTo>
                  <a:cubicBezTo>
                    <a:pt x="720" y="8321"/>
                    <a:pt x="1316" y="8347"/>
                    <a:pt x="1889" y="8347"/>
                  </a:cubicBezTo>
                  <a:cubicBezTo>
                    <a:pt x="2176" y="8347"/>
                    <a:pt x="2458" y="8340"/>
                    <a:pt x="2737" y="8331"/>
                  </a:cubicBezTo>
                  <a:cubicBezTo>
                    <a:pt x="3831" y="8302"/>
                    <a:pt x="3687" y="8302"/>
                    <a:pt x="4810" y="8158"/>
                  </a:cubicBezTo>
                  <a:cubicBezTo>
                    <a:pt x="5703" y="8014"/>
                    <a:pt x="5847" y="8014"/>
                    <a:pt x="6107" y="7928"/>
                  </a:cubicBezTo>
                  <a:lnTo>
                    <a:pt x="6971" y="7726"/>
                  </a:lnTo>
                  <a:cubicBezTo>
                    <a:pt x="9390" y="7035"/>
                    <a:pt x="12127" y="5883"/>
                    <a:pt x="13855" y="4039"/>
                  </a:cubicBezTo>
                  <a:cubicBezTo>
                    <a:pt x="14805" y="3002"/>
                    <a:pt x="14402" y="1303"/>
                    <a:pt x="13538" y="179"/>
                  </a:cubicBezTo>
                  <a:cubicBezTo>
                    <a:pt x="13461" y="64"/>
                    <a:pt x="13429" y="0"/>
                    <a:pt x="13366" y="0"/>
                  </a:cubicBez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775;p53"/>
            <p:cNvSpPr/>
            <p:nvPr/>
          </p:nvSpPr>
          <p:spPr>
            <a:xfrm>
              <a:off x="1086797" y="3732365"/>
              <a:ext cx="968072" cy="783091"/>
            </a:xfrm>
            <a:custGeom>
              <a:avLst/>
              <a:gdLst/>
              <a:ahLst/>
              <a:cxnLst/>
              <a:rect l="l" t="t" r="r" b="b"/>
              <a:pathLst>
                <a:path w="28056" h="22695" extrusionOk="0">
                  <a:moveTo>
                    <a:pt x="25069" y="1"/>
                  </a:moveTo>
                  <a:cubicBezTo>
                    <a:pt x="25023" y="1"/>
                    <a:pt x="24999" y="39"/>
                    <a:pt x="25003" y="121"/>
                  </a:cubicBezTo>
                  <a:cubicBezTo>
                    <a:pt x="25031" y="467"/>
                    <a:pt x="25147" y="841"/>
                    <a:pt x="25147" y="1907"/>
                  </a:cubicBezTo>
                  <a:cubicBezTo>
                    <a:pt x="25147" y="2598"/>
                    <a:pt x="24974" y="3232"/>
                    <a:pt x="24542" y="3808"/>
                  </a:cubicBezTo>
                  <a:cubicBezTo>
                    <a:pt x="23130" y="5796"/>
                    <a:pt x="20509" y="7409"/>
                    <a:pt x="18262" y="8359"/>
                  </a:cubicBezTo>
                  <a:cubicBezTo>
                    <a:pt x="17802" y="8532"/>
                    <a:pt x="18205" y="8935"/>
                    <a:pt x="17369" y="11067"/>
                  </a:cubicBezTo>
                  <a:cubicBezTo>
                    <a:pt x="15209" y="16568"/>
                    <a:pt x="8498" y="20774"/>
                    <a:pt x="2651" y="21091"/>
                  </a:cubicBezTo>
                  <a:cubicBezTo>
                    <a:pt x="2077" y="21118"/>
                    <a:pt x="1635" y="21127"/>
                    <a:pt x="1293" y="21127"/>
                  </a:cubicBezTo>
                  <a:cubicBezTo>
                    <a:pt x="448" y="21127"/>
                    <a:pt x="216" y="21068"/>
                    <a:pt x="135" y="21068"/>
                  </a:cubicBezTo>
                  <a:cubicBezTo>
                    <a:pt x="109" y="21068"/>
                    <a:pt x="98" y="21074"/>
                    <a:pt x="87" y="21091"/>
                  </a:cubicBezTo>
                  <a:cubicBezTo>
                    <a:pt x="1" y="21321"/>
                    <a:pt x="3889" y="22617"/>
                    <a:pt x="7144" y="22675"/>
                  </a:cubicBezTo>
                  <a:cubicBezTo>
                    <a:pt x="7539" y="22689"/>
                    <a:pt x="7852" y="22694"/>
                    <a:pt x="8108" y="22694"/>
                  </a:cubicBezTo>
                  <a:cubicBezTo>
                    <a:pt x="8917" y="22694"/>
                    <a:pt x="9155" y="22639"/>
                    <a:pt x="9592" y="22617"/>
                  </a:cubicBezTo>
                  <a:cubicBezTo>
                    <a:pt x="9880" y="22617"/>
                    <a:pt x="11637" y="22329"/>
                    <a:pt x="11954" y="22243"/>
                  </a:cubicBezTo>
                  <a:cubicBezTo>
                    <a:pt x="12530" y="22099"/>
                    <a:pt x="13078" y="21955"/>
                    <a:pt x="13625" y="21811"/>
                  </a:cubicBezTo>
                  <a:cubicBezTo>
                    <a:pt x="22842" y="19045"/>
                    <a:pt x="28056" y="10059"/>
                    <a:pt x="27192" y="4355"/>
                  </a:cubicBezTo>
                  <a:cubicBezTo>
                    <a:pt x="26813" y="1957"/>
                    <a:pt x="25394" y="1"/>
                    <a:pt x="25069" y="1"/>
                  </a:cubicBez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776;p53"/>
            <p:cNvSpPr/>
            <p:nvPr/>
          </p:nvSpPr>
          <p:spPr>
            <a:xfrm>
              <a:off x="795954" y="4080976"/>
              <a:ext cx="289083" cy="280043"/>
            </a:xfrm>
            <a:custGeom>
              <a:avLst/>
              <a:gdLst/>
              <a:ahLst/>
              <a:cxnLst/>
              <a:rect l="l" t="t" r="r" b="b"/>
              <a:pathLst>
                <a:path w="8378" h="8116" extrusionOk="0">
                  <a:moveTo>
                    <a:pt x="398" y="1"/>
                  </a:moveTo>
                  <a:cubicBezTo>
                    <a:pt x="199" y="1"/>
                    <a:pt x="1" y="163"/>
                    <a:pt x="19" y="416"/>
                  </a:cubicBezTo>
                  <a:cubicBezTo>
                    <a:pt x="364" y="4017"/>
                    <a:pt x="4253" y="7445"/>
                    <a:pt x="7796" y="8107"/>
                  </a:cubicBezTo>
                  <a:cubicBezTo>
                    <a:pt x="7824" y="8113"/>
                    <a:pt x="7850" y="8116"/>
                    <a:pt x="7876" y="8116"/>
                  </a:cubicBezTo>
                  <a:cubicBezTo>
                    <a:pt x="8224" y="8116"/>
                    <a:pt x="8377" y="7602"/>
                    <a:pt x="8055" y="7387"/>
                  </a:cubicBezTo>
                  <a:lnTo>
                    <a:pt x="8055" y="7387"/>
                  </a:lnTo>
                  <a:cubicBezTo>
                    <a:pt x="8060" y="7390"/>
                    <a:pt x="8062" y="7392"/>
                    <a:pt x="8061" y="7392"/>
                  </a:cubicBezTo>
                  <a:cubicBezTo>
                    <a:pt x="8022" y="7392"/>
                    <a:pt x="4417" y="5430"/>
                    <a:pt x="2064" y="2433"/>
                  </a:cubicBezTo>
                  <a:cubicBezTo>
                    <a:pt x="1517" y="1713"/>
                    <a:pt x="710" y="244"/>
                    <a:pt x="710" y="186"/>
                  </a:cubicBezTo>
                  <a:cubicBezTo>
                    <a:pt x="635" y="58"/>
                    <a:pt x="516" y="1"/>
                    <a:pt x="3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777;p53"/>
            <p:cNvSpPr/>
            <p:nvPr/>
          </p:nvSpPr>
          <p:spPr>
            <a:xfrm>
              <a:off x="1157912" y="4328140"/>
              <a:ext cx="181358" cy="99029"/>
            </a:xfrm>
            <a:custGeom>
              <a:avLst/>
              <a:gdLst/>
              <a:ahLst/>
              <a:cxnLst/>
              <a:rect l="l" t="t" r="r" b="b"/>
              <a:pathLst>
                <a:path w="5256" h="2870" extrusionOk="0">
                  <a:moveTo>
                    <a:pt x="2982" y="1"/>
                  </a:moveTo>
                  <a:cubicBezTo>
                    <a:pt x="2081" y="1"/>
                    <a:pt x="1131" y="354"/>
                    <a:pt x="647" y="1059"/>
                  </a:cubicBezTo>
                  <a:cubicBezTo>
                    <a:pt x="1" y="2029"/>
                    <a:pt x="983" y="2870"/>
                    <a:pt x="2351" y="2870"/>
                  </a:cubicBezTo>
                  <a:cubicBezTo>
                    <a:pt x="2811" y="2870"/>
                    <a:pt x="3315" y="2775"/>
                    <a:pt x="3816" y="2557"/>
                  </a:cubicBezTo>
                  <a:cubicBezTo>
                    <a:pt x="5256" y="1895"/>
                    <a:pt x="5141" y="627"/>
                    <a:pt x="4075" y="195"/>
                  </a:cubicBezTo>
                  <a:cubicBezTo>
                    <a:pt x="3747" y="66"/>
                    <a:pt x="3369" y="1"/>
                    <a:pt x="2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778;p53"/>
            <p:cNvSpPr/>
            <p:nvPr/>
          </p:nvSpPr>
          <p:spPr>
            <a:xfrm>
              <a:off x="1519146" y="4277382"/>
              <a:ext cx="190571" cy="98443"/>
            </a:xfrm>
            <a:custGeom>
              <a:avLst/>
              <a:gdLst/>
              <a:ahLst/>
              <a:cxnLst/>
              <a:rect l="l" t="t" r="r" b="b"/>
              <a:pathLst>
                <a:path w="5523" h="2853" extrusionOk="0">
                  <a:moveTo>
                    <a:pt x="2876" y="0"/>
                  </a:moveTo>
                  <a:cubicBezTo>
                    <a:pt x="2157" y="0"/>
                    <a:pt x="1416" y="231"/>
                    <a:pt x="922" y="629"/>
                  </a:cubicBezTo>
                  <a:cubicBezTo>
                    <a:pt x="0" y="1349"/>
                    <a:pt x="260" y="2617"/>
                    <a:pt x="1815" y="2818"/>
                  </a:cubicBezTo>
                  <a:cubicBezTo>
                    <a:pt x="1986" y="2841"/>
                    <a:pt x="2153" y="2852"/>
                    <a:pt x="2316" y="2852"/>
                  </a:cubicBezTo>
                  <a:cubicBezTo>
                    <a:pt x="4196" y="2852"/>
                    <a:pt x="5523" y="1413"/>
                    <a:pt x="4436" y="485"/>
                  </a:cubicBezTo>
                  <a:cubicBezTo>
                    <a:pt x="4024" y="151"/>
                    <a:pt x="3457" y="0"/>
                    <a:pt x="28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779;p53"/>
            <p:cNvSpPr/>
            <p:nvPr/>
          </p:nvSpPr>
          <p:spPr>
            <a:xfrm>
              <a:off x="1513177" y="3820355"/>
              <a:ext cx="241535" cy="246193"/>
            </a:xfrm>
            <a:custGeom>
              <a:avLst/>
              <a:gdLst/>
              <a:ahLst/>
              <a:cxnLst/>
              <a:rect l="l" t="t" r="r" b="b"/>
              <a:pathLst>
                <a:path w="7000" h="7135" extrusionOk="0">
                  <a:moveTo>
                    <a:pt x="3351" y="0"/>
                  </a:moveTo>
                  <a:cubicBezTo>
                    <a:pt x="2080" y="0"/>
                    <a:pt x="836" y="788"/>
                    <a:pt x="433" y="2151"/>
                  </a:cubicBezTo>
                  <a:cubicBezTo>
                    <a:pt x="1" y="3591"/>
                    <a:pt x="260" y="5694"/>
                    <a:pt x="1470" y="6702"/>
                  </a:cubicBezTo>
                  <a:cubicBezTo>
                    <a:pt x="1700" y="6875"/>
                    <a:pt x="1959" y="7019"/>
                    <a:pt x="2190" y="7134"/>
                  </a:cubicBezTo>
                  <a:lnTo>
                    <a:pt x="2247" y="7134"/>
                  </a:lnTo>
                  <a:cubicBezTo>
                    <a:pt x="3716" y="6702"/>
                    <a:pt x="5128" y="6155"/>
                    <a:pt x="6424" y="5579"/>
                  </a:cubicBezTo>
                  <a:cubicBezTo>
                    <a:pt x="7000" y="4196"/>
                    <a:pt x="6568" y="2122"/>
                    <a:pt x="5733" y="1114"/>
                  </a:cubicBezTo>
                  <a:cubicBezTo>
                    <a:pt x="5272" y="538"/>
                    <a:pt x="4580" y="192"/>
                    <a:pt x="3889" y="48"/>
                  </a:cubicBezTo>
                  <a:cubicBezTo>
                    <a:pt x="3711" y="16"/>
                    <a:pt x="3530" y="0"/>
                    <a:pt x="33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780;p53"/>
            <p:cNvSpPr/>
            <p:nvPr/>
          </p:nvSpPr>
          <p:spPr>
            <a:xfrm>
              <a:off x="1001328" y="3910311"/>
              <a:ext cx="246504" cy="216864"/>
            </a:xfrm>
            <a:custGeom>
              <a:avLst/>
              <a:gdLst/>
              <a:ahLst/>
              <a:cxnLst/>
              <a:rect l="l" t="t" r="r" b="b"/>
              <a:pathLst>
                <a:path w="7144" h="6285" extrusionOk="0">
                  <a:moveTo>
                    <a:pt x="4070" y="1"/>
                  </a:moveTo>
                  <a:cubicBezTo>
                    <a:pt x="3472" y="1"/>
                    <a:pt x="2859" y="180"/>
                    <a:pt x="2305" y="581"/>
                  </a:cubicBezTo>
                  <a:cubicBezTo>
                    <a:pt x="1066" y="1416"/>
                    <a:pt x="0" y="3231"/>
                    <a:pt x="346" y="4815"/>
                  </a:cubicBezTo>
                  <a:cubicBezTo>
                    <a:pt x="433" y="5103"/>
                    <a:pt x="519" y="5362"/>
                    <a:pt x="634" y="5622"/>
                  </a:cubicBezTo>
                  <a:cubicBezTo>
                    <a:pt x="692" y="5679"/>
                    <a:pt x="721" y="5737"/>
                    <a:pt x="778" y="5823"/>
                  </a:cubicBezTo>
                  <a:cubicBezTo>
                    <a:pt x="2190" y="6083"/>
                    <a:pt x="3515" y="6227"/>
                    <a:pt x="4580" y="6255"/>
                  </a:cubicBezTo>
                  <a:cubicBezTo>
                    <a:pt x="4868" y="6255"/>
                    <a:pt x="5300" y="6284"/>
                    <a:pt x="5790" y="6284"/>
                  </a:cubicBezTo>
                  <a:cubicBezTo>
                    <a:pt x="6597" y="5362"/>
                    <a:pt x="7144" y="4037"/>
                    <a:pt x="7144" y="3029"/>
                  </a:cubicBezTo>
                  <a:cubicBezTo>
                    <a:pt x="7144" y="2223"/>
                    <a:pt x="6798" y="1532"/>
                    <a:pt x="6337" y="984"/>
                  </a:cubicBezTo>
                  <a:cubicBezTo>
                    <a:pt x="5759" y="372"/>
                    <a:pt x="4930" y="1"/>
                    <a:pt x="40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781;p53"/>
            <p:cNvSpPr/>
            <p:nvPr/>
          </p:nvSpPr>
          <p:spPr>
            <a:xfrm>
              <a:off x="1279612" y="3930186"/>
              <a:ext cx="221660" cy="193987"/>
            </a:xfrm>
            <a:custGeom>
              <a:avLst/>
              <a:gdLst/>
              <a:ahLst/>
              <a:cxnLst/>
              <a:rect l="l" t="t" r="r" b="b"/>
              <a:pathLst>
                <a:path w="6424" h="5622" extrusionOk="0">
                  <a:moveTo>
                    <a:pt x="3495" y="0"/>
                  </a:moveTo>
                  <a:cubicBezTo>
                    <a:pt x="2656" y="0"/>
                    <a:pt x="1808" y="369"/>
                    <a:pt x="1239" y="1157"/>
                  </a:cubicBezTo>
                  <a:cubicBezTo>
                    <a:pt x="433" y="2252"/>
                    <a:pt x="1" y="4124"/>
                    <a:pt x="750" y="5391"/>
                  </a:cubicBezTo>
                  <a:cubicBezTo>
                    <a:pt x="807" y="5478"/>
                    <a:pt x="836" y="5535"/>
                    <a:pt x="894" y="5622"/>
                  </a:cubicBezTo>
                  <a:cubicBezTo>
                    <a:pt x="2535" y="5478"/>
                    <a:pt x="4264" y="5219"/>
                    <a:pt x="6021" y="4815"/>
                  </a:cubicBezTo>
                  <a:cubicBezTo>
                    <a:pt x="6366" y="3836"/>
                    <a:pt x="6424" y="2655"/>
                    <a:pt x="6165" y="1877"/>
                  </a:cubicBezTo>
                  <a:cubicBezTo>
                    <a:pt x="5905" y="1186"/>
                    <a:pt x="5445" y="639"/>
                    <a:pt x="4869" y="351"/>
                  </a:cubicBezTo>
                  <a:cubicBezTo>
                    <a:pt x="4450" y="120"/>
                    <a:pt x="3974"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782;p53"/>
            <p:cNvSpPr/>
            <p:nvPr/>
          </p:nvSpPr>
          <p:spPr>
            <a:xfrm>
              <a:off x="779702" y="3840437"/>
              <a:ext cx="216691" cy="232046"/>
            </a:xfrm>
            <a:custGeom>
              <a:avLst/>
              <a:gdLst/>
              <a:ahLst/>
              <a:cxnLst/>
              <a:rect l="l" t="t" r="r" b="b"/>
              <a:pathLst>
                <a:path w="6280" h="6725" extrusionOk="0">
                  <a:moveTo>
                    <a:pt x="3112" y="1"/>
                  </a:moveTo>
                  <a:cubicBezTo>
                    <a:pt x="2108" y="1"/>
                    <a:pt x="1114" y="514"/>
                    <a:pt x="634" y="1540"/>
                  </a:cubicBezTo>
                  <a:cubicBezTo>
                    <a:pt x="173" y="2491"/>
                    <a:pt x="0" y="3816"/>
                    <a:pt x="375" y="4853"/>
                  </a:cubicBezTo>
                  <a:cubicBezTo>
                    <a:pt x="980" y="5630"/>
                    <a:pt x="2045" y="6235"/>
                    <a:pt x="3226" y="6725"/>
                  </a:cubicBezTo>
                  <a:cubicBezTo>
                    <a:pt x="3802" y="6696"/>
                    <a:pt x="4378" y="6552"/>
                    <a:pt x="4839" y="6235"/>
                  </a:cubicBezTo>
                  <a:cubicBezTo>
                    <a:pt x="6222" y="5342"/>
                    <a:pt x="6279" y="2692"/>
                    <a:pt x="5559" y="1396"/>
                  </a:cubicBezTo>
                  <a:cubicBezTo>
                    <a:pt x="5214" y="791"/>
                    <a:pt x="4666" y="359"/>
                    <a:pt x="4062" y="158"/>
                  </a:cubicBezTo>
                  <a:cubicBezTo>
                    <a:pt x="3755" y="53"/>
                    <a:pt x="3433" y="1"/>
                    <a:pt x="31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783;p53"/>
            <p:cNvSpPr/>
            <p:nvPr/>
          </p:nvSpPr>
          <p:spPr>
            <a:xfrm>
              <a:off x="1740773" y="3708660"/>
              <a:ext cx="210757" cy="231770"/>
            </a:xfrm>
            <a:custGeom>
              <a:avLst/>
              <a:gdLst/>
              <a:ahLst/>
              <a:cxnLst/>
              <a:rect l="l" t="t" r="r" b="b"/>
              <a:pathLst>
                <a:path w="6108" h="6717" extrusionOk="0">
                  <a:moveTo>
                    <a:pt x="2992" y="1"/>
                  </a:moveTo>
                  <a:cubicBezTo>
                    <a:pt x="1689" y="1"/>
                    <a:pt x="429" y="889"/>
                    <a:pt x="202" y="2335"/>
                  </a:cubicBezTo>
                  <a:cubicBezTo>
                    <a:pt x="1" y="3660"/>
                    <a:pt x="490" y="5532"/>
                    <a:pt x="1729" y="6339"/>
                  </a:cubicBezTo>
                  <a:cubicBezTo>
                    <a:pt x="1931" y="6483"/>
                    <a:pt x="2161" y="6598"/>
                    <a:pt x="2449" y="6627"/>
                  </a:cubicBezTo>
                  <a:cubicBezTo>
                    <a:pt x="2634" y="6688"/>
                    <a:pt x="2844" y="6717"/>
                    <a:pt x="3061" y="6717"/>
                  </a:cubicBezTo>
                  <a:cubicBezTo>
                    <a:pt x="3250" y="6717"/>
                    <a:pt x="3443" y="6696"/>
                    <a:pt x="3630" y="6655"/>
                  </a:cubicBezTo>
                  <a:cubicBezTo>
                    <a:pt x="4955" y="5618"/>
                    <a:pt x="5848" y="4495"/>
                    <a:pt x="6107" y="3314"/>
                  </a:cubicBezTo>
                  <a:cubicBezTo>
                    <a:pt x="5934" y="2306"/>
                    <a:pt x="5473" y="1298"/>
                    <a:pt x="4897" y="751"/>
                  </a:cubicBezTo>
                  <a:cubicBezTo>
                    <a:pt x="4350" y="261"/>
                    <a:pt x="3688" y="2"/>
                    <a:pt x="3054" y="2"/>
                  </a:cubicBezTo>
                  <a:cubicBezTo>
                    <a:pt x="3033" y="1"/>
                    <a:pt x="3012" y="1"/>
                    <a:pt x="29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784;p53"/>
            <p:cNvSpPr/>
            <p:nvPr/>
          </p:nvSpPr>
          <p:spPr>
            <a:xfrm>
              <a:off x="770730" y="3016925"/>
              <a:ext cx="1080386" cy="885467"/>
            </a:xfrm>
            <a:custGeom>
              <a:avLst/>
              <a:gdLst/>
              <a:ahLst/>
              <a:cxnLst/>
              <a:rect l="l" t="t" r="r" b="b"/>
              <a:pathLst>
                <a:path w="31311" h="25662" extrusionOk="0">
                  <a:moveTo>
                    <a:pt x="12243" y="1"/>
                  </a:moveTo>
                  <a:cubicBezTo>
                    <a:pt x="11148" y="347"/>
                    <a:pt x="9938" y="1009"/>
                    <a:pt x="9017" y="1614"/>
                  </a:cubicBezTo>
                  <a:cubicBezTo>
                    <a:pt x="4034" y="5071"/>
                    <a:pt x="1" y="12272"/>
                    <a:pt x="145" y="18090"/>
                  </a:cubicBezTo>
                  <a:cubicBezTo>
                    <a:pt x="145" y="18954"/>
                    <a:pt x="375" y="19645"/>
                    <a:pt x="721" y="20106"/>
                  </a:cubicBezTo>
                  <a:cubicBezTo>
                    <a:pt x="1077" y="20601"/>
                    <a:pt x="1553" y="20855"/>
                    <a:pt x="2027" y="20855"/>
                  </a:cubicBezTo>
                  <a:cubicBezTo>
                    <a:pt x="3125" y="20855"/>
                    <a:pt x="4208" y="19490"/>
                    <a:pt x="3745" y="16592"/>
                  </a:cubicBezTo>
                  <a:cubicBezTo>
                    <a:pt x="3630" y="15901"/>
                    <a:pt x="3889" y="15008"/>
                    <a:pt x="4638" y="14835"/>
                  </a:cubicBezTo>
                  <a:cubicBezTo>
                    <a:pt x="4737" y="14806"/>
                    <a:pt x="4834" y="14792"/>
                    <a:pt x="4926" y="14792"/>
                  </a:cubicBezTo>
                  <a:cubicBezTo>
                    <a:pt x="5293" y="14792"/>
                    <a:pt x="5601" y="15009"/>
                    <a:pt x="5762" y="15354"/>
                  </a:cubicBezTo>
                  <a:cubicBezTo>
                    <a:pt x="6107" y="16160"/>
                    <a:pt x="5819" y="17456"/>
                    <a:pt x="5503" y="18292"/>
                  </a:cubicBezTo>
                  <a:cubicBezTo>
                    <a:pt x="3930" y="22137"/>
                    <a:pt x="5774" y="23522"/>
                    <a:pt x="7440" y="23522"/>
                  </a:cubicBezTo>
                  <a:cubicBezTo>
                    <a:pt x="8032" y="23522"/>
                    <a:pt x="8602" y="23347"/>
                    <a:pt x="8988" y="23044"/>
                  </a:cubicBezTo>
                  <a:cubicBezTo>
                    <a:pt x="10111" y="22123"/>
                    <a:pt x="10255" y="20481"/>
                    <a:pt x="10169" y="19041"/>
                  </a:cubicBezTo>
                  <a:cubicBezTo>
                    <a:pt x="10111" y="17773"/>
                    <a:pt x="9794" y="16707"/>
                    <a:pt x="9996" y="15325"/>
                  </a:cubicBezTo>
                  <a:cubicBezTo>
                    <a:pt x="10140" y="14403"/>
                    <a:pt x="10572" y="13193"/>
                    <a:pt x="11407" y="12819"/>
                  </a:cubicBezTo>
                  <a:cubicBezTo>
                    <a:pt x="11559" y="12738"/>
                    <a:pt x="11717" y="12703"/>
                    <a:pt x="11874" y="12703"/>
                  </a:cubicBezTo>
                  <a:cubicBezTo>
                    <a:pt x="12165" y="12703"/>
                    <a:pt x="12450" y="12823"/>
                    <a:pt x="12675" y="12992"/>
                  </a:cubicBezTo>
                  <a:cubicBezTo>
                    <a:pt x="13539" y="13712"/>
                    <a:pt x="13769" y="14979"/>
                    <a:pt x="13740" y="16074"/>
                  </a:cubicBezTo>
                  <a:cubicBezTo>
                    <a:pt x="13683" y="19473"/>
                    <a:pt x="12300" y="20654"/>
                    <a:pt x="12675" y="22958"/>
                  </a:cubicBezTo>
                  <a:cubicBezTo>
                    <a:pt x="12704" y="23188"/>
                    <a:pt x="12732" y="23476"/>
                    <a:pt x="12848" y="23764"/>
                  </a:cubicBezTo>
                  <a:cubicBezTo>
                    <a:pt x="13417" y="25204"/>
                    <a:pt x="14551" y="25661"/>
                    <a:pt x="15593" y="25661"/>
                  </a:cubicBezTo>
                  <a:cubicBezTo>
                    <a:pt x="16343" y="25661"/>
                    <a:pt x="17046" y="25424"/>
                    <a:pt x="17456" y="25147"/>
                  </a:cubicBezTo>
                  <a:cubicBezTo>
                    <a:pt x="18436" y="24513"/>
                    <a:pt x="18637" y="23102"/>
                    <a:pt x="18580" y="21950"/>
                  </a:cubicBezTo>
                  <a:cubicBezTo>
                    <a:pt x="18349" y="19069"/>
                    <a:pt x="17139" y="17946"/>
                    <a:pt x="17485" y="15872"/>
                  </a:cubicBezTo>
                  <a:cubicBezTo>
                    <a:pt x="17569" y="15338"/>
                    <a:pt x="17983" y="14776"/>
                    <a:pt x="18565" y="14776"/>
                  </a:cubicBezTo>
                  <a:cubicBezTo>
                    <a:pt x="18579" y="14776"/>
                    <a:pt x="18594" y="14777"/>
                    <a:pt x="18608" y="14778"/>
                  </a:cubicBezTo>
                  <a:cubicBezTo>
                    <a:pt x="19242" y="14835"/>
                    <a:pt x="19617" y="15181"/>
                    <a:pt x="19876" y="15757"/>
                  </a:cubicBezTo>
                  <a:cubicBezTo>
                    <a:pt x="20106" y="16333"/>
                    <a:pt x="20020" y="16736"/>
                    <a:pt x="20250" y="17485"/>
                  </a:cubicBezTo>
                  <a:cubicBezTo>
                    <a:pt x="20538" y="18349"/>
                    <a:pt x="21057" y="19098"/>
                    <a:pt x="21719" y="19473"/>
                  </a:cubicBezTo>
                  <a:cubicBezTo>
                    <a:pt x="21972" y="19599"/>
                    <a:pt x="22225" y="19679"/>
                    <a:pt x="22501" y="19679"/>
                  </a:cubicBezTo>
                  <a:cubicBezTo>
                    <a:pt x="22602" y="19679"/>
                    <a:pt x="22706" y="19669"/>
                    <a:pt x="22814" y="19645"/>
                  </a:cubicBezTo>
                  <a:cubicBezTo>
                    <a:pt x="23332" y="19588"/>
                    <a:pt x="23793" y="19501"/>
                    <a:pt x="24254" y="18810"/>
                  </a:cubicBezTo>
                  <a:cubicBezTo>
                    <a:pt x="24945" y="17802"/>
                    <a:pt x="24657" y="16333"/>
                    <a:pt x="24225" y="15210"/>
                  </a:cubicBezTo>
                  <a:cubicBezTo>
                    <a:pt x="24081" y="14835"/>
                    <a:pt x="23851" y="14403"/>
                    <a:pt x="23649" y="14000"/>
                  </a:cubicBezTo>
                  <a:cubicBezTo>
                    <a:pt x="23217" y="13164"/>
                    <a:pt x="22699" y="12416"/>
                    <a:pt x="22526" y="12185"/>
                  </a:cubicBezTo>
                  <a:cubicBezTo>
                    <a:pt x="22094" y="11667"/>
                    <a:pt x="21489" y="10687"/>
                    <a:pt x="21546" y="9967"/>
                  </a:cubicBezTo>
                  <a:cubicBezTo>
                    <a:pt x="21604" y="9679"/>
                    <a:pt x="21834" y="9391"/>
                    <a:pt x="22122" y="9362"/>
                  </a:cubicBezTo>
                  <a:cubicBezTo>
                    <a:pt x="22353" y="9362"/>
                    <a:pt x="22526" y="9362"/>
                    <a:pt x="22699" y="9391"/>
                  </a:cubicBezTo>
                  <a:cubicBezTo>
                    <a:pt x="23390" y="9564"/>
                    <a:pt x="23937" y="9996"/>
                    <a:pt x="24369" y="10543"/>
                  </a:cubicBezTo>
                  <a:cubicBezTo>
                    <a:pt x="24657" y="10947"/>
                    <a:pt x="24859" y="11379"/>
                    <a:pt x="25089" y="11839"/>
                  </a:cubicBezTo>
                  <a:cubicBezTo>
                    <a:pt x="25723" y="13366"/>
                    <a:pt x="25953" y="16477"/>
                    <a:pt x="28027" y="17831"/>
                  </a:cubicBezTo>
                  <a:cubicBezTo>
                    <a:pt x="28373" y="18032"/>
                    <a:pt x="28719" y="18148"/>
                    <a:pt x="29122" y="18148"/>
                  </a:cubicBezTo>
                  <a:cubicBezTo>
                    <a:pt x="29986" y="18119"/>
                    <a:pt x="30677" y="17860"/>
                    <a:pt x="31023" y="17053"/>
                  </a:cubicBezTo>
                  <a:cubicBezTo>
                    <a:pt x="31311" y="16391"/>
                    <a:pt x="31282" y="15814"/>
                    <a:pt x="31282" y="15152"/>
                  </a:cubicBezTo>
                  <a:lnTo>
                    <a:pt x="31282" y="14864"/>
                  </a:lnTo>
                  <a:cubicBezTo>
                    <a:pt x="31253" y="14691"/>
                    <a:pt x="31196" y="14835"/>
                    <a:pt x="31138" y="14317"/>
                  </a:cubicBezTo>
                  <a:cubicBezTo>
                    <a:pt x="30994" y="13597"/>
                    <a:pt x="30389" y="12012"/>
                    <a:pt x="30044" y="11292"/>
                  </a:cubicBezTo>
                  <a:cubicBezTo>
                    <a:pt x="29122" y="9276"/>
                    <a:pt x="27739" y="7202"/>
                    <a:pt x="26069" y="5416"/>
                  </a:cubicBezTo>
                  <a:lnTo>
                    <a:pt x="25953" y="5416"/>
                  </a:lnTo>
                  <a:cubicBezTo>
                    <a:pt x="25205" y="5387"/>
                    <a:pt x="24657" y="4984"/>
                    <a:pt x="24196" y="4696"/>
                  </a:cubicBezTo>
                  <a:cubicBezTo>
                    <a:pt x="24159" y="4680"/>
                    <a:pt x="24128" y="4673"/>
                    <a:pt x="24103" y="4673"/>
                  </a:cubicBezTo>
                  <a:cubicBezTo>
                    <a:pt x="23990" y="4673"/>
                    <a:pt x="23968" y="4809"/>
                    <a:pt x="23851" y="4926"/>
                  </a:cubicBezTo>
                  <a:cubicBezTo>
                    <a:pt x="23707" y="5099"/>
                    <a:pt x="23534" y="5272"/>
                    <a:pt x="23332" y="5359"/>
                  </a:cubicBezTo>
                  <a:cubicBezTo>
                    <a:pt x="23156" y="5416"/>
                    <a:pt x="22988" y="5442"/>
                    <a:pt x="22829" y="5442"/>
                  </a:cubicBezTo>
                  <a:cubicBezTo>
                    <a:pt x="22023" y="5442"/>
                    <a:pt x="21422" y="4769"/>
                    <a:pt x="20942" y="3976"/>
                  </a:cubicBezTo>
                  <a:cubicBezTo>
                    <a:pt x="20907" y="3927"/>
                    <a:pt x="20874" y="3909"/>
                    <a:pt x="20837" y="3909"/>
                  </a:cubicBezTo>
                  <a:cubicBezTo>
                    <a:pt x="20720" y="3909"/>
                    <a:pt x="20564" y="4091"/>
                    <a:pt x="20193" y="4091"/>
                  </a:cubicBezTo>
                  <a:cubicBezTo>
                    <a:pt x="19472" y="4091"/>
                    <a:pt x="18925" y="3515"/>
                    <a:pt x="18637" y="2766"/>
                  </a:cubicBezTo>
                  <a:cubicBezTo>
                    <a:pt x="18493" y="2795"/>
                    <a:pt x="18378" y="2824"/>
                    <a:pt x="18234" y="2824"/>
                  </a:cubicBezTo>
                  <a:cubicBezTo>
                    <a:pt x="18196" y="2828"/>
                    <a:pt x="18160" y="2830"/>
                    <a:pt x="18126" y="2830"/>
                  </a:cubicBezTo>
                  <a:cubicBezTo>
                    <a:pt x="17820" y="2830"/>
                    <a:pt x="17677" y="2674"/>
                    <a:pt x="17571" y="2674"/>
                  </a:cubicBezTo>
                  <a:cubicBezTo>
                    <a:pt x="17530" y="2674"/>
                    <a:pt x="17494" y="2698"/>
                    <a:pt x="17456" y="2766"/>
                  </a:cubicBezTo>
                  <a:cubicBezTo>
                    <a:pt x="16987" y="3630"/>
                    <a:pt x="16370" y="4388"/>
                    <a:pt x="15497" y="4388"/>
                  </a:cubicBezTo>
                  <a:cubicBezTo>
                    <a:pt x="15351" y="4388"/>
                    <a:pt x="15197" y="4367"/>
                    <a:pt x="15037" y="4322"/>
                  </a:cubicBezTo>
                  <a:cubicBezTo>
                    <a:pt x="14777" y="4235"/>
                    <a:pt x="14605" y="4062"/>
                    <a:pt x="14432" y="3890"/>
                  </a:cubicBezTo>
                  <a:cubicBezTo>
                    <a:pt x="14301" y="3780"/>
                    <a:pt x="14269" y="3638"/>
                    <a:pt x="14174" y="3638"/>
                  </a:cubicBezTo>
                  <a:cubicBezTo>
                    <a:pt x="14143" y="3638"/>
                    <a:pt x="14106" y="3653"/>
                    <a:pt x="14057" y="3688"/>
                  </a:cubicBezTo>
                  <a:cubicBezTo>
                    <a:pt x="13596" y="4034"/>
                    <a:pt x="13049" y="4494"/>
                    <a:pt x="12243" y="4552"/>
                  </a:cubicBezTo>
                  <a:lnTo>
                    <a:pt x="11955" y="4552"/>
                  </a:lnTo>
                  <a:cubicBezTo>
                    <a:pt x="11321" y="4494"/>
                    <a:pt x="11004" y="3918"/>
                    <a:pt x="11235" y="3342"/>
                  </a:cubicBezTo>
                  <a:cubicBezTo>
                    <a:pt x="11551" y="2507"/>
                    <a:pt x="12185" y="2161"/>
                    <a:pt x="12675" y="1816"/>
                  </a:cubicBezTo>
                  <a:cubicBezTo>
                    <a:pt x="12905" y="1643"/>
                    <a:pt x="12560" y="1585"/>
                    <a:pt x="12300" y="1326"/>
                  </a:cubicBezTo>
                  <a:cubicBezTo>
                    <a:pt x="11983" y="1038"/>
                    <a:pt x="11897" y="433"/>
                    <a:pt x="12185" y="30"/>
                  </a:cubicBezTo>
                  <a:lnTo>
                    <a:pt x="1224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785;p53"/>
            <p:cNvSpPr/>
            <p:nvPr/>
          </p:nvSpPr>
          <p:spPr>
            <a:xfrm>
              <a:off x="1091766" y="3257602"/>
              <a:ext cx="76256" cy="65214"/>
            </a:xfrm>
            <a:custGeom>
              <a:avLst/>
              <a:gdLst/>
              <a:ahLst/>
              <a:cxnLst/>
              <a:rect l="l" t="t" r="r" b="b"/>
              <a:pathLst>
                <a:path w="2210" h="1890" extrusionOk="0">
                  <a:moveTo>
                    <a:pt x="1071" y="0"/>
                  </a:moveTo>
                  <a:cubicBezTo>
                    <a:pt x="628" y="0"/>
                    <a:pt x="182" y="279"/>
                    <a:pt x="87" y="803"/>
                  </a:cubicBezTo>
                  <a:cubicBezTo>
                    <a:pt x="1" y="1235"/>
                    <a:pt x="289" y="1696"/>
                    <a:pt x="721" y="1840"/>
                  </a:cubicBezTo>
                  <a:cubicBezTo>
                    <a:pt x="823" y="1874"/>
                    <a:pt x="924" y="1890"/>
                    <a:pt x="1022" y="1890"/>
                  </a:cubicBezTo>
                  <a:cubicBezTo>
                    <a:pt x="1677" y="1890"/>
                    <a:pt x="2210" y="1199"/>
                    <a:pt x="1959" y="573"/>
                  </a:cubicBezTo>
                  <a:cubicBezTo>
                    <a:pt x="1791" y="185"/>
                    <a:pt x="1432" y="0"/>
                    <a:pt x="10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786;p53"/>
            <p:cNvSpPr/>
            <p:nvPr/>
          </p:nvSpPr>
          <p:spPr>
            <a:xfrm>
              <a:off x="988423" y="3637751"/>
              <a:ext cx="76325" cy="65456"/>
            </a:xfrm>
            <a:custGeom>
              <a:avLst/>
              <a:gdLst/>
              <a:ahLst/>
              <a:cxnLst/>
              <a:rect l="l" t="t" r="r" b="b"/>
              <a:pathLst>
                <a:path w="2212" h="1897" extrusionOk="0">
                  <a:moveTo>
                    <a:pt x="1082" y="1"/>
                  </a:moveTo>
                  <a:cubicBezTo>
                    <a:pt x="636" y="1"/>
                    <a:pt x="182" y="281"/>
                    <a:pt x="86" y="789"/>
                  </a:cubicBezTo>
                  <a:cubicBezTo>
                    <a:pt x="0" y="1221"/>
                    <a:pt x="288" y="1711"/>
                    <a:pt x="720" y="1855"/>
                  </a:cubicBezTo>
                  <a:cubicBezTo>
                    <a:pt x="815" y="1883"/>
                    <a:pt x="910" y="1896"/>
                    <a:pt x="1002" y="1896"/>
                  </a:cubicBezTo>
                  <a:cubicBezTo>
                    <a:pt x="1665" y="1896"/>
                    <a:pt x="2212" y="1220"/>
                    <a:pt x="1959" y="588"/>
                  </a:cubicBezTo>
                  <a:cubicBezTo>
                    <a:pt x="1804" y="187"/>
                    <a:pt x="1445" y="1"/>
                    <a:pt x="10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787;p53"/>
            <p:cNvSpPr/>
            <p:nvPr/>
          </p:nvSpPr>
          <p:spPr>
            <a:xfrm>
              <a:off x="1308424" y="3237726"/>
              <a:ext cx="75290" cy="65214"/>
            </a:xfrm>
            <a:custGeom>
              <a:avLst/>
              <a:gdLst/>
              <a:ahLst/>
              <a:cxnLst/>
              <a:rect l="l" t="t" r="r" b="b"/>
              <a:pathLst>
                <a:path w="2182" h="1890" extrusionOk="0">
                  <a:moveTo>
                    <a:pt x="1064" y="0"/>
                  </a:moveTo>
                  <a:cubicBezTo>
                    <a:pt x="622" y="0"/>
                    <a:pt x="170" y="279"/>
                    <a:pt x="59" y="803"/>
                  </a:cubicBezTo>
                  <a:cubicBezTo>
                    <a:pt x="1" y="1235"/>
                    <a:pt x="289" y="1696"/>
                    <a:pt x="721" y="1840"/>
                  </a:cubicBezTo>
                  <a:cubicBezTo>
                    <a:pt x="815" y="1874"/>
                    <a:pt x="911" y="1890"/>
                    <a:pt x="1004" y="1890"/>
                  </a:cubicBezTo>
                  <a:cubicBezTo>
                    <a:pt x="1626" y="1890"/>
                    <a:pt x="2181" y="1198"/>
                    <a:pt x="1931" y="573"/>
                  </a:cubicBezTo>
                  <a:cubicBezTo>
                    <a:pt x="1776" y="185"/>
                    <a:pt x="1423" y="0"/>
                    <a:pt x="10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788;p53"/>
            <p:cNvSpPr/>
            <p:nvPr/>
          </p:nvSpPr>
          <p:spPr>
            <a:xfrm>
              <a:off x="1625491" y="3278374"/>
              <a:ext cx="75255" cy="65318"/>
            </a:xfrm>
            <a:custGeom>
              <a:avLst/>
              <a:gdLst/>
              <a:ahLst/>
              <a:cxnLst/>
              <a:rect l="l" t="t" r="r" b="b"/>
              <a:pathLst>
                <a:path w="2181" h="1893" extrusionOk="0">
                  <a:moveTo>
                    <a:pt x="1063" y="1"/>
                  </a:moveTo>
                  <a:cubicBezTo>
                    <a:pt x="606" y="1"/>
                    <a:pt x="139" y="291"/>
                    <a:pt x="58" y="806"/>
                  </a:cubicBezTo>
                  <a:cubicBezTo>
                    <a:pt x="0" y="1238"/>
                    <a:pt x="288" y="1699"/>
                    <a:pt x="721" y="1843"/>
                  </a:cubicBezTo>
                  <a:cubicBezTo>
                    <a:pt x="819" y="1877"/>
                    <a:pt x="917" y="1893"/>
                    <a:pt x="1012" y="1893"/>
                  </a:cubicBezTo>
                  <a:cubicBezTo>
                    <a:pt x="1648" y="1893"/>
                    <a:pt x="2181" y="1201"/>
                    <a:pt x="1930" y="576"/>
                  </a:cubicBezTo>
                  <a:cubicBezTo>
                    <a:pt x="1778" y="182"/>
                    <a:pt x="1423" y="1"/>
                    <a:pt x="10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789;p53"/>
            <p:cNvSpPr/>
            <p:nvPr/>
          </p:nvSpPr>
          <p:spPr>
            <a:xfrm>
              <a:off x="1467458" y="3262018"/>
              <a:ext cx="57865" cy="50895"/>
            </a:xfrm>
            <a:custGeom>
              <a:avLst/>
              <a:gdLst/>
              <a:ahLst/>
              <a:cxnLst/>
              <a:rect l="l" t="t" r="r" b="b"/>
              <a:pathLst>
                <a:path w="1677" h="1475" extrusionOk="0">
                  <a:moveTo>
                    <a:pt x="778" y="0"/>
                  </a:moveTo>
                  <a:cubicBezTo>
                    <a:pt x="435" y="0"/>
                    <a:pt x="93" y="219"/>
                    <a:pt x="29" y="646"/>
                  </a:cubicBezTo>
                  <a:cubicBezTo>
                    <a:pt x="1" y="963"/>
                    <a:pt x="202" y="1366"/>
                    <a:pt x="548" y="1453"/>
                  </a:cubicBezTo>
                  <a:cubicBezTo>
                    <a:pt x="606" y="1467"/>
                    <a:pt x="665" y="1474"/>
                    <a:pt x="723" y="1474"/>
                  </a:cubicBezTo>
                  <a:cubicBezTo>
                    <a:pt x="1233" y="1474"/>
                    <a:pt x="1677" y="936"/>
                    <a:pt x="1470" y="445"/>
                  </a:cubicBezTo>
                  <a:cubicBezTo>
                    <a:pt x="1340" y="146"/>
                    <a:pt x="1059" y="0"/>
                    <a:pt x="7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790;p53"/>
            <p:cNvSpPr/>
            <p:nvPr/>
          </p:nvSpPr>
          <p:spPr>
            <a:xfrm>
              <a:off x="1218986" y="3367847"/>
              <a:ext cx="57727" cy="51688"/>
            </a:xfrm>
            <a:custGeom>
              <a:avLst/>
              <a:gdLst/>
              <a:ahLst/>
              <a:cxnLst/>
              <a:rect l="l" t="t" r="r" b="b"/>
              <a:pathLst>
                <a:path w="1673" h="1498" extrusionOk="0">
                  <a:moveTo>
                    <a:pt x="777" y="1"/>
                  </a:moveTo>
                  <a:cubicBezTo>
                    <a:pt x="435" y="1"/>
                    <a:pt x="93" y="221"/>
                    <a:pt x="29" y="633"/>
                  </a:cubicBezTo>
                  <a:cubicBezTo>
                    <a:pt x="1" y="949"/>
                    <a:pt x="202" y="1353"/>
                    <a:pt x="548" y="1468"/>
                  </a:cubicBezTo>
                  <a:cubicBezTo>
                    <a:pt x="609" y="1488"/>
                    <a:pt x="672" y="1498"/>
                    <a:pt x="735" y="1498"/>
                  </a:cubicBezTo>
                  <a:cubicBezTo>
                    <a:pt x="1204" y="1498"/>
                    <a:pt x="1673" y="968"/>
                    <a:pt x="1470" y="460"/>
                  </a:cubicBezTo>
                  <a:cubicBezTo>
                    <a:pt x="1340" y="148"/>
                    <a:pt x="1058" y="1"/>
                    <a:pt x="7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791;p53"/>
            <p:cNvSpPr/>
            <p:nvPr/>
          </p:nvSpPr>
          <p:spPr>
            <a:xfrm>
              <a:off x="1506207" y="3542929"/>
              <a:ext cx="56864" cy="51550"/>
            </a:xfrm>
            <a:custGeom>
              <a:avLst/>
              <a:gdLst/>
              <a:ahLst/>
              <a:cxnLst/>
              <a:rect l="l" t="t" r="r" b="b"/>
              <a:pathLst>
                <a:path w="1648" h="1494" extrusionOk="0">
                  <a:moveTo>
                    <a:pt x="779" y="1"/>
                  </a:moveTo>
                  <a:cubicBezTo>
                    <a:pt x="436" y="1"/>
                    <a:pt x="92" y="221"/>
                    <a:pt x="30" y="628"/>
                  </a:cubicBezTo>
                  <a:cubicBezTo>
                    <a:pt x="1" y="945"/>
                    <a:pt x="203" y="1348"/>
                    <a:pt x="519" y="1463"/>
                  </a:cubicBezTo>
                  <a:cubicBezTo>
                    <a:pt x="588" y="1484"/>
                    <a:pt x="656" y="1493"/>
                    <a:pt x="723" y="1493"/>
                  </a:cubicBezTo>
                  <a:cubicBezTo>
                    <a:pt x="1221" y="1493"/>
                    <a:pt x="1648" y="966"/>
                    <a:pt x="1470" y="484"/>
                  </a:cubicBezTo>
                  <a:cubicBezTo>
                    <a:pt x="1352" y="156"/>
                    <a:pt x="1066" y="1"/>
                    <a:pt x="7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792;p53"/>
            <p:cNvSpPr/>
            <p:nvPr/>
          </p:nvSpPr>
          <p:spPr>
            <a:xfrm>
              <a:off x="1282614" y="3795718"/>
              <a:ext cx="56830" cy="51205"/>
            </a:xfrm>
            <a:custGeom>
              <a:avLst/>
              <a:gdLst/>
              <a:ahLst/>
              <a:cxnLst/>
              <a:rect l="l" t="t" r="r" b="b"/>
              <a:pathLst>
                <a:path w="1647" h="1484" extrusionOk="0">
                  <a:moveTo>
                    <a:pt x="777" y="1"/>
                  </a:moveTo>
                  <a:cubicBezTo>
                    <a:pt x="434" y="1"/>
                    <a:pt x="92" y="223"/>
                    <a:pt x="29" y="618"/>
                  </a:cubicBezTo>
                  <a:cubicBezTo>
                    <a:pt x="0" y="935"/>
                    <a:pt x="202" y="1338"/>
                    <a:pt x="519" y="1454"/>
                  </a:cubicBezTo>
                  <a:cubicBezTo>
                    <a:pt x="587" y="1474"/>
                    <a:pt x="655" y="1484"/>
                    <a:pt x="722" y="1484"/>
                  </a:cubicBezTo>
                  <a:cubicBezTo>
                    <a:pt x="1220" y="1484"/>
                    <a:pt x="1647" y="957"/>
                    <a:pt x="1469" y="474"/>
                  </a:cubicBezTo>
                  <a:cubicBezTo>
                    <a:pt x="1339" y="150"/>
                    <a:pt x="1058" y="1"/>
                    <a:pt x="7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793;p53"/>
            <p:cNvSpPr/>
            <p:nvPr/>
          </p:nvSpPr>
          <p:spPr>
            <a:xfrm>
              <a:off x="808514" y="3622775"/>
              <a:ext cx="57865" cy="51205"/>
            </a:xfrm>
            <a:custGeom>
              <a:avLst/>
              <a:gdLst/>
              <a:ahLst/>
              <a:cxnLst/>
              <a:rect l="l" t="t" r="r" b="b"/>
              <a:pathLst>
                <a:path w="1677" h="1484" extrusionOk="0">
                  <a:moveTo>
                    <a:pt x="796" y="1"/>
                  </a:moveTo>
                  <a:cubicBezTo>
                    <a:pt x="449" y="1"/>
                    <a:pt x="106" y="223"/>
                    <a:pt x="58" y="618"/>
                  </a:cubicBezTo>
                  <a:cubicBezTo>
                    <a:pt x="0" y="935"/>
                    <a:pt x="231" y="1338"/>
                    <a:pt x="548" y="1454"/>
                  </a:cubicBezTo>
                  <a:cubicBezTo>
                    <a:pt x="616" y="1474"/>
                    <a:pt x="685" y="1484"/>
                    <a:pt x="752" y="1484"/>
                  </a:cubicBezTo>
                  <a:cubicBezTo>
                    <a:pt x="1250" y="1484"/>
                    <a:pt x="1676" y="957"/>
                    <a:pt x="1498" y="474"/>
                  </a:cubicBezTo>
                  <a:cubicBezTo>
                    <a:pt x="1369" y="150"/>
                    <a:pt x="1081" y="1"/>
                    <a:pt x="7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794;p53"/>
            <p:cNvSpPr/>
            <p:nvPr/>
          </p:nvSpPr>
          <p:spPr>
            <a:xfrm>
              <a:off x="1055984" y="3114403"/>
              <a:ext cx="57727" cy="51688"/>
            </a:xfrm>
            <a:custGeom>
              <a:avLst/>
              <a:gdLst/>
              <a:ahLst/>
              <a:cxnLst/>
              <a:rect l="l" t="t" r="r" b="b"/>
              <a:pathLst>
                <a:path w="1673" h="1498" extrusionOk="0">
                  <a:moveTo>
                    <a:pt x="778" y="1"/>
                  </a:moveTo>
                  <a:cubicBezTo>
                    <a:pt x="435" y="1"/>
                    <a:pt x="93" y="221"/>
                    <a:pt x="30" y="632"/>
                  </a:cubicBezTo>
                  <a:cubicBezTo>
                    <a:pt x="1" y="949"/>
                    <a:pt x="231" y="1353"/>
                    <a:pt x="548" y="1468"/>
                  </a:cubicBezTo>
                  <a:cubicBezTo>
                    <a:pt x="616" y="1488"/>
                    <a:pt x="684" y="1498"/>
                    <a:pt x="751" y="1498"/>
                  </a:cubicBezTo>
                  <a:cubicBezTo>
                    <a:pt x="1249" y="1498"/>
                    <a:pt x="1673" y="968"/>
                    <a:pt x="1470" y="460"/>
                  </a:cubicBezTo>
                  <a:cubicBezTo>
                    <a:pt x="1340" y="148"/>
                    <a:pt x="1058" y="1"/>
                    <a:pt x="7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795;p53"/>
            <p:cNvSpPr/>
            <p:nvPr/>
          </p:nvSpPr>
          <p:spPr>
            <a:xfrm>
              <a:off x="1262704" y="3625329"/>
              <a:ext cx="75290" cy="65249"/>
            </a:xfrm>
            <a:custGeom>
              <a:avLst/>
              <a:gdLst/>
              <a:ahLst/>
              <a:cxnLst/>
              <a:rect l="l" t="t" r="r" b="b"/>
              <a:pathLst>
                <a:path w="2182" h="1891" extrusionOk="0">
                  <a:moveTo>
                    <a:pt x="1054" y="1"/>
                  </a:moveTo>
                  <a:cubicBezTo>
                    <a:pt x="608" y="1"/>
                    <a:pt x="154" y="280"/>
                    <a:pt x="59" y="804"/>
                  </a:cubicBezTo>
                  <a:cubicBezTo>
                    <a:pt x="1" y="1236"/>
                    <a:pt x="260" y="1697"/>
                    <a:pt x="721" y="1841"/>
                  </a:cubicBezTo>
                  <a:cubicBezTo>
                    <a:pt x="815" y="1875"/>
                    <a:pt x="911" y="1890"/>
                    <a:pt x="1004" y="1890"/>
                  </a:cubicBezTo>
                  <a:cubicBezTo>
                    <a:pt x="1626" y="1890"/>
                    <a:pt x="2181" y="1199"/>
                    <a:pt x="1931" y="573"/>
                  </a:cubicBezTo>
                  <a:cubicBezTo>
                    <a:pt x="1776" y="185"/>
                    <a:pt x="1418" y="1"/>
                    <a:pt x="10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796;p53"/>
            <p:cNvSpPr/>
            <p:nvPr/>
          </p:nvSpPr>
          <p:spPr>
            <a:xfrm>
              <a:off x="1367082" y="3406735"/>
              <a:ext cx="90990" cy="79189"/>
            </a:xfrm>
            <a:custGeom>
              <a:avLst/>
              <a:gdLst/>
              <a:ahLst/>
              <a:cxnLst/>
              <a:rect l="l" t="t" r="r" b="b"/>
              <a:pathLst>
                <a:path w="2637" h="2295" extrusionOk="0">
                  <a:moveTo>
                    <a:pt x="1254" y="1"/>
                  </a:moveTo>
                  <a:cubicBezTo>
                    <a:pt x="706" y="1"/>
                    <a:pt x="153" y="338"/>
                    <a:pt x="58" y="975"/>
                  </a:cubicBezTo>
                  <a:cubicBezTo>
                    <a:pt x="0" y="1522"/>
                    <a:pt x="317" y="2098"/>
                    <a:pt x="865" y="2242"/>
                  </a:cubicBezTo>
                  <a:cubicBezTo>
                    <a:pt x="976" y="2278"/>
                    <a:pt x="1087" y="2294"/>
                    <a:pt x="1197" y="2294"/>
                  </a:cubicBezTo>
                  <a:cubicBezTo>
                    <a:pt x="1967" y="2294"/>
                    <a:pt x="2636" y="1468"/>
                    <a:pt x="2334" y="687"/>
                  </a:cubicBezTo>
                  <a:cubicBezTo>
                    <a:pt x="2140" y="222"/>
                    <a:pt x="1698" y="1"/>
                    <a:pt x="12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797;p53"/>
            <p:cNvSpPr/>
            <p:nvPr/>
          </p:nvSpPr>
          <p:spPr>
            <a:xfrm>
              <a:off x="988423" y="3382892"/>
              <a:ext cx="91921" cy="79223"/>
            </a:xfrm>
            <a:custGeom>
              <a:avLst/>
              <a:gdLst/>
              <a:ahLst/>
              <a:cxnLst/>
              <a:rect l="l" t="t" r="r" b="b"/>
              <a:pathLst>
                <a:path w="2664" h="2296" extrusionOk="0">
                  <a:moveTo>
                    <a:pt x="1283" y="0"/>
                  </a:moveTo>
                  <a:cubicBezTo>
                    <a:pt x="734" y="0"/>
                    <a:pt x="182" y="338"/>
                    <a:pt x="86" y="974"/>
                  </a:cubicBezTo>
                  <a:cubicBezTo>
                    <a:pt x="0" y="1522"/>
                    <a:pt x="346" y="2098"/>
                    <a:pt x="893" y="2242"/>
                  </a:cubicBezTo>
                  <a:cubicBezTo>
                    <a:pt x="1006" y="2278"/>
                    <a:pt x="1120" y="2295"/>
                    <a:pt x="1232" y="2295"/>
                  </a:cubicBezTo>
                  <a:cubicBezTo>
                    <a:pt x="2000" y="2295"/>
                    <a:pt x="2664" y="1491"/>
                    <a:pt x="2362" y="686"/>
                  </a:cubicBezTo>
                  <a:cubicBezTo>
                    <a:pt x="2169" y="222"/>
                    <a:pt x="1727" y="0"/>
                    <a:pt x="12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798;p53"/>
            <p:cNvSpPr/>
            <p:nvPr/>
          </p:nvSpPr>
          <p:spPr>
            <a:xfrm>
              <a:off x="1710960" y="3459494"/>
              <a:ext cx="89886" cy="78809"/>
            </a:xfrm>
            <a:custGeom>
              <a:avLst/>
              <a:gdLst/>
              <a:ahLst/>
              <a:cxnLst/>
              <a:rect l="l" t="t" r="r" b="b"/>
              <a:pathLst>
                <a:path w="2605" h="2284" extrusionOk="0">
                  <a:moveTo>
                    <a:pt x="1271" y="1"/>
                  </a:moveTo>
                  <a:cubicBezTo>
                    <a:pt x="725" y="1"/>
                    <a:pt x="170" y="349"/>
                    <a:pt x="58" y="972"/>
                  </a:cubicBezTo>
                  <a:cubicBezTo>
                    <a:pt x="1" y="1491"/>
                    <a:pt x="317" y="2067"/>
                    <a:pt x="865" y="2211"/>
                  </a:cubicBezTo>
                  <a:cubicBezTo>
                    <a:pt x="989" y="2261"/>
                    <a:pt x="1115" y="2283"/>
                    <a:pt x="1238" y="2283"/>
                  </a:cubicBezTo>
                  <a:cubicBezTo>
                    <a:pt x="1969" y="2283"/>
                    <a:pt x="2605" y="1477"/>
                    <a:pt x="2334" y="713"/>
                  </a:cubicBezTo>
                  <a:cubicBezTo>
                    <a:pt x="2141" y="225"/>
                    <a:pt x="1709" y="1"/>
                    <a:pt x="1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799;p53"/>
            <p:cNvSpPr/>
            <p:nvPr/>
          </p:nvSpPr>
          <p:spPr>
            <a:xfrm>
              <a:off x="1540971" y="3180640"/>
              <a:ext cx="340944" cy="464334"/>
            </a:xfrm>
            <a:custGeom>
              <a:avLst/>
              <a:gdLst/>
              <a:ahLst/>
              <a:cxnLst/>
              <a:rect l="l" t="t" r="r" b="b"/>
              <a:pathLst>
                <a:path w="9881" h="13457" extrusionOk="0">
                  <a:moveTo>
                    <a:pt x="1771" y="0"/>
                  </a:moveTo>
                  <a:cubicBezTo>
                    <a:pt x="1691" y="0"/>
                    <a:pt x="1664" y="114"/>
                    <a:pt x="1556" y="243"/>
                  </a:cubicBezTo>
                  <a:cubicBezTo>
                    <a:pt x="1412" y="445"/>
                    <a:pt x="1210" y="618"/>
                    <a:pt x="1009" y="675"/>
                  </a:cubicBezTo>
                  <a:cubicBezTo>
                    <a:pt x="832" y="743"/>
                    <a:pt x="661" y="773"/>
                    <a:pt x="500" y="773"/>
                  </a:cubicBezTo>
                  <a:cubicBezTo>
                    <a:pt x="321" y="773"/>
                    <a:pt x="153" y="736"/>
                    <a:pt x="1" y="675"/>
                  </a:cubicBezTo>
                  <a:lnTo>
                    <a:pt x="1" y="675"/>
                  </a:lnTo>
                  <a:cubicBezTo>
                    <a:pt x="1009" y="1684"/>
                    <a:pt x="2622" y="3037"/>
                    <a:pt x="3918" y="5255"/>
                  </a:cubicBezTo>
                  <a:cubicBezTo>
                    <a:pt x="4725" y="6638"/>
                    <a:pt x="5301" y="8251"/>
                    <a:pt x="5185" y="9835"/>
                  </a:cubicBezTo>
                  <a:cubicBezTo>
                    <a:pt x="5070" y="11621"/>
                    <a:pt x="4379" y="11707"/>
                    <a:pt x="4725" y="12139"/>
                  </a:cubicBezTo>
                  <a:cubicBezTo>
                    <a:pt x="5285" y="12910"/>
                    <a:pt x="6239" y="13457"/>
                    <a:pt x="7127" y="13457"/>
                  </a:cubicBezTo>
                  <a:cubicBezTo>
                    <a:pt x="7701" y="13457"/>
                    <a:pt x="8247" y="13229"/>
                    <a:pt x="8642" y="12687"/>
                  </a:cubicBezTo>
                  <a:cubicBezTo>
                    <a:pt x="9880" y="10872"/>
                    <a:pt x="7951" y="5198"/>
                    <a:pt x="3774" y="762"/>
                  </a:cubicBezTo>
                  <a:lnTo>
                    <a:pt x="3630" y="762"/>
                  </a:lnTo>
                  <a:cubicBezTo>
                    <a:pt x="2852" y="733"/>
                    <a:pt x="2305" y="330"/>
                    <a:pt x="1873" y="42"/>
                  </a:cubicBezTo>
                  <a:cubicBezTo>
                    <a:pt x="1830" y="13"/>
                    <a:pt x="1797" y="0"/>
                    <a:pt x="1771" y="0"/>
                  </a:cubicBez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800;p53"/>
            <p:cNvSpPr/>
            <p:nvPr/>
          </p:nvSpPr>
          <p:spPr>
            <a:xfrm>
              <a:off x="1201181" y="3535300"/>
              <a:ext cx="207755" cy="369652"/>
            </a:xfrm>
            <a:custGeom>
              <a:avLst/>
              <a:gdLst/>
              <a:ahLst/>
              <a:cxnLst/>
              <a:rect l="l" t="t" r="r" b="b"/>
              <a:pathLst>
                <a:path w="6021" h="10713" extrusionOk="0">
                  <a:moveTo>
                    <a:pt x="5169" y="1"/>
                  </a:moveTo>
                  <a:cubicBezTo>
                    <a:pt x="4838" y="1"/>
                    <a:pt x="3286" y="973"/>
                    <a:pt x="3140" y="3950"/>
                  </a:cubicBezTo>
                  <a:cubicBezTo>
                    <a:pt x="3054" y="5419"/>
                    <a:pt x="2967" y="7492"/>
                    <a:pt x="1268" y="7982"/>
                  </a:cubicBezTo>
                  <a:cubicBezTo>
                    <a:pt x="1193" y="8001"/>
                    <a:pt x="699" y="8091"/>
                    <a:pt x="374" y="8091"/>
                  </a:cubicBezTo>
                  <a:cubicBezTo>
                    <a:pt x="194" y="8091"/>
                    <a:pt x="66" y="8064"/>
                    <a:pt x="87" y="7982"/>
                  </a:cubicBezTo>
                  <a:lnTo>
                    <a:pt x="87" y="7982"/>
                  </a:lnTo>
                  <a:cubicBezTo>
                    <a:pt x="0" y="8270"/>
                    <a:pt x="116" y="8529"/>
                    <a:pt x="231" y="8817"/>
                  </a:cubicBezTo>
                  <a:cubicBezTo>
                    <a:pt x="737" y="10114"/>
                    <a:pt x="1757" y="10713"/>
                    <a:pt x="2929" y="10713"/>
                  </a:cubicBezTo>
                  <a:cubicBezTo>
                    <a:pt x="3423" y="10713"/>
                    <a:pt x="3944" y="10607"/>
                    <a:pt x="4465" y="10402"/>
                  </a:cubicBezTo>
                  <a:cubicBezTo>
                    <a:pt x="5732" y="9883"/>
                    <a:pt x="6020" y="8357"/>
                    <a:pt x="5905" y="7003"/>
                  </a:cubicBezTo>
                  <a:cubicBezTo>
                    <a:pt x="5761" y="4554"/>
                    <a:pt x="5012" y="3748"/>
                    <a:pt x="4839" y="2164"/>
                  </a:cubicBezTo>
                  <a:cubicBezTo>
                    <a:pt x="4638" y="723"/>
                    <a:pt x="5127" y="291"/>
                    <a:pt x="5214" y="90"/>
                  </a:cubicBezTo>
                  <a:cubicBezTo>
                    <a:pt x="5249" y="33"/>
                    <a:pt x="5229" y="1"/>
                    <a:pt x="5169" y="1"/>
                  </a:cubicBez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801;p53"/>
            <p:cNvSpPr/>
            <p:nvPr/>
          </p:nvSpPr>
          <p:spPr>
            <a:xfrm>
              <a:off x="958577" y="3486243"/>
              <a:ext cx="219693" cy="362303"/>
            </a:xfrm>
            <a:custGeom>
              <a:avLst/>
              <a:gdLst/>
              <a:ahLst/>
              <a:cxnLst/>
              <a:rect l="l" t="t" r="r" b="b"/>
              <a:pathLst>
                <a:path w="6367" h="10500" extrusionOk="0">
                  <a:moveTo>
                    <a:pt x="6049" y="1"/>
                  </a:moveTo>
                  <a:cubicBezTo>
                    <a:pt x="5531" y="1"/>
                    <a:pt x="4782" y="491"/>
                    <a:pt x="4408" y="865"/>
                  </a:cubicBezTo>
                  <a:cubicBezTo>
                    <a:pt x="3198" y="2132"/>
                    <a:pt x="2535" y="4005"/>
                    <a:pt x="2305" y="5733"/>
                  </a:cubicBezTo>
                  <a:cubicBezTo>
                    <a:pt x="2132" y="6827"/>
                    <a:pt x="1642" y="8181"/>
                    <a:pt x="375" y="8325"/>
                  </a:cubicBezTo>
                  <a:cubicBezTo>
                    <a:pt x="87" y="8354"/>
                    <a:pt x="1" y="8383"/>
                    <a:pt x="202" y="8988"/>
                  </a:cubicBezTo>
                  <a:cubicBezTo>
                    <a:pt x="578" y="10044"/>
                    <a:pt x="1588" y="10499"/>
                    <a:pt x="2547" y="10499"/>
                  </a:cubicBezTo>
                  <a:cubicBezTo>
                    <a:pt x="3132" y="10499"/>
                    <a:pt x="3698" y="10330"/>
                    <a:pt x="4091" y="10025"/>
                  </a:cubicBezTo>
                  <a:cubicBezTo>
                    <a:pt x="5243" y="9161"/>
                    <a:pt x="5416" y="7490"/>
                    <a:pt x="5329" y="6050"/>
                  </a:cubicBezTo>
                  <a:cubicBezTo>
                    <a:pt x="5243" y="4696"/>
                    <a:pt x="4926" y="3659"/>
                    <a:pt x="5128" y="2334"/>
                  </a:cubicBezTo>
                  <a:cubicBezTo>
                    <a:pt x="5387" y="347"/>
                    <a:pt x="6366" y="1"/>
                    <a:pt x="6049" y="1"/>
                  </a:cubicBez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802;p53"/>
            <p:cNvSpPr/>
            <p:nvPr/>
          </p:nvSpPr>
          <p:spPr>
            <a:xfrm>
              <a:off x="1458521" y="3345074"/>
              <a:ext cx="188880" cy="351744"/>
            </a:xfrm>
            <a:custGeom>
              <a:avLst/>
              <a:gdLst/>
              <a:ahLst/>
              <a:cxnLst/>
              <a:rect l="l" t="t" r="r" b="b"/>
              <a:pathLst>
                <a:path w="5474" h="10194" extrusionOk="0">
                  <a:moveTo>
                    <a:pt x="1698" y="1"/>
                  </a:moveTo>
                  <a:cubicBezTo>
                    <a:pt x="1652" y="1"/>
                    <a:pt x="1604" y="34"/>
                    <a:pt x="1585" y="54"/>
                  </a:cubicBezTo>
                  <a:cubicBezTo>
                    <a:pt x="0" y="1004"/>
                    <a:pt x="1009" y="3856"/>
                    <a:pt x="1527" y="5095"/>
                  </a:cubicBezTo>
                  <a:cubicBezTo>
                    <a:pt x="1901" y="6074"/>
                    <a:pt x="2276" y="7053"/>
                    <a:pt x="2045" y="8090"/>
                  </a:cubicBezTo>
                  <a:cubicBezTo>
                    <a:pt x="1815" y="9329"/>
                    <a:pt x="893" y="9271"/>
                    <a:pt x="1239" y="9617"/>
                  </a:cubicBezTo>
                  <a:cubicBezTo>
                    <a:pt x="1683" y="10061"/>
                    <a:pt x="2085" y="10194"/>
                    <a:pt x="2534" y="10194"/>
                  </a:cubicBezTo>
                  <a:cubicBezTo>
                    <a:pt x="2725" y="10194"/>
                    <a:pt x="2925" y="10170"/>
                    <a:pt x="3140" y="10135"/>
                  </a:cubicBezTo>
                  <a:cubicBezTo>
                    <a:pt x="3630" y="10078"/>
                    <a:pt x="4004" y="9761"/>
                    <a:pt x="4292" y="9358"/>
                  </a:cubicBezTo>
                  <a:cubicBezTo>
                    <a:pt x="5473" y="7601"/>
                    <a:pt x="3745" y="4231"/>
                    <a:pt x="2449" y="2589"/>
                  </a:cubicBezTo>
                  <a:cubicBezTo>
                    <a:pt x="2045" y="2070"/>
                    <a:pt x="1757" y="1581"/>
                    <a:pt x="1613" y="1004"/>
                  </a:cubicBezTo>
                  <a:cubicBezTo>
                    <a:pt x="1441" y="284"/>
                    <a:pt x="1844" y="112"/>
                    <a:pt x="1757" y="25"/>
                  </a:cubicBezTo>
                  <a:cubicBezTo>
                    <a:pt x="1740" y="7"/>
                    <a:pt x="1719" y="1"/>
                    <a:pt x="1698" y="1"/>
                  </a:cubicBez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803;p53"/>
            <p:cNvSpPr/>
            <p:nvPr/>
          </p:nvSpPr>
          <p:spPr>
            <a:xfrm>
              <a:off x="767763" y="3535752"/>
              <a:ext cx="145128" cy="201268"/>
            </a:xfrm>
            <a:custGeom>
              <a:avLst/>
              <a:gdLst/>
              <a:ahLst/>
              <a:cxnLst/>
              <a:rect l="l" t="t" r="r" b="b"/>
              <a:pathLst>
                <a:path w="4206" h="5833" extrusionOk="0">
                  <a:moveTo>
                    <a:pt x="4120" y="1"/>
                  </a:moveTo>
                  <a:cubicBezTo>
                    <a:pt x="3428" y="202"/>
                    <a:pt x="2910" y="634"/>
                    <a:pt x="2564" y="1153"/>
                  </a:cubicBezTo>
                  <a:cubicBezTo>
                    <a:pt x="1988" y="1988"/>
                    <a:pt x="1959" y="2449"/>
                    <a:pt x="1729" y="2996"/>
                  </a:cubicBezTo>
                  <a:cubicBezTo>
                    <a:pt x="1037" y="4840"/>
                    <a:pt x="1" y="4033"/>
                    <a:pt x="605" y="5013"/>
                  </a:cubicBezTo>
                  <a:cubicBezTo>
                    <a:pt x="954" y="5635"/>
                    <a:pt x="1427" y="5833"/>
                    <a:pt x="1870" y="5833"/>
                  </a:cubicBezTo>
                  <a:cubicBezTo>
                    <a:pt x="2451" y="5833"/>
                    <a:pt x="2981" y="5493"/>
                    <a:pt x="3111" y="5330"/>
                  </a:cubicBezTo>
                  <a:cubicBezTo>
                    <a:pt x="3831" y="4465"/>
                    <a:pt x="3918" y="3083"/>
                    <a:pt x="3774" y="1931"/>
                  </a:cubicBezTo>
                  <a:cubicBezTo>
                    <a:pt x="3716" y="1441"/>
                    <a:pt x="3687" y="1211"/>
                    <a:pt x="3831" y="692"/>
                  </a:cubicBezTo>
                  <a:cubicBezTo>
                    <a:pt x="4004" y="231"/>
                    <a:pt x="4206" y="145"/>
                    <a:pt x="4177" y="58"/>
                  </a:cubicBezTo>
                  <a:cubicBezTo>
                    <a:pt x="4177" y="1"/>
                    <a:pt x="4148" y="1"/>
                    <a:pt x="4120" y="1"/>
                  </a:cubicBez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04;p53"/>
            <p:cNvSpPr/>
            <p:nvPr/>
          </p:nvSpPr>
          <p:spPr>
            <a:xfrm>
              <a:off x="843295" y="3211744"/>
              <a:ext cx="182911" cy="312891"/>
            </a:xfrm>
            <a:custGeom>
              <a:avLst/>
              <a:gdLst/>
              <a:ahLst/>
              <a:cxnLst/>
              <a:rect l="l" t="t" r="r" b="b"/>
              <a:pathLst>
                <a:path w="5301" h="9068" extrusionOk="0">
                  <a:moveTo>
                    <a:pt x="4998" y="1"/>
                  </a:moveTo>
                  <a:cubicBezTo>
                    <a:pt x="4952" y="1"/>
                    <a:pt x="4907" y="10"/>
                    <a:pt x="4869" y="29"/>
                  </a:cubicBezTo>
                  <a:cubicBezTo>
                    <a:pt x="4148" y="519"/>
                    <a:pt x="3544" y="1124"/>
                    <a:pt x="2996" y="1815"/>
                  </a:cubicBezTo>
                  <a:cubicBezTo>
                    <a:pt x="2449" y="2449"/>
                    <a:pt x="1988" y="3169"/>
                    <a:pt x="1556" y="3918"/>
                  </a:cubicBezTo>
                  <a:cubicBezTo>
                    <a:pt x="1153" y="4696"/>
                    <a:pt x="836" y="5473"/>
                    <a:pt x="548" y="6280"/>
                  </a:cubicBezTo>
                  <a:cubicBezTo>
                    <a:pt x="289" y="7086"/>
                    <a:pt x="87" y="7922"/>
                    <a:pt x="1" y="8757"/>
                  </a:cubicBezTo>
                  <a:cubicBezTo>
                    <a:pt x="1" y="8872"/>
                    <a:pt x="87" y="8987"/>
                    <a:pt x="202" y="9045"/>
                  </a:cubicBezTo>
                  <a:cubicBezTo>
                    <a:pt x="239" y="9060"/>
                    <a:pt x="279" y="9067"/>
                    <a:pt x="317" y="9067"/>
                  </a:cubicBezTo>
                  <a:cubicBezTo>
                    <a:pt x="426" y="9067"/>
                    <a:pt x="527" y="9008"/>
                    <a:pt x="548" y="8901"/>
                  </a:cubicBezTo>
                  <a:cubicBezTo>
                    <a:pt x="865" y="8152"/>
                    <a:pt x="1153" y="7374"/>
                    <a:pt x="1498" y="6626"/>
                  </a:cubicBezTo>
                  <a:cubicBezTo>
                    <a:pt x="1556" y="6453"/>
                    <a:pt x="1671" y="6280"/>
                    <a:pt x="1729" y="6078"/>
                  </a:cubicBezTo>
                  <a:lnTo>
                    <a:pt x="1988" y="5560"/>
                  </a:lnTo>
                  <a:lnTo>
                    <a:pt x="2247" y="5013"/>
                  </a:lnTo>
                  <a:lnTo>
                    <a:pt x="2535" y="4465"/>
                  </a:lnTo>
                  <a:cubicBezTo>
                    <a:pt x="2881" y="3745"/>
                    <a:pt x="3313" y="3054"/>
                    <a:pt x="3745" y="2391"/>
                  </a:cubicBezTo>
                  <a:cubicBezTo>
                    <a:pt x="4235" y="1700"/>
                    <a:pt x="4696" y="1038"/>
                    <a:pt x="5243" y="433"/>
                  </a:cubicBezTo>
                  <a:cubicBezTo>
                    <a:pt x="5301" y="317"/>
                    <a:pt x="5301" y="231"/>
                    <a:pt x="5243" y="116"/>
                  </a:cubicBezTo>
                  <a:cubicBezTo>
                    <a:pt x="5185" y="39"/>
                    <a:pt x="5089" y="1"/>
                    <a:pt x="4998" y="1"/>
                  </a:cubicBez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05;p53"/>
            <p:cNvSpPr/>
            <p:nvPr/>
          </p:nvSpPr>
          <p:spPr>
            <a:xfrm>
              <a:off x="1146422" y="2929280"/>
              <a:ext cx="558601" cy="275936"/>
            </a:xfrm>
            <a:custGeom>
              <a:avLst/>
              <a:gdLst/>
              <a:ahLst/>
              <a:cxnLst/>
              <a:rect l="l" t="t" r="r" b="b"/>
              <a:pathLst>
                <a:path w="16189" h="7997" extrusionOk="0">
                  <a:moveTo>
                    <a:pt x="5684" y="1"/>
                  </a:moveTo>
                  <a:cubicBezTo>
                    <a:pt x="5209" y="1"/>
                    <a:pt x="4747" y="79"/>
                    <a:pt x="4350" y="265"/>
                  </a:cubicBezTo>
                  <a:cubicBezTo>
                    <a:pt x="3918" y="496"/>
                    <a:pt x="3745" y="928"/>
                    <a:pt x="3861" y="1389"/>
                  </a:cubicBezTo>
                  <a:cubicBezTo>
                    <a:pt x="3861" y="1443"/>
                    <a:pt x="4036" y="1798"/>
                    <a:pt x="3872" y="1798"/>
                  </a:cubicBezTo>
                  <a:cubicBezTo>
                    <a:pt x="3861" y="1798"/>
                    <a:pt x="3847" y="1796"/>
                    <a:pt x="3832" y="1792"/>
                  </a:cubicBezTo>
                  <a:cubicBezTo>
                    <a:pt x="3629" y="1729"/>
                    <a:pt x="3421" y="1704"/>
                    <a:pt x="3211" y="1704"/>
                  </a:cubicBezTo>
                  <a:cubicBezTo>
                    <a:pt x="2945" y="1704"/>
                    <a:pt x="2678" y="1744"/>
                    <a:pt x="2420" y="1792"/>
                  </a:cubicBezTo>
                  <a:cubicBezTo>
                    <a:pt x="1960" y="1878"/>
                    <a:pt x="1527" y="2109"/>
                    <a:pt x="1239" y="2541"/>
                  </a:cubicBezTo>
                  <a:lnTo>
                    <a:pt x="1211" y="2570"/>
                  </a:lnTo>
                  <a:cubicBezTo>
                    <a:pt x="923" y="2973"/>
                    <a:pt x="980" y="3578"/>
                    <a:pt x="1297" y="3866"/>
                  </a:cubicBezTo>
                  <a:cubicBezTo>
                    <a:pt x="1556" y="4125"/>
                    <a:pt x="1931" y="4183"/>
                    <a:pt x="1672" y="4384"/>
                  </a:cubicBezTo>
                  <a:cubicBezTo>
                    <a:pt x="1211" y="4701"/>
                    <a:pt x="548" y="5047"/>
                    <a:pt x="231" y="5882"/>
                  </a:cubicBezTo>
                  <a:cubicBezTo>
                    <a:pt x="1" y="6458"/>
                    <a:pt x="318" y="7034"/>
                    <a:pt x="951" y="7121"/>
                  </a:cubicBezTo>
                  <a:lnTo>
                    <a:pt x="1239" y="7121"/>
                  </a:lnTo>
                  <a:cubicBezTo>
                    <a:pt x="2046" y="7034"/>
                    <a:pt x="2593" y="6574"/>
                    <a:pt x="3054" y="6257"/>
                  </a:cubicBezTo>
                  <a:cubicBezTo>
                    <a:pt x="3108" y="6218"/>
                    <a:pt x="3147" y="6203"/>
                    <a:pt x="3179" y="6203"/>
                  </a:cubicBezTo>
                  <a:cubicBezTo>
                    <a:pt x="3268" y="6203"/>
                    <a:pt x="3302" y="6324"/>
                    <a:pt x="3429" y="6430"/>
                  </a:cubicBezTo>
                  <a:cubicBezTo>
                    <a:pt x="3601" y="6602"/>
                    <a:pt x="3774" y="6775"/>
                    <a:pt x="4033" y="6862"/>
                  </a:cubicBezTo>
                  <a:cubicBezTo>
                    <a:pt x="4194" y="6907"/>
                    <a:pt x="4347" y="6928"/>
                    <a:pt x="4493" y="6928"/>
                  </a:cubicBezTo>
                  <a:cubicBezTo>
                    <a:pt x="5367" y="6928"/>
                    <a:pt x="5984" y="6170"/>
                    <a:pt x="6453" y="5306"/>
                  </a:cubicBezTo>
                  <a:cubicBezTo>
                    <a:pt x="6490" y="5239"/>
                    <a:pt x="6526" y="5214"/>
                    <a:pt x="6567" y="5214"/>
                  </a:cubicBezTo>
                  <a:cubicBezTo>
                    <a:pt x="6678" y="5214"/>
                    <a:pt x="6831" y="5394"/>
                    <a:pt x="7174" y="5394"/>
                  </a:cubicBezTo>
                  <a:cubicBezTo>
                    <a:pt x="7192" y="5394"/>
                    <a:pt x="7211" y="5394"/>
                    <a:pt x="7231" y="5393"/>
                  </a:cubicBezTo>
                  <a:cubicBezTo>
                    <a:pt x="7404" y="5393"/>
                    <a:pt x="7490" y="5335"/>
                    <a:pt x="7634" y="5306"/>
                  </a:cubicBezTo>
                  <a:cubicBezTo>
                    <a:pt x="7922" y="6055"/>
                    <a:pt x="8469" y="6631"/>
                    <a:pt x="9189" y="6631"/>
                  </a:cubicBezTo>
                  <a:cubicBezTo>
                    <a:pt x="9548" y="6631"/>
                    <a:pt x="9706" y="6461"/>
                    <a:pt x="9822" y="6461"/>
                  </a:cubicBezTo>
                  <a:cubicBezTo>
                    <a:pt x="9864" y="6461"/>
                    <a:pt x="9900" y="6483"/>
                    <a:pt x="9938" y="6545"/>
                  </a:cubicBezTo>
                  <a:cubicBezTo>
                    <a:pt x="10313" y="7150"/>
                    <a:pt x="10774" y="7697"/>
                    <a:pt x="11321" y="7899"/>
                  </a:cubicBezTo>
                  <a:cubicBezTo>
                    <a:pt x="11473" y="7959"/>
                    <a:pt x="11641" y="7996"/>
                    <a:pt x="11821" y="7996"/>
                  </a:cubicBezTo>
                  <a:cubicBezTo>
                    <a:pt x="11982" y="7996"/>
                    <a:pt x="12152" y="7967"/>
                    <a:pt x="12329" y="7899"/>
                  </a:cubicBezTo>
                  <a:cubicBezTo>
                    <a:pt x="12531" y="7841"/>
                    <a:pt x="12703" y="7639"/>
                    <a:pt x="12847" y="7466"/>
                  </a:cubicBezTo>
                  <a:cubicBezTo>
                    <a:pt x="12959" y="7355"/>
                    <a:pt x="12984" y="7227"/>
                    <a:pt x="13082" y="7227"/>
                  </a:cubicBezTo>
                  <a:cubicBezTo>
                    <a:pt x="13111" y="7227"/>
                    <a:pt x="13147" y="7239"/>
                    <a:pt x="13193" y="7265"/>
                  </a:cubicBezTo>
                  <a:cubicBezTo>
                    <a:pt x="13654" y="7553"/>
                    <a:pt x="14201" y="7927"/>
                    <a:pt x="14950" y="7985"/>
                  </a:cubicBezTo>
                  <a:lnTo>
                    <a:pt x="15238" y="7985"/>
                  </a:lnTo>
                  <a:cubicBezTo>
                    <a:pt x="15843" y="7899"/>
                    <a:pt x="16189" y="7351"/>
                    <a:pt x="15930" y="6775"/>
                  </a:cubicBezTo>
                  <a:cubicBezTo>
                    <a:pt x="15613" y="6026"/>
                    <a:pt x="14950" y="5709"/>
                    <a:pt x="14489" y="5421"/>
                  </a:cubicBezTo>
                  <a:cubicBezTo>
                    <a:pt x="14230" y="5277"/>
                    <a:pt x="14547" y="5162"/>
                    <a:pt x="14806" y="4903"/>
                  </a:cubicBezTo>
                  <a:cubicBezTo>
                    <a:pt x="15094" y="4615"/>
                    <a:pt x="15123" y="4039"/>
                    <a:pt x="14835" y="3693"/>
                  </a:cubicBezTo>
                  <a:cubicBezTo>
                    <a:pt x="14547" y="3290"/>
                    <a:pt x="14115" y="3088"/>
                    <a:pt x="13654" y="3002"/>
                  </a:cubicBezTo>
                  <a:cubicBezTo>
                    <a:pt x="13423" y="2971"/>
                    <a:pt x="13184" y="2940"/>
                    <a:pt x="12945" y="2940"/>
                  </a:cubicBezTo>
                  <a:cubicBezTo>
                    <a:pt x="12737" y="2940"/>
                    <a:pt x="12530" y="2964"/>
                    <a:pt x="12329" y="3031"/>
                  </a:cubicBezTo>
                  <a:cubicBezTo>
                    <a:pt x="12302" y="3040"/>
                    <a:pt x="12280" y="3044"/>
                    <a:pt x="12262" y="3044"/>
                  </a:cubicBezTo>
                  <a:cubicBezTo>
                    <a:pt x="12103" y="3044"/>
                    <a:pt x="12243" y="2737"/>
                    <a:pt x="12243" y="2685"/>
                  </a:cubicBezTo>
                  <a:cubicBezTo>
                    <a:pt x="12358" y="2224"/>
                    <a:pt x="12185" y="1850"/>
                    <a:pt x="11753" y="1648"/>
                  </a:cubicBezTo>
                  <a:cubicBezTo>
                    <a:pt x="11416" y="1502"/>
                    <a:pt x="11039" y="1439"/>
                    <a:pt x="10652" y="1439"/>
                  </a:cubicBezTo>
                  <a:cubicBezTo>
                    <a:pt x="10047" y="1439"/>
                    <a:pt x="9417" y="1593"/>
                    <a:pt x="8873" y="1821"/>
                  </a:cubicBezTo>
                  <a:cubicBezTo>
                    <a:pt x="8757" y="1504"/>
                    <a:pt x="8613" y="1216"/>
                    <a:pt x="8412" y="957"/>
                  </a:cubicBezTo>
                  <a:cubicBezTo>
                    <a:pt x="8210" y="726"/>
                    <a:pt x="7951" y="525"/>
                    <a:pt x="7692" y="409"/>
                  </a:cubicBezTo>
                  <a:cubicBezTo>
                    <a:pt x="7109" y="169"/>
                    <a:pt x="6383" y="1"/>
                    <a:pt x="56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06;p53"/>
            <p:cNvSpPr/>
            <p:nvPr/>
          </p:nvSpPr>
          <p:spPr>
            <a:xfrm>
              <a:off x="1543162" y="3856931"/>
              <a:ext cx="64455" cy="147992"/>
            </a:xfrm>
            <a:custGeom>
              <a:avLst/>
              <a:gdLst/>
              <a:ahLst/>
              <a:cxnLst/>
              <a:rect l="l" t="t" r="r" b="b"/>
              <a:pathLst>
                <a:path w="1868" h="4289" extrusionOk="0">
                  <a:moveTo>
                    <a:pt x="1715" y="0"/>
                  </a:moveTo>
                  <a:cubicBezTo>
                    <a:pt x="1238" y="0"/>
                    <a:pt x="0" y="1498"/>
                    <a:pt x="313" y="3136"/>
                  </a:cubicBezTo>
                  <a:cubicBezTo>
                    <a:pt x="370" y="3309"/>
                    <a:pt x="457" y="3741"/>
                    <a:pt x="687" y="4173"/>
                  </a:cubicBezTo>
                  <a:cubicBezTo>
                    <a:pt x="716" y="4231"/>
                    <a:pt x="802" y="4288"/>
                    <a:pt x="860" y="4288"/>
                  </a:cubicBezTo>
                  <a:cubicBezTo>
                    <a:pt x="975" y="4288"/>
                    <a:pt x="1090" y="4202"/>
                    <a:pt x="1090" y="4058"/>
                  </a:cubicBezTo>
                  <a:cubicBezTo>
                    <a:pt x="1051" y="3564"/>
                    <a:pt x="1038" y="3531"/>
                    <a:pt x="1034" y="3531"/>
                  </a:cubicBezTo>
                  <a:cubicBezTo>
                    <a:pt x="1034" y="3531"/>
                    <a:pt x="1033" y="3532"/>
                    <a:pt x="1033" y="3532"/>
                  </a:cubicBezTo>
                  <a:cubicBezTo>
                    <a:pt x="1033" y="3532"/>
                    <a:pt x="1033" y="3529"/>
                    <a:pt x="1033" y="3511"/>
                  </a:cubicBezTo>
                  <a:lnTo>
                    <a:pt x="1033" y="3021"/>
                  </a:lnTo>
                  <a:lnTo>
                    <a:pt x="1033" y="2762"/>
                  </a:lnTo>
                  <a:lnTo>
                    <a:pt x="1090" y="2502"/>
                  </a:lnTo>
                  <a:cubicBezTo>
                    <a:pt x="1119" y="1350"/>
                    <a:pt x="1810" y="285"/>
                    <a:pt x="1839" y="256"/>
                  </a:cubicBezTo>
                  <a:cubicBezTo>
                    <a:pt x="1868" y="169"/>
                    <a:pt x="1868" y="112"/>
                    <a:pt x="1839" y="54"/>
                  </a:cubicBezTo>
                  <a:cubicBezTo>
                    <a:pt x="1808" y="18"/>
                    <a:pt x="1766" y="0"/>
                    <a:pt x="17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07;p53"/>
            <p:cNvSpPr/>
            <p:nvPr/>
          </p:nvSpPr>
          <p:spPr>
            <a:xfrm>
              <a:off x="1045426" y="3941780"/>
              <a:ext cx="116696" cy="103066"/>
            </a:xfrm>
            <a:custGeom>
              <a:avLst/>
              <a:gdLst/>
              <a:ahLst/>
              <a:cxnLst/>
              <a:rect l="l" t="t" r="r" b="b"/>
              <a:pathLst>
                <a:path w="3382" h="2987" extrusionOk="0">
                  <a:moveTo>
                    <a:pt x="2937" y="1"/>
                  </a:moveTo>
                  <a:cubicBezTo>
                    <a:pt x="2112" y="1"/>
                    <a:pt x="343" y="783"/>
                    <a:pt x="19" y="2751"/>
                  </a:cubicBezTo>
                  <a:cubicBezTo>
                    <a:pt x="0" y="2898"/>
                    <a:pt x="87" y="2986"/>
                    <a:pt x="198" y="2986"/>
                  </a:cubicBezTo>
                  <a:cubicBezTo>
                    <a:pt x="260" y="2986"/>
                    <a:pt x="330" y="2958"/>
                    <a:pt x="393" y="2895"/>
                  </a:cubicBezTo>
                  <a:cubicBezTo>
                    <a:pt x="2323" y="72"/>
                    <a:pt x="3331" y="677"/>
                    <a:pt x="3360" y="245"/>
                  </a:cubicBezTo>
                  <a:cubicBezTo>
                    <a:pt x="3381" y="87"/>
                    <a:pt x="3211" y="1"/>
                    <a:pt x="2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08;p53"/>
            <p:cNvSpPr/>
            <p:nvPr/>
          </p:nvSpPr>
          <p:spPr>
            <a:xfrm>
              <a:off x="1322364" y="3958101"/>
              <a:ext cx="76567" cy="120181"/>
            </a:xfrm>
            <a:custGeom>
              <a:avLst/>
              <a:gdLst/>
              <a:ahLst/>
              <a:cxnLst/>
              <a:rect l="l" t="t" r="r" b="b"/>
              <a:pathLst>
                <a:path w="2219" h="3483" extrusionOk="0">
                  <a:moveTo>
                    <a:pt x="2029" y="1"/>
                  </a:moveTo>
                  <a:cubicBezTo>
                    <a:pt x="1764" y="1"/>
                    <a:pt x="1295" y="284"/>
                    <a:pt x="1066" y="492"/>
                  </a:cubicBezTo>
                  <a:cubicBezTo>
                    <a:pt x="317" y="1097"/>
                    <a:pt x="58" y="1846"/>
                    <a:pt x="0" y="2825"/>
                  </a:cubicBezTo>
                  <a:cubicBezTo>
                    <a:pt x="0" y="3229"/>
                    <a:pt x="29" y="3430"/>
                    <a:pt x="173" y="3459"/>
                  </a:cubicBezTo>
                  <a:cubicBezTo>
                    <a:pt x="205" y="3475"/>
                    <a:pt x="235" y="3482"/>
                    <a:pt x="263" y="3482"/>
                  </a:cubicBezTo>
                  <a:cubicBezTo>
                    <a:pt x="334" y="3482"/>
                    <a:pt x="391" y="3435"/>
                    <a:pt x="432" y="3373"/>
                  </a:cubicBezTo>
                  <a:lnTo>
                    <a:pt x="432" y="3315"/>
                  </a:lnTo>
                  <a:cubicBezTo>
                    <a:pt x="490" y="3171"/>
                    <a:pt x="519" y="3027"/>
                    <a:pt x="576" y="2883"/>
                  </a:cubicBezTo>
                  <a:lnTo>
                    <a:pt x="634" y="2681"/>
                  </a:lnTo>
                  <a:cubicBezTo>
                    <a:pt x="663" y="2595"/>
                    <a:pt x="663" y="2537"/>
                    <a:pt x="720" y="2451"/>
                  </a:cubicBezTo>
                  <a:cubicBezTo>
                    <a:pt x="749" y="2393"/>
                    <a:pt x="749" y="2307"/>
                    <a:pt x="778" y="2249"/>
                  </a:cubicBezTo>
                  <a:lnTo>
                    <a:pt x="864" y="2048"/>
                  </a:lnTo>
                  <a:cubicBezTo>
                    <a:pt x="893" y="1904"/>
                    <a:pt x="951" y="1817"/>
                    <a:pt x="1037" y="1673"/>
                  </a:cubicBezTo>
                  <a:cubicBezTo>
                    <a:pt x="1181" y="1414"/>
                    <a:pt x="1325" y="1183"/>
                    <a:pt x="1498" y="982"/>
                  </a:cubicBezTo>
                  <a:cubicBezTo>
                    <a:pt x="1757" y="694"/>
                    <a:pt x="2016" y="435"/>
                    <a:pt x="2161" y="319"/>
                  </a:cubicBezTo>
                  <a:cubicBezTo>
                    <a:pt x="2189" y="291"/>
                    <a:pt x="2218" y="233"/>
                    <a:pt x="2218" y="147"/>
                  </a:cubicBezTo>
                  <a:cubicBezTo>
                    <a:pt x="2202" y="43"/>
                    <a:pt x="2131" y="1"/>
                    <a:pt x="20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09;p53"/>
            <p:cNvSpPr/>
            <p:nvPr/>
          </p:nvSpPr>
          <p:spPr>
            <a:xfrm>
              <a:off x="805546" y="3875426"/>
              <a:ext cx="72564" cy="125909"/>
            </a:xfrm>
            <a:custGeom>
              <a:avLst/>
              <a:gdLst/>
              <a:ahLst/>
              <a:cxnLst/>
              <a:rect l="l" t="t" r="r" b="b"/>
              <a:pathLst>
                <a:path w="2103" h="3649" extrusionOk="0">
                  <a:moveTo>
                    <a:pt x="1946" y="1"/>
                  </a:moveTo>
                  <a:cubicBezTo>
                    <a:pt x="1708" y="1"/>
                    <a:pt x="1137" y="264"/>
                    <a:pt x="922" y="526"/>
                  </a:cubicBezTo>
                  <a:cubicBezTo>
                    <a:pt x="288" y="1304"/>
                    <a:pt x="0" y="2398"/>
                    <a:pt x="432" y="3522"/>
                  </a:cubicBezTo>
                  <a:cubicBezTo>
                    <a:pt x="460" y="3605"/>
                    <a:pt x="541" y="3648"/>
                    <a:pt x="621" y="3648"/>
                  </a:cubicBezTo>
                  <a:cubicBezTo>
                    <a:pt x="707" y="3648"/>
                    <a:pt x="792" y="3598"/>
                    <a:pt x="807" y="3493"/>
                  </a:cubicBezTo>
                  <a:cubicBezTo>
                    <a:pt x="1008" y="2168"/>
                    <a:pt x="1066" y="1390"/>
                    <a:pt x="2016" y="238"/>
                  </a:cubicBezTo>
                  <a:cubicBezTo>
                    <a:pt x="2016" y="209"/>
                    <a:pt x="2103" y="152"/>
                    <a:pt x="2045" y="37"/>
                  </a:cubicBezTo>
                  <a:cubicBezTo>
                    <a:pt x="2030" y="12"/>
                    <a:pt x="1995" y="1"/>
                    <a:pt x="19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10;p53"/>
            <p:cNvSpPr/>
            <p:nvPr/>
          </p:nvSpPr>
          <p:spPr>
            <a:xfrm>
              <a:off x="1774588" y="3746029"/>
              <a:ext cx="41268" cy="135708"/>
            </a:xfrm>
            <a:custGeom>
              <a:avLst/>
              <a:gdLst/>
              <a:ahLst/>
              <a:cxnLst/>
              <a:rect l="l" t="t" r="r" b="b"/>
              <a:pathLst>
                <a:path w="1196" h="3933" extrusionOk="0">
                  <a:moveTo>
                    <a:pt x="980" y="0"/>
                  </a:moveTo>
                  <a:cubicBezTo>
                    <a:pt x="941" y="0"/>
                    <a:pt x="901" y="13"/>
                    <a:pt x="864" y="42"/>
                  </a:cubicBezTo>
                  <a:cubicBezTo>
                    <a:pt x="317" y="474"/>
                    <a:pt x="29" y="1223"/>
                    <a:pt x="0" y="1914"/>
                  </a:cubicBezTo>
                  <a:cubicBezTo>
                    <a:pt x="0" y="2663"/>
                    <a:pt x="144" y="2951"/>
                    <a:pt x="317" y="3412"/>
                  </a:cubicBezTo>
                  <a:cubicBezTo>
                    <a:pt x="480" y="3711"/>
                    <a:pt x="592" y="3933"/>
                    <a:pt x="749" y="3933"/>
                  </a:cubicBezTo>
                  <a:cubicBezTo>
                    <a:pt x="758" y="3933"/>
                    <a:pt x="768" y="3932"/>
                    <a:pt x="778" y="3931"/>
                  </a:cubicBezTo>
                  <a:cubicBezTo>
                    <a:pt x="893" y="3931"/>
                    <a:pt x="951" y="3815"/>
                    <a:pt x="951" y="3700"/>
                  </a:cubicBezTo>
                  <a:lnTo>
                    <a:pt x="951" y="3671"/>
                  </a:lnTo>
                  <a:cubicBezTo>
                    <a:pt x="951" y="3643"/>
                    <a:pt x="864" y="3009"/>
                    <a:pt x="864" y="2980"/>
                  </a:cubicBezTo>
                  <a:cubicBezTo>
                    <a:pt x="807" y="2778"/>
                    <a:pt x="778" y="2519"/>
                    <a:pt x="778" y="2346"/>
                  </a:cubicBezTo>
                  <a:cubicBezTo>
                    <a:pt x="720" y="1511"/>
                    <a:pt x="1008" y="705"/>
                    <a:pt x="1152" y="215"/>
                  </a:cubicBezTo>
                  <a:cubicBezTo>
                    <a:pt x="1195" y="107"/>
                    <a:pt x="1094" y="0"/>
                    <a:pt x="9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11;p53"/>
            <p:cNvSpPr/>
            <p:nvPr/>
          </p:nvSpPr>
          <p:spPr>
            <a:xfrm>
              <a:off x="1179236" y="2963268"/>
              <a:ext cx="493007" cy="241535"/>
            </a:xfrm>
            <a:custGeom>
              <a:avLst/>
              <a:gdLst/>
              <a:ahLst/>
              <a:cxnLst/>
              <a:rect l="l" t="t" r="r" b="b"/>
              <a:pathLst>
                <a:path w="14288" h="7000" extrusionOk="0">
                  <a:moveTo>
                    <a:pt x="7403" y="1"/>
                  </a:moveTo>
                  <a:cubicBezTo>
                    <a:pt x="5531" y="951"/>
                    <a:pt x="1009" y="3428"/>
                    <a:pt x="0" y="6107"/>
                  </a:cubicBezTo>
                  <a:lnTo>
                    <a:pt x="288" y="6107"/>
                  </a:lnTo>
                  <a:cubicBezTo>
                    <a:pt x="1124" y="6049"/>
                    <a:pt x="1642" y="5589"/>
                    <a:pt x="2132" y="5272"/>
                  </a:cubicBezTo>
                  <a:cubicBezTo>
                    <a:pt x="2178" y="5233"/>
                    <a:pt x="2212" y="5218"/>
                    <a:pt x="2240" y="5218"/>
                  </a:cubicBezTo>
                  <a:cubicBezTo>
                    <a:pt x="2317" y="5218"/>
                    <a:pt x="2351" y="5339"/>
                    <a:pt x="2478" y="5445"/>
                  </a:cubicBezTo>
                  <a:cubicBezTo>
                    <a:pt x="2650" y="5617"/>
                    <a:pt x="2852" y="5790"/>
                    <a:pt x="3082" y="5877"/>
                  </a:cubicBezTo>
                  <a:cubicBezTo>
                    <a:pt x="3243" y="5922"/>
                    <a:pt x="3396" y="5943"/>
                    <a:pt x="3542" y="5943"/>
                  </a:cubicBezTo>
                  <a:cubicBezTo>
                    <a:pt x="4416" y="5943"/>
                    <a:pt x="5033" y="5185"/>
                    <a:pt x="5502" y="4321"/>
                  </a:cubicBezTo>
                  <a:cubicBezTo>
                    <a:pt x="5540" y="4253"/>
                    <a:pt x="5578" y="4229"/>
                    <a:pt x="5622" y="4229"/>
                  </a:cubicBezTo>
                  <a:cubicBezTo>
                    <a:pt x="5735" y="4229"/>
                    <a:pt x="5891" y="4385"/>
                    <a:pt x="6200" y="4385"/>
                  </a:cubicBezTo>
                  <a:cubicBezTo>
                    <a:pt x="6235" y="4385"/>
                    <a:pt x="6271" y="4383"/>
                    <a:pt x="6309" y="4379"/>
                  </a:cubicBezTo>
                  <a:cubicBezTo>
                    <a:pt x="6453" y="4379"/>
                    <a:pt x="6539" y="4350"/>
                    <a:pt x="6683" y="4321"/>
                  </a:cubicBezTo>
                  <a:cubicBezTo>
                    <a:pt x="6971" y="5070"/>
                    <a:pt x="7518" y="5646"/>
                    <a:pt x="8238" y="5646"/>
                  </a:cubicBezTo>
                  <a:cubicBezTo>
                    <a:pt x="8632" y="5646"/>
                    <a:pt x="8776" y="5464"/>
                    <a:pt x="8886" y="5464"/>
                  </a:cubicBezTo>
                  <a:cubicBezTo>
                    <a:pt x="8921" y="5464"/>
                    <a:pt x="8953" y="5482"/>
                    <a:pt x="8987" y="5531"/>
                  </a:cubicBezTo>
                  <a:cubicBezTo>
                    <a:pt x="9468" y="6324"/>
                    <a:pt x="10089" y="6997"/>
                    <a:pt x="10884" y="6997"/>
                  </a:cubicBezTo>
                  <a:cubicBezTo>
                    <a:pt x="11042" y="6997"/>
                    <a:pt x="11206" y="6971"/>
                    <a:pt x="11378" y="6914"/>
                  </a:cubicBezTo>
                  <a:cubicBezTo>
                    <a:pt x="11637" y="6856"/>
                    <a:pt x="11810" y="6654"/>
                    <a:pt x="11954" y="6481"/>
                  </a:cubicBezTo>
                  <a:cubicBezTo>
                    <a:pt x="12065" y="6370"/>
                    <a:pt x="12091" y="6242"/>
                    <a:pt x="12176" y="6242"/>
                  </a:cubicBezTo>
                  <a:cubicBezTo>
                    <a:pt x="12201" y="6242"/>
                    <a:pt x="12231" y="6254"/>
                    <a:pt x="12271" y="6280"/>
                  </a:cubicBezTo>
                  <a:cubicBezTo>
                    <a:pt x="12732" y="6568"/>
                    <a:pt x="13279" y="6942"/>
                    <a:pt x="14028" y="7000"/>
                  </a:cubicBezTo>
                  <a:lnTo>
                    <a:pt x="14287" y="7000"/>
                  </a:lnTo>
                  <a:cubicBezTo>
                    <a:pt x="13394" y="4868"/>
                    <a:pt x="10111" y="3025"/>
                    <a:pt x="7979" y="2017"/>
                  </a:cubicBezTo>
                  <a:cubicBezTo>
                    <a:pt x="8037" y="1297"/>
                    <a:pt x="7835" y="548"/>
                    <a:pt x="7403" y="1"/>
                  </a:cubicBez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12;p53"/>
            <p:cNvSpPr/>
            <p:nvPr/>
          </p:nvSpPr>
          <p:spPr>
            <a:xfrm>
              <a:off x="1563865" y="3822011"/>
              <a:ext cx="190847" cy="244537"/>
            </a:xfrm>
            <a:custGeom>
              <a:avLst/>
              <a:gdLst/>
              <a:ahLst/>
              <a:cxnLst/>
              <a:rect l="l" t="t" r="r" b="b"/>
              <a:pathLst>
                <a:path w="5531" h="7087" extrusionOk="0">
                  <a:moveTo>
                    <a:pt x="2420" y="0"/>
                  </a:moveTo>
                  <a:cubicBezTo>
                    <a:pt x="2795" y="2823"/>
                    <a:pt x="2391" y="5502"/>
                    <a:pt x="1" y="6654"/>
                  </a:cubicBezTo>
                  <a:cubicBezTo>
                    <a:pt x="231" y="6827"/>
                    <a:pt x="490" y="6971"/>
                    <a:pt x="721" y="7086"/>
                  </a:cubicBezTo>
                  <a:lnTo>
                    <a:pt x="778" y="7086"/>
                  </a:lnTo>
                  <a:cubicBezTo>
                    <a:pt x="2247" y="6654"/>
                    <a:pt x="3659" y="6107"/>
                    <a:pt x="4955" y="5531"/>
                  </a:cubicBezTo>
                  <a:cubicBezTo>
                    <a:pt x="5531" y="4148"/>
                    <a:pt x="5099" y="2074"/>
                    <a:pt x="4264" y="1066"/>
                  </a:cubicBezTo>
                  <a:cubicBezTo>
                    <a:pt x="3803" y="490"/>
                    <a:pt x="3111" y="144"/>
                    <a:pt x="2420" y="0"/>
                  </a:cubicBezTo>
                  <a:close/>
                </a:path>
              </a:pathLst>
            </a:custGeom>
            <a:solidFill>
              <a:srgbClr val="090909">
                <a:alpha val="2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13;p53"/>
            <p:cNvSpPr/>
            <p:nvPr/>
          </p:nvSpPr>
          <p:spPr>
            <a:xfrm>
              <a:off x="1012266" y="3946231"/>
              <a:ext cx="235566" cy="180944"/>
            </a:xfrm>
            <a:custGeom>
              <a:avLst/>
              <a:gdLst/>
              <a:ahLst/>
              <a:cxnLst/>
              <a:rect l="l" t="t" r="r" b="b"/>
              <a:pathLst>
                <a:path w="6827" h="5244" extrusionOk="0">
                  <a:moveTo>
                    <a:pt x="6020" y="1"/>
                  </a:moveTo>
                  <a:cubicBezTo>
                    <a:pt x="4720" y="2169"/>
                    <a:pt x="3035" y="3862"/>
                    <a:pt x="867" y="3862"/>
                  </a:cubicBezTo>
                  <a:cubicBezTo>
                    <a:pt x="586" y="3862"/>
                    <a:pt x="298" y="3834"/>
                    <a:pt x="0" y="3774"/>
                  </a:cubicBezTo>
                  <a:lnTo>
                    <a:pt x="0" y="3774"/>
                  </a:lnTo>
                  <a:cubicBezTo>
                    <a:pt x="87" y="4062"/>
                    <a:pt x="144" y="4321"/>
                    <a:pt x="288" y="4581"/>
                  </a:cubicBezTo>
                  <a:cubicBezTo>
                    <a:pt x="317" y="4638"/>
                    <a:pt x="375" y="4696"/>
                    <a:pt x="432" y="4782"/>
                  </a:cubicBezTo>
                  <a:cubicBezTo>
                    <a:pt x="1844" y="5042"/>
                    <a:pt x="3169" y="5186"/>
                    <a:pt x="4235" y="5214"/>
                  </a:cubicBezTo>
                  <a:cubicBezTo>
                    <a:pt x="4523" y="5214"/>
                    <a:pt x="4955" y="5243"/>
                    <a:pt x="5444" y="5243"/>
                  </a:cubicBezTo>
                  <a:cubicBezTo>
                    <a:pt x="6280" y="4350"/>
                    <a:pt x="6827" y="3025"/>
                    <a:pt x="6827" y="2017"/>
                  </a:cubicBezTo>
                  <a:cubicBezTo>
                    <a:pt x="6827" y="1211"/>
                    <a:pt x="6481" y="548"/>
                    <a:pt x="6020" y="1"/>
                  </a:cubicBezTo>
                  <a:close/>
                </a:path>
              </a:pathLst>
            </a:custGeom>
            <a:solidFill>
              <a:srgbClr val="090909">
                <a:alpha val="2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14;p53"/>
            <p:cNvSpPr/>
            <p:nvPr/>
          </p:nvSpPr>
          <p:spPr>
            <a:xfrm>
              <a:off x="1305456" y="3942263"/>
              <a:ext cx="195816" cy="181910"/>
            </a:xfrm>
            <a:custGeom>
              <a:avLst/>
              <a:gdLst/>
              <a:ahLst/>
              <a:cxnLst/>
              <a:rect l="l" t="t" r="r" b="b"/>
              <a:pathLst>
                <a:path w="5675" h="5272" extrusionOk="0">
                  <a:moveTo>
                    <a:pt x="4120" y="1"/>
                  </a:moveTo>
                  <a:cubicBezTo>
                    <a:pt x="3572" y="2564"/>
                    <a:pt x="2391" y="4753"/>
                    <a:pt x="1" y="5041"/>
                  </a:cubicBezTo>
                  <a:cubicBezTo>
                    <a:pt x="29" y="5128"/>
                    <a:pt x="87" y="5185"/>
                    <a:pt x="145" y="5272"/>
                  </a:cubicBezTo>
                  <a:cubicBezTo>
                    <a:pt x="1786" y="5128"/>
                    <a:pt x="3515" y="4869"/>
                    <a:pt x="5272" y="4465"/>
                  </a:cubicBezTo>
                  <a:cubicBezTo>
                    <a:pt x="5617" y="3486"/>
                    <a:pt x="5675" y="2305"/>
                    <a:pt x="5416" y="1527"/>
                  </a:cubicBezTo>
                  <a:cubicBezTo>
                    <a:pt x="5156" y="836"/>
                    <a:pt x="4696" y="289"/>
                    <a:pt x="4120" y="1"/>
                  </a:cubicBezTo>
                  <a:close/>
                </a:path>
              </a:pathLst>
            </a:custGeom>
            <a:solidFill>
              <a:srgbClr val="090909">
                <a:alpha val="2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15;p53"/>
            <p:cNvSpPr/>
            <p:nvPr/>
          </p:nvSpPr>
          <p:spPr>
            <a:xfrm>
              <a:off x="811481" y="3845854"/>
              <a:ext cx="185913" cy="227560"/>
            </a:xfrm>
            <a:custGeom>
              <a:avLst/>
              <a:gdLst/>
              <a:ahLst/>
              <a:cxnLst/>
              <a:rect l="l" t="t" r="r" b="b"/>
              <a:pathLst>
                <a:path w="5388" h="6595" extrusionOk="0">
                  <a:moveTo>
                    <a:pt x="3141" y="1"/>
                  </a:moveTo>
                  <a:cubicBezTo>
                    <a:pt x="3054" y="2622"/>
                    <a:pt x="2276" y="4955"/>
                    <a:pt x="1" y="5675"/>
                  </a:cubicBezTo>
                  <a:cubicBezTo>
                    <a:pt x="174" y="5848"/>
                    <a:pt x="347" y="6049"/>
                    <a:pt x="577" y="6194"/>
                  </a:cubicBezTo>
                  <a:cubicBezTo>
                    <a:pt x="1050" y="6464"/>
                    <a:pt x="1613" y="6595"/>
                    <a:pt x="2174" y="6595"/>
                  </a:cubicBezTo>
                  <a:cubicBezTo>
                    <a:pt x="2809" y="6595"/>
                    <a:pt x="3443" y="6428"/>
                    <a:pt x="3947" y="6107"/>
                  </a:cubicBezTo>
                  <a:cubicBezTo>
                    <a:pt x="5330" y="5214"/>
                    <a:pt x="5387" y="2593"/>
                    <a:pt x="4667" y="1297"/>
                  </a:cubicBezTo>
                  <a:cubicBezTo>
                    <a:pt x="4293" y="634"/>
                    <a:pt x="3745" y="202"/>
                    <a:pt x="3141" y="1"/>
                  </a:cubicBezTo>
                  <a:close/>
                </a:path>
              </a:pathLst>
            </a:custGeom>
            <a:solidFill>
              <a:srgbClr val="090909">
                <a:alpha val="2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16;p53"/>
            <p:cNvSpPr/>
            <p:nvPr/>
          </p:nvSpPr>
          <p:spPr>
            <a:xfrm>
              <a:off x="1791448" y="3708669"/>
              <a:ext cx="151097" cy="231736"/>
            </a:xfrm>
            <a:custGeom>
              <a:avLst/>
              <a:gdLst/>
              <a:ahLst/>
              <a:cxnLst/>
              <a:rect l="l" t="t" r="r" b="b"/>
              <a:pathLst>
                <a:path w="4379" h="6716" extrusionOk="0">
                  <a:moveTo>
                    <a:pt x="1354" y="1"/>
                  </a:moveTo>
                  <a:cubicBezTo>
                    <a:pt x="2045" y="2507"/>
                    <a:pt x="2016" y="5013"/>
                    <a:pt x="0" y="6338"/>
                  </a:cubicBezTo>
                  <a:cubicBezTo>
                    <a:pt x="202" y="6482"/>
                    <a:pt x="403" y="6597"/>
                    <a:pt x="720" y="6626"/>
                  </a:cubicBezTo>
                  <a:cubicBezTo>
                    <a:pt x="905" y="6687"/>
                    <a:pt x="1116" y="6716"/>
                    <a:pt x="1333" y="6716"/>
                  </a:cubicBezTo>
                  <a:cubicBezTo>
                    <a:pt x="1521" y="6716"/>
                    <a:pt x="1714" y="6695"/>
                    <a:pt x="1901" y="6654"/>
                  </a:cubicBezTo>
                  <a:cubicBezTo>
                    <a:pt x="3226" y="5617"/>
                    <a:pt x="4119" y="4494"/>
                    <a:pt x="4378" y="3313"/>
                  </a:cubicBezTo>
                  <a:cubicBezTo>
                    <a:pt x="4234" y="2305"/>
                    <a:pt x="3773" y="1297"/>
                    <a:pt x="3197" y="750"/>
                  </a:cubicBezTo>
                  <a:cubicBezTo>
                    <a:pt x="2650" y="260"/>
                    <a:pt x="1988" y="1"/>
                    <a:pt x="1354" y="1"/>
                  </a:cubicBezTo>
                  <a:close/>
                </a:path>
              </a:pathLst>
            </a:custGeom>
            <a:solidFill>
              <a:srgbClr val="090909">
                <a:alpha val="2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17;p53"/>
            <p:cNvSpPr/>
            <p:nvPr/>
          </p:nvSpPr>
          <p:spPr>
            <a:xfrm>
              <a:off x="699201" y="2923966"/>
              <a:ext cx="1344729" cy="1758754"/>
            </a:xfrm>
            <a:custGeom>
              <a:avLst/>
              <a:gdLst/>
              <a:ahLst/>
              <a:cxnLst/>
              <a:rect l="l" t="t" r="r" b="b"/>
              <a:pathLst>
                <a:path w="38972" h="50971" extrusionOk="0">
                  <a:moveTo>
                    <a:pt x="18544" y="366"/>
                  </a:moveTo>
                  <a:cubicBezTo>
                    <a:pt x="19226" y="366"/>
                    <a:pt x="20010" y="534"/>
                    <a:pt x="20653" y="823"/>
                  </a:cubicBezTo>
                  <a:cubicBezTo>
                    <a:pt x="21113" y="1024"/>
                    <a:pt x="21430" y="1428"/>
                    <a:pt x="21574" y="1888"/>
                  </a:cubicBezTo>
                  <a:lnTo>
                    <a:pt x="21690" y="2234"/>
                  </a:lnTo>
                  <a:cubicBezTo>
                    <a:pt x="21718" y="2407"/>
                    <a:pt x="21747" y="2609"/>
                    <a:pt x="21747" y="2810"/>
                  </a:cubicBezTo>
                  <a:lnTo>
                    <a:pt x="21747" y="3242"/>
                  </a:lnTo>
                  <a:lnTo>
                    <a:pt x="21747" y="3300"/>
                  </a:lnTo>
                  <a:lnTo>
                    <a:pt x="21747" y="3386"/>
                  </a:lnTo>
                  <a:lnTo>
                    <a:pt x="21747" y="3415"/>
                  </a:lnTo>
                  <a:cubicBezTo>
                    <a:pt x="21747" y="3473"/>
                    <a:pt x="21747" y="3559"/>
                    <a:pt x="21718" y="3617"/>
                  </a:cubicBezTo>
                  <a:lnTo>
                    <a:pt x="21718" y="3703"/>
                  </a:lnTo>
                  <a:lnTo>
                    <a:pt x="21718" y="3732"/>
                  </a:lnTo>
                  <a:cubicBezTo>
                    <a:pt x="21718" y="3818"/>
                    <a:pt x="21690" y="3905"/>
                    <a:pt x="21690" y="3991"/>
                  </a:cubicBezTo>
                  <a:cubicBezTo>
                    <a:pt x="21545" y="4481"/>
                    <a:pt x="21171" y="5057"/>
                    <a:pt x="20710" y="5316"/>
                  </a:cubicBezTo>
                  <a:cubicBezTo>
                    <a:pt x="20595" y="5403"/>
                    <a:pt x="20509" y="5431"/>
                    <a:pt x="20393" y="5431"/>
                  </a:cubicBezTo>
                  <a:cubicBezTo>
                    <a:pt x="20343" y="5439"/>
                    <a:pt x="20296" y="5442"/>
                    <a:pt x="20252" y="5442"/>
                  </a:cubicBezTo>
                  <a:cubicBezTo>
                    <a:pt x="20118" y="5442"/>
                    <a:pt x="20004" y="5410"/>
                    <a:pt x="19875" y="5345"/>
                  </a:cubicBezTo>
                  <a:cubicBezTo>
                    <a:pt x="19739" y="5300"/>
                    <a:pt x="19651" y="5255"/>
                    <a:pt x="19569" y="5255"/>
                  </a:cubicBezTo>
                  <a:cubicBezTo>
                    <a:pt x="19494" y="5255"/>
                    <a:pt x="19424" y="5292"/>
                    <a:pt x="19328" y="5403"/>
                  </a:cubicBezTo>
                  <a:cubicBezTo>
                    <a:pt x="19299" y="5460"/>
                    <a:pt x="19270" y="5547"/>
                    <a:pt x="19241" y="5575"/>
                  </a:cubicBezTo>
                  <a:cubicBezTo>
                    <a:pt x="18838" y="6209"/>
                    <a:pt x="18377" y="6843"/>
                    <a:pt x="17657" y="6929"/>
                  </a:cubicBezTo>
                  <a:cubicBezTo>
                    <a:pt x="17586" y="6941"/>
                    <a:pt x="17518" y="6946"/>
                    <a:pt x="17454" y="6946"/>
                  </a:cubicBezTo>
                  <a:cubicBezTo>
                    <a:pt x="16891" y="6946"/>
                    <a:pt x="16573" y="6531"/>
                    <a:pt x="16418" y="6324"/>
                  </a:cubicBezTo>
                  <a:cubicBezTo>
                    <a:pt x="16348" y="6242"/>
                    <a:pt x="16287" y="6203"/>
                    <a:pt x="16218" y="6203"/>
                  </a:cubicBezTo>
                  <a:cubicBezTo>
                    <a:pt x="16118" y="6203"/>
                    <a:pt x="16001" y="6286"/>
                    <a:pt x="15813" y="6440"/>
                  </a:cubicBezTo>
                  <a:cubicBezTo>
                    <a:pt x="15419" y="6755"/>
                    <a:pt x="14714" y="7142"/>
                    <a:pt x="14156" y="7142"/>
                  </a:cubicBezTo>
                  <a:cubicBezTo>
                    <a:pt x="14102" y="7142"/>
                    <a:pt x="14049" y="7138"/>
                    <a:pt x="13999" y="7131"/>
                  </a:cubicBezTo>
                  <a:cubicBezTo>
                    <a:pt x="13624" y="7044"/>
                    <a:pt x="13250" y="6728"/>
                    <a:pt x="13336" y="6296"/>
                  </a:cubicBezTo>
                  <a:cubicBezTo>
                    <a:pt x="13480" y="5604"/>
                    <a:pt x="14143" y="4971"/>
                    <a:pt x="14690" y="4682"/>
                  </a:cubicBezTo>
                  <a:cubicBezTo>
                    <a:pt x="15266" y="4337"/>
                    <a:pt x="14690" y="4250"/>
                    <a:pt x="14431" y="3962"/>
                  </a:cubicBezTo>
                  <a:cubicBezTo>
                    <a:pt x="14085" y="3617"/>
                    <a:pt x="14085" y="3242"/>
                    <a:pt x="14316" y="2897"/>
                  </a:cubicBezTo>
                  <a:cubicBezTo>
                    <a:pt x="14316" y="2868"/>
                    <a:pt x="14344" y="2868"/>
                    <a:pt x="14344" y="2839"/>
                  </a:cubicBezTo>
                  <a:cubicBezTo>
                    <a:pt x="14344" y="2810"/>
                    <a:pt x="14373" y="2810"/>
                    <a:pt x="14373" y="2753"/>
                  </a:cubicBezTo>
                  <a:cubicBezTo>
                    <a:pt x="14431" y="2666"/>
                    <a:pt x="14575" y="2551"/>
                    <a:pt x="14690" y="2436"/>
                  </a:cubicBezTo>
                  <a:cubicBezTo>
                    <a:pt x="14719" y="2407"/>
                    <a:pt x="14777" y="2378"/>
                    <a:pt x="14834" y="2378"/>
                  </a:cubicBezTo>
                  <a:cubicBezTo>
                    <a:pt x="14892" y="2321"/>
                    <a:pt x="14949" y="2292"/>
                    <a:pt x="14978" y="2292"/>
                  </a:cubicBezTo>
                  <a:cubicBezTo>
                    <a:pt x="15293" y="2125"/>
                    <a:pt x="15655" y="2042"/>
                    <a:pt x="16027" y="2042"/>
                  </a:cubicBezTo>
                  <a:cubicBezTo>
                    <a:pt x="16234" y="2042"/>
                    <a:pt x="16443" y="2067"/>
                    <a:pt x="16649" y="2119"/>
                  </a:cubicBezTo>
                  <a:lnTo>
                    <a:pt x="16678" y="2119"/>
                  </a:lnTo>
                  <a:cubicBezTo>
                    <a:pt x="16750" y="2133"/>
                    <a:pt x="16800" y="2141"/>
                    <a:pt x="16843" y="2141"/>
                  </a:cubicBezTo>
                  <a:cubicBezTo>
                    <a:pt x="16886" y="2141"/>
                    <a:pt x="16922" y="2133"/>
                    <a:pt x="16966" y="2119"/>
                  </a:cubicBezTo>
                  <a:cubicBezTo>
                    <a:pt x="17052" y="2090"/>
                    <a:pt x="17081" y="1975"/>
                    <a:pt x="17052" y="1860"/>
                  </a:cubicBezTo>
                  <a:cubicBezTo>
                    <a:pt x="16627" y="797"/>
                    <a:pt x="17455" y="366"/>
                    <a:pt x="18544" y="366"/>
                  </a:cubicBezTo>
                  <a:close/>
                  <a:moveTo>
                    <a:pt x="23508" y="1740"/>
                  </a:moveTo>
                  <a:cubicBezTo>
                    <a:pt x="24464" y="1740"/>
                    <a:pt x="25181" y="2139"/>
                    <a:pt x="24858" y="3127"/>
                  </a:cubicBezTo>
                  <a:cubicBezTo>
                    <a:pt x="24791" y="3261"/>
                    <a:pt x="24845" y="3395"/>
                    <a:pt x="25020" y="3395"/>
                  </a:cubicBezTo>
                  <a:cubicBezTo>
                    <a:pt x="25071" y="3395"/>
                    <a:pt x="25132" y="3383"/>
                    <a:pt x="25204" y="3357"/>
                  </a:cubicBezTo>
                  <a:cubicBezTo>
                    <a:pt x="25436" y="3279"/>
                    <a:pt x="25674" y="3243"/>
                    <a:pt x="25908" y="3243"/>
                  </a:cubicBezTo>
                  <a:cubicBezTo>
                    <a:pt x="27126" y="3243"/>
                    <a:pt x="28209" y="4207"/>
                    <a:pt x="27508" y="5028"/>
                  </a:cubicBezTo>
                  <a:cubicBezTo>
                    <a:pt x="27278" y="5316"/>
                    <a:pt x="26759" y="5460"/>
                    <a:pt x="27306" y="5719"/>
                  </a:cubicBezTo>
                  <a:cubicBezTo>
                    <a:pt x="27854" y="5950"/>
                    <a:pt x="28516" y="6526"/>
                    <a:pt x="28718" y="7188"/>
                  </a:cubicBezTo>
                  <a:cubicBezTo>
                    <a:pt x="28804" y="7592"/>
                    <a:pt x="28487" y="7880"/>
                    <a:pt x="28170" y="8024"/>
                  </a:cubicBezTo>
                  <a:lnTo>
                    <a:pt x="28055" y="8024"/>
                  </a:lnTo>
                  <a:cubicBezTo>
                    <a:pt x="27978" y="8024"/>
                    <a:pt x="27914" y="8037"/>
                    <a:pt x="27846" y="8037"/>
                  </a:cubicBezTo>
                  <a:cubicBezTo>
                    <a:pt x="27812" y="8037"/>
                    <a:pt x="27777" y="8033"/>
                    <a:pt x="27738" y="8024"/>
                  </a:cubicBezTo>
                  <a:lnTo>
                    <a:pt x="27594" y="8024"/>
                  </a:lnTo>
                  <a:cubicBezTo>
                    <a:pt x="27162" y="7937"/>
                    <a:pt x="26701" y="7678"/>
                    <a:pt x="26356" y="7476"/>
                  </a:cubicBezTo>
                  <a:cubicBezTo>
                    <a:pt x="26175" y="7345"/>
                    <a:pt x="26060" y="7279"/>
                    <a:pt x="25967" y="7279"/>
                  </a:cubicBezTo>
                  <a:cubicBezTo>
                    <a:pt x="25898" y="7279"/>
                    <a:pt x="25841" y="7316"/>
                    <a:pt x="25780" y="7390"/>
                  </a:cubicBezTo>
                  <a:cubicBezTo>
                    <a:pt x="25616" y="7608"/>
                    <a:pt x="25350" y="8057"/>
                    <a:pt x="24738" y="8057"/>
                  </a:cubicBezTo>
                  <a:cubicBezTo>
                    <a:pt x="24702" y="8057"/>
                    <a:pt x="24665" y="8056"/>
                    <a:pt x="24628" y="8053"/>
                  </a:cubicBezTo>
                  <a:cubicBezTo>
                    <a:pt x="23965" y="7966"/>
                    <a:pt x="23447" y="7390"/>
                    <a:pt x="23043" y="6843"/>
                  </a:cubicBezTo>
                  <a:cubicBezTo>
                    <a:pt x="23015" y="6756"/>
                    <a:pt x="22986" y="6728"/>
                    <a:pt x="22957" y="6641"/>
                  </a:cubicBezTo>
                  <a:cubicBezTo>
                    <a:pt x="22864" y="6549"/>
                    <a:pt x="22796" y="6511"/>
                    <a:pt x="22727" y="6511"/>
                  </a:cubicBezTo>
                  <a:cubicBezTo>
                    <a:pt x="22646" y="6511"/>
                    <a:pt x="22563" y="6563"/>
                    <a:pt x="22438" y="6641"/>
                  </a:cubicBezTo>
                  <a:cubicBezTo>
                    <a:pt x="22319" y="6701"/>
                    <a:pt x="22196" y="6728"/>
                    <a:pt x="22074" y="6728"/>
                  </a:cubicBezTo>
                  <a:cubicBezTo>
                    <a:pt x="21547" y="6728"/>
                    <a:pt x="21019" y="6228"/>
                    <a:pt x="20739" y="5691"/>
                  </a:cubicBezTo>
                  <a:cubicBezTo>
                    <a:pt x="21459" y="5345"/>
                    <a:pt x="21891" y="4682"/>
                    <a:pt x="22093" y="3876"/>
                  </a:cubicBezTo>
                  <a:lnTo>
                    <a:pt x="22093" y="3847"/>
                  </a:lnTo>
                  <a:lnTo>
                    <a:pt x="22093" y="3790"/>
                  </a:lnTo>
                  <a:cubicBezTo>
                    <a:pt x="22093" y="3732"/>
                    <a:pt x="22122" y="3646"/>
                    <a:pt x="22122" y="3588"/>
                  </a:cubicBezTo>
                  <a:lnTo>
                    <a:pt x="22122" y="3559"/>
                  </a:lnTo>
                  <a:lnTo>
                    <a:pt x="22122" y="3473"/>
                  </a:lnTo>
                  <a:lnTo>
                    <a:pt x="22122" y="3415"/>
                  </a:lnTo>
                  <a:cubicBezTo>
                    <a:pt x="23821" y="4193"/>
                    <a:pt x="25405" y="5287"/>
                    <a:pt x="26759" y="6584"/>
                  </a:cubicBezTo>
                  <a:cubicBezTo>
                    <a:pt x="26759" y="6584"/>
                    <a:pt x="26788" y="6584"/>
                    <a:pt x="26788" y="6612"/>
                  </a:cubicBezTo>
                  <a:cubicBezTo>
                    <a:pt x="27018" y="6843"/>
                    <a:pt x="27220" y="7044"/>
                    <a:pt x="27450" y="7304"/>
                  </a:cubicBezTo>
                  <a:cubicBezTo>
                    <a:pt x="27479" y="7361"/>
                    <a:pt x="27566" y="7390"/>
                    <a:pt x="27594" y="7476"/>
                  </a:cubicBezTo>
                  <a:cubicBezTo>
                    <a:pt x="27623" y="7505"/>
                    <a:pt x="27623" y="7505"/>
                    <a:pt x="27652" y="7505"/>
                  </a:cubicBezTo>
                  <a:lnTo>
                    <a:pt x="27738" y="7505"/>
                  </a:lnTo>
                  <a:cubicBezTo>
                    <a:pt x="27767" y="7505"/>
                    <a:pt x="27796" y="7505"/>
                    <a:pt x="27854" y="7476"/>
                  </a:cubicBezTo>
                  <a:cubicBezTo>
                    <a:pt x="27911" y="7390"/>
                    <a:pt x="27940" y="7246"/>
                    <a:pt x="27854" y="7188"/>
                  </a:cubicBezTo>
                  <a:cubicBezTo>
                    <a:pt x="26212" y="5374"/>
                    <a:pt x="24253" y="3934"/>
                    <a:pt x="22035" y="2925"/>
                  </a:cubicBezTo>
                  <a:cubicBezTo>
                    <a:pt x="22035" y="2609"/>
                    <a:pt x="22006" y="2321"/>
                    <a:pt x="21949" y="2032"/>
                  </a:cubicBezTo>
                  <a:cubicBezTo>
                    <a:pt x="22459" y="1846"/>
                    <a:pt x="23015" y="1740"/>
                    <a:pt x="23508" y="1740"/>
                  </a:cubicBezTo>
                  <a:close/>
                  <a:moveTo>
                    <a:pt x="13797" y="3041"/>
                  </a:moveTo>
                  <a:cubicBezTo>
                    <a:pt x="13740" y="3271"/>
                    <a:pt x="13768" y="3530"/>
                    <a:pt x="13826" y="3732"/>
                  </a:cubicBezTo>
                  <a:cubicBezTo>
                    <a:pt x="14085" y="4394"/>
                    <a:pt x="14488" y="4394"/>
                    <a:pt x="14258" y="4481"/>
                  </a:cubicBezTo>
                  <a:cubicBezTo>
                    <a:pt x="13538" y="4913"/>
                    <a:pt x="12616" y="6065"/>
                    <a:pt x="12933" y="6785"/>
                  </a:cubicBezTo>
                  <a:cubicBezTo>
                    <a:pt x="13184" y="7314"/>
                    <a:pt x="13599" y="7521"/>
                    <a:pt x="14074" y="7521"/>
                  </a:cubicBezTo>
                  <a:cubicBezTo>
                    <a:pt x="14635" y="7521"/>
                    <a:pt x="15281" y="7233"/>
                    <a:pt x="15842" y="6843"/>
                  </a:cubicBezTo>
                  <a:cubicBezTo>
                    <a:pt x="15969" y="6758"/>
                    <a:pt x="16034" y="6720"/>
                    <a:pt x="16082" y="6720"/>
                  </a:cubicBezTo>
                  <a:cubicBezTo>
                    <a:pt x="16165" y="6720"/>
                    <a:pt x="16200" y="6833"/>
                    <a:pt x="16418" y="7016"/>
                  </a:cubicBezTo>
                  <a:cubicBezTo>
                    <a:pt x="16730" y="7275"/>
                    <a:pt x="17064" y="7389"/>
                    <a:pt x="17395" y="7389"/>
                  </a:cubicBezTo>
                  <a:cubicBezTo>
                    <a:pt x="17981" y="7389"/>
                    <a:pt x="18558" y="7031"/>
                    <a:pt x="18982" y="6497"/>
                  </a:cubicBezTo>
                  <a:cubicBezTo>
                    <a:pt x="19155" y="6296"/>
                    <a:pt x="19299" y="6065"/>
                    <a:pt x="19443" y="5835"/>
                  </a:cubicBezTo>
                  <a:cubicBezTo>
                    <a:pt x="19518" y="5740"/>
                    <a:pt x="19578" y="5711"/>
                    <a:pt x="19644" y="5711"/>
                  </a:cubicBezTo>
                  <a:cubicBezTo>
                    <a:pt x="19754" y="5711"/>
                    <a:pt x="19879" y="5793"/>
                    <a:pt x="20119" y="5793"/>
                  </a:cubicBezTo>
                  <a:cubicBezTo>
                    <a:pt x="20175" y="5793"/>
                    <a:pt x="20237" y="5788"/>
                    <a:pt x="20307" y="5777"/>
                  </a:cubicBezTo>
                  <a:cubicBezTo>
                    <a:pt x="20336" y="5777"/>
                    <a:pt x="20393" y="5777"/>
                    <a:pt x="20422" y="5748"/>
                  </a:cubicBezTo>
                  <a:cubicBezTo>
                    <a:pt x="20739" y="6440"/>
                    <a:pt x="21257" y="6929"/>
                    <a:pt x="21978" y="7044"/>
                  </a:cubicBezTo>
                  <a:cubicBezTo>
                    <a:pt x="22038" y="7054"/>
                    <a:pt x="22092" y="7059"/>
                    <a:pt x="22142" y="7059"/>
                  </a:cubicBezTo>
                  <a:cubicBezTo>
                    <a:pt x="22397" y="7059"/>
                    <a:pt x="22520" y="6946"/>
                    <a:pt x="22628" y="6946"/>
                  </a:cubicBezTo>
                  <a:cubicBezTo>
                    <a:pt x="22679" y="6946"/>
                    <a:pt x="22727" y="6971"/>
                    <a:pt x="22784" y="7044"/>
                  </a:cubicBezTo>
                  <a:cubicBezTo>
                    <a:pt x="22986" y="7275"/>
                    <a:pt x="23130" y="7476"/>
                    <a:pt x="23303" y="7649"/>
                  </a:cubicBezTo>
                  <a:cubicBezTo>
                    <a:pt x="23690" y="8124"/>
                    <a:pt x="24216" y="8427"/>
                    <a:pt x="24758" y="8427"/>
                  </a:cubicBezTo>
                  <a:cubicBezTo>
                    <a:pt x="25103" y="8427"/>
                    <a:pt x="25454" y="8304"/>
                    <a:pt x="25780" y="8024"/>
                  </a:cubicBezTo>
                  <a:cubicBezTo>
                    <a:pt x="25998" y="7841"/>
                    <a:pt x="26044" y="7728"/>
                    <a:pt x="26121" y="7728"/>
                  </a:cubicBezTo>
                  <a:cubicBezTo>
                    <a:pt x="26166" y="7728"/>
                    <a:pt x="26221" y="7766"/>
                    <a:pt x="26327" y="7851"/>
                  </a:cubicBezTo>
                  <a:cubicBezTo>
                    <a:pt x="26874" y="8168"/>
                    <a:pt x="27479" y="8427"/>
                    <a:pt x="27969" y="8427"/>
                  </a:cubicBezTo>
                  <a:cubicBezTo>
                    <a:pt x="28775" y="9291"/>
                    <a:pt x="29524" y="10184"/>
                    <a:pt x="30216" y="11192"/>
                  </a:cubicBezTo>
                  <a:cubicBezTo>
                    <a:pt x="31627" y="13237"/>
                    <a:pt x="32635" y="15369"/>
                    <a:pt x="32981" y="17097"/>
                  </a:cubicBezTo>
                  <a:cubicBezTo>
                    <a:pt x="32981" y="17126"/>
                    <a:pt x="32981" y="17155"/>
                    <a:pt x="33010" y="17212"/>
                  </a:cubicBezTo>
                  <a:lnTo>
                    <a:pt x="33010" y="17299"/>
                  </a:lnTo>
                  <a:cubicBezTo>
                    <a:pt x="33067" y="17500"/>
                    <a:pt x="33096" y="17702"/>
                    <a:pt x="33096" y="17875"/>
                  </a:cubicBezTo>
                  <a:lnTo>
                    <a:pt x="33096" y="17990"/>
                  </a:lnTo>
                  <a:lnTo>
                    <a:pt x="33096" y="18105"/>
                  </a:lnTo>
                  <a:lnTo>
                    <a:pt x="33096" y="18710"/>
                  </a:lnTo>
                  <a:cubicBezTo>
                    <a:pt x="33067" y="19689"/>
                    <a:pt x="32664" y="20323"/>
                    <a:pt x="31944" y="20611"/>
                  </a:cubicBezTo>
                  <a:cubicBezTo>
                    <a:pt x="31668" y="20716"/>
                    <a:pt x="31398" y="20767"/>
                    <a:pt x="31137" y="20767"/>
                  </a:cubicBezTo>
                  <a:cubicBezTo>
                    <a:pt x="30825" y="20767"/>
                    <a:pt x="30526" y="20695"/>
                    <a:pt x="30244" y="20554"/>
                  </a:cubicBezTo>
                  <a:cubicBezTo>
                    <a:pt x="29323" y="20093"/>
                    <a:pt x="28487" y="18854"/>
                    <a:pt x="28026" y="17241"/>
                  </a:cubicBezTo>
                  <a:cubicBezTo>
                    <a:pt x="27940" y="16982"/>
                    <a:pt x="27882" y="16694"/>
                    <a:pt x="27796" y="16406"/>
                  </a:cubicBezTo>
                  <a:cubicBezTo>
                    <a:pt x="27566" y="15369"/>
                    <a:pt x="27278" y="14274"/>
                    <a:pt x="26557" y="13324"/>
                  </a:cubicBezTo>
                  <a:cubicBezTo>
                    <a:pt x="25981" y="12517"/>
                    <a:pt x="25261" y="12056"/>
                    <a:pt x="24455" y="12028"/>
                  </a:cubicBezTo>
                  <a:cubicBezTo>
                    <a:pt x="24408" y="12023"/>
                    <a:pt x="24362" y="12021"/>
                    <a:pt x="24318" y="12021"/>
                  </a:cubicBezTo>
                  <a:cubicBezTo>
                    <a:pt x="23771" y="12021"/>
                    <a:pt x="23471" y="12341"/>
                    <a:pt x="23418" y="12661"/>
                  </a:cubicBezTo>
                  <a:cubicBezTo>
                    <a:pt x="23245" y="13612"/>
                    <a:pt x="24051" y="14706"/>
                    <a:pt x="24311" y="15052"/>
                  </a:cubicBezTo>
                  <a:cubicBezTo>
                    <a:pt x="24743" y="15570"/>
                    <a:pt x="25578" y="16867"/>
                    <a:pt x="26039" y="18076"/>
                  </a:cubicBezTo>
                  <a:cubicBezTo>
                    <a:pt x="26298" y="18681"/>
                    <a:pt x="26442" y="19315"/>
                    <a:pt x="26471" y="20035"/>
                  </a:cubicBezTo>
                  <a:cubicBezTo>
                    <a:pt x="26586" y="21389"/>
                    <a:pt x="25751" y="22195"/>
                    <a:pt x="24916" y="22339"/>
                  </a:cubicBezTo>
                  <a:cubicBezTo>
                    <a:pt x="24800" y="22362"/>
                    <a:pt x="24687" y="22372"/>
                    <a:pt x="24578" y="22372"/>
                  </a:cubicBezTo>
                  <a:cubicBezTo>
                    <a:pt x="23418" y="22372"/>
                    <a:pt x="22671" y="21168"/>
                    <a:pt x="22381" y="20035"/>
                  </a:cubicBezTo>
                  <a:cubicBezTo>
                    <a:pt x="22266" y="19661"/>
                    <a:pt x="22237" y="19373"/>
                    <a:pt x="22179" y="19142"/>
                  </a:cubicBezTo>
                  <a:cubicBezTo>
                    <a:pt x="22150" y="18854"/>
                    <a:pt x="22122" y="18652"/>
                    <a:pt x="21978" y="18364"/>
                  </a:cubicBezTo>
                  <a:cubicBezTo>
                    <a:pt x="21718" y="17875"/>
                    <a:pt x="21257" y="17558"/>
                    <a:pt x="20739" y="17500"/>
                  </a:cubicBezTo>
                  <a:cubicBezTo>
                    <a:pt x="20684" y="17492"/>
                    <a:pt x="20630" y="17488"/>
                    <a:pt x="20575" y="17488"/>
                  </a:cubicBezTo>
                  <a:cubicBezTo>
                    <a:pt x="20257" y="17488"/>
                    <a:pt x="19948" y="17629"/>
                    <a:pt x="19702" y="17875"/>
                  </a:cubicBezTo>
                  <a:cubicBezTo>
                    <a:pt x="19385" y="18249"/>
                    <a:pt x="19270" y="18825"/>
                    <a:pt x="19270" y="19373"/>
                  </a:cubicBezTo>
                  <a:cubicBezTo>
                    <a:pt x="19270" y="19545"/>
                    <a:pt x="19270" y="19718"/>
                    <a:pt x="19299" y="19862"/>
                  </a:cubicBezTo>
                  <a:cubicBezTo>
                    <a:pt x="19414" y="20611"/>
                    <a:pt x="19558" y="21245"/>
                    <a:pt x="19731" y="21821"/>
                  </a:cubicBezTo>
                  <a:cubicBezTo>
                    <a:pt x="19961" y="22455"/>
                    <a:pt x="20307" y="23492"/>
                    <a:pt x="20393" y="24327"/>
                  </a:cubicBezTo>
                  <a:cubicBezTo>
                    <a:pt x="20595" y="26487"/>
                    <a:pt x="20048" y="27783"/>
                    <a:pt x="18809" y="28158"/>
                  </a:cubicBezTo>
                  <a:lnTo>
                    <a:pt x="18752" y="28158"/>
                  </a:lnTo>
                  <a:cubicBezTo>
                    <a:pt x="18521" y="28215"/>
                    <a:pt x="18233" y="28331"/>
                    <a:pt x="17945" y="28331"/>
                  </a:cubicBezTo>
                  <a:cubicBezTo>
                    <a:pt x="17845" y="28338"/>
                    <a:pt x="17748" y="28342"/>
                    <a:pt x="17652" y="28342"/>
                  </a:cubicBezTo>
                  <a:cubicBezTo>
                    <a:pt x="16282" y="28342"/>
                    <a:pt x="15324" y="27580"/>
                    <a:pt x="14921" y="26314"/>
                  </a:cubicBezTo>
                  <a:cubicBezTo>
                    <a:pt x="14517" y="25018"/>
                    <a:pt x="14805" y="24039"/>
                    <a:pt x="15151" y="22829"/>
                  </a:cubicBezTo>
                  <a:cubicBezTo>
                    <a:pt x="15410" y="21965"/>
                    <a:pt x="15698" y="20986"/>
                    <a:pt x="15842" y="19689"/>
                  </a:cubicBezTo>
                  <a:cubicBezTo>
                    <a:pt x="16130" y="17155"/>
                    <a:pt x="15237" y="15858"/>
                    <a:pt x="14402" y="15513"/>
                  </a:cubicBezTo>
                  <a:cubicBezTo>
                    <a:pt x="14229" y="15426"/>
                    <a:pt x="14056" y="15398"/>
                    <a:pt x="13884" y="15398"/>
                  </a:cubicBezTo>
                  <a:cubicBezTo>
                    <a:pt x="13423" y="15398"/>
                    <a:pt x="13048" y="15628"/>
                    <a:pt x="12703" y="15974"/>
                  </a:cubicBezTo>
                  <a:cubicBezTo>
                    <a:pt x="12069" y="16723"/>
                    <a:pt x="11695" y="17961"/>
                    <a:pt x="11781" y="19373"/>
                  </a:cubicBezTo>
                  <a:cubicBezTo>
                    <a:pt x="11781" y="19545"/>
                    <a:pt x="11810" y="19833"/>
                    <a:pt x="11867" y="20179"/>
                  </a:cubicBezTo>
                  <a:cubicBezTo>
                    <a:pt x="12040" y="21677"/>
                    <a:pt x="12415" y="24442"/>
                    <a:pt x="10974" y="25652"/>
                  </a:cubicBezTo>
                  <a:cubicBezTo>
                    <a:pt x="10573" y="26015"/>
                    <a:pt x="10046" y="26200"/>
                    <a:pt x="9476" y="26200"/>
                  </a:cubicBezTo>
                  <a:cubicBezTo>
                    <a:pt x="9186" y="26200"/>
                    <a:pt x="8885" y="26152"/>
                    <a:pt x="8584" y="26055"/>
                  </a:cubicBezTo>
                  <a:cubicBezTo>
                    <a:pt x="7921" y="25854"/>
                    <a:pt x="7489" y="25450"/>
                    <a:pt x="7201" y="24759"/>
                  </a:cubicBezTo>
                  <a:cubicBezTo>
                    <a:pt x="7201" y="24730"/>
                    <a:pt x="7172" y="24644"/>
                    <a:pt x="7172" y="24615"/>
                  </a:cubicBezTo>
                  <a:cubicBezTo>
                    <a:pt x="6999" y="23693"/>
                    <a:pt x="6913" y="22915"/>
                    <a:pt x="7604" y="21274"/>
                  </a:cubicBezTo>
                  <a:cubicBezTo>
                    <a:pt x="7777" y="20813"/>
                    <a:pt x="8353" y="19142"/>
                    <a:pt x="7777" y="18019"/>
                  </a:cubicBezTo>
                  <a:cubicBezTo>
                    <a:pt x="7604" y="17697"/>
                    <a:pt x="7261" y="17482"/>
                    <a:pt x="6858" y="17482"/>
                  </a:cubicBezTo>
                  <a:cubicBezTo>
                    <a:pt x="6792" y="17482"/>
                    <a:pt x="6723" y="17488"/>
                    <a:pt x="6654" y="17500"/>
                  </a:cubicBezTo>
                  <a:cubicBezTo>
                    <a:pt x="6193" y="17558"/>
                    <a:pt x="5646" y="17932"/>
                    <a:pt x="5502" y="18796"/>
                  </a:cubicBezTo>
                  <a:cubicBezTo>
                    <a:pt x="5444" y="19142"/>
                    <a:pt x="5473" y="19459"/>
                    <a:pt x="5559" y="19833"/>
                  </a:cubicBezTo>
                  <a:cubicBezTo>
                    <a:pt x="5617" y="20323"/>
                    <a:pt x="5703" y="20870"/>
                    <a:pt x="5502" y="21763"/>
                  </a:cubicBezTo>
                  <a:cubicBezTo>
                    <a:pt x="5300" y="22771"/>
                    <a:pt x="4839" y="23434"/>
                    <a:pt x="4148" y="23549"/>
                  </a:cubicBezTo>
                  <a:cubicBezTo>
                    <a:pt x="4097" y="23556"/>
                    <a:pt x="4045" y="23559"/>
                    <a:pt x="3992" y="23559"/>
                  </a:cubicBezTo>
                  <a:cubicBezTo>
                    <a:pt x="3569" y="23559"/>
                    <a:pt x="3105" y="23351"/>
                    <a:pt x="2823" y="22915"/>
                  </a:cubicBezTo>
                  <a:lnTo>
                    <a:pt x="2765" y="22887"/>
                  </a:lnTo>
                  <a:lnTo>
                    <a:pt x="2736" y="22858"/>
                  </a:lnTo>
                  <a:cubicBezTo>
                    <a:pt x="2708" y="22829"/>
                    <a:pt x="2679" y="22771"/>
                    <a:pt x="2679" y="22714"/>
                  </a:cubicBezTo>
                  <a:cubicBezTo>
                    <a:pt x="2621" y="22685"/>
                    <a:pt x="2621" y="22627"/>
                    <a:pt x="2592" y="22599"/>
                  </a:cubicBezTo>
                  <a:cubicBezTo>
                    <a:pt x="2592" y="22570"/>
                    <a:pt x="2564" y="22570"/>
                    <a:pt x="2564" y="22541"/>
                  </a:cubicBezTo>
                  <a:cubicBezTo>
                    <a:pt x="2564" y="22483"/>
                    <a:pt x="2535" y="22483"/>
                    <a:pt x="2535" y="22455"/>
                  </a:cubicBezTo>
                  <a:cubicBezTo>
                    <a:pt x="1642" y="20006"/>
                    <a:pt x="2823" y="12949"/>
                    <a:pt x="7979" y="7275"/>
                  </a:cubicBezTo>
                  <a:cubicBezTo>
                    <a:pt x="9765" y="5287"/>
                    <a:pt x="11867" y="3818"/>
                    <a:pt x="13797" y="3041"/>
                  </a:cubicBezTo>
                  <a:close/>
                  <a:moveTo>
                    <a:pt x="33240" y="22915"/>
                  </a:moveTo>
                  <a:cubicBezTo>
                    <a:pt x="33874" y="22915"/>
                    <a:pt x="34450" y="23175"/>
                    <a:pt x="34939" y="23636"/>
                  </a:cubicBezTo>
                  <a:cubicBezTo>
                    <a:pt x="35429" y="24125"/>
                    <a:pt x="35861" y="25018"/>
                    <a:pt x="36034" y="25940"/>
                  </a:cubicBezTo>
                  <a:cubicBezTo>
                    <a:pt x="35861" y="27294"/>
                    <a:pt x="34680" y="28388"/>
                    <a:pt x="33528" y="29252"/>
                  </a:cubicBezTo>
                  <a:cubicBezTo>
                    <a:pt x="33211" y="29224"/>
                    <a:pt x="32923" y="29224"/>
                    <a:pt x="32664" y="29166"/>
                  </a:cubicBezTo>
                  <a:cubicBezTo>
                    <a:pt x="32462" y="29080"/>
                    <a:pt x="32232" y="29022"/>
                    <a:pt x="32030" y="28878"/>
                  </a:cubicBezTo>
                  <a:cubicBezTo>
                    <a:pt x="30878" y="28158"/>
                    <a:pt x="30388" y="26372"/>
                    <a:pt x="30619" y="25076"/>
                  </a:cubicBezTo>
                  <a:cubicBezTo>
                    <a:pt x="30820" y="23636"/>
                    <a:pt x="32059" y="22915"/>
                    <a:pt x="33154" y="22915"/>
                  </a:cubicBezTo>
                  <a:close/>
                  <a:moveTo>
                    <a:pt x="26989" y="26170"/>
                  </a:moveTo>
                  <a:cubicBezTo>
                    <a:pt x="27133" y="26170"/>
                    <a:pt x="27306" y="26170"/>
                    <a:pt x="27450" y="26199"/>
                  </a:cubicBezTo>
                  <a:cubicBezTo>
                    <a:pt x="28142" y="26314"/>
                    <a:pt x="28747" y="26660"/>
                    <a:pt x="29179" y="27236"/>
                  </a:cubicBezTo>
                  <a:cubicBezTo>
                    <a:pt x="29639" y="27841"/>
                    <a:pt x="30014" y="28820"/>
                    <a:pt x="30043" y="29828"/>
                  </a:cubicBezTo>
                  <a:cubicBezTo>
                    <a:pt x="30072" y="30405"/>
                    <a:pt x="30014" y="30923"/>
                    <a:pt x="29870" y="31384"/>
                  </a:cubicBezTo>
                  <a:cubicBezTo>
                    <a:pt x="28516" y="32046"/>
                    <a:pt x="27191" y="32536"/>
                    <a:pt x="25866" y="32939"/>
                  </a:cubicBezTo>
                  <a:cubicBezTo>
                    <a:pt x="25607" y="32824"/>
                    <a:pt x="25405" y="32709"/>
                    <a:pt x="25204" y="32536"/>
                  </a:cubicBezTo>
                  <a:cubicBezTo>
                    <a:pt x="24051" y="31557"/>
                    <a:pt x="23821" y="29598"/>
                    <a:pt x="24253" y="28187"/>
                  </a:cubicBezTo>
                  <a:cubicBezTo>
                    <a:pt x="24685" y="26804"/>
                    <a:pt x="25866" y="26170"/>
                    <a:pt x="26989" y="26170"/>
                  </a:cubicBezTo>
                  <a:close/>
                  <a:moveTo>
                    <a:pt x="5444" y="26775"/>
                  </a:moveTo>
                  <a:cubicBezTo>
                    <a:pt x="5732" y="26775"/>
                    <a:pt x="6020" y="26804"/>
                    <a:pt x="6308" y="26919"/>
                  </a:cubicBezTo>
                  <a:cubicBezTo>
                    <a:pt x="6913" y="27150"/>
                    <a:pt x="7374" y="27524"/>
                    <a:pt x="7720" y="28100"/>
                  </a:cubicBezTo>
                  <a:cubicBezTo>
                    <a:pt x="8353" y="29310"/>
                    <a:pt x="8699" y="32853"/>
                    <a:pt x="5732" y="33112"/>
                  </a:cubicBezTo>
                  <a:cubicBezTo>
                    <a:pt x="4378" y="32536"/>
                    <a:pt x="3399" y="31902"/>
                    <a:pt x="2823" y="31125"/>
                  </a:cubicBezTo>
                  <a:cubicBezTo>
                    <a:pt x="2304" y="29166"/>
                    <a:pt x="3255" y="26775"/>
                    <a:pt x="5444" y="26775"/>
                  </a:cubicBezTo>
                  <a:close/>
                  <a:moveTo>
                    <a:pt x="20278" y="29368"/>
                  </a:moveTo>
                  <a:cubicBezTo>
                    <a:pt x="20739" y="29368"/>
                    <a:pt x="21171" y="29483"/>
                    <a:pt x="21574" y="29684"/>
                  </a:cubicBezTo>
                  <a:cubicBezTo>
                    <a:pt x="22150" y="30030"/>
                    <a:pt x="22554" y="30491"/>
                    <a:pt x="22755" y="31096"/>
                  </a:cubicBezTo>
                  <a:cubicBezTo>
                    <a:pt x="23015" y="31787"/>
                    <a:pt x="22986" y="32853"/>
                    <a:pt x="22669" y="33775"/>
                  </a:cubicBezTo>
                  <a:cubicBezTo>
                    <a:pt x="21401" y="34005"/>
                    <a:pt x="20221" y="34207"/>
                    <a:pt x="19126" y="34293"/>
                  </a:cubicBezTo>
                  <a:cubicBezTo>
                    <a:pt x="18694" y="34380"/>
                    <a:pt x="18233" y="34408"/>
                    <a:pt x="17772" y="34437"/>
                  </a:cubicBezTo>
                  <a:cubicBezTo>
                    <a:pt x="17081" y="33256"/>
                    <a:pt x="17484" y="31470"/>
                    <a:pt x="18233" y="30405"/>
                  </a:cubicBezTo>
                  <a:cubicBezTo>
                    <a:pt x="18780" y="29656"/>
                    <a:pt x="19558" y="29368"/>
                    <a:pt x="20278" y="29368"/>
                  </a:cubicBezTo>
                  <a:close/>
                  <a:moveTo>
                    <a:pt x="12789" y="28763"/>
                  </a:moveTo>
                  <a:cubicBezTo>
                    <a:pt x="13624" y="28763"/>
                    <a:pt x="14402" y="29166"/>
                    <a:pt x="14921" y="29684"/>
                  </a:cubicBezTo>
                  <a:cubicBezTo>
                    <a:pt x="15381" y="30203"/>
                    <a:pt x="15641" y="30837"/>
                    <a:pt x="15669" y="31557"/>
                  </a:cubicBezTo>
                  <a:cubicBezTo>
                    <a:pt x="15669" y="32334"/>
                    <a:pt x="15353" y="33343"/>
                    <a:pt x="14777" y="34120"/>
                  </a:cubicBezTo>
                  <a:cubicBezTo>
                    <a:pt x="14661" y="34264"/>
                    <a:pt x="14604" y="34380"/>
                    <a:pt x="14488" y="34495"/>
                  </a:cubicBezTo>
                  <a:cubicBezTo>
                    <a:pt x="14320" y="34498"/>
                    <a:pt x="14153" y="34499"/>
                    <a:pt x="13985" y="34499"/>
                  </a:cubicBezTo>
                  <a:cubicBezTo>
                    <a:pt x="12465" y="34499"/>
                    <a:pt x="10996" y="34380"/>
                    <a:pt x="9621" y="34120"/>
                  </a:cubicBezTo>
                  <a:cubicBezTo>
                    <a:pt x="9621" y="34120"/>
                    <a:pt x="9592" y="34091"/>
                    <a:pt x="9592" y="34063"/>
                  </a:cubicBezTo>
                  <a:cubicBezTo>
                    <a:pt x="9448" y="33832"/>
                    <a:pt x="9361" y="33573"/>
                    <a:pt x="9304" y="33343"/>
                  </a:cubicBezTo>
                  <a:cubicBezTo>
                    <a:pt x="8987" y="31845"/>
                    <a:pt x="10024" y="30117"/>
                    <a:pt x="11176" y="29310"/>
                  </a:cubicBezTo>
                  <a:cubicBezTo>
                    <a:pt x="11723" y="28936"/>
                    <a:pt x="12242" y="28763"/>
                    <a:pt x="12789" y="28763"/>
                  </a:cubicBezTo>
                  <a:close/>
                  <a:moveTo>
                    <a:pt x="24445" y="12396"/>
                  </a:moveTo>
                  <a:cubicBezTo>
                    <a:pt x="24476" y="12396"/>
                    <a:pt x="24508" y="12398"/>
                    <a:pt x="24541" y="12402"/>
                  </a:cubicBezTo>
                  <a:cubicBezTo>
                    <a:pt x="25607" y="12546"/>
                    <a:pt x="26442" y="13410"/>
                    <a:pt x="27076" y="15052"/>
                  </a:cubicBezTo>
                  <a:cubicBezTo>
                    <a:pt x="27278" y="15513"/>
                    <a:pt x="27364" y="15916"/>
                    <a:pt x="27479" y="16377"/>
                  </a:cubicBezTo>
                  <a:cubicBezTo>
                    <a:pt x="27623" y="17011"/>
                    <a:pt x="27796" y="17673"/>
                    <a:pt x="28170" y="18508"/>
                  </a:cubicBezTo>
                  <a:cubicBezTo>
                    <a:pt x="28545" y="19339"/>
                    <a:pt x="29593" y="21191"/>
                    <a:pt x="31360" y="21191"/>
                  </a:cubicBezTo>
                  <a:cubicBezTo>
                    <a:pt x="31493" y="21191"/>
                    <a:pt x="31630" y="21181"/>
                    <a:pt x="31771" y="21158"/>
                  </a:cubicBezTo>
                  <a:cubicBezTo>
                    <a:pt x="32462" y="21043"/>
                    <a:pt x="32952" y="20726"/>
                    <a:pt x="33269" y="20179"/>
                  </a:cubicBezTo>
                  <a:cubicBezTo>
                    <a:pt x="33528" y="19805"/>
                    <a:pt x="33672" y="19286"/>
                    <a:pt x="33672" y="18739"/>
                  </a:cubicBezTo>
                  <a:cubicBezTo>
                    <a:pt x="33730" y="18825"/>
                    <a:pt x="33787" y="18941"/>
                    <a:pt x="33845" y="18998"/>
                  </a:cubicBezTo>
                  <a:cubicBezTo>
                    <a:pt x="35256" y="21043"/>
                    <a:pt x="36034" y="23002"/>
                    <a:pt x="36149" y="24730"/>
                  </a:cubicBezTo>
                  <a:cubicBezTo>
                    <a:pt x="35948" y="24212"/>
                    <a:pt x="35631" y="23751"/>
                    <a:pt x="35285" y="23434"/>
                  </a:cubicBezTo>
                  <a:cubicBezTo>
                    <a:pt x="34767" y="22915"/>
                    <a:pt x="34075" y="22627"/>
                    <a:pt x="33355" y="22599"/>
                  </a:cubicBezTo>
                  <a:cubicBezTo>
                    <a:pt x="33334" y="22598"/>
                    <a:pt x="33312" y="22598"/>
                    <a:pt x="33291" y="22598"/>
                  </a:cubicBezTo>
                  <a:cubicBezTo>
                    <a:pt x="31982" y="22598"/>
                    <a:pt x="30528" y="23461"/>
                    <a:pt x="30273" y="25133"/>
                  </a:cubicBezTo>
                  <a:cubicBezTo>
                    <a:pt x="30072" y="26516"/>
                    <a:pt x="30532" y="28446"/>
                    <a:pt x="31886" y="29310"/>
                  </a:cubicBezTo>
                  <a:cubicBezTo>
                    <a:pt x="32117" y="29454"/>
                    <a:pt x="32376" y="29540"/>
                    <a:pt x="32635" y="29627"/>
                  </a:cubicBezTo>
                  <a:cubicBezTo>
                    <a:pt x="32750" y="29656"/>
                    <a:pt x="32865" y="29656"/>
                    <a:pt x="33010" y="29684"/>
                  </a:cubicBezTo>
                  <a:cubicBezTo>
                    <a:pt x="32203" y="30261"/>
                    <a:pt x="31339" y="30779"/>
                    <a:pt x="30475" y="31211"/>
                  </a:cubicBezTo>
                  <a:cubicBezTo>
                    <a:pt x="30532" y="30808"/>
                    <a:pt x="30590" y="30376"/>
                    <a:pt x="30590" y="29915"/>
                  </a:cubicBezTo>
                  <a:cubicBezTo>
                    <a:pt x="30504" y="28820"/>
                    <a:pt x="30158" y="27755"/>
                    <a:pt x="29611" y="27092"/>
                  </a:cubicBezTo>
                  <a:cubicBezTo>
                    <a:pt x="29092" y="26458"/>
                    <a:pt x="28430" y="26055"/>
                    <a:pt x="27623" y="25911"/>
                  </a:cubicBezTo>
                  <a:cubicBezTo>
                    <a:pt x="27438" y="25877"/>
                    <a:pt x="27247" y="25860"/>
                    <a:pt x="27054" y="25860"/>
                  </a:cubicBezTo>
                  <a:cubicBezTo>
                    <a:pt x="25779" y="25860"/>
                    <a:pt x="24415" y="26610"/>
                    <a:pt x="23965" y="28187"/>
                  </a:cubicBezTo>
                  <a:cubicBezTo>
                    <a:pt x="23533" y="29656"/>
                    <a:pt x="23735" y="31816"/>
                    <a:pt x="25060" y="32939"/>
                  </a:cubicBezTo>
                  <a:cubicBezTo>
                    <a:pt x="25175" y="33026"/>
                    <a:pt x="25290" y="33112"/>
                    <a:pt x="25434" y="33170"/>
                  </a:cubicBezTo>
                  <a:cubicBezTo>
                    <a:pt x="24714" y="33400"/>
                    <a:pt x="23994" y="33573"/>
                    <a:pt x="23303" y="33717"/>
                  </a:cubicBezTo>
                  <a:cubicBezTo>
                    <a:pt x="23562" y="32795"/>
                    <a:pt x="23562" y="31730"/>
                    <a:pt x="23303" y="31009"/>
                  </a:cubicBezTo>
                  <a:cubicBezTo>
                    <a:pt x="23043" y="30289"/>
                    <a:pt x="22582" y="29771"/>
                    <a:pt x="21920" y="29396"/>
                  </a:cubicBezTo>
                  <a:cubicBezTo>
                    <a:pt x="21480" y="29155"/>
                    <a:pt x="20956" y="29018"/>
                    <a:pt x="20421" y="29018"/>
                  </a:cubicBezTo>
                  <a:cubicBezTo>
                    <a:pt x="19553" y="29018"/>
                    <a:pt x="18655" y="29377"/>
                    <a:pt x="18031" y="30232"/>
                  </a:cubicBezTo>
                  <a:cubicBezTo>
                    <a:pt x="17254" y="31355"/>
                    <a:pt x="16793" y="33170"/>
                    <a:pt x="17484" y="34552"/>
                  </a:cubicBezTo>
                  <a:cubicBezTo>
                    <a:pt x="16678" y="34581"/>
                    <a:pt x="15929" y="34610"/>
                    <a:pt x="15151" y="34610"/>
                  </a:cubicBezTo>
                  <a:cubicBezTo>
                    <a:pt x="15209" y="34581"/>
                    <a:pt x="15237" y="34524"/>
                    <a:pt x="15266" y="34466"/>
                  </a:cubicBezTo>
                  <a:cubicBezTo>
                    <a:pt x="15871" y="33573"/>
                    <a:pt x="16246" y="32536"/>
                    <a:pt x="16246" y="31672"/>
                  </a:cubicBezTo>
                  <a:cubicBezTo>
                    <a:pt x="16246" y="30837"/>
                    <a:pt x="15929" y="30117"/>
                    <a:pt x="15381" y="29512"/>
                  </a:cubicBezTo>
                  <a:cubicBezTo>
                    <a:pt x="14785" y="28880"/>
                    <a:pt x="13890" y="28441"/>
                    <a:pt x="12937" y="28441"/>
                  </a:cubicBezTo>
                  <a:cubicBezTo>
                    <a:pt x="12324" y="28441"/>
                    <a:pt x="11687" y="28623"/>
                    <a:pt x="11090" y="29051"/>
                  </a:cubicBezTo>
                  <a:cubicBezTo>
                    <a:pt x="9822" y="29944"/>
                    <a:pt x="8670" y="31816"/>
                    <a:pt x="9045" y="33458"/>
                  </a:cubicBezTo>
                  <a:cubicBezTo>
                    <a:pt x="9073" y="33688"/>
                    <a:pt x="9160" y="33890"/>
                    <a:pt x="9246" y="34091"/>
                  </a:cubicBezTo>
                  <a:cubicBezTo>
                    <a:pt x="8324" y="33890"/>
                    <a:pt x="7432" y="33688"/>
                    <a:pt x="6625" y="33400"/>
                  </a:cubicBezTo>
                  <a:cubicBezTo>
                    <a:pt x="6913" y="33314"/>
                    <a:pt x="7201" y="33170"/>
                    <a:pt x="7460" y="33026"/>
                  </a:cubicBezTo>
                  <a:cubicBezTo>
                    <a:pt x="8958" y="32075"/>
                    <a:pt x="8958" y="29252"/>
                    <a:pt x="8209" y="27927"/>
                  </a:cubicBezTo>
                  <a:cubicBezTo>
                    <a:pt x="7864" y="27265"/>
                    <a:pt x="7287" y="26804"/>
                    <a:pt x="6596" y="26545"/>
                  </a:cubicBezTo>
                  <a:cubicBezTo>
                    <a:pt x="6264" y="26437"/>
                    <a:pt x="5933" y="26385"/>
                    <a:pt x="5610" y="26385"/>
                  </a:cubicBezTo>
                  <a:cubicBezTo>
                    <a:pt x="3947" y="26385"/>
                    <a:pt x="2521" y="27772"/>
                    <a:pt x="2448" y="30088"/>
                  </a:cubicBezTo>
                  <a:cubicBezTo>
                    <a:pt x="1786" y="28187"/>
                    <a:pt x="1959" y="25796"/>
                    <a:pt x="2736" y="23290"/>
                  </a:cubicBezTo>
                  <a:cubicBezTo>
                    <a:pt x="3145" y="23675"/>
                    <a:pt x="3634" y="23859"/>
                    <a:pt x="4103" y="23859"/>
                  </a:cubicBezTo>
                  <a:cubicBezTo>
                    <a:pt x="4196" y="23859"/>
                    <a:pt x="4288" y="23851"/>
                    <a:pt x="4378" y="23837"/>
                  </a:cubicBezTo>
                  <a:cubicBezTo>
                    <a:pt x="4839" y="23722"/>
                    <a:pt x="5674" y="23319"/>
                    <a:pt x="6020" y="21706"/>
                  </a:cubicBezTo>
                  <a:cubicBezTo>
                    <a:pt x="6251" y="20813"/>
                    <a:pt x="6135" y="20121"/>
                    <a:pt x="6049" y="19661"/>
                  </a:cubicBezTo>
                  <a:cubicBezTo>
                    <a:pt x="6049" y="19545"/>
                    <a:pt x="6020" y="19430"/>
                    <a:pt x="6020" y="19315"/>
                  </a:cubicBezTo>
                  <a:cubicBezTo>
                    <a:pt x="5962" y="18710"/>
                    <a:pt x="6135" y="18220"/>
                    <a:pt x="6481" y="17961"/>
                  </a:cubicBezTo>
                  <a:cubicBezTo>
                    <a:pt x="6625" y="17871"/>
                    <a:pt x="6780" y="17826"/>
                    <a:pt x="6926" y="17826"/>
                  </a:cubicBezTo>
                  <a:cubicBezTo>
                    <a:pt x="7013" y="17826"/>
                    <a:pt x="7097" y="17842"/>
                    <a:pt x="7172" y="17875"/>
                  </a:cubicBezTo>
                  <a:cubicBezTo>
                    <a:pt x="7489" y="18019"/>
                    <a:pt x="7691" y="18451"/>
                    <a:pt x="7691" y="18998"/>
                  </a:cubicBezTo>
                  <a:cubicBezTo>
                    <a:pt x="7691" y="19949"/>
                    <a:pt x="7460" y="20554"/>
                    <a:pt x="7201" y="21158"/>
                  </a:cubicBezTo>
                  <a:cubicBezTo>
                    <a:pt x="7115" y="21446"/>
                    <a:pt x="6999" y="21735"/>
                    <a:pt x="6884" y="22109"/>
                  </a:cubicBezTo>
                  <a:cubicBezTo>
                    <a:pt x="6452" y="23693"/>
                    <a:pt x="6683" y="25018"/>
                    <a:pt x="7489" y="25796"/>
                  </a:cubicBezTo>
                  <a:cubicBezTo>
                    <a:pt x="8004" y="26290"/>
                    <a:pt x="8710" y="26563"/>
                    <a:pt x="9460" y="26563"/>
                  </a:cubicBezTo>
                  <a:cubicBezTo>
                    <a:pt x="9759" y="26563"/>
                    <a:pt x="10066" y="26520"/>
                    <a:pt x="10370" y="26430"/>
                  </a:cubicBezTo>
                  <a:cubicBezTo>
                    <a:pt x="11090" y="26199"/>
                    <a:pt x="11637" y="25738"/>
                    <a:pt x="12011" y="24989"/>
                  </a:cubicBezTo>
                  <a:cubicBezTo>
                    <a:pt x="12616" y="23722"/>
                    <a:pt x="12530" y="22282"/>
                    <a:pt x="12386" y="21043"/>
                  </a:cubicBezTo>
                  <a:cubicBezTo>
                    <a:pt x="12386" y="20957"/>
                    <a:pt x="12357" y="20813"/>
                    <a:pt x="12357" y="20669"/>
                  </a:cubicBezTo>
                  <a:cubicBezTo>
                    <a:pt x="12213" y="19805"/>
                    <a:pt x="12040" y="18364"/>
                    <a:pt x="12645" y="16953"/>
                  </a:cubicBezTo>
                  <a:cubicBezTo>
                    <a:pt x="12950" y="16250"/>
                    <a:pt x="13407" y="15852"/>
                    <a:pt x="13892" y="15852"/>
                  </a:cubicBezTo>
                  <a:cubicBezTo>
                    <a:pt x="14004" y="15852"/>
                    <a:pt x="14116" y="15873"/>
                    <a:pt x="14229" y="15916"/>
                  </a:cubicBezTo>
                  <a:cubicBezTo>
                    <a:pt x="15266" y="16262"/>
                    <a:pt x="15929" y="18278"/>
                    <a:pt x="15180" y="21446"/>
                  </a:cubicBezTo>
                  <a:cubicBezTo>
                    <a:pt x="15036" y="22023"/>
                    <a:pt x="14892" y="22483"/>
                    <a:pt x="14777" y="22887"/>
                  </a:cubicBezTo>
                  <a:cubicBezTo>
                    <a:pt x="14517" y="23751"/>
                    <a:pt x="14316" y="24413"/>
                    <a:pt x="14373" y="25479"/>
                  </a:cubicBezTo>
                  <a:cubicBezTo>
                    <a:pt x="14402" y="26430"/>
                    <a:pt x="14777" y="27236"/>
                    <a:pt x="15353" y="27870"/>
                  </a:cubicBezTo>
                  <a:cubicBezTo>
                    <a:pt x="15929" y="28475"/>
                    <a:pt x="16706" y="28792"/>
                    <a:pt x="17571" y="28792"/>
                  </a:cubicBezTo>
                  <a:lnTo>
                    <a:pt x="17772" y="28792"/>
                  </a:lnTo>
                  <a:cubicBezTo>
                    <a:pt x="18838" y="28763"/>
                    <a:pt x="19587" y="28446"/>
                    <a:pt x="20105" y="27870"/>
                  </a:cubicBezTo>
                  <a:cubicBezTo>
                    <a:pt x="20739" y="27150"/>
                    <a:pt x="20969" y="25998"/>
                    <a:pt x="20825" y="24356"/>
                  </a:cubicBezTo>
                  <a:cubicBezTo>
                    <a:pt x="20797" y="23981"/>
                    <a:pt x="20681" y="23434"/>
                    <a:pt x="20537" y="22915"/>
                  </a:cubicBezTo>
                  <a:cubicBezTo>
                    <a:pt x="20393" y="22426"/>
                    <a:pt x="20278" y="21994"/>
                    <a:pt x="20163" y="21735"/>
                  </a:cubicBezTo>
                  <a:cubicBezTo>
                    <a:pt x="19846" y="20870"/>
                    <a:pt x="19817" y="20554"/>
                    <a:pt x="19788" y="20237"/>
                  </a:cubicBezTo>
                  <a:cubicBezTo>
                    <a:pt x="19788" y="20121"/>
                    <a:pt x="19731" y="20035"/>
                    <a:pt x="19731" y="19949"/>
                  </a:cubicBezTo>
                  <a:cubicBezTo>
                    <a:pt x="19673" y="19574"/>
                    <a:pt x="19702" y="19229"/>
                    <a:pt x="19731" y="18969"/>
                  </a:cubicBezTo>
                  <a:cubicBezTo>
                    <a:pt x="19788" y="18739"/>
                    <a:pt x="19846" y="18566"/>
                    <a:pt x="19932" y="18393"/>
                  </a:cubicBezTo>
                  <a:cubicBezTo>
                    <a:pt x="20019" y="18163"/>
                    <a:pt x="20221" y="18076"/>
                    <a:pt x="20365" y="18019"/>
                  </a:cubicBezTo>
                  <a:cubicBezTo>
                    <a:pt x="20441" y="18000"/>
                    <a:pt x="20525" y="17990"/>
                    <a:pt x="20610" y="17990"/>
                  </a:cubicBezTo>
                  <a:cubicBezTo>
                    <a:pt x="20781" y="17990"/>
                    <a:pt x="20960" y="18028"/>
                    <a:pt x="21113" y="18105"/>
                  </a:cubicBezTo>
                  <a:cubicBezTo>
                    <a:pt x="21661" y="18422"/>
                    <a:pt x="21718" y="18854"/>
                    <a:pt x="21834" y="19430"/>
                  </a:cubicBezTo>
                  <a:cubicBezTo>
                    <a:pt x="21862" y="19661"/>
                    <a:pt x="21891" y="19862"/>
                    <a:pt x="21978" y="20093"/>
                  </a:cubicBezTo>
                  <a:cubicBezTo>
                    <a:pt x="22489" y="22063"/>
                    <a:pt x="23660" y="22806"/>
                    <a:pt x="24662" y="22806"/>
                  </a:cubicBezTo>
                  <a:cubicBezTo>
                    <a:pt x="24788" y="22806"/>
                    <a:pt x="24912" y="22794"/>
                    <a:pt x="25031" y="22771"/>
                  </a:cubicBezTo>
                  <a:cubicBezTo>
                    <a:pt x="26039" y="22627"/>
                    <a:pt x="27076" y="21735"/>
                    <a:pt x="27018" y="20093"/>
                  </a:cubicBezTo>
                  <a:cubicBezTo>
                    <a:pt x="26903" y="17875"/>
                    <a:pt x="25636" y="16060"/>
                    <a:pt x="24484" y="14389"/>
                  </a:cubicBezTo>
                  <a:cubicBezTo>
                    <a:pt x="24109" y="13785"/>
                    <a:pt x="23763" y="12949"/>
                    <a:pt x="23994" y="12604"/>
                  </a:cubicBezTo>
                  <a:cubicBezTo>
                    <a:pt x="24094" y="12478"/>
                    <a:pt x="24238" y="12396"/>
                    <a:pt x="24445" y="12396"/>
                  </a:cubicBezTo>
                  <a:close/>
                  <a:moveTo>
                    <a:pt x="36380" y="23780"/>
                  </a:moveTo>
                  <a:lnTo>
                    <a:pt x="36380" y="23780"/>
                  </a:lnTo>
                  <a:cubicBezTo>
                    <a:pt x="36956" y="24356"/>
                    <a:pt x="38108" y="25911"/>
                    <a:pt x="38309" y="28705"/>
                  </a:cubicBezTo>
                  <a:cubicBezTo>
                    <a:pt x="38569" y="31470"/>
                    <a:pt x="37100" y="34812"/>
                    <a:pt x="35659" y="37001"/>
                  </a:cubicBezTo>
                  <a:cubicBezTo>
                    <a:pt x="32174" y="42272"/>
                    <a:pt x="26586" y="45527"/>
                    <a:pt x="20393" y="45930"/>
                  </a:cubicBezTo>
                  <a:cubicBezTo>
                    <a:pt x="19950" y="45960"/>
                    <a:pt x="19505" y="45974"/>
                    <a:pt x="19059" y="45974"/>
                  </a:cubicBezTo>
                  <a:cubicBezTo>
                    <a:pt x="16471" y="45974"/>
                    <a:pt x="13877" y="45477"/>
                    <a:pt x="11493" y="44519"/>
                  </a:cubicBezTo>
                  <a:cubicBezTo>
                    <a:pt x="8612" y="43366"/>
                    <a:pt x="5991" y="41494"/>
                    <a:pt x="3917" y="39161"/>
                  </a:cubicBezTo>
                  <a:cubicBezTo>
                    <a:pt x="691" y="35445"/>
                    <a:pt x="259" y="31787"/>
                    <a:pt x="1469" y="28936"/>
                  </a:cubicBezTo>
                  <a:lnTo>
                    <a:pt x="1584" y="28734"/>
                  </a:lnTo>
                  <a:cubicBezTo>
                    <a:pt x="1584" y="28792"/>
                    <a:pt x="1613" y="28964"/>
                    <a:pt x="1671" y="29166"/>
                  </a:cubicBezTo>
                  <a:cubicBezTo>
                    <a:pt x="2016" y="30779"/>
                    <a:pt x="2160" y="32104"/>
                    <a:pt x="5617" y="33544"/>
                  </a:cubicBezTo>
                  <a:cubicBezTo>
                    <a:pt x="6740" y="34005"/>
                    <a:pt x="8036" y="34322"/>
                    <a:pt x="9448" y="34581"/>
                  </a:cubicBezTo>
                  <a:cubicBezTo>
                    <a:pt x="9649" y="34610"/>
                    <a:pt x="9880" y="34668"/>
                    <a:pt x="10053" y="34696"/>
                  </a:cubicBezTo>
                  <a:cubicBezTo>
                    <a:pt x="11320" y="34869"/>
                    <a:pt x="12645" y="34984"/>
                    <a:pt x="14085" y="35013"/>
                  </a:cubicBezTo>
                  <a:lnTo>
                    <a:pt x="14661" y="35013"/>
                  </a:lnTo>
                  <a:cubicBezTo>
                    <a:pt x="15641" y="35013"/>
                    <a:pt x="16591" y="34984"/>
                    <a:pt x="17599" y="34898"/>
                  </a:cubicBezTo>
                  <a:cubicBezTo>
                    <a:pt x="17801" y="34898"/>
                    <a:pt x="17945" y="34869"/>
                    <a:pt x="18118" y="34869"/>
                  </a:cubicBezTo>
                  <a:cubicBezTo>
                    <a:pt x="18233" y="34869"/>
                    <a:pt x="18377" y="34840"/>
                    <a:pt x="18492" y="34840"/>
                  </a:cubicBezTo>
                  <a:cubicBezTo>
                    <a:pt x="19846" y="34696"/>
                    <a:pt x="21171" y="34524"/>
                    <a:pt x="22467" y="34264"/>
                  </a:cubicBezTo>
                  <a:cubicBezTo>
                    <a:pt x="22640" y="34236"/>
                    <a:pt x="22813" y="34178"/>
                    <a:pt x="22986" y="34149"/>
                  </a:cubicBezTo>
                  <a:cubicBezTo>
                    <a:pt x="23994" y="33947"/>
                    <a:pt x="24973" y="33688"/>
                    <a:pt x="25895" y="33400"/>
                  </a:cubicBezTo>
                  <a:cubicBezTo>
                    <a:pt x="26154" y="33314"/>
                    <a:pt x="26442" y="33227"/>
                    <a:pt x="26673" y="33141"/>
                  </a:cubicBezTo>
                  <a:cubicBezTo>
                    <a:pt x="27652" y="32824"/>
                    <a:pt x="28631" y="32450"/>
                    <a:pt x="29524" y="32075"/>
                  </a:cubicBezTo>
                  <a:cubicBezTo>
                    <a:pt x="29755" y="31960"/>
                    <a:pt x="29956" y="31874"/>
                    <a:pt x="30187" y="31787"/>
                  </a:cubicBezTo>
                  <a:cubicBezTo>
                    <a:pt x="31541" y="31125"/>
                    <a:pt x="32779" y="30405"/>
                    <a:pt x="33845" y="29627"/>
                  </a:cubicBezTo>
                  <a:cubicBezTo>
                    <a:pt x="34190" y="29396"/>
                    <a:pt x="34450" y="29137"/>
                    <a:pt x="34709" y="28936"/>
                  </a:cubicBezTo>
                  <a:cubicBezTo>
                    <a:pt x="34853" y="28820"/>
                    <a:pt x="34997" y="28676"/>
                    <a:pt x="35112" y="28561"/>
                  </a:cubicBezTo>
                  <a:cubicBezTo>
                    <a:pt x="35515" y="28187"/>
                    <a:pt x="35804" y="27812"/>
                    <a:pt x="36005" y="27467"/>
                  </a:cubicBezTo>
                  <a:cubicBezTo>
                    <a:pt x="36264" y="27034"/>
                    <a:pt x="36408" y="26602"/>
                    <a:pt x="36495" y="26170"/>
                  </a:cubicBezTo>
                  <a:cubicBezTo>
                    <a:pt x="36581" y="25479"/>
                    <a:pt x="36495" y="24730"/>
                    <a:pt x="36380" y="23780"/>
                  </a:cubicBezTo>
                  <a:close/>
                  <a:moveTo>
                    <a:pt x="30964" y="42502"/>
                  </a:moveTo>
                  <a:cubicBezTo>
                    <a:pt x="31022" y="42502"/>
                    <a:pt x="31051" y="42560"/>
                    <a:pt x="31080" y="42618"/>
                  </a:cubicBezTo>
                  <a:lnTo>
                    <a:pt x="31108" y="42646"/>
                  </a:lnTo>
                  <a:cubicBezTo>
                    <a:pt x="31483" y="43194"/>
                    <a:pt x="32261" y="44605"/>
                    <a:pt x="31685" y="45786"/>
                  </a:cubicBezTo>
                  <a:cubicBezTo>
                    <a:pt x="31454" y="46247"/>
                    <a:pt x="30993" y="46650"/>
                    <a:pt x="30590" y="46996"/>
                  </a:cubicBezTo>
                  <a:cubicBezTo>
                    <a:pt x="28228" y="48926"/>
                    <a:pt x="24916" y="50135"/>
                    <a:pt x="21286" y="50423"/>
                  </a:cubicBezTo>
                  <a:cubicBezTo>
                    <a:pt x="20717" y="50472"/>
                    <a:pt x="20150" y="50496"/>
                    <a:pt x="19593" y="50496"/>
                  </a:cubicBezTo>
                  <a:cubicBezTo>
                    <a:pt x="16852" y="50496"/>
                    <a:pt x="14325" y="49916"/>
                    <a:pt x="12674" y="48839"/>
                  </a:cubicBezTo>
                  <a:cubicBezTo>
                    <a:pt x="12242" y="48551"/>
                    <a:pt x="11954" y="48177"/>
                    <a:pt x="11867" y="47629"/>
                  </a:cubicBezTo>
                  <a:cubicBezTo>
                    <a:pt x="11666" y="46794"/>
                    <a:pt x="11810" y="45786"/>
                    <a:pt x="12069" y="45239"/>
                  </a:cubicBezTo>
                  <a:cubicBezTo>
                    <a:pt x="12069" y="45210"/>
                    <a:pt x="12098" y="45210"/>
                    <a:pt x="12155" y="45210"/>
                  </a:cubicBezTo>
                  <a:cubicBezTo>
                    <a:pt x="12184" y="45210"/>
                    <a:pt x="12242" y="45239"/>
                    <a:pt x="12386" y="45296"/>
                  </a:cubicBezTo>
                  <a:lnTo>
                    <a:pt x="12501" y="45325"/>
                  </a:lnTo>
                  <a:cubicBezTo>
                    <a:pt x="14662" y="46067"/>
                    <a:pt x="16871" y="46435"/>
                    <a:pt x="19066" y="46435"/>
                  </a:cubicBezTo>
                  <a:cubicBezTo>
                    <a:pt x="22754" y="46435"/>
                    <a:pt x="26404" y="45396"/>
                    <a:pt x="29726" y="43338"/>
                  </a:cubicBezTo>
                  <a:cubicBezTo>
                    <a:pt x="30187" y="43050"/>
                    <a:pt x="30504" y="42848"/>
                    <a:pt x="30676" y="42704"/>
                  </a:cubicBezTo>
                  <a:cubicBezTo>
                    <a:pt x="30878" y="42589"/>
                    <a:pt x="30936" y="42502"/>
                    <a:pt x="30964" y="42502"/>
                  </a:cubicBezTo>
                  <a:close/>
                  <a:moveTo>
                    <a:pt x="18808" y="0"/>
                  </a:moveTo>
                  <a:cubicBezTo>
                    <a:pt x="18497" y="0"/>
                    <a:pt x="18180" y="33"/>
                    <a:pt x="17859" y="103"/>
                  </a:cubicBezTo>
                  <a:cubicBezTo>
                    <a:pt x="17196" y="247"/>
                    <a:pt x="16505" y="736"/>
                    <a:pt x="16620" y="1485"/>
                  </a:cubicBezTo>
                  <a:cubicBezTo>
                    <a:pt x="16649" y="1716"/>
                    <a:pt x="16562" y="1716"/>
                    <a:pt x="16390" y="1716"/>
                  </a:cubicBezTo>
                  <a:cubicBezTo>
                    <a:pt x="15324" y="1716"/>
                    <a:pt x="14546" y="2061"/>
                    <a:pt x="14172" y="2580"/>
                  </a:cubicBezTo>
                  <a:cubicBezTo>
                    <a:pt x="11666" y="3415"/>
                    <a:pt x="9016" y="5374"/>
                    <a:pt x="6740" y="8197"/>
                  </a:cubicBezTo>
                  <a:cubicBezTo>
                    <a:pt x="2880" y="12978"/>
                    <a:pt x="807" y="20323"/>
                    <a:pt x="2506" y="22944"/>
                  </a:cubicBezTo>
                  <a:cubicBezTo>
                    <a:pt x="2016" y="24356"/>
                    <a:pt x="1728" y="25738"/>
                    <a:pt x="1584" y="27034"/>
                  </a:cubicBezTo>
                  <a:lnTo>
                    <a:pt x="1584" y="27380"/>
                  </a:lnTo>
                  <a:cubicBezTo>
                    <a:pt x="1584" y="27639"/>
                    <a:pt x="1584" y="27899"/>
                    <a:pt x="1440" y="28129"/>
                  </a:cubicBezTo>
                  <a:cubicBezTo>
                    <a:pt x="576" y="29627"/>
                    <a:pt x="0" y="32421"/>
                    <a:pt x="1123" y="35445"/>
                  </a:cubicBezTo>
                  <a:cubicBezTo>
                    <a:pt x="1844" y="37433"/>
                    <a:pt x="3399" y="39276"/>
                    <a:pt x="4263" y="40169"/>
                  </a:cubicBezTo>
                  <a:cubicBezTo>
                    <a:pt x="6164" y="42214"/>
                    <a:pt x="8699" y="43914"/>
                    <a:pt x="11493" y="45037"/>
                  </a:cubicBezTo>
                  <a:cubicBezTo>
                    <a:pt x="11666" y="45095"/>
                    <a:pt x="11666" y="45095"/>
                    <a:pt x="11608" y="45325"/>
                  </a:cubicBezTo>
                  <a:lnTo>
                    <a:pt x="11608" y="45383"/>
                  </a:lnTo>
                  <a:cubicBezTo>
                    <a:pt x="11147" y="46765"/>
                    <a:pt x="11176" y="48522"/>
                    <a:pt x="12530" y="49358"/>
                  </a:cubicBezTo>
                  <a:cubicBezTo>
                    <a:pt x="14316" y="50395"/>
                    <a:pt x="16879" y="50971"/>
                    <a:pt x="19644" y="50971"/>
                  </a:cubicBezTo>
                  <a:cubicBezTo>
                    <a:pt x="23591" y="50971"/>
                    <a:pt x="27911" y="49819"/>
                    <a:pt x="30936" y="47313"/>
                  </a:cubicBezTo>
                  <a:cubicBezTo>
                    <a:pt x="31915" y="46477"/>
                    <a:pt x="32433" y="45815"/>
                    <a:pt x="32318" y="44634"/>
                  </a:cubicBezTo>
                  <a:cubicBezTo>
                    <a:pt x="32203" y="43654"/>
                    <a:pt x="31771" y="42934"/>
                    <a:pt x="31368" y="42358"/>
                  </a:cubicBezTo>
                  <a:cubicBezTo>
                    <a:pt x="31339" y="42329"/>
                    <a:pt x="31339" y="42329"/>
                    <a:pt x="31339" y="42301"/>
                  </a:cubicBezTo>
                  <a:cubicBezTo>
                    <a:pt x="31339" y="42272"/>
                    <a:pt x="31368" y="42214"/>
                    <a:pt x="31512" y="42128"/>
                  </a:cubicBezTo>
                  <a:cubicBezTo>
                    <a:pt x="35573" y="38988"/>
                    <a:pt x="38425" y="34264"/>
                    <a:pt x="38799" y="30059"/>
                  </a:cubicBezTo>
                  <a:cubicBezTo>
                    <a:pt x="38972" y="27351"/>
                    <a:pt x="38194" y="25047"/>
                    <a:pt x="36552" y="23204"/>
                  </a:cubicBezTo>
                  <a:cubicBezTo>
                    <a:pt x="36380" y="23031"/>
                    <a:pt x="36236" y="22627"/>
                    <a:pt x="35976" y="22109"/>
                  </a:cubicBezTo>
                  <a:cubicBezTo>
                    <a:pt x="35544" y="21101"/>
                    <a:pt x="34911" y="19574"/>
                    <a:pt x="33557" y="17788"/>
                  </a:cubicBezTo>
                  <a:cubicBezTo>
                    <a:pt x="33528" y="17356"/>
                    <a:pt x="33413" y="16924"/>
                    <a:pt x="33269" y="16492"/>
                  </a:cubicBezTo>
                  <a:cubicBezTo>
                    <a:pt x="32347" y="13497"/>
                    <a:pt x="30734" y="10645"/>
                    <a:pt x="28516" y="8312"/>
                  </a:cubicBezTo>
                  <a:cubicBezTo>
                    <a:pt x="28775" y="8197"/>
                    <a:pt x="29006" y="7995"/>
                    <a:pt x="29150" y="7649"/>
                  </a:cubicBezTo>
                  <a:cubicBezTo>
                    <a:pt x="29438" y="6987"/>
                    <a:pt x="28458" y="5892"/>
                    <a:pt x="27767" y="5547"/>
                  </a:cubicBezTo>
                  <a:cubicBezTo>
                    <a:pt x="27566" y="5431"/>
                    <a:pt x="27940" y="5431"/>
                    <a:pt x="28170" y="4769"/>
                  </a:cubicBezTo>
                  <a:cubicBezTo>
                    <a:pt x="28445" y="4027"/>
                    <a:pt x="27645" y="2918"/>
                    <a:pt x="25944" y="2918"/>
                  </a:cubicBezTo>
                  <a:cubicBezTo>
                    <a:pt x="25863" y="2918"/>
                    <a:pt x="25779" y="2920"/>
                    <a:pt x="25693" y="2925"/>
                  </a:cubicBezTo>
                  <a:cubicBezTo>
                    <a:pt x="25626" y="2925"/>
                    <a:pt x="25575" y="2932"/>
                    <a:pt x="25538" y="2932"/>
                  </a:cubicBezTo>
                  <a:cubicBezTo>
                    <a:pt x="25463" y="2932"/>
                    <a:pt x="25444" y="2906"/>
                    <a:pt x="25463" y="2753"/>
                  </a:cubicBezTo>
                  <a:cubicBezTo>
                    <a:pt x="25578" y="2032"/>
                    <a:pt x="24887" y="1572"/>
                    <a:pt x="24195" y="1485"/>
                  </a:cubicBezTo>
                  <a:cubicBezTo>
                    <a:pt x="24008" y="1464"/>
                    <a:pt x="23821" y="1453"/>
                    <a:pt x="23635" y="1453"/>
                  </a:cubicBezTo>
                  <a:cubicBezTo>
                    <a:pt x="23076" y="1453"/>
                    <a:pt x="22525" y="1550"/>
                    <a:pt x="22006" y="1744"/>
                  </a:cubicBezTo>
                  <a:cubicBezTo>
                    <a:pt x="21805" y="1197"/>
                    <a:pt x="21430" y="736"/>
                    <a:pt x="20883" y="477"/>
                  </a:cubicBezTo>
                  <a:cubicBezTo>
                    <a:pt x="20220" y="175"/>
                    <a:pt x="19528" y="0"/>
                    <a:pt x="188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18;p53"/>
            <p:cNvSpPr/>
            <p:nvPr/>
          </p:nvSpPr>
          <p:spPr>
            <a:xfrm>
              <a:off x="1344205" y="4239460"/>
              <a:ext cx="152098" cy="103377"/>
            </a:xfrm>
            <a:custGeom>
              <a:avLst/>
              <a:gdLst/>
              <a:ahLst/>
              <a:cxnLst/>
              <a:rect l="l" t="t" r="r" b="b"/>
              <a:pathLst>
                <a:path w="4408" h="2996" extrusionOk="0">
                  <a:moveTo>
                    <a:pt x="3918" y="0"/>
                  </a:moveTo>
                  <a:cubicBezTo>
                    <a:pt x="3832" y="0"/>
                    <a:pt x="3745" y="115"/>
                    <a:pt x="3745" y="202"/>
                  </a:cubicBezTo>
                  <a:cubicBezTo>
                    <a:pt x="3889" y="1152"/>
                    <a:pt x="3486" y="2276"/>
                    <a:pt x="2478" y="2506"/>
                  </a:cubicBezTo>
                  <a:cubicBezTo>
                    <a:pt x="2342" y="2544"/>
                    <a:pt x="2215" y="2560"/>
                    <a:pt x="2096" y="2560"/>
                  </a:cubicBezTo>
                  <a:cubicBezTo>
                    <a:pt x="1759" y="2560"/>
                    <a:pt x="1489" y="2432"/>
                    <a:pt x="1297" y="2304"/>
                  </a:cubicBezTo>
                  <a:cubicBezTo>
                    <a:pt x="807" y="1988"/>
                    <a:pt x="462" y="1354"/>
                    <a:pt x="404" y="720"/>
                  </a:cubicBezTo>
                  <a:cubicBezTo>
                    <a:pt x="404" y="605"/>
                    <a:pt x="289" y="547"/>
                    <a:pt x="174" y="547"/>
                  </a:cubicBezTo>
                  <a:cubicBezTo>
                    <a:pt x="87" y="547"/>
                    <a:pt x="1" y="634"/>
                    <a:pt x="1" y="749"/>
                  </a:cubicBezTo>
                  <a:cubicBezTo>
                    <a:pt x="87" y="1498"/>
                    <a:pt x="519" y="2218"/>
                    <a:pt x="1095" y="2621"/>
                  </a:cubicBezTo>
                  <a:cubicBezTo>
                    <a:pt x="1412" y="2852"/>
                    <a:pt x="1758" y="2996"/>
                    <a:pt x="2161" y="2996"/>
                  </a:cubicBezTo>
                  <a:cubicBezTo>
                    <a:pt x="2305" y="2996"/>
                    <a:pt x="2449" y="2996"/>
                    <a:pt x="2622" y="2909"/>
                  </a:cubicBezTo>
                  <a:cubicBezTo>
                    <a:pt x="3889" y="2592"/>
                    <a:pt x="4408" y="1267"/>
                    <a:pt x="4206" y="144"/>
                  </a:cubicBezTo>
                  <a:cubicBezTo>
                    <a:pt x="4149" y="58"/>
                    <a:pt x="4033" y="0"/>
                    <a:pt x="39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19;p53"/>
            <p:cNvSpPr/>
            <p:nvPr/>
          </p:nvSpPr>
          <p:spPr>
            <a:xfrm>
              <a:off x="1518594" y="4158131"/>
              <a:ext cx="114867" cy="96752"/>
            </a:xfrm>
            <a:custGeom>
              <a:avLst/>
              <a:gdLst/>
              <a:ahLst/>
              <a:cxnLst/>
              <a:rect l="l" t="t" r="r" b="b"/>
              <a:pathLst>
                <a:path w="3329" h="2804" extrusionOk="0">
                  <a:moveTo>
                    <a:pt x="2489" y="1"/>
                  </a:moveTo>
                  <a:cubicBezTo>
                    <a:pt x="2431" y="1"/>
                    <a:pt x="2371" y="31"/>
                    <a:pt x="2321" y="82"/>
                  </a:cubicBezTo>
                  <a:lnTo>
                    <a:pt x="1889" y="686"/>
                  </a:lnTo>
                  <a:cubicBezTo>
                    <a:pt x="1802" y="629"/>
                    <a:pt x="1658" y="600"/>
                    <a:pt x="1457" y="542"/>
                  </a:cubicBezTo>
                  <a:cubicBezTo>
                    <a:pt x="1435" y="541"/>
                    <a:pt x="1413" y="541"/>
                    <a:pt x="1392" y="541"/>
                  </a:cubicBezTo>
                  <a:cubicBezTo>
                    <a:pt x="891" y="541"/>
                    <a:pt x="354" y="858"/>
                    <a:pt x="160" y="1493"/>
                  </a:cubicBezTo>
                  <a:cubicBezTo>
                    <a:pt x="0" y="2273"/>
                    <a:pt x="605" y="2803"/>
                    <a:pt x="1259" y="2803"/>
                  </a:cubicBezTo>
                  <a:cubicBezTo>
                    <a:pt x="1547" y="2803"/>
                    <a:pt x="1844" y="2701"/>
                    <a:pt x="2090" y="2472"/>
                  </a:cubicBezTo>
                  <a:cubicBezTo>
                    <a:pt x="2321" y="2213"/>
                    <a:pt x="2436" y="1839"/>
                    <a:pt x="2407" y="1493"/>
                  </a:cubicBezTo>
                  <a:lnTo>
                    <a:pt x="3185" y="1176"/>
                  </a:lnTo>
                  <a:cubicBezTo>
                    <a:pt x="3300" y="1118"/>
                    <a:pt x="3329" y="974"/>
                    <a:pt x="3300" y="917"/>
                  </a:cubicBezTo>
                  <a:cubicBezTo>
                    <a:pt x="3278" y="829"/>
                    <a:pt x="3206" y="791"/>
                    <a:pt x="3121" y="791"/>
                  </a:cubicBezTo>
                  <a:cubicBezTo>
                    <a:pt x="3095" y="791"/>
                    <a:pt x="3068" y="795"/>
                    <a:pt x="3041" y="802"/>
                  </a:cubicBezTo>
                  <a:lnTo>
                    <a:pt x="2292" y="1118"/>
                  </a:lnTo>
                  <a:cubicBezTo>
                    <a:pt x="2263" y="1090"/>
                    <a:pt x="2234" y="1003"/>
                    <a:pt x="2177" y="974"/>
                  </a:cubicBezTo>
                  <a:lnTo>
                    <a:pt x="2666" y="341"/>
                  </a:lnTo>
                  <a:cubicBezTo>
                    <a:pt x="2724" y="226"/>
                    <a:pt x="2695" y="110"/>
                    <a:pt x="2609" y="53"/>
                  </a:cubicBezTo>
                  <a:cubicBezTo>
                    <a:pt x="2573" y="17"/>
                    <a:pt x="2531" y="1"/>
                    <a:pt x="24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20;p53"/>
            <p:cNvSpPr/>
            <p:nvPr/>
          </p:nvSpPr>
          <p:spPr>
            <a:xfrm>
              <a:off x="1190175" y="4215548"/>
              <a:ext cx="126357" cy="83916"/>
            </a:xfrm>
            <a:custGeom>
              <a:avLst/>
              <a:gdLst/>
              <a:ahLst/>
              <a:cxnLst/>
              <a:rect l="l" t="t" r="r" b="b"/>
              <a:pathLst>
                <a:path w="3662" h="2432" extrusionOk="0">
                  <a:moveTo>
                    <a:pt x="633" y="1"/>
                  </a:moveTo>
                  <a:cubicBezTo>
                    <a:pt x="568" y="1"/>
                    <a:pt x="488" y="32"/>
                    <a:pt x="432" y="88"/>
                  </a:cubicBezTo>
                  <a:cubicBezTo>
                    <a:pt x="375" y="146"/>
                    <a:pt x="404" y="290"/>
                    <a:pt x="461" y="376"/>
                  </a:cubicBezTo>
                  <a:lnTo>
                    <a:pt x="1095" y="866"/>
                  </a:lnTo>
                  <a:cubicBezTo>
                    <a:pt x="1037" y="895"/>
                    <a:pt x="1037" y="981"/>
                    <a:pt x="1037" y="1039"/>
                  </a:cubicBezTo>
                  <a:lnTo>
                    <a:pt x="231" y="952"/>
                  </a:lnTo>
                  <a:cubicBezTo>
                    <a:pt x="115" y="952"/>
                    <a:pt x="0" y="1010"/>
                    <a:pt x="0" y="1125"/>
                  </a:cubicBezTo>
                  <a:cubicBezTo>
                    <a:pt x="0" y="1240"/>
                    <a:pt x="87" y="1327"/>
                    <a:pt x="173" y="1327"/>
                  </a:cubicBezTo>
                  <a:lnTo>
                    <a:pt x="1037" y="1442"/>
                  </a:lnTo>
                  <a:cubicBezTo>
                    <a:pt x="1095" y="1759"/>
                    <a:pt x="1296" y="2104"/>
                    <a:pt x="1613" y="2277"/>
                  </a:cubicBezTo>
                  <a:cubicBezTo>
                    <a:pt x="1804" y="2384"/>
                    <a:pt x="2003" y="2432"/>
                    <a:pt x="2194" y="2432"/>
                  </a:cubicBezTo>
                  <a:cubicBezTo>
                    <a:pt x="2986" y="2432"/>
                    <a:pt x="3661" y="1620"/>
                    <a:pt x="3198" y="808"/>
                  </a:cubicBezTo>
                  <a:cubicBezTo>
                    <a:pt x="2916" y="396"/>
                    <a:pt x="2471" y="197"/>
                    <a:pt x="2059" y="197"/>
                  </a:cubicBezTo>
                  <a:cubicBezTo>
                    <a:pt x="1924" y="197"/>
                    <a:pt x="1792" y="218"/>
                    <a:pt x="1671" y="261"/>
                  </a:cubicBezTo>
                  <a:cubicBezTo>
                    <a:pt x="1527" y="319"/>
                    <a:pt x="1412" y="405"/>
                    <a:pt x="1296" y="520"/>
                  </a:cubicBezTo>
                  <a:lnTo>
                    <a:pt x="720" y="31"/>
                  </a:lnTo>
                  <a:cubicBezTo>
                    <a:pt x="700" y="10"/>
                    <a:pt x="669" y="1"/>
                    <a:pt x="6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21;p53"/>
            <p:cNvSpPr/>
            <p:nvPr/>
          </p:nvSpPr>
          <p:spPr>
            <a:xfrm>
              <a:off x="1185206" y="2966443"/>
              <a:ext cx="237567" cy="185706"/>
            </a:xfrm>
            <a:custGeom>
              <a:avLst/>
              <a:gdLst/>
              <a:ahLst/>
              <a:cxnLst/>
              <a:rect l="l" t="t" r="r" b="b"/>
              <a:pathLst>
                <a:path w="6885" h="5382" extrusionOk="0">
                  <a:moveTo>
                    <a:pt x="6661" y="1"/>
                  </a:moveTo>
                  <a:cubicBezTo>
                    <a:pt x="6635" y="1"/>
                    <a:pt x="6612" y="8"/>
                    <a:pt x="6596" y="24"/>
                  </a:cubicBezTo>
                  <a:cubicBezTo>
                    <a:pt x="5905" y="341"/>
                    <a:pt x="5271" y="686"/>
                    <a:pt x="4638" y="1090"/>
                  </a:cubicBezTo>
                  <a:cubicBezTo>
                    <a:pt x="4609" y="1090"/>
                    <a:pt x="4609" y="1118"/>
                    <a:pt x="4580" y="1118"/>
                  </a:cubicBezTo>
                  <a:cubicBezTo>
                    <a:pt x="4551" y="1118"/>
                    <a:pt x="4551" y="1176"/>
                    <a:pt x="4494" y="1176"/>
                  </a:cubicBezTo>
                  <a:cubicBezTo>
                    <a:pt x="4436" y="1205"/>
                    <a:pt x="4321" y="1291"/>
                    <a:pt x="4263" y="1349"/>
                  </a:cubicBezTo>
                  <a:cubicBezTo>
                    <a:pt x="4206" y="1349"/>
                    <a:pt x="4206" y="1378"/>
                    <a:pt x="4177" y="1378"/>
                  </a:cubicBezTo>
                  <a:cubicBezTo>
                    <a:pt x="4148" y="1378"/>
                    <a:pt x="4148" y="1435"/>
                    <a:pt x="4119" y="1435"/>
                  </a:cubicBezTo>
                  <a:cubicBezTo>
                    <a:pt x="2621" y="2443"/>
                    <a:pt x="1268" y="3682"/>
                    <a:pt x="144" y="5093"/>
                  </a:cubicBezTo>
                  <a:cubicBezTo>
                    <a:pt x="0" y="5122"/>
                    <a:pt x="29" y="5266"/>
                    <a:pt x="115" y="5353"/>
                  </a:cubicBezTo>
                  <a:cubicBezTo>
                    <a:pt x="144" y="5381"/>
                    <a:pt x="173" y="5381"/>
                    <a:pt x="259" y="5381"/>
                  </a:cubicBezTo>
                  <a:cubicBezTo>
                    <a:pt x="317" y="5381"/>
                    <a:pt x="375" y="5353"/>
                    <a:pt x="403" y="5324"/>
                  </a:cubicBezTo>
                  <a:cubicBezTo>
                    <a:pt x="1584" y="3826"/>
                    <a:pt x="3025" y="2530"/>
                    <a:pt x="4638" y="1493"/>
                  </a:cubicBezTo>
                  <a:cubicBezTo>
                    <a:pt x="4695" y="1493"/>
                    <a:pt x="4695" y="1464"/>
                    <a:pt x="4724" y="1464"/>
                  </a:cubicBezTo>
                  <a:cubicBezTo>
                    <a:pt x="4753" y="1464"/>
                    <a:pt x="4753" y="1406"/>
                    <a:pt x="4782" y="1406"/>
                  </a:cubicBezTo>
                  <a:cubicBezTo>
                    <a:pt x="4868" y="1349"/>
                    <a:pt x="4983" y="1320"/>
                    <a:pt x="5041" y="1291"/>
                  </a:cubicBezTo>
                  <a:cubicBezTo>
                    <a:pt x="5070" y="1291"/>
                    <a:pt x="5070" y="1234"/>
                    <a:pt x="5127" y="1234"/>
                  </a:cubicBezTo>
                  <a:cubicBezTo>
                    <a:pt x="5156" y="1234"/>
                    <a:pt x="5156" y="1205"/>
                    <a:pt x="5185" y="1205"/>
                  </a:cubicBezTo>
                  <a:cubicBezTo>
                    <a:pt x="5703" y="917"/>
                    <a:pt x="6193" y="629"/>
                    <a:pt x="6740" y="369"/>
                  </a:cubicBezTo>
                  <a:cubicBezTo>
                    <a:pt x="6856" y="341"/>
                    <a:pt x="6884" y="197"/>
                    <a:pt x="6856" y="110"/>
                  </a:cubicBezTo>
                  <a:cubicBezTo>
                    <a:pt x="6814" y="48"/>
                    <a:pt x="6728" y="1"/>
                    <a:pt x="66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22;p53"/>
            <p:cNvSpPr/>
            <p:nvPr/>
          </p:nvSpPr>
          <p:spPr>
            <a:xfrm>
              <a:off x="1085797" y="3251011"/>
              <a:ext cx="85503" cy="79051"/>
            </a:xfrm>
            <a:custGeom>
              <a:avLst/>
              <a:gdLst/>
              <a:ahLst/>
              <a:cxnLst/>
              <a:rect l="l" t="t" r="r" b="b"/>
              <a:pathLst>
                <a:path w="2478" h="2291" extrusionOk="0">
                  <a:moveTo>
                    <a:pt x="1248" y="413"/>
                  </a:moveTo>
                  <a:cubicBezTo>
                    <a:pt x="1502" y="413"/>
                    <a:pt x="1832" y="519"/>
                    <a:pt x="1960" y="850"/>
                  </a:cubicBezTo>
                  <a:cubicBezTo>
                    <a:pt x="2046" y="1109"/>
                    <a:pt x="1988" y="1397"/>
                    <a:pt x="1758" y="1599"/>
                  </a:cubicBezTo>
                  <a:cubicBezTo>
                    <a:pt x="1621" y="1736"/>
                    <a:pt x="1411" y="1855"/>
                    <a:pt x="1172" y="1855"/>
                  </a:cubicBezTo>
                  <a:cubicBezTo>
                    <a:pt x="1110" y="1855"/>
                    <a:pt x="1045" y="1847"/>
                    <a:pt x="980" y="1829"/>
                  </a:cubicBezTo>
                  <a:cubicBezTo>
                    <a:pt x="663" y="1743"/>
                    <a:pt x="433" y="1397"/>
                    <a:pt x="462" y="1023"/>
                  </a:cubicBezTo>
                  <a:cubicBezTo>
                    <a:pt x="548" y="620"/>
                    <a:pt x="865" y="447"/>
                    <a:pt x="1153" y="418"/>
                  </a:cubicBezTo>
                  <a:cubicBezTo>
                    <a:pt x="1183" y="415"/>
                    <a:pt x="1215" y="413"/>
                    <a:pt x="1248" y="413"/>
                  </a:cubicBezTo>
                  <a:close/>
                  <a:moveTo>
                    <a:pt x="1304" y="1"/>
                  </a:moveTo>
                  <a:cubicBezTo>
                    <a:pt x="1245" y="1"/>
                    <a:pt x="1185" y="5"/>
                    <a:pt x="1124" y="15"/>
                  </a:cubicBezTo>
                  <a:cubicBezTo>
                    <a:pt x="865" y="44"/>
                    <a:pt x="606" y="159"/>
                    <a:pt x="433" y="332"/>
                  </a:cubicBezTo>
                  <a:cubicBezTo>
                    <a:pt x="231" y="476"/>
                    <a:pt x="116" y="706"/>
                    <a:pt x="87" y="994"/>
                  </a:cubicBezTo>
                  <a:cubicBezTo>
                    <a:pt x="1" y="1541"/>
                    <a:pt x="318" y="2117"/>
                    <a:pt x="865" y="2261"/>
                  </a:cubicBezTo>
                  <a:cubicBezTo>
                    <a:pt x="980" y="2290"/>
                    <a:pt x="1095" y="2290"/>
                    <a:pt x="1239" y="2290"/>
                  </a:cubicBezTo>
                  <a:cubicBezTo>
                    <a:pt x="1556" y="2290"/>
                    <a:pt x="1873" y="2146"/>
                    <a:pt x="2104" y="1887"/>
                  </a:cubicBezTo>
                  <a:cubicBezTo>
                    <a:pt x="2420" y="1570"/>
                    <a:pt x="2478" y="1109"/>
                    <a:pt x="2334" y="706"/>
                  </a:cubicBezTo>
                  <a:cubicBezTo>
                    <a:pt x="2180" y="296"/>
                    <a:pt x="1776" y="1"/>
                    <a:pt x="13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23;p53"/>
            <p:cNvSpPr/>
            <p:nvPr/>
          </p:nvSpPr>
          <p:spPr>
            <a:xfrm>
              <a:off x="982454" y="3629918"/>
              <a:ext cx="84503" cy="78809"/>
            </a:xfrm>
            <a:custGeom>
              <a:avLst/>
              <a:gdLst/>
              <a:ahLst/>
              <a:cxnLst/>
              <a:rect l="l" t="t" r="r" b="b"/>
              <a:pathLst>
                <a:path w="2449" h="2284" extrusionOk="0">
                  <a:moveTo>
                    <a:pt x="1232" y="407"/>
                  </a:moveTo>
                  <a:cubicBezTo>
                    <a:pt x="1488" y="407"/>
                    <a:pt x="1829" y="531"/>
                    <a:pt x="1959" y="843"/>
                  </a:cubicBezTo>
                  <a:cubicBezTo>
                    <a:pt x="2045" y="1131"/>
                    <a:pt x="1988" y="1420"/>
                    <a:pt x="1786" y="1650"/>
                  </a:cubicBezTo>
                  <a:cubicBezTo>
                    <a:pt x="1635" y="1780"/>
                    <a:pt x="1435" y="1893"/>
                    <a:pt x="1211" y="1893"/>
                  </a:cubicBezTo>
                  <a:cubicBezTo>
                    <a:pt x="1136" y="1893"/>
                    <a:pt x="1059" y="1880"/>
                    <a:pt x="980" y="1852"/>
                  </a:cubicBezTo>
                  <a:cubicBezTo>
                    <a:pt x="663" y="1736"/>
                    <a:pt x="432" y="1391"/>
                    <a:pt x="461" y="1016"/>
                  </a:cubicBezTo>
                  <a:cubicBezTo>
                    <a:pt x="547" y="642"/>
                    <a:pt x="864" y="440"/>
                    <a:pt x="1152" y="411"/>
                  </a:cubicBezTo>
                  <a:cubicBezTo>
                    <a:pt x="1178" y="409"/>
                    <a:pt x="1204" y="407"/>
                    <a:pt x="1232" y="407"/>
                  </a:cubicBezTo>
                  <a:close/>
                  <a:moveTo>
                    <a:pt x="1261" y="1"/>
                  </a:moveTo>
                  <a:cubicBezTo>
                    <a:pt x="1216" y="1"/>
                    <a:pt x="1170" y="3"/>
                    <a:pt x="1124" y="8"/>
                  </a:cubicBezTo>
                  <a:cubicBezTo>
                    <a:pt x="864" y="66"/>
                    <a:pt x="605" y="152"/>
                    <a:pt x="432" y="354"/>
                  </a:cubicBezTo>
                  <a:cubicBezTo>
                    <a:pt x="259" y="527"/>
                    <a:pt x="115" y="728"/>
                    <a:pt x="87" y="987"/>
                  </a:cubicBezTo>
                  <a:cubicBezTo>
                    <a:pt x="0" y="1535"/>
                    <a:pt x="346" y="2111"/>
                    <a:pt x="864" y="2255"/>
                  </a:cubicBezTo>
                  <a:cubicBezTo>
                    <a:pt x="980" y="2284"/>
                    <a:pt x="1095" y="2284"/>
                    <a:pt x="1210" y="2284"/>
                  </a:cubicBezTo>
                  <a:cubicBezTo>
                    <a:pt x="1527" y="2284"/>
                    <a:pt x="1844" y="2140"/>
                    <a:pt x="2074" y="1880"/>
                  </a:cubicBezTo>
                  <a:cubicBezTo>
                    <a:pt x="2391" y="1564"/>
                    <a:pt x="2449" y="1103"/>
                    <a:pt x="2305" y="699"/>
                  </a:cubicBezTo>
                  <a:cubicBezTo>
                    <a:pt x="2146" y="278"/>
                    <a:pt x="1747" y="1"/>
                    <a:pt x="12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24;p53"/>
            <p:cNvSpPr/>
            <p:nvPr/>
          </p:nvSpPr>
          <p:spPr>
            <a:xfrm>
              <a:off x="1300487" y="3230101"/>
              <a:ext cx="84503" cy="79085"/>
            </a:xfrm>
            <a:custGeom>
              <a:avLst/>
              <a:gdLst/>
              <a:ahLst/>
              <a:cxnLst/>
              <a:rect l="l" t="t" r="r" b="b"/>
              <a:pathLst>
                <a:path w="2449" h="2292" extrusionOk="0">
                  <a:moveTo>
                    <a:pt x="1297" y="448"/>
                  </a:moveTo>
                  <a:cubicBezTo>
                    <a:pt x="1556" y="448"/>
                    <a:pt x="1873" y="563"/>
                    <a:pt x="1988" y="909"/>
                  </a:cubicBezTo>
                  <a:cubicBezTo>
                    <a:pt x="2103" y="1168"/>
                    <a:pt x="2017" y="1456"/>
                    <a:pt x="1815" y="1658"/>
                  </a:cubicBezTo>
                  <a:cubicBezTo>
                    <a:pt x="1685" y="1810"/>
                    <a:pt x="1489" y="1929"/>
                    <a:pt x="1252" y="1929"/>
                  </a:cubicBezTo>
                  <a:cubicBezTo>
                    <a:pt x="1175" y="1929"/>
                    <a:pt x="1094" y="1916"/>
                    <a:pt x="1009" y="1888"/>
                  </a:cubicBezTo>
                  <a:cubicBezTo>
                    <a:pt x="721" y="1773"/>
                    <a:pt x="519" y="1485"/>
                    <a:pt x="519" y="1168"/>
                  </a:cubicBezTo>
                  <a:cubicBezTo>
                    <a:pt x="490" y="1139"/>
                    <a:pt x="490" y="1082"/>
                    <a:pt x="519" y="1053"/>
                  </a:cubicBezTo>
                  <a:cubicBezTo>
                    <a:pt x="577" y="650"/>
                    <a:pt x="922" y="477"/>
                    <a:pt x="1210" y="448"/>
                  </a:cubicBezTo>
                  <a:close/>
                  <a:moveTo>
                    <a:pt x="1307" y="1"/>
                  </a:moveTo>
                  <a:cubicBezTo>
                    <a:pt x="1246" y="1"/>
                    <a:pt x="1185" y="6"/>
                    <a:pt x="1124" y="16"/>
                  </a:cubicBezTo>
                  <a:cubicBezTo>
                    <a:pt x="836" y="45"/>
                    <a:pt x="634" y="160"/>
                    <a:pt x="433" y="333"/>
                  </a:cubicBezTo>
                  <a:cubicBezTo>
                    <a:pt x="260" y="506"/>
                    <a:pt x="145" y="736"/>
                    <a:pt x="87" y="995"/>
                  </a:cubicBezTo>
                  <a:cubicBezTo>
                    <a:pt x="1" y="1514"/>
                    <a:pt x="375" y="2090"/>
                    <a:pt x="865" y="2234"/>
                  </a:cubicBezTo>
                  <a:cubicBezTo>
                    <a:pt x="980" y="2291"/>
                    <a:pt x="1095" y="2291"/>
                    <a:pt x="1210" y="2291"/>
                  </a:cubicBezTo>
                  <a:cubicBezTo>
                    <a:pt x="1527" y="2291"/>
                    <a:pt x="1844" y="2147"/>
                    <a:pt x="2074" y="1888"/>
                  </a:cubicBezTo>
                  <a:cubicBezTo>
                    <a:pt x="2391" y="1571"/>
                    <a:pt x="2449" y="1082"/>
                    <a:pt x="2305" y="707"/>
                  </a:cubicBezTo>
                  <a:cubicBezTo>
                    <a:pt x="2153" y="276"/>
                    <a:pt x="1754" y="1"/>
                    <a:pt x="13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25;p53"/>
            <p:cNvSpPr/>
            <p:nvPr/>
          </p:nvSpPr>
          <p:spPr>
            <a:xfrm>
              <a:off x="1617555" y="3271128"/>
              <a:ext cx="85503" cy="78809"/>
            </a:xfrm>
            <a:custGeom>
              <a:avLst/>
              <a:gdLst/>
              <a:ahLst/>
              <a:cxnLst/>
              <a:rect l="l" t="t" r="r" b="b"/>
              <a:pathLst>
                <a:path w="2478" h="2284" extrusionOk="0">
                  <a:moveTo>
                    <a:pt x="1260" y="436"/>
                  </a:moveTo>
                  <a:cubicBezTo>
                    <a:pt x="1516" y="436"/>
                    <a:pt x="1857" y="560"/>
                    <a:pt x="1987" y="872"/>
                  </a:cubicBezTo>
                  <a:cubicBezTo>
                    <a:pt x="2103" y="1131"/>
                    <a:pt x="2016" y="1419"/>
                    <a:pt x="1815" y="1621"/>
                  </a:cubicBezTo>
                  <a:cubicBezTo>
                    <a:pt x="1663" y="1773"/>
                    <a:pt x="1461" y="1892"/>
                    <a:pt x="1236" y="1892"/>
                  </a:cubicBezTo>
                  <a:cubicBezTo>
                    <a:pt x="1162" y="1892"/>
                    <a:pt x="1086" y="1880"/>
                    <a:pt x="1008" y="1851"/>
                  </a:cubicBezTo>
                  <a:cubicBezTo>
                    <a:pt x="663" y="1765"/>
                    <a:pt x="432" y="1390"/>
                    <a:pt x="518" y="1045"/>
                  </a:cubicBezTo>
                  <a:cubicBezTo>
                    <a:pt x="576" y="670"/>
                    <a:pt x="893" y="469"/>
                    <a:pt x="1181" y="440"/>
                  </a:cubicBezTo>
                  <a:cubicBezTo>
                    <a:pt x="1206" y="437"/>
                    <a:pt x="1233" y="436"/>
                    <a:pt x="1260" y="436"/>
                  </a:cubicBezTo>
                  <a:close/>
                  <a:moveTo>
                    <a:pt x="1262" y="1"/>
                  </a:moveTo>
                  <a:cubicBezTo>
                    <a:pt x="1216" y="1"/>
                    <a:pt x="1170" y="3"/>
                    <a:pt x="1123" y="8"/>
                  </a:cubicBezTo>
                  <a:cubicBezTo>
                    <a:pt x="864" y="37"/>
                    <a:pt x="605" y="152"/>
                    <a:pt x="432" y="325"/>
                  </a:cubicBezTo>
                  <a:cubicBezTo>
                    <a:pt x="259" y="526"/>
                    <a:pt x="115" y="728"/>
                    <a:pt x="86" y="987"/>
                  </a:cubicBezTo>
                  <a:cubicBezTo>
                    <a:pt x="0" y="1534"/>
                    <a:pt x="374" y="2111"/>
                    <a:pt x="864" y="2255"/>
                  </a:cubicBezTo>
                  <a:cubicBezTo>
                    <a:pt x="979" y="2283"/>
                    <a:pt x="1095" y="2283"/>
                    <a:pt x="1239" y="2283"/>
                  </a:cubicBezTo>
                  <a:cubicBezTo>
                    <a:pt x="1555" y="2283"/>
                    <a:pt x="1872" y="2139"/>
                    <a:pt x="2103" y="1880"/>
                  </a:cubicBezTo>
                  <a:cubicBezTo>
                    <a:pt x="2420" y="1563"/>
                    <a:pt x="2477" y="1102"/>
                    <a:pt x="2333" y="699"/>
                  </a:cubicBezTo>
                  <a:cubicBezTo>
                    <a:pt x="2175" y="278"/>
                    <a:pt x="1752" y="1"/>
                    <a:pt x="12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26;p53"/>
            <p:cNvSpPr/>
            <p:nvPr/>
          </p:nvSpPr>
          <p:spPr>
            <a:xfrm>
              <a:off x="1458521" y="3254186"/>
              <a:ext cx="70597" cy="64938"/>
            </a:xfrm>
            <a:custGeom>
              <a:avLst/>
              <a:gdLst/>
              <a:ahLst/>
              <a:cxnLst/>
              <a:rect l="l" t="t" r="r" b="b"/>
              <a:pathLst>
                <a:path w="2046" h="1882" extrusionOk="0">
                  <a:moveTo>
                    <a:pt x="1037" y="441"/>
                  </a:moveTo>
                  <a:cubicBezTo>
                    <a:pt x="1239" y="441"/>
                    <a:pt x="1441" y="499"/>
                    <a:pt x="1556" y="758"/>
                  </a:cubicBezTo>
                  <a:cubicBezTo>
                    <a:pt x="1613" y="931"/>
                    <a:pt x="1585" y="1161"/>
                    <a:pt x="1441" y="1305"/>
                  </a:cubicBezTo>
                  <a:cubicBezTo>
                    <a:pt x="1350" y="1419"/>
                    <a:pt x="1206" y="1496"/>
                    <a:pt x="1023" y="1496"/>
                  </a:cubicBezTo>
                  <a:cubicBezTo>
                    <a:pt x="973" y="1496"/>
                    <a:pt x="920" y="1490"/>
                    <a:pt x="864" y="1478"/>
                  </a:cubicBezTo>
                  <a:cubicBezTo>
                    <a:pt x="663" y="1392"/>
                    <a:pt x="519" y="1190"/>
                    <a:pt x="519" y="960"/>
                  </a:cubicBezTo>
                  <a:cubicBezTo>
                    <a:pt x="461" y="931"/>
                    <a:pt x="461" y="902"/>
                    <a:pt x="461" y="873"/>
                  </a:cubicBezTo>
                  <a:cubicBezTo>
                    <a:pt x="519" y="585"/>
                    <a:pt x="749" y="441"/>
                    <a:pt x="980" y="441"/>
                  </a:cubicBezTo>
                  <a:close/>
                  <a:moveTo>
                    <a:pt x="1110" y="0"/>
                  </a:moveTo>
                  <a:cubicBezTo>
                    <a:pt x="1067" y="0"/>
                    <a:pt x="1024" y="3"/>
                    <a:pt x="980" y="9"/>
                  </a:cubicBezTo>
                  <a:cubicBezTo>
                    <a:pt x="548" y="38"/>
                    <a:pt x="173" y="355"/>
                    <a:pt x="116" y="787"/>
                  </a:cubicBezTo>
                  <a:cubicBezTo>
                    <a:pt x="0" y="1248"/>
                    <a:pt x="288" y="1680"/>
                    <a:pt x="720" y="1824"/>
                  </a:cubicBezTo>
                  <a:cubicBezTo>
                    <a:pt x="836" y="1881"/>
                    <a:pt x="893" y="1881"/>
                    <a:pt x="1009" y="1881"/>
                  </a:cubicBezTo>
                  <a:cubicBezTo>
                    <a:pt x="1268" y="1881"/>
                    <a:pt x="1527" y="1766"/>
                    <a:pt x="1729" y="1536"/>
                  </a:cubicBezTo>
                  <a:cubicBezTo>
                    <a:pt x="1988" y="1248"/>
                    <a:pt x="2045" y="902"/>
                    <a:pt x="1959" y="585"/>
                  </a:cubicBezTo>
                  <a:cubicBezTo>
                    <a:pt x="1804" y="223"/>
                    <a:pt x="1486" y="0"/>
                    <a:pt x="11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27;p53"/>
            <p:cNvSpPr/>
            <p:nvPr/>
          </p:nvSpPr>
          <p:spPr>
            <a:xfrm>
              <a:off x="1210050" y="3360739"/>
              <a:ext cx="70597" cy="64731"/>
            </a:xfrm>
            <a:custGeom>
              <a:avLst/>
              <a:gdLst/>
              <a:ahLst/>
              <a:cxnLst/>
              <a:rect l="l" t="t" r="r" b="b"/>
              <a:pathLst>
                <a:path w="2046" h="1876" extrusionOk="0">
                  <a:moveTo>
                    <a:pt x="1037" y="435"/>
                  </a:moveTo>
                  <a:cubicBezTo>
                    <a:pt x="1239" y="435"/>
                    <a:pt x="1441" y="522"/>
                    <a:pt x="1556" y="752"/>
                  </a:cubicBezTo>
                  <a:cubicBezTo>
                    <a:pt x="1613" y="954"/>
                    <a:pt x="1585" y="1155"/>
                    <a:pt x="1441" y="1299"/>
                  </a:cubicBezTo>
                  <a:cubicBezTo>
                    <a:pt x="1353" y="1409"/>
                    <a:pt x="1215" y="1502"/>
                    <a:pt x="1040" y="1502"/>
                  </a:cubicBezTo>
                  <a:cubicBezTo>
                    <a:pt x="985" y="1502"/>
                    <a:pt x="926" y="1493"/>
                    <a:pt x="864" y="1472"/>
                  </a:cubicBezTo>
                  <a:cubicBezTo>
                    <a:pt x="663" y="1415"/>
                    <a:pt x="519" y="1184"/>
                    <a:pt x="519" y="983"/>
                  </a:cubicBezTo>
                  <a:cubicBezTo>
                    <a:pt x="461" y="896"/>
                    <a:pt x="461" y="867"/>
                    <a:pt x="461" y="867"/>
                  </a:cubicBezTo>
                  <a:cubicBezTo>
                    <a:pt x="519" y="579"/>
                    <a:pt x="749" y="435"/>
                    <a:pt x="980" y="435"/>
                  </a:cubicBezTo>
                  <a:close/>
                  <a:moveTo>
                    <a:pt x="1060" y="1"/>
                  </a:moveTo>
                  <a:cubicBezTo>
                    <a:pt x="1034" y="1"/>
                    <a:pt x="1007" y="1"/>
                    <a:pt x="980" y="3"/>
                  </a:cubicBezTo>
                  <a:cubicBezTo>
                    <a:pt x="548" y="32"/>
                    <a:pt x="173" y="378"/>
                    <a:pt x="116" y="810"/>
                  </a:cubicBezTo>
                  <a:cubicBezTo>
                    <a:pt x="0" y="1242"/>
                    <a:pt x="288" y="1703"/>
                    <a:pt x="720" y="1847"/>
                  </a:cubicBezTo>
                  <a:cubicBezTo>
                    <a:pt x="836" y="1875"/>
                    <a:pt x="893" y="1875"/>
                    <a:pt x="1008" y="1875"/>
                  </a:cubicBezTo>
                  <a:cubicBezTo>
                    <a:pt x="1268" y="1875"/>
                    <a:pt x="1527" y="1760"/>
                    <a:pt x="1729" y="1559"/>
                  </a:cubicBezTo>
                  <a:cubicBezTo>
                    <a:pt x="1988" y="1271"/>
                    <a:pt x="2045" y="896"/>
                    <a:pt x="1959" y="579"/>
                  </a:cubicBezTo>
                  <a:cubicBezTo>
                    <a:pt x="1797" y="201"/>
                    <a:pt x="1458" y="1"/>
                    <a:pt x="10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28;p53"/>
            <p:cNvSpPr/>
            <p:nvPr/>
          </p:nvSpPr>
          <p:spPr>
            <a:xfrm>
              <a:off x="1504733" y="3534295"/>
              <a:ext cx="69597" cy="64697"/>
            </a:xfrm>
            <a:custGeom>
              <a:avLst/>
              <a:gdLst/>
              <a:ahLst/>
              <a:cxnLst/>
              <a:rect l="l" t="t" r="r" b="b"/>
              <a:pathLst>
                <a:path w="2017" h="1875" extrusionOk="0">
                  <a:moveTo>
                    <a:pt x="1037" y="435"/>
                  </a:moveTo>
                  <a:cubicBezTo>
                    <a:pt x="1239" y="435"/>
                    <a:pt x="1441" y="521"/>
                    <a:pt x="1556" y="780"/>
                  </a:cubicBezTo>
                  <a:cubicBezTo>
                    <a:pt x="1614" y="953"/>
                    <a:pt x="1585" y="1155"/>
                    <a:pt x="1441" y="1299"/>
                  </a:cubicBezTo>
                  <a:cubicBezTo>
                    <a:pt x="1346" y="1417"/>
                    <a:pt x="1194" y="1516"/>
                    <a:pt x="999" y="1516"/>
                  </a:cubicBezTo>
                  <a:cubicBezTo>
                    <a:pt x="956" y="1516"/>
                    <a:pt x="911" y="1511"/>
                    <a:pt x="865" y="1501"/>
                  </a:cubicBezTo>
                  <a:cubicBezTo>
                    <a:pt x="663" y="1414"/>
                    <a:pt x="519" y="1213"/>
                    <a:pt x="519" y="982"/>
                  </a:cubicBezTo>
                  <a:cubicBezTo>
                    <a:pt x="433" y="924"/>
                    <a:pt x="461" y="867"/>
                    <a:pt x="461" y="867"/>
                  </a:cubicBezTo>
                  <a:cubicBezTo>
                    <a:pt x="519" y="579"/>
                    <a:pt x="749" y="435"/>
                    <a:pt x="980" y="435"/>
                  </a:cubicBezTo>
                  <a:close/>
                  <a:moveTo>
                    <a:pt x="995" y="0"/>
                  </a:moveTo>
                  <a:cubicBezTo>
                    <a:pt x="971" y="0"/>
                    <a:pt x="947" y="1"/>
                    <a:pt x="922" y="3"/>
                  </a:cubicBezTo>
                  <a:cubicBezTo>
                    <a:pt x="490" y="60"/>
                    <a:pt x="145" y="377"/>
                    <a:pt x="58" y="809"/>
                  </a:cubicBezTo>
                  <a:cubicBezTo>
                    <a:pt x="1" y="1241"/>
                    <a:pt x="260" y="1702"/>
                    <a:pt x="692" y="1846"/>
                  </a:cubicBezTo>
                  <a:cubicBezTo>
                    <a:pt x="807" y="1875"/>
                    <a:pt x="865" y="1875"/>
                    <a:pt x="980" y="1875"/>
                  </a:cubicBezTo>
                  <a:cubicBezTo>
                    <a:pt x="1239" y="1875"/>
                    <a:pt x="1470" y="1789"/>
                    <a:pt x="1700" y="1558"/>
                  </a:cubicBezTo>
                  <a:cubicBezTo>
                    <a:pt x="1959" y="1270"/>
                    <a:pt x="2017" y="924"/>
                    <a:pt x="1902" y="579"/>
                  </a:cubicBezTo>
                  <a:cubicBezTo>
                    <a:pt x="1766" y="225"/>
                    <a:pt x="1399" y="0"/>
                    <a:pt x="9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29;p53"/>
            <p:cNvSpPr/>
            <p:nvPr/>
          </p:nvSpPr>
          <p:spPr>
            <a:xfrm>
              <a:off x="1268681" y="3781114"/>
              <a:ext cx="70597" cy="64731"/>
            </a:xfrm>
            <a:custGeom>
              <a:avLst/>
              <a:gdLst/>
              <a:ahLst/>
              <a:cxnLst/>
              <a:rect l="l" t="t" r="r" b="b"/>
              <a:pathLst>
                <a:path w="2046" h="1876" extrusionOk="0">
                  <a:moveTo>
                    <a:pt x="1009" y="464"/>
                  </a:moveTo>
                  <a:cubicBezTo>
                    <a:pt x="1182" y="464"/>
                    <a:pt x="1412" y="550"/>
                    <a:pt x="1527" y="810"/>
                  </a:cubicBezTo>
                  <a:cubicBezTo>
                    <a:pt x="1585" y="954"/>
                    <a:pt x="1527" y="1126"/>
                    <a:pt x="1383" y="1299"/>
                  </a:cubicBezTo>
                  <a:cubicBezTo>
                    <a:pt x="1295" y="1409"/>
                    <a:pt x="1141" y="1502"/>
                    <a:pt x="971" y="1502"/>
                  </a:cubicBezTo>
                  <a:cubicBezTo>
                    <a:pt x="917" y="1502"/>
                    <a:pt x="862" y="1493"/>
                    <a:pt x="807" y="1472"/>
                  </a:cubicBezTo>
                  <a:cubicBezTo>
                    <a:pt x="577" y="1414"/>
                    <a:pt x="433" y="1184"/>
                    <a:pt x="433" y="982"/>
                  </a:cubicBezTo>
                  <a:lnTo>
                    <a:pt x="433" y="896"/>
                  </a:lnTo>
                  <a:cubicBezTo>
                    <a:pt x="461" y="608"/>
                    <a:pt x="721" y="464"/>
                    <a:pt x="951" y="464"/>
                  </a:cubicBezTo>
                  <a:close/>
                  <a:moveTo>
                    <a:pt x="974" y="0"/>
                  </a:moveTo>
                  <a:cubicBezTo>
                    <a:pt x="948" y="0"/>
                    <a:pt x="921" y="1"/>
                    <a:pt x="894" y="3"/>
                  </a:cubicBezTo>
                  <a:cubicBezTo>
                    <a:pt x="461" y="32"/>
                    <a:pt x="116" y="377"/>
                    <a:pt x="87" y="810"/>
                  </a:cubicBezTo>
                  <a:cubicBezTo>
                    <a:pt x="1" y="1242"/>
                    <a:pt x="289" y="1702"/>
                    <a:pt x="721" y="1846"/>
                  </a:cubicBezTo>
                  <a:cubicBezTo>
                    <a:pt x="836" y="1875"/>
                    <a:pt x="894" y="1875"/>
                    <a:pt x="1009" y="1875"/>
                  </a:cubicBezTo>
                  <a:cubicBezTo>
                    <a:pt x="1268" y="1875"/>
                    <a:pt x="1527" y="1760"/>
                    <a:pt x="1729" y="1558"/>
                  </a:cubicBezTo>
                  <a:cubicBezTo>
                    <a:pt x="1988" y="1270"/>
                    <a:pt x="2046" y="896"/>
                    <a:pt x="1959" y="579"/>
                  </a:cubicBezTo>
                  <a:cubicBezTo>
                    <a:pt x="1743" y="201"/>
                    <a:pt x="1376" y="0"/>
                    <a:pt x="9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30;p53"/>
            <p:cNvSpPr/>
            <p:nvPr/>
          </p:nvSpPr>
          <p:spPr>
            <a:xfrm>
              <a:off x="811477" y="3616009"/>
              <a:ext cx="70597" cy="64731"/>
            </a:xfrm>
            <a:custGeom>
              <a:avLst/>
              <a:gdLst/>
              <a:ahLst/>
              <a:cxnLst/>
              <a:rect l="l" t="t" r="r" b="b"/>
              <a:pathLst>
                <a:path w="2046" h="1876" extrusionOk="0">
                  <a:moveTo>
                    <a:pt x="1037" y="435"/>
                  </a:moveTo>
                  <a:cubicBezTo>
                    <a:pt x="1210" y="435"/>
                    <a:pt x="1440" y="522"/>
                    <a:pt x="1527" y="781"/>
                  </a:cubicBezTo>
                  <a:cubicBezTo>
                    <a:pt x="1613" y="954"/>
                    <a:pt x="1584" y="1155"/>
                    <a:pt x="1440" y="1299"/>
                  </a:cubicBezTo>
                  <a:cubicBezTo>
                    <a:pt x="1346" y="1417"/>
                    <a:pt x="1174" y="1516"/>
                    <a:pt x="988" y="1516"/>
                  </a:cubicBezTo>
                  <a:cubicBezTo>
                    <a:pt x="947" y="1516"/>
                    <a:pt x="906" y="1511"/>
                    <a:pt x="864" y="1501"/>
                  </a:cubicBezTo>
                  <a:cubicBezTo>
                    <a:pt x="634" y="1414"/>
                    <a:pt x="490" y="1213"/>
                    <a:pt x="490" y="982"/>
                  </a:cubicBezTo>
                  <a:cubicBezTo>
                    <a:pt x="461" y="925"/>
                    <a:pt x="461" y="867"/>
                    <a:pt x="461" y="867"/>
                  </a:cubicBezTo>
                  <a:cubicBezTo>
                    <a:pt x="490" y="579"/>
                    <a:pt x="749" y="435"/>
                    <a:pt x="951" y="435"/>
                  </a:cubicBezTo>
                  <a:close/>
                  <a:moveTo>
                    <a:pt x="1023" y="1"/>
                  </a:moveTo>
                  <a:cubicBezTo>
                    <a:pt x="999" y="1"/>
                    <a:pt x="975" y="1"/>
                    <a:pt x="951" y="3"/>
                  </a:cubicBezTo>
                  <a:cubicBezTo>
                    <a:pt x="519" y="61"/>
                    <a:pt x="173" y="378"/>
                    <a:pt x="86" y="810"/>
                  </a:cubicBezTo>
                  <a:cubicBezTo>
                    <a:pt x="0" y="1242"/>
                    <a:pt x="288" y="1703"/>
                    <a:pt x="720" y="1847"/>
                  </a:cubicBezTo>
                  <a:cubicBezTo>
                    <a:pt x="807" y="1875"/>
                    <a:pt x="893" y="1875"/>
                    <a:pt x="1008" y="1875"/>
                  </a:cubicBezTo>
                  <a:cubicBezTo>
                    <a:pt x="1239" y="1875"/>
                    <a:pt x="1498" y="1789"/>
                    <a:pt x="1728" y="1558"/>
                  </a:cubicBezTo>
                  <a:cubicBezTo>
                    <a:pt x="1959" y="1270"/>
                    <a:pt x="2045" y="925"/>
                    <a:pt x="1930" y="579"/>
                  </a:cubicBezTo>
                  <a:cubicBezTo>
                    <a:pt x="1794" y="226"/>
                    <a:pt x="1427" y="1"/>
                    <a:pt x="10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31;p53"/>
            <p:cNvSpPr/>
            <p:nvPr/>
          </p:nvSpPr>
          <p:spPr>
            <a:xfrm>
              <a:off x="1049049" y="3107295"/>
              <a:ext cx="69597" cy="64731"/>
            </a:xfrm>
            <a:custGeom>
              <a:avLst/>
              <a:gdLst/>
              <a:ahLst/>
              <a:cxnLst/>
              <a:rect l="l" t="t" r="r" b="b"/>
              <a:pathLst>
                <a:path w="2017" h="1876" extrusionOk="0">
                  <a:moveTo>
                    <a:pt x="1037" y="435"/>
                  </a:moveTo>
                  <a:cubicBezTo>
                    <a:pt x="1210" y="435"/>
                    <a:pt x="1440" y="522"/>
                    <a:pt x="1527" y="752"/>
                  </a:cubicBezTo>
                  <a:cubicBezTo>
                    <a:pt x="1613" y="954"/>
                    <a:pt x="1584" y="1155"/>
                    <a:pt x="1440" y="1299"/>
                  </a:cubicBezTo>
                  <a:cubicBezTo>
                    <a:pt x="1353" y="1409"/>
                    <a:pt x="1198" y="1502"/>
                    <a:pt x="1028" y="1502"/>
                  </a:cubicBezTo>
                  <a:cubicBezTo>
                    <a:pt x="974" y="1502"/>
                    <a:pt x="919" y="1493"/>
                    <a:pt x="864" y="1472"/>
                  </a:cubicBezTo>
                  <a:cubicBezTo>
                    <a:pt x="634" y="1415"/>
                    <a:pt x="490" y="1184"/>
                    <a:pt x="490" y="983"/>
                  </a:cubicBezTo>
                  <a:cubicBezTo>
                    <a:pt x="432" y="896"/>
                    <a:pt x="461" y="896"/>
                    <a:pt x="461" y="867"/>
                  </a:cubicBezTo>
                  <a:cubicBezTo>
                    <a:pt x="490" y="579"/>
                    <a:pt x="749" y="435"/>
                    <a:pt x="951" y="435"/>
                  </a:cubicBezTo>
                  <a:close/>
                  <a:moveTo>
                    <a:pt x="1003" y="0"/>
                  </a:moveTo>
                  <a:cubicBezTo>
                    <a:pt x="976" y="0"/>
                    <a:pt x="949" y="1"/>
                    <a:pt x="922" y="3"/>
                  </a:cubicBezTo>
                  <a:cubicBezTo>
                    <a:pt x="490" y="32"/>
                    <a:pt x="115" y="378"/>
                    <a:pt x="58" y="810"/>
                  </a:cubicBezTo>
                  <a:cubicBezTo>
                    <a:pt x="0" y="1271"/>
                    <a:pt x="231" y="1703"/>
                    <a:pt x="663" y="1847"/>
                  </a:cubicBezTo>
                  <a:cubicBezTo>
                    <a:pt x="778" y="1875"/>
                    <a:pt x="835" y="1875"/>
                    <a:pt x="951" y="1875"/>
                  </a:cubicBezTo>
                  <a:cubicBezTo>
                    <a:pt x="1210" y="1875"/>
                    <a:pt x="1469" y="1760"/>
                    <a:pt x="1671" y="1559"/>
                  </a:cubicBezTo>
                  <a:cubicBezTo>
                    <a:pt x="1930" y="1271"/>
                    <a:pt x="2016" y="896"/>
                    <a:pt x="1901" y="579"/>
                  </a:cubicBezTo>
                  <a:cubicBezTo>
                    <a:pt x="1766" y="201"/>
                    <a:pt x="1403" y="0"/>
                    <a:pt x="10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32;p53"/>
            <p:cNvSpPr/>
            <p:nvPr/>
          </p:nvSpPr>
          <p:spPr>
            <a:xfrm>
              <a:off x="1254768" y="3617737"/>
              <a:ext cx="85503" cy="79051"/>
            </a:xfrm>
            <a:custGeom>
              <a:avLst/>
              <a:gdLst/>
              <a:ahLst/>
              <a:cxnLst/>
              <a:rect l="l" t="t" r="r" b="b"/>
              <a:pathLst>
                <a:path w="2478" h="2291" extrusionOk="0">
                  <a:moveTo>
                    <a:pt x="1276" y="442"/>
                  </a:moveTo>
                  <a:cubicBezTo>
                    <a:pt x="1530" y="442"/>
                    <a:pt x="1861" y="548"/>
                    <a:pt x="1988" y="880"/>
                  </a:cubicBezTo>
                  <a:cubicBezTo>
                    <a:pt x="2103" y="1139"/>
                    <a:pt x="2017" y="1427"/>
                    <a:pt x="1815" y="1629"/>
                  </a:cubicBezTo>
                  <a:cubicBezTo>
                    <a:pt x="1655" y="1766"/>
                    <a:pt x="1441" y="1885"/>
                    <a:pt x="1200" y="1885"/>
                  </a:cubicBezTo>
                  <a:cubicBezTo>
                    <a:pt x="1138" y="1885"/>
                    <a:pt x="1074" y="1877"/>
                    <a:pt x="1009" y="1859"/>
                  </a:cubicBezTo>
                  <a:cubicBezTo>
                    <a:pt x="692" y="1773"/>
                    <a:pt x="433" y="1427"/>
                    <a:pt x="519" y="1052"/>
                  </a:cubicBezTo>
                  <a:cubicBezTo>
                    <a:pt x="577" y="649"/>
                    <a:pt x="893" y="476"/>
                    <a:pt x="1181" y="448"/>
                  </a:cubicBezTo>
                  <a:cubicBezTo>
                    <a:pt x="1211" y="444"/>
                    <a:pt x="1243" y="442"/>
                    <a:pt x="1276" y="442"/>
                  </a:cubicBezTo>
                  <a:close/>
                  <a:moveTo>
                    <a:pt x="1316" y="0"/>
                  </a:moveTo>
                  <a:cubicBezTo>
                    <a:pt x="1253" y="0"/>
                    <a:pt x="1189" y="5"/>
                    <a:pt x="1124" y="15"/>
                  </a:cubicBezTo>
                  <a:cubicBezTo>
                    <a:pt x="865" y="44"/>
                    <a:pt x="605" y="160"/>
                    <a:pt x="433" y="332"/>
                  </a:cubicBezTo>
                  <a:cubicBezTo>
                    <a:pt x="260" y="505"/>
                    <a:pt x="145" y="736"/>
                    <a:pt x="87" y="995"/>
                  </a:cubicBezTo>
                  <a:cubicBezTo>
                    <a:pt x="1" y="1513"/>
                    <a:pt x="317" y="2089"/>
                    <a:pt x="865" y="2233"/>
                  </a:cubicBezTo>
                  <a:cubicBezTo>
                    <a:pt x="980" y="2291"/>
                    <a:pt x="1095" y="2291"/>
                    <a:pt x="1239" y="2291"/>
                  </a:cubicBezTo>
                  <a:cubicBezTo>
                    <a:pt x="1556" y="2291"/>
                    <a:pt x="1873" y="2147"/>
                    <a:pt x="2103" y="1888"/>
                  </a:cubicBezTo>
                  <a:cubicBezTo>
                    <a:pt x="2420" y="1571"/>
                    <a:pt x="2478" y="1081"/>
                    <a:pt x="2334" y="707"/>
                  </a:cubicBezTo>
                  <a:cubicBezTo>
                    <a:pt x="2181" y="275"/>
                    <a:pt x="1783" y="0"/>
                    <a:pt x="1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33;p53"/>
            <p:cNvSpPr/>
            <p:nvPr/>
          </p:nvSpPr>
          <p:spPr>
            <a:xfrm>
              <a:off x="1358145" y="3400352"/>
              <a:ext cx="101410" cy="93681"/>
            </a:xfrm>
            <a:custGeom>
              <a:avLst/>
              <a:gdLst/>
              <a:ahLst/>
              <a:cxnLst/>
              <a:rect l="l" t="t" r="r" b="b"/>
              <a:pathLst>
                <a:path w="2939" h="2715" extrusionOk="0">
                  <a:moveTo>
                    <a:pt x="1498" y="411"/>
                  </a:moveTo>
                  <a:cubicBezTo>
                    <a:pt x="1844" y="411"/>
                    <a:pt x="2218" y="555"/>
                    <a:pt x="2420" y="987"/>
                  </a:cubicBezTo>
                  <a:cubicBezTo>
                    <a:pt x="2564" y="1304"/>
                    <a:pt x="2448" y="1678"/>
                    <a:pt x="2189" y="1966"/>
                  </a:cubicBezTo>
                  <a:cubicBezTo>
                    <a:pt x="2032" y="2124"/>
                    <a:pt x="1751" y="2299"/>
                    <a:pt x="1443" y="2299"/>
                  </a:cubicBezTo>
                  <a:cubicBezTo>
                    <a:pt x="1357" y="2299"/>
                    <a:pt x="1269" y="2285"/>
                    <a:pt x="1181" y="2254"/>
                  </a:cubicBezTo>
                  <a:cubicBezTo>
                    <a:pt x="778" y="2139"/>
                    <a:pt x="547" y="1707"/>
                    <a:pt x="547" y="1304"/>
                  </a:cubicBezTo>
                  <a:lnTo>
                    <a:pt x="547" y="1188"/>
                  </a:lnTo>
                  <a:cubicBezTo>
                    <a:pt x="605" y="670"/>
                    <a:pt x="1037" y="439"/>
                    <a:pt x="1412" y="411"/>
                  </a:cubicBezTo>
                  <a:close/>
                  <a:moveTo>
                    <a:pt x="1478" y="1"/>
                  </a:moveTo>
                  <a:cubicBezTo>
                    <a:pt x="1428" y="1"/>
                    <a:pt x="1377" y="3"/>
                    <a:pt x="1325" y="7"/>
                  </a:cubicBezTo>
                  <a:cubicBezTo>
                    <a:pt x="691" y="36"/>
                    <a:pt x="202" y="526"/>
                    <a:pt x="115" y="1131"/>
                  </a:cubicBezTo>
                  <a:cubicBezTo>
                    <a:pt x="0" y="1736"/>
                    <a:pt x="432" y="2427"/>
                    <a:pt x="1037" y="2629"/>
                  </a:cubicBezTo>
                  <a:cubicBezTo>
                    <a:pt x="1181" y="2686"/>
                    <a:pt x="1296" y="2715"/>
                    <a:pt x="1440" y="2715"/>
                  </a:cubicBezTo>
                  <a:cubicBezTo>
                    <a:pt x="1786" y="2715"/>
                    <a:pt x="2189" y="2571"/>
                    <a:pt x="2477" y="2254"/>
                  </a:cubicBezTo>
                  <a:cubicBezTo>
                    <a:pt x="2852" y="1851"/>
                    <a:pt x="2938" y="1304"/>
                    <a:pt x="2765" y="843"/>
                  </a:cubicBezTo>
                  <a:cubicBezTo>
                    <a:pt x="2579" y="311"/>
                    <a:pt x="2075" y="1"/>
                    <a:pt x="14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34;p53"/>
            <p:cNvSpPr/>
            <p:nvPr/>
          </p:nvSpPr>
          <p:spPr>
            <a:xfrm>
              <a:off x="981453" y="3376508"/>
              <a:ext cx="100410" cy="93681"/>
            </a:xfrm>
            <a:custGeom>
              <a:avLst/>
              <a:gdLst/>
              <a:ahLst/>
              <a:cxnLst/>
              <a:rect l="l" t="t" r="r" b="b"/>
              <a:pathLst>
                <a:path w="2910" h="2715" extrusionOk="0">
                  <a:moveTo>
                    <a:pt x="1441" y="410"/>
                  </a:moveTo>
                  <a:cubicBezTo>
                    <a:pt x="1757" y="410"/>
                    <a:pt x="2161" y="554"/>
                    <a:pt x="2334" y="986"/>
                  </a:cubicBezTo>
                  <a:cubicBezTo>
                    <a:pt x="2478" y="1303"/>
                    <a:pt x="2362" y="1678"/>
                    <a:pt x="2132" y="1966"/>
                  </a:cubicBezTo>
                  <a:cubicBezTo>
                    <a:pt x="1952" y="2123"/>
                    <a:pt x="1683" y="2299"/>
                    <a:pt x="1382" y="2299"/>
                  </a:cubicBezTo>
                  <a:cubicBezTo>
                    <a:pt x="1298" y="2299"/>
                    <a:pt x="1212" y="2285"/>
                    <a:pt x="1124" y="2254"/>
                  </a:cubicBezTo>
                  <a:cubicBezTo>
                    <a:pt x="721" y="2139"/>
                    <a:pt x="461" y="1707"/>
                    <a:pt x="461" y="1303"/>
                  </a:cubicBezTo>
                  <a:lnTo>
                    <a:pt x="461" y="1217"/>
                  </a:lnTo>
                  <a:cubicBezTo>
                    <a:pt x="548" y="698"/>
                    <a:pt x="980" y="439"/>
                    <a:pt x="1325" y="410"/>
                  </a:cubicBezTo>
                  <a:close/>
                  <a:moveTo>
                    <a:pt x="1444" y="0"/>
                  </a:moveTo>
                  <a:cubicBezTo>
                    <a:pt x="1395" y="0"/>
                    <a:pt x="1346" y="3"/>
                    <a:pt x="1297" y="7"/>
                  </a:cubicBezTo>
                  <a:cubicBezTo>
                    <a:pt x="634" y="93"/>
                    <a:pt x="173" y="526"/>
                    <a:pt x="58" y="1159"/>
                  </a:cubicBezTo>
                  <a:cubicBezTo>
                    <a:pt x="0" y="1793"/>
                    <a:pt x="404" y="2427"/>
                    <a:pt x="1009" y="2657"/>
                  </a:cubicBezTo>
                  <a:cubicBezTo>
                    <a:pt x="1153" y="2686"/>
                    <a:pt x="1268" y="2715"/>
                    <a:pt x="1412" y="2715"/>
                  </a:cubicBezTo>
                  <a:cubicBezTo>
                    <a:pt x="1786" y="2715"/>
                    <a:pt x="2161" y="2542"/>
                    <a:pt x="2449" y="2254"/>
                  </a:cubicBezTo>
                  <a:cubicBezTo>
                    <a:pt x="2794" y="1851"/>
                    <a:pt x="2910" y="1303"/>
                    <a:pt x="2737" y="842"/>
                  </a:cubicBezTo>
                  <a:cubicBezTo>
                    <a:pt x="2551" y="311"/>
                    <a:pt x="2022" y="0"/>
                    <a:pt x="14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35;p53"/>
            <p:cNvSpPr/>
            <p:nvPr/>
          </p:nvSpPr>
          <p:spPr>
            <a:xfrm>
              <a:off x="1702023" y="3452766"/>
              <a:ext cx="102411" cy="92956"/>
            </a:xfrm>
            <a:custGeom>
              <a:avLst/>
              <a:gdLst/>
              <a:ahLst/>
              <a:cxnLst/>
              <a:rect l="l" t="t" r="r" b="b"/>
              <a:pathLst>
                <a:path w="2968" h="2694" extrusionOk="0">
                  <a:moveTo>
                    <a:pt x="1469" y="386"/>
                  </a:moveTo>
                  <a:cubicBezTo>
                    <a:pt x="1801" y="386"/>
                    <a:pt x="2206" y="542"/>
                    <a:pt x="2391" y="966"/>
                  </a:cubicBezTo>
                  <a:cubicBezTo>
                    <a:pt x="2535" y="1311"/>
                    <a:pt x="2420" y="1657"/>
                    <a:pt x="2161" y="1945"/>
                  </a:cubicBezTo>
                  <a:cubicBezTo>
                    <a:pt x="2006" y="2122"/>
                    <a:pt x="1733" y="2281"/>
                    <a:pt x="1432" y="2281"/>
                  </a:cubicBezTo>
                  <a:cubicBezTo>
                    <a:pt x="1341" y="2281"/>
                    <a:pt x="1247" y="2267"/>
                    <a:pt x="1153" y="2233"/>
                  </a:cubicBezTo>
                  <a:cubicBezTo>
                    <a:pt x="749" y="2118"/>
                    <a:pt x="432" y="1628"/>
                    <a:pt x="519" y="1196"/>
                  </a:cubicBezTo>
                  <a:cubicBezTo>
                    <a:pt x="576" y="649"/>
                    <a:pt x="1009" y="447"/>
                    <a:pt x="1383" y="389"/>
                  </a:cubicBezTo>
                  <a:cubicBezTo>
                    <a:pt x="1411" y="387"/>
                    <a:pt x="1439" y="386"/>
                    <a:pt x="1469" y="386"/>
                  </a:cubicBezTo>
                  <a:close/>
                  <a:moveTo>
                    <a:pt x="1539" y="1"/>
                  </a:moveTo>
                  <a:cubicBezTo>
                    <a:pt x="1469" y="1"/>
                    <a:pt x="1398" y="6"/>
                    <a:pt x="1325" y="15"/>
                  </a:cubicBezTo>
                  <a:cubicBezTo>
                    <a:pt x="1009" y="44"/>
                    <a:pt x="720" y="188"/>
                    <a:pt x="519" y="361"/>
                  </a:cubicBezTo>
                  <a:cubicBezTo>
                    <a:pt x="288" y="591"/>
                    <a:pt x="144" y="822"/>
                    <a:pt x="116" y="1110"/>
                  </a:cubicBezTo>
                  <a:cubicBezTo>
                    <a:pt x="0" y="1772"/>
                    <a:pt x="432" y="2463"/>
                    <a:pt x="1037" y="2636"/>
                  </a:cubicBezTo>
                  <a:cubicBezTo>
                    <a:pt x="1181" y="2665"/>
                    <a:pt x="1297" y="2694"/>
                    <a:pt x="1441" y="2694"/>
                  </a:cubicBezTo>
                  <a:cubicBezTo>
                    <a:pt x="1844" y="2694"/>
                    <a:pt x="2189" y="2521"/>
                    <a:pt x="2478" y="2233"/>
                  </a:cubicBezTo>
                  <a:cubicBezTo>
                    <a:pt x="2852" y="1830"/>
                    <a:pt x="2967" y="1282"/>
                    <a:pt x="2766" y="822"/>
                  </a:cubicBezTo>
                  <a:cubicBezTo>
                    <a:pt x="2586" y="308"/>
                    <a:pt x="2109" y="1"/>
                    <a:pt x="15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8" name="Google Shape;1860;p53"/>
          <p:cNvGrpSpPr/>
          <p:nvPr/>
        </p:nvGrpSpPr>
        <p:grpSpPr>
          <a:xfrm rot="-373350">
            <a:off x="6670587" y="3573343"/>
            <a:ext cx="1561849" cy="1189205"/>
            <a:chOff x="2793938" y="3585275"/>
            <a:chExt cx="1005275" cy="765425"/>
          </a:xfrm>
        </p:grpSpPr>
        <p:sp>
          <p:nvSpPr>
            <p:cNvPr id="1889" name="Google Shape;1861;p53"/>
            <p:cNvSpPr/>
            <p:nvPr/>
          </p:nvSpPr>
          <p:spPr>
            <a:xfrm>
              <a:off x="2799888" y="3639950"/>
              <a:ext cx="742250" cy="590450"/>
            </a:xfrm>
            <a:custGeom>
              <a:avLst/>
              <a:gdLst/>
              <a:ahLst/>
              <a:cxnLst/>
              <a:rect l="l" t="t" r="r" b="b"/>
              <a:pathLst>
                <a:path w="29690" h="23618" extrusionOk="0">
                  <a:moveTo>
                    <a:pt x="11252" y="1"/>
                  </a:moveTo>
                  <a:cubicBezTo>
                    <a:pt x="10366" y="1"/>
                    <a:pt x="9473" y="101"/>
                    <a:pt x="8576" y="317"/>
                  </a:cubicBezTo>
                  <a:cubicBezTo>
                    <a:pt x="6243" y="893"/>
                    <a:pt x="4284" y="2218"/>
                    <a:pt x="3392" y="3341"/>
                  </a:cubicBezTo>
                  <a:cubicBezTo>
                    <a:pt x="2844" y="3975"/>
                    <a:pt x="2499" y="4234"/>
                    <a:pt x="1922" y="5185"/>
                  </a:cubicBezTo>
                  <a:cubicBezTo>
                    <a:pt x="828" y="6913"/>
                    <a:pt x="338" y="8901"/>
                    <a:pt x="252" y="10715"/>
                  </a:cubicBezTo>
                  <a:cubicBezTo>
                    <a:pt x="1" y="18328"/>
                    <a:pt x="10365" y="23617"/>
                    <a:pt x="18851" y="23617"/>
                  </a:cubicBezTo>
                  <a:cubicBezTo>
                    <a:pt x="22052" y="23617"/>
                    <a:pt x="24986" y="22865"/>
                    <a:pt x="26982" y="21200"/>
                  </a:cubicBezTo>
                  <a:cubicBezTo>
                    <a:pt x="28019" y="20336"/>
                    <a:pt x="28624" y="19097"/>
                    <a:pt x="28912" y="17772"/>
                  </a:cubicBezTo>
                  <a:cubicBezTo>
                    <a:pt x="29690" y="14546"/>
                    <a:pt x="27155" y="9937"/>
                    <a:pt x="24966" y="7432"/>
                  </a:cubicBezTo>
                  <a:cubicBezTo>
                    <a:pt x="24678" y="7115"/>
                    <a:pt x="23929" y="6251"/>
                    <a:pt x="23554" y="5905"/>
                  </a:cubicBezTo>
                  <a:cubicBezTo>
                    <a:pt x="20131" y="2650"/>
                    <a:pt x="15799" y="1"/>
                    <a:pt x="112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62;p53"/>
            <p:cNvSpPr/>
            <p:nvPr/>
          </p:nvSpPr>
          <p:spPr>
            <a:xfrm>
              <a:off x="3460013" y="3886175"/>
              <a:ext cx="339200" cy="457900"/>
            </a:xfrm>
            <a:custGeom>
              <a:avLst/>
              <a:gdLst/>
              <a:ahLst/>
              <a:cxnLst/>
              <a:rect l="l" t="t" r="r" b="b"/>
              <a:pathLst>
                <a:path w="13568" h="18316" extrusionOk="0">
                  <a:moveTo>
                    <a:pt x="9592" y="1"/>
                  </a:moveTo>
                  <a:cubicBezTo>
                    <a:pt x="7515" y="1"/>
                    <a:pt x="5222" y="1270"/>
                    <a:pt x="3918" y="2623"/>
                  </a:cubicBezTo>
                  <a:cubicBezTo>
                    <a:pt x="3429" y="3171"/>
                    <a:pt x="2910" y="3689"/>
                    <a:pt x="2507" y="4294"/>
                  </a:cubicBezTo>
                  <a:cubicBezTo>
                    <a:pt x="2334" y="4553"/>
                    <a:pt x="2449" y="4496"/>
                    <a:pt x="2622" y="5475"/>
                  </a:cubicBezTo>
                  <a:cubicBezTo>
                    <a:pt x="3054" y="8010"/>
                    <a:pt x="1902" y="10631"/>
                    <a:pt x="174" y="11754"/>
                  </a:cubicBezTo>
                  <a:cubicBezTo>
                    <a:pt x="1" y="11841"/>
                    <a:pt x="1" y="11898"/>
                    <a:pt x="30" y="12100"/>
                  </a:cubicBezTo>
                  <a:cubicBezTo>
                    <a:pt x="30" y="12186"/>
                    <a:pt x="59" y="12215"/>
                    <a:pt x="87" y="12273"/>
                  </a:cubicBezTo>
                  <a:cubicBezTo>
                    <a:pt x="606" y="13281"/>
                    <a:pt x="923" y="13914"/>
                    <a:pt x="2334" y="15268"/>
                  </a:cubicBezTo>
                  <a:cubicBezTo>
                    <a:pt x="2478" y="15383"/>
                    <a:pt x="3457" y="16219"/>
                    <a:pt x="4350" y="16737"/>
                  </a:cubicBezTo>
                  <a:cubicBezTo>
                    <a:pt x="5753" y="17593"/>
                    <a:pt x="7735" y="18316"/>
                    <a:pt x="9475" y="18316"/>
                  </a:cubicBezTo>
                  <a:cubicBezTo>
                    <a:pt x="10665" y="18316"/>
                    <a:pt x="11742" y="17977"/>
                    <a:pt x="12444" y="17112"/>
                  </a:cubicBezTo>
                  <a:cubicBezTo>
                    <a:pt x="13078" y="16449"/>
                    <a:pt x="13164" y="15672"/>
                    <a:pt x="12963" y="14721"/>
                  </a:cubicBezTo>
                  <a:cubicBezTo>
                    <a:pt x="12387" y="12273"/>
                    <a:pt x="10947" y="11408"/>
                    <a:pt x="10831" y="9363"/>
                  </a:cubicBezTo>
                  <a:cubicBezTo>
                    <a:pt x="10774" y="7894"/>
                    <a:pt x="11494" y="7462"/>
                    <a:pt x="12156" y="6080"/>
                  </a:cubicBezTo>
                  <a:cubicBezTo>
                    <a:pt x="13020" y="4409"/>
                    <a:pt x="13568" y="2047"/>
                    <a:pt x="12099" y="895"/>
                  </a:cubicBezTo>
                  <a:cubicBezTo>
                    <a:pt x="11667" y="463"/>
                    <a:pt x="11148" y="261"/>
                    <a:pt x="10630" y="117"/>
                  </a:cubicBezTo>
                  <a:cubicBezTo>
                    <a:pt x="10294" y="38"/>
                    <a:pt x="9946" y="1"/>
                    <a:pt x="95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63;p53"/>
            <p:cNvSpPr/>
            <p:nvPr/>
          </p:nvSpPr>
          <p:spPr>
            <a:xfrm>
              <a:off x="3130213" y="3589325"/>
              <a:ext cx="383125" cy="257625"/>
            </a:xfrm>
            <a:custGeom>
              <a:avLst/>
              <a:gdLst/>
              <a:ahLst/>
              <a:cxnLst/>
              <a:rect l="l" t="t" r="r" b="b"/>
              <a:pathLst>
                <a:path w="15325" h="10305" extrusionOk="0">
                  <a:moveTo>
                    <a:pt x="6319" y="0"/>
                  </a:moveTo>
                  <a:cubicBezTo>
                    <a:pt x="3587" y="0"/>
                    <a:pt x="511" y="1537"/>
                    <a:pt x="87" y="1881"/>
                  </a:cubicBezTo>
                  <a:cubicBezTo>
                    <a:pt x="1" y="1967"/>
                    <a:pt x="58" y="2083"/>
                    <a:pt x="116" y="2083"/>
                  </a:cubicBezTo>
                  <a:cubicBezTo>
                    <a:pt x="145" y="2083"/>
                    <a:pt x="231" y="2111"/>
                    <a:pt x="260" y="2111"/>
                  </a:cubicBezTo>
                  <a:cubicBezTo>
                    <a:pt x="4609" y="3033"/>
                    <a:pt x="8613" y="5712"/>
                    <a:pt x="11522" y="9024"/>
                  </a:cubicBezTo>
                  <a:cubicBezTo>
                    <a:pt x="11739" y="9269"/>
                    <a:pt x="12288" y="10304"/>
                    <a:pt x="12712" y="10304"/>
                  </a:cubicBezTo>
                  <a:cubicBezTo>
                    <a:pt x="12739" y="10304"/>
                    <a:pt x="12764" y="10300"/>
                    <a:pt x="12790" y="10292"/>
                  </a:cubicBezTo>
                  <a:cubicBezTo>
                    <a:pt x="15324" y="9658"/>
                    <a:pt x="14460" y="7296"/>
                    <a:pt x="12358" y="6663"/>
                  </a:cubicBezTo>
                  <a:cubicBezTo>
                    <a:pt x="11868" y="6518"/>
                    <a:pt x="12185" y="6490"/>
                    <a:pt x="12473" y="5942"/>
                  </a:cubicBezTo>
                  <a:cubicBezTo>
                    <a:pt x="13162" y="4563"/>
                    <a:pt x="11528" y="3343"/>
                    <a:pt x="9719" y="3343"/>
                  </a:cubicBezTo>
                  <a:cubicBezTo>
                    <a:pt x="9638" y="3343"/>
                    <a:pt x="9558" y="3345"/>
                    <a:pt x="9477" y="3350"/>
                  </a:cubicBezTo>
                  <a:cubicBezTo>
                    <a:pt x="9362" y="3350"/>
                    <a:pt x="9304" y="3350"/>
                    <a:pt x="9304" y="3235"/>
                  </a:cubicBezTo>
                  <a:cubicBezTo>
                    <a:pt x="9333" y="3004"/>
                    <a:pt x="10140" y="1247"/>
                    <a:pt x="8296" y="354"/>
                  </a:cubicBezTo>
                  <a:cubicBezTo>
                    <a:pt x="7893" y="182"/>
                    <a:pt x="7461" y="66"/>
                    <a:pt x="7029" y="38"/>
                  </a:cubicBezTo>
                  <a:cubicBezTo>
                    <a:pt x="6796" y="12"/>
                    <a:pt x="6559" y="0"/>
                    <a:pt x="6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64;p53"/>
            <p:cNvSpPr/>
            <p:nvPr/>
          </p:nvSpPr>
          <p:spPr>
            <a:xfrm>
              <a:off x="2826338" y="3904950"/>
              <a:ext cx="720125" cy="324475"/>
            </a:xfrm>
            <a:custGeom>
              <a:avLst/>
              <a:gdLst/>
              <a:ahLst/>
              <a:cxnLst/>
              <a:rect l="l" t="t" r="r" b="b"/>
              <a:pathLst>
                <a:path w="28805" h="12979" extrusionOk="0">
                  <a:moveTo>
                    <a:pt x="26100" y="0"/>
                  </a:moveTo>
                  <a:cubicBezTo>
                    <a:pt x="25752" y="0"/>
                    <a:pt x="25553" y="4845"/>
                    <a:pt x="19875" y="6452"/>
                  </a:cubicBezTo>
                  <a:cubicBezTo>
                    <a:pt x="19472" y="6567"/>
                    <a:pt x="19040" y="6683"/>
                    <a:pt x="18608" y="6711"/>
                  </a:cubicBezTo>
                  <a:cubicBezTo>
                    <a:pt x="18752" y="6193"/>
                    <a:pt x="18637" y="5473"/>
                    <a:pt x="18176" y="5127"/>
                  </a:cubicBezTo>
                  <a:cubicBezTo>
                    <a:pt x="18041" y="5017"/>
                    <a:pt x="17839" y="4980"/>
                    <a:pt x="17621" y="4980"/>
                  </a:cubicBezTo>
                  <a:cubicBezTo>
                    <a:pt x="17324" y="4980"/>
                    <a:pt x="16996" y="5049"/>
                    <a:pt x="16764" y="5098"/>
                  </a:cubicBezTo>
                  <a:cubicBezTo>
                    <a:pt x="14431" y="5444"/>
                    <a:pt x="13452" y="7028"/>
                    <a:pt x="11407" y="7201"/>
                  </a:cubicBezTo>
                  <a:cubicBezTo>
                    <a:pt x="11299" y="7211"/>
                    <a:pt x="11192" y="7216"/>
                    <a:pt x="11086" y="7216"/>
                  </a:cubicBezTo>
                  <a:cubicBezTo>
                    <a:pt x="9933" y="7216"/>
                    <a:pt x="8835" y="6655"/>
                    <a:pt x="8123" y="5732"/>
                  </a:cubicBezTo>
                  <a:cubicBezTo>
                    <a:pt x="8071" y="5653"/>
                    <a:pt x="7923" y="5408"/>
                    <a:pt x="7831" y="5408"/>
                  </a:cubicBezTo>
                  <a:cubicBezTo>
                    <a:pt x="7822" y="5408"/>
                    <a:pt x="7814" y="5410"/>
                    <a:pt x="7806" y="5415"/>
                  </a:cubicBezTo>
                  <a:cubicBezTo>
                    <a:pt x="7806" y="5012"/>
                    <a:pt x="7835" y="4609"/>
                    <a:pt x="7950" y="4263"/>
                  </a:cubicBezTo>
                  <a:cubicBezTo>
                    <a:pt x="6184" y="3433"/>
                    <a:pt x="4513" y="3109"/>
                    <a:pt x="3115" y="3109"/>
                  </a:cubicBezTo>
                  <a:cubicBezTo>
                    <a:pt x="1845" y="3109"/>
                    <a:pt x="801" y="3376"/>
                    <a:pt x="116" y="3773"/>
                  </a:cubicBezTo>
                  <a:cubicBezTo>
                    <a:pt x="0" y="3860"/>
                    <a:pt x="58" y="3975"/>
                    <a:pt x="116" y="4033"/>
                  </a:cubicBezTo>
                  <a:cubicBezTo>
                    <a:pt x="1037" y="6020"/>
                    <a:pt x="2737" y="7662"/>
                    <a:pt x="4523" y="8900"/>
                  </a:cubicBezTo>
                  <a:cubicBezTo>
                    <a:pt x="8523" y="11718"/>
                    <a:pt x="13378" y="12978"/>
                    <a:pt x="17604" y="12978"/>
                  </a:cubicBezTo>
                  <a:cubicBezTo>
                    <a:pt x="22021" y="12978"/>
                    <a:pt x="25751" y="11602"/>
                    <a:pt x="27105" y="9188"/>
                  </a:cubicBezTo>
                  <a:cubicBezTo>
                    <a:pt x="28804" y="6193"/>
                    <a:pt x="27825" y="3140"/>
                    <a:pt x="26183" y="86"/>
                  </a:cubicBezTo>
                  <a:cubicBezTo>
                    <a:pt x="26153" y="28"/>
                    <a:pt x="26126" y="0"/>
                    <a:pt x="26100" y="0"/>
                  </a:cubicBez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65;p53"/>
            <p:cNvSpPr/>
            <p:nvPr/>
          </p:nvSpPr>
          <p:spPr>
            <a:xfrm>
              <a:off x="3166938" y="3642975"/>
              <a:ext cx="330550" cy="204950"/>
            </a:xfrm>
            <a:custGeom>
              <a:avLst/>
              <a:gdLst/>
              <a:ahLst/>
              <a:cxnLst/>
              <a:rect l="l" t="t" r="r" b="b"/>
              <a:pathLst>
                <a:path w="13222" h="8198" extrusionOk="0">
                  <a:moveTo>
                    <a:pt x="11" y="191"/>
                  </a:moveTo>
                  <a:cubicBezTo>
                    <a:pt x="6" y="192"/>
                    <a:pt x="3" y="194"/>
                    <a:pt x="1" y="196"/>
                  </a:cubicBezTo>
                  <a:cubicBezTo>
                    <a:pt x="4" y="194"/>
                    <a:pt x="8" y="193"/>
                    <a:pt x="11" y="191"/>
                  </a:cubicBezTo>
                  <a:close/>
                  <a:moveTo>
                    <a:pt x="981" y="1"/>
                  </a:moveTo>
                  <a:cubicBezTo>
                    <a:pt x="647" y="1"/>
                    <a:pt x="317" y="47"/>
                    <a:pt x="11" y="191"/>
                  </a:cubicBezTo>
                  <a:lnTo>
                    <a:pt x="11" y="191"/>
                  </a:lnTo>
                  <a:cubicBezTo>
                    <a:pt x="15" y="190"/>
                    <a:pt x="19" y="190"/>
                    <a:pt x="23" y="190"/>
                  </a:cubicBezTo>
                  <a:cubicBezTo>
                    <a:pt x="166" y="190"/>
                    <a:pt x="844" y="515"/>
                    <a:pt x="951" y="542"/>
                  </a:cubicBezTo>
                  <a:cubicBezTo>
                    <a:pt x="5099" y="2068"/>
                    <a:pt x="8671" y="4862"/>
                    <a:pt x="11004" y="8088"/>
                  </a:cubicBezTo>
                  <a:cubicBezTo>
                    <a:pt x="11045" y="8151"/>
                    <a:pt x="11117" y="8198"/>
                    <a:pt x="11207" y="8198"/>
                  </a:cubicBezTo>
                  <a:cubicBezTo>
                    <a:pt x="11243" y="8198"/>
                    <a:pt x="11280" y="8191"/>
                    <a:pt x="11321" y="8175"/>
                  </a:cubicBezTo>
                  <a:cubicBezTo>
                    <a:pt x="12214" y="7944"/>
                    <a:pt x="13222" y="7224"/>
                    <a:pt x="12790" y="6158"/>
                  </a:cubicBezTo>
                  <a:cubicBezTo>
                    <a:pt x="12502" y="5438"/>
                    <a:pt x="11724" y="4949"/>
                    <a:pt x="11033" y="4632"/>
                  </a:cubicBezTo>
                  <a:cubicBezTo>
                    <a:pt x="9736" y="4084"/>
                    <a:pt x="8383" y="3768"/>
                    <a:pt x="7288" y="2817"/>
                  </a:cubicBezTo>
                  <a:cubicBezTo>
                    <a:pt x="5790" y="1521"/>
                    <a:pt x="4148" y="484"/>
                    <a:pt x="2132" y="109"/>
                  </a:cubicBezTo>
                  <a:cubicBezTo>
                    <a:pt x="1763" y="63"/>
                    <a:pt x="1369" y="1"/>
                    <a:pt x="981" y="1"/>
                  </a:cubicBez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66;p53"/>
            <p:cNvSpPr/>
            <p:nvPr/>
          </p:nvSpPr>
          <p:spPr>
            <a:xfrm>
              <a:off x="3460738" y="3991600"/>
              <a:ext cx="338475" cy="354675"/>
            </a:xfrm>
            <a:custGeom>
              <a:avLst/>
              <a:gdLst/>
              <a:ahLst/>
              <a:cxnLst/>
              <a:rect l="l" t="t" r="r" b="b"/>
              <a:pathLst>
                <a:path w="13539" h="14187" extrusionOk="0">
                  <a:moveTo>
                    <a:pt x="2687" y="0"/>
                  </a:moveTo>
                  <a:cubicBezTo>
                    <a:pt x="2499" y="0"/>
                    <a:pt x="2374" y="119"/>
                    <a:pt x="2449" y="480"/>
                  </a:cubicBezTo>
                  <a:cubicBezTo>
                    <a:pt x="2536" y="768"/>
                    <a:pt x="2564" y="1056"/>
                    <a:pt x="2622" y="1344"/>
                  </a:cubicBezTo>
                  <a:cubicBezTo>
                    <a:pt x="2881" y="2871"/>
                    <a:pt x="2622" y="4282"/>
                    <a:pt x="1902" y="5665"/>
                  </a:cubicBezTo>
                  <a:cubicBezTo>
                    <a:pt x="1527" y="6443"/>
                    <a:pt x="1038" y="7019"/>
                    <a:pt x="231" y="7595"/>
                  </a:cubicBezTo>
                  <a:cubicBezTo>
                    <a:pt x="1" y="7739"/>
                    <a:pt x="1" y="7768"/>
                    <a:pt x="87" y="8027"/>
                  </a:cubicBezTo>
                  <a:cubicBezTo>
                    <a:pt x="87" y="8056"/>
                    <a:pt x="116" y="8142"/>
                    <a:pt x="116" y="8171"/>
                  </a:cubicBezTo>
                  <a:cubicBezTo>
                    <a:pt x="606" y="9179"/>
                    <a:pt x="951" y="9841"/>
                    <a:pt x="2334" y="11166"/>
                  </a:cubicBezTo>
                  <a:cubicBezTo>
                    <a:pt x="3987" y="12742"/>
                    <a:pt x="7059" y="14186"/>
                    <a:pt x="9519" y="14186"/>
                  </a:cubicBezTo>
                  <a:cubicBezTo>
                    <a:pt x="10701" y="14186"/>
                    <a:pt x="11742" y="13852"/>
                    <a:pt x="12415" y="13039"/>
                  </a:cubicBezTo>
                  <a:cubicBezTo>
                    <a:pt x="13539" y="11944"/>
                    <a:pt x="12934" y="9841"/>
                    <a:pt x="12127" y="8459"/>
                  </a:cubicBezTo>
                  <a:cubicBezTo>
                    <a:pt x="12104" y="8417"/>
                    <a:pt x="12079" y="8398"/>
                    <a:pt x="12049" y="8398"/>
                  </a:cubicBezTo>
                  <a:cubicBezTo>
                    <a:pt x="11894" y="8398"/>
                    <a:pt x="11600" y="8894"/>
                    <a:pt x="10658" y="9208"/>
                  </a:cubicBezTo>
                  <a:cubicBezTo>
                    <a:pt x="10240" y="9365"/>
                    <a:pt x="9832" y="9438"/>
                    <a:pt x="9439" y="9438"/>
                  </a:cubicBezTo>
                  <a:cubicBezTo>
                    <a:pt x="8183" y="9438"/>
                    <a:pt x="7091" y="8692"/>
                    <a:pt x="6366" y="7595"/>
                  </a:cubicBezTo>
                  <a:cubicBezTo>
                    <a:pt x="5214" y="5838"/>
                    <a:pt x="5330" y="4138"/>
                    <a:pt x="5214" y="3677"/>
                  </a:cubicBezTo>
                  <a:cubicBezTo>
                    <a:pt x="4984" y="2410"/>
                    <a:pt x="4581" y="1085"/>
                    <a:pt x="3457" y="336"/>
                  </a:cubicBezTo>
                  <a:cubicBezTo>
                    <a:pt x="3294" y="205"/>
                    <a:pt x="2935" y="0"/>
                    <a:pt x="2687" y="0"/>
                  </a:cubicBez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67;p53"/>
            <p:cNvSpPr/>
            <p:nvPr/>
          </p:nvSpPr>
          <p:spPr>
            <a:xfrm>
              <a:off x="2911588" y="3664150"/>
              <a:ext cx="191125" cy="70650"/>
            </a:xfrm>
            <a:custGeom>
              <a:avLst/>
              <a:gdLst/>
              <a:ahLst/>
              <a:cxnLst/>
              <a:rect l="l" t="t" r="r" b="b"/>
              <a:pathLst>
                <a:path w="7645" h="2826" extrusionOk="0">
                  <a:moveTo>
                    <a:pt x="5296" y="1"/>
                  </a:moveTo>
                  <a:cubicBezTo>
                    <a:pt x="3643" y="1"/>
                    <a:pt x="1443" y="571"/>
                    <a:pt x="162" y="2373"/>
                  </a:cubicBezTo>
                  <a:cubicBezTo>
                    <a:pt x="0" y="2581"/>
                    <a:pt x="190" y="2826"/>
                    <a:pt x="391" y="2826"/>
                  </a:cubicBezTo>
                  <a:cubicBezTo>
                    <a:pt x="441" y="2826"/>
                    <a:pt x="491" y="2811"/>
                    <a:pt x="537" y="2777"/>
                  </a:cubicBezTo>
                  <a:cubicBezTo>
                    <a:pt x="3102" y="1107"/>
                    <a:pt x="5004" y="949"/>
                    <a:pt x="6161" y="949"/>
                  </a:cubicBezTo>
                  <a:cubicBezTo>
                    <a:pt x="6431" y="949"/>
                    <a:pt x="6660" y="958"/>
                    <a:pt x="6848" y="958"/>
                  </a:cubicBezTo>
                  <a:cubicBezTo>
                    <a:pt x="7176" y="958"/>
                    <a:pt x="7378" y="932"/>
                    <a:pt x="7450" y="789"/>
                  </a:cubicBezTo>
                  <a:cubicBezTo>
                    <a:pt x="7644" y="386"/>
                    <a:pt x="6655" y="1"/>
                    <a:pt x="52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68;p53"/>
            <p:cNvSpPr/>
            <p:nvPr/>
          </p:nvSpPr>
          <p:spPr>
            <a:xfrm>
              <a:off x="3696113" y="3949300"/>
              <a:ext cx="71425" cy="131050"/>
            </a:xfrm>
            <a:custGeom>
              <a:avLst/>
              <a:gdLst/>
              <a:ahLst/>
              <a:cxnLst/>
              <a:rect l="l" t="t" r="r" b="b"/>
              <a:pathLst>
                <a:path w="2857" h="5242" extrusionOk="0">
                  <a:moveTo>
                    <a:pt x="2435" y="1"/>
                  </a:moveTo>
                  <a:cubicBezTo>
                    <a:pt x="2011" y="1"/>
                    <a:pt x="2387" y="1300"/>
                    <a:pt x="91" y="4909"/>
                  </a:cubicBezTo>
                  <a:cubicBezTo>
                    <a:pt x="1" y="5066"/>
                    <a:pt x="140" y="5242"/>
                    <a:pt x="315" y="5242"/>
                  </a:cubicBezTo>
                  <a:cubicBezTo>
                    <a:pt x="364" y="5242"/>
                    <a:pt x="415" y="5228"/>
                    <a:pt x="466" y="5197"/>
                  </a:cubicBezTo>
                  <a:cubicBezTo>
                    <a:pt x="1531" y="4361"/>
                    <a:pt x="2395" y="3036"/>
                    <a:pt x="2655" y="1625"/>
                  </a:cubicBezTo>
                  <a:cubicBezTo>
                    <a:pt x="2683" y="1308"/>
                    <a:pt x="2856" y="98"/>
                    <a:pt x="2511" y="12"/>
                  </a:cubicBezTo>
                  <a:cubicBezTo>
                    <a:pt x="2483" y="4"/>
                    <a:pt x="2458" y="1"/>
                    <a:pt x="24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69;p53"/>
            <p:cNvSpPr/>
            <p:nvPr/>
          </p:nvSpPr>
          <p:spPr>
            <a:xfrm>
              <a:off x="2955963" y="3851225"/>
              <a:ext cx="102275" cy="75050"/>
            </a:xfrm>
            <a:custGeom>
              <a:avLst/>
              <a:gdLst/>
              <a:ahLst/>
              <a:cxnLst/>
              <a:rect l="l" t="t" r="r" b="b"/>
              <a:pathLst>
                <a:path w="4091" h="3002" extrusionOk="0">
                  <a:moveTo>
                    <a:pt x="1661" y="0"/>
                  </a:moveTo>
                  <a:cubicBezTo>
                    <a:pt x="1026" y="0"/>
                    <a:pt x="484" y="277"/>
                    <a:pt x="288" y="766"/>
                  </a:cubicBezTo>
                  <a:cubicBezTo>
                    <a:pt x="0" y="1486"/>
                    <a:pt x="547" y="2408"/>
                    <a:pt x="1498" y="2811"/>
                  </a:cubicBezTo>
                  <a:cubicBezTo>
                    <a:pt x="1811" y="2940"/>
                    <a:pt x="2130" y="3002"/>
                    <a:pt x="2429" y="3002"/>
                  </a:cubicBezTo>
                  <a:cubicBezTo>
                    <a:pt x="3064" y="3002"/>
                    <a:pt x="3606" y="2725"/>
                    <a:pt x="3802" y="2235"/>
                  </a:cubicBezTo>
                  <a:cubicBezTo>
                    <a:pt x="4090" y="1515"/>
                    <a:pt x="3572" y="565"/>
                    <a:pt x="2592" y="190"/>
                  </a:cubicBezTo>
                  <a:cubicBezTo>
                    <a:pt x="2279" y="61"/>
                    <a:pt x="1960" y="0"/>
                    <a:pt x="16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70;p53"/>
            <p:cNvSpPr/>
            <p:nvPr/>
          </p:nvSpPr>
          <p:spPr>
            <a:xfrm>
              <a:off x="2793938" y="3585275"/>
              <a:ext cx="1000950" cy="765425"/>
            </a:xfrm>
            <a:custGeom>
              <a:avLst/>
              <a:gdLst/>
              <a:ahLst/>
              <a:cxnLst/>
              <a:rect l="l" t="t" r="r" b="b"/>
              <a:pathLst>
                <a:path w="40038" h="30617" extrusionOk="0">
                  <a:moveTo>
                    <a:pt x="19861" y="333"/>
                  </a:moveTo>
                  <a:cubicBezTo>
                    <a:pt x="21221" y="333"/>
                    <a:pt x="22143" y="715"/>
                    <a:pt x="22583" y="1525"/>
                  </a:cubicBezTo>
                  <a:cubicBezTo>
                    <a:pt x="22899" y="2101"/>
                    <a:pt x="22784" y="2677"/>
                    <a:pt x="22640" y="3339"/>
                  </a:cubicBezTo>
                  <a:cubicBezTo>
                    <a:pt x="22611" y="3426"/>
                    <a:pt x="22611" y="3541"/>
                    <a:pt x="22640" y="3570"/>
                  </a:cubicBezTo>
                  <a:cubicBezTo>
                    <a:pt x="22727" y="3656"/>
                    <a:pt x="22813" y="3656"/>
                    <a:pt x="23072" y="3656"/>
                  </a:cubicBezTo>
                  <a:cubicBezTo>
                    <a:pt x="23331" y="3656"/>
                    <a:pt x="23648" y="3656"/>
                    <a:pt x="24052" y="3771"/>
                  </a:cubicBezTo>
                  <a:cubicBezTo>
                    <a:pt x="25089" y="4002"/>
                    <a:pt x="26125" y="4722"/>
                    <a:pt x="25924" y="5788"/>
                  </a:cubicBezTo>
                  <a:cubicBezTo>
                    <a:pt x="25837" y="6133"/>
                    <a:pt x="25665" y="6306"/>
                    <a:pt x="25549" y="6450"/>
                  </a:cubicBezTo>
                  <a:cubicBezTo>
                    <a:pt x="25521" y="6508"/>
                    <a:pt x="25521" y="6536"/>
                    <a:pt x="25492" y="6565"/>
                  </a:cubicBezTo>
                  <a:cubicBezTo>
                    <a:pt x="25405" y="6652"/>
                    <a:pt x="25405" y="6709"/>
                    <a:pt x="25463" y="6796"/>
                  </a:cubicBezTo>
                  <a:cubicBezTo>
                    <a:pt x="25492" y="6882"/>
                    <a:pt x="25636" y="6940"/>
                    <a:pt x="25780" y="6997"/>
                  </a:cubicBezTo>
                  <a:cubicBezTo>
                    <a:pt x="25809" y="6997"/>
                    <a:pt x="25837" y="7026"/>
                    <a:pt x="25895" y="7026"/>
                  </a:cubicBezTo>
                  <a:cubicBezTo>
                    <a:pt x="26961" y="7458"/>
                    <a:pt x="27681" y="8294"/>
                    <a:pt x="27652" y="9100"/>
                  </a:cubicBezTo>
                  <a:cubicBezTo>
                    <a:pt x="27623" y="9705"/>
                    <a:pt x="27105" y="10166"/>
                    <a:pt x="26270" y="10396"/>
                  </a:cubicBezTo>
                  <a:cubicBezTo>
                    <a:pt x="26249" y="10403"/>
                    <a:pt x="26227" y="10407"/>
                    <a:pt x="26204" y="10407"/>
                  </a:cubicBezTo>
                  <a:cubicBezTo>
                    <a:pt x="26130" y="10407"/>
                    <a:pt x="26047" y="10369"/>
                    <a:pt x="25981" y="10281"/>
                  </a:cubicBezTo>
                  <a:lnTo>
                    <a:pt x="25953" y="10195"/>
                  </a:lnTo>
                  <a:cubicBezTo>
                    <a:pt x="25492" y="9619"/>
                    <a:pt x="25031" y="9100"/>
                    <a:pt x="24541" y="8553"/>
                  </a:cubicBezTo>
                  <a:cubicBezTo>
                    <a:pt x="22237" y="6104"/>
                    <a:pt x="19501" y="4146"/>
                    <a:pt x="16649" y="2994"/>
                  </a:cubicBezTo>
                  <a:cubicBezTo>
                    <a:pt x="15986" y="2706"/>
                    <a:pt x="14143" y="2187"/>
                    <a:pt x="13769" y="2129"/>
                  </a:cubicBezTo>
                  <a:cubicBezTo>
                    <a:pt x="14172" y="1813"/>
                    <a:pt x="16563" y="689"/>
                    <a:pt x="18780" y="401"/>
                  </a:cubicBezTo>
                  <a:cubicBezTo>
                    <a:pt x="19166" y="356"/>
                    <a:pt x="19527" y="333"/>
                    <a:pt x="19861" y="333"/>
                  </a:cubicBezTo>
                  <a:close/>
                  <a:moveTo>
                    <a:pt x="11333" y="2262"/>
                  </a:moveTo>
                  <a:cubicBezTo>
                    <a:pt x="13311" y="2262"/>
                    <a:pt x="16277" y="2768"/>
                    <a:pt x="19875" y="5096"/>
                  </a:cubicBezTo>
                  <a:cubicBezTo>
                    <a:pt x="22640" y="6882"/>
                    <a:pt x="25175" y="9388"/>
                    <a:pt x="26788" y="11980"/>
                  </a:cubicBezTo>
                  <a:cubicBezTo>
                    <a:pt x="28286" y="14342"/>
                    <a:pt x="28977" y="16647"/>
                    <a:pt x="29121" y="17914"/>
                  </a:cubicBezTo>
                  <a:cubicBezTo>
                    <a:pt x="29352" y="20046"/>
                    <a:pt x="28631" y="22062"/>
                    <a:pt x="27220" y="23243"/>
                  </a:cubicBezTo>
                  <a:cubicBezTo>
                    <a:pt x="26097" y="24222"/>
                    <a:pt x="24224" y="25000"/>
                    <a:pt x="22151" y="25374"/>
                  </a:cubicBezTo>
                  <a:cubicBezTo>
                    <a:pt x="21120" y="25551"/>
                    <a:pt x="20046" y="25638"/>
                    <a:pt x="18947" y="25638"/>
                  </a:cubicBezTo>
                  <a:cubicBezTo>
                    <a:pt x="16453" y="25638"/>
                    <a:pt x="13831" y="25188"/>
                    <a:pt x="11291" y="24309"/>
                  </a:cubicBezTo>
                  <a:cubicBezTo>
                    <a:pt x="7806" y="23128"/>
                    <a:pt x="4782" y="21198"/>
                    <a:pt x="2938" y="18980"/>
                  </a:cubicBezTo>
                  <a:cubicBezTo>
                    <a:pt x="1786" y="17597"/>
                    <a:pt x="1066" y="16186"/>
                    <a:pt x="778" y="14659"/>
                  </a:cubicBezTo>
                  <a:cubicBezTo>
                    <a:pt x="490" y="13161"/>
                    <a:pt x="605" y="11577"/>
                    <a:pt x="1152" y="9820"/>
                  </a:cubicBezTo>
                  <a:cubicBezTo>
                    <a:pt x="2506" y="5500"/>
                    <a:pt x="6308" y="2533"/>
                    <a:pt x="10831" y="2273"/>
                  </a:cubicBezTo>
                  <a:cubicBezTo>
                    <a:pt x="10990" y="2266"/>
                    <a:pt x="11158" y="2262"/>
                    <a:pt x="11333" y="2262"/>
                  </a:cubicBezTo>
                  <a:close/>
                  <a:moveTo>
                    <a:pt x="36247" y="12200"/>
                  </a:moveTo>
                  <a:cubicBezTo>
                    <a:pt x="37302" y="12200"/>
                    <a:pt x="38209" y="12532"/>
                    <a:pt x="38799" y="13190"/>
                  </a:cubicBezTo>
                  <a:cubicBezTo>
                    <a:pt x="39779" y="14285"/>
                    <a:pt x="39750" y="16013"/>
                    <a:pt x="38713" y="18087"/>
                  </a:cubicBezTo>
                  <a:cubicBezTo>
                    <a:pt x="38482" y="18519"/>
                    <a:pt x="38281" y="18836"/>
                    <a:pt x="38079" y="19124"/>
                  </a:cubicBezTo>
                  <a:cubicBezTo>
                    <a:pt x="37647" y="19815"/>
                    <a:pt x="37301" y="20334"/>
                    <a:pt x="37330" y="21371"/>
                  </a:cubicBezTo>
                  <a:cubicBezTo>
                    <a:pt x="37359" y="22523"/>
                    <a:pt x="37791" y="23243"/>
                    <a:pt x="38281" y="24049"/>
                  </a:cubicBezTo>
                  <a:cubicBezTo>
                    <a:pt x="38482" y="24453"/>
                    <a:pt x="38742" y="24885"/>
                    <a:pt x="38943" y="25374"/>
                  </a:cubicBezTo>
                  <a:cubicBezTo>
                    <a:pt x="39289" y="26123"/>
                    <a:pt x="39606" y="26930"/>
                    <a:pt x="39519" y="27765"/>
                  </a:cubicBezTo>
                  <a:cubicBezTo>
                    <a:pt x="39462" y="28860"/>
                    <a:pt x="38799" y="29609"/>
                    <a:pt x="37705" y="29983"/>
                  </a:cubicBezTo>
                  <a:cubicBezTo>
                    <a:pt x="37184" y="30151"/>
                    <a:pt x="36643" y="30222"/>
                    <a:pt x="36103" y="30222"/>
                  </a:cubicBezTo>
                  <a:cubicBezTo>
                    <a:pt x="34702" y="30222"/>
                    <a:pt x="33308" y="29749"/>
                    <a:pt x="32290" y="29292"/>
                  </a:cubicBezTo>
                  <a:cubicBezTo>
                    <a:pt x="30244" y="28341"/>
                    <a:pt x="28574" y="27016"/>
                    <a:pt x="27508" y="25403"/>
                  </a:cubicBezTo>
                  <a:cubicBezTo>
                    <a:pt x="27278" y="25086"/>
                    <a:pt x="26961" y="24395"/>
                    <a:pt x="26788" y="24021"/>
                  </a:cubicBezTo>
                  <a:cubicBezTo>
                    <a:pt x="26903" y="23992"/>
                    <a:pt x="27335" y="23675"/>
                    <a:pt x="27796" y="23214"/>
                  </a:cubicBezTo>
                  <a:cubicBezTo>
                    <a:pt x="29092" y="21860"/>
                    <a:pt x="29784" y="19671"/>
                    <a:pt x="29438" y="17741"/>
                  </a:cubicBezTo>
                  <a:cubicBezTo>
                    <a:pt x="29380" y="17309"/>
                    <a:pt x="29294" y="17021"/>
                    <a:pt x="29265" y="16820"/>
                  </a:cubicBezTo>
                  <a:cubicBezTo>
                    <a:pt x="29208" y="16532"/>
                    <a:pt x="29208" y="16503"/>
                    <a:pt x="29265" y="16387"/>
                  </a:cubicBezTo>
                  <a:cubicBezTo>
                    <a:pt x="30360" y="14746"/>
                    <a:pt x="32002" y="13421"/>
                    <a:pt x="33845" y="12701"/>
                  </a:cubicBezTo>
                  <a:cubicBezTo>
                    <a:pt x="34680" y="12366"/>
                    <a:pt x="35501" y="12200"/>
                    <a:pt x="36247" y="12200"/>
                  </a:cubicBezTo>
                  <a:close/>
                  <a:moveTo>
                    <a:pt x="19871" y="1"/>
                  </a:moveTo>
                  <a:cubicBezTo>
                    <a:pt x="19281" y="1"/>
                    <a:pt x="18694" y="74"/>
                    <a:pt x="18176" y="171"/>
                  </a:cubicBezTo>
                  <a:cubicBezTo>
                    <a:pt x="16620" y="459"/>
                    <a:pt x="14834" y="1121"/>
                    <a:pt x="13365" y="1928"/>
                  </a:cubicBezTo>
                  <a:cubicBezTo>
                    <a:pt x="13226" y="2005"/>
                    <a:pt x="13112" y="2033"/>
                    <a:pt x="12982" y="2033"/>
                  </a:cubicBezTo>
                  <a:cubicBezTo>
                    <a:pt x="12871" y="2033"/>
                    <a:pt x="12748" y="2012"/>
                    <a:pt x="12588" y="1985"/>
                  </a:cubicBezTo>
                  <a:cubicBezTo>
                    <a:pt x="12364" y="1965"/>
                    <a:pt x="12067" y="1945"/>
                    <a:pt x="11618" y="1945"/>
                  </a:cubicBezTo>
                  <a:cubicBezTo>
                    <a:pt x="11432" y="1945"/>
                    <a:pt x="11219" y="1948"/>
                    <a:pt x="10975" y="1957"/>
                  </a:cubicBezTo>
                  <a:cubicBezTo>
                    <a:pt x="7748" y="2129"/>
                    <a:pt x="4810" y="3598"/>
                    <a:pt x="2852" y="6104"/>
                  </a:cubicBezTo>
                  <a:cubicBezTo>
                    <a:pt x="893" y="8495"/>
                    <a:pt x="0" y="11577"/>
                    <a:pt x="432" y="14342"/>
                  </a:cubicBezTo>
                  <a:cubicBezTo>
                    <a:pt x="720" y="16243"/>
                    <a:pt x="1642" y="18058"/>
                    <a:pt x="3169" y="19700"/>
                  </a:cubicBezTo>
                  <a:cubicBezTo>
                    <a:pt x="4522" y="21169"/>
                    <a:pt x="6395" y="22552"/>
                    <a:pt x="8613" y="23589"/>
                  </a:cubicBezTo>
                  <a:cubicBezTo>
                    <a:pt x="11435" y="24971"/>
                    <a:pt x="14748" y="25835"/>
                    <a:pt x="17888" y="25979"/>
                  </a:cubicBezTo>
                  <a:cubicBezTo>
                    <a:pt x="18272" y="25999"/>
                    <a:pt x="18652" y="26009"/>
                    <a:pt x="19025" y="26009"/>
                  </a:cubicBezTo>
                  <a:cubicBezTo>
                    <a:pt x="21867" y="26009"/>
                    <a:pt x="24367" y="25432"/>
                    <a:pt x="26327" y="24337"/>
                  </a:cubicBezTo>
                  <a:lnTo>
                    <a:pt x="26356" y="24309"/>
                  </a:lnTo>
                  <a:cubicBezTo>
                    <a:pt x="26437" y="24268"/>
                    <a:pt x="26476" y="24227"/>
                    <a:pt x="26501" y="24227"/>
                  </a:cubicBezTo>
                  <a:cubicBezTo>
                    <a:pt x="26512" y="24227"/>
                    <a:pt x="26520" y="24234"/>
                    <a:pt x="26529" y="24251"/>
                  </a:cubicBezTo>
                  <a:lnTo>
                    <a:pt x="26615" y="24309"/>
                  </a:lnTo>
                  <a:cubicBezTo>
                    <a:pt x="26644" y="24395"/>
                    <a:pt x="26673" y="24424"/>
                    <a:pt x="26673" y="24481"/>
                  </a:cubicBezTo>
                  <a:cubicBezTo>
                    <a:pt x="27047" y="25259"/>
                    <a:pt x="27364" y="25979"/>
                    <a:pt x="28516" y="27131"/>
                  </a:cubicBezTo>
                  <a:cubicBezTo>
                    <a:pt x="29784" y="28428"/>
                    <a:pt x="31656" y="29522"/>
                    <a:pt x="33471" y="30156"/>
                  </a:cubicBezTo>
                  <a:cubicBezTo>
                    <a:pt x="34450" y="30473"/>
                    <a:pt x="35343" y="30617"/>
                    <a:pt x="36207" y="30617"/>
                  </a:cubicBezTo>
                  <a:cubicBezTo>
                    <a:pt x="37186" y="30617"/>
                    <a:pt x="38022" y="30386"/>
                    <a:pt x="38713" y="30012"/>
                  </a:cubicBezTo>
                  <a:cubicBezTo>
                    <a:pt x="39491" y="29493"/>
                    <a:pt x="40009" y="28658"/>
                    <a:pt x="40038" y="27708"/>
                  </a:cubicBezTo>
                  <a:cubicBezTo>
                    <a:pt x="39951" y="26699"/>
                    <a:pt x="39577" y="25749"/>
                    <a:pt x="39231" y="25000"/>
                  </a:cubicBezTo>
                  <a:cubicBezTo>
                    <a:pt x="39001" y="24510"/>
                    <a:pt x="38770" y="24107"/>
                    <a:pt x="38569" y="23790"/>
                  </a:cubicBezTo>
                  <a:cubicBezTo>
                    <a:pt x="38194" y="23214"/>
                    <a:pt x="37935" y="22724"/>
                    <a:pt x="37791" y="21975"/>
                  </a:cubicBezTo>
                  <a:cubicBezTo>
                    <a:pt x="37561" y="20650"/>
                    <a:pt x="38022" y="19930"/>
                    <a:pt x="38367" y="19383"/>
                  </a:cubicBezTo>
                  <a:cubicBezTo>
                    <a:pt x="38454" y="19326"/>
                    <a:pt x="38482" y="19210"/>
                    <a:pt x="38569" y="19124"/>
                  </a:cubicBezTo>
                  <a:cubicBezTo>
                    <a:pt x="39462" y="17684"/>
                    <a:pt x="39894" y="16359"/>
                    <a:pt x="39923" y="15207"/>
                  </a:cubicBezTo>
                  <a:cubicBezTo>
                    <a:pt x="39951" y="14170"/>
                    <a:pt x="39606" y="13305"/>
                    <a:pt x="38914" y="12729"/>
                  </a:cubicBezTo>
                  <a:cubicBezTo>
                    <a:pt x="38277" y="12163"/>
                    <a:pt x="37349" y="11848"/>
                    <a:pt x="36306" y="11848"/>
                  </a:cubicBezTo>
                  <a:cubicBezTo>
                    <a:pt x="36076" y="11848"/>
                    <a:pt x="35841" y="11863"/>
                    <a:pt x="35602" y="11894"/>
                  </a:cubicBezTo>
                  <a:cubicBezTo>
                    <a:pt x="34162" y="12067"/>
                    <a:pt x="32693" y="12729"/>
                    <a:pt x="31281" y="13795"/>
                  </a:cubicBezTo>
                  <a:cubicBezTo>
                    <a:pt x="30100" y="14746"/>
                    <a:pt x="29582" y="15466"/>
                    <a:pt x="29352" y="15783"/>
                  </a:cubicBezTo>
                  <a:cubicBezTo>
                    <a:pt x="29236" y="15927"/>
                    <a:pt x="29150" y="16042"/>
                    <a:pt x="29121" y="16042"/>
                  </a:cubicBezTo>
                  <a:cubicBezTo>
                    <a:pt x="29092" y="16042"/>
                    <a:pt x="29064" y="15898"/>
                    <a:pt x="28977" y="15667"/>
                  </a:cubicBezTo>
                  <a:cubicBezTo>
                    <a:pt x="28775" y="15034"/>
                    <a:pt x="28257" y="13507"/>
                    <a:pt x="26385" y="10771"/>
                  </a:cubicBezTo>
                  <a:cubicBezTo>
                    <a:pt x="26385" y="10742"/>
                    <a:pt x="26356" y="10742"/>
                    <a:pt x="26356" y="10713"/>
                  </a:cubicBezTo>
                  <a:cubicBezTo>
                    <a:pt x="26356" y="10684"/>
                    <a:pt x="26414" y="10684"/>
                    <a:pt x="26529" y="10627"/>
                  </a:cubicBezTo>
                  <a:cubicBezTo>
                    <a:pt x="26702" y="10598"/>
                    <a:pt x="26990" y="10483"/>
                    <a:pt x="27335" y="10252"/>
                  </a:cubicBezTo>
                  <a:cubicBezTo>
                    <a:pt x="27825" y="9849"/>
                    <a:pt x="28055" y="9302"/>
                    <a:pt x="27969" y="8726"/>
                  </a:cubicBezTo>
                  <a:cubicBezTo>
                    <a:pt x="27911" y="8265"/>
                    <a:pt x="27566" y="7314"/>
                    <a:pt x="25953" y="6652"/>
                  </a:cubicBezTo>
                  <a:cubicBezTo>
                    <a:pt x="25924" y="6652"/>
                    <a:pt x="25895" y="6594"/>
                    <a:pt x="25895" y="6594"/>
                  </a:cubicBezTo>
                  <a:cubicBezTo>
                    <a:pt x="25895" y="6565"/>
                    <a:pt x="25924" y="6536"/>
                    <a:pt x="25953" y="6508"/>
                  </a:cubicBezTo>
                  <a:cubicBezTo>
                    <a:pt x="26039" y="6392"/>
                    <a:pt x="26183" y="6162"/>
                    <a:pt x="26241" y="5788"/>
                  </a:cubicBezTo>
                  <a:cubicBezTo>
                    <a:pt x="26471" y="4693"/>
                    <a:pt x="25521" y="3858"/>
                    <a:pt x="24512" y="3541"/>
                  </a:cubicBezTo>
                  <a:cubicBezTo>
                    <a:pt x="23879" y="3339"/>
                    <a:pt x="23476" y="3339"/>
                    <a:pt x="23245" y="3339"/>
                  </a:cubicBezTo>
                  <a:cubicBezTo>
                    <a:pt x="23159" y="3339"/>
                    <a:pt x="23072" y="3339"/>
                    <a:pt x="23043" y="3282"/>
                  </a:cubicBezTo>
                  <a:cubicBezTo>
                    <a:pt x="23015" y="3253"/>
                    <a:pt x="23043" y="3166"/>
                    <a:pt x="23072" y="3080"/>
                  </a:cubicBezTo>
                  <a:cubicBezTo>
                    <a:pt x="23303" y="2216"/>
                    <a:pt x="23101" y="1381"/>
                    <a:pt x="22525" y="833"/>
                  </a:cubicBezTo>
                  <a:cubicBezTo>
                    <a:pt x="21841" y="203"/>
                    <a:pt x="20853" y="1"/>
                    <a:pt x="198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71;p53"/>
            <p:cNvSpPr/>
            <p:nvPr/>
          </p:nvSpPr>
          <p:spPr>
            <a:xfrm>
              <a:off x="3112213" y="3662800"/>
              <a:ext cx="46825" cy="236400"/>
            </a:xfrm>
            <a:custGeom>
              <a:avLst/>
              <a:gdLst/>
              <a:ahLst/>
              <a:cxnLst/>
              <a:rect l="l" t="t" r="r" b="b"/>
              <a:pathLst>
                <a:path w="1873" h="9456" extrusionOk="0">
                  <a:moveTo>
                    <a:pt x="924" y="0"/>
                  </a:moveTo>
                  <a:cubicBezTo>
                    <a:pt x="904" y="0"/>
                    <a:pt x="884" y="3"/>
                    <a:pt x="865" y="8"/>
                  </a:cubicBezTo>
                  <a:cubicBezTo>
                    <a:pt x="778" y="37"/>
                    <a:pt x="692" y="152"/>
                    <a:pt x="721" y="267"/>
                  </a:cubicBezTo>
                  <a:cubicBezTo>
                    <a:pt x="1498" y="3349"/>
                    <a:pt x="1239" y="6431"/>
                    <a:pt x="58" y="9196"/>
                  </a:cubicBezTo>
                  <a:cubicBezTo>
                    <a:pt x="1" y="9254"/>
                    <a:pt x="58" y="9398"/>
                    <a:pt x="145" y="9456"/>
                  </a:cubicBezTo>
                  <a:lnTo>
                    <a:pt x="231" y="9456"/>
                  </a:lnTo>
                  <a:cubicBezTo>
                    <a:pt x="289" y="9456"/>
                    <a:pt x="375" y="9398"/>
                    <a:pt x="404" y="9340"/>
                  </a:cubicBezTo>
                  <a:cubicBezTo>
                    <a:pt x="1671" y="6489"/>
                    <a:pt x="1873" y="3320"/>
                    <a:pt x="1124" y="152"/>
                  </a:cubicBezTo>
                  <a:cubicBezTo>
                    <a:pt x="1100" y="56"/>
                    <a:pt x="1017" y="0"/>
                    <a:pt x="9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872;p53"/>
            <p:cNvSpPr/>
            <p:nvPr/>
          </p:nvSpPr>
          <p:spPr>
            <a:xfrm>
              <a:off x="3529163" y="4203425"/>
              <a:ext cx="196600" cy="85350"/>
            </a:xfrm>
            <a:custGeom>
              <a:avLst/>
              <a:gdLst/>
              <a:ahLst/>
              <a:cxnLst/>
              <a:rect l="l" t="t" r="r" b="b"/>
              <a:pathLst>
                <a:path w="7864" h="3414" extrusionOk="0">
                  <a:moveTo>
                    <a:pt x="220" y="0"/>
                  </a:moveTo>
                  <a:cubicBezTo>
                    <a:pt x="166" y="0"/>
                    <a:pt x="115" y="15"/>
                    <a:pt x="87" y="43"/>
                  </a:cubicBezTo>
                  <a:cubicBezTo>
                    <a:pt x="0" y="130"/>
                    <a:pt x="0" y="274"/>
                    <a:pt x="87" y="332"/>
                  </a:cubicBezTo>
                  <a:cubicBezTo>
                    <a:pt x="1124" y="1397"/>
                    <a:pt x="2420" y="2261"/>
                    <a:pt x="3831" y="2809"/>
                  </a:cubicBezTo>
                  <a:cubicBezTo>
                    <a:pt x="4926" y="3183"/>
                    <a:pt x="6078" y="3414"/>
                    <a:pt x="7288" y="3414"/>
                  </a:cubicBezTo>
                  <a:lnTo>
                    <a:pt x="7633" y="3414"/>
                  </a:lnTo>
                  <a:cubicBezTo>
                    <a:pt x="7748" y="3414"/>
                    <a:pt x="7864" y="3298"/>
                    <a:pt x="7806" y="3183"/>
                  </a:cubicBezTo>
                  <a:cubicBezTo>
                    <a:pt x="7806" y="3083"/>
                    <a:pt x="7741" y="3005"/>
                    <a:pt x="7648" y="3005"/>
                  </a:cubicBezTo>
                  <a:cubicBezTo>
                    <a:pt x="7634" y="3005"/>
                    <a:pt x="7620" y="3007"/>
                    <a:pt x="7604" y="3010"/>
                  </a:cubicBezTo>
                  <a:cubicBezTo>
                    <a:pt x="7515" y="3012"/>
                    <a:pt x="7425" y="3013"/>
                    <a:pt x="7336" y="3013"/>
                  </a:cubicBezTo>
                  <a:cubicBezTo>
                    <a:pt x="6166" y="3013"/>
                    <a:pt x="5046" y="2836"/>
                    <a:pt x="3975" y="2434"/>
                  </a:cubicBezTo>
                  <a:cubicBezTo>
                    <a:pt x="2621" y="1916"/>
                    <a:pt x="1383" y="1109"/>
                    <a:pt x="375" y="43"/>
                  </a:cubicBezTo>
                  <a:cubicBezTo>
                    <a:pt x="331" y="15"/>
                    <a:pt x="274" y="0"/>
                    <a:pt x="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873;p53"/>
            <p:cNvSpPr/>
            <p:nvPr/>
          </p:nvSpPr>
          <p:spPr>
            <a:xfrm>
              <a:off x="3553638" y="3945250"/>
              <a:ext cx="168525" cy="62675"/>
            </a:xfrm>
            <a:custGeom>
              <a:avLst/>
              <a:gdLst/>
              <a:ahLst/>
              <a:cxnLst/>
              <a:rect l="l" t="t" r="r" b="b"/>
              <a:pathLst>
                <a:path w="6741" h="2507" extrusionOk="0">
                  <a:moveTo>
                    <a:pt x="6481" y="1"/>
                  </a:moveTo>
                  <a:cubicBezTo>
                    <a:pt x="4292" y="87"/>
                    <a:pt x="1758" y="923"/>
                    <a:pt x="116" y="2133"/>
                  </a:cubicBezTo>
                  <a:cubicBezTo>
                    <a:pt x="0" y="2219"/>
                    <a:pt x="0" y="2305"/>
                    <a:pt x="58" y="2421"/>
                  </a:cubicBezTo>
                  <a:cubicBezTo>
                    <a:pt x="145" y="2507"/>
                    <a:pt x="173" y="2507"/>
                    <a:pt x="260" y="2507"/>
                  </a:cubicBezTo>
                  <a:cubicBezTo>
                    <a:pt x="289" y="2507"/>
                    <a:pt x="317" y="2507"/>
                    <a:pt x="346" y="2449"/>
                  </a:cubicBezTo>
                  <a:cubicBezTo>
                    <a:pt x="1988" y="1268"/>
                    <a:pt x="4379" y="491"/>
                    <a:pt x="6510" y="404"/>
                  </a:cubicBezTo>
                  <a:cubicBezTo>
                    <a:pt x="6625" y="404"/>
                    <a:pt x="6741" y="289"/>
                    <a:pt x="6683" y="203"/>
                  </a:cubicBezTo>
                  <a:cubicBezTo>
                    <a:pt x="6683" y="87"/>
                    <a:pt x="6597" y="1"/>
                    <a:pt x="64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874;p53"/>
            <p:cNvSpPr/>
            <p:nvPr/>
          </p:nvSpPr>
          <p:spPr>
            <a:xfrm>
              <a:off x="2833538" y="3799625"/>
              <a:ext cx="100125" cy="76525"/>
            </a:xfrm>
            <a:custGeom>
              <a:avLst/>
              <a:gdLst/>
              <a:ahLst/>
              <a:cxnLst/>
              <a:rect l="l" t="t" r="r" b="b"/>
              <a:pathLst>
                <a:path w="4005" h="3061" extrusionOk="0">
                  <a:moveTo>
                    <a:pt x="375" y="0"/>
                  </a:moveTo>
                  <a:cubicBezTo>
                    <a:pt x="281" y="0"/>
                    <a:pt x="197" y="60"/>
                    <a:pt x="173" y="180"/>
                  </a:cubicBezTo>
                  <a:cubicBezTo>
                    <a:pt x="0" y="1160"/>
                    <a:pt x="346" y="2110"/>
                    <a:pt x="1124" y="2629"/>
                  </a:cubicBezTo>
                  <a:cubicBezTo>
                    <a:pt x="1498" y="2917"/>
                    <a:pt x="2017" y="3061"/>
                    <a:pt x="2478" y="3061"/>
                  </a:cubicBezTo>
                  <a:cubicBezTo>
                    <a:pt x="2938" y="3061"/>
                    <a:pt x="3428" y="2974"/>
                    <a:pt x="3860" y="2715"/>
                  </a:cubicBezTo>
                  <a:cubicBezTo>
                    <a:pt x="3947" y="2629"/>
                    <a:pt x="4004" y="2542"/>
                    <a:pt x="3918" y="2427"/>
                  </a:cubicBezTo>
                  <a:cubicBezTo>
                    <a:pt x="3879" y="2350"/>
                    <a:pt x="3841" y="2312"/>
                    <a:pt x="3794" y="2312"/>
                  </a:cubicBezTo>
                  <a:cubicBezTo>
                    <a:pt x="3771" y="2312"/>
                    <a:pt x="3745" y="2321"/>
                    <a:pt x="3716" y="2341"/>
                  </a:cubicBezTo>
                  <a:cubicBezTo>
                    <a:pt x="3334" y="2553"/>
                    <a:pt x="2930" y="2661"/>
                    <a:pt x="2540" y="2661"/>
                  </a:cubicBezTo>
                  <a:cubicBezTo>
                    <a:pt x="2137" y="2661"/>
                    <a:pt x="1748" y="2546"/>
                    <a:pt x="1412" y="2312"/>
                  </a:cubicBezTo>
                  <a:cubicBezTo>
                    <a:pt x="749" y="1851"/>
                    <a:pt x="461" y="1102"/>
                    <a:pt x="605" y="267"/>
                  </a:cubicBezTo>
                  <a:cubicBezTo>
                    <a:pt x="634" y="152"/>
                    <a:pt x="576" y="36"/>
                    <a:pt x="432" y="8"/>
                  </a:cubicBezTo>
                  <a:cubicBezTo>
                    <a:pt x="413" y="3"/>
                    <a:pt x="394" y="0"/>
                    <a:pt x="3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875;p53"/>
            <p:cNvSpPr/>
            <p:nvPr/>
          </p:nvSpPr>
          <p:spPr>
            <a:xfrm>
              <a:off x="2938663" y="3753000"/>
              <a:ext cx="76375" cy="54750"/>
            </a:xfrm>
            <a:custGeom>
              <a:avLst/>
              <a:gdLst/>
              <a:ahLst/>
              <a:cxnLst/>
              <a:rect l="l" t="t" r="r" b="b"/>
              <a:pathLst>
                <a:path w="3055" h="2190" extrusionOk="0">
                  <a:moveTo>
                    <a:pt x="470" y="0"/>
                  </a:moveTo>
                  <a:cubicBezTo>
                    <a:pt x="404" y="0"/>
                    <a:pt x="346" y="39"/>
                    <a:pt x="289" y="116"/>
                  </a:cubicBezTo>
                  <a:cubicBezTo>
                    <a:pt x="1" y="548"/>
                    <a:pt x="1" y="1181"/>
                    <a:pt x="318" y="1613"/>
                  </a:cubicBezTo>
                  <a:cubicBezTo>
                    <a:pt x="577" y="1988"/>
                    <a:pt x="923" y="2161"/>
                    <a:pt x="1383" y="2189"/>
                  </a:cubicBezTo>
                  <a:lnTo>
                    <a:pt x="1441" y="2189"/>
                  </a:lnTo>
                  <a:cubicBezTo>
                    <a:pt x="1988" y="2189"/>
                    <a:pt x="2593" y="1901"/>
                    <a:pt x="2996" y="1469"/>
                  </a:cubicBezTo>
                  <a:cubicBezTo>
                    <a:pt x="3054" y="1412"/>
                    <a:pt x="3054" y="1268"/>
                    <a:pt x="2968" y="1181"/>
                  </a:cubicBezTo>
                  <a:cubicBezTo>
                    <a:pt x="2916" y="1142"/>
                    <a:pt x="2858" y="1127"/>
                    <a:pt x="2802" y="1127"/>
                  </a:cubicBezTo>
                  <a:cubicBezTo>
                    <a:pt x="2734" y="1127"/>
                    <a:pt x="2669" y="1150"/>
                    <a:pt x="2622" y="1181"/>
                  </a:cubicBezTo>
                  <a:cubicBezTo>
                    <a:pt x="2335" y="1521"/>
                    <a:pt x="1882" y="1765"/>
                    <a:pt x="1500" y="1765"/>
                  </a:cubicBezTo>
                  <a:cubicBezTo>
                    <a:pt x="1460" y="1765"/>
                    <a:pt x="1421" y="1763"/>
                    <a:pt x="1383" y="1757"/>
                  </a:cubicBezTo>
                  <a:cubicBezTo>
                    <a:pt x="1038" y="1757"/>
                    <a:pt x="836" y="1613"/>
                    <a:pt x="663" y="1383"/>
                  </a:cubicBezTo>
                  <a:cubicBezTo>
                    <a:pt x="433" y="1095"/>
                    <a:pt x="433" y="605"/>
                    <a:pt x="663" y="317"/>
                  </a:cubicBezTo>
                  <a:cubicBezTo>
                    <a:pt x="721" y="231"/>
                    <a:pt x="692" y="116"/>
                    <a:pt x="577" y="29"/>
                  </a:cubicBezTo>
                  <a:cubicBezTo>
                    <a:pt x="538" y="10"/>
                    <a:pt x="503" y="0"/>
                    <a:pt x="4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1876;p53"/>
            <p:cNvSpPr/>
            <p:nvPr/>
          </p:nvSpPr>
          <p:spPr>
            <a:xfrm>
              <a:off x="3562288" y="4135825"/>
              <a:ext cx="128925" cy="44925"/>
            </a:xfrm>
            <a:custGeom>
              <a:avLst/>
              <a:gdLst/>
              <a:ahLst/>
              <a:cxnLst/>
              <a:rect l="l" t="t" r="r" b="b"/>
              <a:pathLst>
                <a:path w="5157" h="1797" extrusionOk="0">
                  <a:moveTo>
                    <a:pt x="289" y="0"/>
                  </a:moveTo>
                  <a:cubicBezTo>
                    <a:pt x="205" y="0"/>
                    <a:pt x="130" y="33"/>
                    <a:pt x="87" y="98"/>
                  </a:cubicBezTo>
                  <a:cubicBezTo>
                    <a:pt x="0" y="213"/>
                    <a:pt x="58" y="328"/>
                    <a:pt x="144" y="386"/>
                  </a:cubicBezTo>
                  <a:cubicBezTo>
                    <a:pt x="1556" y="1106"/>
                    <a:pt x="3111" y="1567"/>
                    <a:pt x="4897" y="1797"/>
                  </a:cubicBezTo>
                  <a:lnTo>
                    <a:pt x="4954" y="1797"/>
                  </a:lnTo>
                  <a:cubicBezTo>
                    <a:pt x="5041" y="1797"/>
                    <a:pt x="5127" y="1711"/>
                    <a:pt x="5156" y="1624"/>
                  </a:cubicBezTo>
                  <a:cubicBezTo>
                    <a:pt x="5156" y="1509"/>
                    <a:pt x="5098" y="1394"/>
                    <a:pt x="4983" y="1394"/>
                  </a:cubicBezTo>
                  <a:cubicBezTo>
                    <a:pt x="3197" y="1163"/>
                    <a:pt x="1700" y="731"/>
                    <a:pt x="375" y="11"/>
                  </a:cubicBezTo>
                  <a:cubicBezTo>
                    <a:pt x="346" y="4"/>
                    <a:pt x="317" y="0"/>
                    <a:pt x="2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1877;p53"/>
            <p:cNvSpPr/>
            <p:nvPr/>
          </p:nvSpPr>
          <p:spPr>
            <a:xfrm>
              <a:off x="3560838" y="4042075"/>
              <a:ext cx="126050" cy="29225"/>
            </a:xfrm>
            <a:custGeom>
              <a:avLst/>
              <a:gdLst/>
              <a:ahLst/>
              <a:cxnLst/>
              <a:rect l="l" t="t" r="r" b="b"/>
              <a:pathLst>
                <a:path w="5042" h="1169" extrusionOk="0">
                  <a:moveTo>
                    <a:pt x="3539" y="0"/>
                  </a:moveTo>
                  <a:cubicBezTo>
                    <a:pt x="2329" y="0"/>
                    <a:pt x="1182" y="265"/>
                    <a:pt x="145" y="794"/>
                  </a:cubicBezTo>
                  <a:cubicBezTo>
                    <a:pt x="29" y="823"/>
                    <a:pt x="1" y="967"/>
                    <a:pt x="29" y="1082"/>
                  </a:cubicBezTo>
                  <a:cubicBezTo>
                    <a:pt x="58" y="1140"/>
                    <a:pt x="145" y="1169"/>
                    <a:pt x="202" y="1169"/>
                  </a:cubicBezTo>
                  <a:cubicBezTo>
                    <a:pt x="260" y="1140"/>
                    <a:pt x="289" y="1140"/>
                    <a:pt x="317" y="1140"/>
                  </a:cubicBezTo>
                  <a:cubicBezTo>
                    <a:pt x="1328" y="656"/>
                    <a:pt x="2385" y="402"/>
                    <a:pt x="3522" y="402"/>
                  </a:cubicBezTo>
                  <a:cubicBezTo>
                    <a:pt x="3940" y="402"/>
                    <a:pt x="4369" y="436"/>
                    <a:pt x="4811" y="506"/>
                  </a:cubicBezTo>
                  <a:cubicBezTo>
                    <a:pt x="4926" y="506"/>
                    <a:pt x="5041" y="420"/>
                    <a:pt x="5041" y="333"/>
                  </a:cubicBezTo>
                  <a:cubicBezTo>
                    <a:pt x="5041" y="218"/>
                    <a:pt x="4955" y="103"/>
                    <a:pt x="4868" y="103"/>
                  </a:cubicBezTo>
                  <a:cubicBezTo>
                    <a:pt x="4419" y="34"/>
                    <a:pt x="3975" y="0"/>
                    <a:pt x="35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1878;p53"/>
            <p:cNvSpPr/>
            <p:nvPr/>
          </p:nvSpPr>
          <p:spPr>
            <a:xfrm>
              <a:off x="3221663" y="3620425"/>
              <a:ext cx="106600" cy="20250"/>
            </a:xfrm>
            <a:custGeom>
              <a:avLst/>
              <a:gdLst/>
              <a:ahLst/>
              <a:cxnLst/>
              <a:rect l="l" t="t" r="r" b="b"/>
              <a:pathLst>
                <a:path w="4264" h="810" extrusionOk="0">
                  <a:moveTo>
                    <a:pt x="2506" y="0"/>
                  </a:moveTo>
                  <a:cubicBezTo>
                    <a:pt x="1817" y="0"/>
                    <a:pt x="978" y="100"/>
                    <a:pt x="145" y="435"/>
                  </a:cubicBezTo>
                  <a:cubicBezTo>
                    <a:pt x="30" y="493"/>
                    <a:pt x="1" y="637"/>
                    <a:pt x="30" y="695"/>
                  </a:cubicBezTo>
                  <a:cubicBezTo>
                    <a:pt x="58" y="752"/>
                    <a:pt x="145" y="810"/>
                    <a:pt x="202" y="810"/>
                  </a:cubicBezTo>
                  <a:lnTo>
                    <a:pt x="260" y="810"/>
                  </a:lnTo>
                  <a:cubicBezTo>
                    <a:pt x="1029" y="480"/>
                    <a:pt x="1808" y="384"/>
                    <a:pt x="2453" y="384"/>
                  </a:cubicBezTo>
                  <a:cubicBezTo>
                    <a:pt x="3330" y="384"/>
                    <a:pt x="3959" y="563"/>
                    <a:pt x="3976" y="579"/>
                  </a:cubicBezTo>
                  <a:cubicBezTo>
                    <a:pt x="4001" y="592"/>
                    <a:pt x="4026" y="598"/>
                    <a:pt x="4051" y="598"/>
                  </a:cubicBezTo>
                  <a:cubicBezTo>
                    <a:pt x="4137" y="598"/>
                    <a:pt x="4213" y="525"/>
                    <a:pt x="4235" y="435"/>
                  </a:cubicBezTo>
                  <a:cubicBezTo>
                    <a:pt x="4264" y="349"/>
                    <a:pt x="4206" y="234"/>
                    <a:pt x="4091" y="205"/>
                  </a:cubicBezTo>
                  <a:cubicBezTo>
                    <a:pt x="4058" y="172"/>
                    <a:pt x="3412" y="0"/>
                    <a:pt x="25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1879;p53"/>
            <p:cNvSpPr/>
            <p:nvPr/>
          </p:nvSpPr>
          <p:spPr>
            <a:xfrm>
              <a:off x="3328238" y="3700500"/>
              <a:ext cx="92925" cy="16525"/>
            </a:xfrm>
            <a:custGeom>
              <a:avLst/>
              <a:gdLst/>
              <a:ahLst/>
              <a:cxnLst/>
              <a:rect l="l" t="t" r="r" b="b"/>
              <a:pathLst>
                <a:path w="3717" h="661" extrusionOk="0">
                  <a:moveTo>
                    <a:pt x="2081" y="0"/>
                  </a:moveTo>
                  <a:cubicBezTo>
                    <a:pt x="1437" y="0"/>
                    <a:pt x="796" y="102"/>
                    <a:pt x="174" y="314"/>
                  </a:cubicBezTo>
                  <a:cubicBezTo>
                    <a:pt x="58" y="314"/>
                    <a:pt x="1" y="401"/>
                    <a:pt x="58" y="516"/>
                  </a:cubicBezTo>
                  <a:cubicBezTo>
                    <a:pt x="87" y="602"/>
                    <a:pt x="145" y="660"/>
                    <a:pt x="231" y="660"/>
                  </a:cubicBezTo>
                  <a:lnTo>
                    <a:pt x="289" y="660"/>
                  </a:lnTo>
                  <a:cubicBezTo>
                    <a:pt x="859" y="481"/>
                    <a:pt x="1458" y="394"/>
                    <a:pt x="2058" y="394"/>
                  </a:cubicBezTo>
                  <a:cubicBezTo>
                    <a:pt x="2518" y="394"/>
                    <a:pt x="2978" y="445"/>
                    <a:pt x="3428" y="545"/>
                  </a:cubicBezTo>
                  <a:cubicBezTo>
                    <a:pt x="3454" y="558"/>
                    <a:pt x="3478" y="563"/>
                    <a:pt x="3500" y="563"/>
                  </a:cubicBezTo>
                  <a:cubicBezTo>
                    <a:pt x="3580" y="563"/>
                    <a:pt x="3643" y="491"/>
                    <a:pt x="3688" y="401"/>
                  </a:cubicBezTo>
                  <a:cubicBezTo>
                    <a:pt x="3717" y="314"/>
                    <a:pt x="3630" y="199"/>
                    <a:pt x="3544" y="170"/>
                  </a:cubicBezTo>
                  <a:cubicBezTo>
                    <a:pt x="3059" y="59"/>
                    <a:pt x="2569" y="0"/>
                    <a:pt x="2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1880;p53"/>
            <p:cNvSpPr/>
            <p:nvPr/>
          </p:nvSpPr>
          <p:spPr>
            <a:xfrm>
              <a:off x="3407463" y="3781725"/>
              <a:ext cx="59775" cy="14500"/>
            </a:xfrm>
            <a:custGeom>
              <a:avLst/>
              <a:gdLst/>
              <a:ahLst/>
              <a:cxnLst/>
              <a:rect l="l" t="t" r="r" b="b"/>
              <a:pathLst>
                <a:path w="2391" h="580" extrusionOk="0">
                  <a:moveTo>
                    <a:pt x="970" y="1"/>
                  </a:moveTo>
                  <a:cubicBezTo>
                    <a:pt x="680" y="1"/>
                    <a:pt x="379" y="38"/>
                    <a:pt x="115" y="147"/>
                  </a:cubicBezTo>
                  <a:cubicBezTo>
                    <a:pt x="87" y="176"/>
                    <a:pt x="0" y="292"/>
                    <a:pt x="58" y="407"/>
                  </a:cubicBezTo>
                  <a:cubicBezTo>
                    <a:pt x="80" y="495"/>
                    <a:pt x="152" y="532"/>
                    <a:pt x="224" y="532"/>
                  </a:cubicBezTo>
                  <a:cubicBezTo>
                    <a:pt x="246" y="532"/>
                    <a:pt x="268" y="529"/>
                    <a:pt x="288" y="522"/>
                  </a:cubicBezTo>
                  <a:cubicBezTo>
                    <a:pt x="492" y="437"/>
                    <a:pt x="732" y="407"/>
                    <a:pt x="971" y="407"/>
                  </a:cubicBezTo>
                  <a:cubicBezTo>
                    <a:pt x="1543" y="407"/>
                    <a:pt x="2103" y="580"/>
                    <a:pt x="2103" y="580"/>
                  </a:cubicBezTo>
                  <a:lnTo>
                    <a:pt x="2161" y="580"/>
                  </a:lnTo>
                  <a:cubicBezTo>
                    <a:pt x="2247" y="580"/>
                    <a:pt x="2362" y="522"/>
                    <a:pt x="2362" y="436"/>
                  </a:cubicBezTo>
                  <a:cubicBezTo>
                    <a:pt x="2391" y="320"/>
                    <a:pt x="2305" y="234"/>
                    <a:pt x="2189" y="176"/>
                  </a:cubicBezTo>
                  <a:cubicBezTo>
                    <a:pt x="2170" y="176"/>
                    <a:pt x="1597" y="1"/>
                    <a:pt x="9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1881;p53"/>
            <p:cNvSpPr/>
            <p:nvPr/>
          </p:nvSpPr>
          <p:spPr>
            <a:xfrm>
              <a:off x="3057488" y="4041950"/>
              <a:ext cx="128200" cy="117200"/>
            </a:xfrm>
            <a:custGeom>
              <a:avLst/>
              <a:gdLst/>
              <a:ahLst/>
              <a:cxnLst/>
              <a:rect l="l" t="t" r="r" b="b"/>
              <a:pathLst>
                <a:path w="5128" h="4688" extrusionOk="0">
                  <a:moveTo>
                    <a:pt x="277" y="0"/>
                  </a:moveTo>
                  <a:cubicBezTo>
                    <a:pt x="235" y="0"/>
                    <a:pt x="190" y="16"/>
                    <a:pt x="144" y="50"/>
                  </a:cubicBezTo>
                  <a:cubicBezTo>
                    <a:pt x="29" y="108"/>
                    <a:pt x="0" y="223"/>
                    <a:pt x="87" y="338"/>
                  </a:cubicBezTo>
                  <a:cubicBezTo>
                    <a:pt x="1124" y="2211"/>
                    <a:pt x="2766" y="3708"/>
                    <a:pt x="4782" y="4659"/>
                  </a:cubicBezTo>
                  <a:cubicBezTo>
                    <a:pt x="4840" y="4659"/>
                    <a:pt x="4868" y="4688"/>
                    <a:pt x="4868" y="4688"/>
                  </a:cubicBezTo>
                  <a:cubicBezTo>
                    <a:pt x="4926" y="4688"/>
                    <a:pt x="5012" y="4659"/>
                    <a:pt x="5041" y="4573"/>
                  </a:cubicBezTo>
                  <a:cubicBezTo>
                    <a:pt x="5128" y="4400"/>
                    <a:pt x="5070" y="4285"/>
                    <a:pt x="4984" y="4256"/>
                  </a:cubicBezTo>
                  <a:cubicBezTo>
                    <a:pt x="3054" y="3392"/>
                    <a:pt x="1441" y="1923"/>
                    <a:pt x="433" y="108"/>
                  </a:cubicBezTo>
                  <a:cubicBezTo>
                    <a:pt x="398" y="38"/>
                    <a:pt x="342" y="0"/>
                    <a:pt x="2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1882;p53"/>
            <p:cNvSpPr/>
            <p:nvPr/>
          </p:nvSpPr>
          <p:spPr>
            <a:xfrm>
              <a:off x="3081263" y="4016300"/>
              <a:ext cx="167075" cy="50675"/>
            </a:xfrm>
            <a:custGeom>
              <a:avLst/>
              <a:gdLst/>
              <a:ahLst/>
              <a:cxnLst/>
              <a:rect l="l" t="t" r="r" b="b"/>
              <a:pathLst>
                <a:path w="6683" h="2027" extrusionOk="0">
                  <a:moveTo>
                    <a:pt x="208" y="0"/>
                  </a:moveTo>
                  <a:cubicBezTo>
                    <a:pt x="123" y="0"/>
                    <a:pt x="51" y="38"/>
                    <a:pt x="29" y="126"/>
                  </a:cubicBezTo>
                  <a:cubicBezTo>
                    <a:pt x="0" y="241"/>
                    <a:pt x="29" y="356"/>
                    <a:pt x="144" y="385"/>
                  </a:cubicBezTo>
                  <a:cubicBezTo>
                    <a:pt x="1671" y="1105"/>
                    <a:pt x="4061" y="2027"/>
                    <a:pt x="6481" y="2027"/>
                  </a:cubicBezTo>
                  <a:cubicBezTo>
                    <a:pt x="6567" y="2027"/>
                    <a:pt x="6683" y="1940"/>
                    <a:pt x="6683" y="1825"/>
                  </a:cubicBezTo>
                  <a:cubicBezTo>
                    <a:pt x="6654" y="1710"/>
                    <a:pt x="6567" y="1652"/>
                    <a:pt x="6423" y="1652"/>
                  </a:cubicBezTo>
                  <a:cubicBezTo>
                    <a:pt x="4090" y="1595"/>
                    <a:pt x="1786" y="702"/>
                    <a:pt x="288" y="11"/>
                  </a:cubicBezTo>
                  <a:cubicBezTo>
                    <a:pt x="261" y="4"/>
                    <a:pt x="234" y="0"/>
                    <a:pt x="2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1883;p53"/>
            <p:cNvSpPr/>
            <p:nvPr/>
          </p:nvSpPr>
          <p:spPr>
            <a:xfrm>
              <a:off x="3078363" y="3943100"/>
              <a:ext cx="169250" cy="53325"/>
            </a:xfrm>
            <a:custGeom>
              <a:avLst/>
              <a:gdLst/>
              <a:ahLst/>
              <a:cxnLst/>
              <a:rect l="l" t="t" r="r" b="b"/>
              <a:pathLst>
                <a:path w="6770" h="2133" extrusionOk="0">
                  <a:moveTo>
                    <a:pt x="6539" y="1"/>
                  </a:moveTo>
                  <a:cubicBezTo>
                    <a:pt x="4293" y="1"/>
                    <a:pt x="2046" y="605"/>
                    <a:pt x="145" y="1729"/>
                  </a:cubicBezTo>
                  <a:cubicBezTo>
                    <a:pt x="30" y="1786"/>
                    <a:pt x="1" y="1902"/>
                    <a:pt x="58" y="2017"/>
                  </a:cubicBezTo>
                  <a:cubicBezTo>
                    <a:pt x="116" y="2074"/>
                    <a:pt x="174" y="2132"/>
                    <a:pt x="260" y="2132"/>
                  </a:cubicBezTo>
                  <a:cubicBezTo>
                    <a:pt x="289" y="2132"/>
                    <a:pt x="318" y="2132"/>
                    <a:pt x="346" y="2074"/>
                  </a:cubicBezTo>
                  <a:cubicBezTo>
                    <a:pt x="2219" y="1009"/>
                    <a:pt x="4350" y="433"/>
                    <a:pt x="6539" y="433"/>
                  </a:cubicBezTo>
                  <a:cubicBezTo>
                    <a:pt x="6655" y="433"/>
                    <a:pt x="6770" y="317"/>
                    <a:pt x="6770" y="202"/>
                  </a:cubicBezTo>
                  <a:cubicBezTo>
                    <a:pt x="6770" y="87"/>
                    <a:pt x="6655" y="1"/>
                    <a:pt x="65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1884;p53"/>
            <p:cNvSpPr/>
            <p:nvPr/>
          </p:nvSpPr>
          <p:spPr>
            <a:xfrm>
              <a:off x="3279988" y="3749200"/>
              <a:ext cx="49725" cy="107525"/>
            </a:xfrm>
            <a:custGeom>
              <a:avLst/>
              <a:gdLst/>
              <a:ahLst/>
              <a:cxnLst/>
              <a:rect l="l" t="t" r="r" b="b"/>
              <a:pathLst>
                <a:path w="1989" h="4301" extrusionOk="0">
                  <a:moveTo>
                    <a:pt x="230" y="1"/>
                  </a:moveTo>
                  <a:cubicBezTo>
                    <a:pt x="137" y="1"/>
                    <a:pt x="54" y="57"/>
                    <a:pt x="30" y="152"/>
                  </a:cubicBezTo>
                  <a:cubicBezTo>
                    <a:pt x="1" y="268"/>
                    <a:pt x="59" y="383"/>
                    <a:pt x="174" y="412"/>
                  </a:cubicBezTo>
                  <a:cubicBezTo>
                    <a:pt x="980" y="613"/>
                    <a:pt x="1585" y="1448"/>
                    <a:pt x="1499" y="2284"/>
                  </a:cubicBezTo>
                  <a:cubicBezTo>
                    <a:pt x="1470" y="3004"/>
                    <a:pt x="923" y="3666"/>
                    <a:pt x="203" y="3897"/>
                  </a:cubicBezTo>
                  <a:cubicBezTo>
                    <a:pt x="116" y="3926"/>
                    <a:pt x="30" y="4041"/>
                    <a:pt x="59" y="4156"/>
                  </a:cubicBezTo>
                  <a:cubicBezTo>
                    <a:pt x="116" y="4214"/>
                    <a:pt x="174" y="4300"/>
                    <a:pt x="260" y="4300"/>
                  </a:cubicBezTo>
                  <a:lnTo>
                    <a:pt x="318" y="4300"/>
                  </a:lnTo>
                  <a:cubicBezTo>
                    <a:pt x="1182" y="4041"/>
                    <a:pt x="1844" y="3206"/>
                    <a:pt x="1902" y="2313"/>
                  </a:cubicBezTo>
                  <a:cubicBezTo>
                    <a:pt x="1988" y="1304"/>
                    <a:pt x="1268" y="296"/>
                    <a:pt x="289" y="8"/>
                  </a:cubicBezTo>
                  <a:cubicBezTo>
                    <a:pt x="269" y="3"/>
                    <a:pt x="249"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1885;p53"/>
            <p:cNvSpPr/>
            <p:nvPr/>
          </p:nvSpPr>
          <p:spPr>
            <a:xfrm>
              <a:off x="3186388" y="3763625"/>
              <a:ext cx="49000" cy="107500"/>
            </a:xfrm>
            <a:custGeom>
              <a:avLst/>
              <a:gdLst/>
              <a:ahLst/>
              <a:cxnLst/>
              <a:rect l="l" t="t" r="r" b="b"/>
              <a:pathLst>
                <a:path w="1960" h="4300" extrusionOk="0">
                  <a:moveTo>
                    <a:pt x="230" y="0"/>
                  </a:moveTo>
                  <a:cubicBezTo>
                    <a:pt x="136" y="0"/>
                    <a:pt x="53" y="56"/>
                    <a:pt x="29" y="151"/>
                  </a:cubicBezTo>
                  <a:cubicBezTo>
                    <a:pt x="0" y="267"/>
                    <a:pt x="58" y="382"/>
                    <a:pt x="173" y="411"/>
                  </a:cubicBezTo>
                  <a:cubicBezTo>
                    <a:pt x="951" y="612"/>
                    <a:pt x="1585" y="1448"/>
                    <a:pt x="1498" y="2283"/>
                  </a:cubicBezTo>
                  <a:cubicBezTo>
                    <a:pt x="1469" y="3003"/>
                    <a:pt x="922" y="3665"/>
                    <a:pt x="202" y="3896"/>
                  </a:cubicBezTo>
                  <a:cubicBezTo>
                    <a:pt x="87" y="3925"/>
                    <a:pt x="29" y="4040"/>
                    <a:pt x="58" y="4155"/>
                  </a:cubicBezTo>
                  <a:cubicBezTo>
                    <a:pt x="87" y="4213"/>
                    <a:pt x="173" y="4299"/>
                    <a:pt x="231" y="4299"/>
                  </a:cubicBezTo>
                  <a:lnTo>
                    <a:pt x="317" y="4299"/>
                  </a:lnTo>
                  <a:cubicBezTo>
                    <a:pt x="1181" y="4040"/>
                    <a:pt x="1815" y="3205"/>
                    <a:pt x="1901" y="2312"/>
                  </a:cubicBezTo>
                  <a:cubicBezTo>
                    <a:pt x="1959" y="1275"/>
                    <a:pt x="1239" y="267"/>
                    <a:pt x="288" y="7"/>
                  </a:cubicBezTo>
                  <a:cubicBezTo>
                    <a:pt x="269" y="2"/>
                    <a:pt x="249" y="0"/>
                    <a:pt x="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1886;p53"/>
            <p:cNvSpPr/>
            <p:nvPr/>
          </p:nvSpPr>
          <p:spPr>
            <a:xfrm>
              <a:off x="3339038" y="4077625"/>
              <a:ext cx="49725" cy="107450"/>
            </a:xfrm>
            <a:custGeom>
              <a:avLst/>
              <a:gdLst/>
              <a:ahLst/>
              <a:cxnLst/>
              <a:rect l="l" t="t" r="r" b="b"/>
              <a:pathLst>
                <a:path w="1989" h="4298" extrusionOk="0">
                  <a:moveTo>
                    <a:pt x="253" y="0"/>
                  </a:moveTo>
                  <a:cubicBezTo>
                    <a:pt x="173" y="0"/>
                    <a:pt x="83" y="75"/>
                    <a:pt x="58" y="150"/>
                  </a:cubicBezTo>
                  <a:cubicBezTo>
                    <a:pt x="1" y="265"/>
                    <a:pt x="87" y="380"/>
                    <a:pt x="203" y="409"/>
                  </a:cubicBezTo>
                  <a:cubicBezTo>
                    <a:pt x="980" y="640"/>
                    <a:pt x="1585" y="1446"/>
                    <a:pt x="1527" y="2281"/>
                  </a:cubicBezTo>
                  <a:cubicBezTo>
                    <a:pt x="1499" y="3002"/>
                    <a:pt x="951" y="3693"/>
                    <a:pt x="231" y="3895"/>
                  </a:cubicBezTo>
                  <a:cubicBezTo>
                    <a:pt x="116" y="3952"/>
                    <a:pt x="58" y="4039"/>
                    <a:pt x="87" y="4154"/>
                  </a:cubicBezTo>
                  <a:cubicBezTo>
                    <a:pt x="116" y="4211"/>
                    <a:pt x="203" y="4298"/>
                    <a:pt x="260" y="4298"/>
                  </a:cubicBezTo>
                  <a:lnTo>
                    <a:pt x="347" y="4298"/>
                  </a:lnTo>
                  <a:cubicBezTo>
                    <a:pt x="1211" y="4039"/>
                    <a:pt x="1844" y="3203"/>
                    <a:pt x="1931" y="2310"/>
                  </a:cubicBezTo>
                  <a:cubicBezTo>
                    <a:pt x="1988" y="1273"/>
                    <a:pt x="1268" y="265"/>
                    <a:pt x="289" y="6"/>
                  </a:cubicBezTo>
                  <a:cubicBezTo>
                    <a:pt x="277" y="2"/>
                    <a:pt x="265" y="0"/>
                    <a:pt x="2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1887;p53"/>
            <p:cNvSpPr/>
            <p:nvPr/>
          </p:nvSpPr>
          <p:spPr>
            <a:xfrm>
              <a:off x="3319613" y="3942925"/>
              <a:ext cx="49700" cy="107500"/>
            </a:xfrm>
            <a:custGeom>
              <a:avLst/>
              <a:gdLst/>
              <a:ahLst/>
              <a:cxnLst/>
              <a:rect l="l" t="t" r="r" b="b"/>
              <a:pathLst>
                <a:path w="1988" h="4300" extrusionOk="0">
                  <a:moveTo>
                    <a:pt x="229" y="0"/>
                  </a:moveTo>
                  <a:cubicBezTo>
                    <a:pt x="136" y="0"/>
                    <a:pt x="53" y="56"/>
                    <a:pt x="29" y="152"/>
                  </a:cubicBezTo>
                  <a:cubicBezTo>
                    <a:pt x="0" y="267"/>
                    <a:pt x="58" y="353"/>
                    <a:pt x="173" y="411"/>
                  </a:cubicBezTo>
                  <a:cubicBezTo>
                    <a:pt x="980" y="612"/>
                    <a:pt x="1584" y="1448"/>
                    <a:pt x="1498" y="2283"/>
                  </a:cubicBezTo>
                  <a:cubicBezTo>
                    <a:pt x="1469" y="3003"/>
                    <a:pt x="922" y="3666"/>
                    <a:pt x="202" y="3896"/>
                  </a:cubicBezTo>
                  <a:cubicBezTo>
                    <a:pt x="115" y="3925"/>
                    <a:pt x="29" y="4040"/>
                    <a:pt x="58" y="4155"/>
                  </a:cubicBezTo>
                  <a:cubicBezTo>
                    <a:pt x="115" y="4213"/>
                    <a:pt x="173" y="4299"/>
                    <a:pt x="259" y="4299"/>
                  </a:cubicBezTo>
                  <a:lnTo>
                    <a:pt x="317" y="4299"/>
                  </a:lnTo>
                  <a:cubicBezTo>
                    <a:pt x="1181" y="4040"/>
                    <a:pt x="1844" y="3205"/>
                    <a:pt x="1901" y="2312"/>
                  </a:cubicBezTo>
                  <a:cubicBezTo>
                    <a:pt x="1988" y="1275"/>
                    <a:pt x="1268" y="267"/>
                    <a:pt x="288" y="8"/>
                  </a:cubicBezTo>
                  <a:cubicBezTo>
                    <a:pt x="268" y="3"/>
                    <a:pt x="249"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1888;p53"/>
            <p:cNvSpPr/>
            <p:nvPr/>
          </p:nvSpPr>
          <p:spPr>
            <a:xfrm>
              <a:off x="3381538" y="3848300"/>
              <a:ext cx="50425" cy="107075"/>
            </a:xfrm>
            <a:custGeom>
              <a:avLst/>
              <a:gdLst/>
              <a:ahLst/>
              <a:cxnLst/>
              <a:rect l="l" t="t" r="r" b="b"/>
              <a:pathLst>
                <a:path w="2017" h="4283" extrusionOk="0">
                  <a:moveTo>
                    <a:pt x="217" y="1"/>
                  </a:moveTo>
                  <a:cubicBezTo>
                    <a:pt x="137" y="1"/>
                    <a:pt x="74" y="73"/>
                    <a:pt x="29" y="163"/>
                  </a:cubicBezTo>
                  <a:cubicBezTo>
                    <a:pt x="0" y="250"/>
                    <a:pt x="87" y="365"/>
                    <a:pt x="173" y="394"/>
                  </a:cubicBezTo>
                  <a:cubicBezTo>
                    <a:pt x="980" y="624"/>
                    <a:pt x="1585" y="1431"/>
                    <a:pt x="1527" y="2266"/>
                  </a:cubicBezTo>
                  <a:cubicBezTo>
                    <a:pt x="1469" y="2986"/>
                    <a:pt x="951" y="3677"/>
                    <a:pt x="231" y="3879"/>
                  </a:cubicBezTo>
                  <a:cubicBezTo>
                    <a:pt x="116" y="3937"/>
                    <a:pt x="29" y="4023"/>
                    <a:pt x="87" y="4138"/>
                  </a:cubicBezTo>
                  <a:cubicBezTo>
                    <a:pt x="116" y="4225"/>
                    <a:pt x="173" y="4282"/>
                    <a:pt x="260" y="4282"/>
                  </a:cubicBezTo>
                  <a:lnTo>
                    <a:pt x="317" y="4282"/>
                  </a:lnTo>
                  <a:cubicBezTo>
                    <a:pt x="1181" y="4023"/>
                    <a:pt x="1844" y="3217"/>
                    <a:pt x="1901" y="2295"/>
                  </a:cubicBezTo>
                  <a:cubicBezTo>
                    <a:pt x="2017" y="1258"/>
                    <a:pt x="1296" y="250"/>
                    <a:pt x="288" y="19"/>
                  </a:cubicBezTo>
                  <a:cubicBezTo>
                    <a:pt x="263" y="7"/>
                    <a:pt x="239" y="1"/>
                    <a:pt x="2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1889;p53"/>
            <p:cNvSpPr/>
            <p:nvPr/>
          </p:nvSpPr>
          <p:spPr>
            <a:xfrm>
              <a:off x="3436263" y="4005600"/>
              <a:ext cx="49700" cy="107475"/>
            </a:xfrm>
            <a:custGeom>
              <a:avLst/>
              <a:gdLst/>
              <a:ahLst/>
              <a:cxnLst/>
              <a:rect l="l" t="t" r="r" b="b"/>
              <a:pathLst>
                <a:path w="1988" h="4299" extrusionOk="0">
                  <a:moveTo>
                    <a:pt x="252" y="1"/>
                  </a:moveTo>
                  <a:cubicBezTo>
                    <a:pt x="173" y="1"/>
                    <a:pt x="83" y="76"/>
                    <a:pt x="58" y="151"/>
                  </a:cubicBezTo>
                  <a:cubicBezTo>
                    <a:pt x="0" y="266"/>
                    <a:pt x="87" y="381"/>
                    <a:pt x="202" y="410"/>
                  </a:cubicBezTo>
                  <a:cubicBezTo>
                    <a:pt x="980" y="640"/>
                    <a:pt x="1585" y="1447"/>
                    <a:pt x="1527" y="2282"/>
                  </a:cubicBezTo>
                  <a:cubicBezTo>
                    <a:pt x="1498" y="3002"/>
                    <a:pt x="951" y="3693"/>
                    <a:pt x="231" y="3895"/>
                  </a:cubicBezTo>
                  <a:cubicBezTo>
                    <a:pt x="116" y="3953"/>
                    <a:pt x="58" y="4039"/>
                    <a:pt x="87" y="4154"/>
                  </a:cubicBezTo>
                  <a:cubicBezTo>
                    <a:pt x="116" y="4212"/>
                    <a:pt x="202" y="4298"/>
                    <a:pt x="260" y="4298"/>
                  </a:cubicBezTo>
                  <a:lnTo>
                    <a:pt x="346" y="4298"/>
                  </a:lnTo>
                  <a:cubicBezTo>
                    <a:pt x="1210" y="4039"/>
                    <a:pt x="1844" y="3204"/>
                    <a:pt x="1930" y="2311"/>
                  </a:cubicBezTo>
                  <a:cubicBezTo>
                    <a:pt x="1988" y="1274"/>
                    <a:pt x="1268" y="266"/>
                    <a:pt x="288" y="7"/>
                  </a:cubicBezTo>
                  <a:cubicBezTo>
                    <a:pt x="277" y="3"/>
                    <a:pt x="265" y="1"/>
                    <a:pt x="2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1890;p53"/>
            <p:cNvSpPr/>
            <p:nvPr/>
          </p:nvSpPr>
          <p:spPr>
            <a:xfrm>
              <a:off x="3009963" y="3900700"/>
              <a:ext cx="291675" cy="298775"/>
            </a:xfrm>
            <a:custGeom>
              <a:avLst/>
              <a:gdLst/>
              <a:ahLst/>
              <a:cxnLst/>
              <a:rect l="l" t="t" r="r" b="b"/>
              <a:pathLst>
                <a:path w="11667" h="11951" extrusionOk="0">
                  <a:moveTo>
                    <a:pt x="8217" y="451"/>
                  </a:moveTo>
                  <a:cubicBezTo>
                    <a:pt x="9136" y="451"/>
                    <a:pt x="9927" y="638"/>
                    <a:pt x="10485" y="1005"/>
                  </a:cubicBezTo>
                  <a:cubicBezTo>
                    <a:pt x="10975" y="1322"/>
                    <a:pt x="11148" y="1869"/>
                    <a:pt x="10946" y="2417"/>
                  </a:cubicBezTo>
                  <a:cubicBezTo>
                    <a:pt x="10427" y="3770"/>
                    <a:pt x="9074" y="4087"/>
                    <a:pt x="9074" y="4087"/>
                  </a:cubicBezTo>
                  <a:cubicBezTo>
                    <a:pt x="8958" y="4145"/>
                    <a:pt x="8930" y="4203"/>
                    <a:pt x="8930" y="4289"/>
                  </a:cubicBezTo>
                  <a:cubicBezTo>
                    <a:pt x="8930" y="4375"/>
                    <a:pt x="8987" y="4462"/>
                    <a:pt x="9074" y="4491"/>
                  </a:cubicBezTo>
                  <a:cubicBezTo>
                    <a:pt x="9995" y="4750"/>
                    <a:pt x="10860" y="5470"/>
                    <a:pt x="11061" y="6190"/>
                  </a:cubicBezTo>
                  <a:cubicBezTo>
                    <a:pt x="11205" y="6593"/>
                    <a:pt x="11090" y="6997"/>
                    <a:pt x="10773" y="7342"/>
                  </a:cubicBezTo>
                  <a:cubicBezTo>
                    <a:pt x="10053" y="8149"/>
                    <a:pt x="8786" y="8206"/>
                    <a:pt x="8094" y="8206"/>
                  </a:cubicBezTo>
                  <a:cubicBezTo>
                    <a:pt x="7950" y="8206"/>
                    <a:pt x="7835" y="8264"/>
                    <a:pt x="7835" y="8350"/>
                  </a:cubicBezTo>
                  <a:cubicBezTo>
                    <a:pt x="7778" y="8494"/>
                    <a:pt x="7893" y="8638"/>
                    <a:pt x="8037" y="8811"/>
                  </a:cubicBezTo>
                  <a:cubicBezTo>
                    <a:pt x="8181" y="9042"/>
                    <a:pt x="8411" y="9330"/>
                    <a:pt x="8555" y="9762"/>
                  </a:cubicBezTo>
                  <a:cubicBezTo>
                    <a:pt x="8699" y="10251"/>
                    <a:pt x="8613" y="10712"/>
                    <a:pt x="8210" y="11087"/>
                  </a:cubicBezTo>
                  <a:cubicBezTo>
                    <a:pt x="7896" y="11365"/>
                    <a:pt x="7394" y="11580"/>
                    <a:pt x="6722" y="11580"/>
                  </a:cubicBezTo>
                  <a:cubicBezTo>
                    <a:pt x="6281" y="11580"/>
                    <a:pt x="5767" y="11488"/>
                    <a:pt x="5185" y="11260"/>
                  </a:cubicBezTo>
                  <a:cubicBezTo>
                    <a:pt x="3774" y="10683"/>
                    <a:pt x="2449" y="9647"/>
                    <a:pt x="1585" y="8350"/>
                  </a:cubicBezTo>
                  <a:cubicBezTo>
                    <a:pt x="721" y="7054"/>
                    <a:pt x="432" y="5614"/>
                    <a:pt x="836" y="4462"/>
                  </a:cubicBezTo>
                  <a:cubicBezTo>
                    <a:pt x="1297" y="3079"/>
                    <a:pt x="3054" y="1725"/>
                    <a:pt x="5300" y="976"/>
                  </a:cubicBezTo>
                  <a:cubicBezTo>
                    <a:pt x="6331" y="624"/>
                    <a:pt x="7333" y="451"/>
                    <a:pt x="8217" y="451"/>
                  </a:cubicBezTo>
                  <a:close/>
                  <a:moveTo>
                    <a:pt x="8225" y="0"/>
                  </a:moveTo>
                  <a:cubicBezTo>
                    <a:pt x="7283" y="0"/>
                    <a:pt x="6219" y="181"/>
                    <a:pt x="5128" y="544"/>
                  </a:cubicBezTo>
                  <a:cubicBezTo>
                    <a:pt x="3284" y="1178"/>
                    <a:pt x="1037" y="2474"/>
                    <a:pt x="432" y="4289"/>
                  </a:cubicBezTo>
                  <a:cubicBezTo>
                    <a:pt x="0" y="5556"/>
                    <a:pt x="288" y="7083"/>
                    <a:pt x="1268" y="8523"/>
                  </a:cubicBezTo>
                  <a:cubicBezTo>
                    <a:pt x="2161" y="9906"/>
                    <a:pt x="3515" y="10972"/>
                    <a:pt x="5041" y="11605"/>
                  </a:cubicBezTo>
                  <a:cubicBezTo>
                    <a:pt x="5646" y="11836"/>
                    <a:pt x="6222" y="11951"/>
                    <a:pt x="6741" y="11951"/>
                  </a:cubicBezTo>
                  <a:cubicBezTo>
                    <a:pt x="7518" y="11951"/>
                    <a:pt x="8123" y="11692"/>
                    <a:pt x="8498" y="11346"/>
                  </a:cubicBezTo>
                  <a:cubicBezTo>
                    <a:pt x="8987" y="10885"/>
                    <a:pt x="9189" y="10223"/>
                    <a:pt x="8958" y="9589"/>
                  </a:cubicBezTo>
                  <a:cubicBezTo>
                    <a:pt x="8814" y="9157"/>
                    <a:pt x="8555" y="8782"/>
                    <a:pt x="8411" y="8581"/>
                  </a:cubicBezTo>
                  <a:cubicBezTo>
                    <a:pt x="9218" y="8581"/>
                    <a:pt x="10370" y="8379"/>
                    <a:pt x="11119" y="7601"/>
                  </a:cubicBezTo>
                  <a:cubicBezTo>
                    <a:pt x="11551" y="7141"/>
                    <a:pt x="11666" y="6593"/>
                    <a:pt x="11522" y="6046"/>
                  </a:cubicBezTo>
                  <a:cubicBezTo>
                    <a:pt x="11263" y="5355"/>
                    <a:pt x="10572" y="4692"/>
                    <a:pt x="9707" y="4289"/>
                  </a:cubicBezTo>
                  <a:cubicBezTo>
                    <a:pt x="10226" y="4030"/>
                    <a:pt x="10975" y="3511"/>
                    <a:pt x="11349" y="2532"/>
                  </a:cubicBezTo>
                  <a:cubicBezTo>
                    <a:pt x="11580" y="1812"/>
                    <a:pt x="11349" y="1034"/>
                    <a:pt x="10687" y="602"/>
                  </a:cubicBezTo>
                  <a:cubicBezTo>
                    <a:pt x="10080" y="202"/>
                    <a:pt x="9221" y="0"/>
                    <a:pt x="82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23"/>
        <p:cNvGrpSpPr/>
        <p:nvPr/>
      </p:nvGrpSpPr>
      <p:grpSpPr>
        <a:xfrm>
          <a:off x="0" y="0"/>
          <a:ext cx="0" cy="0"/>
          <a:chOff x="0" y="0"/>
          <a:chExt cx="0" cy="0"/>
        </a:xfrm>
      </p:grpSpPr>
      <p:sp>
        <p:nvSpPr>
          <p:cNvPr id="1126" name="Google Shape;1126;p48"/>
          <p:cNvSpPr/>
          <p:nvPr/>
        </p:nvSpPr>
        <p:spPr>
          <a:xfrm>
            <a:off x="6295236" y="613316"/>
            <a:ext cx="160019" cy="279682"/>
          </a:xfrm>
          <a:custGeom>
            <a:avLst/>
            <a:gdLst/>
            <a:ahLst/>
            <a:cxnLst/>
            <a:rect l="l" t="t" r="r" b="b"/>
            <a:pathLst>
              <a:path w="5128" h="8962" extrusionOk="0">
                <a:moveTo>
                  <a:pt x="3352" y="0"/>
                </a:moveTo>
                <a:cubicBezTo>
                  <a:pt x="3212" y="0"/>
                  <a:pt x="3097" y="80"/>
                  <a:pt x="3082" y="267"/>
                </a:cubicBezTo>
                <a:cubicBezTo>
                  <a:pt x="3053" y="1045"/>
                  <a:pt x="5127" y="1707"/>
                  <a:pt x="2621" y="2456"/>
                </a:cubicBezTo>
                <a:cubicBezTo>
                  <a:pt x="1757" y="2715"/>
                  <a:pt x="1527" y="3608"/>
                  <a:pt x="1959" y="4443"/>
                </a:cubicBezTo>
                <a:cubicBezTo>
                  <a:pt x="2362" y="5192"/>
                  <a:pt x="2881" y="5509"/>
                  <a:pt x="1181" y="6085"/>
                </a:cubicBezTo>
                <a:cubicBezTo>
                  <a:pt x="375" y="6402"/>
                  <a:pt x="0" y="7065"/>
                  <a:pt x="202" y="7871"/>
                </a:cubicBezTo>
                <a:cubicBezTo>
                  <a:pt x="346" y="8390"/>
                  <a:pt x="749" y="8706"/>
                  <a:pt x="1239" y="8908"/>
                </a:cubicBezTo>
                <a:cubicBezTo>
                  <a:pt x="1313" y="8945"/>
                  <a:pt x="1382" y="8962"/>
                  <a:pt x="1443" y="8962"/>
                </a:cubicBezTo>
                <a:cubicBezTo>
                  <a:pt x="1572" y="8962"/>
                  <a:pt x="1670" y="8890"/>
                  <a:pt x="1728" y="8793"/>
                </a:cubicBezTo>
                <a:cubicBezTo>
                  <a:pt x="1873" y="8447"/>
                  <a:pt x="1383" y="8447"/>
                  <a:pt x="1037" y="7929"/>
                </a:cubicBezTo>
                <a:cubicBezTo>
                  <a:pt x="749" y="7526"/>
                  <a:pt x="864" y="7065"/>
                  <a:pt x="1296" y="6863"/>
                </a:cubicBezTo>
                <a:cubicBezTo>
                  <a:pt x="1613" y="6661"/>
                  <a:pt x="2333" y="6517"/>
                  <a:pt x="2823" y="6028"/>
                </a:cubicBezTo>
                <a:cubicBezTo>
                  <a:pt x="3543" y="5279"/>
                  <a:pt x="2967" y="4616"/>
                  <a:pt x="2679" y="4069"/>
                </a:cubicBezTo>
                <a:cubicBezTo>
                  <a:pt x="2391" y="3551"/>
                  <a:pt x="2477" y="3291"/>
                  <a:pt x="3053" y="3118"/>
                </a:cubicBezTo>
                <a:cubicBezTo>
                  <a:pt x="4177" y="2715"/>
                  <a:pt x="5070" y="2168"/>
                  <a:pt x="4522" y="1131"/>
                </a:cubicBezTo>
                <a:cubicBezTo>
                  <a:pt x="4321" y="757"/>
                  <a:pt x="4062" y="497"/>
                  <a:pt x="3774" y="209"/>
                </a:cubicBezTo>
                <a:cubicBezTo>
                  <a:pt x="3658" y="80"/>
                  <a:pt x="3493" y="0"/>
                  <a:pt x="33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48"/>
          <p:cNvSpPr/>
          <p:nvPr/>
        </p:nvSpPr>
        <p:spPr>
          <a:xfrm>
            <a:off x="2603376" y="686302"/>
            <a:ext cx="130343" cy="266356"/>
          </a:xfrm>
          <a:custGeom>
            <a:avLst/>
            <a:gdLst/>
            <a:ahLst/>
            <a:cxnLst/>
            <a:rect l="l" t="t" r="r" b="b"/>
            <a:pathLst>
              <a:path w="4177" h="8535" extrusionOk="0">
                <a:moveTo>
                  <a:pt x="479" y="0"/>
                </a:moveTo>
                <a:cubicBezTo>
                  <a:pt x="379" y="0"/>
                  <a:pt x="283" y="41"/>
                  <a:pt x="202" y="82"/>
                </a:cubicBezTo>
                <a:cubicBezTo>
                  <a:pt x="58" y="168"/>
                  <a:pt x="0" y="341"/>
                  <a:pt x="115" y="485"/>
                </a:cubicBezTo>
                <a:cubicBezTo>
                  <a:pt x="202" y="629"/>
                  <a:pt x="317" y="687"/>
                  <a:pt x="461" y="744"/>
                </a:cubicBezTo>
                <a:cubicBezTo>
                  <a:pt x="720" y="802"/>
                  <a:pt x="1008" y="831"/>
                  <a:pt x="1268" y="946"/>
                </a:cubicBezTo>
                <a:cubicBezTo>
                  <a:pt x="1642" y="1090"/>
                  <a:pt x="1729" y="1234"/>
                  <a:pt x="1556" y="1609"/>
                </a:cubicBezTo>
                <a:cubicBezTo>
                  <a:pt x="1412" y="1925"/>
                  <a:pt x="1210" y="2213"/>
                  <a:pt x="1037" y="2501"/>
                </a:cubicBezTo>
                <a:cubicBezTo>
                  <a:pt x="749" y="2934"/>
                  <a:pt x="720" y="3366"/>
                  <a:pt x="980" y="3826"/>
                </a:cubicBezTo>
                <a:cubicBezTo>
                  <a:pt x="1152" y="4114"/>
                  <a:pt x="1412" y="4345"/>
                  <a:pt x="1729" y="4489"/>
                </a:cubicBezTo>
                <a:lnTo>
                  <a:pt x="2276" y="4691"/>
                </a:lnTo>
                <a:cubicBezTo>
                  <a:pt x="2621" y="4863"/>
                  <a:pt x="2708" y="5007"/>
                  <a:pt x="2564" y="5411"/>
                </a:cubicBezTo>
                <a:cubicBezTo>
                  <a:pt x="2449" y="5728"/>
                  <a:pt x="2276" y="6016"/>
                  <a:pt x="2074" y="6275"/>
                </a:cubicBezTo>
                <a:cubicBezTo>
                  <a:pt x="1613" y="6966"/>
                  <a:pt x="1729" y="7744"/>
                  <a:pt x="2362" y="8262"/>
                </a:cubicBezTo>
                <a:cubicBezTo>
                  <a:pt x="2632" y="8460"/>
                  <a:pt x="2935" y="8534"/>
                  <a:pt x="3244" y="8534"/>
                </a:cubicBezTo>
                <a:cubicBezTo>
                  <a:pt x="3430" y="8534"/>
                  <a:pt x="3618" y="8507"/>
                  <a:pt x="3802" y="8464"/>
                </a:cubicBezTo>
                <a:cubicBezTo>
                  <a:pt x="4033" y="8435"/>
                  <a:pt x="4177" y="8262"/>
                  <a:pt x="4090" y="8118"/>
                </a:cubicBezTo>
                <a:cubicBezTo>
                  <a:pt x="4062" y="7945"/>
                  <a:pt x="4033" y="7859"/>
                  <a:pt x="3745" y="7859"/>
                </a:cubicBezTo>
                <a:cubicBezTo>
                  <a:pt x="3486" y="7859"/>
                  <a:pt x="3284" y="7859"/>
                  <a:pt x="3053" y="7801"/>
                </a:cubicBezTo>
                <a:cubicBezTo>
                  <a:pt x="2593" y="7657"/>
                  <a:pt x="2362" y="7225"/>
                  <a:pt x="2593" y="6793"/>
                </a:cubicBezTo>
                <a:cubicBezTo>
                  <a:pt x="2650" y="6649"/>
                  <a:pt x="2765" y="6505"/>
                  <a:pt x="2881" y="6361"/>
                </a:cubicBezTo>
                <a:cubicBezTo>
                  <a:pt x="3082" y="5987"/>
                  <a:pt x="3313" y="5641"/>
                  <a:pt x="3342" y="5238"/>
                </a:cubicBezTo>
                <a:cubicBezTo>
                  <a:pt x="3428" y="4691"/>
                  <a:pt x="3198" y="4287"/>
                  <a:pt x="2737" y="4086"/>
                </a:cubicBezTo>
                <a:cubicBezTo>
                  <a:pt x="2593" y="3999"/>
                  <a:pt x="2449" y="3942"/>
                  <a:pt x="2218" y="3855"/>
                </a:cubicBezTo>
                <a:cubicBezTo>
                  <a:pt x="2189" y="3855"/>
                  <a:pt x="2132" y="3826"/>
                  <a:pt x="2017" y="3798"/>
                </a:cubicBezTo>
                <a:cubicBezTo>
                  <a:pt x="1440" y="3538"/>
                  <a:pt x="1354" y="3279"/>
                  <a:pt x="1729" y="2789"/>
                </a:cubicBezTo>
                <a:cubicBezTo>
                  <a:pt x="1757" y="2761"/>
                  <a:pt x="1786" y="2703"/>
                  <a:pt x="1844" y="2645"/>
                </a:cubicBezTo>
                <a:cubicBezTo>
                  <a:pt x="2017" y="2357"/>
                  <a:pt x="2189" y="2041"/>
                  <a:pt x="2305" y="1695"/>
                </a:cubicBezTo>
                <a:cubicBezTo>
                  <a:pt x="2506" y="1090"/>
                  <a:pt x="2305" y="600"/>
                  <a:pt x="1729" y="312"/>
                </a:cubicBezTo>
                <a:cubicBezTo>
                  <a:pt x="1354" y="111"/>
                  <a:pt x="980" y="82"/>
                  <a:pt x="605" y="24"/>
                </a:cubicBezTo>
                <a:cubicBezTo>
                  <a:pt x="563" y="7"/>
                  <a:pt x="521" y="0"/>
                  <a:pt x="4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48"/>
          <p:cNvSpPr/>
          <p:nvPr/>
        </p:nvSpPr>
        <p:spPr>
          <a:xfrm>
            <a:off x="956997" y="840088"/>
            <a:ext cx="166474" cy="155420"/>
          </a:xfrm>
          <a:custGeom>
            <a:avLst/>
            <a:gdLst/>
            <a:ahLst/>
            <a:cxnLst/>
            <a:rect l="l" t="t" r="r" b="b"/>
            <a:pathLst>
              <a:path w="6482" h="6051" extrusionOk="0">
                <a:moveTo>
                  <a:pt x="3208" y="1"/>
                </a:moveTo>
                <a:cubicBezTo>
                  <a:pt x="3089" y="1"/>
                  <a:pt x="2969" y="66"/>
                  <a:pt x="2909" y="184"/>
                </a:cubicBezTo>
                <a:lnTo>
                  <a:pt x="2218" y="1653"/>
                </a:lnTo>
                <a:cubicBezTo>
                  <a:pt x="2189" y="1769"/>
                  <a:pt x="2074" y="1798"/>
                  <a:pt x="1988" y="1826"/>
                </a:cubicBezTo>
                <a:lnTo>
                  <a:pt x="346" y="2114"/>
                </a:lnTo>
                <a:cubicBezTo>
                  <a:pt x="115" y="2172"/>
                  <a:pt x="0" y="2489"/>
                  <a:pt x="173" y="2662"/>
                </a:cubicBezTo>
                <a:lnTo>
                  <a:pt x="1354" y="3785"/>
                </a:lnTo>
                <a:cubicBezTo>
                  <a:pt x="1440" y="3843"/>
                  <a:pt x="1469" y="3958"/>
                  <a:pt x="1469" y="4073"/>
                </a:cubicBezTo>
                <a:lnTo>
                  <a:pt x="1210" y="5686"/>
                </a:lnTo>
                <a:cubicBezTo>
                  <a:pt x="1188" y="5886"/>
                  <a:pt x="1353" y="6051"/>
                  <a:pt x="1536" y="6051"/>
                </a:cubicBezTo>
                <a:cubicBezTo>
                  <a:pt x="1590" y="6051"/>
                  <a:pt x="1647" y="6036"/>
                  <a:pt x="1700" y="6003"/>
                </a:cubicBezTo>
                <a:lnTo>
                  <a:pt x="3140" y="5225"/>
                </a:lnTo>
                <a:cubicBezTo>
                  <a:pt x="3183" y="5211"/>
                  <a:pt x="3233" y="5204"/>
                  <a:pt x="3284" y="5204"/>
                </a:cubicBezTo>
                <a:cubicBezTo>
                  <a:pt x="3334" y="5204"/>
                  <a:pt x="3385" y="5211"/>
                  <a:pt x="3428" y="5225"/>
                </a:cubicBezTo>
                <a:lnTo>
                  <a:pt x="4897" y="5945"/>
                </a:lnTo>
                <a:cubicBezTo>
                  <a:pt x="4948" y="5968"/>
                  <a:pt x="4997" y="5978"/>
                  <a:pt x="5044" y="5978"/>
                </a:cubicBezTo>
                <a:cubicBezTo>
                  <a:pt x="5236" y="5978"/>
                  <a:pt x="5381" y="5803"/>
                  <a:pt x="5358" y="5571"/>
                </a:cubicBezTo>
                <a:lnTo>
                  <a:pt x="5041" y="3958"/>
                </a:lnTo>
                <a:cubicBezTo>
                  <a:pt x="5012" y="3843"/>
                  <a:pt x="5041" y="3756"/>
                  <a:pt x="5099" y="3670"/>
                </a:cubicBezTo>
                <a:lnTo>
                  <a:pt x="6251" y="2489"/>
                </a:lnTo>
                <a:cubicBezTo>
                  <a:pt x="6481" y="2374"/>
                  <a:pt x="6366" y="2057"/>
                  <a:pt x="6107" y="2028"/>
                </a:cubicBezTo>
                <a:lnTo>
                  <a:pt x="4494" y="1798"/>
                </a:lnTo>
                <a:cubicBezTo>
                  <a:pt x="4378" y="1798"/>
                  <a:pt x="4321" y="1740"/>
                  <a:pt x="4234" y="1625"/>
                </a:cubicBezTo>
                <a:lnTo>
                  <a:pt x="3485" y="184"/>
                </a:lnTo>
                <a:cubicBezTo>
                  <a:pt x="3430" y="59"/>
                  <a:pt x="3319" y="1"/>
                  <a:pt x="32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29" name="Google Shape;1129;p48"/>
          <p:cNvGrpSpPr/>
          <p:nvPr/>
        </p:nvGrpSpPr>
        <p:grpSpPr>
          <a:xfrm>
            <a:off x="7904755" y="659537"/>
            <a:ext cx="354974" cy="319878"/>
            <a:chOff x="8549240" y="3624833"/>
            <a:chExt cx="237314" cy="213865"/>
          </a:xfrm>
        </p:grpSpPr>
        <p:sp>
          <p:nvSpPr>
            <p:cNvPr id="1130" name="Google Shape;1130;p48"/>
            <p:cNvSpPr/>
            <p:nvPr/>
          </p:nvSpPr>
          <p:spPr>
            <a:xfrm>
              <a:off x="8555989" y="3631362"/>
              <a:ext cx="223833" cy="200789"/>
            </a:xfrm>
            <a:custGeom>
              <a:avLst/>
              <a:gdLst/>
              <a:ahLst/>
              <a:cxnLst/>
              <a:rect l="l" t="t" r="r" b="b"/>
              <a:pathLst>
                <a:path w="7173" h="6434" extrusionOk="0">
                  <a:moveTo>
                    <a:pt x="2373" y="0"/>
                  </a:moveTo>
                  <a:cubicBezTo>
                    <a:pt x="2239" y="0"/>
                    <a:pt x="2109" y="29"/>
                    <a:pt x="1988" y="89"/>
                  </a:cubicBezTo>
                  <a:cubicBezTo>
                    <a:pt x="1440" y="349"/>
                    <a:pt x="1268" y="1155"/>
                    <a:pt x="1584" y="1904"/>
                  </a:cubicBezTo>
                  <a:cubicBezTo>
                    <a:pt x="1555" y="1903"/>
                    <a:pt x="1526" y="1902"/>
                    <a:pt x="1498" y="1902"/>
                  </a:cubicBezTo>
                  <a:cubicBezTo>
                    <a:pt x="789" y="1902"/>
                    <a:pt x="226" y="2242"/>
                    <a:pt x="115" y="2768"/>
                  </a:cubicBezTo>
                  <a:cubicBezTo>
                    <a:pt x="0" y="3373"/>
                    <a:pt x="576" y="4064"/>
                    <a:pt x="1498" y="4208"/>
                  </a:cubicBezTo>
                  <a:lnTo>
                    <a:pt x="1584" y="4208"/>
                  </a:lnTo>
                  <a:cubicBezTo>
                    <a:pt x="1412" y="4410"/>
                    <a:pt x="1296" y="4669"/>
                    <a:pt x="1239" y="4929"/>
                  </a:cubicBezTo>
                  <a:cubicBezTo>
                    <a:pt x="1095" y="5389"/>
                    <a:pt x="1181" y="5850"/>
                    <a:pt x="1527" y="6138"/>
                  </a:cubicBezTo>
                  <a:cubicBezTo>
                    <a:pt x="1696" y="6277"/>
                    <a:pt x="1909" y="6344"/>
                    <a:pt x="2138" y="6344"/>
                  </a:cubicBezTo>
                  <a:cubicBezTo>
                    <a:pt x="2574" y="6344"/>
                    <a:pt x="3069" y="6102"/>
                    <a:pt x="3428" y="5649"/>
                  </a:cubicBezTo>
                  <a:cubicBezTo>
                    <a:pt x="3457" y="5562"/>
                    <a:pt x="3543" y="5533"/>
                    <a:pt x="3572" y="5476"/>
                  </a:cubicBezTo>
                  <a:cubicBezTo>
                    <a:pt x="3886" y="6060"/>
                    <a:pt x="4411" y="6433"/>
                    <a:pt x="4899" y="6433"/>
                  </a:cubicBezTo>
                  <a:cubicBezTo>
                    <a:pt x="5038" y="6433"/>
                    <a:pt x="5173" y="6403"/>
                    <a:pt x="5300" y="6340"/>
                  </a:cubicBezTo>
                  <a:cubicBezTo>
                    <a:pt x="5847" y="6081"/>
                    <a:pt x="6020" y="5245"/>
                    <a:pt x="5703" y="4496"/>
                  </a:cubicBezTo>
                  <a:cubicBezTo>
                    <a:pt x="6481" y="4468"/>
                    <a:pt x="7115" y="4036"/>
                    <a:pt x="7172" y="3460"/>
                  </a:cubicBezTo>
                  <a:cubicBezTo>
                    <a:pt x="7144" y="2912"/>
                    <a:pt x="6596" y="2365"/>
                    <a:pt x="5819" y="2250"/>
                  </a:cubicBezTo>
                  <a:cubicBezTo>
                    <a:pt x="6251" y="1472"/>
                    <a:pt x="6135" y="608"/>
                    <a:pt x="5559" y="291"/>
                  </a:cubicBezTo>
                  <a:cubicBezTo>
                    <a:pt x="5413" y="210"/>
                    <a:pt x="5258" y="175"/>
                    <a:pt x="5099" y="175"/>
                  </a:cubicBezTo>
                  <a:cubicBezTo>
                    <a:pt x="4975" y="175"/>
                    <a:pt x="4850" y="196"/>
                    <a:pt x="4724" y="233"/>
                  </a:cubicBezTo>
                  <a:cubicBezTo>
                    <a:pt x="4378" y="377"/>
                    <a:pt x="4004" y="666"/>
                    <a:pt x="3802" y="1098"/>
                  </a:cubicBezTo>
                  <a:cubicBezTo>
                    <a:pt x="3802" y="1069"/>
                    <a:pt x="3745" y="1069"/>
                    <a:pt x="3745" y="1040"/>
                  </a:cubicBezTo>
                  <a:cubicBezTo>
                    <a:pt x="3426" y="403"/>
                    <a:pt x="2875" y="0"/>
                    <a:pt x="23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1" name="Google Shape;1131;p48"/>
            <p:cNvGrpSpPr/>
            <p:nvPr/>
          </p:nvGrpSpPr>
          <p:grpSpPr>
            <a:xfrm>
              <a:off x="8549240" y="3624833"/>
              <a:ext cx="237314" cy="213865"/>
              <a:chOff x="8365015" y="3739933"/>
              <a:chExt cx="237314" cy="213865"/>
            </a:xfrm>
          </p:grpSpPr>
          <p:sp>
            <p:nvSpPr>
              <p:cNvPr id="1132" name="Google Shape;1132;p48"/>
              <p:cNvSpPr/>
              <p:nvPr/>
            </p:nvSpPr>
            <p:spPr>
              <a:xfrm>
                <a:off x="8406362" y="3749826"/>
                <a:ext cx="190569" cy="197918"/>
              </a:xfrm>
              <a:custGeom>
                <a:avLst/>
                <a:gdLst/>
                <a:ahLst/>
                <a:cxnLst/>
                <a:rect l="l" t="t" r="r" b="b"/>
                <a:pathLst>
                  <a:path w="6107" h="6342" extrusionOk="0">
                    <a:moveTo>
                      <a:pt x="4060" y="1"/>
                    </a:moveTo>
                    <a:cubicBezTo>
                      <a:pt x="3930" y="1"/>
                      <a:pt x="3794" y="29"/>
                      <a:pt x="3658" y="84"/>
                    </a:cubicBezTo>
                    <a:cubicBezTo>
                      <a:pt x="3428" y="2186"/>
                      <a:pt x="2218" y="4260"/>
                      <a:pt x="202" y="4808"/>
                    </a:cubicBezTo>
                    <a:cubicBezTo>
                      <a:pt x="144" y="4836"/>
                      <a:pt x="144" y="4836"/>
                      <a:pt x="115" y="4836"/>
                    </a:cubicBezTo>
                    <a:cubicBezTo>
                      <a:pt x="0" y="5355"/>
                      <a:pt x="86" y="5816"/>
                      <a:pt x="403" y="6075"/>
                    </a:cubicBezTo>
                    <a:cubicBezTo>
                      <a:pt x="557" y="6219"/>
                      <a:pt x="755" y="6286"/>
                      <a:pt x="973" y="6286"/>
                    </a:cubicBezTo>
                    <a:cubicBezTo>
                      <a:pt x="1408" y="6286"/>
                      <a:pt x="1920" y="6017"/>
                      <a:pt x="2304" y="5556"/>
                    </a:cubicBezTo>
                    <a:cubicBezTo>
                      <a:pt x="2391" y="5499"/>
                      <a:pt x="2420" y="5441"/>
                      <a:pt x="2448" y="5384"/>
                    </a:cubicBezTo>
                    <a:cubicBezTo>
                      <a:pt x="2763" y="5967"/>
                      <a:pt x="3287" y="6341"/>
                      <a:pt x="3776" y="6341"/>
                    </a:cubicBezTo>
                    <a:cubicBezTo>
                      <a:pt x="3914" y="6341"/>
                      <a:pt x="4050" y="6311"/>
                      <a:pt x="4177" y="6248"/>
                    </a:cubicBezTo>
                    <a:cubicBezTo>
                      <a:pt x="4724" y="5960"/>
                      <a:pt x="4897" y="5153"/>
                      <a:pt x="4580" y="4404"/>
                    </a:cubicBezTo>
                    <a:cubicBezTo>
                      <a:pt x="5386" y="4375"/>
                      <a:pt x="6020" y="3943"/>
                      <a:pt x="6078" y="3367"/>
                    </a:cubicBezTo>
                    <a:cubicBezTo>
                      <a:pt x="6107" y="2791"/>
                      <a:pt x="5559" y="2244"/>
                      <a:pt x="4724" y="2100"/>
                    </a:cubicBezTo>
                    <a:cubicBezTo>
                      <a:pt x="5127" y="1322"/>
                      <a:pt x="5070" y="458"/>
                      <a:pt x="4465" y="112"/>
                    </a:cubicBezTo>
                    <a:cubicBezTo>
                      <a:pt x="4343" y="36"/>
                      <a:pt x="4205" y="1"/>
                      <a:pt x="4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48"/>
              <p:cNvSpPr/>
              <p:nvPr/>
            </p:nvSpPr>
            <p:spPr>
              <a:xfrm>
                <a:off x="8449487" y="3820261"/>
                <a:ext cx="75547" cy="56735"/>
              </a:xfrm>
              <a:custGeom>
                <a:avLst/>
                <a:gdLst/>
                <a:ahLst/>
                <a:cxnLst/>
                <a:rect l="l" t="t" r="r" b="b"/>
                <a:pathLst>
                  <a:path w="2421" h="1818" extrusionOk="0">
                    <a:moveTo>
                      <a:pt x="1316" y="0"/>
                    </a:moveTo>
                    <a:cubicBezTo>
                      <a:pt x="1179" y="0"/>
                      <a:pt x="1036" y="23"/>
                      <a:pt x="894" y="73"/>
                    </a:cubicBezTo>
                    <a:cubicBezTo>
                      <a:pt x="375" y="246"/>
                      <a:pt x="1" y="793"/>
                      <a:pt x="145" y="1254"/>
                    </a:cubicBezTo>
                    <a:cubicBezTo>
                      <a:pt x="253" y="1601"/>
                      <a:pt x="622" y="1817"/>
                      <a:pt x="1044" y="1817"/>
                    </a:cubicBezTo>
                    <a:cubicBezTo>
                      <a:pt x="1183" y="1817"/>
                      <a:pt x="1327" y="1794"/>
                      <a:pt x="1470" y="1744"/>
                    </a:cubicBezTo>
                    <a:cubicBezTo>
                      <a:pt x="2046" y="1571"/>
                      <a:pt x="2420" y="1024"/>
                      <a:pt x="2247" y="563"/>
                    </a:cubicBezTo>
                    <a:cubicBezTo>
                      <a:pt x="2096" y="216"/>
                      <a:pt x="1732" y="0"/>
                      <a:pt x="13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48"/>
              <p:cNvSpPr/>
              <p:nvPr/>
            </p:nvSpPr>
            <p:spPr>
              <a:xfrm>
                <a:off x="8365015" y="3739933"/>
                <a:ext cx="237314" cy="213865"/>
              </a:xfrm>
              <a:custGeom>
                <a:avLst/>
                <a:gdLst/>
                <a:ahLst/>
                <a:cxnLst/>
                <a:rect l="l" t="t" r="r" b="b"/>
                <a:pathLst>
                  <a:path w="7605" h="6853" extrusionOk="0">
                    <a:moveTo>
                      <a:pt x="2618" y="386"/>
                    </a:moveTo>
                    <a:cubicBezTo>
                      <a:pt x="2715" y="386"/>
                      <a:pt x="2823" y="401"/>
                      <a:pt x="2938" y="429"/>
                    </a:cubicBezTo>
                    <a:cubicBezTo>
                      <a:pt x="3284" y="545"/>
                      <a:pt x="3601" y="862"/>
                      <a:pt x="3831" y="1294"/>
                    </a:cubicBezTo>
                    <a:lnTo>
                      <a:pt x="3860" y="1380"/>
                    </a:lnTo>
                    <a:cubicBezTo>
                      <a:pt x="3889" y="1438"/>
                      <a:pt x="3975" y="1466"/>
                      <a:pt x="4033" y="1466"/>
                    </a:cubicBezTo>
                    <a:cubicBezTo>
                      <a:pt x="4119" y="1466"/>
                      <a:pt x="4177" y="1438"/>
                      <a:pt x="4234" y="1380"/>
                    </a:cubicBezTo>
                    <a:cubicBezTo>
                      <a:pt x="4407" y="1006"/>
                      <a:pt x="4724" y="718"/>
                      <a:pt x="5041" y="602"/>
                    </a:cubicBezTo>
                    <a:cubicBezTo>
                      <a:pt x="5161" y="568"/>
                      <a:pt x="5291" y="523"/>
                      <a:pt x="5432" y="523"/>
                    </a:cubicBezTo>
                    <a:cubicBezTo>
                      <a:pt x="5527" y="523"/>
                      <a:pt x="5627" y="544"/>
                      <a:pt x="5732" y="602"/>
                    </a:cubicBezTo>
                    <a:cubicBezTo>
                      <a:pt x="6164" y="862"/>
                      <a:pt x="6251" y="1610"/>
                      <a:pt x="5876" y="2302"/>
                    </a:cubicBezTo>
                    <a:cubicBezTo>
                      <a:pt x="5847" y="2331"/>
                      <a:pt x="5847" y="2417"/>
                      <a:pt x="5876" y="2475"/>
                    </a:cubicBezTo>
                    <a:cubicBezTo>
                      <a:pt x="5905" y="2561"/>
                      <a:pt x="5963" y="2590"/>
                      <a:pt x="6020" y="2590"/>
                    </a:cubicBezTo>
                    <a:cubicBezTo>
                      <a:pt x="6711" y="2734"/>
                      <a:pt x="7201" y="3166"/>
                      <a:pt x="7172" y="3627"/>
                    </a:cubicBezTo>
                    <a:cubicBezTo>
                      <a:pt x="7144" y="4116"/>
                      <a:pt x="6596" y="4462"/>
                      <a:pt x="5905" y="4520"/>
                    </a:cubicBezTo>
                    <a:cubicBezTo>
                      <a:pt x="5847" y="4520"/>
                      <a:pt x="5761" y="4548"/>
                      <a:pt x="5732" y="4606"/>
                    </a:cubicBezTo>
                    <a:cubicBezTo>
                      <a:pt x="5703" y="4664"/>
                      <a:pt x="5703" y="4721"/>
                      <a:pt x="5732" y="4808"/>
                    </a:cubicBezTo>
                    <a:cubicBezTo>
                      <a:pt x="6020" y="5470"/>
                      <a:pt x="5876" y="6161"/>
                      <a:pt x="5444" y="6392"/>
                    </a:cubicBezTo>
                    <a:cubicBezTo>
                      <a:pt x="5361" y="6431"/>
                      <a:pt x="5271" y="6449"/>
                      <a:pt x="5176" y="6449"/>
                    </a:cubicBezTo>
                    <a:cubicBezTo>
                      <a:pt x="4778" y="6449"/>
                      <a:pt x="4306" y="6121"/>
                      <a:pt x="4004" y="5585"/>
                    </a:cubicBezTo>
                    <a:cubicBezTo>
                      <a:pt x="3975" y="5528"/>
                      <a:pt x="3889" y="5470"/>
                      <a:pt x="3831" y="5470"/>
                    </a:cubicBezTo>
                    <a:cubicBezTo>
                      <a:pt x="3782" y="5470"/>
                      <a:pt x="3742" y="5489"/>
                      <a:pt x="3700" y="5489"/>
                    </a:cubicBezTo>
                    <a:cubicBezTo>
                      <a:pt x="3669" y="5489"/>
                      <a:pt x="3638" y="5478"/>
                      <a:pt x="3601" y="5441"/>
                    </a:cubicBezTo>
                    <a:cubicBezTo>
                      <a:pt x="3572" y="5528"/>
                      <a:pt x="3543" y="5585"/>
                      <a:pt x="3514" y="5614"/>
                    </a:cubicBezTo>
                    <a:cubicBezTo>
                      <a:pt x="3178" y="6049"/>
                      <a:pt x="2720" y="6280"/>
                      <a:pt x="2335" y="6280"/>
                    </a:cubicBezTo>
                    <a:cubicBezTo>
                      <a:pt x="2159" y="6280"/>
                      <a:pt x="1999" y="6232"/>
                      <a:pt x="1872" y="6133"/>
                    </a:cubicBezTo>
                    <a:cubicBezTo>
                      <a:pt x="1642" y="5902"/>
                      <a:pt x="1556" y="5557"/>
                      <a:pt x="1671" y="5125"/>
                    </a:cubicBezTo>
                    <a:cubicBezTo>
                      <a:pt x="1700" y="4894"/>
                      <a:pt x="1844" y="4692"/>
                      <a:pt x="1988" y="4462"/>
                    </a:cubicBezTo>
                    <a:cubicBezTo>
                      <a:pt x="2016" y="4433"/>
                      <a:pt x="2074" y="4347"/>
                      <a:pt x="2016" y="4289"/>
                    </a:cubicBezTo>
                    <a:cubicBezTo>
                      <a:pt x="2016" y="4203"/>
                      <a:pt x="1959" y="4145"/>
                      <a:pt x="1872" y="4145"/>
                    </a:cubicBezTo>
                    <a:lnTo>
                      <a:pt x="1786" y="4145"/>
                    </a:lnTo>
                    <a:cubicBezTo>
                      <a:pt x="1008" y="4001"/>
                      <a:pt x="490" y="3425"/>
                      <a:pt x="576" y="2907"/>
                    </a:cubicBezTo>
                    <a:cubicBezTo>
                      <a:pt x="655" y="2511"/>
                      <a:pt x="1120" y="2237"/>
                      <a:pt x="1683" y="2237"/>
                    </a:cubicBezTo>
                    <a:cubicBezTo>
                      <a:pt x="1736" y="2237"/>
                      <a:pt x="1789" y="2239"/>
                      <a:pt x="1844" y="2244"/>
                    </a:cubicBezTo>
                    <a:cubicBezTo>
                      <a:pt x="1930" y="2244"/>
                      <a:pt x="1988" y="2244"/>
                      <a:pt x="2016" y="2158"/>
                    </a:cubicBezTo>
                    <a:cubicBezTo>
                      <a:pt x="2074" y="2129"/>
                      <a:pt x="2103" y="2043"/>
                      <a:pt x="2074" y="1985"/>
                    </a:cubicBezTo>
                    <a:cubicBezTo>
                      <a:pt x="1786" y="1322"/>
                      <a:pt x="1930" y="660"/>
                      <a:pt x="2362" y="429"/>
                    </a:cubicBezTo>
                    <a:cubicBezTo>
                      <a:pt x="2434" y="401"/>
                      <a:pt x="2520" y="386"/>
                      <a:pt x="2618" y="386"/>
                    </a:cubicBezTo>
                    <a:close/>
                    <a:moveTo>
                      <a:pt x="2582" y="1"/>
                    </a:moveTo>
                    <a:cubicBezTo>
                      <a:pt x="2421" y="1"/>
                      <a:pt x="2268" y="37"/>
                      <a:pt x="2132" y="113"/>
                    </a:cubicBezTo>
                    <a:cubicBezTo>
                      <a:pt x="1584" y="401"/>
                      <a:pt x="1354" y="1150"/>
                      <a:pt x="1556" y="1927"/>
                    </a:cubicBezTo>
                    <a:cubicBezTo>
                      <a:pt x="835" y="1956"/>
                      <a:pt x="259" y="2359"/>
                      <a:pt x="144" y="2935"/>
                    </a:cubicBezTo>
                    <a:cubicBezTo>
                      <a:pt x="0" y="3598"/>
                      <a:pt x="634" y="4318"/>
                      <a:pt x="1498" y="4577"/>
                    </a:cubicBezTo>
                    <a:cubicBezTo>
                      <a:pt x="1411" y="4750"/>
                      <a:pt x="1296" y="4952"/>
                      <a:pt x="1267" y="5125"/>
                    </a:cubicBezTo>
                    <a:cubicBezTo>
                      <a:pt x="1123" y="5729"/>
                      <a:pt x="1267" y="6248"/>
                      <a:pt x="1642" y="6565"/>
                    </a:cubicBezTo>
                    <a:cubicBezTo>
                      <a:pt x="1838" y="6722"/>
                      <a:pt x="2075" y="6795"/>
                      <a:pt x="2328" y="6795"/>
                    </a:cubicBezTo>
                    <a:cubicBezTo>
                      <a:pt x="2816" y="6795"/>
                      <a:pt x="3366" y="6521"/>
                      <a:pt x="3802" y="6046"/>
                    </a:cubicBezTo>
                    <a:cubicBezTo>
                      <a:pt x="4148" y="6565"/>
                      <a:pt x="4695" y="6853"/>
                      <a:pt x="5156" y="6853"/>
                    </a:cubicBezTo>
                    <a:cubicBezTo>
                      <a:pt x="5329" y="6853"/>
                      <a:pt x="5473" y="6824"/>
                      <a:pt x="5588" y="6766"/>
                    </a:cubicBezTo>
                    <a:cubicBezTo>
                      <a:pt x="6164" y="6478"/>
                      <a:pt x="6395" y="5729"/>
                      <a:pt x="6164" y="4952"/>
                    </a:cubicBezTo>
                    <a:cubicBezTo>
                      <a:pt x="6971" y="4808"/>
                      <a:pt x="7547" y="4318"/>
                      <a:pt x="7576" y="3713"/>
                    </a:cubicBezTo>
                    <a:cubicBezTo>
                      <a:pt x="7604" y="3108"/>
                      <a:pt x="7115" y="2532"/>
                      <a:pt x="6337" y="2302"/>
                    </a:cubicBezTo>
                    <a:cubicBezTo>
                      <a:pt x="6683" y="1495"/>
                      <a:pt x="6539" y="631"/>
                      <a:pt x="5905" y="285"/>
                    </a:cubicBezTo>
                    <a:cubicBezTo>
                      <a:pt x="5747" y="206"/>
                      <a:pt x="5571" y="162"/>
                      <a:pt x="5383" y="162"/>
                    </a:cubicBezTo>
                    <a:cubicBezTo>
                      <a:pt x="5228" y="162"/>
                      <a:pt x="5065" y="192"/>
                      <a:pt x="4897" y="257"/>
                    </a:cubicBezTo>
                    <a:cubicBezTo>
                      <a:pt x="4580" y="372"/>
                      <a:pt x="4292" y="631"/>
                      <a:pt x="4033" y="919"/>
                    </a:cubicBezTo>
                    <a:cubicBezTo>
                      <a:pt x="3802" y="516"/>
                      <a:pt x="3428" y="228"/>
                      <a:pt x="3025" y="84"/>
                    </a:cubicBezTo>
                    <a:cubicBezTo>
                      <a:pt x="2875" y="29"/>
                      <a:pt x="2725" y="1"/>
                      <a:pt x="2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35" name="Google Shape;1135;p48"/>
          <p:cNvGrpSpPr/>
          <p:nvPr/>
        </p:nvGrpSpPr>
        <p:grpSpPr>
          <a:xfrm>
            <a:off x="793101" y="4348546"/>
            <a:ext cx="234630" cy="217766"/>
            <a:chOff x="8656226" y="2547184"/>
            <a:chExt cx="234630" cy="217766"/>
          </a:xfrm>
        </p:grpSpPr>
        <p:sp>
          <p:nvSpPr>
            <p:cNvPr id="1136" name="Google Shape;1136;p48"/>
            <p:cNvSpPr/>
            <p:nvPr/>
          </p:nvSpPr>
          <p:spPr>
            <a:xfrm>
              <a:off x="8656234" y="2554313"/>
              <a:ext cx="222024" cy="203504"/>
            </a:xfrm>
            <a:custGeom>
              <a:avLst/>
              <a:gdLst/>
              <a:ahLst/>
              <a:cxnLst/>
              <a:rect l="l" t="t" r="r" b="b"/>
              <a:pathLst>
                <a:path w="7115" h="6521" extrusionOk="0">
                  <a:moveTo>
                    <a:pt x="4867" y="0"/>
                  </a:moveTo>
                  <a:cubicBezTo>
                    <a:pt x="4688" y="0"/>
                    <a:pt x="4495" y="57"/>
                    <a:pt x="4350" y="148"/>
                  </a:cubicBezTo>
                  <a:cubicBezTo>
                    <a:pt x="4004" y="321"/>
                    <a:pt x="3687" y="667"/>
                    <a:pt x="3514" y="1099"/>
                  </a:cubicBezTo>
                  <a:cubicBezTo>
                    <a:pt x="3514" y="1070"/>
                    <a:pt x="3457" y="1070"/>
                    <a:pt x="3457" y="1041"/>
                  </a:cubicBezTo>
                  <a:cubicBezTo>
                    <a:pt x="3103" y="500"/>
                    <a:pt x="2568" y="169"/>
                    <a:pt x="2103" y="169"/>
                  </a:cubicBezTo>
                  <a:cubicBezTo>
                    <a:pt x="1925" y="169"/>
                    <a:pt x="1757" y="217"/>
                    <a:pt x="1613" y="321"/>
                  </a:cubicBezTo>
                  <a:cubicBezTo>
                    <a:pt x="1095" y="638"/>
                    <a:pt x="1008" y="1444"/>
                    <a:pt x="1412" y="2164"/>
                  </a:cubicBezTo>
                  <a:cubicBezTo>
                    <a:pt x="663" y="2222"/>
                    <a:pt x="87" y="2625"/>
                    <a:pt x="58" y="3201"/>
                  </a:cubicBezTo>
                  <a:cubicBezTo>
                    <a:pt x="0" y="3864"/>
                    <a:pt x="692" y="4440"/>
                    <a:pt x="1556" y="4498"/>
                  </a:cubicBezTo>
                  <a:lnTo>
                    <a:pt x="1671" y="4498"/>
                  </a:lnTo>
                  <a:cubicBezTo>
                    <a:pt x="1527" y="4757"/>
                    <a:pt x="1412" y="5016"/>
                    <a:pt x="1383" y="5246"/>
                  </a:cubicBezTo>
                  <a:cubicBezTo>
                    <a:pt x="1296" y="5765"/>
                    <a:pt x="1440" y="6197"/>
                    <a:pt x="1815" y="6399"/>
                  </a:cubicBezTo>
                  <a:cubicBezTo>
                    <a:pt x="1958" y="6481"/>
                    <a:pt x="2118" y="6521"/>
                    <a:pt x="2286" y="6521"/>
                  </a:cubicBezTo>
                  <a:cubicBezTo>
                    <a:pt x="2761" y="6521"/>
                    <a:pt x="3296" y="6203"/>
                    <a:pt x="3658" y="5650"/>
                  </a:cubicBezTo>
                  <a:cubicBezTo>
                    <a:pt x="3687" y="5563"/>
                    <a:pt x="3716" y="5506"/>
                    <a:pt x="3774" y="5477"/>
                  </a:cubicBezTo>
                  <a:cubicBezTo>
                    <a:pt x="4117" y="5982"/>
                    <a:pt x="4617" y="6275"/>
                    <a:pt x="5064" y="6275"/>
                  </a:cubicBezTo>
                  <a:cubicBezTo>
                    <a:pt x="5254" y="6275"/>
                    <a:pt x="5434" y="6222"/>
                    <a:pt x="5588" y="6111"/>
                  </a:cubicBezTo>
                  <a:cubicBezTo>
                    <a:pt x="6107" y="5794"/>
                    <a:pt x="6164" y="4958"/>
                    <a:pt x="5732" y="4238"/>
                  </a:cubicBezTo>
                  <a:cubicBezTo>
                    <a:pt x="6539" y="4123"/>
                    <a:pt x="7115" y="3633"/>
                    <a:pt x="7057" y="3029"/>
                  </a:cubicBezTo>
                  <a:cubicBezTo>
                    <a:pt x="7086" y="2481"/>
                    <a:pt x="6424" y="2049"/>
                    <a:pt x="5646" y="2020"/>
                  </a:cubicBezTo>
                  <a:cubicBezTo>
                    <a:pt x="5963" y="1185"/>
                    <a:pt x="5732" y="321"/>
                    <a:pt x="5156" y="62"/>
                  </a:cubicBezTo>
                  <a:cubicBezTo>
                    <a:pt x="5072" y="19"/>
                    <a:pt x="4971" y="0"/>
                    <a:pt x="48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7" name="Google Shape;1137;p48"/>
            <p:cNvGrpSpPr/>
            <p:nvPr/>
          </p:nvGrpSpPr>
          <p:grpSpPr>
            <a:xfrm>
              <a:off x="8656226" y="2547184"/>
              <a:ext cx="234630" cy="217766"/>
              <a:chOff x="8205901" y="2931534"/>
              <a:chExt cx="234630" cy="217766"/>
            </a:xfrm>
          </p:grpSpPr>
          <p:sp>
            <p:nvSpPr>
              <p:cNvPr id="1138" name="Google Shape;1138;p48"/>
              <p:cNvSpPr/>
              <p:nvPr/>
            </p:nvSpPr>
            <p:spPr>
              <a:xfrm>
                <a:off x="8254456" y="2939398"/>
                <a:ext cx="180677" cy="204721"/>
              </a:xfrm>
              <a:custGeom>
                <a:avLst/>
                <a:gdLst/>
                <a:ahLst/>
                <a:cxnLst/>
                <a:rect l="l" t="t" r="r" b="b"/>
                <a:pathLst>
                  <a:path w="5790" h="6560" extrusionOk="0">
                    <a:moveTo>
                      <a:pt x="3465" y="0"/>
                    </a:moveTo>
                    <a:cubicBezTo>
                      <a:pt x="3303" y="0"/>
                      <a:pt x="3135" y="45"/>
                      <a:pt x="2967" y="129"/>
                    </a:cubicBezTo>
                    <a:cubicBezTo>
                      <a:pt x="3053" y="2260"/>
                      <a:pt x="2045" y="4450"/>
                      <a:pt x="144" y="5256"/>
                    </a:cubicBezTo>
                    <a:cubicBezTo>
                      <a:pt x="87" y="5256"/>
                      <a:pt x="87" y="5285"/>
                      <a:pt x="58" y="5285"/>
                    </a:cubicBezTo>
                    <a:cubicBezTo>
                      <a:pt x="0" y="5746"/>
                      <a:pt x="144" y="6207"/>
                      <a:pt x="490" y="6437"/>
                    </a:cubicBezTo>
                    <a:cubicBezTo>
                      <a:pt x="633" y="6520"/>
                      <a:pt x="795" y="6559"/>
                      <a:pt x="965" y="6559"/>
                    </a:cubicBezTo>
                    <a:cubicBezTo>
                      <a:pt x="1447" y="6559"/>
                      <a:pt x="1993" y="6242"/>
                      <a:pt x="2333" y="5688"/>
                    </a:cubicBezTo>
                    <a:cubicBezTo>
                      <a:pt x="2362" y="5631"/>
                      <a:pt x="2391" y="5573"/>
                      <a:pt x="2449" y="5487"/>
                    </a:cubicBezTo>
                    <a:cubicBezTo>
                      <a:pt x="2802" y="5986"/>
                      <a:pt x="3321" y="6290"/>
                      <a:pt x="3778" y="6290"/>
                    </a:cubicBezTo>
                    <a:cubicBezTo>
                      <a:pt x="3953" y="6290"/>
                      <a:pt x="4119" y="6245"/>
                      <a:pt x="4263" y="6149"/>
                    </a:cubicBezTo>
                    <a:cubicBezTo>
                      <a:pt x="4782" y="5775"/>
                      <a:pt x="4810" y="4997"/>
                      <a:pt x="4407" y="4277"/>
                    </a:cubicBezTo>
                    <a:cubicBezTo>
                      <a:pt x="5214" y="4133"/>
                      <a:pt x="5790" y="3614"/>
                      <a:pt x="5761" y="3038"/>
                    </a:cubicBezTo>
                    <a:cubicBezTo>
                      <a:pt x="5761" y="2433"/>
                      <a:pt x="5099" y="2001"/>
                      <a:pt x="4263" y="2001"/>
                    </a:cubicBezTo>
                    <a:cubicBezTo>
                      <a:pt x="4609" y="1166"/>
                      <a:pt x="4378" y="302"/>
                      <a:pt x="3802" y="71"/>
                    </a:cubicBezTo>
                    <a:cubicBezTo>
                      <a:pt x="3694" y="23"/>
                      <a:pt x="3581" y="0"/>
                      <a:pt x="34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48"/>
              <p:cNvSpPr/>
              <p:nvPr/>
            </p:nvSpPr>
            <p:spPr>
              <a:xfrm>
                <a:off x="8287689" y="3010395"/>
                <a:ext cx="75547" cy="58420"/>
              </a:xfrm>
              <a:custGeom>
                <a:avLst/>
                <a:gdLst/>
                <a:ahLst/>
                <a:cxnLst/>
                <a:rect l="l" t="t" r="r" b="b"/>
                <a:pathLst>
                  <a:path w="2421" h="1872" extrusionOk="0">
                    <a:moveTo>
                      <a:pt x="1393" y="0"/>
                    </a:moveTo>
                    <a:cubicBezTo>
                      <a:pt x="1212" y="0"/>
                      <a:pt x="1021" y="42"/>
                      <a:pt x="836" y="129"/>
                    </a:cubicBezTo>
                    <a:cubicBezTo>
                      <a:pt x="289" y="418"/>
                      <a:pt x="1" y="994"/>
                      <a:pt x="231" y="1426"/>
                    </a:cubicBezTo>
                    <a:cubicBezTo>
                      <a:pt x="365" y="1712"/>
                      <a:pt x="675" y="1872"/>
                      <a:pt x="1029" y="1872"/>
                    </a:cubicBezTo>
                    <a:cubicBezTo>
                      <a:pt x="1209" y="1872"/>
                      <a:pt x="1400" y="1830"/>
                      <a:pt x="1585" y="1743"/>
                    </a:cubicBezTo>
                    <a:cubicBezTo>
                      <a:pt x="2132" y="1483"/>
                      <a:pt x="2420" y="907"/>
                      <a:pt x="2190" y="446"/>
                    </a:cubicBezTo>
                    <a:cubicBezTo>
                      <a:pt x="2057" y="160"/>
                      <a:pt x="1746" y="0"/>
                      <a:pt x="13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48"/>
              <p:cNvSpPr/>
              <p:nvPr/>
            </p:nvSpPr>
            <p:spPr>
              <a:xfrm>
                <a:off x="8205901" y="2931534"/>
                <a:ext cx="234630" cy="217766"/>
              </a:xfrm>
              <a:custGeom>
                <a:avLst/>
                <a:gdLst/>
                <a:ahLst/>
                <a:cxnLst/>
                <a:rect l="l" t="t" r="r" b="b"/>
                <a:pathLst>
                  <a:path w="7519" h="6978" extrusionOk="0">
                    <a:moveTo>
                      <a:pt x="5075" y="397"/>
                    </a:moveTo>
                    <a:cubicBezTo>
                      <a:pt x="5157" y="397"/>
                      <a:pt x="5243" y="410"/>
                      <a:pt x="5330" y="439"/>
                    </a:cubicBezTo>
                    <a:cubicBezTo>
                      <a:pt x="5790" y="640"/>
                      <a:pt x="5963" y="1389"/>
                      <a:pt x="5675" y="2109"/>
                    </a:cubicBezTo>
                    <a:cubicBezTo>
                      <a:pt x="5646" y="2167"/>
                      <a:pt x="5646" y="2224"/>
                      <a:pt x="5675" y="2282"/>
                    </a:cubicBezTo>
                    <a:cubicBezTo>
                      <a:pt x="5675" y="2368"/>
                      <a:pt x="5762" y="2397"/>
                      <a:pt x="5819" y="2397"/>
                    </a:cubicBezTo>
                    <a:cubicBezTo>
                      <a:pt x="6510" y="2426"/>
                      <a:pt x="7058" y="2829"/>
                      <a:pt x="7087" y="3290"/>
                    </a:cubicBezTo>
                    <a:cubicBezTo>
                      <a:pt x="7115" y="3751"/>
                      <a:pt x="6626" y="4183"/>
                      <a:pt x="5934" y="4298"/>
                    </a:cubicBezTo>
                    <a:cubicBezTo>
                      <a:pt x="5848" y="4298"/>
                      <a:pt x="5819" y="4356"/>
                      <a:pt x="5790" y="4414"/>
                    </a:cubicBezTo>
                    <a:cubicBezTo>
                      <a:pt x="5762" y="4442"/>
                      <a:pt x="5762" y="4529"/>
                      <a:pt x="5790" y="4586"/>
                    </a:cubicBezTo>
                    <a:cubicBezTo>
                      <a:pt x="6107" y="5220"/>
                      <a:pt x="6078" y="5940"/>
                      <a:pt x="5675" y="6171"/>
                    </a:cubicBezTo>
                    <a:cubicBezTo>
                      <a:pt x="5560" y="6247"/>
                      <a:pt x="5427" y="6283"/>
                      <a:pt x="5285" y="6283"/>
                    </a:cubicBezTo>
                    <a:cubicBezTo>
                      <a:pt x="4894" y="6283"/>
                      <a:pt x="4437" y="6010"/>
                      <a:pt x="4120" y="5566"/>
                    </a:cubicBezTo>
                    <a:cubicBezTo>
                      <a:pt x="4091" y="5537"/>
                      <a:pt x="4033" y="5508"/>
                      <a:pt x="3947" y="5508"/>
                    </a:cubicBezTo>
                    <a:cubicBezTo>
                      <a:pt x="3889" y="5508"/>
                      <a:pt x="3803" y="5537"/>
                      <a:pt x="3774" y="5595"/>
                    </a:cubicBezTo>
                    <a:cubicBezTo>
                      <a:pt x="3745" y="5681"/>
                      <a:pt x="3688" y="5710"/>
                      <a:pt x="3659" y="5796"/>
                    </a:cubicBezTo>
                    <a:cubicBezTo>
                      <a:pt x="3358" y="6269"/>
                      <a:pt x="2880" y="6566"/>
                      <a:pt x="2478" y="6566"/>
                    </a:cubicBezTo>
                    <a:cubicBezTo>
                      <a:pt x="2341" y="6566"/>
                      <a:pt x="2213" y="6532"/>
                      <a:pt x="2103" y="6459"/>
                    </a:cubicBezTo>
                    <a:cubicBezTo>
                      <a:pt x="1873" y="6286"/>
                      <a:pt x="1729" y="5940"/>
                      <a:pt x="1787" y="5508"/>
                    </a:cubicBezTo>
                    <a:cubicBezTo>
                      <a:pt x="1815" y="5278"/>
                      <a:pt x="1902" y="5018"/>
                      <a:pt x="2046" y="4817"/>
                    </a:cubicBezTo>
                    <a:cubicBezTo>
                      <a:pt x="2075" y="4730"/>
                      <a:pt x="2075" y="4673"/>
                      <a:pt x="2046" y="4586"/>
                    </a:cubicBezTo>
                    <a:cubicBezTo>
                      <a:pt x="2017" y="4529"/>
                      <a:pt x="1931" y="4500"/>
                      <a:pt x="1873" y="4500"/>
                    </a:cubicBezTo>
                    <a:lnTo>
                      <a:pt x="1758" y="4500"/>
                    </a:lnTo>
                    <a:cubicBezTo>
                      <a:pt x="1009" y="4442"/>
                      <a:pt x="375" y="3981"/>
                      <a:pt x="433" y="3434"/>
                    </a:cubicBezTo>
                    <a:cubicBezTo>
                      <a:pt x="462" y="2973"/>
                      <a:pt x="951" y="2628"/>
                      <a:pt x="1614" y="2570"/>
                    </a:cubicBezTo>
                    <a:cubicBezTo>
                      <a:pt x="1671" y="2570"/>
                      <a:pt x="1758" y="2541"/>
                      <a:pt x="1787" y="2484"/>
                    </a:cubicBezTo>
                    <a:cubicBezTo>
                      <a:pt x="1844" y="2426"/>
                      <a:pt x="1844" y="2368"/>
                      <a:pt x="1787" y="2282"/>
                    </a:cubicBezTo>
                    <a:cubicBezTo>
                      <a:pt x="1470" y="1677"/>
                      <a:pt x="1499" y="957"/>
                      <a:pt x="1902" y="698"/>
                    </a:cubicBezTo>
                    <a:cubicBezTo>
                      <a:pt x="2017" y="640"/>
                      <a:pt x="2161" y="611"/>
                      <a:pt x="2305" y="611"/>
                    </a:cubicBezTo>
                    <a:cubicBezTo>
                      <a:pt x="2363" y="611"/>
                      <a:pt x="2449" y="611"/>
                      <a:pt x="2507" y="554"/>
                    </a:cubicBezTo>
                    <a:cubicBezTo>
                      <a:pt x="2910" y="669"/>
                      <a:pt x="3256" y="928"/>
                      <a:pt x="3515" y="1303"/>
                    </a:cubicBezTo>
                    <a:lnTo>
                      <a:pt x="3544" y="1389"/>
                    </a:lnTo>
                    <a:cubicBezTo>
                      <a:pt x="3601" y="1447"/>
                      <a:pt x="3659" y="1504"/>
                      <a:pt x="3745" y="1504"/>
                    </a:cubicBezTo>
                    <a:cubicBezTo>
                      <a:pt x="3803" y="1504"/>
                      <a:pt x="3889" y="1447"/>
                      <a:pt x="3918" y="1389"/>
                    </a:cubicBezTo>
                    <a:cubicBezTo>
                      <a:pt x="4091" y="986"/>
                      <a:pt x="4350" y="698"/>
                      <a:pt x="4667" y="525"/>
                    </a:cubicBezTo>
                    <a:cubicBezTo>
                      <a:pt x="4763" y="448"/>
                      <a:pt x="4910" y="397"/>
                      <a:pt x="5075" y="397"/>
                    </a:cubicBezTo>
                    <a:close/>
                    <a:moveTo>
                      <a:pt x="4999" y="1"/>
                    </a:moveTo>
                    <a:cubicBezTo>
                      <a:pt x="4806" y="1"/>
                      <a:pt x="4616" y="52"/>
                      <a:pt x="4437" y="151"/>
                    </a:cubicBezTo>
                    <a:cubicBezTo>
                      <a:pt x="4149" y="295"/>
                      <a:pt x="3889" y="583"/>
                      <a:pt x="3659" y="928"/>
                    </a:cubicBezTo>
                    <a:cubicBezTo>
                      <a:pt x="3371" y="525"/>
                      <a:pt x="2996" y="266"/>
                      <a:pt x="2593" y="208"/>
                    </a:cubicBezTo>
                    <a:cubicBezTo>
                      <a:pt x="2464" y="178"/>
                      <a:pt x="2345" y="162"/>
                      <a:pt x="2235" y="162"/>
                    </a:cubicBezTo>
                    <a:cubicBezTo>
                      <a:pt x="2027" y="162"/>
                      <a:pt x="1851" y="220"/>
                      <a:pt x="1700" y="352"/>
                    </a:cubicBezTo>
                    <a:cubicBezTo>
                      <a:pt x="1153" y="669"/>
                      <a:pt x="1038" y="1418"/>
                      <a:pt x="1326" y="2167"/>
                    </a:cubicBezTo>
                    <a:cubicBezTo>
                      <a:pt x="634" y="2311"/>
                      <a:pt x="116" y="2801"/>
                      <a:pt x="58" y="3377"/>
                    </a:cubicBezTo>
                    <a:cubicBezTo>
                      <a:pt x="1" y="4097"/>
                      <a:pt x="692" y="4702"/>
                      <a:pt x="1585" y="4846"/>
                    </a:cubicBezTo>
                    <a:cubicBezTo>
                      <a:pt x="1499" y="5018"/>
                      <a:pt x="1470" y="5249"/>
                      <a:pt x="1441" y="5422"/>
                    </a:cubicBezTo>
                    <a:cubicBezTo>
                      <a:pt x="1355" y="6027"/>
                      <a:pt x="1585" y="6545"/>
                      <a:pt x="1988" y="6804"/>
                    </a:cubicBezTo>
                    <a:cubicBezTo>
                      <a:pt x="2161" y="6948"/>
                      <a:pt x="2334" y="6977"/>
                      <a:pt x="2564" y="6977"/>
                    </a:cubicBezTo>
                    <a:cubicBezTo>
                      <a:pt x="3054" y="6977"/>
                      <a:pt x="3659" y="6660"/>
                      <a:pt x="4005" y="6084"/>
                    </a:cubicBezTo>
                    <a:cubicBezTo>
                      <a:pt x="4390" y="6489"/>
                      <a:pt x="4867" y="6714"/>
                      <a:pt x="5304" y="6714"/>
                    </a:cubicBezTo>
                    <a:cubicBezTo>
                      <a:pt x="5519" y="6714"/>
                      <a:pt x="5725" y="6659"/>
                      <a:pt x="5906" y="6545"/>
                    </a:cubicBezTo>
                    <a:cubicBezTo>
                      <a:pt x="6453" y="6228"/>
                      <a:pt x="6597" y="5422"/>
                      <a:pt x="6251" y="4673"/>
                    </a:cubicBezTo>
                    <a:cubicBezTo>
                      <a:pt x="7029" y="4442"/>
                      <a:pt x="7519" y="3924"/>
                      <a:pt x="7490" y="3290"/>
                    </a:cubicBezTo>
                    <a:cubicBezTo>
                      <a:pt x="7490" y="2656"/>
                      <a:pt x="6914" y="2138"/>
                      <a:pt x="6107" y="2052"/>
                    </a:cubicBezTo>
                    <a:cubicBezTo>
                      <a:pt x="6338" y="1187"/>
                      <a:pt x="6078" y="352"/>
                      <a:pt x="5445" y="93"/>
                    </a:cubicBezTo>
                    <a:cubicBezTo>
                      <a:pt x="5295" y="31"/>
                      <a:pt x="5146" y="1"/>
                      <a:pt x="49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41" name="Google Shape;1141;p48"/>
          <p:cNvGrpSpPr/>
          <p:nvPr/>
        </p:nvGrpSpPr>
        <p:grpSpPr>
          <a:xfrm>
            <a:off x="5272050" y="1460408"/>
            <a:ext cx="2365365" cy="2662862"/>
            <a:chOff x="3513363" y="2000276"/>
            <a:chExt cx="1896997" cy="2135586"/>
          </a:xfrm>
        </p:grpSpPr>
        <p:sp>
          <p:nvSpPr>
            <p:cNvPr id="1142" name="Google Shape;1142;p48"/>
            <p:cNvSpPr/>
            <p:nvPr/>
          </p:nvSpPr>
          <p:spPr>
            <a:xfrm>
              <a:off x="3541147" y="3437738"/>
              <a:ext cx="1575" cy="9123"/>
            </a:xfrm>
            <a:custGeom>
              <a:avLst/>
              <a:gdLst/>
              <a:ahLst/>
              <a:cxnLst/>
              <a:rect l="l" t="t" r="r" b="b"/>
              <a:pathLst>
                <a:path w="34" h="197" extrusionOk="0">
                  <a:moveTo>
                    <a:pt x="1" y="1"/>
                  </a:moveTo>
                  <a:cubicBezTo>
                    <a:pt x="2" y="64"/>
                    <a:pt x="34" y="98"/>
                    <a:pt x="34" y="196"/>
                  </a:cubicBezTo>
                  <a:lnTo>
                    <a:pt x="34" y="163"/>
                  </a:lnTo>
                  <a:cubicBezTo>
                    <a:pt x="34" y="98"/>
                    <a:pt x="2" y="64"/>
                    <a:pt x="1" y="1"/>
                  </a:cubicBezTo>
                  <a:close/>
                </a:path>
              </a:pathLst>
            </a:custGeom>
            <a:solidFill>
              <a:srgbClr val="332F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43" name="Google Shape;1143;p48"/>
            <p:cNvGrpSpPr/>
            <p:nvPr/>
          </p:nvGrpSpPr>
          <p:grpSpPr>
            <a:xfrm>
              <a:off x="3513363" y="2000276"/>
              <a:ext cx="1896997" cy="2135586"/>
              <a:chOff x="3513363" y="2000276"/>
              <a:chExt cx="1896997" cy="2135586"/>
            </a:xfrm>
          </p:grpSpPr>
          <p:sp>
            <p:nvSpPr>
              <p:cNvPr id="1144" name="Google Shape;1144;p48"/>
              <p:cNvSpPr/>
              <p:nvPr/>
            </p:nvSpPr>
            <p:spPr>
              <a:xfrm>
                <a:off x="3897995" y="2003518"/>
                <a:ext cx="1407315" cy="1320669"/>
              </a:xfrm>
              <a:custGeom>
                <a:avLst/>
                <a:gdLst/>
                <a:ahLst/>
                <a:cxnLst/>
                <a:rect l="l" t="t" r="r" b="b"/>
                <a:pathLst>
                  <a:path w="30389" h="28518" extrusionOk="0">
                    <a:moveTo>
                      <a:pt x="12549" y="1"/>
                    </a:moveTo>
                    <a:cubicBezTo>
                      <a:pt x="12493" y="1"/>
                      <a:pt x="12435" y="4"/>
                      <a:pt x="12376" y="12"/>
                    </a:cubicBezTo>
                    <a:cubicBezTo>
                      <a:pt x="10508" y="212"/>
                      <a:pt x="10241" y="2713"/>
                      <a:pt x="10374" y="6683"/>
                    </a:cubicBezTo>
                    <a:cubicBezTo>
                      <a:pt x="10408" y="8051"/>
                      <a:pt x="10508" y="9652"/>
                      <a:pt x="10641" y="11386"/>
                    </a:cubicBezTo>
                    <a:cubicBezTo>
                      <a:pt x="8740" y="11386"/>
                      <a:pt x="6905" y="11687"/>
                      <a:pt x="5070" y="12220"/>
                    </a:cubicBezTo>
                    <a:cubicBezTo>
                      <a:pt x="4870" y="12320"/>
                      <a:pt x="4670" y="12354"/>
                      <a:pt x="4437" y="12420"/>
                    </a:cubicBezTo>
                    <a:cubicBezTo>
                      <a:pt x="4203" y="12520"/>
                      <a:pt x="4003" y="12587"/>
                      <a:pt x="3736" y="12687"/>
                    </a:cubicBezTo>
                    <a:cubicBezTo>
                      <a:pt x="3703" y="12687"/>
                      <a:pt x="3703" y="12721"/>
                      <a:pt x="3669" y="12721"/>
                    </a:cubicBezTo>
                    <a:lnTo>
                      <a:pt x="3036" y="12987"/>
                    </a:lnTo>
                    <a:cubicBezTo>
                      <a:pt x="2902" y="13021"/>
                      <a:pt x="2802" y="13121"/>
                      <a:pt x="2669" y="13154"/>
                    </a:cubicBezTo>
                    <a:cubicBezTo>
                      <a:pt x="2302" y="13321"/>
                      <a:pt x="1868" y="13521"/>
                      <a:pt x="1501" y="13721"/>
                    </a:cubicBezTo>
                    <a:cubicBezTo>
                      <a:pt x="1001" y="14022"/>
                      <a:pt x="501" y="14322"/>
                      <a:pt x="0" y="14655"/>
                    </a:cubicBezTo>
                    <a:cubicBezTo>
                      <a:pt x="0" y="14889"/>
                      <a:pt x="67" y="15156"/>
                      <a:pt x="167" y="15389"/>
                    </a:cubicBezTo>
                    <a:cubicBezTo>
                      <a:pt x="634" y="16590"/>
                      <a:pt x="2035" y="16890"/>
                      <a:pt x="2869" y="17724"/>
                    </a:cubicBezTo>
                    <a:cubicBezTo>
                      <a:pt x="3069" y="17924"/>
                      <a:pt x="3236" y="18191"/>
                      <a:pt x="3369" y="18425"/>
                    </a:cubicBezTo>
                    <a:cubicBezTo>
                      <a:pt x="3603" y="19025"/>
                      <a:pt x="3369" y="19859"/>
                      <a:pt x="3336" y="20426"/>
                    </a:cubicBezTo>
                    <a:lnTo>
                      <a:pt x="3336" y="20760"/>
                    </a:lnTo>
                    <a:cubicBezTo>
                      <a:pt x="3369" y="21927"/>
                      <a:pt x="4070" y="22895"/>
                      <a:pt x="5204" y="23328"/>
                    </a:cubicBezTo>
                    <a:cubicBezTo>
                      <a:pt x="5404" y="23395"/>
                      <a:pt x="5638" y="23428"/>
                      <a:pt x="5871" y="23428"/>
                    </a:cubicBezTo>
                    <a:cubicBezTo>
                      <a:pt x="5941" y="23434"/>
                      <a:pt x="6012" y="23436"/>
                      <a:pt x="6083" y="23436"/>
                    </a:cubicBezTo>
                    <a:cubicBezTo>
                      <a:pt x="6789" y="23436"/>
                      <a:pt x="7509" y="23197"/>
                      <a:pt x="8194" y="23197"/>
                    </a:cubicBezTo>
                    <a:cubicBezTo>
                      <a:pt x="8740" y="23197"/>
                      <a:pt x="9264" y="23349"/>
                      <a:pt x="9740" y="23895"/>
                    </a:cubicBezTo>
                    <a:cubicBezTo>
                      <a:pt x="10374" y="24663"/>
                      <a:pt x="10207" y="25597"/>
                      <a:pt x="10508" y="26497"/>
                    </a:cubicBezTo>
                    <a:cubicBezTo>
                      <a:pt x="10841" y="27431"/>
                      <a:pt x="11542" y="28065"/>
                      <a:pt x="12376" y="28365"/>
                    </a:cubicBezTo>
                    <a:cubicBezTo>
                      <a:pt x="12687" y="28465"/>
                      <a:pt x="13009" y="28517"/>
                      <a:pt x="13332" y="28517"/>
                    </a:cubicBezTo>
                    <a:cubicBezTo>
                      <a:pt x="13977" y="28517"/>
                      <a:pt x="14622" y="28310"/>
                      <a:pt x="15178" y="27865"/>
                    </a:cubicBezTo>
                    <a:cubicBezTo>
                      <a:pt x="15878" y="27331"/>
                      <a:pt x="16278" y="26397"/>
                      <a:pt x="17212" y="26097"/>
                    </a:cubicBezTo>
                    <a:cubicBezTo>
                      <a:pt x="17419" y="26038"/>
                      <a:pt x="17612" y="26012"/>
                      <a:pt x="17792" y="26012"/>
                    </a:cubicBezTo>
                    <a:cubicBezTo>
                      <a:pt x="18950" y="26012"/>
                      <a:pt x="19620" y="27096"/>
                      <a:pt x="20515" y="27731"/>
                    </a:cubicBezTo>
                    <a:cubicBezTo>
                      <a:pt x="20748" y="27898"/>
                      <a:pt x="21015" y="28032"/>
                      <a:pt x="21349" y="28098"/>
                    </a:cubicBezTo>
                    <a:cubicBezTo>
                      <a:pt x="21606" y="28159"/>
                      <a:pt x="21857" y="28188"/>
                      <a:pt x="22101" y="28188"/>
                    </a:cubicBezTo>
                    <a:cubicBezTo>
                      <a:pt x="22933" y="28188"/>
                      <a:pt x="23668" y="27843"/>
                      <a:pt x="24184" y="27198"/>
                    </a:cubicBezTo>
                    <a:cubicBezTo>
                      <a:pt x="24318" y="27064"/>
                      <a:pt x="24384" y="26897"/>
                      <a:pt x="24484" y="26764"/>
                    </a:cubicBezTo>
                    <a:cubicBezTo>
                      <a:pt x="25018" y="25830"/>
                      <a:pt x="25352" y="25096"/>
                      <a:pt x="26252" y="24829"/>
                    </a:cubicBezTo>
                    <a:cubicBezTo>
                      <a:pt x="26486" y="24729"/>
                      <a:pt x="26719" y="24729"/>
                      <a:pt x="26986" y="24696"/>
                    </a:cubicBezTo>
                    <a:cubicBezTo>
                      <a:pt x="27140" y="24683"/>
                      <a:pt x="27294" y="24679"/>
                      <a:pt x="27447" y="24679"/>
                    </a:cubicBezTo>
                    <a:cubicBezTo>
                      <a:pt x="27753" y="24679"/>
                      <a:pt x="28055" y="24696"/>
                      <a:pt x="28350" y="24696"/>
                    </a:cubicBezTo>
                    <a:cubicBezTo>
                      <a:pt x="29088" y="24696"/>
                      <a:pt x="29784" y="24592"/>
                      <a:pt x="30389" y="23862"/>
                    </a:cubicBezTo>
                    <a:cubicBezTo>
                      <a:pt x="30088" y="23462"/>
                      <a:pt x="29855" y="22961"/>
                      <a:pt x="29555" y="22461"/>
                    </a:cubicBezTo>
                    <a:cubicBezTo>
                      <a:pt x="29488" y="22261"/>
                      <a:pt x="29388" y="22127"/>
                      <a:pt x="29254" y="21961"/>
                    </a:cubicBezTo>
                    <a:cubicBezTo>
                      <a:pt x="29188" y="21760"/>
                      <a:pt x="29054" y="21627"/>
                      <a:pt x="28988" y="21427"/>
                    </a:cubicBezTo>
                    <a:cubicBezTo>
                      <a:pt x="28754" y="21093"/>
                      <a:pt x="28554" y="20826"/>
                      <a:pt x="28354" y="20493"/>
                    </a:cubicBezTo>
                    <a:cubicBezTo>
                      <a:pt x="28220" y="20326"/>
                      <a:pt x="28154" y="20159"/>
                      <a:pt x="28020" y="20026"/>
                    </a:cubicBezTo>
                    <a:cubicBezTo>
                      <a:pt x="27820" y="19726"/>
                      <a:pt x="27553" y="19425"/>
                      <a:pt x="27320" y="19092"/>
                    </a:cubicBezTo>
                    <a:cubicBezTo>
                      <a:pt x="27186" y="18992"/>
                      <a:pt x="27053" y="18825"/>
                      <a:pt x="26919" y="18692"/>
                    </a:cubicBezTo>
                    <a:cubicBezTo>
                      <a:pt x="26686" y="18391"/>
                      <a:pt x="26419" y="18158"/>
                      <a:pt x="26152" y="17858"/>
                    </a:cubicBezTo>
                    <a:cubicBezTo>
                      <a:pt x="25885" y="17624"/>
                      <a:pt x="25585" y="17324"/>
                      <a:pt x="25318" y="17057"/>
                    </a:cubicBezTo>
                    <a:cubicBezTo>
                      <a:pt x="24885" y="16690"/>
                      <a:pt x="24418" y="16323"/>
                      <a:pt x="24017" y="15990"/>
                    </a:cubicBezTo>
                    <a:lnTo>
                      <a:pt x="23017" y="15222"/>
                    </a:lnTo>
                    <a:cubicBezTo>
                      <a:pt x="27053" y="9819"/>
                      <a:pt x="29822" y="6383"/>
                      <a:pt x="27887" y="4715"/>
                    </a:cubicBezTo>
                    <a:cubicBezTo>
                      <a:pt x="27645" y="4502"/>
                      <a:pt x="27367" y="4416"/>
                      <a:pt x="27075" y="4416"/>
                    </a:cubicBezTo>
                    <a:cubicBezTo>
                      <a:pt x="26684" y="4416"/>
                      <a:pt x="26268" y="4571"/>
                      <a:pt x="25885" y="4782"/>
                    </a:cubicBezTo>
                    <a:cubicBezTo>
                      <a:pt x="25174" y="5107"/>
                      <a:pt x="24385" y="5959"/>
                      <a:pt x="23609" y="5959"/>
                    </a:cubicBezTo>
                    <a:cubicBezTo>
                      <a:pt x="23512" y="5959"/>
                      <a:pt x="23414" y="5946"/>
                      <a:pt x="23317" y="5916"/>
                    </a:cubicBezTo>
                    <a:cubicBezTo>
                      <a:pt x="23250" y="5916"/>
                      <a:pt x="23183" y="5882"/>
                      <a:pt x="23150" y="5849"/>
                    </a:cubicBezTo>
                    <a:cubicBezTo>
                      <a:pt x="22383" y="5515"/>
                      <a:pt x="22383" y="4715"/>
                      <a:pt x="22216" y="3981"/>
                    </a:cubicBezTo>
                    <a:cubicBezTo>
                      <a:pt x="21899" y="2500"/>
                      <a:pt x="20844" y="1637"/>
                      <a:pt x="19655" y="1637"/>
                    </a:cubicBezTo>
                    <a:cubicBezTo>
                      <a:pt x="18969" y="1637"/>
                      <a:pt x="18238" y="1924"/>
                      <a:pt x="17579" y="2547"/>
                    </a:cubicBezTo>
                    <a:cubicBezTo>
                      <a:pt x="17078" y="3048"/>
                      <a:pt x="16646" y="3619"/>
                      <a:pt x="15974" y="3619"/>
                    </a:cubicBezTo>
                    <a:cubicBezTo>
                      <a:pt x="15841" y="3619"/>
                      <a:pt x="15699" y="3597"/>
                      <a:pt x="15545" y="3547"/>
                    </a:cubicBezTo>
                    <a:cubicBezTo>
                      <a:pt x="14677" y="3314"/>
                      <a:pt x="14477" y="1913"/>
                      <a:pt x="14044" y="1146"/>
                    </a:cubicBezTo>
                    <a:cubicBezTo>
                      <a:pt x="13704" y="559"/>
                      <a:pt x="13250" y="1"/>
                      <a:pt x="125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48"/>
              <p:cNvSpPr/>
              <p:nvPr/>
            </p:nvSpPr>
            <p:spPr>
              <a:xfrm>
                <a:off x="3525727" y="2685272"/>
                <a:ext cx="505149" cy="676635"/>
              </a:xfrm>
              <a:custGeom>
                <a:avLst/>
                <a:gdLst/>
                <a:ahLst/>
                <a:cxnLst/>
                <a:rect l="l" t="t" r="r" b="b"/>
                <a:pathLst>
                  <a:path w="10908" h="14611" extrusionOk="0">
                    <a:moveTo>
                      <a:pt x="8039" y="0"/>
                    </a:moveTo>
                    <a:cubicBezTo>
                      <a:pt x="4203" y="2502"/>
                      <a:pt x="1134" y="6505"/>
                      <a:pt x="267" y="10941"/>
                    </a:cubicBezTo>
                    <a:cubicBezTo>
                      <a:pt x="33" y="12142"/>
                      <a:pt x="0" y="13410"/>
                      <a:pt x="67" y="14611"/>
                    </a:cubicBezTo>
                    <a:cubicBezTo>
                      <a:pt x="2769" y="7339"/>
                      <a:pt x="7405" y="4336"/>
                      <a:pt x="10908" y="3102"/>
                    </a:cubicBezTo>
                    <a:cubicBezTo>
                      <a:pt x="10041" y="2268"/>
                      <a:pt x="8606" y="1935"/>
                      <a:pt x="8206" y="767"/>
                    </a:cubicBezTo>
                    <a:cubicBezTo>
                      <a:pt x="8106" y="500"/>
                      <a:pt x="8073" y="267"/>
                      <a:pt x="80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48"/>
              <p:cNvSpPr/>
              <p:nvPr/>
            </p:nvSpPr>
            <p:spPr>
              <a:xfrm>
                <a:off x="3536516" y="3083895"/>
                <a:ext cx="1773441" cy="1036371"/>
              </a:xfrm>
              <a:custGeom>
                <a:avLst/>
                <a:gdLst/>
                <a:ahLst/>
                <a:cxnLst/>
                <a:rect l="l" t="t" r="r" b="b"/>
                <a:pathLst>
                  <a:path w="38295" h="22379" extrusionOk="0">
                    <a:moveTo>
                      <a:pt x="1" y="7537"/>
                    </a:moveTo>
                    <a:lnTo>
                      <a:pt x="1" y="7537"/>
                    </a:lnTo>
                    <a:cubicBezTo>
                      <a:pt x="14" y="7601"/>
                      <a:pt x="28" y="7665"/>
                      <a:pt x="42" y="7729"/>
                    </a:cubicBezTo>
                    <a:lnTo>
                      <a:pt x="42" y="7729"/>
                    </a:lnTo>
                    <a:cubicBezTo>
                      <a:pt x="30" y="7655"/>
                      <a:pt x="23" y="7581"/>
                      <a:pt x="1" y="7537"/>
                    </a:cubicBezTo>
                    <a:close/>
                    <a:moveTo>
                      <a:pt x="42" y="7729"/>
                    </a:moveTo>
                    <a:cubicBezTo>
                      <a:pt x="49" y="7766"/>
                      <a:pt x="56" y="7804"/>
                      <a:pt x="67" y="7837"/>
                    </a:cubicBezTo>
                    <a:cubicBezTo>
                      <a:pt x="78" y="7882"/>
                      <a:pt x="89" y="7927"/>
                      <a:pt x="100" y="7972"/>
                    </a:cubicBezTo>
                    <a:lnTo>
                      <a:pt x="100" y="7972"/>
                    </a:lnTo>
                    <a:cubicBezTo>
                      <a:pt x="80" y="7891"/>
                      <a:pt x="61" y="7810"/>
                      <a:pt x="42" y="7729"/>
                    </a:cubicBezTo>
                    <a:close/>
                    <a:moveTo>
                      <a:pt x="100" y="7972"/>
                    </a:moveTo>
                    <a:cubicBezTo>
                      <a:pt x="733" y="10516"/>
                      <a:pt x="2191" y="12856"/>
                      <a:pt x="4186" y="14860"/>
                    </a:cubicBezTo>
                    <a:lnTo>
                      <a:pt x="4186" y="14860"/>
                    </a:lnTo>
                    <a:cubicBezTo>
                      <a:pt x="3426" y="14074"/>
                      <a:pt x="2730" y="13243"/>
                      <a:pt x="2135" y="12340"/>
                    </a:cubicBezTo>
                    <a:cubicBezTo>
                      <a:pt x="2002" y="12174"/>
                      <a:pt x="1869" y="11940"/>
                      <a:pt x="1735" y="11740"/>
                    </a:cubicBezTo>
                    <a:cubicBezTo>
                      <a:pt x="1668" y="11607"/>
                      <a:pt x="1568" y="11506"/>
                      <a:pt x="1535" y="11373"/>
                    </a:cubicBezTo>
                    <a:cubicBezTo>
                      <a:pt x="1135" y="10673"/>
                      <a:pt x="801" y="9939"/>
                      <a:pt x="501" y="9205"/>
                    </a:cubicBezTo>
                    <a:cubicBezTo>
                      <a:pt x="351" y="8786"/>
                      <a:pt x="202" y="8367"/>
                      <a:pt x="100" y="7972"/>
                    </a:cubicBezTo>
                    <a:close/>
                    <a:moveTo>
                      <a:pt x="4186" y="14860"/>
                    </a:moveTo>
                    <a:cubicBezTo>
                      <a:pt x="4577" y="15265"/>
                      <a:pt x="4985" y="15658"/>
                      <a:pt x="5404" y="16043"/>
                    </a:cubicBezTo>
                    <a:cubicBezTo>
                      <a:pt x="5408" y="16027"/>
                      <a:pt x="5412" y="16011"/>
                      <a:pt x="5416" y="15996"/>
                    </a:cubicBezTo>
                    <a:lnTo>
                      <a:pt x="5416" y="15996"/>
                    </a:lnTo>
                    <a:cubicBezTo>
                      <a:pt x="4987" y="15631"/>
                      <a:pt x="4576" y="15252"/>
                      <a:pt x="4186" y="14860"/>
                    </a:cubicBezTo>
                    <a:close/>
                    <a:moveTo>
                      <a:pt x="15956" y="0"/>
                    </a:moveTo>
                    <a:cubicBezTo>
                      <a:pt x="15270" y="0"/>
                      <a:pt x="14537" y="239"/>
                      <a:pt x="13799" y="239"/>
                    </a:cubicBezTo>
                    <a:cubicBezTo>
                      <a:pt x="13725" y="239"/>
                      <a:pt x="13651" y="237"/>
                      <a:pt x="13577" y="232"/>
                    </a:cubicBezTo>
                    <a:cubicBezTo>
                      <a:pt x="8922" y="5020"/>
                      <a:pt x="6587" y="11133"/>
                      <a:pt x="5416" y="15996"/>
                    </a:cubicBezTo>
                    <a:lnTo>
                      <a:pt x="5416" y="15996"/>
                    </a:lnTo>
                    <a:cubicBezTo>
                      <a:pt x="5662" y="16205"/>
                      <a:pt x="5914" y="16410"/>
                      <a:pt x="6172" y="16610"/>
                    </a:cubicBezTo>
                    <a:lnTo>
                      <a:pt x="6205" y="16610"/>
                    </a:lnTo>
                    <a:lnTo>
                      <a:pt x="6705" y="17010"/>
                    </a:lnTo>
                    <a:cubicBezTo>
                      <a:pt x="6839" y="17077"/>
                      <a:pt x="7006" y="17211"/>
                      <a:pt x="7139" y="17277"/>
                    </a:cubicBezTo>
                    <a:cubicBezTo>
                      <a:pt x="7172" y="17344"/>
                      <a:pt x="7239" y="17377"/>
                      <a:pt x="7306" y="17411"/>
                    </a:cubicBezTo>
                    <a:cubicBezTo>
                      <a:pt x="7373" y="17511"/>
                      <a:pt x="7506" y="17577"/>
                      <a:pt x="7573" y="17611"/>
                    </a:cubicBezTo>
                    <a:cubicBezTo>
                      <a:pt x="9841" y="19179"/>
                      <a:pt x="12476" y="20379"/>
                      <a:pt x="15211" y="21213"/>
                    </a:cubicBezTo>
                    <a:lnTo>
                      <a:pt x="16079" y="21447"/>
                    </a:lnTo>
                    <a:lnTo>
                      <a:pt x="16179" y="21447"/>
                    </a:lnTo>
                    <a:cubicBezTo>
                      <a:pt x="16212" y="21447"/>
                      <a:pt x="16246" y="21514"/>
                      <a:pt x="16346" y="21514"/>
                    </a:cubicBezTo>
                    <a:cubicBezTo>
                      <a:pt x="16479" y="21547"/>
                      <a:pt x="16579" y="21580"/>
                      <a:pt x="16746" y="21580"/>
                    </a:cubicBezTo>
                    <a:cubicBezTo>
                      <a:pt x="18347" y="21947"/>
                      <a:pt x="19982" y="22214"/>
                      <a:pt x="21549" y="22348"/>
                    </a:cubicBezTo>
                    <a:cubicBezTo>
                      <a:pt x="22044" y="22368"/>
                      <a:pt x="22533" y="22379"/>
                      <a:pt x="23017" y="22379"/>
                    </a:cubicBezTo>
                    <a:cubicBezTo>
                      <a:pt x="24133" y="22379"/>
                      <a:pt x="25226" y="22320"/>
                      <a:pt x="26319" y="22181"/>
                    </a:cubicBezTo>
                    <a:cubicBezTo>
                      <a:pt x="26419" y="22181"/>
                      <a:pt x="26553" y="22114"/>
                      <a:pt x="26686" y="22114"/>
                    </a:cubicBezTo>
                    <a:cubicBezTo>
                      <a:pt x="26853" y="22081"/>
                      <a:pt x="27020" y="22081"/>
                      <a:pt x="27187" y="22047"/>
                    </a:cubicBezTo>
                    <a:lnTo>
                      <a:pt x="27820" y="21914"/>
                    </a:lnTo>
                    <a:lnTo>
                      <a:pt x="27854" y="21914"/>
                    </a:lnTo>
                    <a:cubicBezTo>
                      <a:pt x="27921" y="21914"/>
                      <a:pt x="28054" y="21881"/>
                      <a:pt x="28154" y="21881"/>
                    </a:cubicBezTo>
                    <a:cubicBezTo>
                      <a:pt x="28187" y="21881"/>
                      <a:pt x="28221" y="21847"/>
                      <a:pt x="28254" y="21847"/>
                    </a:cubicBezTo>
                    <a:cubicBezTo>
                      <a:pt x="28354" y="21780"/>
                      <a:pt x="28488" y="21780"/>
                      <a:pt x="28554" y="21747"/>
                    </a:cubicBezTo>
                    <a:cubicBezTo>
                      <a:pt x="28588" y="21747"/>
                      <a:pt x="28688" y="21714"/>
                      <a:pt x="28721" y="21714"/>
                    </a:cubicBezTo>
                    <a:cubicBezTo>
                      <a:pt x="28821" y="21714"/>
                      <a:pt x="28855" y="21680"/>
                      <a:pt x="28921" y="21680"/>
                    </a:cubicBezTo>
                    <a:cubicBezTo>
                      <a:pt x="29021" y="21647"/>
                      <a:pt x="29155" y="21647"/>
                      <a:pt x="29221" y="21580"/>
                    </a:cubicBezTo>
                    <a:cubicBezTo>
                      <a:pt x="29322" y="21547"/>
                      <a:pt x="29388" y="21547"/>
                      <a:pt x="29488" y="21514"/>
                    </a:cubicBezTo>
                    <a:cubicBezTo>
                      <a:pt x="29522" y="21514"/>
                      <a:pt x="29588" y="21480"/>
                      <a:pt x="29655" y="21480"/>
                    </a:cubicBezTo>
                    <a:cubicBezTo>
                      <a:pt x="29722" y="21414"/>
                      <a:pt x="29822" y="21414"/>
                      <a:pt x="29889" y="21380"/>
                    </a:cubicBezTo>
                    <a:cubicBezTo>
                      <a:pt x="29989" y="21347"/>
                      <a:pt x="30055" y="21347"/>
                      <a:pt x="30155" y="21313"/>
                    </a:cubicBezTo>
                    <a:cubicBezTo>
                      <a:pt x="30756" y="21080"/>
                      <a:pt x="31356" y="20846"/>
                      <a:pt x="31923" y="20580"/>
                    </a:cubicBezTo>
                    <a:cubicBezTo>
                      <a:pt x="31990" y="20580"/>
                      <a:pt x="32023" y="20546"/>
                      <a:pt x="32057" y="20546"/>
                    </a:cubicBezTo>
                    <a:lnTo>
                      <a:pt x="32090" y="20546"/>
                    </a:lnTo>
                    <a:cubicBezTo>
                      <a:pt x="32090" y="20546"/>
                      <a:pt x="32157" y="20546"/>
                      <a:pt x="32157" y="20513"/>
                    </a:cubicBezTo>
                    <a:cubicBezTo>
                      <a:pt x="32257" y="20413"/>
                      <a:pt x="32424" y="20379"/>
                      <a:pt x="32557" y="20313"/>
                    </a:cubicBezTo>
                    <a:cubicBezTo>
                      <a:pt x="32824" y="20179"/>
                      <a:pt x="33024" y="20046"/>
                      <a:pt x="33224" y="19912"/>
                    </a:cubicBezTo>
                    <a:cubicBezTo>
                      <a:pt x="33324" y="19879"/>
                      <a:pt x="33424" y="19812"/>
                      <a:pt x="33525" y="19746"/>
                    </a:cubicBezTo>
                    <a:cubicBezTo>
                      <a:pt x="33591" y="19712"/>
                      <a:pt x="33691" y="19679"/>
                      <a:pt x="33758" y="19579"/>
                    </a:cubicBezTo>
                    <a:lnTo>
                      <a:pt x="34158" y="19345"/>
                    </a:lnTo>
                    <a:cubicBezTo>
                      <a:pt x="34358" y="19212"/>
                      <a:pt x="34525" y="19045"/>
                      <a:pt x="34725" y="18912"/>
                    </a:cubicBezTo>
                    <a:lnTo>
                      <a:pt x="34859" y="18812"/>
                    </a:lnTo>
                    <a:cubicBezTo>
                      <a:pt x="34926" y="18745"/>
                      <a:pt x="34992" y="18678"/>
                      <a:pt x="35059" y="18645"/>
                    </a:cubicBezTo>
                    <a:lnTo>
                      <a:pt x="35192" y="18511"/>
                    </a:lnTo>
                    <a:cubicBezTo>
                      <a:pt x="35259" y="18411"/>
                      <a:pt x="35393" y="18345"/>
                      <a:pt x="35493" y="18245"/>
                    </a:cubicBezTo>
                    <a:lnTo>
                      <a:pt x="35726" y="18011"/>
                    </a:lnTo>
                    <a:cubicBezTo>
                      <a:pt x="35759" y="17978"/>
                      <a:pt x="35826" y="17911"/>
                      <a:pt x="35860" y="17844"/>
                    </a:cubicBezTo>
                    <a:cubicBezTo>
                      <a:pt x="35926" y="17744"/>
                      <a:pt x="36026" y="17644"/>
                      <a:pt x="36160" y="17544"/>
                    </a:cubicBezTo>
                    <a:cubicBezTo>
                      <a:pt x="36260" y="17411"/>
                      <a:pt x="36393" y="17311"/>
                      <a:pt x="36493" y="17144"/>
                    </a:cubicBezTo>
                    <a:lnTo>
                      <a:pt x="36527" y="17077"/>
                    </a:lnTo>
                    <a:cubicBezTo>
                      <a:pt x="38295" y="9672"/>
                      <a:pt x="36193" y="4635"/>
                      <a:pt x="33992" y="1633"/>
                    </a:cubicBezTo>
                    <a:cubicBezTo>
                      <a:pt x="33058" y="1900"/>
                      <a:pt x="32791" y="2633"/>
                      <a:pt x="32190" y="3567"/>
                    </a:cubicBezTo>
                    <a:cubicBezTo>
                      <a:pt x="32124" y="3734"/>
                      <a:pt x="31990" y="3868"/>
                      <a:pt x="31890" y="4034"/>
                    </a:cubicBezTo>
                    <a:cubicBezTo>
                      <a:pt x="31362" y="4695"/>
                      <a:pt x="30604" y="5041"/>
                      <a:pt x="29748" y="5041"/>
                    </a:cubicBezTo>
                    <a:cubicBezTo>
                      <a:pt x="29523" y="5041"/>
                      <a:pt x="29291" y="5017"/>
                      <a:pt x="29055" y="4968"/>
                    </a:cubicBezTo>
                    <a:cubicBezTo>
                      <a:pt x="28788" y="4868"/>
                      <a:pt x="28488" y="4735"/>
                      <a:pt x="28221" y="4568"/>
                    </a:cubicBezTo>
                    <a:cubicBezTo>
                      <a:pt x="27317" y="3956"/>
                      <a:pt x="26668" y="2860"/>
                      <a:pt x="25473" y="2860"/>
                    </a:cubicBezTo>
                    <a:cubicBezTo>
                      <a:pt x="25301" y="2860"/>
                      <a:pt x="25116" y="2883"/>
                      <a:pt x="24918" y="2934"/>
                    </a:cubicBezTo>
                    <a:cubicBezTo>
                      <a:pt x="24018" y="3201"/>
                      <a:pt x="23617" y="4101"/>
                      <a:pt x="22884" y="4702"/>
                    </a:cubicBezTo>
                    <a:cubicBezTo>
                      <a:pt x="22319" y="5136"/>
                      <a:pt x="21683" y="5344"/>
                      <a:pt x="21068" y="5344"/>
                    </a:cubicBezTo>
                    <a:cubicBezTo>
                      <a:pt x="20740" y="5344"/>
                      <a:pt x="20417" y="5285"/>
                      <a:pt x="20115" y="5169"/>
                    </a:cubicBezTo>
                    <a:cubicBezTo>
                      <a:pt x="19281" y="4868"/>
                      <a:pt x="18547" y="4201"/>
                      <a:pt x="18214" y="3267"/>
                    </a:cubicBezTo>
                    <a:cubicBezTo>
                      <a:pt x="17947" y="2433"/>
                      <a:pt x="18080" y="1433"/>
                      <a:pt x="17480" y="699"/>
                    </a:cubicBezTo>
                    <a:cubicBezTo>
                      <a:pt x="17017" y="152"/>
                      <a:pt x="16502" y="0"/>
                      <a:pt x="159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48"/>
              <p:cNvSpPr/>
              <p:nvPr/>
            </p:nvSpPr>
            <p:spPr>
              <a:xfrm>
                <a:off x="3527255" y="2828920"/>
                <a:ext cx="641116" cy="997981"/>
              </a:xfrm>
              <a:custGeom>
                <a:avLst/>
                <a:gdLst/>
                <a:ahLst/>
                <a:cxnLst/>
                <a:rect l="l" t="t" r="r" b="b"/>
                <a:pathLst>
                  <a:path w="13844" h="21550" extrusionOk="0">
                    <a:moveTo>
                      <a:pt x="10875" y="0"/>
                    </a:moveTo>
                    <a:cubicBezTo>
                      <a:pt x="7906" y="1068"/>
                      <a:pt x="4170" y="3369"/>
                      <a:pt x="1401" y="8406"/>
                    </a:cubicBezTo>
                    <a:cubicBezTo>
                      <a:pt x="901" y="9340"/>
                      <a:pt x="401" y="10374"/>
                      <a:pt x="0" y="11509"/>
                    </a:cubicBezTo>
                    <a:cubicBezTo>
                      <a:pt x="0" y="11642"/>
                      <a:pt x="34" y="11809"/>
                      <a:pt x="34" y="11909"/>
                    </a:cubicBezTo>
                    <a:cubicBezTo>
                      <a:pt x="67" y="12176"/>
                      <a:pt x="134" y="12376"/>
                      <a:pt x="167" y="12643"/>
                    </a:cubicBezTo>
                    <a:cubicBezTo>
                      <a:pt x="167" y="12709"/>
                      <a:pt x="201" y="12809"/>
                      <a:pt x="201" y="12843"/>
                    </a:cubicBezTo>
                    <a:cubicBezTo>
                      <a:pt x="201" y="12910"/>
                      <a:pt x="234" y="12976"/>
                      <a:pt x="234" y="13043"/>
                    </a:cubicBezTo>
                    <a:cubicBezTo>
                      <a:pt x="301" y="13143"/>
                      <a:pt x="301" y="13243"/>
                      <a:pt x="334" y="13343"/>
                    </a:cubicBezTo>
                    <a:cubicBezTo>
                      <a:pt x="467" y="13810"/>
                      <a:pt x="567" y="14244"/>
                      <a:pt x="734" y="14711"/>
                    </a:cubicBezTo>
                    <a:cubicBezTo>
                      <a:pt x="1034" y="15478"/>
                      <a:pt x="1368" y="16212"/>
                      <a:pt x="1802" y="16879"/>
                    </a:cubicBezTo>
                    <a:cubicBezTo>
                      <a:pt x="1868" y="17012"/>
                      <a:pt x="1968" y="17146"/>
                      <a:pt x="2002" y="17246"/>
                    </a:cubicBezTo>
                    <a:cubicBezTo>
                      <a:pt x="2135" y="17479"/>
                      <a:pt x="2235" y="17646"/>
                      <a:pt x="2369" y="17846"/>
                    </a:cubicBezTo>
                    <a:cubicBezTo>
                      <a:pt x="3303" y="19181"/>
                      <a:pt x="4370" y="20415"/>
                      <a:pt x="5671" y="21549"/>
                    </a:cubicBezTo>
                    <a:cubicBezTo>
                      <a:pt x="6305" y="19047"/>
                      <a:pt x="7206" y="16179"/>
                      <a:pt x="8573" y="13343"/>
                    </a:cubicBezTo>
                    <a:cubicBezTo>
                      <a:pt x="9874" y="10708"/>
                      <a:pt x="11575" y="8073"/>
                      <a:pt x="13844" y="5738"/>
                    </a:cubicBezTo>
                    <a:cubicBezTo>
                      <a:pt x="13644" y="5738"/>
                      <a:pt x="13410" y="5704"/>
                      <a:pt x="13177" y="5638"/>
                    </a:cubicBezTo>
                    <a:cubicBezTo>
                      <a:pt x="12042" y="5171"/>
                      <a:pt x="11375" y="4203"/>
                      <a:pt x="11342" y="3036"/>
                    </a:cubicBezTo>
                    <a:lnTo>
                      <a:pt x="11342" y="2702"/>
                    </a:lnTo>
                    <a:cubicBezTo>
                      <a:pt x="11375" y="2102"/>
                      <a:pt x="11642" y="1268"/>
                      <a:pt x="11375" y="701"/>
                    </a:cubicBezTo>
                    <a:cubicBezTo>
                      <a:pt x="11242" y="401"/>
                      <a:pt x="11075" y="200"/>
                      <a:pt x="108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48"/>
              <p:cNvSpPr/>
              <p:nvPr/>
            </p:nvSpPr>
            <p:spPr>
              <a:xfrm>
                <a:off x="4755292" y="3159470"/>
                <a:ext cx="531454" cy="956255"/>
              </a:xfrm>
              <a:custGeom>
                <a:avLst/>
                <a:gdLst/>
                <a:ahLst/>
                <a:cxnLst/>
                <a:rect l="l" t="t" r="r" b="b"/>
                <a:pathLst>
                  <a:path w="11476" h="20649" extrusionOk="0">
                    <a:moveTo>
                      <a:pt x="7673" y="1"/>
                    </a:moveTo>
                    <a:cubicBezTo>
                      <a:pt x="6739" y="268"/>
                      <a:pt x="6472" y="1001"/>
                      <a:pt x="5871" y="1935"/>
                    </a:cubicBezTo>
                    <a:cubicBezTo>
                      <a:pt x="5805" y="2102"/>
                      <a:pt x="5671" y="2236"/>
                      <a:pt x="5571" y="2402"/>
                    </a:cubicBezTo>
                    <a:cubicBezTo>
                      <a:pt x="5043" y="3063"/>
                      <a:pt x="4285" y="3409"/>
                      <a:pt x="3429" y="3409"/>
                    </a:cubicBezTo>
                    <a:cubicBezTo>
                      <a:pt x="3204" y="3409"/>
                      <a:pt x="2972" y="3385"/>
                      <a:pt x="2736" y="3336"/>
                    </a:cubicBezTo>
                    <a:cubicBezTo>
                      <a:pt x="2469" y="3236"/>
                      <a:pt x="2169" y="3103"/>
                      <a:pt x="1902" y="2936"/>
                    </a:cubicBezTo>
                    <a:lnTo>
                      <a:pt x="1902" y="2936"/>
                    </a:lnTo>
                    <a:cubicBezTo>
                      <a:pt x="2369" y="5271"/>
                      <a:pt x="2469" y="7573"/>
                      <a:pt x="2335" y="9808"/>
                    </a:cubicBezTo>
                    <a:cubicBezTo>
                      <a:pt x="2069" y="13877"/>
                      <a:pt x="1101" y="17613"/>
                      <a:pt x="0" y="20649"/>
                    </a:cubicBezTo>
                    <a:cubicBezTo>
                      <a:pt x="134" y="20649"/>
                      <a:pt x="234" y="20615"/>
                      <a:pt x="367" y="20615"/>
                    </a:cubicBezTo>
                    <a:cubicBezTo>
                      <a:pt x="534" y="20582"/>
                      <a:pt x="701" y="20582"/>
                      <a:pt x="868" y="20549"/>
                    </a:cubicBezTo>
                    <a:lnTo>
                      <a:pt x="1501" y="20415"/>
                    </a:lnTo>
                    <a:lnTo>
                      <a:pt x="1535" y="20415"/>
                    </a:lnTo>
                    <a:cubicBezTo>
                      <a:pt x="1602" y="20415"/>
                      <a:pt x="1735" y="20382"/>
                      <a:pt x="1835" y="20382"/>
                    </a:cubicBezTo>
                    <a:cubicBezTo>
                      <a:pt x="1868" y="20382"/>
                      <a:pt x="1902" y="20349"/>
                      <a:pt x="1935" y="20349"/>
                    </a:cubicBezTo>
                    <a:cubicBezTo>
                      <a:pt x="2035" y="20282"/>
                      <a:pt x="2169" y="20282"/>
                      <a:pt x="2235" y="20249"/>
                    </a:cubicBezTo>
                    <a:cubicBezTo>
                      <a:pt x="2269" y="20249"/>
                      <a:pt x="2369" y="20215"/>
                      <a:pt x="2402" y="20215"/>
                    </a:cubicBezTo>
                    <a:cubicBezTo>
                      <a:pt x="2502" y="20215"/>
                      <a:pt x="2536" y="20182"/>
                      <a:pt x="2602" y="20182"/>
                    </a:cubicBezTo>
                    <a:cubicBezTo>
                      <a:pt x="2702" y="20115"/>
                      <a:pt x="2836" y="20115"/>
                      <a:pt x="2902" y="20082"/>
                    </a:cubicBezTo>
                    <a:cubicBezTo>
                      <a:pt x="3003" y="20048"/>
                      <a:pt x="3069" y="20048"/>
                      <a:pt x="3169" y="20015"/>
                    </a:cubicBezTo>
                    <a:cubicBezTo>
                      <a:pt x="3203" y="20015"/>
                      <a:pt x="3269" y="19948"/>
                      <a:pt x="3336" y="19948"/>
                    </a:cubicBezTo>
                    <a:cubicBezTo>
                      <a:pt x="3403" y="19915"/>
                      <a:pt x="3503" y="19915"/>
                      <a:pt x="3570" y="19882"/>
                    </a:cubicBezTo>
                    <a:cubicBezTo>
                      <a:pt x="3670" y="19848"/>
                      <a:pt x="3736" y="19848"/>
                      <a:pt x="3836" y="19782"/>
                    </a:cubicBezTo>
                    <a:cubicBezTo>
                      <a:pt x="4103" y="19715"/>
                      <a:pt x="4437" y="19581"/>
                      <a:pt x="4737" y="19448"/>
                    </a:cubicBezTo>
                    <a:cubicBezTo>
                      <a:pt x="4871" y="19415"/>
                      <a:pt x="4937" y="19381"/>
                      <a:pt x="5037" y="19348"/>
                    </a:cubicBezTo>
                    <a:cubicBezTo>
                      <a:pt x="5271" y="19214"/>
                      <a:pt x="5538" y="19114"/>
                      <a:pt x="5738" y="19014"/>
                    </a:cubicBezTo>
                    <a:cubicBezTo>
                      <a:pt x="5771" y="18948"/>
                      <a:pt x="5838" y="18948"/>
                      <a:pt x="5871" y="18914"/>
                    </a:cubicBezTo>
                    <a:cubicBezTo>
                      <a:pt x="6005" y="18881"/>
                      <a:pt x="6105" y="18781"/>
                      <a:pt x="6205" y="18747"/>
                    </a:cubicBezTo>
                    <a:cubicBezTo>
                      <a:pt x="6238" y="18747"/>
                      <a:pt x="6238" y="18714"/>
                      <a:pt x="6272" y="18714"/>
                    </a:cubicBezTo>
                    <a:cubicBezTo>
                      <a:pt x="6405" y="18614"/>
                      <a:pt x="6572" y="18547"/>
                      <a:pt x="6705" y="18514"/>
                    </a:cubicBezTo>
                    <a:cubicBezTo>
                      <a:pt x="6772" y="18447"/>
                      <a:pt x="6839" y="18414"/>
                      <a:pt x="6905" y="18381"/>
                    </a:cubicBezTo>
                    <a:cubicBezTo>
                      <a:pt x="7039" y="18280"/>
                      <a:pt x="7206" y="18214"/>
                      <a:pt x="7339" y="18114"/>
                    </a:cubicBezTo>
                    <a:cubicBezTo>
                      <a:pt x="7372" y="18080"/>
                      <a:pt x="7406" y="18080"/>
                      <a:pt x="7439" y="18047"/>
                    </a:cubicBezTo>
                    <a:lnTo>
                      <a:pt x="7839" y="17780"/>
                    </a:lnTo>
                    <a:cubicBezTo>
                      <a:pt x="8073" y="17613"/>
                      <a:pt x="8340" y="17447"/>
                      <a:pt x="8540" y="17246"/>
                    </a:cubicBezTo>
                    <a:cubicBezTo>
                      <a:pt x="8607" y="17213"/>
                      <a:pt x="8673" y="17113"/>
                      <a:pt x="8740" y="17080"/>
                    </a:cubicBezTo>
                    <a:cubicBezTo>
                      <a:pt x="8940" y="16879"/>
                      <a:pt x="9207" y="16679"/>
                      <a:pt x="9407" y="16446"/>
                    </a:cubicBezTo>
                    <a:cubicBezTo>
                      <a:pt x="9440" y="16412"/>
                      <a:pt x="9507" y="16379"/>
                      <a:pt x="9541" y="16279"/>
                    </a:cubicBezTo>
                    <a:cubicBezTo>
                      <a:pt x="9741" y="16079"/>
                      <a:pt x="9941" y="15845"/>
                      <a:pt x="10174" y="15579"/>
                    </a:cubicBezTo>
                    <a:lnTo>
                      <a:pt x="10208" y="15545"/>
                    </a:lnTo>
                    <a:cubicBezTo>
                      <a:pt x="11475" y="10275"/>
                      <a:pt x="10808" y="6239"/>
                      <a:pt x="9541" y="3270"/>
                    </a:cubicBezTo>
                    <a:cubicBezTo>
                      <a:pt x="9007" y="2002"/>
                      <a:pt x="8340" y="901"/>
                      <a:pt x="76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48"/>
              <p:cNvSpPr/>
              <p:nvPr/>
            </p:nvSpPr>
            <p:spPr>
              <a:xfrm>
                <a:off x="4642532" y="3038929"/>
                <a:ext cx="176256" cy="103364"/>
              </a:xfrm>
              <a:custGeom>
                <a:avLst/>
                <a:gdLst/>
                <a:ahLst/>
                <a:cxnLst/>
                <a:rect l="l" t="t" r="r" b="b"/>
                <a:pathLst>
                  <a:path w="3806" h="2232" extrusionOk="0">
                    <a:moveTo>
                      <a:pt x="1360" y="0"/>
                    </a:moveTo>
                    <a:cubicBezTo>
                      <a:pt x="1330" y="0"/>
                      <a:pt x="1299" y="1"/>
                      <a:pt x="1268" y="2"/>
                    </a:cubicBezTo>
                    <a:cubicBezTo>
                      <a:pt x="601" y="35"/>
                      <a:pt x="0" y="536"/>
                      <a:pt x="301" y="1169"/>
                    </a:cubicBezTo>
                    <a:cubicBezTo>
                      <a:pt x="663" y="1894"/>
                      <a:pt x="1539" y="2232"/>
                      <a:pt x="2288" y="2232"/>
                    </a:cubicBezTo>
                    <a:cubicBezTo>
                      <a:pt x="3126" y="2232"/>
                      <a:pt x="3806" y="1810"/>
                      <a:pt x="3436" y="1036"/>
                    </a:cubicBezTo>
                    <a:cubicBezTo>
                      <a:pt x="3177" y="518"/>
                      <a:pt x="2353" y="0"/>
                      <a:pt x="13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8"/>
              <p:cNvSpPr/>
              <p:nvPr/>
            </p:nvSpPr>
            <p:spPr>
              <a:xfrm>
                <a:off x="4267809" y="2933531"/>
                <a:ext cx="197142" cy="104846"/>
              </a:xfrm>
              <a:custGeom>
                <a:avLst/>
                <a:gdLst/>
                <a:ahLst/>
                <a:cxnLst/>
                <a:rect l="l" t="t" r="r" b="b"/>
                <a:pathLst>
                  <a:path w="4257" h="2264" extrusionOk="0">
                    <a:moveTo>
                      <a:pt x="1971" y="0"/>
                    </a:moveTo>
                    <a:cubicBezTo>
                      <a:pt x="1644" y="0"/>
                      <a:pt x="1356" y="75"/>
                      <a:pt x="1154" y="210"/>
                    </a:cubicBezTo>
                    <a:cubicBezTo>
                      <a:pt x="1" y="841"/>
                      <a:pt x="1446" y="2264"/>
                      <a:pt x="2831" y="2264"/>
                    </a:cubicBezTo>
                    <a:cubicBezTo>
                      <a:pt x="3129" y="2264"/>
                      <a:pt x="3424" y="2198"/>
                      <a:pt x="3689" y="2044"/>
                    </a:cubicBezTo>
                    <a:cubicBezTo>
                      <a:pt x="4256" y="1711"/>
                      <a:pt x="4056" y="944"/>
                      <a:pt x="3522" y="543"/>
                    </a:cubicBezTo>
                    <a:cubicBezTo>
                      <a:pt x="3024" y="165"/>
                      <a:pt x="2455" y="0"/>
                      <a:pt x="19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48"/>
              <p:cNvSpPr/>
              <p:nvPr/>
            </p:nvSpPr>
            <p:spPr>
              <a:xfrm>
                <a:off x="3528783" y="3218190"/>
                <a:ext cx="398590" cy="607124"/>
              </a:xfrm>
              <a:custGeom>
                <a:avLst/>
                <a:gdLst/>
                <a:ahLst/>
                <a:cxnLst/>
                <a:rect l="l" t="t" r="r" b="b"/>
                <a:pathLst>
                  <a:path w="8607" h="13110" extrusionOk="0">
                    <a:moveTo>
                      <a:pt x="1435" y="0"/>
                    </a:moveTo>
                    <a:cubicBezTo>
                      <a:pt x="868" y="934"/>
                      <a:pt x="401" y="1935"/>
                      <a:pt x="1" y="3069"/>
                    </a:cubicBezTo>
                    <a:cubicBezTo>
                      <a:pt x="1" y="3169"/>
                      <a:pt x="34" y="3336"/>
                      <a:pt x="34" y="3469"/>
                    </a:cubicBezTo>
                    <a:cubicBezTo>
                      <a:pt x="67" y="3736"/>
                      <a:pt x="134" y="3936"/>
                      <a:pt x="168" y="4170"/>
                    </a:cubicBezTo>
                    <a:cubicBezTo>
                      <a:pt x="168" y="4270"/>
                      <a:pt x="201" y="4337"/>
                      <a:pt x="201" y="4403"/>
                    </a:cubicBezTo>
                    <a:cubicBezTo>
                      <a:pt x="201" y="4470"/>
                      <a:pt x="234" y="4504"/>
                      <a:pt x="234" y="4604"/>
                    </a:cubicBezTo>
                    <a:cubicBezTo>
                      <a:pt x="301" y="4670"/>
                      <a:pt x="301" y="4804"/>
                      <a:pt x="334" y="4904"/>
                    </a:cubicBezTo>
                    <a:cubicBezTo>
                      <a:pt x="468" y="5337"/>
                      <a:pt x="568" y="5804"/>
                      <a:pt x="735" y="6271"/>
                    </a:cubicBezTo>
                    <a:cubicBezTo>
                      <a:pt x="1035" y="7005"/>
                      <a:pt x="1368" y="7773"/>
                      <a:pt x="1802" y="8440"/>
                    </a:cubicBezTo>
                    <a:cubicBezTo>
                      <a:pt x="1869" y="8573"/>
                      <a:pt x="1969" y="8673"/>
                      <a:pt x="2002" y="8807"/>
                    </a:cubicBezTo>
                    <a:cubicBezTo>
                      <a:pt x="2136" y="9007"/>
                      <a:pt x="2236" y="9174"/>
                      <a:pt x="2369" y="9407"/>
                    </a:cubicBezTo>
                    <a:cubicBezTo>
                      <a:pt x="3303" y="10741"/>
                      <a:pt x="4371" y="11976"/>
                      <a:pt x="5672" y="13110"/>
                    </a:cubicBezTo>
                    <a:cubicBezTo>
                      <a:pt x="6305" y="10608"/>
                      <a:pt x="7206" y="7739"/>
                      <a:pt x="8607" y="4904"/>
                    </a:cubicBezTo>
                    <a:cubicBezTo>
                      <a:pt x="6272" y="3136"/>
                      <a:pt x="3970" y="1335"/>
                      <a:pt x="1435" y="0"/>
                    </a:cubicBezTo>
                    <a:close/>
                  </a:path>
                </a:pathLst>
              </a:custGeom>
              <a:solidFill>
                <a:srgbClr val="090909">
                  <a:alpha val="2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48"/>
              <p:cNvSpPr/>
              <p:nvPr/>
            </p:nvSpPr>
            <p:spPr>
              <a:xfrm>
                <a:off x="4756820" y="3310853"/>
                <a:ext cx="529925" cy="803340"/>
              </a:xfrm>
              <a:custGeom>
                <a:avLst/>
                <a:gdLst/>
                <a:ahLst/>
                <a:cxnLst/>
                <a:rect l="l" t="t" r="r" b="b"/>
                <a:pathLst>
                  <a:path w="11443" h="17347" extrusionOk="0">
                    <a:moveTo>
                      <a:pt x="9508" y="1"/>
                    </a:moveTo>
                    <a:cubicBezTo>
                      <a:pt x="8607" y="1402"/>
                      <a:pt x="7506" y="2669"/>
                      <a:pt x="6305" y="3770"/>
                    </a:cubicBezTo>
                    <a:cubicBezTo>
                      <a:pt x="5138" y="4838"/>
                      <a:pt x="3803" y="5772"/>
                      <a:pt x="2336" y="6505"/>
                    </a:cubicBezTo>
                    <a:cubicBezTo>
                      <a:pt x="2102" y="10575"/>
                      <a:pt x="1135" y="14311"/>
                      <a:pt x="1" y="17346"/>
                    </a:cubicBezTo>
                    <a:cubicBezTo>
                      <a:pt x="134" y="17346"/>
                      <a:pt x="268" y="17313"/>
                      <a:pt x="368" y="17313"/>
                    </a:cubicBezTo>
                    <a:cubicBezTo>
                      <a:pt x="534" y="17280"/>
                      <a:pt x="701" y="17280"/>
                      <a:pt x="868" y="17246"/>
                    </a:cubicBezTo>
                    <a:lnTo>
                      <a:pt x="1502" y="17113"/>
                    </a:lnTo>
                    <a:lnTo>
                      <a:pt x="1535" y="17113"/>
                    </a:lnTo>
                    <a:cubicBezTo>
                      <a:pt x="1635" y="17113"/>
                      <a:pt x="1769" y="17080"/>
                      <a:pt x="1835" y="17080"/>
                    </a:cubicBezTo>
                    <a:cubicBezTo>
                      <a:pt x="1869" y="17080"/>
                      <a:pt x="1902" y="17013"/>
                      <a:pt x="1969" y="17013"/>
                    </a:cubicBezTo>
                    <a:cubicBezTo>
                      <a:pt x="2036" y="16980"/>
                      <a:pt x="2169" y="16980"/>
                      <a:pt x="2269" y="16946"/>
                    </a:cubicBezTo>
                    <a:cubicBezTo>
                      <a:pt x="2302" y="16946"/>
                      <a:pt x="2369" y="16913"/>
                      <a:pt x="2436" y="16913"/>
                    </a:cubicBezTo>
                    <a:cubicBezTo>
                      <a:pt x="2503" y="16913"/>
                      <a:pt x="2536" y="16846"/>
                      <a:pt x="2636" y="16846"/>
                    </a:cubicBezTo>
                    <a:cubicBezTo>
                      <a:pt x="2703" y="16813"/>
                      <a:pt x="2836" y="16813"/>
                      <a:pt x="2936" y="16779"/>
                    </a:cubicBezTo>
                    <a:cubicBezTo>
                      <a:pt x="3003" y="16746"/>
                      <a:pt x="3103" y="16746"/>
                      <a:pt x="3170" y="16679"/>
                    </a:cubicBezTo>
                    <a:cubicBezTo>
                      <a:pt x="3203" y="16679"/>
                      <a:pt x="3303" y="16646"/>
                      <a:pt x="3336" y="16646"/>
                    </a:cubicBezTo>
                    <a:cubicBezTo>
                      <a:pt x="3403" y="16613"/>
                      <a:pt x="3503" y="16613"/>
                      <a:pt x="3570" y="16579"/>
                    </a:cubicBezTo>
                    <a:cubicBezTo>
                      <a:pt x="3670" y="16513"/>
                      <a:pt x="3770" y="16513"/>
                      <a:pt x="3837" y="16479"/>
                    </a:cubicBezTo>
                    <a:cubicBezTo>
                      <a:pt x="4137" y="16412"/>
                      <a:pt x="4404" y="16279"/>
                      <a:pt x="4737" y="16146"/>
                    </a:cubicBezTo>
                    <a:cubicBezTo>
                      <a:pt x="4871" y="16112"/>
                      <a:pt x="4971" y="16079"/>
                      <a:pt x="5038" y="16012"/>
                    </a:cubicBezTo>
                    <a:cubicBezTo>
                      <a:pt x="5305" y="15912"/>
                      <a:pt x="5538" y="15812"/>
                      <a:pt x="5738" y="15679"/>
                    </a:cubicBezTo>
                    <a:cubicBezTo>
                      <a:pt x="5805" y="15645"/>
                      <a:pt x="5838" y="15645"/>
                      <a:pt x="5872" y="15612"/>
                    </a:cubicBezTo>
                    <a:cubicBezTo>
                      <a:pt x="6005" y="15579"/>
                      <a:pt x="6138" y="15478"/>
                      <a:pt x="6205" y="15445"/>
                    </a:cubicBezTo>
                    <a:cubicBezTo>
                      <a:pt x="6239" y="15445"/>
                      <a:pt x="6239" y="15412"/>
                      <a:pt x="6305" y="15412"/>
                    </a:cubicBezTo>
                    <a:cubicBezTo>
                      <a:pt x="6405" y="15312"/>
                      <a:pt x="6572" y="15245"/>
                      <a:pt x="6706" y="15178"/>
                    </a:cubicBezTo>
                    <a:cubicBezTo>
                      <a:pt x="6806" y="15145"/>
                      <a:pt x="6839" y="15112"/>
                      <a:pt x="6906" y="15078"/>
                    </a:cubicBezTo>
                    <a:cubicBezTo>
                      <a:pt x="7039" y="14978"/>
                      <a:pt x="7206" y="14911"/>
                      <a:pt x="7339" y="14811"/>
                    </a:cubicBezTo>
                    <a:cubicBezTo>
                      <a:pt x="7373" y="14778"/>
                      <a:pt x="7406" y="14778"/>
                      <a:pt x="7473" y="14745"/>
                    </a:cubicBezTo>
                    <a:lnTo>
                      <a:pt x="7840" y="14478"/>
                    </a:lnTo>
                    <a:cubicBezTo>
                      <a:pt x="8073" y="14311"/>
                      <a:pt x="8340" y="14144"/>
                      <a:pt x="8540" y="13944"/>
                    </a:cubicBezTo>
                    <a:cubicBezTo>
                      <a:pt x="8640" y="13911"/>
                      <a:pt x="8674" y="13811"/>
                      <a:pt x="8740" y="13777"/>
                    </a:cubicBezTo>
                    <a:cubicBezTo>
                      <a:pt x="8974" y="13577"/>
                      <a:pt x="9207" y="13344"/>
                      <a:pt x="9407" y="13143"/>
                    </a:cubicBezTo>
                    <a:cubicBezTo>
                      <a:pt x="9474" y="13110"/>
                      <a:pt x="9508" y="13077"/>
                      <a:pt x="9541" y="12977"/>
                    </a:cubicBezTo>
                    <a:cubicBezTo>
                      <a:pt x="9741" y="12777"/>
                      <a:pt x="9975" y="12510"/>
                      <a:pt x="10175" y="12276"/>
                    </a:cubicBezTo>
                    <a:lnTo>
                      <a:pt x="10208" y="12243"/>
                    </a:lnTo>
                    <a:cubicBezTo>
                      <a:pt x="11442" y="7006"/>
                      <a:pt x="10775" y="2970"/>
                      <a:pt x="9508" y="1"/>
                    </a:cubicBezTo>
                    <a:close/>
                  </a:path>
                </a:pathLst>
              </a:custGeom>
              <a:solidFill>
                <a:srgbClr val="090909">
                  <a:alpha val="2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48"/>
              <p:cNvSpPr/>
              <p:nvPr/>
            </p:nvSpPr>
            <p:spPr>
              <a:xfrm>
                <a:off x="4383023" y="2210934"/>
                <a:ext cx="897534" cy="497555"/>
              </a:xfrm>
              <a:custGeom>
                <a:avLst/>
                <a:gdLst/>
                <a:ahLst/>
                <a:cxnLst/>
                <a:rect l="l" t="t" r="r" b="b"/>
                <a:pathLst>
                  <a:path w="19381" h="10744" extrusionOk="0">
                    <a:moveTo>
                      <a:pt x="16621" y="1"/>
                    </a:moveTo>
                    <a:cubicBezTo>
                      <a:pt x="16233" y="1"/>
                      <a:pt x="15823" y="147"/>
                      <a:pt x="15445" y="336"/>
                    </a:cubicBezTo>
                    <a:cubicBezTo>
                      <a:pt x="14756" y="695"/>
                      <a:pt x="13933" y="1538"/>
                      <a:pt x="13144" y="1538"/>
                    </a:cubicBezTo>
                    <a:cubicBezTo>
                      <a:pt x="13054" y="1538"/>
                      <a:pt x="12965" y="1527"/>
                      <a:pt x="12876" y="1503"/>
                    </a:cubicBezTo>
                    <a:cubicBezTo>
                      <a:pt x="12843" y="1470"/>
                      <a:pt x="12743" y="1470"/>
                      <a:pt x="12709" y="1403"/>
                    </a:cubicBezTo>
                    <a:cubicBezTo>
                      <a:pt x="11909" y="2504"/>
                      <a:pt x="11342" y="3838"/>
                      <a:pt x="10174" y="4639"/>
                    </a:cubicBezTo>
                    <a:cubicBezTo>
                      <a:pt x="9499" y="5083"/>
                      <a:pt x="8711" y="5262"/>
                      <a:pt x="7909" y="5262"/>
                    </a:cubicBezTo>
                    <a:cubicBezTo>
                      <a:pt x="7206" y="5262"/>
                      <a:pt x="6493" y="5124"/>
                      <a:pt x="5838" y="4906"/>
                    </a:cubicBezTo>
                    <a:cubicBezTo>
                      <a:pt x="4370" y="4472"/>
                      <a:pt x="3103" y="3572"/>
                      <a:pt x="1768" y="2971"/>
                    </a:cubicBezTo>
                    <a:cubicBezTo>
                      <a:pt x="1235" y="2704"/>
                      <a:pt x="601" y="2471"/>
                      <a:pt x="0" y="2304"/>
                    </a:cubicBezTo>
                    <a:lnTo>
                      <a:pt x="0" y="2304"/>
                    </a:lnTo>
                    <a:cubicBezTo>
                      <a:pt x="67" y="3672"/>
                      <a:pt x="167" y="5239"/>
                      <a:pt x="234" y="7007"/>
                    </a:cubicBezTo>
                    <a:cubicBezTo>
                      <a:pt x="1601" y="7007"/>
                      <a:pt x="3002" y="7141"/>
                      <a:pt x="4370" y="7374"/>
                    </a:cubicBezTo>
                    <a:lnTo>
                      <a:pt x="4537" y="7374"/>
                    </a:lnTo>
                    <a:lnTo>
                      <a:pt x="5037" y="7508"/>
                    </a:lnTo>
                    <a:cubicBezTo>
                      <a:pt x="5104" y="7508"/>
                      <a:pt x="5204" y="7541"/>
                      <a:pt x="5271" y="7541"/>
                    </a:cubicBezTo>
                    <a:cubicBezTo>
                      <a:pt x="5371" y="7541"/>
                      <a:pt x="5438" y="7574"/>
                      <a:pt x="5538" y="7574"/>
                    </a:cubicBezTo>
                    <a:cubicBezTo>
                      <a:pt x="5604" y="7574"/>
                      <a:pt x="5671" y="7641"/>
                      <a:pt x="5704" y="7641"/>
                    </a:cubicBezTo>
                    <a:cubicBezTo>
                      <a:pt x="5771" y="7675"/>
                      <a:pt x="5871" y="7708"/>
                      <a:pt x="5938" y="7708"/>
                    </a:cubicBezTo>
                    <a:cubicBezTo>
                      <a:pt x="6005" y="7741"/>
                      <a:pt x="6005" y="7741"/>
                      <a:pt x="6038" y="7741"/>
                    </a:cubicBezTo>
                    <a:cubicBezTo>
                      <a:pt x="6205" y="7808"/>
                      <a:pt x="6338" y="7841"/>
                      <a:pt x="6505" y="7875"/>
                    </a:cubicBezTo>
                    <a:lnTo>
                      <a:pt x="6538" y="7875"/>
                    </a:lnTo>
                    <a:cubicBezTo>
                      <a:pt x="6605" y="7908"/>
                      <a:pt x="6672" y="7975"/>
                      <a:pt x="6738" y="7975"/>
                    </a:cubicBezTo>
                    <a:cubicBezTo>
                      <a:pt x="7039" y="8041"/>
                      <a:pt x="7339" y="8175"/>
                      <a:pt x="7606" y="8242"/>
                    </a:cubicBezTo>
                    <a:lnTo>
                      <a:pt x="7739" y="8242"/>
                    </a:lnTo>
                    <a:cubicBezTo>
                      <a:pt x="7839" y="8308"/>
                      <a:pt x="7873" y="8308"/>
                      <a:pt x="7939" y="8342"/>
                    </a:cubicBezTo>
                    <a:cubicBezTo>
                      <a:pt x="8006" y="8342"/>
                      <a:pt x="8039" y="8375"/>
                      <a:pt x="8073" y="8375"/>
                    </a:cubicBezTo>
                    <a:cubicBezTo>
                      <a:pt x="8173" y="8408"/>
                      <a:pt x="8206" y="8408"/>
                      <a:pt x="8273" y="8475"/>
                    </a:cubicBezTo>
                    <a:cubicBezTo>
                      <a:pt x="8406" y="8508"/>
                      <a:pt x="8573" y="8575"/>
                      <a:pt x="8707" y="8642"/>
                    </a:cubicBezTo>
                    <a:lnTo>
                      <a:pt x="8740" y="8642"/>
                    </a:lnTo>
                    <a:lnTo>
                      <a:pt x="9007" y="8742"/>
                    </a:lnTo>
                    <a:lnTo>
                      <a:pt x="9240" y="8875"/>
                    </a:lnTo>
                    <a:cubicBezTo>
                      <a:pt x="9774" y="9076"/>
                      <a:pt x="10274" y="9342"/>
                      <a:pt x="10775" y="9643"/>
                    </a:cubicBezTo>
                    <a:cubicBezTo>
                      <a:pt x="11275" y="9909"/>
                      <a:pt x="11775" y="10210"/>
                      <a:pt x="12242" y="10510"/>
                    </a:cubicBezTo>
                    <a:lnTo>
                      <a:pt x="12609" y="10743"/>
                    </a:lnTo>
                    <a:cubicBezTo>
                      <a:pt x="16612" y="5340"/>
                      <a:pt x="19381" y="1870"/>
                      <a:pt x="17446" y="303"/>
                    </a:cubicBezTo>
                    <a:cubicBezTo>
                      <a:pt x="17201" y="86"/>
                      <a:pt x="16917" y="1"/>
                      <a:pt x="166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48"/>
              <p:cNvSpPr/>
              <p:nvPr/>
            </p:nvSpPr>
            <p:spPr>
              <a:xfrm>
                <a:off x="4460265" y="2127069"/>
                <a:ext cx="319817" cy="169078"/>
              </a:xfrm>
              <a:custGeom>
                <a:avLst/>
                <a:gdLst/>
                <a:ahLst/>
                <a:cxnLst/>
                <a:rect l="l" t="t" r="r" b="b"/>
                <a:pathLst>
                  <a:path w="6906" h="3651" extrusionOk="0">
                    <a:moveTo>
                      <a:pt x="303" y="0"/>
                    </a:moveTo>
                    <a:cubicBezTo>
                      <a:pt x="273" y="0"/>
                      <a:pt x="240" y="4"/>
                      <a:pt x="200" y="12"/>
                    </a:cubicBezTo>
                    <a:cubicBezTo>
                      <a:pt x="67" y="12"/>
                      <a:pt x="0" y="146"/>
                      <a:pt x="0" y="279"/>
                    </a:cubicBezTo>
                    <a:cubicBezTo>
                      <a:pt x="34" y="1013"/>
                      <a:pt x="267" y="1813"/>
                      <a:pt x="834" y="2447"/>
                    </a:cubicBezTo>
                    <a:cubicBezTo>
                      <a:pt x="1368" y="3048"/>
                      <a:pt x="2168" y="3481"/>
                      <a:pt x="2936" y="3615"/>
                    </a:cubicBezTo>
                    <a:cubicBezTo>
                      <a:pt x="3125" y="3638"/>
                      <a:pt x="3317" y="3651"/>
                      <a:pt x="3511" y="3651"/>
                    </a:cubicBezTo>
                    <a:cubicBezTo>
                      <a:pt x="4138" y="3651"/>
                      <a:pt x="4777" y="3520"/>
                      <a:pt x="5337" y="3214"/>
                    </a:cubicBezTo>
                    <a:cubicBezTo>
                      <a:pt x="6038" y="2847"/>
                      <a:pt x="6605" y="2214"/>
                      <a:pt x="6872" y="1480"/>
                    </a:cubicBezTo>
                    <a:cubicBezTo>
                      <a:pt x="6905" y="1346"/>
                      <a:pt x="6872" y="1280"/>
                      <a:pt x="6772" y="1180"/>
                    </a:cubicBezTo>
                    <a:cubicBezTo>
                      <a:pt x="6742" y="1150"/>
                      <a:pt x="6691" y="1133"/>
                      <a:pt x="6636" y="1133"/>
                    </a:cubicBezTo>
                    <a:cubicBezTo>
                      <a:pt x="6569" y="1133"/>
                      <a:pt x="6493" y="1158"/>
                      <a:pt x="6438" y="1213"/>
                    </a:cubicBezTo>
                    <a:cubicBezTo>
                      <a:pt x="6038" y="1780"/>
                      <a:pt x="5537" y="2147"/>
                      <a:pt x="4937" y="2380"/>
                    </a:cubicBezTo>
                    <a:cubicBezTo>
                      <a:pt x="4535" y="2570"/>
                      <a:pt x="4100" y="2658"/>
                      <a:pt x="3655" y="2658"/>
                    </a:cubicBezTo>
                    <a:cubicBezTo>
                      <a:pt x="3472" y="2658"/>
                      <a:pt x="3287" y="2643"/>
                      <a:pt x="3102" y="2614"/>
                    </a:cubicBezTo>
                    <a:cubicBezTo>
                      <a:pt x="2535" y="2514"/>
                      <a:pt x="1935" y="2214"/>
                      <a:pt x="1501" y="1813"/>
                    </a:cubicBezTo>
                    <a:cubicBezTo>
                      <a:pt x="1034" y="1346"/>
                      <a:pt x="701" y="813"/>
                      <a:pt x="501" y="146"/>
                    </a:cubicBezTo>
                    <a:cubicBezTo>
                      <a:pt x="450" y="44"/>
                      <a:pt x="399" y="0"/>
                      <a:pt x="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48"/>
              <p:cNvSpPr/>
              <p:nvPr/>
            </p:nvSpPr>
            <p:spPr>
              <a:xfrm>
                <a:off x="5110565" y="3116218"/>
                <a:ext cx="284297" cy="761614"/>
              </a:xfrm>
              <a:custGeom>
                <a:avLst/>
                <a:gdLst/>
                <a:ahLst/>
                <a:cxnLst/>
                <a:rect l="l" t="t" r="r" b="b"/>
                <a:pathLst>
                  <a:path w="6139" h="16446" extrusionOk="0">
                    <a:moveTo>
                      <a:pt x="4137" y="1"/>
                    </a:moveTo>
                    <a:cubicBezTo>
                      <a:pt x="3528" y="736"/>
                      <a:pt x="2826" y="849"/>
                      <a:pt x="2074" y="849"/>
                    </a:cubicBezTo>
                    <a:cubicBezTo>
                      <a:pt x="1737" y="849"/>
                      <a:pt x="1390" y="827"/>
                      <a:pt x="1036" y="827"/>
                    </a:cubicBezTo>
                    <a:cubicBezTo>
                      <a:pt x="925" y="827"/>
                      <a:pt x="813" y="829"/>
                      <a:pt x="701" y="835"/>
                    </a:cubicBezTo>
                    <a:cubicBezTo>
                      <a:pt x="401" y="835"/>
                      <a:pt x="201" y="868"/>
                      <a:pt x="1" y="968"/>
                    </a:cubicBezTo>
                    <a:cubicBezTo>
                      <a:pt x="2202" y="3970"/>
                      <a:pt x="4304" y="9007"/>
                      <a:pt x="2569" y="16446"/>
                    </a:cubicBezTo>
                    <a:cubicBezTo>
                      <a:pt x="5338" y="13010"/>
                      <a:pt x="6138" y="8207"/>
                      <a:pt x="5304" y="3803"/>
                    </a:cubicBezTo>
                    <a:cubicBezTo>
                      <a:pt x="5038" y="2469"/>
                      <a:pt x="4671" y="1202"/>
                      <a:pt x="41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48"/>
              <p:cNvSpPr/>
              <p:nvPr/>
            </p:nvSpPr>
            <p:spPr>
              <a:xfrm>
                <a:off x="3786764" y="3082321"/>
                <a:ext cx="682841" cy="985523"/>
              </a:xfrm>
              <a:custGeom>
                <a:avLst/>
                <a:gdLst/>
                <a:ahLst/>
                <a:cxnLst/>
                <a:rect l="l" t="t" r="r" b="b"/>
                <a:pathLst>
                  <a:path w="14745" h="21281" extrusionOk="0">
                    <a:moveTo>
                      <a:pt x="10602" y="1"/>
                    </a:moveTo>
                    <a:cubicBezTo>
                      <a:pt x="9917" y="1"/>
                      <a:pt x="9181" y="240"/>
                      <a:pt x="8457" y="240"/>
                    </a:cubicBezTo>
                    <a:cubicBezTo>
                      <a:pt x="8384" y="240"/>
                      <a:pt x="8312" y="238"/>
                      <a:pt x="8240" y="232"/>
                    </a:cubicBezTo>
                    <a:cubicBezTo>
                      <a:pt x="5971" y="2534"/>
                      <a:pt x="4270" y="5169"/>
                      <a:pt x="2969" y="7838"/>
                    </a:cubicBezTo>
                    <a:cubicBezTo>
                      <a:pt x="2636" y="8505"/>
                      <a:pt x="2369" y="9172"/>
                      <a:pt x="2069" y="9839"/>
                    </a:cubicBezTo>
                    <a:cubicBezTo>
                      <a:pt x="1935" y="10106"/>
                      <a:pt x="1802" y="10406"/>
                      <a:pt x="1735" y="10707"/>
                    </a:cubicBezTo>
                    <a:cubicBezTo>
                      <a:pt x="1702" y="10773"/>
                      <a:pt x="1635" y="10873"/>
                      <a:pt x="1602" y="11007"/>
                    </a:cubicBezTo>
                    <a:cubicBezTo>
                      <a:pt x="1401" y="11540"/>
                      <a:pt x="1235" y="12074"/>
                      <a:pt x="1001" y="12608"/>
                    </a:cubicBezTo>
                    <a:cubicBezTo>
                      <a:pt x="934" y="12841"/>
                      <a:pt x="901" y="13042"/>
                      <a:pt x="801" y="13242"/>
                    </a:cubicBezTo>
                    <a:cubicBezTo>
                      <a:pt x="534" y="14209"/>
                      <a:pt x="267" y="15176"/>
                      <a:pt x="0" y="16077"/>
                    </a:cubicBezTo>
                    <a:lnTo>
                      <a:pt x="768" y="16711"/>
                    </a:lnTo>
                    <a:lnTo>
                      <a:pt x="801" y="16711"/>
                    </a:lnTo>
                    <a:cubicBezTo>
                      <a:pt x="901" y="16778"/>
                      <a:pt x="968" y="16844"/>
                      <a:pt x="1068" y="16911"/>
                    </a:cubicBezTo>
                    <a:cubicBezTo>
                      <a:pt x="1135" y="16944"/>
                      <a:pt x="1235" y="17044"/>
                      <a:pt x="1301" y="17078"/>
                    </a:cubicBezTo>
                    <a:cubicBezTo>
                      <a:pt x="1435" y="17178"/>
                      <a:pt x="1602" y="17278"/>
                      <a:pt x="1735" y="17378"/>
                    </a:cubicBezTo>
                    <a:cubicBezTo>
                      <a:pt x="1768" y="17411"/>
                      <a:pt x="1835" y="17445"/>
                      <a:pt x="1902" y="17511"/>
                    </a:cubicBezTo>
                    <a:cubicBezTo>
                      <a:pt x="1969" y="17578"/>
                      <a:pt x="2102" y="17678"/>
                      <a:pt x="2169" y="17712"/>
                    </a:cubicBezTo>
                    <a:cubicBezTo>
                      <a:pt x="4470" y="19279"/>
                      <a:pt x="7072" y="20514"/>
                      <a:pt x="9807" y="21281"/>
                    </a:cubicBezTo>
                    <a:lnTo>
                      <a:pt x="14744" y="5169"/>
                    </a:lnTo>
                    <a:cubicBezTo>
                      <a:pt x="13910" y="4902"/>
                      <a:pt x="13210" y="4235"/>
                      <a:pt x="12876" y="3268"/>
                    </a:cubicBezTo>
                    <a:cubicBezTo>
                      <a:pt x="12576" y="2434"/>
                      <a:pt x="12743" y="1433"/>
                      <a:pt x="12109" y="699"/>
                    </a:cubicBezTo>
                    <a:cubicBezTo>
                      <a:pt x="11661" y="153"/>
                      <a:pt x="11147" y="1"/>
                      <a:pt x="106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48"/>
              <p:cNvSpPr/>
              <p:nvPr/>
            </p:nvSpPr>
            <p:spPr>
              <a:xfrm>
                <a:off x="5195540" y="3116218"/>
                <a:ext cx="199318" cy="758558"/>
              </a:xfrm>
              <a:custGeom>
                <a:avLst/>
                <a:gdLst/>
                <a:ahLst/>
                <a:cxnLst/>
                <a:rect l="l" t="t" r="r" b="b"/>
                <a:pathLst>
                  <a:path w="4304" h="16380" extrusionOk="0">
                    <a:moveTo>
                      <a:pt x="2302" y="1"/>
                    </a:moveTo>
                    <a:cubicBezTo>
                      <a:pt x="1668" y="1468"/>
                      <a:pt x="901" y="2869"/>
                      <a:pt x="0" y="4204"/>
                    </a:cubicBezTo>
                    <a:cubicBezTo>
                      <a:pt x="1234" y="7173"/>
                      <a:pt x="1902" y="11209"/>
                      <a:pt x="734" y="16379"/>
                    </a:cubicBezTo>
                    <a:cubicBezTo>
                      <a:pt x="3503" y="13010"/>
                      <a:pt x="4303" y="8207"/>
                      <a:pt x="3469" y="3803"/>
                    </a:cubicBezTo>
                    <a:cubicBezTo>
                      <a:pt x="3203" y="2469"/>
                      <a:pt x="2836" y="1202"/>
                      <a:pt x="2302" y="1"/>
                    </a:cubicBezTo>
                    <a:close/>
                  </a:path>
                </a:pathLst>
              </a:custGeom>
              <a:solidFill>
                <a:srgbClr val="090909">
                  <a:alpha val="2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48"/>
              <p:cNvSpPr/>
              <p:nvPr/>
            </p:nvSpPr>
            <p:spPr>
              <a:xfrm>
                <a:off x="3542675" y="3446815"/>
                <a:ext cx="818807" cy="622592"/>
              </a:xfrm>
              <a:custGeom>
                <a:avLst/>
                <a:gdLst/>
                <a:ahLst/>
                <a:cxnLst/>
                <a:rect l="l" t="t" r="r" b="b"/>
                <a:pathLst>
                  <a:path w="17681" h="13444" extrusionOk="0">
                    <a:moveTo>
                      <a:pt x="1" y="67"/>
                    </a:moveTo>
                    <a:cubicBezTo>
                      <a:pt x="99" y="490"/>
                      <a:pt x="228" y="914"/>
                      <a:pt x="390" y="1337"/>
                    </a:cubicBezTo>
                    <a:lnTo>
                      <a:pt x="390" y="1337"/>
                    </a:lnTo>
                    <a:cubicBezTo>
                      <a:pt x="238" y="920"/>
                      <a:pt x="108" y="496"/>
                      <a:pt x="1" y="67"/>
                    </a:cubicBezTo>
                    <a:close/>
                    <a:moveTo>
                      <a:pt x="8274" y="0"/>
                    </a:moveTo>
                    <a:cubicBezTo>
                      <a:pt x="7907" y="634"/>
                      <a:pt x="7640" y="1301"/>
                      <a:pt x="7373" y="1968"/>
                    </a:cubicBezTo>
                    <a:cubicBezTo>
                      <a:pt x="7240" y="2235"/>
                      <a:pt x="7139" y="2535"/>
                      <a:pt x="7039" y="2836"/>
                    </a:cubicBezTo>
                    <a:cubicBezTo>
                      <a:pt x="7006" y="2902"/>
                      <a:pt x="6973" y="3002"/>
                      <a:pt x="6906" y="3136"/>
                    </a:cubicBezTo>
                    <a:cubicBezTo>
                      <a:pt x="6706" y="3669"/>
                      <a:pt x="6539" y="4203"/>
                      <a:pt x="6339" y="4737"/>
                    </a:cubicBezTo>
                    <a:cubicBezTo>
                      <a:pt x="6239" y="4970"/>
                      <a:pt x="6205" y="5171"/>
                      <a:pt x="6105" y="5371"/>
                    </a:cubicBezTo>
                    <a:cubicBezTo>
                      <a:pt x="5839" y="6338"/>
                      <a:pt x="5572" y="7305"/>
                      <a:pt x="5338" y="8206"/>
                    </a:cubicBezTo>
                    <a:cubicBezTo>
                      <a:pt x="4071" y="7072"/>
                      <a:pt x="2936" y="5871"/>
                      <a:pt x="2036" y="4503"/>
                    </a:cubicBezTo>
                    <a:cubicBezTo>
                      <a:pt x="1902" y="4337"/>
                      <a:pt x="1769" y="4136"/>
                      <a:pt x="1669" y="3903"/>
                    </a:cubicBezTo>
                    <a:cubicBezTo>
                      <a:pt x="1569" y="3803"/>
                      <a:pt x="1502" y="3669"/>
                      <a:pt x="1435" y="3536"/>
                    </a:cubicBezTo>
                    <a:cubicBezTo>
                      <a:pt x="1035" y="2836"/>
                      <a:pt x="701" y="2102"/>
                      <a:pt x="401" y="1368"/>
                    </a:cubicBezTo>
                    <a:cubicBezTo>
                      <a:pt x="397" y="1358"/>
                      <a:pt x="393" y="1347"/>
                      <a:pt x="390" y="1337"/>
                    </a:cubicBezTo>
                    <a:lnTo>
                      <a:pt x="390" y="1337"/>
                    </a:lnTo>
                    <a:cubicBezTo>
                      <a:pt x="1415" y="4165"/>
                      <a:pt x="3423" y="6714"/>
                      <a:pt x="6039" y="8806"/>
                    </a:cubicBezTo>
                    <a:lnTo>
                      <a:pt x="6072" y="8840"/>
                    </a:lnTo>
                    <a:lnTo>
                      <a:pt x="6105" y="8840"/>
                    </a:lnTo>
                    <a:cubicBezTo>
                      <a:pt x="6205" y="8907"/>
                      <a:pt x="6272" y="8940"/>
                      <a:pt x="6372" y="9040"/>
                    </a:cubicBezTo>
                    <a:cubicBezTo>
                      <a:pt x="6439" y="9073"/>
                      <a:pt x="6539" y="9173"/>
                      <a:pt x="6606" y="9207"/>
                    </a:cubicBezTo>
                    <a:cubicBezTo>
                      <a:pt x="9074" y="11041"/>
                      <a:pt x="12043" y="12509"/>
                      <a:pt x="15112" y="13443"/>
                    </a:cubicBezTo>
                    <a:lnTo>
                      <a:pt x="17680" y="5070"/>
                    </a:lnTo>
                    <a:cubicBezTo>
                      <a:pt x="14211" y="4237"/>
                      <a:pt x="11209" y="2168"/>
                      <a:pt x="8274" y="0"/>
                    </a:cubicBez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48"/>
              <p:cNvSpPr/>
              <p:nvPr/>
            </p:nvSpPr>
            <p:spPr>
              <a:xfrm>
                <a:off x="4240905" y="3612090"/>
                <a:ext cx="622592" cy="511957"/>
              </a:xfrm>
              <a:custGeom>
                <a:avLst/>
                <a:gdLst/>
                <a:ahLst/>
                <a:cxnLst/>
                <a:rect l="l" t="t" r="r" b="b"/>
                <a:pathLst>
                  <a:path w="13444" h="11055" extrusionOk="0">
                    <a:moveTo>
                      <a:pt x="13443" y="0"/>
                    </a:moveTo>
                    <a:cubicBezTo>
                      <a:pt x="11409" y="1068"/>
                      <a:pt x="9174" y="1702"/>
                      <a:pt x="6905" y="1835"/>
                    </a:cubicBezTo>
                    <a:cubicBezTo>
                      <a:pt x="6564" y="1857"/>
                      <a:pt x="6231" y="1868"/>
                      <a:pt x="5904" y="1868"/>
                    </a:cubicBezTo>
                    <a:cubicBezTo>
                      <a:pt x="4729" y="1868"/>
                      <a:pt x="3639" y="1729"/>
                      <a:pt x="2569" y="1468"/>
                    </a:cubicBezTo>
                    <a:lnTo>
                      <a:pt x="0" y="9841"/>
                    </a:lnTo>
                    <a:cubicBezTo>
                      <a:pt x="2593" y="10626"/>
                      <a:pt x="5305" y="11054"/>
                      <a:pt x="7965" y="11054"/>
                    </a:cubicBezTo>
                    <a:cubicBezTo>
                      <a:pt x="9036" y="11054"/>
                      <a:pt x="10099" y="10985"/>
                      <a:pt x="11142" y="10841"/>
                    </a:cubicBezTo>
                    <a:lnTo>
                      <a:pt x="11075" y="10841"/>
                    </a:lnTo>
                    <a:cubicBezTo>
                      <a:pt x="12243" y="7806"/>
                      <a:pt x="13243" y="4070"/>
                      <a:pt x="13443" y="0"/>
                    </a:cubicBezTo>
                    <a:close/>
                  </a:path>
                </a:pathLst>
              </a:custGeom>
              <a:solidFill>
                <a:srgbClr val="090909">
                  <a:alpha val="2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48"/>
              <p:cNvSpPr/>
              <p:nvPr/>
            </p:nvSpPr>
            <p:spPr>
              <a:xfrm>
                <a:off x="3522624" y="3188830"/>
                <a:ext cx="72660" cy="171532"/>
              </a:xfrm>
              <a:custGeom>
                <a:avLst/>
                <a:gdLst/>
                <a:ahLst/>
                <a:cxnLst/>
                <a:rect l="l" t="t" r="r" b="b"/>
                <a:pathLst>
                  <a:path w="1569" h="3704" extrusionOk="0">
                    <a:moveTo>
                      <a:pt x="334" y="1"/>
                    </a:moveTo>
                    <a:cubicBezTo>
                      <a:pt x="100" y="1235"/>
                      <a:pt x="0" y="2436"/>
                      <a:pt x="134" y="3703"/>
                    </a:cubicBezTo>
                    <a:cubicBezTo>
                      <a:pt x="534" y="2569"/>
                      <a:pt x="1034" y="1535"/>
                      <a:pt x="1568" y="601"/>
                    </a:cubicBezTo>
                    <a:cubicBezTo>
                      <a:pt x="1134" y="401"/>
                      <a:pt x="768" y="201"/>
                      <a:pt x="334" y="1"/>
                    </a:cubicBezTo>
                    <a:close/>
                  </a:path>
                </a:pathLst>
              </a:custGeom>
              <a:solidFill>
                <a:srgbClr val="E389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8"/>
              <p:cNvSpPr/>
              <p:nvPr/>
            </p:nvSpPr>
            <p:spPr>
              <a:xfrm>
                <a:off x="4911303" y="3688776"/>
                <a:ext cx="152962" cy="148238"/>
              </a:xfrm>
              <a:custGeom>
                <a:avLst/>
                <a:gdLst/>
                <a:ahLst/>
                <a:cxnLst/>
                <a:rect l="l" t="t" r="r" b="b"/>
                <a:pathLst>
                  <a:path w="3303" h="3201" extrusionOk="0">
                    <a:moveTo>
                      <a:pt x="1671" y="1"/>
                    </a:moveTo>
                    <a:cubicBezTo>
                      <a:pt x="882" y="1"/>
                      <a:pt x="188" y="546"/>
                      <a:pt x="34" y="1347"/>
                    </a:cubicBezTo>
                    <a:cubicBezTo>
                      <a:pt x="0" y="1613"/>
                      <a:pt x="34" y="1847"/>
                      <a:pt x="101" y="2114"/>
                    </a:cubicBezTo>
                    <a:cubicBezTo>
                      <a:pt x="267" y="2647"/>
                      <a:pt x="701" y="3081"/>
                      <a:pt x="1335" y="3181"/>
                    </a:cubicBezTo>
                    <a:cubicBezTo>
                      <a:pt x="1420" y="3194"/>
                      <a:pt x="1504" y="3201"/>
                      <a:pt x="1587" y="3201"/>
                    </a:cubicBezTo>
                    <a:cubicBezTo>
                      <a:pt x="2353" y="3201"/>
                      <a:pt x="3019" y="2660"/>
                      <a:pt x="3169" y="1847"/>
                    </a:cubicBezTo>
                    <a:cubicBezTo>
                      <a:pt x="3303" y="1246"/>
                      <a:pt x="3036" y="679"/>
                      <a:pt x="2602" y="312"/>
                    </a:cubicBezTo>
                    <a:cubicBezTo>
                      <a:pt x="2369" y="146"/>
                      <a:pt x="2169" y="79"/>
                      <a:pt x="1868" y="12"/>
                    </a:cubicBezTo>
                    <a:cubicBezTo>
                      <a:pt x="1802" y="5"/>
                      <a:pt x="1736" y="1"/>
                      <a:pt x="16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48"/>
              <p:cNvSpPr/>
              <p:nvPr/>
            </p:nvSpPr>
            <p:spPr>
              <a:xfrm>
                <a:off x="3707994" y="3330395"/>
                <a:ext cx="168429" cy="145923"/>
              </a:xfrm>
              <a:custGeom>
                <a:avLst/>
                <a:gdLst/>
                <a:ahLst/>
                <a:cxnLst/>
                <a:rect l="l" t="t" r="r" b="b"/>
                <a:pathLst>
                  <a:path w="3637" h="3151" extrusionOk="0">
                    <a:moveTo>
                      <a:pt x="1905" y="0"/>
                    </a:moveTo>
                    <a:cubicBezTo>
                      <a:pt x="1847" y="0"/>
                      <a:pt x="1790" y="4"/>
                      <a:pt x="1735" y="12"/>
                    </a:cubicBezTo>
                    <a:cubicBezTo>
                      <a:pt x="1134" y="46"/>
                      <a:pt x="634" y="379"/>
                      <a:pt x="401" y="913"/>
                    </a:cubicBezTo>
                    <a:cubicBezTo>
                      <a:pt x="0" y="1714"/>
                      <a:pt x="401" y="2681"/>
                      <a:pt x="1168" y="3015"/>
                    </a:cubicBezTo>
                    <a:cubicBezTo>
                      <a:pt x="1388" y="3105"/>
                      <a:pt x="1624" y="3151"/>
                      <a:pt x="1853" y="3151"/>
                    </a:cubicBezTo>
                    <a:cubicBezTo>
                      <a:pt x="2213" y="3151"/>
                      <a:pt x="2558" y="3039"/>
                      <a:pt x="2802" y="2814"/>
                    </a:cubicBezTo>
                    <a:cubicBezTo>
                      <a:pt x="3002" y="2648"/>
                      <a:pt x="3169" y="2481"/>
                      <a:pt x="3269" y="2214"/>
                    </a:cubicBezTo>
                    <a:cubicBezTo>
                      <a:pt x="3636" y="1413"/>
                      <a:pt x="3303" y="479"/>
                      <a:pt x="2469" y="146"/>
                    </a:cubicBezTo>
                    <a:cubicBezTo>
                      <a:pt x="2290" y="44"/>
                      <a:pt x="2092" y="0"/>
                      <a:pt x="1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8"/>
              <p:cNvSpPr/>
              <p:nvPr/>
            </p:nvSpPr>
            <p:spPr>
              <a:xfrm>
                <a:off x="4616276" y="2508744"/>
                <a:ext cx="149859" cy="147590"/>
              </a:xfrm>
              <a:custGeom>
                <a:avLst/>
                <a:gdLst/>
                <a:ahLst/>
                <a:cxnLst/>
                <a:rect l="l" t="t" r="r" b="b"/>
                <a:pathLst>
                  <a:path w="3236" h="3187" extrusionOk="0">
                    <a:moveTo>
                      <a:pt x="1591" y="1"/>
                    </a:moveTo>
                    <a:cubicBezTo>
                      <a:pt x="924" y="1"/>
                      <a:pt x="310" y="435"/>
                      <a:pt x="67" y="1110"/>
                    </a:cubicBezTo>
                    <a:cubicBezTo>
                      <a:pt x="0" y="1377"/>
                      <a:pt x="0" y="1610"/>
                      <a:pt x="34" y="1877"/>
                    </a:cubicBezTo>
                    <a:cubicBezTo>
                      <a:pt x="134" y="2444"/>
                      <a:pt x="534" y="2911"/>
                      <a:pt x="1134" y="3112"/>
                    </a:cubicBezTo>
                    <a:cubicBezTo>
                      <a:pt x="1294" y="3163"/>
                      <a:pt x="1454" y="3187"/>
                      <a:pt x="1611" y="3187"/>
                    </a:cubicBezTo>
                    <a:cubicBezTo>
                      <a:pt x="2276" y="3187"/>
                      <a:pt x="2880" y="2752"/>
                      <a:pt x="3069" y="2077"/>
                    </a:cubicBezTo>
                    <a:cubicBezTo>
                      <a:pt x="3236" y="1477"/>
                      <a:pt x="3069" y="877"/>
                      <a:pt x="2669" y="476"/>
                    </a:cubicBezTo>
                    <a:cubicBezTo>
                      <a:pt x="2569" y="276"/>
                      <a:pt x="2335" y="143"/>
                      <a:pt x="2068" y="76"/>
                    </a:cubicBezTo>
                    <a:cubicBezTo>
                      <a:pt x="1909" y="25"/>
                      <a:pt x="1749" y="1"/>
                      <a:pt x="15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48"/>
              <p:cNvSpPr/>
              <p:nvPr/>
            </p:nvSpPr>
            <p:spPr>
              <a:xfrm>
                <a:off x="4917462" y="3703225"/>
                <a:ext cx="146803" cy="132215"/>
              </a:xfrm>
              <a:custGeom>
                <a:avLst/>
                <a:gdLst/>
                <a:ahLst/>
                <a:cxnLst/>
                <a:rect l="l" t="t" r="r" b="b"/>
                <a:pathLst>
                  <a:path w="3170" h="2855" extrusionOk="0">
                    <a:moveTo>
                      <a:pt x="2469" y="0"/>
                    </a:moveTo>
                    <a:cubicBezTo>
                      <a:pt x="1969" y="668"/>
                      <a:pt x="1302" y="1201"/>
                      <a:pt x="535" y="1535"/>
                    </a:cubicBezTo>
                    <a:cubicBezTo>
                      <a:pt x="368" y="1635"/>
                      <a:pt x="168" y="1702"/>
                      <a:pt x="1" y="1768"/>
                    </a:cubicBezTo>
                    <a:cubicBezTo>
                      <a:pt x="168" y="2302"/>
                      <a:pt x="635" y="2702"/>
                      <a:pt x="1235" y="2836"/>
                    </a:cubicBezTo>
                    <a:cubicBezTo>
                      <a:pt x="1320" y="2848"/>
                      <a:pt x="1403" y="2854"/>
                      <a:pt x="1484" y="2854"/>
                    </a:cubicBezTo>
                    <a:cubicBezTo>
                      <a:pt x="2274" y="2854"/>
                      <a:pt x="2919" y="2288"/>
                      <a:pt x="3070" y="1502"/>
                    </a:cubicBezTo>
                    <a:cubicBezTo>
                      <a:pt x="3170" y="934"/>
                      <a:pt x="2903" y="367"/>
                      <a:pt x="2469" y="0"/>
                    </a:cubicBezTo>
                    <a:close/>
                  </a:path>
                </a:pathLst>
              </a:custGeom>
              <a:solidFill>
                <a:srgbClr val="090909">
                  <a:alpha val="2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8"/>
              <p:cNvSpPr/>
              <p:nvPr/>
            </p:nvSpPr>
            <p:spPr>
              <a:xfrm>
                <a:off x="3707994" y="3329423"/>
                <a:ext cx="129807" cy="145274"/>
              </a:xfrm>
              <a:custGeom>
                <a:avLst/>
                <a:gdLst/>
                <a:ahLst/>
                <a:cxnLst/>
                <a:rect l="l" t="t" r="r" b="b"/>
                <a:pathLst>
                  <a:path w="2803" h="3137" extrusionOk="0">
                    <a:moveTo>
                      <a:pt x="1735" y="0"/>
                    </a:moveTo>
                    <a:cubicBezTo>
                      <a:pt x="1134" y="33"/>
                      <a:pt x="634" y="367"/>
                      <a:pt x="401" y="901"/>
                    </a:cubicBezTo>
                    <a:cubicBezTo>
                      <a:pt x="0" y="1701"/>
                      <a:pt x="401" y="2669"/>
                      <a:pt x="1168" y="3002"/>
                    </a:cubicBezTo>
                    <a:cubicBezTo>
                      <a:pt x="1384" y="3091"/>
                      <a:pt x="1614" y="3136"/>
                      <a:pt x="1839" y="3136"/>
                    </a:cubicBezTo>
                    <a:cubicBezTo>
                      <a:pt x="2204" y="3136"/>
                      <a:pt x="2554" y="3017"/>
                      <a:pt x="2802" y="2769"/>
                    </a:cubicBezTo>
                    <a:cubicBezTo>
                      <a:pt x="2669" y="2602"/>
                      <a:pt x="2569" y="2435"/>
                      <a:pt x="2469" y="2268"/>
                    </a:cubicBezTo>
                    <a:cubicBezTo>
                      <a:pt x="2002" y="1668"/>
                      <a:pt x="1768" y="834"/>
                      <a:pt x="1735" y="0"/>
                    </a:cubicBezTo>
                    <a:close/>
                  </a:path>
                </a:pathLst>
              </a:custGeom>
              <a:solidFill>
                <a:srgbClr val="090909">
                  <a:alpha val="2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48"/>
              <p:cNvSpPr/>
              <p:nvPr/>
            </p:nvSpPr>
            <p:spPr>
              <a:xfrm>
                <a:off x="4619332" y="2530786"/>
                <a:ext cx="148377" cy="125546"/>
              </a:xfrm>
              <a:custGeom>
                <a:avLst/>
                <a:gdLst/>
                <a:ahLst/>
                <a:cxnLst/>
                <a:rect l="l" t="t" r="r" b="b"/>
                <a:pathLst>
                  <a:path w="3204" h="2711" extrusionOk="0">
                    <a:moveTo>
                      <a:pt x="2636" y="0"/>
                    </a:moveTo>
                    <a:cubicBezTo>
                      <a:pt x="2102" y="567"/>
                      <a:pt x="1402" y="1001"/>
                      <a:pt x="601" y="1268"/>
                    </a:cubicBezTo>
                    <a:cubicBezTo>
                      <a:pt x="401" y="1301"/>
                      <a:pt x="234" y="1335"/>
                      <a:pt x="1" y="1401"/>
                    </a:cubicBezTo>
                    <a:cubicBezTo>
                      <a:pt x="101" y="1968"/>
                      <a:pt x="501" y="2435"/>
                      <a:pt x="1102" y="2636"/>
                    </a:cubicBezTo>
                    <a:cubicBezTo>
                      <a:pt x="1261" y="2687"/>
                      <a:pt x="1421" y="2711"/>
                      <a:pt x="1578" y="2711"/>
                    </a:cubicBezTo>
                    <a:cubicBezTo>
                      <a:pt x="2244" y="2711"/>
                      <a:pt x="2848" y="2276"/>
                      <a:pt x="3036" y="1601"/>
                    </a:cubicBezTo>
                    <a:cubicBezTo>
                      <a:pt x="3203" y="1001"/>
                      <a:pt x="3036" y="401"/>
                      <a:pt x="2636" y="0"/>
                    </a:cubicBezTo>
                    <a:close/>
                  </a:path>
                </a:pathLst>
              </a:custGeom>
              <a:solidFill>
                <a:srgbClr val="090909">
                  <a:alpha val="2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48"/>
              <p:cNvSpPr/>
              <p:nvPr/>
            </p:nvSpPr>
            <p:spPr>
              <a:xfrm>
                <a:off x="3513363" y="2000276"/>
                <a:ext cx="1896997" cy="2135586"/>
              </a:xfrm>
              <a:custGeom>
                <a:avLst/>
                <a:gdLst/>
                <a:ahLst/>
                <a:cxnLst/>
                <a:rect l="l" t="t" r="r" b="b"/>
                <a:pathLst>
                  <a:path w="40963" h="46115" extrusionOk="0">
                    <a:moveTo>
                      <a:pt x="19147" y="9522"/>
                    </a:moveTo>
                    <a:lnTo>
                      <a:pt x="19147" y="9522"/>
                    </a:lnTo>
                    <a:cubicBezTo>
                      <a:pt x="20782" y="10089"/>
                      <a:pt x="22350" y="10856"/>
                      <a:pt x="23884" y="11590"/>
                    </a:cubicBezTo>
                    <a:cubicBezTo>
                      <a:pt x="23851" y="11623"/>
                      <a:pt x="23851" y="11690"/>
                      <a:pt x="23851" y="11723"/>
                    </a:cubicBezTo>
                    <a:lnTo>
                      <a:pt x="23717" y="11723"/>
                    </a:lnTo>
                    <a:cubicBezTo>
                      <a:pt x="23617" y="11690"/>
                      <a:pt x="23484" y="11690"/>
                      <a:pt x="23350" y="11623"/>
                    </a:cubicBezTo>
                    <a:lnTo>
                      <a:pt x="23183" y="11623"/>
                    </a:lnTo>
                    <a:cubicBezTo>
                      <a:pt x="21883" y="11390"/>
                      <a:pt x="20548" y="11256"/>
                      <a:pt x="19214" y="11256"/>
                    </a:cubicBezTo>
                    <a:cubicBezTo>
                      <a:pt x="19214" y="10923"/>
                      <a:pt x="19181" y="10589"/>
                      <a:pt x="19181" y="10255"/>
                    </a:cubicBezTo>
                    <a:cubicBezTo>
                      <a:pt x="19181" y="10022"/>
                      <a:pt x="19147" y="9755"/>
                      <a:pt x="19147" y="9522"/>
                    </a:cubicBezTo>
                    <a:close/>
                    <a:moveTo>
                      <a:pt x="14777" y="8588"/>
                    </a:moveTo>
                    <a:cubicBezTo>
                      <a:pt x="15011" y="8588"/>
                      <a:pt x="15311" y="8588"/>
                      <a:pt x="15611" y="8621"/>
                    </a:cubicBezTo>
                    <a:cubicBezTo>
                      <a:pt x="16645" y="8754"/>
                      <a:pt x="17646" y="9021"/>
                      <a:pt x="18647" y="9288"/>
                    </a:cubicBezTo>
                    <a:cubicBezTo>
                      <a:pt x="18647" y="9622"/>
                      <a:pt x="18680" y="9922"/>
                      <a:pt x="18680" y="10255"/>
                    </a:cubicBezTo>
                    <a:cubicBezTo>
                      <a:pt x="18680" y="10589"/>
                      <a:pt x="18714" y="10889"/>
                      <a:pt x="18714" y="11223"/>
                    </a:cubicBezTo>
                    <a:cubicBezTo>
                      <a:pt x="16879" y="11256"/>
                      <a:pt x="15111" y="11556"/>
                      <a:pt x="13343" y="12057"/>
                    </a:cubicBezTo>
                    <a:cubicBezTo>
                      <a:pt x="13143" y="12123"/>
                      <a:pt x="12943" y="12190"/>
                      <a:pt x="12709" y="12257"/>
                    </a:cubicBezTo>
                    <a:lnTo>
                      <a:pt x="11975" y="12524"/>
                    </a:lnTo>
                    <a:cubicBezTo>
                      <a:pt x="11975" y="12524"/>
                      <a:pt x="11942" y="12524"/>
                      <a:pt x="11875" y="12557"/>
                    </a:cubicBezTo>
                    <a:cubicBezTo>
                      <a:pt x="11842" y="12557"/>
                      <a:pt x="11809" y="12590"/>
                      <a:pt x="11775" y="12590"/>
                    </a:cubicBezTo>
                    <a:cubicBezTo>
                      <a:pt x="11275" y="11923"/>
                      <a:pt x="11142" y="11056"/>
                      <a:pt x="11475" y="10255"/>
                    </a:cubicBezTo>
                    <a:cubicBezTo>
                      <a:pt x="11942" y="9188"/>
                      <a:pt x="13143" y="8588"/>
                      <a:pt x="14777" y="8588"/>
                    </a:cubicBezTo>
                    <a:close/>
                    <a:moveTo>
                      <a:pt x="20869" y="379"/>
                    </a:moveTo>
                    <a:cubicBezTo>
                      <a:pt x="21366" y="379"/>
                      <a:pt x="21804" y="657"/>
                      <a:pt x="22183" y="1382"/>
                    </a:cubicBezTo>
                    <a:cubicBezTo>
                      <a:pt x="22316" y="1583"/>
                      <a:pt x="22383" y="1883"/>
                      <a:pt x="22516" y="2116"/>
                    </a:cubicBezTo>
                    <a:cubicBezTo>
                      <a:pt x="22817" y="2850"/>
                      <a:pt x="23117" y="3684"/>
                      <a:pt x="23851" y="3884"/>
                    </a:cubicBezTo>
                    <a:cubicBezTo>
                      <a:pt x="24018" y="3938"/>
                      <a:pt x="24173" y="3962"/>
                      <a:pt x="24319" y="3962"/>
                    </a:cubicBezTo>
                    <a:cubicBezTo>
                      <a:pt x="24987" y="3962"/>
                      <a:pt x="25447" y="3461"/>
                      <a:pt x="25885" y="3050"/>
                    </a:cubicBezTo>
                    <a:lnTo>
                      <a:pt x="26152" y="2783"/>
                    </a:lnTo>
                    <a:cubicBezTo>
                      <a:pt x="26700" y="2236"/>
                      <a:pt x="27377" y="1948"/>
                      <a:pt x="28018" y="1948"/>
                    </a:cubicBezTo>
                    <a:cubicBezTo>
                      <a:pt x="28237" y="1948"/>
                      <a:pt x="28451" y="1982"/>
                      <a:pt x="28654" y="2050"/>
                    </a:cubicBezTo>
                    <a:cubicBezTo>
                      <a:pt x="29488" y="2283"/>
                      <a:pt x="30122" y="3050"/>
                      <a:pt x="30322" y="4084"/>
                    </a:cubicBezTo>
                    <a:cubicBezTo>
                      <a:pt x="30355" y="4218"/>
                      <a:pt x="30355" y="4351"/>
                      <a:pt x="30389" y="4451"/>
                    </a:cubicBezTo>
                    <a:cubicBezTo>
                      <a:pt x="30522" y="5118"/>
                      <a:pt x="30655" y="5819"/>
                      <a:pt x="31389" y="6186"/>
                    </a:cubicBezTo>
                    <a:cubicBezTo>
                      <a:pt x="31489" y="6219"/>
                      <a:pt x="31523" y="6219"/>
                      <a:pt x="31623" y="6253"/>
                    </a:cubicBezTo>
                    <a:cubicBezTo>
                      <a:pt x="31738" y="6284"/>
                      <a:pt x="31852" y="6298"/>
                      <a:pt x="31966" y="6298"/>
                    </a:cubicBezTo>
                    <a:cubicBezTo>
                      <a:pt x="32575" y="6298"/>
                      <a:pt x="33157" y="5890"/>
                      <a:pt x="33691" y="5552"/>
                    </a:cubicBezTo>
                    <a:cubicBezTo>
                      <a:pt x="33958" y="5385"/>
                      <a:pt x="34191" y="5219"/>
                      <a:pt x="34391" y="5085"/>
                    </a:cubicBezTo>
                    <a:cubicBezTo>
                      <a:pt x="34793" y="4893"/>
                      <a:pt x="35139" y="4793"/>
                      <a:pt x="35430" y="4793"/>
                    </a:cubicBezTo>
                    <a:cubicBezTo>
                      <a:pt x="35697" y="4793"/>
                      <a:pt x="35918" y="4877"/>
                      <a:pt x="36093" y="5052"/>
                    </a:cubicBezTo>
                    <a:cubicBezTo>
                      <a:pt x="37594" y="6286"/>
                      <a:pt x="35759" y="9055"/>
                      <a:pt x="32724" y="13091"/>
                    </a:cubicBezTo>
                    <a:cubicBezTo>
                      <a:pt x="30922" y="12624"/>
                      <a:pt x="29054" y="12390"/>
                      <a:pt x="27220" y="12123"/>
                    </a:cubicBezTo>
                    <a:cubicBezTo>
                      <a:pt x="27153" y="11790"/>
                      <a:pt x="26986" y="11523"/>
                      <a:pt x="26719" y="11256"/>
                    </a:cubicBezTo>
                    <a:cubicBezTo>
                      <a:pt x="26519" y="11056"/>
                      <a:pt x="26286" y="10889"/>
                      <a:pt x="25985" y="10789"/>
                    </a:cubicBezTo>
                    <a:cubicBezTo>
                      <a:pt x="25818" y="10753"/>
                      <a:pt x="25646" y="10735"/>
                      <a:pt x="25473" y="10735"/>
                    </a:cubicBezTo>
                    <a:cubicBezTo>
                      <a:pt x="25164" y="10735"/>
                      <a:pt x="24851" y="10794"/>
                      <a:pt x="24551" y="10923"/>
                    </a:cubicBezTo>
                    <a:lnTo>
                      <a:pt x="24184" y="11189"/>
                    </a:lnTo>
                    <a:cubicBezTo>
                      <a:pt x="22550" y="10389"/>
                      <a:pt x="20848" y="9555"/>
                      <a:pt x="19114" y="8921"/>
                    </a:cubicBezTo>
                    <a:cubicBezTo>
                      <a:pt x="19047" y="8187"/>
                      <a:pt x="19014" y="7453"/>
                      <a:pt x="19014" y="6786"/>
                    </a:cubicBezTo>
                    <a:cubicBezTo>
                      <a:pt x="18880" y="2884"/>
                      <a:pt x="19147" y="582"/>
                      <a:pt x="20782" y="382"/>
                    </a:cubicBezTo>
                    <a:cubicBezTo>
                      <a:pt x="20811" y="380"/>
                      <a:pt x="20840" y="379"/>
                      <a:pt x="20869" y="379"/>
                    </a:cubicBezTo>
                    <a:close/>
                    <a:moveTo>
                      <a:pt x="25418" y="11189"/>
                    </a:moveTo>
                    <a:cubicBezTo>
                      <a:pt x="25552" y="11189"/>
                      <a:pt x="25685" y="11189"/>
                      <a:pt x="25819" y="11223"/>
                    </a:cubicBezTo>
                    <a:cubicBezTo>
                      <a:pt x="26019" y="11290"/>
                      <a:pt x="26219" y="11390"/>
                      <a:pt x="26352" y="11556"/>
                    </a:cubicBezTo>
                    <a:cubicBezTo>
                      <a:pt x="26486" y="11656"/>
                      <a:pt x="26553" y="11790"/>
                      <a:pt x="26653" y="11957"/>
                    </a:cubicBezTo>
                    <a:cubicBezTo>
                      <a:pt x="26719" y="12123"/>
                      <a:pt x="26786" y="12290"/>
                      <a:pt x="26786" y="12490"/>
                    </a:cubicBezTo>
                    <a:lnTo>
                      <a:pt x="26786" y="12557"/>
                    </a:lnTo>
                    <a:cubicBezTo>
                      <a:pt x="26786" y="12657"/>
                      <a:pt x="26786" y="12757"/>
                      <a:pt x="26719" y="12891"/>
                    </a:cubicBezTo>
                    <a:lnTo>
                      <a:pt x="26719" y="12924"/>
                    </a:lnTo>
                    <a:cubicBezTo>
                      <a:pt x="26719" y="12957"/>
                      <a:pt x="26686" y="13024"/>
                      <a:pt x="26686" y="13057"/>
                    </a:cubicBezTo>
                    <a:cubicBezTo>
                      <a:pt x="26653" y="13158"/>
                      <a:pt x="26553" y="13291"/>
                      <a:pt x="26452" y="13424"/>
                    </a:cubicBezTo>
                    <a:cubicBezTo>
                      <a:pt x="26204" y="13698"/>
                      <a:pt x="25825" y="13842"/>
                      <a:pt x="25441" y="13842"/>
                    </a:cubicBezTo>
                    <a:cubicBezTo>
                      <a:pt x="25310" y="13842"/>
                      <a:pt x="25179" y="13825"/>
                      <a:pt x="25051" y="13791"/>
                    </a:cubicBezTo>
                    <a:cubicBezTo>
                      <a:pt x="24551" y="13658"/>
                      <a:pt x="24218" y="13258"/>
                      <a:pt x="24151" y="12757"/>
                    </a:cubicBezTo>
                    <a:lnTo>
                      <a:pt x="24151" y="12724"/>
                    </a:lnTo>
                    <a:cubicBezTo>
                      <a:pt x="24117" y="12590"/>
                      <a:pt x="24117" y="12424"/>
                      <a:pt x="24151" y="12257"/>
                    </a:cubicBezTo>
                    <a:cubicBezTo>
                      <a:pt x="24151" y="12224"/>
                      <a:pt x="24151" y="12157"/>
                      <a:pt x="24184" y="12123"/>
                    </a:cubicBezTo>
                    <a:lnTo>
                      <a:pt x="24184" y="12090"/>
                    </a:lnTo>
                    <a:cubicBezTo>
                      <a:pt x="24218" y="11957"/>
                      <a:pt x="24284" y="11890"/>
                      <a:pt x="24351" y="11757"/>
                    </a:cubicBezTo>
                    <a:cubicBezTo>
                      <a:pt x="24451" y="11690"/>
                      <a:pt x="24551" y="11556"/>
                      <a:pt x="24718" y="11423"/>
                    </a:cubicBezTo>
                    <a:cubicBezTo>
                      <a:pt x="24785" y="11390"/>
                      <a:pt x="24818" y="11390"/>
                      <a:pt x="24818" y="11356"/>
                    </a:cubicBezTo>
                    <a:cubicBezTo>
                      <a:pt x="25018" y="11256"/>
                      <a:pt x="25218" y="11189"/>
                      <a:pt x="25418" y="11189"/>
                    </a:cubicBezTo>
                    <a:close/>
                    <a:moveTo>
                      <a:pt x="19281" y="11757"/>
                    </a:moveTo>
                    <a:cubicBezTo>
                      <a:pt x="20215" y="11757"/>
                      <a:pt x="21182" y="11857"/>
                      <a:pt x="22149" y="11957"/>
                    </a:cubicBezTo>
                    <a:cubicBezTo>
                      <a:pt x="21349" y="12190"/>
                      <a:pt x="20548" y="12424"/>
                      <a:pt x="19814" y="12691"/>
                    </a:cubicBezTo>
                    <a:lnTo>
                      <a:pt x="19347" y="12857"/>
                    </a:lnTo>
                    <a:cubicBezTo>
                      <a:pt x="19181" y="12891"/>
                      <a:pt x="19014" y="12957"/>
                      <a:pt x="18880" y="13024"/>
                    </a:cubicBezTo>
                    <a:cubicBezTo>
                      <a:pt x="17640" y="13444"/>
                      <a:pt x="16110" y="13925"/>
                      <a:pt x="14740" y="13925"/>
                    </a:cubicBezTo>
                    <a:cubicBezTo>
                      <a:pt x="13826" y="13925"/>
                      <a:pt x="12983" y="13711"/>
                      <a:pt x="12342" y="13124"/>
                    </a:cubicBezTo>
                    <a:cubicBezTo>
                      <a:pt x="12309" y="13091"/>
                      <a:pt x="12276" y="13091"/>
                      <a:pt x="12276" y="13057"/>
                    </a:cubicBezTo>
                    <a:cubicBezTo>
                      <a:pt x="12509" y="12957"/>
                      <a:pt x="12709" y="12891"/>
                      <a:pt x="12976" y="12791"/>
                    </a:cubicBezTo>
                    <a:cubicBezTo>
                      <a:pt x="13176" y="12724"/>
                      <a:pt x="13376" y="12657"/>
                      <a:pt x="13610" y="12590"/>
                    </a:cubicBezTo>
                    <a:cubicBezTo>
                      <a:pt x="15278" y="12090"/>
                      <a:pt x="17046" y="11790"/>
                      <a:pt x="18814" y="11757"/>
                    </a:cubicBezTo>
                    <a:close/>
                    <a:moveTo>
                      <a:pt x="27286" y="12590"/>
                    </a:moveTo>
                    <a:cubicBezTo>
                      <a:pt x="28988" y="12791"/>
                      <a:pt x="30689" y="13057"/>
                      <a:pt x="32390" y="13458"/>
                    </a:cubicBezTo>
                    <a:cubicBezTo>
                      <a:pt x="32223" y="13691"/>
                      <a:pt x="32056" y="13925"/>
                      <a:pt x="31890" y="14125"/>
                    </a:cubicBezTo>
                    <a:cubicBezTo>
                      <a:pt x="31723" y="14392"/>
                      <a:pt x="31523" y="14625"/>
                      <a:pt x="31323" y="14892"/>
                    </a:cubicBezTo>
                    <a:cubicBezTo>
                      <a:pt x="31289" y="14892"/>
                      <a:pt x="31189" y="14859"/>
                      <a:pt x="31156" y="14792"/>
                    </a:cubicBezTo>
                    <a:cubicBezTo>
                      <a:pt x="30689" y="14458"/>
                      <a:pt x="30188" y="14158"/>
                      <a:pt x="29688" y="13925"/>
                    </a:cubicBezTo>
                    <a:cubicBezTo>
                      <a:pt x="29188" y="13625"/>
                      <a:pt x="28687" y="13391"/>
                      <a:pt x="28154" y="13124"/>
                    </a:cubicBezTo>
                    <a:lnTo>
                      <a:pt x="27887" y="13024"/>
                    </a:lnTo>
                    <a:cubicBezTo>
                      <a:pt x="27820" y="12957"/>
                      <a:pt x="27720" y="12924"/>
                      <a:pt x="27620" y="12891"/>
                    </a:cubicBezTo>
                    <a:lnTo>
                      <a:pt x="27553" y="12891"/>
                    </a:lnTo>
                    <a:lnTo>
                      <a:pt x="27386" y="12791"/>
                    </a:lnTo>
                    <a:cubicBezTo>
                      <a:pt x="27353" y="12757"/>
                      <a:pt x="27320" y="12724"/>
                      <a:pt x="27286" y="12724"/>
                    </a:cubicBezTo>
                    <a:lnTo>
                      <a:pt x="27286" y="12590"/>
                    </a:lnTo>
                    <a:close/>
                    <a:moveTo>
                      <a:pt x="32957" y="13558"/>
                    </a:moveTo>
                    <a:cubicBezTo>
                      <a:pt x="33891" y="13925"/>
                      <a:pt x="34892" y="14292"/>
                      <a:pt x="35826" y="14759"/>
                    </a:cubicBezTo>
                    <a:cubicBezTo>
                      <a:pt x="37627" y="15693"/>
                      <a:pt x="38561" y="17060"/>
                      <a:pt x="38361" y="18395"/>
                    </a:cubicBezTo>
                    <a:cubicBezTo>
                      <a:pt x="38228" y="19229"/>
                      <a:pt x="37627" y="19896"/>
                      <a:pt x="36726" y="20196"/>
                    </a:cubicBezTo>
                    <a:cubicBezTo>
                      <a:pt x="36693" y="20096"/>
                      <a:pt x="36626" y="19996"/>
                      <a:pt x="36526" y="19896"/>
                    </a:cubicBezTo>
                    <a:cubicBezTo>
                      <a:pt x="36326" y="19595"/>
                      <a:pt x="36059" y="19295"/>
                      <a:pt x="35826" y="18962"/>
                    </a:cubicBezTo>
                    <a:cubicBezTo>
                      <a:pt x="35692" y="18795"/>
                      <a:pt x="35559" y="18661"/>
                      <a:pt x="35459" y="18528"/>
                    </a:cubicBezTo>
                    <a:cubicBezTo>
                      <a:pt x="35159" y="18194"/>
                      <a:pt x="34892" y="17928"/>
                      <a:pt x="34658" y="17694"/>
                    </a:cubicBezTo>
                    <a:lnTo>
                      <a:pt x="33858" y="16894"/>
                    </a:lnTo>
                    <a:lnTo>
                      <a:pt x="33858" y="16860"/>
                    </a:lnTo>
                    <a:cubicBezTo>
                      <a:pt x="33457" y="16460"/>
                      <a:pt x="33024" y="16093"/>
                      <a:pt x="32523" y="15726"/>
                    </a:cubicBezTo>
                    <a:cubicBezTo>
                      <a:pt x="32290" y="15526"/>
                      <a:pt x="31990" y="15292"/>
                      <a:pt x="31723" y="15126"/>
                    </a:cubicBezTo>
                    <a:cubicBezTo>
                      <a:pt x="31890" y="14892"/>
                      <a:pt x="32123" y="14625"/>
                      <a:pt x="32323" y="14392"/>
                    </a:cubicBezTo>
                    <a:cubicBezTo>
                      <a:pt x="32523" y="14092"/>
                      <a:pt x="32724" y="13858"/>
                      <a:pt x="32957" y="13558"/>
                    </a:cubicBezTo>
                    <a:close/>
                    <a:moveTo>
                      <a:pt x="28621" y="13958"/>
                    </a:moveTo>
                    <a:lnTo>
                      <a:pt x="28621" y="13958"/>
                    </a:lnTo>
                    <a:cubicBezTo>
                      <a:pt x="28888" y="14092"/>
                      <a:pt x="29154" y="14258"/>
                      <a:pt x="29455" y="14392"/>
                    </a:cubicBezTo>
                    <a:cubicBezTo>
                      <a:pt x="29955" y="14692"/>
                      <a:pt x="30389" y="14925"/>
                      <a:pt x="30889" y="15259"/>
                    </a:cubicBezTo>
                    <a:cubicBezTo>
                      <a:pt x="30956" y="15292"/>
                      <a:pt x="31022" y="15326"/>
                      <a:pt x="31056" y="15392"/>
                    </a:cubicBezTo>
                    <a:cubicBezTo>
                      <a:pt x="31189" y="15459"/>
                      <a:pt x="31356" y="15593"/>
                      <a:pt x="31489" y="15659"/>
                    </a:cubicBezTo>
                    <a:cubicBezTo>
                      <a:pt x="31723" y="15893"/>
                      <a:pt x="32023" y="16060"/>
                      <a:pt x="32290" y="16260"/>
                    </a:cubicBezTo>
                    <a:cubicBezTo>
                      <a:pt x="32724" y="16593"/>
                      <a:pt x="33157" y="16960"/>
                      <a:pt x="33558" y="17327"/>
                    </a:cubicBezTo>
                    <a:cubicBezTo>
                      <a:pt x="33824" y="17594"/>
                      <a:pt x="34125" y="17828"/>
                      <a:pt x="34358" y="18128"/>
                    </a:cubicBezTo>
                    <a:cubicBezTo>
                      <a:pt x="34625" y="18395"/>
                      <a:pt x="34858" y="18628"/>
                      <a:pt x="35125" y="18962"/>
                    </a:cubicBezTo>
                    <a:cubicBezTo>
                      <a:pt x="35225" y="19128"/>
                      <a:pt x="35359" y="19262"/>
                      <a:pt x="35492" y="19395"/>
                    </a:cubicBezTo>
                    <a:cubicBezTo>
                      <a:pt x="35726" y="19696"/>
                      <a:pt x="35959" y="19962"/>
                      <a:pt x="36193" y="20263"/>
                    </a:cubicBezTo>
                    <a:cubicBezTo>
                      <a:pt x="36226" y="20296"/>
                      <a:pt x="36226" y="20329"/>
                      <a:pt x="36293" y="20396"/>
                    </a:cubicBezTo>
                    <a:lnTo>
                      <a:pt x="36159" y="20396"/>
                    </a:lnTo>
                    <a:cubicBezTo>
                      <a:pt x="36043" y="20411"/>
                      <a:pt x="35928" y="20418"/>
                      <a:pt x="35813" y="20418"/>
                    </a:cubicBezTo>
                    <a:cubicBezTo>
                      <a:pt x="33819" y="20418"/>
                      <a:pt x="32051" y="18298"/>
                      <a:pt x="30789" y="16627"/>
                    </a:cubicBezTo>
                    <a:cubicBezTo>
                      <a:pt x="30655" y="16493"/>
                      <a:pt x="30555" y="16326"/>
                      <a:pt x="30422" y="16226"/>
                    </a:cubicBezTo>
                    <a:lnTo>
                      <a:pt x="30122" y="15793"/>
                    </a:lnTo>
                    <a:cubicBezTo>
                      <a:pt x="29655" y="15192"/>
                      <a:pt x="29154" y="14559"/>
                      <a:pt x="28621" y="13958"/>
                    </a:cubicBezTo>
                    <a:close/>
                    <a:moveTo>
                      <a:pt x="23650" y="12290"/>
                    </a:moveTo>
                    <a:cubicBezTo>
                      <a:pt x="23650" y="12390"/>
                      <a:pt x="23617" y="12424"/>
                      <a:pt x="23617" y="12524"/>
                    </a:cubicBezTo>
                    <a:cubicBezTo>
                      <a:pt x="22350" y="13024"/>
                      <a:pt x="20949" y="13625"/>
                      <a:pt x="19548" y="14425"/>
                    </a:cubicBezTo>
                    <a:cubicBezTo>
                      <a:pt x="19347" y="14559"/>
                      <a:pt x="19181" y="14692"/>
                      <a:pt x="18980" y="14759"/>
                    </a:cubicBezTo>
                    <a:cubicBezTo>
                      <a:pt x="17980" y="15359"/>
                      <a:pt x="17046" y="16060"/>
                      <a:pt x="16178" y="16894"/>
                    </a:cubicBezTo>
                    <a:cubicBezTo>
                      <a:pt x="14511" y="18461"/>
                      <a:pt x="13210" y="20296"/>
                      <a:pt x="12109" y="22064"/>
                    </a:cubicBezTo>
                    <a:cubicBezTo>
                      <a:pt x="11942" y="21764"/>
                      <a:pt x="11842" y="21397"/>
                      <a:pt x="11842" y="21030"/>
                    </a:cubicBezTo>
                    <a:lnTo>
                      <a:pt x="11842" y="20730"/>
                    </a:lnTo>
                    <a:cubicBezTo>
                      <a:pt x="11842" y="20563"/>
                      <a:pt x="11875" y="20396"/>
                      <a:pt x="11942" y="20196"/>
                    </a:cubicBezTo>
                    <a:cubicBezTo>
                      <a:pt x="12009" y="19696"/>
                      <a:pt x="12109" y="19062"/>
                      <a:pt x="11875" y="18595"/>
                    </a:cubicBezTo>
                    <a:cubicBezTo>
                      <a:pt x="11809" y="18395"/>
                      <a:pt x="11675" y="18194"/>
                      <a:pt x="11508" y="17961"/>
                    </a:cubicBezTo>
                    <a:cubicBezTo>
                      <a:pt x="11475" y="17894"/>
                      <a:pt x="11375" y="17861"/>
                      <a:pt x="11342" y="17794"/>
                    </a:cubicBezTo>
                    <a:lnTo>
                      <a:pt x="11308" y="17794"/>
                    </a:lnTo>
                    <a:cubicBezTo>
                      <a:pt x="10975" y="17461"/>
                      <a:pt x="10608" y="17260"/>
                      <a:pt x="10208" y="16994"/>
                    </a:cubicBezTo>
                    <a:cubicBezTo>
                      <a:pt x="9540" y="16627"/>
                      <a:pt x="8973" y="16260"/>
                      <a:pt x="8673" y="15559"/>
                    </a:cubicBezTo>
                    <a:cubicBezTo>
                      <a:pt x="8606" y="15392"/>
                      <a:pt x="8540" y="15159"/>
                      <a:pt x="8540" y="14992"/>
                    </a:cubicBezTo>
                    <a:cubicBezTo>
                      <a:pt x="9007" y="14592"/>
                      <a:pt x="9474" y="14358"/>
                      <a:pt x="9941" y="14092"/>
                    </a:cubicBezTo>
                    <a:cubicBezTo>
                      <a:pt x="10308" y="13891"/>
                      <a:pt x="10675" y="13691"/>
                      <a:pt x="11108" y="13524"/>
                    </a:cubicBezTo>
                    <a:cubicBezTo>
                      <a:pt x="11208" y="13458"/>
                      <a:pt x="11342" y="13391"/>
                      <a:pt x="11475" y="13358"/>
                    </a:cubicBezTo>
                    <a:cubicBezTo>
                      <a:pt x="11508" y="13291"/>
                      <a:pt x="11609" y="13291"/>
                      <a:pt x="11642" y="13258"/>
                    </a:cubicBezTo>
                    <a:cubicBezTo>
                      <a:pt x="11709" y="13358"/>
                      <a:pt x="11809" y="13458"/>
                      <a:pt x="11942" y="13558"/>
                    </a:cubicBezTo>
                    <a:cubicBezTo>
                      <a:pt x="12676" y="14225"/>
                      <a:pt x="13643" y="14458"/>
                      <a:pt x="14644" y="14458"/>
                    </a:cubicBezTo>
                    <a:cubicBezTo>
                      <a:pt x="16045" y="14458"/>
                      <a:pt x="17546" y="14025"/>
                      <a:pt x="18847" y="13591"/>
                    </a:cubicBezTo>
                    <a:cubicBezTo>
                      <a:pt x="19014" y="13558"/>
                      <a:pt x="19181" y="13458"/>
                      <a:pt x="19347" y="13424"/>
                    </a:cubicBezTo>
                    <a:cubicBezTo>
                      <a:pt x="19381" y="13424"/>
                      <a:pt x="19414" y="13391"/>
                      <a:pt x="19481" y="13391"/>
                    </a:cubicBezTo>
                    <a:lnTo>
                      <a:pt x="19981" y="13224"/>
                    </a:lnTo>
                    <a:cubicBezTo>
                      <a:pt x="21182" y="12791"/>
                      <a:pt x="22450" y="12390"/>
                      <a:pt x="23650" y="12290"/>
                    </a:cubicBezTo>
                    <a:close/>
                    <a:moveTo>
                      <a:pt x="27086" y="13291"/>
                    </a:moveTo>
                    <a:cubicBezTo>
                      <a:pt x="28054" y="14058"/>
                      <a:pt x="28854" y="15059"/>
                      <a:pt x="29588" y="16093"/>
                    </a:cubicBezTo>
                    <a:lnTo>
                      <a:pt x="29922" y="16493"/>
                    </a:lnTo>
                    <a:cubicBezTo>
                      <a:pt x="29988" y="16560"/>
                      <a:pt x="29988" y="16593"/>
                      <a:pt x="30022" y="16627"/>
                    </a:cubicBezTo>
                    <a:cubicBezTo>
                      <a:pt x="30088" y="16760"/>
                      <a:pt x="30222" y="16927"/>
                      <a:pt x="30355" y="17060"/>
                    </a:cubicBezTo>
                    <a:cubicBezTo>
                      <a:pt x="31690" y="18762"/>
                      <a:pt x="33524" y="20896"/>
                      <a:pt x="35659" y="20896"/>
                    </a:cubicBezTo>
                    <a:cubicBezTo>
                      <a:pt x="35826" y="20896"/>
                      <a:pt x="35926" y="20896"/>
                      <a:pt x="36093" y="20830"/>
                    </a:cubicBezTo>
                    <a:cubicBezTo>
                      <a:pt x="36226" y="20830"/>
                      <a:pt x="36360" y="20796"/>
                      <a:pt x="36493" y="20763"/>
                    </a:cubicBezTo>
                    <a:cubicBezTo>
                      <a:pt x="36726" y="21063"/>
                      <a:pt x="36893" y="21363"/>
                      <a:pt x="37127" y="21630"/>
                    </a:cubicBezTo>
                    <a:cubicBezTo>
                      <a:pt x="37194" y="21797"/>
                      <a:pt x="37327" y="21964"/>
                      <a:pt x="37394" y="22131"/>
                    </a:cubicBezTo>
                    <a:cubicBezTo>
                      <a:pt x="37494" y="22297"/>
                      <a:pt x="37560" y="22464"/>
                      <a:pt x="37694" y="22631"/>
                    </a:cubicBezTo>
                    <a:cubicBezTo>
                      <a:pt x="37927" y="23098"/>
                      <a:pt x="38161" y="23565"/>
                      <a:pt x="38361" y="24032"/>
                    </a:cubicBezTo>
                    <a:cubicBezTo>
                      <a:pt x="38228" y="24132"/>
                      <a:pt x="38061" y="24266"/>
                      <a:pt x="37927" y="24366"/>
                    </a:cubicBezTo>
                    <a:cubicBezTo>
                      <a:pt x="37894" y="24399"/>
                      <a:pt x="37861" y="24399"/>
                      <a:pt x="37827" y="24399"/>
                    </a:cubicBezTo>
                    <a:cubicBezTo>
                      <a:pt x="37727" y="24432"/>
                      <a:pt x="37661" y="24466"/>
                      <a:pt x="37560" y="24466"/>
                    </a:cubicBezTo>
                    <a:cubicBezTo>
                      <a:pt x="37527" y="24466"/>
                      <a:pt x="37494" y="24532"/>
                      <a:pt x="37427" y="24532"/>
                    </a:cubicBezTo>
                    <a:cubicBezTo>
                      <a:pt x="37360" y="24566"/>
                      <a:pt x="37260" y="24566"/>
                      <a:pt x="37194" y="24566"/>
                    </a:cubicBezTo>
                    <a:cubicBezTo>
                      <a:pt x="37160" y="24566"/>
                      <a:pt x="37093" y="24566"/>
                      <a:pt x="37060" y="24599"/>
                    </a:cubicBezTo>
                    <a:cubicBezTo>
                      <a:pt x="36893" y="24616"/>
                      <a:pt x="36726" y="24624"/>
                      <a:pt x="36560" y="24624"/>
                    </a:cubicBezTo>
                    <a:cubicBezTo>
                      <a:pt x="36393" y="24624"/>
                      <a:pt x="36226" y="24616"/>
                      <a:pt x="36059" y="24599"/>
                    </a:cubicBezTo>
                    <a:lnTo>
                      <a:pt x="35192" y="24599"/>
                    </a:lnTo>
                    <a:cubicBezTo>
                      <a:pt x="34892" y="24599"/>
                      <a:pt x="34658" y="24632"/>
                      <a:pt x="34391" y="24733"/>
                    </a:cubicBezTo>
                    <a:cubicBezTo>
                      <a:pt x="33491" y="24999"/>
                      <a:pt x="33091" y="25667"/>
                      <a:pt x="32657" y="26500"/>
                    </a:cubicBezTo>
                    <a:lnTo>
                      <a:pt x="32490" y="26801"/>
                    </a:lnTo>
                    <a:cubicBezTo>
                      <a:pt x="32390" y="26934"/>
                      <a:pt x="32323" y="27101"/>
                      <a:pt x="32190" y="27234"/>
                    </a:cubicBezTo>
                    <a:cubicBezTo>
                      <a:pt x="31923" y="27501"/>
                      <a:pt x="31656" y="27735"/>
                      <a:pt x="31323" y="27901"/>
                    </a:cubicBezTo>
                    <a:cubicBezTo>
                      <a:pt x="31356" y="25767"/>
                      <a:pt x="31256" y="23465"/>
                      <a:pt x="30722" y="21163"/>
                    </a:cubicBezTo>
                    <a:cubicBezTo>
                      <a:pt x="30489" y="19996"/>
                      <a:pt x="30055" y="18928"/>
                      <a:pt x="29555" y="17894"/>
                    </a:cubicBezTo>
                    <a:cubicBezTo>
                      <a:pt x="29488" y="17661"/>
                      <a:pt x="29355" y="17461"/>
                      <a:pt x="29254" y="17260"/>
                    </a:cubicBezTo>
                    <a:cubicBezTo>
                      <a:pt x="28554" y="15826"/>
                      <a:pt x="27753" y="14592"/>
                      <a:pt x="26986" y="13458"/>
                    </a:cubicBezTo>
                    <a:cubicBezTo>
                      <a:pt x="27020" y="13424"/>
                      <a:pt x="27020" y="13324"/>
                      <a:pt x="27053" y="13291"/>
                    </a:cubicBezTo>
                    <a:close/>
                    <a:moveTo>
                      <a:pt x="8106" y="15192"/>
                    </a:moveTo>
                    <a:cubicBezTo>
                      <a:pt x="8139" y="15292"/>
                      <a:pt x="8173" y="15459"/>
                      <a:pt x="8206" y="15593"/>
                    </a:cubicBezTo>
                    <a:cubicBezTo>
                      <a:pt x="8506" y="16427"/>
                      <a:pt x="9274" y="16894"/>
                      <a:pt x="9974" y="17294"/>
                    </a:cubicBezTo>
                    <a:cubicBezTo>
                      <a:pt x="10208" y="17461"/>
                      <a:pt x="10474" y="17594"/>
                      <a:pt x="10708" y="17794"/>
                    </a:cubicBezTo>
                    <a:cubicBezTo>
                      <a:pt x="10641" y="17828"/>
                      <a:pt x="10508" y="17894"/>
                      <a:pt x="10441" y="17928"/>
                    </a:cubicBezTo>
                    <a:cubicBezTo>
                      <a:pt x="10341" y="17961"/>
                      <a:pt x="10274" y="18028"/>
                      <a:pt x="10174" y="18028"/>
                    </a:cubicBezTo>
                    <a:cubicBezTo>
                      <a:pt x="9774" y="18194"/>
                      <a:pt x="9307" y="18395"/>
                      <a:pt x="8840" y="18628"/>
                    </a:cubicBezTo>
                    <a:cubicBezTo>
                      <a:pt x="8773" y="18661"/>
                      <a:pt x="8640" y="18762"/>
                      <a:pt x="8540" y="18795"/>
                    </a:cubicBezTo>
                    <a:cubicBezTo>
                      <a:pt x="8473" y="18862"/>
                      <a:pt x="8340" y="18928"/>
                      <a:pt x="8273" y="18962"/>
                    </a:cubicBezTo>
                    <a:cubicBezTo>
                      <a:pt x="8173" y="19028"/>
                      <a:pt x="8039" y="19095"/>
                      <a:pt x="7973" y="19128"/>
                    </a:cubicBezTo>
                    <a:cubicBezTo>
                      <a:pt x="7672" y="19362"/>
                      <a:pt x="7339" y="19562"/>
                      <a:pt x="7039" y="19762"/>
                    </a:cubicBezTo>
                    <a:cubicBezTo>
                      <a:pt x="6705" y="19962"/>
                      <a:pt x="6438" y="20229"/>
                      <a:pt x="6105" y="20529"/>
                    </a:cubicBezTo>
                    <a:cubicBezTo>
                      <a:pt x="5871" y="20696"/>
                      <a:pt x="5671" y="20863"/>
                      <a:pt x="5504" y="21063"/>
                    </a:cubicBezTo>
                    <a:cubicBezTo>
                      <a:pt x="5504" y="21063"/>
                      <a:pt x="5471" y="21063"/>
                      <a:pt x="5471" y="21097"/>
                    </a:cubicBezTo>
                    <a:cubicBezTo>
                      <a:pt x="5371" y="21197"/>
                      <a:pt x="5271" y="21297"/>
                      <a:pt x="5137" y="21397"/>
                    </a:cubicBezTo>
                    <a:lnTo>
                      <a:pt x="4804" y="21730"/>
                    </a:lnTo>
                    <a:cubicBezTo>
                      <a:pt x="4704" y="21864"/>
                      <a:pt x="4604" y="21931"/>
                      <a:pt x="4470" y="22064"/>
                    </a:cubicBezTo>
                    <a:lnTo>
                      <a:pt x="4437" y="22097"/>
                    </a:lnTo>
                    <a:cubicBezTo>
                      <a:pt x="4270" y="22297"/>
                      <a:pt x="4036" y="22531"/>
                      <a:pt x="3836" y="22731"/>
                    </a:cubicBezTo>
                    <a:cubicBezTo>
                      <a:pt x="3636" y="22965"/>
                      <a:pt x="3436" y="23231"/>
                      <a:pt x="3203" y="23532"/>
                    </a:cubicBezTo>
                    <a:cubicBezTo>
                      <a:pt x="3136" y="23632"/>
                      <a:pt x="3036" y="23765"/>
                      <a:pt x="2936" y="23899"/>
                    </a:cubicBezTo>
                    <a:lnTo>
                      <a:pt x="2869" y="23932"/>
                    </a:lnTo>
                    <a:cubicBezTo>
                      <a:pt x="2802" y="24065"/>
                      <a:pt x="2702" y="24199"/>
                      <a:pt x="2602" y="24366"/>
                    </a:cubicBezTo>
                    <a:cubicBezTo>
                      <a:pt x="2502" y="24466"/>
                      <a:pt x="2369" y="24632"/>
                      <a:pt x="2302" y="24766"/>
                    </a:cubicBezTo>
                    <a:cubicBezTo>
                      <a:pt x="2002" y="25233"/>
                      <a:pt x="1701" y="25700"/>
                      <a:pt x="1468" y="26134"/>
                    </a:cubicBezTo>
                    <a:cubicBezTo>
                      <a:pt x="1435" y="26234"/>
                      <a:pt x="1368" y="26267"/>
                      <a:pt x="1334" y="26367"/>
                    </a:cubicBezTo>
                    <a:cubicBezTo>
                      <a:pt x="1301" y="26434"/>
                      <a:pt x="1201" y="26567"/>
                      <a:pt x="1168" y="26701"/>
                    </a:cubicBezTo>
                    <a:cubicBezTo>
                      <a:pt x="1134" y="26767"/>
                      <a:pt x="1101" y="26901"/>
                      <a:pt x="1001" y="26967"/>
                    </a:cubicBezTo>
                    <a:lnTo>
                      <a:pt x="968" y="27034"/>
                    </a:lnTo>
                    <a:cubicBezTo>
                      <a:pt x="867" y="27234"/>
                      <a:pt x="767" y="27434"/>
                      <a:pt x="667" y="27635"/>
                    </a:cubicBezTo>
                    <a:lnTo>
                      <a:pt x="434" y="28135"/>
                    </a:lnTo>
                    <a:cubicBezTo>
                      <a:pt x="501" y="27401"/>
                      <a:pt x="601" y="26567"/>
                      <a:pt x="734" y="25733"/>
                    </a:cubicBezTo>
                    <a:cubicBezTo>
                      <a:pt x="1535" y="21697"/>
                      <a:pt x="4270" y="17761"/>
                      <a:pt x="8106" y="15192"/>
                    </a:cubicBezTo>
                    <a:close/>
                    <a:moveTo>
                      <a:pt x="23817" y="13057"/>
                    </a:moveTo>
                    <a:cubicBezTo>
                      <a:pt x="23917" y="13725"/>
                      <a:pt x="24418" y="14225"/>
                      <a:pt x="25051" y="14425"/>
                    </a:cubicBezTo>
                    <a:cubicBezTo>
                      <a:pt x="25218" y="14458"/>
                      <a:pt x="25418" y="14492"/>
                      <a:pt x="25585" y="14492"/>
                    </a:cubicBezTo>
                    <a:cubicBezTo>
                      <a:pt x="25985" y="14492"/>
                      <a:pt x="26386" y="14392"/>
                      <a:pt x="26686" y="14158"/>
                    </a:cubicBezTo>
                    <a:cubicBezTo>
                      <a:pt x="26753" y="14125"/>
                      <a:pt x="26819" y="14092"/>
                      <a:pt x="26853" y="13991"/>
                    </a:cubicBezTo>
                    <a:cubicBezTo>
                      <a:pt x="27520" y="14959"/>
                      <a:pt x="28187" y="16060"/>
                      <a:pt x="28821" y="17160"/>
                    </a:cubicBezTo>
                    <a:cubicBezTo>
                      <a:pt x="28921" y="17394"/>
                      <a:pt x="29021" y="17594"/>
                      <a:pt x="29154" y="17794"/>
                    </a:cubicBezTo>
                    <a:cubicBezTo>
                      <a:pt x="29688" y="18928"/>
                      <a:pt x="30155" y="20129"/>
                      <a:pt x="30422" y="21397"/>
                    </a:cubicBezTo>
                    <a:cubicBezTo>
                      <a:pt x="30989" y="23665"/>
                      <a:pt x="31022" y="26000"/>
                      <a:pt x="30989" y="28168"/>
                    </a:cubicBezTo>
                    <a:cubicBezTo>
                      <a:pt x="30789" y="28218"/>
                      <a:pt x="30589" y="28243"/>
                      <a:pt x="30384" y="28243"/>
                    </a:cubicBezTo>
                    <a:cubicBezTo>
                      <a:pt x="30180" y="28243"/>
                      <a:pt x="29972" y="28218"/>
                      <a:pt x="29755" y="28168"/>
                    </a:cubicBezTo>
                    <a:cubicBezTo>
                      <a:pt x="29388" y="28035"/>
                      <a:pt x="29154" y="27901"/>
                      <a:pt x="28888" y="27735"/>
                    </a:cubicBezTo>
                    <a:cubicBezTo>
                      <a:pt x="28654" y="27568"/>
                      <a:pt x="28387" y="27301"/>
                      <a:pt x="28154" y="27068"/>
                    </a:cubicBezTo>
                    <a:cubicBezTo>
                      <a:pt x="27610" y="26551"/>
                      <a:pt x="26978" y="25969"/>
                      <a:pt x="26077" y="25969"/>
                    </a:cubicBezTo>
                    <a:cubicBezTo>
                      <a:pt x="25872" y="25969"/>
                      <a:pt x="25653" y="25999"/>
                      <a:pt x="25418" y="26067"/>
                    </a:cubicBezTo>
                    <a:cubicBezTo>
                      <a:pt x="24785" y="26267"/>
                      <a:pt x="24384" y="26734"/>
                      <a:pt x="23984" y="27201"/>
                    </a:cubicBezTo>
                    <a:cubicBezTo>
                      <a:pt x="23751" y="27434"/>
                      <a:pt x="23550" y="27701"/>
                      <a:pt x="23317" y="27868"/>
                    </a:cubicBezTo>
                    <a:cubicBezTo>
                      <a:pt x="22802" y="28248"/>
                      <a:pt x="22212" y="28449"/>
                      <a:pt x="21628" y="28449"/>
                    </a:cubicBezTo>
                    <a:cubicBezTo>
                      <a:pt x="21342" y="28449"/>
                      <a:pt x="21056" y="28401"/>
                      <a:pt x="20782" y="28302"/>
                    </a:cubicBezTo>
                    <a:cubicBezTo>
                      <a:pt x="19981" y="28002"/>
                      <a:pt x="19347" y="27401"/>
                      <a:pt x="19047" y="26601"/>
                    </a:cubicBezTo>
                    <a:cubicBezTo>
                      <a:pt x="18980" y="26300"/>
                      <a:pt x="18947" y="26000"/>
                      <a:pt x="18880" y="25667"/>
                    </a:cubicBezTo>
                    <a:cubicBezTo>
                      <a:pt x="18814" y="25099"/>
                      <a:pt x="18714" y="24466"/>
                      <a:pt x="18313" y="23932"/>
                    </a:cubicBezTo>
                    <a:cubicBezTo>
                      <a:pt x="18180" y="23765"/>
                      <a:pt x="18013" y="23632"/>
                      <a:pt x="17880" y="23565"/>
                    </a:cubicBezTo>
                    <a:cubicBezTo>
                      <a:pt x="17813" y="23498"/>
                      <a:pt x="17746" y="23465"/>
                      <a:pt x="17680" y="23432"/>
                    </a:cubicBezTo>
                    <a:cubicBezTo>
                      <a:pt x="17613" y="23398"/>
                      <a:pt x="17513" y="23332"/>
                      <a:pt x="17479" y="23332"/>
                    </a:cubicBezTo>
                    <a:cubicBezTo>
                      <a:pt x="17379" y="23298"/>
                      <a:pt x="17313" y="23298"/>
                      <a:pt x="17279" y="23265"/>
                    </a:cubicBezTo>
                    <a:cubicBezTo>
                      <a:pt x="17179" y="23265"/>
                      <a:pt x="17079" y="23231"/>
                      <a:pt x="17046" y="23231"/>
                    </a:cubicBezTo>
                    <a:lnTo>
                      <a:pt x="16912" y="23231"/>
                    </a:lnTo>
                    <a:cubicBezTo>
                      <a:pt x="16812" y="23231"/>
                      <a:pt x="16712" y="23165"/>
                      <a:pt x="16579" y="23165"/>
                    </a:cubicBezTo>
                    <a:cubicBezTo>
                      <a:pt x="16212" y="23165"/>
                      <a:pt x="15845" y="23231"/>
                      <a:pt x="15511" y="23298"/>
                    </a:cubicBezTo>
                    <a:cubicBezTo>
                      <a:pt x="15311" y="23332"/>
                      <a:pt x="15144" y="23398"/>
                      <a:pt x="14911" y="23398"/>
                    </a:cubicBezTo>
                    <a:cubicBezTo>
                      <a:pt x="14811" y="23398"/>
                      <a:pt x="14644" y="23432"/>
                      <a:pt x="14511" y="23432"/>
                    </a:cubicBezTo>
                    <a:lnTo>
                      <a:pt x="14310" y="23432"/>
                    </a:lnTo>
                    <a:cubicBezTo>
                      <a:pt x="14077" y="23432"/>
                      <a:pt x="13910" y="23398"/>
                      <a:pt x="13710" y="23298"/>
                    </a:cubicBezTo>
                    <a:cubicBezTo>
                      <a:pt x="13243" y="23131"/>
                      <a:pt x="12843" y="22865"/>
                      <a:pt x="12543" y="22498"/>
                    </a:cubicBezTo>
                    <a:cubicBezTo>
                      <a:pt x="13677" y="20730"/>
                      <a:pt x="15011" y="18828"/>
                      <a:pt x="16712" y="17260"/>
                    </a:cubicBezTo>
                    <a:cubicBezTo>
                      <a:pt x="17646" y="16393"/>
                      <a:pt x="18714" y="15626"/>
                      <a:pt x="19814" y="14959"/>
                    </a:cubicBezTo>
                    <a:cubicBezTo>
                      <a:pt x="20015" y="14825"/>
                      <a:pt x="20215" y="14725"/>
                      <a:pt x="20415" y="14625"/>
                    </a:cubicBezTo>
                    <a:cubicBezTo>
                      <a:pt x="21582" y="13991"/>
                      <a:pt x="22750" y="13458"/>
                      <a:pt x="23817" y="13057"/>
                    </a:cubicBezTo>
                    <a:close/>
                    <a:moveTo>
                      <a:pt x="5971" y="28902"/>
                    </a:moveTo>
                    <a:cubicBezTo>
                      <a:pt x="6171" y="28902"/>
                      <a:pt x="6371" y="28936"/>
                      <a:pt x="6572" y="29036"/>
                    </a:cubicBezTo>
                    <a:cubicBezTo>
                      <a:pt x="6738" y="29102"/>
                      <a:pt x="6872" y="29202"/>
                      <a:pt x="7005" y="29302"/>
                    </a:cubicBezTo>
                    <a:cubicBezTo>
                      <a:pt x="7139" y="29469"/>
                      <a:pt x="7205" y="29636"/>
                      <a:pt x="7305" y="29803"/>
                    </a:cubicBezTo>
                    <a:cubicBezTo>
                      <a:pt x="7439" y="30136"/>
                      <a:pt x="7439" y="30537"/>
                      <a:pt x="7272" y="30804"/>
                    </a:cubicBezTo>
                    <a:cubicBezTo>
                      <a:pt x="7172" y="31037"/>
                      <a:pt x="7039" y="31204"/>
                      <a:pt x="6872" y="31304"/>
                    </a:cubicBezTo>
                    <a:cubicBezTo>
                      <a:pt x="6651" y="31505"/>
                      <a:pt x="6369" y="31609"/>
                      <a:pt x="6078" y="31609"/>
                    </a:cubicBezTo>
                    <a:cubicBezTo>
                      <a:pt x="5886" y="31609"/>
                      <a:pt x="5690" y="31564"/>
                      <a:pt x="5504" y="31471"/>
                    </a:cubicBezTo>
                    <a:cubicBezTo>
                      <a:pt x="5371" y="31437"/>
                      <a:pt x="5271" y="31371"/>
                      <a:pt x="5171" y="31237"/>
                    </a:cubicBezTo>
                    <a:cubicBezTo>
                      <a:pt x="5037" y="31104"/>
                      <a:pt x="4937" y="30970"/>
                      <a:pt x="4837" y="30804"/>
                    </a:cubicBezTo>
                    <a:cubicBezTo>
                      <a:pt x="4670" y="30470"/>
                      <a:pt x="4670" y="30070"/>
                      <a:pt x="4837" y="29703"/>
                    </a:cubicBezTo>
                    <a:cubicBezTo>
                      <a:pt x="5037" y="29236"/>
                      <a:pt x="5471" y="28936"/>
                      <a:pt x="5971" y="28902"/>
                    </a:cubicBezTo>
                    <a:close/>
                    <a:moveTo>
                      <a:pt x="11275" y="18361"/>
                    </a:moveTo>
                    <a:cubicBezTo>
                      <a:pt x="11275" y="18395"/>
                      <a:pt x="11308" y="18395"/>
                      <a:pt x="11308" y="18428"/>
                    </a:cubicBezTo>
                    <a:cubicBezTo>
                      <a:pt x="11342" y="18461"/>
                      <a:pt x="11375" y="18528"/>
                      <a:pt x="11375" y="18561"/>
                    </a:cubicBezTo>
                    <a:cubicBezTo>
                      <a:pt x="11442" y="18595"/>
                      <a:pt x="11475" y="18695"/>
                      <a:pt x="11475" y="18728"/>
                    </a:cubicBezTo>
                    <a:cubicBezTo>
                      <a:pt x="11508" y="18762"/>
                      <a:pt x="11508" y="18862"/>
                      <a:pt x="11542" y="18895"/>
                    </a:cubicBezTo>
                    <a:cubicBezTo>
                      <a:pt x="11709" y="19229"/>
                      <a:pt x="11642" y="19762"/>
                      <a:pt x="11542" y="20229"/>
                    </a:cubicBezTo>
                    <a:cubicBezTo>
                      <a:pt x="11508" y="20429"/>
                      <a:pt x="11508" y="20596"/>
                      <a:pt x="11475" y="20796"/>
                    </a:cubicBezTo>
                    <a:lnTo>
                      <a:pt x="11475" y="21130"/>
                    </a:lnTo>
                    <a:cubicBezTo>
                      <a:pt x="11475" y="21697"/>
                      <a:pt x="11642" y="22197"/>
                      <a:pt x="11942" y="22631"/>
                    </a:cubicBezTo>
                    <a:cubicBezTo>
                      <a:pt x="11542" y="23231"/>
                      <a:pt x="11208" y="23799"/>
                      <a:pt x="10875" y="24366"/>
                    </a:cubicBezTo>
                    <a:cubicBezTo>
                      <a:pt x="9774" y="26200"/>
                      <a:pt x="8706" y="27901"/>
                      <a:pt x="7472" y="29202"/>
                    </a:cubicBezTo>
                    <a:cubicBezTo>
                      <a:pt x="7305" y="29036"/>
                      <a:pt x="7139" y="28902"/>
                      <a:pt x="6939" y="28802"/>
                    </a:cubicBezTo>
                    <a:cubicBezTo>
                      <a:pt x="6638" y="28702"/>
                      <a:pt x="6338" y="28635"/>
                      <a:pt x="6038" y="28635"/>
                    </a:cubicBezTo>
                    <a:cubicBezTo>
                      <a:pt x="5704" y="28635"/>
                      <a:pt x="5371" y="28769"/>
                      <a:pt x="5137" y="28969"/>
                    </a:cubicBezTo>
                    <a:cubicBezTo>
                      <a:pt x="4870" y="29202"/>
                      <a:pt x="4637" y="29436"/>
                      <a:pt x="4503" y="29736"/>
                    </a:cubicBezTo>
                    <a:cubicBezTo>
                      <a:pt x="4303" y="30236"/>
                      <a:pt x="4303" y="30770"/>
                      <a:pt x="4503" y="31237"/>
                    </a:cubicBezTo>
                    <a:cubicBezTo>
                      <a:pt x="4003" y="31404"/>
                      <a:pt x="3469" y="31504"/>
                      <a:pt x="2869" y="31571"/>
                    </a:cubicBezTo>
                    <a:cubicBezTo>
                      <a:pt x="2769" y="31571"/>
                      <a:pt x="2635" y="31671"/>
                      <a:pt x="2635" y="31838"/>
                    </a:cubicBezTo>
                    <a:cubicBezTo>
                      <a:pt x="2635" y="31971"/>
                      <a:pt x="2769" y="32104"/>
                      <a:pt x="2869" y="32104"/>
                    </a:cubicBezTo>
                    <a:cubicBezTo>
                      <a:pt x="3536" y="32071"/>
                      <a:pt x="4170" y="31938"/>
                      <a:pt x="4770" y="31738"/>
                    </a:cubicBezTo>
                    <a:cubicBezTo>
                      <a:pt x="4937" y="31938"/>
                      <a:pt x="5137" y="32104"/>
                      <a:pt x="5437" y="32238"/>
                    </a:cubicBezTo>
                    <a:cubicBezTo>
                      <a:pt x="5671" y="32338"/>
                      <a:pt x="5938" y="32405"/>
                      <a:pt x="6171" y="32405"/>
                    </a:cubicBezTo>
                    <a:cubicBezTo>
                      <a:pt x="6605" y="32405"/>
                      <a:pt x="6972" y="32271"/>
                      <a:pt x="7305" y="32004"/>
                    </a:cubicBezTo>
                    <a:cubicBezTo>
                      <a:pt x="7539" y="31838"/>
                      <a:pt x="7706" y="31604"/>
                      <a:pt x="7839" y="31337"/>
                    </a:cubicBezTo>
                    <a:cubicBezTo>
                      <a:pt x="8039" y="30904"/>
                      <a:pt x="8039" y="30403"/>
                      <a:pt x="7873" y="29936"/>
                    </a:cubicBezTo>
                    <a:cubicBezTo>
                      <a:pt x="7839" y="29836"/>
                      <a:pt x="7839" y="29769"/>
                      <a:pt x="7806" y="29736"/>
                    </a:cubicBezTo>
                    <a:cubicBezTo>
                      <a:pt x="9107" y="28402"/>
                      <a:pt x="10174" y="26601"/>
                      <a:pt x="11342" y="24733"/>
                    </a:cubicBezTo>
                    <a:cubicBezTo>
                      <a:pt x="11642" y="24232"/>
                      <a:pt x="11975" y="23732"/>
                      <a:pt x="12309" y="23165"/>
                    </a:cubicBezTo>
                    <a:cubicBezTo>
                      <a:pt x="12643" y="23565"/>
                      <a:pt x="13043" y="23832"/>
                      <a:pt x="13543" y="23999"/>
                    </a:cubicBezTo>
                    <a:cubicBezTo>
                      <a:pt x="13643" y="24065"/>
                      <a:pt x="13677" y="24065"/>
                      <a:pt x="13777" y="24099"/>
                    </a:cubicBezTo>
                    <a:lnTo>
                      <a:pt x="13710" y="24132"/>
                    </a:lnTo>
                    <a:lnTo>
                      <a:pt x="13677" y="24165"/>
                    </a:lnTo>
                    <a:lnTo>
                      <a:pt x="13643" y="24232"/>
                    </a:lnTo>
                    <a:lnTo>
                      <a:pt x="13376" y="24466"/>
                    </a:lnTo>
                    <a:lnTo>
                      <a:pt x="13310" y="24566"/>
                    </a:lnTo>
                    <a:cubicBezTo>
                      <a:pt x="13210" y="24632"/>
                      <a:pt x="13110" y="24766"/>
                      <a:pt x="13010" y="24899"/>
                    </a:cubicBezTo>
                    <a:cubicBezTo>
                      <a:pt x="12943" y="24966"/>
                      <a:pt x="12876" y="25066"/>
                      <a:pt x="12809" y="25133"/>
                    </a:cubicBezTo>
                    <a:cubicBezTo>
                      <a:pt x="12776" y="25233"/>
                      <a:pt x="12676" y="25266"/>
                      <a:pt x="12643" y="25333"/>
                    </a:cubicBezTo>
                    <a:cubicBezTo>
                      <a:pt x="12543" y="25433"/>
                      <a:pt x="12509" y="25500"/>
                      <a:pt x="12476" y="25566"/>
                    </a:cubicBezTo>
                    <a:cubicBezTo>
                      <a:pt x="12442" y="25600"/>
                      <a:pt x="12376" y="25667"/>
                      <a:pt x="12342" y="25733"/>
                    </a:cubicBezTo>
                    <a:cubicBezTo>
                      <a:pt x="12276" y="25833"/>
                      <a:pt x="12176" y="25933"/>
                      <a:pt x="12109" y="26067"/>
                    </a:cubicBezTo>
                    <a:lnTo>
                      <a:pt x="12009" y="26134"/>
                    </a:lnTo>
                    <a:cubicBezTo>
                      <a:pt x="11942" y="26234"/>
                      <a:pt x="11842" y="26334"/>
                      <a:pt x="11809" y="26434"/>
                    </a:cubicBezTo>
                    <a:cubicBezTo>
                      <a:pt x="11720" y="26378"/>
                      <a:pt x="11653" y="26356"/>
                      <a:pt x="11600" y="26356"/>
                    </a:cubicBezTo>
                    <a:cubicBezTo>
                      <a:pt x="11494" y="26356"/>
                      <a:pt x="11442" y="26445"/>
                      <a:pt x="11375" y="26534"/>
                    </a:cubicBezTo>
                    <a:cubicBezTo>
                      <a:pt x="11308" y="26634"/>
                      <a:pt x="11175" y="26801"/>
                      <a:pt x="11108" y="26934"/>
                    </a:cubicBezTo>
                    <a:cubicBezTo>
                      <a:pt x="11108" y="26934"/>
                      <a:pt x="11108" y="26967"/>
                      <a:pt x="11041" y="26967"/>
                    </a:cubicBezTo>
                    <a:cubicBezTo>
                      <a:pt x="11008" y="27034"/>
                      <a:pt x="11008" y="27068"/>
                      <a:pt x="10975" y="27101"/>
                    </a:cubicBezTo>
                    <a:cubicBezTo>
                      <a:pt x="10941" y="27134"/>
                      <a:pt x="10941" y="27201"/>
                      <a:pt x="10875" y="27234"/>
                    </a:cubicBezTo>
                    <a:cubicBezTo>
                      <a:pt x="10841" y="27268"/>
                      <a:pt x="10841" y="27301"/>
                      <a:pt x="10808" y="27334"/>
                    </a:cubicBezTo>
                    <a:cubicBezTo>
                      <a:pt x="10775" y="27434"/>
                      <a:pt x="10708" y="27535"/>
                      <a:pt x="10641" y="27568"/>
                    </a:cubicBezTo>
                    <a:cubicBezTo>
                      <a:pt x="10641" y="27601"/>
                      <a:pt x="10608" y="27601"/>
                      <a:pt x="10608" y="27635"/>
                    </a:cubicBezTo>
                    <a:cubicBezTo>
                      <a:pt x="10541" y="27735"/>
                      <a:pt x="10508" y="27768"/>
                      <a:pt x="10474" y="27868"/>
                    </a:cubicBezTo>
                    <a:cubicBezTo>
                      <a:pt x="10474" y="27901"/>
                      <a:pt x="10441" y="27901"/>
                      <a:pt x="10441" y="27901"/>
                    </a:cubicBezTo>
                    <a:cubicBezTo>
                      <a:pt x="10374" y="27968"/>
                      <a:pt x="10341" y="28002"/>
                      <a:pt x="10308" y="28102"/>
                    </a:cubicBezTo>
                    <a:cubicBezTo>
                      <a:pt x="10274" y="28135"/>
                      <a:pt x="10208" y="28235"/>
                      <a:pt x="10208" y="28268"/>
                    </a:cubicBezTo>
                    <a:cubicBezTo>
                      <a:pt x="10107" y="28435"/>
                      <a:pt x="10007" y="28602"/>
                      <a:pt x="9874" y="28802"/>
                    </a:cubicBezTo>
                    <a:lnTo>
                      <a:pt x="9640" y="29202"/>
                    </a:lnTo>
                    <a:cubicBezTo>
                      <a:pt x="9607" y="29269"/>
                      <a:pt x="9507" y="29403"/>
                      <a:pt x="9474" y="29536"/>
                    </a:cubicBezTo>
                    <a:cubicBezTo>
                      <a:pt x="9374" y="29703"/>
                      <a:pt x="9274" y="29903"/>
                      <a:pt x="9173" y="30070"/>
                    </a:cubicBezTo>
                    <a:lnTo>
                      <a:pt x="9040" y="30303"/>
                    </a:lnTo>
                    <a:lnTo>
                      <a:pt x="8807" y="30804"/>
                    </a:lnTo>
                    <a:cubicBezTo>
                      <a:pt x="8807" y="30837"/>
                      <a:pt x="8773" y="30837"/>
                      <a:pt x="8773" y="30904"/>
                    </a:cubicBezTo>
                    <a:cubicBezTo>
                      <a:pt x="8706" y="30970"/>
                      <a:pt x="8673" y="31004"/>
                      <a:pt x="8673" y="31104"/>
                    </a:cubicBezTo>
                    <a:cubicBezTo>
                      <a:pt x="8640" y="31204"/>
                      <a:pt x="8606" y="31304"/>
                      <a:pt x="8540" y="31404"/>
                    </a:cubicBezTo>
                    <a:cubicBezTo>
                      <a:pt x="8473" y="31571"/>
                      <a:pt x="8373" y="31738"/>
                      <a:pt x="8306" y="31938"/>
                    </a:cubicBezTo>
                    <a:cubicBezTo>
                      <a:pt x="8206" y="32071"/>
                      <a:pt x="8173" y="32238"/>
                      <a:pt x="8139" y="32338"/>
                    </a:cubicBezTo>
                    <a:lnTo>
                      <a:pt x="8139" y="32405"/>
                    </a:lnTo>
                    <a:cubicBezTo>
                      <a:pt x="8039" y="32571"/>
                      <a:pt x="8006" y="32672"/>
                      <a:pt x="7939" y="32838"/>
                    </a:cubicBezTo>
                    <a:lnTo>
                      <a:pt x="7806" y="33105"/>
                    </a:lnTo>
                    <a:cubicBezTo>
                      <a:pt x="7706" y="33272"/>
                      <a:pt x="7672" y="33439"/>
                      <a:pt x="7606" y="33606"/>
                    </a:cubicBezTo>
                    <a:lnTo>
                      <a:pt x="7472" y="33972"/>
                    </a:lnTo>
                    <a:cubicBezTo>
                      <a:pt x="7472" y="34006"/>
                      <a:pt x="7439" y="34073"/>
                      <a:pt x="7439" y="34106"/>
                    </a:cubicBezTo>
                    <a:cubicBezTo>
                      <a:pt x="7372" y="34173"/>
                      <a:pt x="7372" y="34273"/>
                      <a:pt x="7339" y="34306"/>
                    </a:cubicBezTo>
                    <a:cubicBezTo>
                      <a:pt x="7272" y="34473"/>
                      <a:pt x="7205" y="34640"/>
                      <a:pt x="7172" y="34806"/>
                    </a:cubicBezTo>
                    <a:cubicBezTo>
                      <a:pt x="7172" y="34840"/>
                      <a:pt x="7139" y="34906"/>
                      <a:pt x="7139" y="34940"/>
                    </a:cubicBezTo>
                    <a:cubicBezTo>
                      <a:pt x="7105" y="35007"/>
                      <a:pt x="7105" y="35107"/>
                      <a:pt x="7039" y="35173"/>
                    </a:cubicBezTo>
                    <a:cubicBezTo>
                      <a:pt x="7005" y="35273"/>
                      <a:pt x="6972" y="35407"/>
                      <a:pt x="6939" y="35507"/>
                    </a:cubicBezTo>
                    <a:cubicBezTo>
                      <a:pt x="6838" y="35740"/>
                      <a:pt x="6805" y="35907"/>
                      <a:pt x="6705" y="36107"/>
                    </a:cubicBezTo>
                    <a:cubicBezTo>
                      <a:pt x="6705" y="36141"/>
                      <a:pt x="6672" y="36174"/>
                      <a:pt x="6672" y="36241"/>
                    </a:cubicBezTo>
                    <a:lnTo>
                      <a:pt x="6672" y="36307"/>
                    </a:lnTo>
                    <a:cubicBezTo>
                      <a:pt x="6672" y="36341"/>
                      <a:pt x="6638" y="36408"/>
                      <a:pt x="6638" y="36441"/>
                    </a:cubicBezTo>
                    <a:lnTo>
                      <a:pt x="6271" y="37675"/>
                    </a:lnTo>
                    <a:cubicBezTo>
                      <a:pt x="6205" y="37775"/>
                      <a:pt x="6205" y="37842"/>
                      <a:pt x="6171" y="37942"/>
                    </a:cubicBezTo>
                    <a:cubicBezTo>
                      <a:pt x="6138" y="38109"/>
                      <a:pt x="6105" y="38309"/>
                      <a:pt x="6005" y="38476"/>
                    </a:cubicBezTo>
                    <a:cubicBezTo>
                      <a:pt x="6005" y="38509"/>
                      <a:pt x="5971" y="38609"/>
                      <a:pt x="5971" y="38642"/>
                    </a:cubicBezTo>
                    <a:lnTo>
                      <a:pt x="5971" y="38743"/>
                    </a:lnTo>
                    <a:cubicBezTo>
                      <a:pt x="5938" y="38809"/>
                      <a:pt x="5938" y="38909"/>
                      <a:pt x="5871" y="38976"/>
                    </a:cubicBezTo>
                    <a:cubicBezTo>
                      <a:pt x="4770" y="37942"/>
                      <a:pt x="3770" y="36808"/>
                      <a:pt x="2969" y="35607"/>
                    </a:cubicBezTo>
                    <a:cubicBezTo>
                      <a:pt x="2836" y="35440"/>
                      <a:pt x="2702" y="35240"/>
                      <a:pt x="2602" y="35073"/>
                    </a:cubicBezTo>
                    <a:cubicBezTo>
                      <a:pt x="2502" y="34940"/>
                      <a:pt x="2435" y="34806"/>
                      <a:pt x="2369" y="34673"/>
                    </a:cubicBezTo>
                    <a:cubicBezTo>
                      <a:pt x="1968" y="33972"/>
                      <a:pt x="1635" y="33272"/>
                      <a:pt x="1334" y="32505"/>
                    </a:cubicBezTo>
                    <a:cubicBezTo>
                      <a:pt x="1168" y="32071"/>
                      <a:pt x="1001" y="31637"/>
                      <a:pt x="934" y="31170"/>
                    </a:cubicBezTo>
                    <a:lnTo>
                      <a:pt x="801" y="30670"/>
                    </a:lnTo>
                    <a:cubicBezTo>
                      <a:pt x="801" y="30603"/>
                      <a:pt x="767" y="30503"/>
                      <a:pt x="767" y="30470"/>
                    </a:cubicBezTo>
                    <a:cubicBezTo>
                      <a:pt x="701" y="30270"/>
                      <a:pt x="667" y="30070"/>
                      <a:pt x="667" y="29803"/>
                    </a:cubicBezTo>
                    <a:cubicBezTo>
                      <a:pt x="667" y="29669"/>
                      <a:pt x="634" y="29603"/>
                      <a:pt x="634" y="29469"/>
                    </a:cubicBezTo>
                    <a:cubicBezTo>
                      <a:pt x="801" y="29002"/>
                      <a:pt x="1001" y="28569"/>
                      <a:pt x="1201" y="28102"/>
                    </a:cubicBezTo>
                    <a:cubicBezTo>
                      <a:pt x="1268" y="28002"/>
                      <a:pt x="1301" y="27901"/>
                      <a:pt x="1334" y="27801"/>
                    </a:cubicBezTo>
                    <a:cubicBezTo>
                      <a:pt x="1435" y="27635"/>
                      <a:pt x="1501" y="27501"/>
                      <a:pt x="1535" y="27334"/>
                    </a:cubicBezTo>
                    <a:cubicBezTo>
                      <a:pt x="1668" y="27068"/>
                      <a:pt x="1835" y="26767"/>
                      <a:pt x="2002" y="26467"/>
                    </a:cubicBezTo>
                    <a:lnTo>
                      <a:pt x="2369" y="25833"/>
                    </a:lnTo>
                    <a:cubicBezTo>
                      <a:pt x="2469" y="25667"/>
                      <a:pt x="2535" y="25566"/>
                      <a:pt x="2635" y="25433"/>
                    </a:cubicBezTo>
                    <a:cubicBezTo>
                      <a:pt x="2702" y="25266"/>
                      <a:pt x="2836" y="25099"/>
                      <a:pt x="2969" y="24933"/>
                    </a:cubicBezTo>
                    <a:cubicBezTo>
                      <a:pt x="3036" y="24766"/>
                      <a:pt x="3169" y="24599"/>
                      <a:pt x="3303" y="24466"/>
                    </a:cubicBezTo>
                    <a:cubicBezTo>
                      <a:pt x="3503" y="24165"/>
                      <a:pt x="3703" y="23899"/>
                      <a:pt x="3970" y="23598"/>
                    </a:cubicBezTo>
                    <a:cubicBezTo>
                      <a:pt x="4036" y="23498"/>
                      <a:pt x="4103" y="23432"/>
                      <a:pt x="4170" y="23365"/>
                    </a:cubicBezTo>
                    <a:cubicBezTo>
                      <a:pt x="4270" y="23265"/>
                      <a:pt x="4303" y="23165"/>
                      <a:pt x="4370" y="23098"/>
                    </a:cubicBezTo>
                    <a:cubicBezTo>
                      <a:pt x="4470" y="22965"/>
                      <a:pt x="4537" y="22898"/>
                      <a:pt x="4670" y="22764"/>
                    </a:cubicBezTo>
                    <a:cubicBezTo>
                      <a:pt x="4704" y="22698"/>
                      <a:pt x="4804" y="22598"/>
                      <a:pt x="4870" y="22564"/>
                    </a:cubicBezTo>
                    <a:cubicBezTo>
                      <a:pt x="4970" y="22464"/>
                      <a:pt x="5037" y="22364"/>
                      <a:pt x="5171" y="22264"/>
                    </a:cubicBezTo>
                    <a:lnTo>
                      <a:pt x="5471" y="21964"/>
                    </a:lnTo>
                    <a:cubicBezTo>
                      <a:pt x="5771" y="21697"/>
                      <a:pt x="6038" y="21397"/>
                      <a:pt x="6371" y="21130"/>
                    </a:cubicBezTo>
                    <a:lnTo>
                      <a:pt x="6672" y="20896"/>
                    </a:lnTo>
                    <a:cubicBezTo>
                      <a:pt x="6772" y="20796"/>
                      <a:pt x="6872" y="20730"/>
                      <a:pt x="6972" y="20630"/>
                    </a:cubicBezTo>
                    <a:lnTo>
                      <a:pt x="7839" y="20029"/>
                    </a:lnTo>
                    <a:cubicBezTo>
                      <a:pt x="7973" y="19929"/>
                      <a:pt x="8039" y="19862"/>
                      <a:pt x="8173" y="19796"/>
                    </a:cubicBezTo>
                    <a:cubicBezTo>
                      <a:pt x="8473" y="19629"/>
                      <a:pt x="8773" y="19429"/>
                      <a:pt x="9007" y="19295"/>
                    </a:cubicBezTo>
                    <a:lnTo>
                      <a:pt x="9040" y="19295"/>
                    </a:lnTo>
                    <a:cubicBezTo>
                      <a:pt x="9274" y="19195"/>
                      <a:pt x="9440" y="19095"/>
                      <a:pt x="9640" y="19028"/>
                    </a:cubicBezTo>
                    <a:cubicBezTo>
                      <a:pt x="9707" y="18962"/>
                      <a:pt x="9807" y="18928"/>
                      <a:pt x="9941" y="18895"/>
                    </a:cubicBezTo>
                    <a:cubicBezTo>
                      <a:pt x="10107" y="18795"/>
                      <a:pt x="10308" y="18728"/>
                      <a:pt x="10474" y="18628"/>
                    </a:cubicBezTo>
                    <a:cubicBezTo>
                      <a:pt x="10641" y="18561"/>
                      <a:pt x="10841" y="18461"/>
                      <a:pt x="11008" y="18428"/>
                    </a:cubicBezTo>
                    <a:cubicBezTo>
                      <a:pt x="11108" y="18395"/>
                      <a:pt x="11175" y="18361"/>
                      <a:pt x="11275" y="18361"/>
                    </a:cubicBezTo>
                    <a:close/>
                    <a:moveTo>
                      <a:pt x="38561" y="24699"/>
                    </a:moveTo>
                    <a:cubicBezTo>
                      <a:pt x="38995" y="25767"/>
                      <a:pt x="39328" y="26934"/>
                      <a:pt x="39562" y="28102"/>
                    </a:cubicBezTo>
                    <a:cubicBezTo>
                      <a:pt x="40329" y="32104"/>
                      <a:pt x="39629" y="36274"/>
                      <a:pt x="37560" y="39410"/>
                    </a:cubicBezTo>
                    <a:cubicBezTo>
                      <a:pt x="37560" y="39376"/>
                      <a:pt x="37560" y="39310"/>
                      <a:pt x="37627" y="39276"/>
                    </a:cubicBezTo>
                    <a:lnTo>
                      <a:pt x="37627" y="39210"/>
                    </a:lnTo>
                    <a:lnTo>
                      <a:pt x="37627" y="39143"/>
                    </a:lnTo>
                    <a:lnTo>
                      <a:pt x="37627" y="39076"/>
                    </a:lnTo>
                    <a:cubicBezTo>
                      <a:pt x="37661" y="38909"/>
                      <a:pt x="37661" y="38776"/>
                      <a:pt x="37694" y="38609"/>
                    </a:cubicBezTo>
                    <a:lnTo>
                      <a:pt x="37694" y="38542"/>
                    </a:lnTo>
                    <a:lnTo>
                      <a:pt x="37694" y="38476"/>
                    </a:lnTo>
                    <a:lnTo>
                      <a:pt x="37694" y="38409"/>
                    </a:lnTo>
                    <a:cubicBezTo>
                      <a:pt x="37694" y="38376"/>
                      <a:pt x="37694" y="38276"/>
                      <a:pt x="37727" y="38242"/>
                    </a:cubicBezTo>
                    <a:cubicBezTo>
                      <a:pt x="37727" y="38109"/>
                      <a:pt x="37761" y="37975"/>
                      <a:pt x="37761" y="37875"/>
                    </a:cubicBezTo>
                    <a:lnTo>
                      <a:pt x="37761" y="37775"/>
                    </a:lnTo>
                    <a:cubicBezTo>
                      <a:pt x="37761" y="37675"/>
                      <a:pt x="37761" y="37608"/>
                      <a:pt x="37827" y="37542"/>
                    </a:cubicBezTo>
                    <a:cubicBezTo>
                      <a:pt x="37827" y="37442"/>
                      <a:pt x="37827" y="37342"/>
                      <a:pt x="37861" y="37275"/>
                    </a:cubicBezTo>
                    <a:cubicBezTo>
                      <a:pt x="37861" y="37141"/>
                      <a:pt x="37894" y="36975"/>
                      <a:pt x="37894" y="36875"/>
                    </a:cubicBezTo>
                    <a:lnTo>
                      <a:pt x="37894" y="36774"/>
                    </a:lnTo>
                    <a:lnTo>
                      <a:pt x="37894" y="36541"/>
                    </a:lnTo>
                    <a:lnTo>
                      <a:pt x="37894" y="36274"/>
                    </a:lnTo>
                    <a:lnTo>
                      <a:pt x="37894" y="35941"/>
                    </a:lnTo>
                    <a:lnTo>
                      <a:pt x="37894" y="35807"/>
                    </a:lnTo>
                    <a:lnTo>
                      <a:pt x="37894" y="35373"/>
                    </a:lnTo>
                    <a:lnTo>
                      <a:pt x="37894" y="35107"/>
                    </a:lnTo>
                    <a:cubicBezTo>
                      <a:pt x="37894" y="34873"/>
                      <a:pt x="37894" y="34606"/>
                      <a:pt x="37861" y="34373"/>
                    </a:cubicBezTo>
                    <a:lnTo>
                      <a:pt x="37861" y="34073"/>
                    </a:lnTo>
                    <a:lnTo>
                      <a:pt x="37861" y="34039"/>
                    </a:lnTo>
                    <a:cubicBezTo>
                      <a:pt x="37861" y="33906"/>
                      <a:pt x="37861" y="33772"/>
                      <a:pt x="37827" y="33706"/>
                    </a:cubicBezTo>
                    <a:lnTo>
                      <a:pt x="37827" y="33606"/>
                    </a:lnTo>
                    <a:cubicBezTo>
                      <a:pt x="37827" y="33472"/>
                      <a:pt x="37827" y="33405"/>
                      <a:pt x="37761" y="33272"/>
                    </a:cubicBezTo>
                    <a:lnTo>
                      <a:pt x="37761" y="33105"/>
                    </a:lnTo>
                    <a:cubicBezTo>
                      <a:pt x="37761" y="32972"/>
                      <a:pt x="37727" y="32905"/>
                      <a:pt x="37727" y="32772"/>
                    </a:cubicBezTo>
                    <a:cubicBezTo>
                      <a:pt x="37727" y="32705"/>
                      <a:pt x="37694" y="32605"/>
                      <a:pt x="37694" y="32538"/>
                    </a:cubicBezTo>
                    <a:cubicBezTo>
                      <a:pt x="37694" y="32438"/>
                      <a:pt x="37694" y="32405"/>
                      <a:pt x="37661" y="32305"/>
                    </a:cubicBezTo>
                    <a:lnTo>
                      <a:pt x="37661" y="32238"/>
                    </a:lnTo>
                    <a:cubicBezTo>
                      <a:pt x="37661" y="32138"/>
                      <a:pt x="37627" y="32071"/>
                      <a:pt x="37627" y="32038"/>
                    </a:cubicBezTo>
                    <a:cubicBezTo>
                      <a:pt x="37560" y="31904"/>
                      <a:pt x="37560" y="31771"/>
                      <a:pt x="37527" y="31637"/>
                    </a:cubicBezTo>
                    <a:lnTo>
                      <a:pt x="37527" y="31604"/>
                    </a:lnTo>
                    <a:cubicBezTo>
                      <a:pt x="37494" y="31471"/>
                      <a:pt x="37494" y="31371"/>
                      <a:pt x="37460" y="31271"/>
                    </a:cubicBezTo>
                    <a:cubicBezTo>
                      <a:pt x="37394" y="31137"/>
                      <a:pt x="37394" y="31037"/>
                      <a:pt x="37360" y="30904"/>
                    </a:cubicBezTo>
                    <a:lnTo>
                      <a:pt x="37227" y="30403"/>
                    </a:lnTo>
                    <a:cubicBezTo>
                      <a:pt x="37194" y="30270"/>
                      <a:pt x="37194" y="30203"/>
                      <a:pt x="37160" y="30070"/>
                    </a:cubicBezTo>
                    <a:cubicBezTo>
                      <a:pt x="37127" y="29936"/>
                      <a:pt x="37060" y="29870"/>
                      <a:pt x="37060" y="29736"/>
                    </a:cubicBezTo>
                    <a:cubicBezTo>
                      <a:pt x="37027" y="29636"/>
                      <a:pt x="37027" y="29603"/>
                      <a:pt x="36993" y="29536"/>
                    </a:cubicBezTo>
                    <a:cubicBezTo>
                      <a:pt x="36993" y="29469"/>
                      <a:pt x="36993" y="29436"/>
                      <a:pt x="36960" y="29403"/>
                    </a:cubicBezTo>
                    <a:cubicBezTo>
                      <a:pt x="36893" y="29302"/>
                      <a:pt x="36860" y="29202"/>
                      <a:pt x="36827" y="29069"/>
                    </a:cubicBezTo>
                    <a:cubicBezTo>
                      <a:pt x="36793" y="28969"/>
                      <a:pt x="36793" y="28936"/>
                      <a:pt x="36726" y="28869"/>
                    </a:cubicBezTo>
                    <a:cubicBezTo>
                      <a:pt x="36726" y="28802"/>
                      <a:pt x="36693" y="28769"/>
                      <a:pt x="36693" y="28769"/>
                    </a:cubicBezTo>
                    <a:cubicBezTo>
                      <a:pt x="36660" y="28702"/>
                      <a:pt x="36626" y="28602"/>
                      <a:pt x="36626" y="28535"/>
                    </a:cubicBezTo>
                    <a:lnTo>
                      <a:pt x="36626" y="28469"/>
                    </a:lnTo>
                    <a:cubicBezTo>
                      <a:pt x="36560" y="28402"/>
                      <a:pt x="36560" y="28302"/>
                      <a:pt x="36526" y="28268"/>
                    </a:cubicBezTo>
                    <a:cubicBezTo>
                      <a:pt x="36526" y="28235"/>
                      <a:pt x="36526" y="28235"/>
                      <a:pt x="36493" y="28202"/>
                    </a:cubicBezTo>
                    <a:cubicBezTo>
                      <a:pt x="36460" y="28135"/>
                      <a:pt x="36460" y="28102"/>
                      <a:pt x="36393" y="28035"/>
                    </a:cubicBezTo>
                    <a:cubicBezTo>
                      <a:pt x="36393" y="27968"/>
                      <a:pt x="36360" y="27935"/>
                      <a:pt x="36360" y="27901"/>
                    </a:cubicBezTo>
                    <a:cubicBezTo>
                      <a:pt x="36360" y="27868"/>
                      <a:pt x="36326" y="27868"/>
                      <a:pt x="36326" y="27801"/>
                    </a:cubicBezTo>
                    <a:cubicBezTo>
                      <a:pt x="36293" y="27735"/>
                      <a:pt x="36226" y="27701"/>
                      <a:pt x="36226" y="27601"/>
                    </a:cubicBezTo>
                    <a:cubicBezTo>
                      <a:pt x="36159" y="27434"/>
                      <a:pt x="36059" y="27268"/>
                      <a:pt x="36026" y="27134"/>
                    </a:cubicBezTo>
                    <a:cubicBezTo>
                      <a:pt x="35993" y="27034"/>
                      <a:pt x="35893" y="26934"/>
                      <a:pt x="35859" y="26801"/>
                    </a:cubicBezTo>
                    <a:cubicBezTo>
                      <a:pt x="35826" y="26734"/>
                      <a:pt x="35792" y="26701"/>
                      <a:pt x="35792" y="26634"/>
                    </a:cubicBezTo>
                    <a:cubicBezTo>
                      <a:pt x="35726" y="26567"/>
                      <a:pt x="35692" y="26467"/>
                      <a:pt x="35659" y="26434"/>
                    </a:cubicBezTo>
                    <a:cubicBezTo>
                      <a:pt x="35626" y="26400"/>
                      <a:pt x="35626" y="26367"/>
                      <a:pt x="35559" y="26300"/>
                    </a:cubicBezTo>
                    <a:cubicBezTo>
                      <a:pt x="35392" y="26033"/>
                      <a:pt x="35225" y="25733"/>
                      <a:pt x="35025" y="25466"/>
                    </a:cubicBezTo>
                    <a:cubicBezTo>
                      <a:pt x="34992" y="25400"/>
                      <a:pt x="34959" y="25366"/>
                      <a:pt x="34892" y="25266"/>
                    </a:cubicBezTo>
                    <a:lnTo>
                      <a:pt x="37194" y="25266"/>
                    </a:lnTo>
                    <a:cubicBezTo>
                      <a:pt x="37327" y="25266"/>
                      <a:pt x="37460" y="25233"/>
                      <a:pt x="37560" y="25200"/>
                    </a:cubicBezTo>
                    <a:cubicBezTo>
                      <a:pt x="37627" y="25200"/>
                      <a:pt x="37661" y="25133"/>
                      <a:pt x="37694" y="25133"/>
                    </a:cubicBezTo>
                    <a:cubicBezTo>
                      <a:pt x="37794" y="25099"/>
                      <a:pt x="37861" y="25099"/>
                      <a:pt x="37961" y="25066"/>
                    </a:cubicBezTo>
                    <a:lnTo>
                      <a:pt x="38194" y="24933"/>
                    </a:lnTo>
                    <a:lnTo>
                      <a:pt x="38561" y="24699"/>
                    </a:lnTo>
                    <a:close/>
                    <a:moveTo>
                      <a:pt x="32056" y="36741"/>
                    </a:moveTo>
                    <a:cubicBezTo>
                      <a:pt x="32290" y="36774"/>
                      <a:pt x="32490" y="36875"/>
                      <a:pt x="32657" y="36975"/>
                    </a:cubicBezTo>
                    <a:cubicBezTo>
                      <a:pt x="32990" y="37241"/>
                      <a:pt x="33191" y="37642"/>
                      <a:pt x="33191" y="38075"/>
                    </a:cubicBezTo>
                    <a:lnTo>
                      <a:pt x="33191" y="38276"/>
                    </a:lnTo>
                    <a:cubicBezTo>
                      <a:pt x="33057" y="38609"/>
                      <a:pt x="32890" y="38943"/>
                      <a:pt x="32624" y="39143"/>
                    </a:cubicBezTo>
                    <a:cubicBezTo>
                      <a:pt x="32557" y="39143"/>
                      <a:pt x="32557" y="39210"/>
                      <a:pt x="32523" y="39210"/>
                    </a:cubicBezTo>
                    <a:cubicBezTo>
                      <a:pt x="32357" y="39276"/>
                      <a:pt x="32190" y="39376"/>
                      <a:pt x="32023" y="39410"/>
                    </a:cubicBezTo>
                    <a:cubicBezTo>
                      <a:pt x="31956" y="39426"/>
                      <a:pt x="31881" y="39435"/>
                      <a:pt x="31810" y="39435"/>
                    </a:cubicBezTo>
                    <a:cubicBezTo>
                      <a:pt x="31740" y="39435"/>
                      <a:pt x="31673" y="39426"/>
                      <a:pt x="31623" y="39410"/>
                    </a:cubicBezTo>
                    <a:cubicBezTo>
                      <a:pt x="31122" y="39310"/>
                      <a:pt x="30689" y="38976"/>
                      <a:pt x="30555" y="38476"/>
                    </a:cubicBezTo>
                    <a:cubicBezTo>
                      <a:pt x="30489" y="38276"/>
                      <a:pt x="30489" y="38075"/>
                      <a:pt x="30522" y="37875"/>
                    </a:cubicBezTo>
                    <a:cubicBezTo>
                      <a:pt x="30555" y="37542"/>
                      <a:pt x="30789" y="37208"/>
                      <a:pt x="31056" y="36975"/>
                    </a:cubicBezTo>
                    <a:cubicBezTo>
                      <a:pt x="31223" y="36875"/>
                      <a:pt x="31356" y="36808"/>
                      <a:pt x="31556" y="36774"/>
                    </a:cubicBezTo>
                    <a:cubicBezTo>
                      <a:pt x="31656" y="36741"/>
                      <a:pt x="31723" y="36741"/>
                      <a:pt x="31856" y="36741"/>
                    </a:cubicBezTo>
                    <a:close/>
                    <a:moveTo>
                      <a:pt x="16532" y="23514"/>
                    </a:moveTo>
                    <a:cubicBezTo>
                      <a:pt x="17028" y="23514"/>
                      <a:pt x="17466" y="23657"/>
                      <a:pt x="17880" y="24132"/>
                    </a:cubicBezTo>
                    <a:cubicBezTo>
                      <a:pt x="18213" y="24566"/>
                      <a:pt x="18313" y="25066"/>
                      <a:pt x="18380" y="25600"/>
                    </a:cubicBezTo>
                    <a:cubicBezTo>
                      <a:pt x="18413" y="25933"/>
                      <a:pt x="18480" y="26267"/>
                      <a:pt x="18580" y="26634"/>
                    </a:cubicBezTo>
                    <a:cubicBezTo>
                      <a:pt x="18647" y="26767"/>
                      <a:pt x="18680" y="26867"/>
                      <a:pt x="18714" y="26967"/>
                    </a:cubicBezTo>
                    <a:lnTo>
                      <a:pt x="18714" y="27034"/>
                    </a:lnTo>
                    <a:lnTo>
                      <a:pt x="18847" y="27268"/>
                    </a:lnTo>
                    <a:lnTo>
                      <a:pt x="18880" y="27301"/>
                    </a:lnTo>
                    <a:cubicBezTo>
                      <a:pt x="18914" y="27401"/>
                      <a:pt x="19014" y="27535"/>
                      <a:pt x="19047" y="27601"/>
                    </a:cubicBezTo>
                    <a:cubicBezTo>
                      <a:pt x="19147" y="27701"/>
                      <a:pt x="19181" y="27768"/>
                      <a:pt x="19247" y="27868"/>
                    </a:cubicBezTo>
                    <a:lnTo>
                      <a:pt x="19314" y="27901"/>
                    </a:lnTo>
                    <a:cubicBezTo>
                      <a:pt x="19347" y="27968"/>
                      <a:pt x="19414" y="28002"/>
                      <a:pt x="19514" y="28102"/>
                    </a:cubicBezTo>
                    <a:lnTo>
                      <a:pt x="19581" y="28168"/>
                    </a:lnTo>
                    <a:cubicBezTo>
                      <a:pt x="19648" y="28235"/>
                      <a:pt x="19714" y="28268"/>
                      <a:pt x="19814" y="28302"/>
                    </a:cubicBezTo>
                    <a:lnTo>
                      <a:pt x="19848" y="28335"/>
                    </a:lnTo>
                    <a:cubicBezTo>
                      <a:pt x="19914" y="28402"/>
                      <a:pt x="19981" y="28435"/>
                      <a:pt x="20048" y="28469"/>
                    </a:cubicBezTo>
                    <a:cubicBezTo>
                      <a:pt x="20148" y="28502"/>
                      <a:pt x="20215" y="28569"/>
                      <a:pt x="20348" y="28602"/>
                    </a:cubicBezTo>
                    <a:cubicBezTo>
                      <a:pt x="20381" y="28602"/>
                      <a:pt x="20381" y="28635"/>
                      <a:pt x="20381" y="28635"/>
                    </a:cubicBezTo>
                    <a:lnTo>
                      <a:pt x="15678" y="44280"/>
                    </a:lnTo>
                    <a:cubicBezTo>
                      <a:pt x="13543" y="43613"/>
                      <a:pt x="11475" y="42679"/>
                      <a:pt x="9574" y="41578"/>
                    </a:cubicBezTo>
                    <a:cubicBezTo>
                      <a:pt x="9207" y="41444"/>
                      <a:pt x="8973" y="41311"/>
                      <a:pt x="8706" y="41111"/>
                    </a:cubicBezTo>
                    <a:cubicBezTo>
                      <a:pt x="8606" y="41044"/>
                      <a:pt x="8440" y="40944"/>
                      <a:pt x="8306" y="40811"/>
                    </a:cubicBezTo>
                    <a:cubicBezTo>
                      <a:pt x="8206" y="40744"/>
                      <a:pt x="8106" y="40677"/>
                      <a:pt x="8006" y="40611"/>
                    </a:cubicBezTo>
                    <a:lnTo>
                      <a:pt x="7839" y="40477"/>
                    </a:lnTo>
                    <a:cubicBezTo>
                      <a:pt x="7706" y="40410"/>
                      <a:pt x="7606" y="40277"/>
                      <a:pt x="7472" y="40210"/>
                    </a:cubicBezTo>
                    <a:lnTo>
                      <a:pt x="7205" y="39977"/>
                    </a:lnTo>
                    <a:cubicBezTo>
                      <a:pt x="7139" y="39943"/>
                      <a:pt x="7039" y="39877"/>
                      <a:pt x="7005" y="39810"/>
                    </a:cubicBezTo>
                    <a:lnTo>
                      <a:pt x="6972" y="39810"/>
                    </a:lnTo>
                    <a:lnTo>
                      <a:pt x="6338" y="39310"/>
                    </a:lnTo>
                    <a:lnTo>
                      <a:pt x="6438" y="38909"/>
                    </a:lnTo>
                    <a:cubicBezTo>
                      <a:pt x="6472" y="38809"/>
                      <a:pt x="6472" y="38776"/>
                      <a:pt x="6472" y="38709"/>
                    </a:cubicBezTo>
                    <a:lnTo>
                      <a:pt x="6505" y="38442"/>
                    </a:lnTo>
                    <a:cubicBezTo>
                      <a:pt x="6538" y="38376"/>
                      <a:pt x="6538" y="38276"/>
                      <a:pt x="6605" y="38142"/>
                    </a:cubicBezTo>
                    <a:lnTo>
                      <a:pt x="6772" y="37608"/>
                    </a:lnTo>
                    <a:lnTo>
                      <a:pt x="6772" y="37575"/>
                    </a:lnTo>
                    <a:cubicBezTo>
                      <a:pt x="6805" y="37408"/>
                      <a:pt x="6838" y="37275"/>
                      <a:pt x="6872" y="37108"/>
                    </a:cubicBezTo>
                    <a:lnTo>
                      <a:pt x="7105" y="36408"/>
                    </a:lnTo>
                    <a:lnTo>
                      <a:pt x="7205" y="36074"/>
                    </a:lnTo>
                    <a:lnTo>
                      <a:pt x="7339" y="35707"/>
                    </a:lnTo>
                    <a:cubicBezTo>
                      <a:pt x="7372" y="35607"/>
                      <a:pt x="7439" y="35474"/>
                      <a:pt x="7439" y="35407"/>
                    </a:cubicBezTo>
                    <a:cubicBezTo>
                      <a:pt x="7439" y="35307"/>
                      <a:pt x="7472" y="35273"/>
                      <a:pt x="7506" y="35240"/>
                    </a:cubicBezTo>
                    <a:lnTo>
                      <a:pt x="7506" y="35207"/>
                    </a:lnTo>
                    <a:lnTo>
                      <a:pt x="7772" y="34439"/>
                    </a:lnTo>
                    <a:cubicBezTo>
                      <a:pt x="7839" y="34206"/>
                      <a:pt x="7939" y="33972"/>
                      <a:pt x="8039" y="33739"/>
                    </a:cubicBezTo>
                    <a:cubicBezTo>
                      <a:pt x="8139" y="33472"/>
                      <a:pt x="8273" y="33239"/>
                      <a:pt x="8373" y="32972"/>
                    </a:cubicBezTo>
                    <a:cubicBezTo>
                      <a:pt x="8440" y="32905"/>
                      <a:pt x="8473" y="32805"/>
                      <a:pt x="8473" y="32772"/>
                    </a:cubicBezTo>
                    <a:cubicBezTo>
                      <a:pt x="8606" y="32471"/>
                      <a:pt x="8706" y="32205"/>
                      <a:pt x="8873" y="31871"/>
                    </a:cubicBezTo>
                    <a:cubicBezTo>
                      <a:pt x="8873" y="31804"/>
                      <a:pt x="8940" y="31804"/>
                      <a:pt x="8940" y="31771"/>
                    </a:cubicBezTo>
                    <a:lnTo>
                      <a:pt x="8940" y="31738"/>
                    </a:lnTo>
                    <a:lnTo>
                      <a:pt x="8940" y="31704"/>
                    </a:lnTo>
                    <a:cubicBezTo>
                      <a:pt x="8973" y="31571"/>
                      <a:pt x="9040" y="31404"/>
                      <a:pt x="9140" y="31271"/>
                    </a:cubicBezTo>
                    <a:cubicBezTo>
                      <a:pt x="9207" y="31104"/>
                      <a:pt x="9307" y="30937"/>
                      <a:pt x="9374" y="30737"/>
                    </a:cubicBezTo>
                    <a:cubicBezTo>
                      <a:pt x="9374" y="30737"/>
                      <a:pt x="9374" y="30703"/>
                      <a:pt x="9407" y="30703"/>
                    </a:cubicBezTo>
                    <a:cubicBezTo>
                      <a:pt x="9574" y="30370"/>
                      <a:pt x="9774" y="30036"/>
                      <a:pt x="9974" y="29703"/>
                    </a:cubicBezTo>
                    <a:cubicBezTo>
                      <a:pt x="10041" y="29569"/>
                      <a:pt x="10107" y="29436"/>
                      <a:pt x="10174" y="29302"/>
                    </a:cubicBezTo>
                    <a:cubicBezTo>
                      <a:pt x="10241" y="29202"/>
                      <a:pt x="10308" y="29069"/>
                      <a:pt x="10374" y="28936"/>
                    </a:cubicBezTo>
                    <a:cubicBezTo>
                      <a:pt x="10408" y="28869"/>
                      <a:pt x="10508" y="28769"/>
                      <a:pt x="10541" y="28635"/>
                    </a:cubicBezTo>
                    <a:cubicBezTo>
                      <a:pt x="10641" y="28469"/>
                      <a:pt x="10775" y="28302"/>
                      <a:pt x="10841" y="28135"/>
                    </a:cubicBezTo>
                    <a:cubicBezTo>
                      <a:pt x="10908" y="27968"/>
                      <a:pt x="11008" y="27868"/>
                      <a:pt x="11142" y="27701"/>
                    </a:cubicBezTo>
                    <a:cubicBezTo>
                      <a:pt x="11142" y="27635"/>
                      <a:pt x="11175" y="27635"/>
                      <a:pt x="11175" y="27601"/>
                    </a:cubicBezTo>
                    <a:cubicBezTo>
                      <a:pt x="11242" y="27468"/>
                      <a:pt x="11342" y="27301"/>
                      <a:pt x="11475" y="27201"/>
                    </a:cubicBezTo>
                    <a:cubicBezTo>
                      <a:pt x="11542" y="27034"/>
                      <a:pt x="11675" y="26901"/>
                      <a:pt x="11809" y="26734"/>
                    </a:cubicBezTo>
                    <a:lnTo>
                      <a:pt x="11842" y="26701"/>
                    </a:lnTo>
                    <a:lnTo>
                      <a:pt x="11875" y="26634"/>
                    </a:lnTo>
                    <a:cubicBezTo>
                      <a:pt x="11975" y="26567"/>
                      <a:pt x="12009" y="26467"/>
                      <a:pt x="12076" y="26367"/>
                    </a:cubicBezTo>
                    <a:cubicBezTo>
                      <a:pt x="12309" y="26067"/>
                      <a:pt x="12509" y="25800"/>
                      <a:pt x="12743" y="25533"/>
                    </a:cubicBezTo>
                    <a:cubicBezTo>
                      <a:pt x="12809" y="25466"/>
                      <a:pt x="12843" y="25433"/>
                      <a:pt x="12843" y="25400"/>
                    </a:cubicBezTo>
                    <a:lnTo>
                      <a:pt x="12976" y="25266"/>
                    </a:lnTo>
                    <a:cubicBezTo>
                      <a:pt x="13010" y="25233"/>
                      <a:pt x="13010" y="25200"/>
                      <a:pt x="13043" y="25200"/>
                    </a:cubicBezTo>
                    <a:cubicBezTo>
                      <a:pt x="13176" y="25066"/>
                      <a:pt x="13243" y="24933"/>
                      <a:pt x="13376" y="24799"/>
                    </a:cubicBezTo>
                    <a:cubicBezTo>
                      <a:pt x="13410" y="24733"/>
                      <a:pt x="13510" y="24699"/>
                      <a:pt x="13543" y="24599"/>
                    </a:cubicBezTo>
                    <a:cubicBezTo>
                      <a:pt x="13577" y="24566"/>
                      <a:pt x="13577" y="24532"/>
                      <a:pt x="13643" y="24532"/>
                    </a:cubicBezTo>
                    <a:cubicBezTo>
                      <a:pt x="13710" y="24399"/>
                      <a:pt x="13843" y="24299"/>
                      <a:pt x="13910" y="24199"/>
                    </a:cubicBezTo>
                    <a:lnTo>
                      <a:pt x="14010" y="24099"/>
                    </a:lnTo>
                    <a:cubicBezTo>
                      <a:pt x="14077" y="23965"/>
                      <a:pt x="14210" y="23899"/>
                      <a:pt x="14310" y="23765"/>
                    </a:cubicBezTo>
                    <a:lnTo>
                      <a:pt x="14677" y="23765"/>
                    </a:lnTo>
                    <a:lnTo>
                      <a:pt x="15545" y="23632"/>
                    </a:lnTo>
                    <a:cubicBezTo>
                      <a:pt x="15900" y="23568"/>
                      <a:pt x="16227" y="23514"/>
                      <a:pt x="16532" y="23514"/>
                    </a:cubicBezTo>
                    <a:close/>
                    <a:moveTo>
                      <a:pt x="34291" y="25433"/>
                    </a:moveTo>
                    <a:cubicBezTo>
                      <a:pt x="34391" y="25600"/>
                      <a:pt x="34492" y="25733"/>
                      <a:pt x="34625" y="25900"/>
                    </a:cubicBezTo>
                    <a:lnTo>
                      <a:pt x="34625" y="25933"/>
                    </a:lnTo>
                    <a:cubicBezTo>
                      <a:pt x="34658" y="26000"/>
                      <a:pt x="34692" y="26100"/>
                      <a:pt x="34792" y="26134"/>
                    </a:cubicBezTo>
                    <a:lnTo>
                      <a:pt x="34792" y="26167"/>
                    </a:lnTo>
                    <a:cubicBezTo>
                      <a:pt x="34825" y="26267"/>
                      <a:pt x="34858" y="26300"/>
                      <a:pt x="34892" y="26400"/>
                    </a:cubicBezTo>
                    <a:cubicBezTo>
                      <a:pt x="34892" y="26400"/>
                      <a:pt x="34892" y="26434"/>
                      <a:pt x="34959" y="26434"/>
                    </a:cubicBezTo>
                    <a:cubicBezTo>
                      <a:pt x="34992" y="26500"/>
                      <a:pt x="35025" y="26567"/>
                      <a:pt x="35059" y="26634"/>
                    </a:cubicBezTo>
                    <a:lnTo>
                      <a:pt x="35192" y="26901"/>
                    </a:lnTo>
                    <a:cubicBezTo>
                      <a:pt x="35192" y="26934"/>
                      <a:pt x="35225" y="26967"/>
                      <a:pt x="35225" y="26967"/>
                    </a:cubicBezTo>
                    <a:cubicBezTo>
                      <a:pt x="35292" y="27001"/>
                      <a:pt x="35292" y="27068"/>
                      <a:pt x="35325" y="27134"/>
                    </a:cubicBezTo>
                    <a:cubicBezTo>
                      <a:pt x="35359" y="27168"/>
                      <a:pt x="35359" y="27234"/>
                      <a:pt x="35392" y="27268"/>
                    </a:cubicBezTo>
                    <a:cubicBezTo>
                      <a:pt x="35392" y="27301"/>
                      <a:pt x="35459" y="27334"/>
                      <a:pt x="35459" y="27401"/>
                    </a:cubicBezTo>
                    <a:cubicBezTo>
                      <a:pt x="35459" y="27434"/>
                      <a:pt x="35492" y="27434"/>
                      <a:pt x="35492" y="27468"/>
                    </a:cubicBezTo>
                    <a:cubicBezTo>
                      <a:pt x="35492" y="27501"/>
                      <a:pt x="35526" y="27501"/>
                      <a:pt x="35526" y="27568"/>
                    </a:cubicBezTo>
                    <a:lnTo>
                      <a:pt x="35659" y="27801"/>
                    </a:lnTo>
                    <a:cubicBezTo>
                      <a:pt x="35692" y="27835"/>
                      <a:pt x="35692" y="27901"/>
                      <a:pt x="35692" y="27935"/>
                    </a:cubicBezTo>
                    <a:cubicBezTo>
                      <a:pt x="35726" y="28002"/>
                      <a:pt x="35792" y="28102"/>
                      <a:pt x="35826" y="28235"/>
                    </a:cubicBezTo>
                    <a:cubicBezTo>
                      <a:pt x="35859" y="28335"/>
                      <a:pt x="35893" y="28435"/>
                      <a:pt x="35959" y="28569"/>
                    </a:cubicBezTo>
                    <a:cubicBezTo>
                      <a:pt x="35959" y="28602"/>
                      <a:pt x="35993" y="28635"/>
                      <a:pt x="35993" y="28669"/>
                    </a:cubicBezTo>
                    <a:cubicBezTo>
                      <a:pt x="36026" y="28802"/>
                      <a:pt x="36059" y="28936"/>
                      <a:pt x="36159" y="29069"/>
                    </a:cubicBezTo>
                    <a:cubicBezTo>
                      <a:pt x="36159" y="29102"/>
                      <a:pt x="36193" y="29102"/>
                      <a:pt x="36193" y="29136"/>
                    </a:cubicBezTo>
                    <a:cubicBezTo>
                      <a:pt x="36193" y="29169"/>
                      <a:pt x="36226" y="29236"/>
                      <a:pt x="36226" y="29269"/>
                    </a:cubicBezTo>
                    <a:cubicBezTo>
                      <a:pt x="36293" y="29336"/>
                      <a:pt x="36326" y="29469"/>
                      <a:pt x="36360" y="29569"/>
                    </a:cubicBezTo>
                    <a:cubicBezTo>
                      <a:pt x="36460" y="29769"/>
                      <a:pt x="36493" y="29936"/>
                      <a:pt x="36526" y="30136"/>
                    </a:cubicBezTo>
                    <a:cubicBezTo>
                      <a:pt x="36560" y="30236"/>
                      <a:pt x="36560" y="30337"/>
                      <a:pt x="36626" y="30437"/>
                    </a:cubicBezTo>
                    <a:cubicBezTo>
                      <a:pt x="36660" y="30503"/>
                      <a:pt x="36660" y="30603"/>
                      <a:pt x="36693" y="30670"/>
                    </a:cubicBezTo>
                    <a:cubicBezTo>
                      <a:pt x="36726" y="30770"/>
                      <a:pt x="36726" y="30804"/>
                      <a:pt x="36726" y="30904"/>
                    </a:cubicBezTo>
                    <a:cubicBezTo>
                      <a:pt x="36793" y="30970"/>
                      <a:pt x="36793" y="31070"/>
                      <a:pt x="36827" y="31170"/>
                    </a:cubicBezTo>
                    <a:lnTo>
                      <a:pt x="36827" y="31237"/>
                    </a:lnTo>
                    <a:cubicBezTo>
                      <a:pt x="36827" y="31271"/>
                      <a:pt x="36860" y="31337"/>
                      <a:pt x="36860" y="31404"/>
                    </a:cubicBezTo>
                    <a:cubicBezTo>
                      <a:pt x="36893" y="31571"/>
                      <a:pt x="36960" y="31738"/>
                      <a:pt x="36960" y="31904"/>
                    </a:cubicBezTo>
                    <a:cubicBezTo>
                      <a:pt x="36960" y="31938"/>
                      <a:pt x="36960" y="31971"/>
                      <a:pt x="36993" y="31971"/>
                    </a:cubicBezTo>
                    <a:cubicBezTo>
                      <a:pt x="36993" y="32071"/>
                      <a:pt x="37027" y="32138"/>
                      <a:pt x="37027" y="32171"/>
                    </a:cubicBezTo>
                    <a:lnTo>
                      <a:pt x="37027" y="32271"/>
                    </a:lnTo>
                    <a:cubicBezTo>
                      <a:pt x="37027" y="32405"/>
                      <a:pt x="37060" y="32505"/>
                      <a:pt x="37060" y="32605"/>
                    </a:cubicBezTo>
                    <a:cubicBezTo>
                      <a:pt x="37127" y="32838"/>
                      <a:pt x="37160" y="33072"/>
                      <a:pt x="37160" y="33305"/>
                    </a:cubicBezTo>
                    <a:cubicBezTo>
                      <a:pt x="37160" y="33405"/>
                      <a:pt x="37160" y="33439"/>
                      <a:pt x="37194" y="33505"/>
                    </a:cubicBezTo>
                    <a:cubicBezTo>
                      <a:pt x="37227" y="33806"/>
                      <a:pt x="37227" y="34106"/>
                      <a:pt x="37294" y="34406"/>
                    </a:cubicBezTo>
                    <a:lnTo>
                      <a:pt x="37294" y="34439"/>
                    </a:lnTo>
                    <a:lnTo>
                      <a:pt x="37294" y="34573"/>
                    </a:lnTo>
                    <a:lnTo>
                      <a:pt x="37294" y="35140"/>
                    </a:lnTo>
                    <a:lnTo>
                      <a:pt x="37294" y="35574"/>
                    </a:lnTo>
                    <a:cubicBezTo>
                      <a:pt x="37294" y="35907"/>
                      <a:pt x="37294" y="36274"/>
                      <a:pt x="37227" y="36608"/>
                    </a:cubicBezTo>
                    <a:cubicBezTo>
                      <a:pt x="37227" y="36774"/>
                      <a:pt x="37194" y="36975"/>
                      <a:pt x="37194" y="37141"/>
                    </a:cubicBezTo>
                    <a:lnTo>
                      <a:pt x="37194" y="37175"/>
                    </a:lnTo>
                    <a:lnTo>
                      <a:pt x="37194" y="37241"/>
                    </a:lnTo>
                    <a:cubicBezTo>
                      <a:pt x="37360" y="37308"/>
                      <a:pt x="37327" y="37542"/>
                      <a:pt x="37327" y="37708"/>
                    </a:cubicBezTo>
                    <a:cubicBezTo>
                      <a:pt x="37327" y="37708"/>
                      <a:pt x="37327" y="37708"/>
                      <a:pt x="37327" y="37708"/>
                    </a:cubicBezTo>
                    <a:lnTo>
                      <a:pt x="37327" y="37708"/>
                    </a:lnTo>
                    <a:cubicBezTo>
                      <a:pt x="37310" y="37725"/>
                      <a:pt x="37310" y="37733"/>
                      <a:pt x="37314" y="37733"/>
                    </a:cubicBezTo>
                    <a:cubicBezTo>
                      <a:pt x="37319" y="37733"/>
                      <a:pt x="37327" y="37725"/>
                      <a:pt x="37327" y="37708"/>
                    </a:cubicBezTo>
                    <a:lnTo>
                      <a:pt x="37327" y="37708"/>
                    </a:lnTo>
                    <a:cubicBezTo>
                      <a:pt x="37327" y="37875"/>
                      <a:pt x="37294" y="37975"/>
                      <a:pt x="37294" y="38109"/>
                    </a:cubicBezTo>
                    <a:cubicBezTo>
                      <a:pt x="37294" y="38209"/>
                      <a:pt x="37227" y="38276"/>
                      <a:pt x="37227" y="38376"/>
                    </a:cubicBezTo>
                    <a:cubicBezTo>
                      <a:pt x="37160" y="38976"/>
                      <a:pt x="37027" y="39643"/>
                      <a:pt x="36860" y="40310"/>
                    </a:cubicBezTo>
                    <a:cubicBezTo>
                      <a:pt x="36660" y="40577"/>
                      <a:pt x="36460" y="40811"/>
                      <a:pt x="36226" y="41044"/>
                    </a:cubicBezTo>
                    <a:lnTo>
                      <a:pt x="36126" y="41144"/>
                    </a:lnTo>
                    <a:cubicBezTo>
                      <a:pt x="35893" y="41378"/>
                      <a:pt x="35692" y="41578"/>
                      <a:pt x="35492" y="41745"/>
                    </a:cubicBezTo>
                    <a:cubicBezTo>
                      <a:pt x="35392" y="41778"/>
                      <a:pt x="35359" y="41878"/>
                      <a:pt x="35292" y="41911"/>
                    </a:cubicBezTo>
                    <a:cubicBezTo>
                      <a:pt x="35059" y="42078"/>
                      <a:pt x="34825" y="42278"/>
                      <a:pt x="34558" y="42445"/>
                    </a:cubicBezTo>
                    <a:lnTo>
                      <a:pt x="34191" y="42712"/>
                    </a:lnTo>
                    <a:cubicBezTo>
                      <a:pt x="34125" y="42745"/>
                      <a:pt x="34025" y="42779"/>
                      <a:pt x="33958" y="42879"/>
                    </a:cubicBezTo>
                    <a:cubicBezTo>
                      <a:pt x="33858" y="42912"/>
                      <a:pt x="33724" y="42979"/>
                      <a:pt x="33658" y="43046"/>
                    </a:cubicBezTo>
                    <a:lnTo>
                      <a:pt x="33624" y="43112"/>
                    </a:lnTo>
                    <a:cubicBezTo>
                      <a:pt x="33558" y="43112"/>
                      <a:pt x="33558" y="43146"/>
                      <a:pt x="33524" y="43146"/>
                    </a:cubicBezTo>
                    <a:cubicBezTo>
                      <a:pt x="33491" y="43146"/>
                      <a:pt x="33491" y="43179"/>
                      <a:pt x="33457" y="43179"/>
                    </a:cubicBezTo>
                    <a:cubicBezTo>
                      <a:pt x="33324" y="43279"/>
                      <a:pt x="33191" y="43379"/>
                      <a:pt x="33024" y="43446"/>
                    </a:cubicBezTo>
                    <a:lnTo>
                      <a:pt x="32957" y="43446"/>
                    </a:lnTo>
                    <a:cubicBezTo>
                      <a:pt x="32824" y="43479"/>
                      <a:pt x="32690" y="43579"/>
                      <a:pt x="32624" y="43613"/>
                    </a:cubicBezTo>
                    <a:cubicBezTo>
                      <a:pt x="32557" y="43613"/>
                      <a:pt x="32557" y="43646"/>
                      <a:pt x="32523" y="43646"/>
                    </a:cubicBezTo>
                    <a:cubicBezTo>
                      <a:pt x="32523" y="43646"/>
                      <a:pt x="32490" y="43646"/>
                      <a:pt x="32490" y="43679"/>
                    </a:cubicBezTo>
                    <a:lnTo>
                      <a:pt x="32457" y="43679"/>
                    </a:lnTo>
                    <a:cubicBezTo>
                      <a:pt x="32223" y="43779"/>
                      <a:pt x="31990" y="43913"/>
                      <a:pt x="31790" y="43980"/>
                    </a:cubicBezTo>
                    <a:cubicBezTo>
                      <a:pt x="31723" y="44013"/>
                      <a:pt x="31656" y="44013"/>
                      <a:pt x="31556" y="44080"/>
                    </a:cubicBezTo>
                    <a:lnTo>
                      <a:pt x="31489" y="44113"/>
                    </a:lnTo>
                    <a:cubicBezTo>
                      <a:pt x="31356" y="44146"/>
                      <a:pt x="31189" y="44246"/>
                      <a:pt x="31056" y="44280"/>
                    </a:cubicBezTo>
                    <a:cubicBezTo>
                      <a:pt x="30889" y="44313"/>
                      <a:pt x="30722" y="44413"/>
                      <a:pt x="30555" y="44447"/>
                    </a:cubicBezTo>
                    <a:lnTo>
                      <a:pt x="30489" y="44480"/>
                    </a:lnTo>
                    <a:cubicBezTo>
                      <a:pt x="30455" y="44480"/>
                      <a:pt x="30389" y="44513"/>
                      <a:pt x="30322" y="44513"/>
                    </a:cubicBezTo>
                    <a:cubicBezTo>
                      <a:pt x="30222" y="44580"/>
                      <a:pt x="30155" y="44580"/>
                      <a:pt x="30055" y="44613"/>
                    </a:cubicBezTo>
                    <a:cubicBezTo>
                      <a:pt x="30022" y="44613"/>
                      <a:pt x="29955" y="44647"/>
                      <a:pt x="29888" y="44647"/>
                    </a:cubicBezTo>
                    <a:cubicBezTo>
                      <a:pt x="29822" y="44680"/>
                      <a:pt x="29721" y="44680"/>
                      <a:pt x="29655" y="44747"/>
                    </a:cubicBezTo>
                    <a:lnTo>
                      <a:pt x="29321" y="44814"/>
                    </a:lnTo>
                    <a:cubicBezTo>
                      <a:pt x="29288" y="44814"/>
                      <a:pt x="29221" y="44847"/>
                      <a:pt x="29188" y="44847"/>
                    </a:cubicBezTo>
                    <a:lnTo>
                      <a:pt x="29154" y="44847"/>
                    </a:lnTo>
                    <a:cubicBezTo>
                      <a:pt x="29121" y="44847"/>
                      <a:pt x="29054" y="44914"/>
                      <a:pt x="28988" y="44914"/>
                    </a:cubicBezTo>
                    <a:cubicBezTo>
                      <a:pt x="28888" y="44947"/>
                      <a:pt x="28787" y="44947"/>
                      <a:pt x="28687" y="44980"/>
                    </a:cubicBezTo>
                    <a:cubicBezTo>
                      <a:pt x="28654" y="44980"/>
                      <a:pt x="28621" y="45014"/>
                      <a:pt x="28554" y="45014"/>
                    </a:cubicBezTo>
                    <a:cubicBezTo>
                      <a:pt x="28487" y="45080"/>
                      <a:pt x="28387" y="45080"/>
                      <a:pt x="28287" y="45114"/>
                    </a:cubicBezTo>
                    <a:lnTo>
                      <a:pt x="28220" y="45114"/>
                    </a:lnTo>
                    <a:lnTo>
                      <a:pt x="27620" y="45247"/>
                    </a:lnTo>
                    <a:cubicBezTo>
                      <a:pt x="27453" y="45281"/>
                      <a:pt x="27320" y="45281"/>
                      <a:pt x="27153" y="45314"/>
                    </a:cubicBezTo>
                    <a:cubicBezTo>
                      <a:pt x="27186" y="45247"/>
                      <a:pt x="27186" y="45147"/>
                      <a:pt x="27220" y="45080"/>
                    </a:cubicBezTo>
                    <a:cubicBezTo>
                      <a:pt x="27386" y="44647"/>
                      <a:pt x="27520" y="44180"/>
                      <a:pt x="27687" y="43746"/>
                    </a:cubicBezTo>
                    <a:cubicBezTo>
                      <a:pt x="27787" y="43479"/>
                      <a:pt x="27853" y="43279"/>
                      <a:pt x="27887" y="43012"/>
                    </a:cubicBezTo>
                    <a:cubicBezTo>
                      <a:pt x="28020" y="42612"/>
                      <a:pt x="28154" y="42245"/>
                      <a:pt x="28220" y="41811"/>
                    </a:cubicBezTo>
                    <a:lnTo>
                      <a:pt x="28220" y="41745"/>
                    </a:lnTo>
                    <a:cubicBezTo>
                      <a:pt x="28287" y="41511"/>
                      <a:pt x="28320" y="41311"/>
                      <a:pt x="28387" y="41111"/>
                    </a:cubicBezTo>
                    <a:lnTo>
                      <a:pt x="28521" y="40477"/>
                    </a:lnTo>
                    <a:cubicBezTo>
                      <a:pt x="28554" y="40344"/>
                      <a:pt x="28621" y="40177"/>
                      <a:pt x="28621" y="40077"/>
                    </a:cubicBezTo>
                    <a:cubicBezTo>
                      <a:pt x="28654" y="39910"/>
                      <a:pt x="28687" y="39743"/>
                      <a:pt x="28687" y="39576"/>
                    </a:cubicBezTo>
                    <a:cubicBezTo>
                      <a:pt x="28787" y="39143"/>
                      <a:pt x="28854" y="38743"/>
                      <a:pt x="28888" y="38309"/>
                    </a:cubicBezTo>
                    <a:cubicBezTo>
                      <a:pt x="29121" y="37108"/>
                      <a:pt x="29221" y="35941"/>
                      <a:pt x="29288" y="34806"/>
                    </a:cubicBezTo>
                    <a:lnTo>
                      <a:pt x="29288" y="34406"/>
                    </a:lnTo>
                    <a:cubicBezTo>
                      <a:pt x="29321" y="33772"/>
                      <a:pt x="29321" y="33139"/>
                      <a:pt x="29321" y="32505"/>
                    </a:cubicBezTo>
                    <a:lnTo>
                      <a:pt x="29321" y="31904"/>
                    </a:lnTo>
                    <a:lnTo>
                      <a:pt x="29321" y="31604"/>
                    </a:lnTo>
                    <a:cubicBezTo>
                      <a:pt x="29321" y="31437"/>
                      <a:pt x="29321" y="31271"/>
                      <a:pt x="29288" y="31137"/>
                    </a:cubicBezTo>
                    <a:cubicBezTo>
                      <a:pt x="29288" y="30937"/>
                      <a:pt x="29221" y="30737"/>
                      <a:pt x="29221" y="30503"/>
                    </a:cubicBezTo>
                    <a:cubicBezTo>
                      <a:pt x="29221" y="30303"/>
                      <a:pt x="29188" y="30103"/>
                      <a:pt x="29188" y="29903"/>
                    </a:cubicBezTo>
                    <a:lnTo>
                      <a:pt x="29188" y="29803"/>
                    </a:lnTo>
                    <a:cubicBezTo>
                      <a:pt x="29188" y="29636"/>
                      <a:pt x="29154" y="29469"/>
                      <a:pt x="29121" y="29302"/>
                    </a:cubicBezTo>
                    <a:cubicBezTo>
                      <a:pt x="29121" y="29169"/>
                      <a:pt x="29054" y="29069"/>
                      <a:pt x="29054" y="28936"/>
                    </a:cubicBezTo>
                    <a:cubicBezTo>
                      <a:pt x="29021" y="28769"/>
                      <a:pt x="29021" y="28602"/>
                      <a:pt x="28988" y="28435"/>
                    </a:cubicBezTo>
                    <a:cubicBezTo>
                      <a:pt x="29021" y="28435"/>
                      <a:pt x="29021" y="28469"/>
                      <a:pt x="29054" y="28469"/>
                    </a:cubicBezTo>
                    <a:cubicBezTo>
                      <a:pt x="29121" y="28469"/>
                      <a:pt x="29154" y="28502"/>
                      <a:pt x="29188" y="28502"/>
                    </a:cubicBezTo>
                    <a:cubicBezTo>
                      <a:pt x="29288" y="28569"/>
                      <a:pt x="29321" y="28569"/>
                      <a:pt x="29388" y="28569"/>
                    </a:cubicBezTo>
                    <a:cubicBezTo>
                      <a:pt x="29677" y="28610"/>
                      <a:pt x="29965" y="28638"/>
                      <a:pt x="30238" y="28638"/>
                    </a:cubicBezTo>
                    <a:cubicBezTo>
                      <a:pt x="30407" y="28638"/>
                      <a:pt x="30569" y="28627"/>
                      <a:pt x="30722" y="28602"/>
                    </a:cubicBezTo>
                    <a:lnTo>
                      <a:pt x="30722" y="28602"/>
                    </a:lnTo>
                    <a:cubicBezTo>
                      <a:pt x="30722" y="29169"/>
                      <a:pt x="30689" y="29769"/>
                      <a:pt x="30689" y="30303"/>
                    </a:cubicBezTo>
                    <a:cubicBezTo>
                      <a:pt x="30622" y="32505"/>
                      <a:pt x="30522" y="34606"/>
                      <a:pt x="30856" y="36441"/>
                    </a:cubicBezTo>
                    <a:cubicBezTo>
                      <a:pt x="30355" y="36674"/>
                      <a:pt x="30022" y="37175"/>
                      <a:pt x="29888" y="37775"/>
                    </a:cubicBezTo>
                    <a:cubicBezTo>
                      <a:pt x="29855" y="38075"/>
                      <a:pt x="29855" y="38342"/>
                      <a:pt x="29988" y="38642"/>
                    </a:cubicBezTo>
                    <a:cubicBezTo>
                      <a:pt x="30188" y="39310"/>
                      <a:pt x="30722" y="39777"/>
                      <a:pt x="31456" y="39910"/>
                    </a:cubicBezTo>
                    <a:cubicBezTo>
                      <a:pt x="31523" y="39910"/>
                      <a:pt x="31656" y="39943"/>
                      <a:pt x="31723" y="39943"/>
                    </a:cubicBezTo>
                    <a:cubicBezTo>
                      <a:pt x="31890" y="39943"/>
                      <a:pt x="32123" y="39910"/>
                      <a:pt x="32223" y="39843"/>
                    </a:cubicBezTo>
                    <a:cubicBezTo>
                      <a:pt x="32624" y="40344"/>
                      <a:pt x="33024" y="40811"/>
                      <a:pt x="33558" y="41244"/>
                    </a:cubicBezTo>
                    <a:cubicBezTo>
                      <a:pt x="33624" y="41278"/>
                      <a:pt x="33658" y="41278"/>
                      <a:pt x="33724" y="41278"/>
                    </a:cubicBezTo>
                    <a:cubicBezTo>
                      <a:pt x="33824" y="41278"/>
                      <a:pt x="33891" y="41244"/>
                      <a:pt x="33958" y="41178"/>
                    </a:cubicBezTo>
                    <a:cubicBezTo>
                      <a:pt x="34025" y="41078"/>
                      <a:pt x="34025" y="40944"/>
                      <a:pt x="33891" y="40811"/>
                    </a:cubicBezTo>
                    <a:cubicBezTo>
                      <a:pt x="33457" y="40444"/>
                      <a:pt x="33024" y="40077"/>
                      <a:pt x="32690" y="39643"/>
                    </a:cubicBezTo>
                    <a:cubicBezTo>
                      <a:pt x="32724" y="39643"/>
                      <a:pt x="32724" y="39610"/>
                      <a:pt x="32790" y="39610"/>
                    </a:cubicBezTo>
                    <a:cubicBezTo>
                      <a:pt x="33191" y="39310"/>
                      <a:pt x="33457" y="38909"/>
                      <a:pt x="33524" y="38409"/>
                    </a:cubicBezTo>
                    <a:cubicBezTo>
                      <a:pt x="33658" y="37742"/>
                      <a:pt x="33357" y="37075"/>
                      <a:pt x="32824" y="36641"/>
                    </a:cubicBezTo>
                    <a:cubicBezTo>
                      <a:pt x="32557" y="36474"/>
                      <a:pt x="32323" y="36341"/>
                      <a:pt x="31990" y="36307"/>
                    </a:cubicBezTo>
                    <a:cubicBezTo>
                      <a:pt x="31879" y="36294"/>
                      <a:pt x="31780" y="36286"/>
                      <a:pt x="31688" y="36286"/>
                    </a:cubicBezTo>
                    <a:cubicBezTo>
                      <a:pt x="31557" y="36286"/>
                      <a:pt x="31440" y="36302"/>
                      <a:pt x="31323" y="36341"/>
                    </a:cubicBezTo>
                    <a:cubicBezTo>
                      <a:pt x="30989" y="34606"/>
                      <a:pt x="31056" y="32571"/>
                      <a:pt x="31156" y="30437"/>
                    </a:cubicBezTo>
                    <a:cubicBezTo>
                      <a:pt x="31189" y="29836"/>
                      <a:pt x="31189" y="29236"/>
                      <a:pt x="31223" y="28569"/>
                    </a:cubicBezTo>
                    <a:cubicBezTo>
                      <a:pt x="31690" y="28402"/>
                      <a:pt x="32157" y="28102"/>
                      <a:pt x="32490" y="27635"/>
                    </a:cubicBezTo>
                    <a:cubicBezTo>
                      <a:pt x="32624" y="27468"/>
                      <a:pt x="32724" y="27334"/>
                      <a:pt x="32824" y="27168"/>
                    </a:cubicBezTo>
                    <a:lnTo>
                      <a:pt x="32990" y="26901"/>
                    </a:lnTo>
                    <a:cubicBezTo>
                      <a:pt x="33057" y="26734"/>
                      <a:pt x="33191" y="26567"/>
                      <a:pt x="33291" y="26400"/>
                    </a:cubicBezTo>
                    <a:cubicBezTo>
                      <a:pt x="33324" y="26334"/>
                      <a:pt x="33357" y="26267"/>
                      <a:pt x="33391" y="26234"/>
                    </a:cubicBezTo>
                    <a:cubicBezTo>
                      <a:pt x="33491" y="26067"/>
                      <a:pt x="33624" y="25933"/>
                      <a:pt x="33724" y="25800"/>
                    </a:cubicBezTo>
                    <a:cubicBezTo>
                      <a:pt x="33791" y="25767"/>
                      <a:pt x="33858" y="25733"/>
                      <a:pt x="33891" y="25633"/>
                    </a:cubicBezTo>
                    <a:cubicBezTo>
                      <a:pt x="33958" y="25600"/>
                      <a:pt x="34025" y="25566"/>
                      <a:pt x="34058" y="25500"/>
                    </a:cubicBezTo>
                    <a:cubicBezTo>
                      <a:pt x="34125" y="25466"/>
                      <a:pt x="34158" y="25466"/>
                      <a:pt x="34225" y="25433"/>
                    </a:cubicBezTo>
                    <a:close/>
                    <a:moveTo>
                      <a:pt x="26067" y="26448"/>
                    </a:moveTo>
                    <a:cubicBezTo>
                      <a:pt x="26758" y="26448"/>
                      <a:pt x="27251" y="26892"/>
                      <a:pt x="27787" y="27401"/>
                    </a:cubicBezTo>
                    <a:cubicBezTo>
                      <a:pt x="27954" y="27568"/>
                      <a:pt x="28120" y="27735"/>
                      <a:pt x="28320" y="27901"/>
                    </a:cubicBezTo>
                    <a:cubicBezTo>
                      <a:pt x="28354" y="27935"/>
                      <a:pt x="28387" y="27968"/>
                      <a:pt x="28487" y="28035"/>
                    </a:cubicBezTo>
                    <a:lnTo>
                      <a:pt x="28521" y="28068"/>
                    </a:lnTo>
                    <a:cubicBezTo>
                      <a:pt x="28554" y="28235"/>
                      <a:pt x="28554" y="28402"/>
                      <a:pt x="28621" y="28569"/>
                    </a:cubicBezTo>
                    <a:cubicBezTo>
                      <a:pt x="28654" y="28769"/>
                      <a:pt x="28687" y="28969"/>
                      <a:pt x="28687" y="29202"/>
                    </a:cubicBezTo>
                    <a:cubicBezTo>
                      <a:pt x="28821" y="30036"/>
                      <a:pt x="28888" y="30904"/>
                      <a:pt x="28954" y="31771"/>
                    </a:cubicBezTo>
                    <a:lnTo>
                      <a:pt x="28954" y="32471"/>
                    </a:lnTo>
                    <a:lnTo>
                      <a:pt x="28954" y="33472"/>
                    </a:lnTo>
                    <a:lnTo>
                      <a:pt x="28954" y="33739"/>
                    </a:lnTo>
                    <a:lnTo>
                      <a:pt x="28954" y="34139"/>
                    </a:lnTo>
                    <a:lnTo>
                      <a:pt x="28954" y="34206"/>
                    </a:lnTo>
                    <a:cubicBezTo>
                      <a:pt x="28954" y="34439"/>
                      <a:pt x="28888" y="34640"/>
                      <a:pt x="28888" y="34840"/>
                    </a:cubicBezTo>
                    <a:cubicBezTo>
                      <a:pt x="28888" y="35107"/>
                      <a:pt x="28854" y="35373"/>
                      <a:pt x="28854" y="35607"/>
                    </a:cubicBezTo>
                    <a:cubicBezTo>
                      <a:pt x="28787" y="36774"/>
                      <a:pt x="28621" y="37875"/>
                      <a:pt x="28387" y="38943"/>
                    </a:cubicBezTo>
                    <a:cubicBezTo>
                      <a:pt x="28320" y="39476"/>
                      <a:pt x="28187" y="40010"/>
                      <a:pt x="28054" y="40510"/>
                    </a:cubicBezTo>
                    <a:lnTo>
                      <a:pt x="27954" y="41011"/>
                    </a:lnTo>
                    <a:cubicBezTo>
                      <a:pt x="27853" y="41344"/>
                      <a:pt x="27787" y="41645"/>
                      <a:pt x="27687" y="41978"/>
                    </a:cubicBezTo>
                    <a:cubicBezTo>
                      <a:pt x="27653" y="42145"/>
                      <a:pt x="27620" y="42312"/>
                      <a:pt x="27520" y="42545"/>
                    </a:cubicBezTo>
                    <a:cubicBezTo>
                      <a:pt x="27286" y="43446"/>
                      <a:pt x="26953" y="44413"/>
                      <a:pt x="26619" y="45381"/>
                    </a:cubicBezTo>
                    <a:lnTo>
                      <a:pt x="26519" y="45381"/>
                    </a:lnTo>
                    <a:cubicBezTo>
                      <a:pt x="26519" y="45447"/>
                      <a:pt x="26452" y="45447"/>
                      <a:pt x="26386" y="45447"/>
                    </a:cubicBezTo>
                    <a:cubicBezTo>
                      <a:pt x="26219" y="45481"/>
                      <a:pt x="26119" y="45481"/>
                      <a:pt x="25952" y="45481"/>
                    </a:cubicBezTo>
                    <a:cubicBezTo>
                      <a:pt x="25245" y="45556"/>
                      <a:pt x="24525" y="45592"/>
                      <a:pt x="23795" y="45592"/>
                    </a:cubicBezTo>
                    <a:cubicBezTo>
                      <a:pt x="21944" y="45592"/>
                      <a:pt x="20037" y="45363"/>
                      <a:pt x="18147" y="44980"/>
                    </a:cubicBezTo>
                    <a:cubicBezTo>
                      <a:pt x="17880" y="44947"/>
                      <a:pt x="17613" y="44847"/>
                      <a:pt x="17346" y="44814"/>
                    </a:cubicBezTo>
                    <a:cubicBezTo>
                      <a:pt x="17213" y="44780"/>
                      <a:pt x="17112" y="44747"/>
                      <a:pt x="16946" y="44747"/>
                    </a:cubicBezTo>
                    <a:cubicBezTo>
                      <a:pt x="16879" y="44747"/>
                      <a:pt x="16846" y="44713"/>
                      <a:pt x="16779" y="44713"/>
                    </a:cubicBezTo>
                    <a:cubicBezTo>
                      <a:pt x="16545" y="44647"/>
                      <a:pt x="16312" y="44580"/>
                      <a:pt x="16112" y="44480"/>
                    </a:cubicBezTo>
                    <a:lnTo>
                      <a:pt x="20815" y="28869"/>
                    </a:lnTo>
                    <a:cubicBezTo>
                      <a:pt x="20882" y="28902"/>
                      <a:pt x="21015" y="28902"/>
                      <a:pt x="21115" y="28902"/>
                    </a:cubicBezTo>
                    <a:cubicBezTo>
                      <a:pt x="21182" y="28902"/>
                      <a:pt x="21215" y="28902"/>
                      <a:pt x="21282" y="28936"/>
                    </a:cubicBezTo>
                    <a:lnTo>
                      <a:pt x="21549" y="28936"/>
                    </a:lnTo>
                    <a:cubicBezTo>
                      <a:pt x="22283" y="28936"/>
                      <a:pt x="22983" y="28702"/>
                      <a:pt x="23550" y="28235"/>
                    </a:cubicBezTo>
                    <a:cubicBezTo>
                      <a:pt x="23851" y="28035"/>
                      <a:pt x="24051" y="27735"/>
                      <a:pt x="24318" y="27468"/>
                    </a:cubicBezTo>
                    <a:cubicBezTo>
                      <a:pt x="24685" y="27068"/>
                      <a:pt x="25018" y="26701"/>
                      <a:pt x="25518" y="26534"/>
                    </a:cubicBezTo>
                    <a:cubicBezTo>
                      <a:pt x="25716" y="26475"/>
                      <a:pt x="25897" y="26448"/>
                      <a:pt x="26067" y="26448"/>
                    </a:cubicBezTo>
                    <a:close/>
                    <a:moveTo>
                      <a:pt x="20929" y="1"/>
                    </a:moveTo>
                    <a:cubicBezTo>
                      <a:pt x="20859" y="1"/>
                      <a:pt x="20787" y="5"/>
                      <a:pt x="20715" y="15"/>
                    </a:cubicBezTo>
                    <a:cubicBezTo>
                      <a:pt x="18480" y="282"/>
                      <a:pt x="18380" y="3417"/>
                      <a:pt x="18513" y="6920"/>
                    </a:cubicBezTo>
                    <a:cubicBezTo>
                      <a:pt x="18547" y="7554"/>
                      <a:pt x="18547" y="8221"/>
                      <a:pt x="18614" y="8921"/>
                    </a:cubicBezTo>
                    <a:cubicBezTo>
                      <a:pt x="17646" y="8621"/>
                      <a:pt x="16679" y="8421"/>
                      <a:pt x="15645" y="8287"/>
                    </a:cubicBezTo>
                    <a:cubicBezTo>
                      <a:pt x="15358" y="8258"/>
                      <a:pt x="15080" y="8243"/>
                      <a:pt x="14811" y="8243"/>
                    </a:cubicBezTo>
                    <a:cubicBezTo>
                      <a:pt x="12955" y="8243"/>
                      <a:pt x="11562" y="8940"/>
                      <a:pt x="11008" y="10222"/>
                    </a:cubicBezTo>
                    <a:cubicBezTo>
                      <a:pt x="10608" y="11123"/>
                      <a:pt x="10775" y="12123"/>
                      <a:pt x="11342" y="13024"/>
                    </a:cubicBezTo>
                    <a:lnTo>
                      <a:pt x="11275" y="13024"/>
                    </a:lnTo>
                    <a:cubicBezTo>
                      <a:pt x="11142" y="13057"/>
                      <a:pt x="11008" y="13124"/>
                      <a:pt x="10875" y="13191"/>
                    </a:cubicBezTo>
                    <a:cubicBezTo>
                      <a:pt x="10508" y="13358"/>
                      <a:pt x="10107" y="13558"/>
                      <a:pt x="9707" y="13758"/>
                    </a:cubicBezTo>
                    <a:cubicBezTo>
                      <a:pt x="9207" y="14025"/>
                      <a:pt x="8706" y="14358"/>
                      <a:pt x="8206" y="14692"/>
                    </a:cubicBezTo>
                    <a:cubicBezTo>
                      <a:pt x="4137" y="17361"/>
                      <a:pt x="1168" y="21464"/>
                      <a:pt x="334" y="25767"/>
                    </a:cubicBezTo>
                    <a:cubicBezTo>
                      <a:pt x="100" y="27034"/>
                      <a:pt x="0" y="28302"/>
                      <a:pt x="134" y="29536"/>
                    </a:cubicBezTo>
                    <a:cubicBezTo>
                      <a:pt x="134" y="29636"/>
                      <a:pt x="167" y="29803"/>
                      <a:pt x="167" y="29936"/>
                    </a:cubicBezTo>
                    <a:cubicBezTo>
                      <a:pt x="200" y="30203"/>
                      <a:pt x="267" y="30437"/>
                      <a:pt x="300" y="30637"/>
                    </a:cubicBezTo>
                    <a:cubicBezTo>
                      <a:pt x="300" y="30737"/>
                      <a:pt x="334" y="30770"/>
                      <a:pt x="334" y="30870"/>
                    </a:cubicBezTo>
                    <a:lnTo>
                      <a:pt x="367" y="31037"/>
                    </a:lnTo>
                    <a:lnTo>
                      <a:pt x="367" y="31070"/>
                    </a:lnTo>
                    <a:cubicBezTo>
                      <a:pt x="1034" y="34206"/>
                      <a:pt x="2969" y="37141"/>
                      <a:pt x="5871" y="39710"/>
                    </a:cubicBezTo>
                    <a:cubicBezTo>
                      <a:pt x="6005" y="39777"/>
                      <a:pt x="6138" y="39910"/>
                      <a:pt x="6271" y="39977"/>
                    </a:cubicBezTo>
                    <a:cubicBezTo>
                      <a:pt x="6371" y="40110"/>
                      <a:pt x="6505" y="40210"/>
                      <a:pt x="6672" y="40310"/>
                    </a:cubicBezTo>
                    <a:cubicBezTo>
                      <a:pt x="6705" y="40310"/>
                      <a:pt x="6705" y="40377"/>
                      <a:pt x="6772" y="40377"/>
                    </a:cubicBezTo>
                    <a:cubicBezTo>
                      <a:pt x="6805" y="40410"/>
                      <a:pt x="6872" y="40444"/>
                      <a:pt x="6939" y="40477"/>
                    </a:cubicBezTo>
                    <a:lnTo>
                      <a:pt x="7172" y="40644"/>
                    </a:lnTo>
                    <a:cubicBezTo>
                      <a:pt x="7305" y="40744"/>
                      <a:pt x="7472" y="40877"/>
                      <a:pt x="7606" y="40977"/>
                    </a:cubicBezTo>
                    <a:lnTo>
                      <a:pt x="7772" y="41111"/>
                    </a:lnTo>
                    <a:cubicBezTo>
                      <a:pt x="7839" y="41211"/>
                      <a:pt x="7973" y="41278"/>
                      <a:pt x="8106" y="41311"/>
                    </a:cubicBezTo>
                    <a:cubicBezTo>
                      <a:pt x="8373" y="41545"/>
                      <a:pt x="8673" y="41711"/>
                      <a:pt x="8973" y="41911"/>
                    </a:cubicBezTo>
                    <a:cubicBezTo>
                      <a:pt x="9207" y="42078"/>
                      <a:pt x="9474" y="42245"/>
                      <a:pt x="9774" y="42378"/>
                    </a:cubicBezTo>
                    <a:cubicBezTo>
                      <a:pt x="11609" y="43446"/>
                      <a:pt x="13677" y="44313"/>
                      <a:pt x="15812" y="44947"/>
                    </a:cubicBezTo>
                    <a:cubicBezTo>
                      <a:pt x="16112" y="45047"/>
                      <a:pt x="16379" y="45114"/>
                      <a:pt x="16645" y="45214"/>
                    </a:cubicBezTo>
                    <a:lnTo>
                      <a:pt x="16712" y="45214"/>
                    </a:lnTo>
                    <a:cubicBezTo>
                      <a:pt x="16779" y="45214"/>
                      <a:pt x="16846" y="45247"/>
                      <a:pt x="16879" y="45247"/>
                    </a:cubicBezTo>
                    <a:cubicBezTo>
                      <a:pt x="17012" y="45281"/>
                      <a:pt x="17146" y="45314"/>
                      <a:pt x="17313" y="45314"/>
                    </a:cubicBezTo>
                    <a:cubicBezTo>
                      <a:pt x="17546" y="45347"/>
                      <a:pt x="17780" y="45447"/>
                      <a:pt x="18013" y="45481"/>
                    </a:cubicBezTo>
                    <a:cubicBezTo>
                      <a:pt x="18380" y="45581"/>
                      <a:pt x="18780" y="45647"/>
                      <a:pt x="19114" y="45681"/>
                    </a:cubicBezTo>
                    <a:cubicBezTo>
                      <a:pt x="19314" y="45748"/>
                      <a:pt x="19481" y="45781"/>
                      <a:pt x="19681" y="45781"/>
                    </a:cubicBezTo>
                    <a:cubicBezTo>
                      <a:pt x="20515" y="45914"/>
                      <a:pt x="21349" y="46014"/>
                      <a:pt x="22149" y="46081"/>
                    </a:cubicBezTo>
                    <a:cubicBezTo>
                      <a:pt x="22683" y="46114"/>
                      <a:pt x="23217" y="46114"/>
                      <a:pt x="23784" y="46114"/>
                    </a:cubicBezTo>
                    <a:cubicBezTo>
                      <a:pt x="24618" y="46114"/>
                      <a:pt x="25385" y="46081"/>
                      <a:pt x="26186" y="45981"/>
                    </a:cubicBezTo>
                    <a:cubicBezTo>
                      <a:pt x="26319" y="45981"/>
                      <a:pt x="26452" y="45948"/>
                      <a:pt x="26553" y="45948"/>
                    </a:cubicBezTo>
                    <a:cubicBezTo>
                      <a:pt x="26686" y="45948"/>
                      <a:pt x="26819" y="45914"/>
                      <a:pt x="26986" y="45914"/>
                    </a:cubicBezTo>
                    <a:cubicBezTo>
                      <a:pt x="27120" y="45914"/>
                      <a:pt x="27220" y="45848"/>
                      <a:pt x="27353" y="45848"/>
                    </a:cubicBezTo>
                    <a:cubicBezTo>
                      <a:pt x="27520" y="45814"/>
                      <a:pt x="27687" y="45814"/>
                      <a:pt x="27853" y="45781"/>
                    </a:cubicBezTo>
                    <a:lnTo>
                      <a:pt x="28487" y="45647"/>
                    </a:lnTo>
                    <a:lnTo>
                      <a:pt x="28521" y="45647"/>
                    </a:lnTo>
                    <a:cubicBezTo>
                      <a:pt x="28621" y="45614"/>
                      <a:pt x="28721" y="45614"/>
                      <a:pt x="28821" y="45581"/>
                    </a:cubicBezTo>
                    <a:cubicBezTo>
                      <a:pt x="28854" y="45581"/>
                      <a:pt x="28888" y="45514"/>
                      <a:pt x="28954" y="45514"/>
                    </a:cubicBezTo>
                    <a:cubicBezTo>
                      <a:pt x="29021" y="45481"/>
                      <a:pt x="29154" y="45481"/>
                      <a:pt x="29221" y="45447"/>
                    </a:cubicBezTo>
                    <a:cubicBezTo>
                      <a:pt x="29288" y="45447"/>
                      <a:pt x="29355" y="45414"/>
                      <a:pt x="29388" y="45414"/>
                    </a:cubicBezTo>
                    <a:lnTo>
                      <a:pt x="29455" y="45414"/>
                    </a:lnTo>
                    <a:cubicBezTo>
                      <a:pt x="29488" y="45414"/>
                      <a:pt x="29521" y="45381"/>
                      <a:pt x="29621" y="45381"/>
                    </a:cubicBezTo>
                    <a:lnTo>
                      <a:pt x="29955" y="45281"/>
                    </a:lnTo>
                    <a:cubicBezTo>
                      <a:pt x="30022" y="45247"/>
                      <a:pt x="30122" y="45247"/>
                      <a:pt x="30188" y="45214"/>
                    </a:cubicBezTo>
                    <a:cubicBezTo>
                      <a:pt x="30222" y="45214"/>
                      <a:pt x="30322" y="45147"/>
                      <a:pt x="30355" y="45147"/>
                    </a:cubicBezTo>
                    <a:cubicBezTo>
                      <a:pt x="30455" y="45114"/>
                      <a:pt x="30522" y="45114"/>
                      <a:pt x="30622" y="45080"/>
                    </a:cubicBezTo>
                    <a:cubicBezTo>
                      <a:pt x="30655" y="45080"/>
                      <a:pt x="30689" y="45047"/>
                      <a:pt x="30722" y="45047"/>
                    </a:cubicBezTo>
                    <a:cubicBezTo>
                      <a:pt x="30789" y="45047"/>
                      <a:pt x="30822" y="44980"/>
                      <a:pt x="30856" y="44980"/>
                    </a:cubicBezTo>
                    <a:cubicBezTo>
                      <a:pt x="31022" y="44947"/>
                      <a:pt x="31189" y="44880"/>
                      <a:pt x="31389" y="44814"/>
                    </a:cubicBezTo>
                    <a:cubicBezTo>
                      <a:pt x="31523" y="44780"/>
                      <a:pt x="31656" y="44747"/>
                      <a:pt x="31790" y="44647"/>
                    </a:cubicBezTo>
                    <a:lnTo>
                      <a:pt x="31890" y="44613"/>
                    </a:lnTo>
                    <a:cubicBezTo>
                      <a:pt x="31990" y="44580"/>
                      <a:pt x="32023" y="44580"/>
                      <a:pt x="32123" y="44547"/>
                    </a:cubicBezTo>
                    <a:cubicBezTo>
                      <a:pt x="32157" y="44480"/>
                      <a:pt x="32190" y="44480"/>
                      <a:pt x="32290" y="44447"/>
                    </a:cubicBezTo>
                    <a:cubicBezTo>
                      <a:pt x="32390" y="44413"/>
                      <a:pt x="32557" y="44313"/>
                      <a:pt x="32690" y="44246"/>
                    </a:cubicBezTo>
                    <a:cubicBezTo>
                      <a:pt x="32724" y="44246"/>
                      <a:pt x="32790" y="44213"/>
                      <a:pt x="32857" y="44146"/>
                    </a:cubicBezTo>
                    <a:cubicBezTo>
                      <a:pt x="32857" y="44146"/>
                      <a:pt x="32890" y="44146"/>
                      <a:pt x="32890" y="44113"/>
                    </a:cubicBezTo>
                    <a:cubicBezTo>
                      <a:pt x="32957" y="44113"/>
                      <a:pt x="32957" y="44080"/>
                      <a:pt x="32990" y="44080"/>
                    </a:cubicBezTo>
                    <a:cubicBezTo>
                      <a:pt x="33124" y="44046"/>
                      <a:pt x="33224" y="43946"/>
                      <a:pt x="33357" y="43880"/>
                    </a:cubicBezTo>
                    <a:cubicBezTo>
                      <a:pt x="33391" y="43880"/>
                      <a:pt x="33391" y="43880"/>
                      <a:pt x="33391" y="43813"/>
                    </a:cubicBezTo>
                    <a:cubicBezTo>
                      <a:pt x="33491" y="43779"/>
                      <a:pt x="33524" y="43746"/>
                      <a:pt x="33624" y="43713"/>
                    </a:cubicBezTo>
                    <a:cubicBezTo>
                      <a:pt x="33691" y="43646"/>
                      <a:pt x="33724" y="43613"/>
                      <a:pt x="33824" y="43579"/>
                    </a:cubicBezTo>
                    <a:cubicBezTo>
                      <a:pt x="33858" y="43546"/>
                      <a:pt x="33891" y="43546"/>
                      <a:pt x="33991" y="43479"/>
                    </a:cubicBezTo>
                    <a:lnTo>
                      <a:pt x="34025" y="43446"/>
                    </a:lnTo>
                    <a:cubicBezTo>
                      <a:pt x="34058" y="43413"/>
                      <a:pt x="34125" y="43379"/>
                      <a:pt x="34191" y="43379"/>
                    </a:cubicBezTo>
                    <a:cubicBezTo>
                      <a:pt x="34225" y="43312"/>
                      <a:pt x="34291" y="43312"/>
                      <a:pt x="34358" y="43279"/>
                    </a:cubicBezTo>
                    <a:cubicBezTo>
                      <a:pt x="34391" y="43279"/>
                      <a:pt x="34391" y="43279"/>
                      <a:pt x="34391" y="43246"/>
                    </a:cubicBezTo>
                    <a:cubicBezTo>
                      <a:pt x="34458" y="43246"/>
                      <a:pt x="34458" y="43212"/>
                      <a:pt x="34492" y="43212"/>
                    </a:cubicBezTo>
                    <a:cubicBezTo>
                      <a:pt x="34525" y="43146"/>
                      <a:pt x="34558" y="43146"/>
                      <a:pt x="34558" y="43146"/>
                    </a:cubicBezTo>
                    <a:cubicBezTo>
                      <a:pt x="34558" y="43146"/>
                      <a:pt x="34625" y="43146"/>
                      <a:pt x="34625" y="43112"/>
                    </a:cubicBezTo>
                    <a:lnTo>
                      <a:pt x="34992" y="42879"/>
                    </a:lnTo>
                    <a:cubicBezTo>
                      <a:pt x="35059" y="42779"/>
                      <a:pt x="35192" y="42712"/>
                      <a:pt x="35292" y="42645"/>
                    </a:cubicBezTo>
                    <a:cubicBezTo>
                      <a:pt x="35392" y="42545"/>
                      <a:pt x="35559" y="42445"/>
                      <a:pt x="35692" y="42312"/>
                    </a:cubicBezTo>
                    <a:cubicBezTo>
                      <a:pt x="35792" y="42278"/>
                      <a:pt x="35826" y="42212"/>
                      <a:pt x="35893" y="42145"/>
                    </a:cubicBezTo>
                    <a:cubicBezTo>
                      <a:pt x="36126" y="41978"/>
                      <a:pt x="36326" y="41778"/>
                      <a:pt x="36560" y="41545"/>
                    </a:cubicBezTo>
                    <a:lnTo>
                      <a:pt x="36726" y="41378"/>
                    </a:lnTo>
                    <a:cubicBezTo>
                      <a:pt x="36827" y="41278"/>
                      <a:pt x="36960" y="41144"/>
                      <a:pt x="37027" y="41044"/>
                    </a:cubicBezTo>
                    <a:cubicBezTo>
                      <a:pt x="37127" y="40911"/>
                      <a:pt x="37227" y="40777"/>
                      <a:pt x="37360" y="40644"/>
                    </a:cubicBezTo>
                    <a:lnTo>
                      <a:pt x="37394" y="40611"/>
                    </a:lnTo>
                    <a:lnTo>
                      <a:pt x="37394" y="40577"/>
                    </a:lnTo>
                    <a:cubicBezTo>
                      <a:pt x="39895" y="37308"/>
                      <a:pt x="40963" y="32571"/>
                      <a:pt x="40029" y="27868"/>
                    </a:cubicBezTo>
                    <a:cubicBezTo>
                      <a:pt x="39795" y="26534"/>
                      <a:pt x="39362" y="25233"/>
                      <a:pt x="38861" y="24032"/>
                    </a:cubicBezTo>
                    <a:cubicBezTo>
                      <a:pt x="38595" y="23465"/>
                      <a:pt x="38361" y="22931"/>
                      <a:pt x="38094" y="22464"/>
                    </a:cubicBezTo>
                    <a:cubicBezTo>
                      <a:pt x="38027" y="22297"/>
                      <a:pt x="37927" y="22131"/>
                      <a:pt x="37827" y="21964"/>
                    </a:cubicBezTo>
                    <a:cubicBezTo>
                      <a:pt x="37727" y="21797"/>
                      <a:pt x="37594" y="21630"/>
                      <a:pt x="37527" y="21464"/>
                    </a:cubicBezTo>
                    <a:cubicBezTo>
                      <a:pt x="37360" y="21230"/>
                      <a:pt x="37227" y="20963"/>
                      <a:pt x="37027" y="20730"/>
                    </a:cubicBezTo>
                    <a:cubicBezTo>
                      <a:pt x="37994" y="20329"/>
                      <a:pt x="38695" y="19562"/>
                      <a:pt x="38861" y="18561"/>
                    </a:cubicBezTo>
                    <a:cubicBezTo>
                      <a:pt x="39128" y="16960"/>
                      <a:pt x="38061" y="15426"/>
                      <a:pt x="36059" y="14392"/>
                    </a:cubicBezTo>
                    <a:cubicBezTo>
                      <a:pt x="35159" y="13925"/>
                      <a:pt x="34225" y="13558"/>
                      <a:pt x="33291" y="13291"/>
                    </a:cubicBezTo>
                    <a:cubicBezTo>
                      <a:pt x="36393" y="9088"/>
                      <a:pt x="38228" y="6253"/>
                      <a:pt x="36460" y="4718"/>
                    </a:cubicBezTo>
                    <a:cubicBezTo>
                      <a:pt x="36159" y="4468"/>
                      <a:pt x="35826" y="4343"/>
                      <a:pt x="35446" y="4343"/>
                    </a:cubicBezTo>
                    <a:cubicBezTo>
                      <a:pt x="35067" y="4343"/>
                      <a:pt x="34642" y="4468"/>
                      <a:pt x="34158" y="4718"/>
                    </a:cubicBezTo>
                    <a:cubicBezTo>
                      <a:pt x="33891" y="4818"/>
                      <a:pt x="33658" y="4985"/>
                      <a:pt x="33391" y="5219"/>
                    </a:cubicBezTo>
                    <a:cubicBezTo>
                      <a:pt x="32917" y="5574"/>
                      <a:pt x="32418" y="5902"/>
                      <a:pt x="31962" y="5902"/>
                    </a:cubicBezTo>
                    <a:cubicBezTo>
                      <a:pt x="31904" y="5902"/>
                      <a:pt x="31846" y="5897"/>
                      <a:pt x="31790" y="5886"/>
                    </a:cubicBezTo>
                    <a:cubicBezTo>
                      <a:pt x="31723" y="5886"/>
                      <a:pt x="31690" y="5819"/>
                      <a:pt x="31656" y="5819"/>
                    </a:cubicBezTo>
                    <a:cubicBezTo>
                      <a:pt x="31189" y="5619"/>
                      <a:pt x="31056" y="5152"/>
                      <a:pt x="30956" y="4485"/>
                    </a:cubicBezTo>
                    <a:cubicBezTo>
                      <a:pt x="30889" y="4385"/>
                      <a:pt x="30889" y="4251"/>
                      <a:pt x="30856" y="4118"/>
                    </a:cubicBezTo>
                    <a:cubicBezTo>
                      <a:pt x="30622" y="2917"/>
                      <a:pt x="29822" y="1983"/>
                      <a:pt x="28821" y="1716"/>
                    </a:cubicBezTo>
                    <a:cubicBezTo>
                      <a:pt x="28569" y="1640"/>
                      <a:pt x="28308" y="1603"/>
                      <a:pt x="28046" y="1603"/>
                    </a:cubicBezTo>
                    <a:cubicBezTo>
                      <a:pt x="27266" y="1603"/>
                      <a:pt x="26468" y="1934"/>
                      <a:pt x="25819" y="2583"/>
                    </a:cubicBezTo>
                    <a:lnTo>
                      <a:pt x="25552" y="2850"/>
                    </a:lnTo>
                    <a:cubicBezTo>
                      <a:pt x="25112" y="3290"/>
                      <a:pt x="24785" y="3594"/>
                      <a:pt x="24330" y="3594"/>
                    </a:cubicBezTo>
                    <a:cubicBezTo>
                      <a:pt x="24232" y="3594"/>
                      <a:pt x="24129" y="3580"/>
                      <a:pt x="24017" y="3551"/>
                    </a:cubicBezTo>
                    <a:cubicBezTo>
                      <a:pt x="23517" y="3384"/>
                      <a:pt x="23284" y="2717"/>
                      <a:pt x="23017" y="2083"/>
                    </a:cubicBezTo>
                    <a:cubicBezTo>
                      <a:pt x="22883" y="1783"/>
                      <a:pt x="22817" y="1516"/>
                      <a:pt x="22650" y="1249"/>
                    </a:cubicBezTo>
                    <a:cubicBezTo>
                      <a:pt x="22197" y="433"/>
                      <a:pt x="21607" y="1"/>
                      <a:pt x="209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48"/>
              <p:cNvSpPr/>
              <p:nvPr/>
            </p:nvSpPr>
            <p:spPr>
              <a:xfrm>
                <a:off x="4378392" y="2808267"/>
                <a:ext cx="108180" cy="97714"/>
              </a:xfrm>
              <a:custGeom>
                <a:avLst/>
                <a:gdLst/>
                <a:ahLst/>
                <a:cxnLst/>
                <a:rect l="l" t="t" r="r" b="b"/>
                <a:pathLst>
                  <a:path w="2336" h="2110" extrusionOk="0">
                    <a:moveTo>
                      <a:pt x="1156" y="0"/>
                    </a:moveTo>
                    <a:cubicBezTo>
                      <a:pt x="705" y="0"/>
                      <a:pt x="303" y="290"/>
                      <a:pt x="167" y="780"/>
                    </a:cubicBezTo>
                    <a:cubicBezTo>
                      <a:pt x="0" y="1280"/>
                      <a:pt x="334" y="1914"/>
                      <a:pt x="868" y="2047"/>
                    </a:cubicBezTo>
                    <a:cubicBezTo>
                      <a:pt x="986" y="2089"/>
                      <a:pt x="1103" y="2109"/>
                      <a:pt x="1216" y="2109"/>
                    </a:cubicBezTo>
                    <a:cubicBezTo>
                      <a:pt x="1643" y="2109"/>
                      <a:pt x="2010" y="1822"/>
                      <a:pt x="2168" y="1347"/>
                    </a:cubicBezTo>
                    <a:cubicBezTo>
                      <a:pt x="2335" y="780"/>
                      <a:pt x="2035" y="246"/>
                      <a:pt x="1468" y="46"/>
                    </a:cubicBezTo>
                    <a:cubicBezTo>
                      <a:pt x="1363" y="15"/>
                      <a:pt x="1259" y="0"/>
                      <a:pt x="1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48"/>
              <p:cNvSpPr/>
              <p:nvPr/>
            </p:nvSpPr>
            <p:spPr>
              <a:xfrm>
                <a:off x="4701204" y="2905885"/>
                <a:ext cx="120823" cy="96278"/>
              </a:xfrm>
              <a:custGeom>
                <a:avLst/>
                <a:gdLst/>
                <a:ahLst/>
                <a:cxnLst/>
                <a:rect l="l" t="t" r="r" b="b"/>
                <a:pathLst>
                  <a:path w="2609" h="2079" extrusionOk="0">
                    <a:moveTo>
                      <a:pt x="1168" y="1"/>
                    </a:moveTo>
                    <a:cubicBezTo>
                      <a:pt x="661" y="1"/>
                      <a:pt x="308" y="347"/>
                      <a:pt x="168" y="740"/>
                    </a:cubicBezTo>
                    <a:cubicBezTo>
                      <a:pt x="1" y="1240"/>
                      <a:pt x="334" y="1874"/>
                      <a:pt x="835" y="2041"/>
                    </a:cubicBezTo>
                    <a:cubicBezTo>
                      <a:pt x="939" y="2066"/>
                      <a:pt x="1039" y="2078"/>
                      <a:pt x="1133" y="2078"/>
                    </a:cubicBezTo>
                    <a:cubicBezTo>
                      <a:pt x="2269" y="2078"/>
                      <a:pt x="2608" y="348"/>
                      <a:pt x="1469" y="39"/>
                    </a:cubicBezTo>
                    <a:cubicBezTo>
                      <a:pt x="1363" y="13"/>
                      <a:pt x="1263" y="1"/>
                      <a:pt x="1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48"/>
              <p:cNvSpPr/>
              <p:nvPr/>
            </p:nvSpPr>
            <p:spPr>
              <a:xfrm>
                <a:off x="4501942" y="2882592"/>
                <a:ext cx="160696" cy="153379"/>
              </a:xfrm>
              <a:custGeom>
                <a:avLst/>
                <a:gdLst/>
                <a:ahLst/>
                <a:cxnLst/>
                <a:rect l="l" t="t" r="r" b="b"/>
                <a:pathLst>
                  <a:path w="3470" h="3312" extrusionOk="0">
                    <a:moveTo>
                      <a:pt x="697" y="0"/>
                    </a:moveTo>
                    <a:cubicBezTo>
                      <a:pt x="581" y="0"/>
                      <a:pt x="462" y="65"/>
                      <a:pt x="434" y="176"/>
                    </a:cubicBezTo>
                    <a:cubicBezTo>
                      <a:pt x="1" y="1376"/>
                      <a:pt x="101" y="2377"/>
                      <a:pt x="635" y="2911"/>
                    </a:cubicBezTo>
                    <a:cubicBezTo>
                      <a:pt x="868" y="3178"/>
                      <a:pt x="1168" y="3311"/>
                      <a:pt x="1502" y="3311"/>
                    </a:cubicBezTo>
                    <a:cubicBezTo>
                      <a:pt x="1635" y="3311"/>
                      <a:pt x="1769" y="3311"/>
                      <a:pt x="1869" y="3244"/>
                    </a:cubicBezTo>
                    <a:cubicBezTo>
                      <a:pt x="2636" y="3044"/>
                      <a:pt x="3203" y="2210"/>
                      <a:pt x="3437" y="1076"/>
                    </a:cubicBezTo>
                    <a:cubicBezTo>
                      <a:pt x="3470" y="909"/>
                      <a:pt x="3370" y="809"/>
                      <a:pt x="3270" y="743"/>
                    </a:cubicBezTo>
                    <a:cubicBezTo>
                      <a:pt x="3256" y="739"/>
                      <a:pt x="3241" y="737"/>
                      <a:pt x="3226" y="737"/>
                    </a:cubicBezTo>
                    <a:cubicBezTo>
                      <a:pt x="3103" y="737"/>
                      <a:pt x="2970" y="853"/>
                      <a:pt x="2970" y="943"/>
                    </a:cubicBezTo>
                    <a:cubicBezTo>
                      <a:pt x="2769" y="2077"/>
                      <a:pt x="2202" y="2577"/>
                      <a:pt x="1769" y="2711"/>
                    </a:cubicBezTo>
                    <a:cubicBezTo>
                      <a:pt x="1676" y="2742"/>
                      <a:pt x="1586" y="2757"/>
                      <a:pt x="1501" y="2757"/>
                    </a:cubicBezTo>
                    <a:cubicBezTo>
                      <a:pt x="1310" y="2757"/>
                      <a:pt x="1140" y="2682"/>
                      <a:pt x="1002" y="2544"/>
                    </a:cubicBezTo>
                    <a:cubicBezTo>
                      <a:pt x="635" y="2110"/>
                      <a:pt x="601" y="1276"/>
                      <a:pt x="935" y="342"/>
                    </a:cubicBezTo>
                    <a:cubicBezTo>
                      <a:pt x="968" y="209"/>
                      <a:pt x="868" y="42"/>
                      <a:pt x="768" y="9"/>
                    </a:cubicBezTo>
                    <a:cubicBezTo>
                      <a:pt x="745" y="3"/>
                      <a:pt x="721" y="0"/>
                      <a:pt x="6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71" name="Google Shape;1171;p48"/>
          <p:cNvSpPr/>
          <p:nvPr/>
        </p:nvSpPr>
        <p:spPr>
          <a:xfrm rot="808428">
            <a:off x="5798976" y="1512893"/>
            <a:ext cx="188680" cy="219227"/>
          </a:xfrm>
          <a:custGeom>
            <a:avLst/>
            <a:gdLst/>
            <a:ahLst/>
            <a:cxnLst/>
            <a:rect l="l" t="t" r="r" b="b"/>
            <a:pathLst>
              <a:path w="7006" h="7840" extrusionOk="0">
                <a:moveTo>
                  <a:pt x="3503" y="0"/>
                </a:moveTo>
                <a:cubicBezTo>
                  <a:pt x="3336" y="0"/>
                  <a:pt x="3236" y="67"/>
                  <a:pt x="3136" y="234"/>
                </a:cubicBezTo>
                <a:cubicBezTo>
                  <a:pt x="2803" y="968"/>
                  <a:pt x="2603" y="1868"/>
                  <a:pt x="2502" y="2969"/>
                </a:cubicBezTo>
                <a:cubicBezTo>
                  <a:pt x="1902" y="3036"/>
                  <a:pt x="1001" y="3169"/>
                  <a:pt x="268" y="3536"/>
                </a:cubicBezTo>
                <a:cubicBezTo>
                  <a:pt x="101" y="3636"/>
                  <a:pt x="1" y="3736"/>
                  <a:pt x="1" y="3936"/>
                </a:cubicBezTo>
                <a:cubicBezTo>
                  <a:pt x="1" y="4103"/>
                  <a:pt x="101" y="4237"/>
                  <a:pt x="268" y="4303"/>
                </a:cubicBezTo>
                <a:cubicBezTo>
                  <a:pt x="835" y="4604"/>
                  <a:pt x="1635" y="4804"/>
                  <a:pt x="2502" y="4870"/>
                </a:cubicBezTo>
                <a:cubicBezTo>
                  <a:pt x="2603" y="5671"/>
                  <a:pt x="2903" y="7606"/>
                  <a:pt x="3336" y="7806"/>
                </a:cubicBezTo>
                <a:cubicBezTo>
                  <a:pt x="3403" y="7839"/>
                  <a:pt x="3470" y="7839"/>
                  <a:pt x="3503" y="7839"/>
                </a:cubicBezTo>
                <a:cubicBezTo>
                  <a:pt x="3570" y="7839"/>
                  <a:pt x="3603" y="7839"/>
                  <a:pt x="3670" y="7806"/>
                </a:cubicBezTo>
                <a:cubicBezTo>
                  <a:pt x="3803" y="7773"/>
                  <a:pt x="3903" y="7672"/>
                  <a:pt x="3937" y="7606"/>
                </a:cubicBezTo>
                <a:cubicBezTo>
                  <a:pt x="4270" y="6872"/>
                  <a:pt x="4471" y="5971"/>
                  <a:pt x="4504" y="4937"/>
                </a:cubicBezTo>
                <a:cubicBezTo>
                  <a:pt x="5138" y="4837"/>
                  <a:pt x="6005" y="4670"/>
                  <a:pt x="6772" y="4337"/>
                </a:cubicBezTo>
                <a:cubicBezTo>
                  <a:pt x="6839" y="4303"/>
                  <a:pt x="6872" y="4203"/>
                  <a:pt x="6939" y="4170"/>
                </a:cubicBezTo>
                <a:cubicBezTo>
                  <a:pt x="7006" y="3970"/>
                  <a:pt x="6972" y="3703"/>
                  <a:pt x="6772" y="3570"/>
                </a:cubicBezTo>
                <a:cubicBezTo>
                  <a:pt x="6005" y="3203"/>
                  <a:pt x="5138" y="3036"/>
                  <a:pt x="4504" y="2969"/>
                </a:cubicBezTo>
                <a:cubicBezTo>
                  <a:pt x="4437" y="1868"/>
                  <a:pt x="4237" y="1001"/>
                  <a:pt x="3903" y="234"/>
                </a:cubicBezTo>
                <a:cubicBezTo>
                  <a:pt x="3803" y="67"/>
                  <a:pt x="3670" y="0"/>
                  <a:pt x="35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48"/>
          <p:cNvSpPr/>
          <p:nvPr/>
        </p:nvSpPr>
        <p:spPr>
          <a:xfrm rot="-2579034">
            <a:off x="7689195" y="2260417"/>
            <a:ext cx="130341" cy="266346"/>
          </a:xfrm>
          <a:custGeom>
            <a:avLst/>
            <a:gdLst/>
            <a:ahLst/>
            <a:cxnLst/>
            <a:rect l="l" t="t" r="r" b="b"/>
            <a:pathLst>
              <a:path w="4177" h="8535" extrusionOk="0">
                <a:moveTo>
                  <a:pt x="479" y="0"/>
                </a:moveTo>
                <a:cubicBezTo>
                  <a:pt x="379" y="0"/>
                  <a:pt x="283" y="41"/>
                  <a:pt x="202" y="82"/>
                </a:cubicBezTo>
                <a:cubicBezTo>
                  <a:pt x="58" y="168"/>
                  <a:pt x="0" y="341"/>
                  <a:pt x="115" y="485"/>
                </a:cubicBezTo>
                <a:cubicBezTo>
                  <a:pt x="202" y="629"/>
                  <a:pt x="317" y="687"/>
                  <a:pt x="461" y="744"/>
                </a:cubicBezTo>
                <a:cubicBezTo>
                  <a:pt x="720" y="802"/>
                  <a:pt x="1008" y="831"/>
                  <a:pt x="1268" y="946"/>
                </a:cubicBezTo>
                <a:cubicBezTo>
                  <a:pt x="1642" y="1090"/>
                  <a:pt x="1729" y="1234"/>
                  <a:pt x="1556" y="1609"/>
                </a:cubicBezTo>
                <a:cubicBezTo>
                  <a:pt x="1412" y="1925"/>
                  <a:pt x="1210" y="2213"/>
                  <a:pt x="1037" y="2501"/>
                </a:cubicBezTo>
                <a:cubicBezTo>
                  <a:pt x="749" y="2934"/>
                  <a:pt x="720" y="3366"/>
                  <a:pt x="980" y="3826"/>
                </a:cubicBezTo>
                <a:cubicBezTo>
                  <a:pt x="1152" y="4114"/>
                  <a:pt x="1412" y="4345"/>
                  <a:pt x="1729" y="4489"/>
                </a:cubicBezTo>
                <a:lnTo>
                  <a:pt x="2276" y="4691"/>
                </a:lnTo>
                <a:cubicBezTo>
                  <a:pt x="2621" y="4863"/>
                  <a:pt x="2708" y="5007"/>
                  <a:pt x="2564" y="5411"/>
                </a:cubicBezTo>
                <a:cubicBezTo>
                  <a:pt x="2449" y="5728"/>
                  <a:pt x="2276" y="6016"/>
                  <a:pt x="2074" y="6275"/>
                </a:cubicBezTo>
                <a:cubicBezTo>
                  <a:pt x="1613" y="6966"/>
                  <a:pt x="1729" y="7744"/>
                  <a:pt x="2362" y="8262"/>
                </a:cubicBezTo>
                <a:cubicBezTo>
                  <a:pt x="2632" y="8460"/>
                  <a:pt x="2935" y="8534"/>
                  <a:pt x="3244" y="8534"/>
                </a:cubicBezTo>
                <a:cubicBezTo>
                  <a:pt x="3430" y="8534"/>
                  <a:pt x="3618" y="8507"/>
                  <a:pt x="3802" y="8464"/>
                </a:cubicBezTo>
                <a:cubicBezTo>
                  <a:pt x="4033" y="8435"/>
                  <a:pt x="4177" y="8262"/>
                  <a:pt x="4090" y="8118"/>
                </a:cubicBezTo>
                <a:cubicBezTo>
                  <a:pt x="4062" y="7945"/>
                  <a:pt x="4033" y="7859"/>
                  <a:pt x="3745" y="7859"/>
                </a:cubicBezTo>
                <a:cubicBezTo>
                  <a:pt x="3486" y="7859"/>
                  <a:pt x="3284" y="7859"/>
                  <a:pt x="3053" y="7801"/>
                </a:cubicBezTo>
                <a:cubicBezTo>
                  <a:pt x="2593" y="7657"/>
                  <a:pt x="2362" y="7225"/>
                  <a:pt x="2593" y="6793"/>
                </a:cubicBezTo>
                <a:cubicBezTo>
                  <a:pt x="2650" y="6649"/>
                  <a:pt x="2765" y="6505"/>
                  <a:pt x="2881" y="6361"/>
                </a:cubicBezTo>
                <a:cubicBezTo>
                  <a:pt x="3082" y="5987"/>
                  <a:pt x="3313" y="5641"/>
                  <a:pt x="3342" y="5238"/>
                </a:cubicBezTo>
                <a:cubicBezTo>
                  <a:pt x="3428" y="4691"/>
                  <a:pt x="3198" y="4287"/>
                  <a:pt x="2737" y="4086"/>
                </a:cubicBezTo>
                <a:cubicBezTo>
                  <a:pt x="2593" y="3999"/>
                  <a:pt x="2449" y="3942"/>
                  <a:pt x="2218" y="3855"/>
                </a:cubicBezTo>
                <a:cubicBezTo>
                  <a:pt x="2189" y="3855"/>
                  <a:pt x="2132" y="3826"/>
                  <a:pt x="2017" y="3798"/>
                </a:cubicBezTo>
                <a:cubicBezTo>
                  <a:pt x="1440" y="3538"/>
                  <a:pt x="1354" y="3279"/>
                  <a:pt x="1729" y="2789"/>
                </a:cubicBezTo>
                <a:cubicBezTo>
                  <a:pt x="1757" y="2761"/>
                  <a:pt x="1786" y="2703"/>
                  <a:pt x="1844" y="2645"/>
                </a:cubicBezTo>
                <a:cubicBezTo>
                  <a:pt x="2017" y="2357"/>
                  <a:pt x="2189" y="2041"/>
                  <a:pt x="2305" y="1695"/>
                </a:cubicBezTo>
                <a:cubicBezTo>
                  <a:pt x="2506" y="1090"/>
                  <a:pt x="2305" y="600"/>
                  <a:pt x="1729" y="312"/>
                </a:cubicBezTo>
                <a:cubicBezTo>
                  <a:pt x="1354" y="111"/>
                  <a:pt x="980" y="82"/>
                  <a:pt x="605" y="24"/>
                </a:cubicBezTo>
                <a:cubicBezTo>
                  <a:pt x="563" y="7"/>
                  <a:pt x="521" y="0"/>
                  <a:pt x="4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73" name="Google Shape;1173;p48"/>
          <p:cNvGrpSpPr/>
          <p:nvPr/>
        </p:nvGrpSpPr>
        <p:grpSpPr>
          <a:xfrm>
            <a:off x="7637420" y="1945731"/>
            <a:ext cx="233880" cy="217069"/>
            <a:chOff x="8656226" y="2547184"/>
            <a:chExt cx="234630" cy="217766"/>
          </a:xfrm>
        </p:grpSpPr>
        <p:sp>
          <p:nvSpPr>
            <p:cNvPr id="1174" name="Google Shape;1174;p48"/>
            <p:cNvSpPr/>
            <p:nvPr/>
          </p:nvSpPr>
          <p:spPr>
            <a:xfrm>
              <a:off x="8656234" y="2554313"/>
              <a:ext cx="222024" cy="203504"/>
            </a:xfrm>
            <a:custGeom>
              <a:avLst/>
              <a:gdLst/>
              <a:ahLst/>
              <a:cxnLst/>
              <a:rect l="l" t="t" r="r" b="b"/>
              <a:pathLst>
                <a:path w="7115" h="6521" extrusionOk="0">
                  <a:moveTo>
                    <a:pt x="4867" y="0"/>
                  </a:moveTo>
                  <a:cubicBezTo>
                    <a:pt x="4688" y="0"/>
                    <a:pt x="4495" y="57"/>
                    <a:pt x="4350" y="148"/>
                  </a:cubicBezTo>
                  <a:cubicBezTo>
                    <a:pt x="4004" y="321"/>
                    <a:pt x="3687" y="667"/>
                    <a:pt x="3514" y="1099"/>
                  </a:cubicBezTo>
                  <a:cubicBezTo>
                    <a:pt x="3514" y="1070"/>
                    <a:pt x="3457" y="1070"/>
                    <a:pt x="3457" y="1041"/>
                  </a:cubicBezTo>
                  <a:cubicBezTo>
                    <a:pt x="3103" y="500"/>
                    <a:pt x="2568" y="169"/>
                    <a:pt x="2103" y="169"/>
                  </a:cubicBezTo>
                  <a:cubicBezTo>
                    <a:pt x="1925" y="169"/>
                    <a:pt x="1757" y="217"/>
                    <a:pt x="1613" y="321"/>
                  </a:cubicBezTo>
                  <a:cubicBezTo>
                    <a:pt x="1095" y="638"/>
                    <a:pt x="1008" y="1444"/>
                    <a:pt x="1412" y="2164"/>
                  </a:cubicBezTo>
                  <a:cubicBezTo>
                    <a:pt x="663" y="2222"/>
                    <a:pt x="87" y="2625"/>
                    <a:pt x="58" y="3201"/>
                  </a:cubicBezTo>
                  <a:cubicBezTo>
                    <a:pt x="0" y="3864"/>
                    <a:pt x="692" y="4440"/>
                    <a:pt x="1556" y="4498"/>
                  </a:cubicBezTo>
                  <a:lnTo>
                    <a:pt x="1671" y="4498"/>
                  </a:lnTo>
                  <a:cubicBezTo>
                    <a:pt x="1527" y="4757"/>
                    <a:pt x="1412" y="5016"/>
                    <a:pt x="1383" y="5246"/>
                  </a:cubicBezTo>
                  <a:cubicBezTo>
                    <a:pt x="1296" y="5765"/>
                    <a:pt x="1440" y="6197"/>
                    <a:pt x="1815" y="6399"/>
                  </a:cubicBezTo>
                  <a:cubicBezTo>
                    <a:pt x="1958" y="6481"/>
                    <a:pt x="2118" y="6521"/>
                    <a:pt x="2286" y="6521"/>
                  </a:cubicBezTo>
                  <a:cubicBezTo>
                    <a:pt x="2761" y="6521"/>
                    <a:pt x="3296" y="6203"/>
                    <a:pt x="3658" y="5650"/>
                  </a:cubicBezTo>
                  <a:cubicBezTo>
                    <a:pt x="3687" y="5563"/>
                    <a:pt x="3716" y="5506"/>
                    <a:pt x="3774" y="5477"/>
                  </a:cubicBezTo>
                  <a:cubicBezTo>
                    <a:pt x="4117" y="5982"/>
                    <a:pt x="4617" y="6275"/>
                    <a:pt x="5064" y="6275"/>
                  </a:cubicBezTo>
                  <a:cubicBezTo>
                    <a:pt x="5254" y="6275"/>
                    <a:pt x="5434" y="6222"/>
                    <a:pt x="5588" y="6111"/>
                  </a:cubicBezTo>
                  <a:cubicBezTo>
                    <a:pt x="6107" y="5794"/>
                    <a:pt x="6164" y="4958"/>
                    <a:pt x="5732" y="4238"/>
                  </a:cubicBezTo>
                  <a:cubicBezTo>
                    <a:pt x="6539" y="4123"/>
                    <a:pt x="7115" y="3633"/>
                    <a:pt x="7057" y="3029"/>
                  </a:cubicBezTo>
                  <a:cubicBezTo>
                    <a:pt x="7086" y="2481"/>
                    <a:pt x="6424" y="2049"/>
                    <a:pt x="5646" y="2020"/>
                  </a:cubicBezTo>
                  <a:cubicBezTo>
                    <a:pt x="5963" y="1185"/>
                    <a:pt x="5732" y="321"/>
                    <a:pt x="5156" y="62"/>
                  </a:cubicBezTo>
                  <a:cubicBezTo>
                    <a:pt x="5072" y="19"/>
                    <a:pt x="4971" y="0"/>
                    <a:pt x="48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75" name="Google Shape;1175;p48"/>
            <p:cNvGrpSpPr/>
            <p:nvPr/>
          </p:nvGrpSpPr>
          <p:grpSpPr>
            <a:xfrm>
              <a:off x="8656226" y="2547184"/>
              <a:ext cx="234630" cy="217766"/>
              <a:chOff x="8205901" y="2931534"/>
              <a:chExt cx="234630" cy="217766"/>
            </a:xfrm>
          </p:grpSpPr>
          <p:sp>
            <p:nvSpPr>
              <p:cNvPr id="1176" name="Google Shape;1176;p48"/>
              <p:cNvSpPr/>
              <p:nvPr/>
            </p:nvSpPr>
            <p:spPr>
              <a:xfrm>
                <a:off x="8254456" y="2939398"/>
                <a:ext cx="180677" cy="204721"/>
              </a:xfrm>
              <a:custGeom>
                <a:avLst/>
                <a:gdLst/>
                <a:ahLst/>
                <a:cxnLst/>
                <a:rect l="l" t="t" r="r" b="b"/>
                <a:pathLst>
                  <a:path w="5790" h="6560" extrusionOk="0">
                    <a:moveTo>
                      <a:pt x="3465" y="0"/>
                    </a:moveTo>
                    <a:cubicBezTo>
                      <a:pt x="3303" y="0"/>
                      <a:pt x="3135" y="45"/>
                      <a:pt x="2967" y="129"/>
                    </a:cubicBezTo>
                    <a:cubicBezTo>
                      <a:pt x="3053" y="2260"/>
                      <a:pt x="2045" y="4450"/>
                      <a:pt x="144" y="5256"/>
                    </a:cubicBezTo>
                    <a:cubicBezTo>
                      <a:pt x="87" y="5256"/>
                      <a:pt x="87" y="5285"/>
                      <a:pt x="58" y="5285"/>
                    </a:cubicBezTo>
                    <a:cubicBezTo>
                      <a:pt x="0" y="5746"/>
                      <a:pt x="144" y="6207"/>
                      <a:pt x="490" y="6437"/>
                    </a:cubicBezTo>
                    <a:cubicBezTo>
                      <a:pt x="633" y="6520"/>
                      <a:pt x="795" y="6559"/>
                      <a:pt x="965" y="6559"/>
                    </a:cubicBezTo>
                    <a:cubicBezTo>
                      <a:pt x="1447" y="6559"/>
                      <a:pt x="1993" y="6242"/>
                      <a:pt x="2333" y="5688"/>
                    </a:cubicBezTo>
                    <a:cubicBezTo>
                      <a:pt x="2362" y="5631"/>
                      <a:pt x="2391" y="5573"/>
                      <a:pt x="2449" y="5487"/>
                    </a:cubicBezTo>
                    <a:cubicBezTo>
                      <a:pt x="2802" y="5986"/>
                      <a:pt x="3321" y="6290"/>
                      <a:pt x="3778" y="6290"/>
                    </a:cubicBezTo>
                    <a:cubicBezTo>
                      <a:pt x="3953" y="6290"/>
                      <a:pt x="4119" y="6245"/>
                      <a:pt x="4263" y="6149"/>
                    </a:cubicBezTo>
                    <a:cubicBezTo>
                      <a:pt x="4782" y="5775"/>
                      <a:pt x="4810" y="4997"/>
                      <a:pt x="4407" y="4277"/>
                    </a:cubicBezTo>
                    <a:cubicBezTo>
                      <a:pt x="5214" y="4133"/>
                      <a:pt x="5790" y="3614"/>
                      <a:pt x="5761" y="3038"/>
                    </a:cubicBezTo>
                    <a:cubicBezTo>
                      <a:pt x="5761" y="2433"/>
                      <a:pt x="5099" y="2001"/>
                      <a:pt x="4263" y="2001"/>
                    </a:cubicBezTo>
                    <a:cubicBezTo>
                      <a:pt x="4609" y="1166"/>
                      <a:pt x="4378" y="302"/>
                      <a:pt x="3802" y="71"/>
                    </a:cubicBezTo>
                    <a:cubicBezTo>
                      <a:pt x="3694" y="23"/>
                      <a:pt x="3581" y="0"/>
                      <a:pt x="34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48"/>
              <p:cNvSpPr/>
              <p:nvPr/>
            </p:nvSpPr>
            <p:spPr>
              <a:xfrm>
                <a:off x="8287689" y="3010395"/>
                <a:ext cx="75547" cy="58420"/>
              </a:xfrm>
              <a:custGeom>
                <a:avLst/>
                <a:gdLst/>
                <a:ahLst/>
                <a:cxnLst/>
                <a:rect l="l" t="t" r="r" b="b"/>
                <a:pathLst>
                  <a:path w="2421" h="1872" extrusionOk="0">
                    <a:moveTo>
                      <a:pt x="1393" y="0"/>
                    </a:moveTo>
                    <a:cubicBezTo>
                      <a:pt x="1212" y="0"/>
                      <a:pt x="1021" y="42"/>
                      <a:pt x="836" y="129"/>
                    </a:cubicBezTo>
                    <a:cubicBezTo>
                      <a:pt x="289" y="418"/>
                      <a:pt x="1" y="994"/>
                      <a:pt x="231" y="1426"/>
                    </a:cubicBezTo>
                    <a:cubicBezTo>
                      <a:pt x="365" y="1712"/>
                      <a:pt x="675" y="1872"/>
                      <a:pt x="1029" y="1872"/>
                    </a:cubicBezTo>
                    <a:cubicBezTo>
                      <a:pt x="1209" y="1872"/>
                      <a:pt x="1400" y="1830"/>
                      <a:pt x="1585" y="1743"/>
                    </a:cubicBezTo>
                    <a:cubicBezTo>
                      <a:pt x="2132" y="1483"/>
                      <a:pt x="2420" y="907"/>
                      <a:pt x="2190" y="446"/>
                    </a:cubicBezTo>
                    <a:cubicBezTo>
                      <a:pt x="2057" y="160"/>
                      <a:pt x="1746" y="0"/>
                      <a:pt x="1393" y="0"/>
                    </a:cubicBezTo>
                    <a:close/>
                  </a:path>
                </a:pathLst>
              </a:custGeom>
              <a:solidFill>
                <a:srgbClr val="FFFD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48"/>
              <p:cNvSpPr/>
              <p:nvPr/>
            </p:nvSpPr>
            <p:spPr>
              <a:xfrm>
                <a:off x="8205901" y="2931534"/>
                <a:ext cx="234630" cy="217766"/>
              </a:xfrm>
              <a:custGeom>
                <a:avLst/>
                <a:gdLst/>
                <a:ahLst/>
                <a:cxnLst/>
                <a:rect l="l" t="t" r="r" b="b"/>
                <a:pathLst>
                  <a:path w="7519" h="6978" extrusionOk="0">
                    <a:moveTo>
                      <a:pt x="5075" y="397"/>
                    </a:moveTo>
                    <a:cubicBezTo>
                      <a:pt x="5157" y="397"/>
                      <a:pt x="5243" y="410"/>
                      <a:pt x="5330" y="439"/>
                    </a:cubicBezTo>
                    <a:cubicBezTo>
                      <a:pt x="5790" y="640"/>
                      <a:pt x="5963" y="1389"/>
                      <a:pt x="5675" y="2109"/>
                    </a:cubicBezTo>
                    <a:cubicBezTo>
                      <a:pt x="5646" y="2167"/>
                      <a:pt x="5646" y="2224"/>
                      <a:pt x="5675" y="2282"/>
                    </a:cubicBezTo>
                    <a:cubicBezTo>
                      <a:pt x="5675" y="2368"/>
                      <a:pt x="5762" y="2397"/>
                      <a:pt x="5819" y="2397"/>
                    </a:cubicBezTo>
                    <a:cubicBezTo>
                      <a:pt x="6510" y="2426"/>
                      <a:pt x="7058" y="2829"/>
                      <a:pt x="7087" y="3290"/>
                    </a:cubicBezTo>
                    <a:cubicBezTo>
                      <a:pt x="7115" y="3751"/>
                      <a:pt x="6626" y="4183"/>
                      <a:pt x="5934" y="4298"/>
                    </a:cubicBezTo>
                    <a:cubicBezTo>
                      <a:pt x="5848" y="4298"/>
                      <a:pt x="5819" y="4356"/>
                      <a:pt x="5790" y="4414"/>
                    </a:cubicBezTo>
                    <a:cubicBezTo>
                      <a:pt x="5762" y="4442"/>
                      <a:pt x="5762" y="4529"/>
                      <a:pt x="5790" y="4586"/>
                    </a:cubicBezTo>
                    <a:cubicBezTo>
                      <a:pt x="6107" y="5220"/>
                      <a:pt x="6078" y="5940"/>
                      <a:pt x="5675" y="6171"/>
                    </a:cubicBezTo>
                    <a:cubicBezTo>
                      <a:pt x="5560" y="6247"/>
                      <a:pt x="5427" y="6283"/>
                      <a:pt x="5285" y="6283"/>
                    </a:cubicBezTo>
                    <a:cubicBezTo>
                      <a:pt x="4894" y="6283"/>
                      <a:pt x="4437" y="6010"/>
                      <a:pt x="4120" y="5566"/>
                    </a:cubicBezTo>
                    <a:cubicBezTo>
                      <a:pt x="4091" y="5537"/>
                      <a:pt x="4033" y="5508"/>
                      <a:pt x="3947" y="5508"/>
                    </a:cubicBezTo>
                    <a:cubicBezTo>
                      <a:pt x="3889" y="5508"/>
                      <a:pt x="3803" y="5537"/>
                      <a:pt x="3774" y="5595"/>
                    </a:cubicBezTo>
                    <a:cubicBezTo>
                      <a:pt x="3745" y="5681"/>
                      <a:pt x="3688" y="5710"/>
                      <a:pt x="3659" y="5796"/>
                    </a:cubicBezTo>
                    <a:cubicBezTo>
                      <a:pt x="3358" y="6269"/>
                      <a:pt x="2880" y="6566"/>
                      <a:pt x="2478" y="6566"/>
                    </a:cubicBezTo>
                    <a:cubicBezTo>
                      <a:pt x="2341" y="6566"/>
                      <a:pt x="2213" y="6532"/>
                      <a:pt x="2103" y="6459"/>
                    </a:cubicBezTo>
                    <a:cubicBezTo>
                      <a:pt x="1873" y="6286"/>
                      <a:pt x="1729" y="5940"/>
                      <a:pt x="1787" y="5508"/>
                    </a:cubicBezTo>
                    <a:cubicBezTo>
                      <a:pt x="1815" y="5278"/>
                      <a:pt x="1902" y="5018"/>
                      <a:pt x="2046" y="4817"/>
                    </a:cubicBezTo>
                    <a:cubicBezTo>
                      <a:pt x="2075" y="4730"/>
                      <a:pt x="2075" y="4673"/>
                      <a:pt x="2046" y="4586"/>
                    </a:cubicBezTo>
                    <a:cubicBezTo>
                      <a:pt x="2017" y="4529"/>
                      <a:pt x="1931" y="4500"/>
                      <a:pt x="1873" y="4500"/>
                    </a:cubicBezTo>
                    <a:lnTo>
                      <a:pt x="1758" y="4500"/>
                    </a:lnTo>
                    <a:cubicBezTo>
                      <a:pt x="1009" y="4442"/>
                      <a:pt x="375" y="3981"/>
                      <a:pt x="433" y="3434"/>
                    </a:cubicBezTo>
                    <a:cubicBezTo>
                      <a:pt x="462" y="2973"/>
                      <a:pt x="951" y="2628"/>
                      <a:pt x="1614" y="2570"/>
                    </a:cubicBezTo>
                    <a:cubicBezTo>
                      <a:pt x="1671" y="2570"/>
                      <a:pt x="1758" y="2541"/>
                      <a:pt x="1787" y="2484"/>
                    </a:cubicBezTo>
                    <a:cubicBezTo>
                      <a:pt x="1844" y="2426"/>
                      <a:pt x="1844" y="2368"/>
                      <a:pt x="1787" y="2282"/>
                    </a:cubicBezTo>
                    <a:cubicBezTo>
                      <a:pt x="1470" y="1677"/>
                      <a:pt x="1499" y="957"/>
                      <a:pt x="1902" y="698"/>
                    </a:cubicBezTo>
                    <a:cubicBezTo>
                      <a:pt x="2017" y="640"/>
                      <a:pt x="2161" y="611"/>
                      <a:pt x="2305" y="611"/>
                    </a:cubicBezTo>
                    <a:cubicBezTo>
                      <a:pt x="2363" y="611"/>
                      <a:pt x="2449" y="611"/>
                      <a:pt x="2507" y="554"/>
                    </a:cubicBezTo>
                    <a:cubicBezTo>
                      <a:pt x="2910" y="669"/>
                      <a:pt x="3256" y="928"/>
                      <a:pt x="3515" y="1303"/>
                    </a:cubicBezTo>
                    <a:lnTo>
                      <a:pt x="3544" y="1389"/>
                    </a:lnTo>
                    <a:cubicBezTo>
                      <a:pt x="3601" y="1447"/>
                      <a:pt x="3659" y="1504"/>
                      <a:pt x="3745" y="1504"/>
                    </a:cubicBezTo>
                    <a:cubicBezTo>
                      <a:pt x="3803" y="1504"/>
                      <a:pt x="3889" y="1447"/>
                      <a:pt x="3918" y="1389"/>
                    </a:cubicBezTo>
                    <a:cubicBezTo>
                      <a:pt x="4091" y="986"/>
                      <a:pt x="4350" y="698"/>
                      <a:pt x="4667" y="525"/>
                    </a:cubicBezTo>
                    <a:cubicBezTo>
                      <a:pt x="4763" y="448"/>
                      <a:pt x="4910" y="397"/>
                      <a:pt x="5075" y="397"/>
                    </a:cubicBezTo>
                    <a:close/>
                    <a:moveTo>
                      <a:pt x="4999" y="1"/>
                    </a:moveTo>
                    <a:cubicBezTo>
                      <a:pt x="4806" y="1"/>
                      <a:pt x="4616" y="52"/>
                      <a:pt x="4437" y="151"/>
                    </a:cubicBezTo>
                    <a:cubicBezTo>
                      <a:pt x="4149" y="295"/>
                      <a:pt x="3889" y="583"/>
                      <a:pt x="3659" y="928"/>
                    </a:cubicBezTo>
                    <a:cubicBezTo>
                      <a:pt x="3371" y="525"/>
                      <a:pt x="2996" y="266"/>
                      <a:pt x="2593" y="208"/>
                    </a:cubicBezTo>
                    <a:cubicBezTo>
                      <a:pt x="2464" y="178"/>
                      <a:pt x="2345" y="162"/>
                      <a:pt x="2235" y="162"/>
                    </a:cubicBezTo>
                    <a:cubicBezTo>
                      <a:pt x="2027" y="162"/>
                      <a:pt x="1851" y="220"/>
                      <a:pt x="1700" y="352"/>
                    </a:cubicBezTo>
                    <a:cubicBezTo>
                      <a:pt x="1153" y="669"/>
                      <a:pt x="1038" y="1418"/>
                      <a:pt x="1326" y="2167"/>
                    </a:cubicBezTo>
                    <a:cubicBezTo>
                      <a:pt x="634" y="2311"/>
                      <a:pt x="116" y="2801"/>
                      <a:pt x="58" y="3377"/>
                    </a:cubicBezTo>
                    <a:cubicBezTo>
                      <a:pt x="1" y="4097"/>
                      <a:pt x="692" y="4702"/>
                      <a:pt x="1585" y="4846"/>
                    </a:cubicBezTo>
                    <a:cubicBezTo>
                      <a:pt x="1499" y="5018"/>
                      <a:pt x="1470" y="5249"/>
                      <a:pt x="1441" y="5422"/>
                    </a:cubicBezTo>
                    <a:cubicBezTo>
                      <a:pt x="1355" y="6027"/>
                      <a:pt x="1585" y="6545"/>
                      <a:pt x="1988" y="6804"/>
                    </a:cubicBezTo>
                    <a:cubicBezTo>
                      <a:pt x="2161" y="6948"/>
                      <a:pt x="2334" y="6977"/>
                      <a:pt x="2564" y="6977"/>
                    </a:cubicBezTo>
                    <a:cubicBezTo>
                      <a:pt x="3054" y="6977"/>
                      <a:pt x="3659" y="6660"/>
                      <a:pt x="4005" y="6084"/>
                    </a:cubicBezTo>
                    <a:cubicBezTo>
                      <a:pt x="4390" y="6489"/>
                      <a:pt x="4867" y="6714"/>
                      <a:pt x="5304" y="6714"/>
                    </a:cubicBezTo>
                    <a:cubicBezTo>
                      <a:pt x="5519" y="6714"/>
                      <a:pt x="5725" y="6659"/>
                      <a:pt x="5906" y="6545"/>
                    </a:cubicBezTo>
                    <a:cubicBezTo>
                      <a:pt x="6453" y="6228"/>
                      <a:pt x="6597" y="5422"/>
                      <a:pt x="6251" y="4673"/>
                    </a:cubicBezTo>
                    <a:cubicBezTo>
                      <a:pt x="7029" y="4442"/>
                      <a:pt x="7519" y="3924"/>
                      <a:pt x="7490" y="3290"/>
                    </a:cubicBezTo>
                    <a:cubicBezTo>
                      <a:pt x="7490" y="2656"/>
                      <a:pt x="6914" y="2138"/>
                      <a:pt x="6107" y="2052"/>
                    </a:cubicBezTo>
                    <a:cubicBezTo>
                      <a:pt x="6338" y="1187"/>
                      <a:pt x="6078" y="352"/>
                      <a:pt x="5445" y="93"/>
                    </a:cubicBezTo>
                    <a:cubicBezTo>
                      <a:pt x="5295" y="31"/>
                      <a:pt x="5146" y="1"/>
                      <a:pt x="49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 name="TextBox 5"/>
          <p:cNvSpPr txBox="1"/>
          <p:nvPr/>
        </p:nvSpPr>
        <p:spPr>
          <a:xfrm>
            <a:off x="960894" y="1084881"/>
            <a:ext cx="4285281" cy="2800767"/>
          </a:xfrm>
          <a:prstGeom prst="rect">
            <a:avLst/>
          </a:prstGeom>
          <a:noFill/>
        </p:spPr>
        <p:txBody>
          <a:bodyPr wrap="square" rtlCol="0">
            <a:spAutoFit/>
          </a:bodyPr>
          <a:lstStyle/>
          <a:p>
            <a:pPr algn="ctr"/>
            <a:r>
              <a:rPr lang="en-US" sz="8800" dirty="0">
                <a:ln w="12700">
                  <a:solidFill>
                    <a:schemeClr val="bg1">
                      <a:lumMod val="50000"/>
                    </a:schemeClr>
                  </a:solidFill>
                  <a:prstDash val="sysDash"/>
                </a:ln>
                <a:solidFill>
                  <a:schemeClr val="tx2">
                    <a:lumMod val="60000"/>
                    <a:lumOff val="40000"/>
                  </a:schemeClr>
                </a:solidFill>
                <a:latin typeface="SVN-Gretoon" panose="02040603050506020204" pitchFamily="18" charset="0"/>
              </a:rPr>
              <a:t>K</a:t>
            </a:r>
            <a:r>
              <a:rPr lang="en-US" sz="8800" dirty="0">
                <a:ln w="12700">
                  <a:solidFill>
                    <a:schemeClr val="bg1">
                      <a:lumMod val="50000"/>
                    </a:schemeClr>
                  </a:solidFill>
                  <a:prstDash val="sysDash"/>
                </a:ln>
                <a:solidFill>
                  <a:schemeClr val="accent1"/>
                </a:solidFill>
                <a:latin typeface="SVN-Gretoon" panose="02040603050506020204" pitchFamily="18" charset="0"/>
              </a:rPr>
              <a:t>H</a:t>
            </a:r>
            <a:r>
              <a:rPr lang="en-US" sz="8800" dirty="0">
                <a:ln w="12700">
                  <a:solidFill>
                    <a:schemeClr val="bg1">
                      <a:lumMod val="50000"/>
                    </a:schemeClr>
                  </a:solidFill>
                  <a:prstDash val="sysDash"/>
                </a:ln>
                <a:solidFill>
                  <a:srgbClr val="92D050"/>
                </a:solidFill>
                <a:latin typeface="SVN-Gretoon" panose="02040603050506020204" pitchFamily="18" charset="0"/>
              </a:rPr>
              <a:t>Ở</a:t>
            </a:r>
            <a:r>
              <a:rPr lang="en-US" sz="8800" dirty="0">
                <a:ln w="12700">
                  <a:solidFill>
                    <a:schemeClr val="bg1">
                      <a:lumMod val="50000"/>
                    </a:schemeClr>
                  </a:solidFill>
                  <a:prstDash val="sysDash"/>
                </a:ln>
                <a:solidFill>
                  <a:schemeClr val="accent2">
                    <a:lumMod val="75000"/>
                  </a:schemeClr>
                </a:solidFill>
                <a:latin typeface="SVN-Gretoon" panose="02040603050506020204" pitchFamily="18" charset="0"/>
              </a:rPr>
              <a:t>I</a:t>
            </a:r>
            <a:r>
              <a:rPr lang="en-US" sz="8800" dirty="0">
                <a:ln w="12700">
                  <a:solidFill>
                    <a:schemeClr val="bg1">
                      <a:lumMod val="50000"/>
                    </a:schemeClr>
                  </a:solidFill>
                  <a:prstDash val="sysDash"/>
                </a:ln>
                <a:solidFill>
                  <a:schemeClr val="tx2">
                    <a:lumMod val="60000"/>
                    <a:lumOff val="40000"/>
                  </a:schemeClr>
                </a:solidFill>
                <a:latin typeface="SVN-Gretoon" panose="02040603050506020204" pitchFamily="18" charset="0"/>
              </a:rPr>
              <a:t> </a:t>
            </a:r>
            <a:r>
              <a:rPr lang="en-US" sz="8800" dirty="0">
                <a:ln w="12700">
                  <a:solidFill>
                    <a:schemeClr val="bg1">
                      <a:lumMod val="50000"/>
                    </a:schemeClr>
                  </a:solidFill>
                  <a:prstDash val="sysDash"/>
                </a:ln>
                <a:solidFill>
                  <a:schemeClr val="accent4"/>
                </a:solidFill>
                <a:latin typeface="SVN-Gretoon" panose="02040603050506020204" pitchFamily="18" charset="0"/>
              </a:rPr>
              <a:t>Đ</a:t>
            </a:r>
            <a:r>
              <a:rPr lang="en-US" sz="8800" dirty="0">
                <a:ln w="12700">
                  <a:solidFill>
                    <a:schemeClr val="bg1">
                      <a:lumMod val="50000"/>
                    </a:schemeClr>
                  </a:solidFill>
                  <a:prstDash val="sysDash"/>
                </a:ln>
                <a:solidFill>
                  <a:schemeClr val="tx2">
                    <a:lumMod val="60000"/>
                    <a:lumOff val="40000"/>
                  </a:schemeClr>
                </a:solidFill>
                <a:latin typeface="SVN-Gretoon" panose="02040603050506020204" pitchFamily="18" charset="0"/>
              </a:rPr>
              <a:t>Ộ</a:t>
            </a:r>
            <a:r>
              <a:rPr lang="en-US" sz="8800" dirty="0">
                <a:ln w="12700">
                  <a:solidFill>
                    <a:schemeClr val="bg1">
                      <a:lumMod val="50000"/>
                    </a:schemeClr>
                  </a:solidFill>
                  <a:prstDash val="sysDash"/>
                </a:ln>
                <a:solidFill>
                  <a:srgbClr val="B07BD7"/>
                </a:solidFill>
                <a:latin typeface="SVN-Gretoon" panose="02040603050506020204" pitchFamily="18" charset="0"/>
              </a:rPr>
              <a:t>N</a:t>
            </a:r>
            <a:r>
              <a:rPr lang="en-US" sz="8800" dirty="0">
                <a:ln w="12700">
                  <a:solidFill>
                    <a:schemeClr val="bg1">
                      <a:lumMod val="50000"/>
                    </a:schemeClr>
                  </a:solidFill>
                  <a:prstDash val="sysDash"/>
                </a:ln>
                <a:solidFill>
                  <a:schemeClr val="accent1">
                    <a:lumMod val="75000"/>
                  </a:schemeClr>
                </a:solidFill>
                <a:latin typeface="SVN-Gretoon" panose="02040603050506020204" pitchFamily="18" charset="0"/>
              </a:rPr>
              <a:t>G</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94"/>
        <p:cNvGrpSpPr/>
        <p:nvPr/>
      </p:nvGrpSpPr>
      <p:grpSpPr>
        <a:xfrm>
          <a:off x="0" y="0"/>
          <a:ext cx="0" cy="0"/>
          <a:chOff x="0" y="0"/>
          <a:chExt cx="0" cy="0"/>
        </a:xfrm>
      </p:grpSpPr>
      <p:grpSp>
        <p:nvGrpSpPr>
          <p:cNvPr id="29" name="Google Shape;3676;p46"/>
          <p:cNvGrpSpPr/>
          <p:nvPr/>
        </p:nvGrpSpPr>
        <p:grpSpPr>
          <a:xfrm rot="-6895068">
            <a:off x="721984" y="1169209"/>
            <a:ext cx="289818" cy="319279"/>
            <a:chOff x="2708574" y="1101744"/>
            <a:chExt cx="82722" cy="91131"/>
          </a:xfrm>
        </p:grpSpPr>
        <p:sp>
          <p:nvSpPr>
            <p:cNvPr id="30" name="Google Shape;3677;p46"/>
            <p:cNvSpPr/>
            <p:nvPr/>
          </p:nvSpPr>
          <p:spPr>
            <a:xfrm>
              <a:off x="2730724" y="1120989"/>
              <a:ext cx="42044" cy="52470"/>
            </a:xfrm>
            <a:custGeom>
              <a:avLst/>
              <a:gdLst/>
              <a:ahLst/>
              <a:cxnLst/>
              <a:rect l="l" t="t" r="r" b="b"/>
              <a:pathLst>
                <a:path w="1230" h="1535" extrusionOk="0">
                  <a:moveTo>
                    <a:pt x="1005" y="1"/>
                  </a:moveTo>
                  <a:cubicBezTo>
                    <a:pt x="979" y="80"/>
                    <a:pt x="952" y="147"/>
                    <a:pt x="926" y="212"/>
                  </a:cubicBezTo>
                  <a:cubicBezTo>
                    <a:pt x="793" y="212"/>
                    <a:pt x="423" y="239"/>
                    <a:pt x="238" y="623"/>
                  </a:cubicBezTo>
                  <a:cubicBezTo>
                    <a:pt x="0" y="1098"/>
                    <a:pt x="238" y="1508"/>
                    <a:pt x="251" y="1521"/>
                  </a:cubicBezTo>
                  <a:lnTo>
                    <a:pt x="265" y="1534"/>
                  </a:lnTo>
                  <a:lnTo>
                    <a:pt x="291" y="1534"/>
                  </a:lnTo>
                  <a:cubicBezTo>
                    <a:pt x="318" y="1521"/>
                    <a:pt x="873" y="1363"/>
                    <a:pt x="1058" y="1032"/>
                  </a:cubicBezTo>
                  <a:cubicBezTo>
                    <a:pt x="1229" y="688"/>
                    <a:pt x="1018" y="253"/>
                    <a:pt x="1005" y="226"/>
                  </a:cubicBezTo>
                  <a:lnTo>
                    <a:pt x="1005" y="212"/>
                  </a:lnTo>
                  <a:lnTo>
                    <a:pt x="979" y="212"/>
                  </a:lnTo>
                  <a:cubicBezTo>
                    <a:pt x="1005" y="147"/>
                    <a:pt x="1018" y="80"/>
                    <a:pt x="1044" y="15"/>
                  </a:cubicBezTo>
                  <a:lnTo>
                    <a:pt x="1005"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3678;p46"/>
            <p:cNvSpPr/>
            <p:nvPr/>
          </p:nvSpPr>
          <p:spPr>
            <a:xfrm>
              <a:off x="2708574" y="1101744"/>
              <a:ext cx="82722" cy="91131"/>
            </a:xfrm>
            <a:custGeom>
              <a:avLst/>
              <a:gdLst/>
              <a:ahLst/>
              <a:cxnLst/>
              <a:rect l="l" t="t" r="r" b="b"/>
              <a:pathLst>
                <a:path w="2420" h="2666" extrusionOk="0">
                  <a:moveTo>
                    <a:pt x="1638" y="1"/>
                  </a:moveTo>
                  <a:cubicBezTo>
                    <a:pt x="1543" y="1"/>
                    <a:pt x="1447" y="25"/>
                    <a:pt x="1362" y="75"/>
                  </a:cubicBezTo>
                  <a:cubicBezTo>
                    <a:pt x="1283" y="115"/>
                    <a:pt x="1216" y="181"/>
                    <a:pt x="1163" y="260"/>
                  </a:cubicBezTo>
                  <a:cubicBezTo>
                    <a:pt x="820" y="366"/>
                    <a:pt x="543" y="604"/>
                    <a:pt x="370" y="934"/>
                  </a:cubicBezTo>
                  <a:cubicBezTo>
                    <a:pt x="0" y="1674"/>
                    <a:pt x="384" y="2309"/>
                    <a:pt x="423" y="2388"/>
                  </a:cubicBezTo>
                  <a:lnTo>
                    <a:pt x="437" y="2402"/>
                  </a:lnTo>
                  <a:cubicBezTo>
                    <a:pt x="543" y="2573"/>
                    <a:pt x="728" y="2666"/>
                    <a:pt x="913" y="2666"/>
                  </a:cubicBezTo>
                  <a:cubicBezTo>
                    <a:pt x="966" y="2666"/>
                    <a:pt x="1019" y="2666"/>
                    <a:pt x="1071" y="2652"/>
                  </a:cubicBezTo>
                  <a:lnTo>
                    <a:pt x="1084" y="2639"/>
                  </a:lnTo>
                  <a:cubicBezTo>
                    <a:pt x="1124" y="2626"/>
                    <a:pt x="1309" y="2573"/>
                    <a:pt x="1507" y="2467"/>
                  </a:cubicBezTo>
                  <a:cubicBezTo>
                    <a:pt x="1838" y="2309"/>
                    <a:pt x="2062" y="2097"/>
                    <a:pt x="2194" y="1859"/>
                  </a:cubicBezTo>
                  <a:cubicBezTo>
                    <a:pt x="2420" y="1424"/>
                    <a:pt x="2326" y="974"/>
                    <a:pt x="2234" y="723"/>
                  </a:cubicBezTo>
                  <a:cubicBezTo>
                    <a:pt x="2314" y="419"/>
                    <a:pt x="2141" y="115"/>
                    <a:pt x="1838" y="35"/>
                  </a:cubicBezTo>
                  <a:lnTo>
                    <a:pt x="1798" y="23"/>
                  </a:lnTo>
                  <a:cubicBezTo>
                    <a:pt x="1746" y="8"/>
                    <a:pt x="1692" y="1"/>
                    <a:pt x="1638" y="1"/>
                  </a:cubicBezTo>
                  <a:close/>
                </a:path>
              </a:pathLst>
            </a:custGeom>
            <a:solidFill>
              <a:srgbClr val="FFFFFF"/>
            </a:solidFill>
            <a:ln>
              <a:noFill/>
            </a:ln>
            <a:effectLst>
              <a:outerShdw blurRad="57150" dist="19050" dir="5400000" algn="bl" rotWithShape="0">
                <a:srgbClr val="FFF4E6">
                  <a:alpha val="2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3679;p46"/>
            <p:cNvSpPr/>
            <p:nvPr/>
          </p:nvSpPr>
          <p:spPr>
            <a:xfrm>
              <a:off x="2731613" y="1129022"/>
              <a:ext cx="40233" cy="43514"/>
            </a:xfrm>
            <a:custGeom>
              <a:avLst/>
              <a:gdLst/>
              <a:ahLst/>
              <a:cxnLst/>
              <a:rect l="l" t="t" r="r" b="b"/>
              <a:pathLst>
                <a:path w="1177" h="1273" extrusionOk="0">
                  <a:moveTo>
                    <a:pt x="889" y="1"/>
                  </a:moveTo>
                  <a:cubicBezTo>
                    <a:pt x="749" y="1"/>
                    <a:pt x="413" y="40"/>
                    <a:pt x="239" y="400"/>
                  </a:cubicBezTo>
                  <a:cubicBezTo>
                    <a:pt x="1" y="863"/>
                    <a:pt x="252" y="1273"/>
                    <a:pt x="252" y="1273"/>
                  </a:cubicBezTo>
                  <a:cubicBezTo>
                    <a:pt x="252" y="1273"/>
                    <a:pt x="820" y="1114"/>
                    <a:pt x="1005" y="784"/>
                  </a:cubicBezTo>
                  <a:cubicBezTo>
                    <a:pt x="1177" y="453"/>
                    <a:pt x="953" y="4"/>
                    <a:pt x="953" y="4"/>
                  </a:cubicBezTo>
                  <a:cubicBezTo>
                    <a:pt x="953" y="4"/>
                    <a:pt x="929" y="1"/>
                    <a:pt x="889" y="1"/>
                  </a:cubicBezTo>
                  <a:close/>
                </a:path>
              </a:pathLst>
            </a:custGeom>
            <a:solidFill>
              <a:srgbClr val="F7AB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3680;p46"/>
            <p:cNvSpPr/>
            <p:nvPr/>
          </p:nvSpPr>
          <p:spPr>
            <a:xfrm>
              <a:off x="2730724" y="1128133"/>
              <a:ext cx="42044" cy="45326"/>
            </a:xfrm>
            <a:custGeom>
              <a:avLst/>
              <a:gdLst/>
              <a:ahLst/>
              <a:cxnLst/>
              <a:rect l="l" t="t" r="r" b="b"/>
              <a:pathLst>
                <a:path w="1230" h="1326" extrusionOk="0">
                  <a:moveTo>
                    <a:pt x="965" y="56"/>
                  </a:moveTo>
                  <a:cubicBezTo>
                    <a:pt x="991" y="136"/>
                    <a:pt x="1150" y="506"/>
                    <a:pt x="1005" y="796"/>
                  </a:cubicBezTo>
                  <a:cubicBezTo>
                    <a:pt x="846" y="1074"/>
                    <a:pt x="397" y="1233"/>
                    <a:pt x="291" y="1260"/>
                  </a:cubicBezTo>
                  <a:cubicBezTo>
                    <a:pt x="251" y="1180"/>
                    <a:pt x="92" y="823"/>
                    <a:pt x="291" y="440"/>
                  </a:cubicBezTo>
                  <a:cubicBezTo>
                    <a:pt x="450" y="96"/>
                    <a:pt x="767" y="56"/>
                    <a:pt x="912" y="56"/>
                  </a:cubicBezTo>
                  <a:close/>
                  <a:moveTo>
                    <a:pt x="922" y="0"/>
                  </a:moveTo>
                  <a:cubicBezTo>
                    <a:pt x="774" y="0"/>
                    <a:pt x="425" y="41"/>
                    <a:pt x="238" y="414"/>
                  </a:cubicBezTo>
                  <a:cubicBezTo>
                    <a:pt x="0" y="889"/>
                    <a:pt x="238" y="1299"/>
                    <a:pt x="251" y="1312"/>
                  </a:cubicBezTo>
                  <a:lnTo>
                    <a:pt x="265" y="1325"/>
                  </a:lnTo>
                  <a:lnTo>
                    <a:pt x="291" y="1325"/>
                  </a:lnTo>
                  <a:cubicBezTo>
                    <a:pt x="318" y="1312"/>
                    <a:pt x="873" y="1154"/>
                    <a:pt x="1044" y="823"/>
                  </a:cubicBezTo>
                  <a:cubicBezTo>
                    <a:pt x="1229" y="479"/>
                    <a:pt x="1018" y="44"/>
                    <a:pt x="1005" y="17"/>
                  </a:cubicBezTo>
                  <a:lnTo>
                    <a:pt x="1005" y="3"/>
                  </a:lnTo>
                  <a:lnTo>
                    <a:pt x="991" y="3"/>
                  </a:lnTo>
                  <a:cubicBezTo>
                    <a:pt x="988" y="3"/>
                    <a:pt x="963" y="0"/>
                    <a:pt x="922" y="0"/>
                  </a:cubicBezTo>
                  <a:close/>
                </a:path>
              </a:pathLst>
            </a:custGeom>
            <a:solidFill>
              <a:srgbClr val="F7AB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3681;p46"/>
            <p:cNvSpPr/>
            <p:nvPr/>
          </p:nvSpPr>
          <p:spPr>
            <a:xfrm>
              <a:off x="2751507" y="1120989"/>
              <a:ext cx="14938" cy="28064"/>
            </a:xfrm>
            <a:custGeom>
              <a:avLst/>
              <a:gdLst/>
              <a:ahLst/>
              <a:cxnLst/>
              <a:rect l="l" t="t" r="r" b="b"/>
              <a:pathLst>
                <a:path w="437" h="821" extrusionOk="0">
                  <a:moveTo>
                    <a:pt x="397" y="1"/>
                  </a:moveTo>
                  <a:cubicBezTo>
                    <a:pt x="251" y="503"/>
                    <a:pt x="0" y="781"/>
                    <a:pt x="0" y="781"/>
                  </a:cubicBezTo>
                  <a:lnTo>
                    <a:pt x="40" y="820"/>
                  </a:lnTo>
                  <a:cubicBezTo>
                    <a:pt x="53" y="808"/>
                    <a:pt x="291" y="517"/>
                    <a:pt x="436" y="15"/>
                  </a:cubicBezTo>
                  <a:lnTo>
                    <a:pt x="397" y="1"/>
                  </a:lnTo>
                  <a:close/>
                </a:path>
              </a:pathLst>
            </a:custGeom>
            <a:solidFill>
              <a:srgbClr val="01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5" name="Google Shape;3688;p46"/>
          <p:cNvGrpSpPr/>
          <p:nvPr/>
        </p:nvGrpSpPr>
        <p:grpSpPr>
          <a:xfrm rot="10653755">
            <a:off x="575827" y="2167662"/>
            <a:ext cx="289821" cy="319273"/>
            <a:chOff x="2708574" y="1101744"/>
            <a:chExt cx="82722" cy="91131"/>
          </a:xfrm>
        </p:grpSpPr>
        <p:sp>
          <p:nvSpPr>
            <p:cNvPr id="36" name="Google Shape;3689;p46"/>
            <p:cNvSpPr/>
            <p:nvPr/>
          </p:nvSpPr>
          <p:spPr>
            <a:xfrm>
              <a:off x="2730724" y="1120989"/>
              <a:ext cx="42044" cy="52470"/>
            </a:xfrm>
            <a:custGeom>
              <a:avLst/>
              <a:gdLst/>
              <a:ahLst/>
              <a:cxnLst/>
              <a:rect l="l" t="t" r="r" b="b"/>
              <a:pathLst>
                <a:path w="1230" h="1535" extrusionOk="0">
                  <a:moveTo>
                    <a:pt x="1005" y="1"/>
                  </a:moveTo>
                  <a:cubicBezTo>
                    <a:pt x="979" y="80"/>
                    <a:pt x="952" y="147"/>
                    <a:pt x="926" y="212"/>
                  </a:cubicBezTo>
                  <a:cubicBezTo>
                    <a:pt x="793" y="212"/>
                    <a:pt x="423" y="239"/>
                    <a:pt x="238" y="623"/>
                  </a:cubicBezTo>
                  <a:cubicBezTo>
                    <a:pt x="0" y="1098"/>
                    <a:pt x="238" y="1508"/>
                    <a:pt x="251" y="1521"/>
                  </a:cubicBezTo>
                  <a:lnTo>
                    <a:pt x="265" y="1534"/>
                  </a:lnTo>
                  <a:lnTo>
                    <a:pt x="291" y="1534"/>
                  </a:lnTo>
                  <a:cubicBezTo>
                    <a:pt x="318" y="1521"/>
                    <a:pt x="873" y="1363"/>
                    <a:pt x="1058" y="1032"/>
                  </a:cubicBezTo>
                  <a:cubicBezTo>
                    <a:pt x="1229" y="688"/>
                    <a:pt x="1018" y="253"/>
                    <a:pt x="1005" y="226"/>
                  </a:cubicBezTo>
                  <a:lnTo>
                    <a:pt x="1005" y="212"/>
                  </a:lnTo>
                  <a:lnTo>
                    <a:pt x="979" y="212"/>
                  </a:lnTo>
                  <a:cubicBezTo>
                    <a:pt x="1005" y="147"/>
                    <a:pt x="1018" y="80"/>
                    <a:pt x="1044" y="15"/>
                  </a:cubicBezTo>
                  <a:lnTo>
                    <a:pt x="1005"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3690;p46"/>
            <p:cNvSpPr/>
            <p:nvPr/>
          </p:nvSpPr>
          <p:spPr>
            <a:xfrm>
              <a:off x="2708574" y="1101744"/>
              <a:ext cx="82722" cy="91131"/>
            </a:xfrm>
            <a:custGeom>
              <a:avLst/>
              <a:gdLst/>
              <a:ahLst/>
              <a:cxnLst/>
              <a:rect l="l" t="t" r="r" b="b"/>
              <a:pathLst>
                <a:path w="2420" h="2666" extrusionOk="0">
                  <a:moveTo>
                    <a:pt x="1638" y="1"/>
                  </a:moveTo>
                  <a:cubicBezTo>
                    <a:pt x="1543" y="1"/>
                    <a:pt x="1447" y="25"/>
                    <a:pt x="1362" y="75"/>
                  </a:cubicBezTo>
                  <a:cubicBezTo>
                    <a:pt x="1283" y="115"/>
                    <a:pt x="1216" y="181"/>
                    <a:pt x="1163" y="260"/>
                  </a:cubicBezTo>
                  <a:cubicBezTo>
                    <a:pt x="820" y="366"/>
                    <a:pt x="543" y="604"/>
                    <a:pt x="370" y="934"/>
                  </a:cubicBezTo>
                  <a:cubicBezTo>
                    <a:pt x="0" y="1674"/>
                    <a:pt x="384" y="2309"/>
                    <a:pt x="423" y="2388"/>
                  </a:cubicBezTo>
                  <a:lnTo>
                    <a:pt x="437" y="2402"/>
                  </a:lnTo>
                  <a:cubicBezTo>
                    <a:pt x="543" y="2573"/>
                    <a:pt x="728" y="2666"/>
                    <a:pt x="913" y="2666"/>
                  </a:cubicBezTo>
                  <a:cubicBezTo>
                    <a:pt x="966" y="2666"/>
                    <a:pt x="1019" y="2666"/>
                    <a:pt x="1071" y="2652"/>
                  </a:cubicBezTo>
                  <a:lnTo>
                    <a:pt x="1084" y="2639"/>
                  </a:lnTo>
                  <a:cubicBezTo>
                    <a:pt x="1124" y="2626"/>
                    <a:pt x="1309" y="2573"/>
                    <a:pt x="1507" y="2467"/>
                  </a:cubicBezTo>
                  <a:cubicBezTo>
                    <a:pt x="1838" y="2309"/>
                    <a:pt x="2062" y="2097"/>
                    <a:pt x="2194" y="1859"/>
                  </a:cubicBezTo>
                  <a:cubicBezTo>
                    <a:pt x="2420" y="1424"/>
                    <a:pt x="2326" y="974"/>
                    <a:pt x="2234" y="723"/>
                  </a:cubicBezTo>
                  <a:cubicBezTo>
                    <a:pt x="2314" y="419"/>
                    <a:pt x="2141" y="115"/>
                    <a:pt x="1838" y="35"/>
                  </a:cubicBezTo>
                  <a:lnTo>
                    <a:pt x="1798" y="23"/>
                  </a:lnTo>
                  <a:cubicBezTo>
                    <a:pt x="1746" y="8"/>
                    <a:pt x="1692" y="1"/>
                    <a:pt x="1638" y="1"/>
                  </a:cubicBezTo>
                  <a:close/>
                </a:path>
              </a:pathLst>
            </a:custGeom>
            <a:solidFill>
              <a:srgbClr val="FFFFFF"/>
            </a:solidFill>
            <a:ln>
              <a:noFill/>
            </a:ln>
            <a:effectLst>
              <a:outerShdw blurRad="57150" dist="19050" dir="5400000" algn="bl" rotWithShape="0">
                <a:srgbClr val="FFF4E6">
                  <a:alpha val="2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3691;p46"/>
            <p:cNvSpPr/>
            <p:nvPr/>
          </p:nvSpPr>
          <p:spPr>
            <a:xfrm>
              <a:off x="2731613" y="1129022"/>
              <a:ext cx="40233" cy="43514"/>
            </a:xfrm>
            <a:custGeom>
              <a:avLst/>
              <a:gdLst/>
              <a:ahLst/>
              <a:cxnLst/>
              <a:rect l="l" t="t" r="r" b="b"/>
              <a:pathLst>
                <a:path w="1177" h="1273" extrusionOk="0">
                  <a:moveTo>
                    <a:pt x="889" y="1"/>
                  </a:moveTo>
                  <a:cubicBezTo>
                    <a:pt x="749" y="1"/>
                    <a:pt x="413" y="40"/>
                    <a:pt x="239" y="400"/>
                  </a:cubicBezTo>
                  <a:cubicBezTo>
                    <a:pt x="1" y="863"/>
                    <a:pt x="252" y="1273"/>
                    <a:pt x="252" y="1273"/>
                  </a:cubicBezTo>
                  <a:cubicBezTo>
                    <a:pt x="252" y="1273"/>
                    <a:pt x="820" y="1114"/>
                    <a:pt x="1005" y="784"/>
                  </a:cubicBezTo>
                  <a:cubicBezTo>
                    <a:pt x="1177" y="453"/>
                    <a:pt x="953" y="4"/>
                    <a:pt x="953" y="4"/>
                  </a:cubicBezTo>
                  <a:cubicBezTo>
                    <a:pt x="953" y="4"/>
                    <a:pt x="929" y="1"/>
                    <a:pt x="889" y="1"/>
                  </a:cubicBezTo>
                  <a:close/>
                </a:path>
              </a:pathLst>
            </a:custGeom>
            <a:solidFill>
              <a:srgbClr val="3BBFA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3692;p46"/>
            <p:cNvSpPr/>
            <p:nvPr/>
          </p:nvSpPr>
          <p:spPr>
            <a:xfrm>
              <a:off x="2730724" y="1128133"/>
              <a:ext cx="42044" cy="45326"/>
            </a:xfrm>
            <a:custGeom>
              <a:avLst/>
              <a:gdLst/>
              <a:ahLst/>
              <a:cxnLst/>
              <a:rect l="l" t="t" r="r" b="b"/>
              <a:pathLst>
                <a:path w="1230" h="1326" extrusionOk="0">
                  <a:moveTo>
                    <a:pt x="965" y="56"/>
                  </a:moveTo>
                  <a:cubicBezTo>
                    <a:pt x="991" y="136"/>
                    <a:pt x="1150" y="506"/>
                    <a:pt x="1005" y="796"/>
                  </a:cubicBezTo>
                  <a:cubicBezTo>
                    <a:pt x="846" y="1074"/>
                    <a:pt x="397" y="1233"/>
                    <a:pt x="291" y="1260"/>
                  </a:cubicBezTo>
                  <a:cubicBezTo>
                    <a:pt x="251" y="1180"/>
                    <a:pt x="92" y="823"/>
                    <a:pt x="291" y="440"/>
                  </a:cubicBezTo>
                  <a:cubicBezTo>
                    <a:pt x="450" y="96"/>
                    <a:pt x="767" y="56"/>
                    <a:pt x="912" y="56"/>
                  </a:cubicBezTo>
                  <a:close/>
                  <a:moveTo>
                    <a:pt x="922" y="0"/>
                  </a:moveTo>
                  <a:cubicBezTo>
                    <a:pt x="774" y="0"/>
                    <a:pt x="425" y="41"/>
                    <a:pt x="238" y="414"/>
                  </a:cubicBezTo>
                  <a:cubicBezTo>
                    <a:pt x="0" y="889"/>
                    <a:pt x="238" y="1299"/>
                    <a:pt x="251" y="1312"/>
                  </a:cubicBezTo>
                  <a:lnTo>
                    <a:pt x="265" y="1325"/>
                  </a:lnTo>
                  <a:lnTo>
                    <a:pt x="291" y="1325"/>
                  </a:lnTo>
                  <a:cubicBezTo>
                    <a:pt x="318" y="1312"/>
                    <a:pt x="873" y="1154"/>
                    <a:pt x="1044" y="823"/>
                  </a:cubicBezTo>
                  <a:cubicBezTo>
                    <a:pt x="1229" y="479"/>
                    <a:pt x="1018" y="44"/>
                    <a:pt x="1005" y="17"/>
                  </a:cubicBezTo>
                  <a:lnTo>
                    <a:pt x="1005" y="3"/>
                  </a:lnTo>
                  <a:lnTo>
                    <a:pt x="991" y="3"/>
                  </a:lnTo>
                  <a:cubicBezTo>
                    <a:pt x="988" y="3"/>
                    <a:pt x="963" y="0"/>
                    <a:pt x="922" y="0"/>
                  </a:cubicBezTo>
                  <a:close/>
                </a:path>
              </a:pathLst>
            </a:custGeom>
            <a:solidFill>
              <a:srgbClr val="3BBFA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3693;p46"/>
            <p:cNvSpPr/>
            <p:nvPr/>
          </p:nvSpPr>
          <p:spPr>
            <a:xfrm>
              <a:off x="2751507" y="1120989"/>
              <a:ext cx="14938" cy="28064"/>
            </a:xfrm>
            <a:custGeom>
              <a:avLst/>
              <a:gdLst/>
              <a:ahLst/>
              <a:cxnLst/>
              <a:rect l="l" t="t" r="r" b="b"/>
              <a:pathLst>
                <a:path w="437" h="821" extrusionOk="0">
                  <a:moveTo>
                    <a:pt x="397" y="1"/>
                  </a:moveTo>
                  <a:cubicBezTo>
                    <a:pt x="251" y="503"/>
                    <a:pt x="0" y="781"/>
                    <a:pt x="0" y="781"/>
                  </a:cubicBezTo>
                  <a:lnTo>
                    <a:pt x="40" y="820"/>
                  </a:lnTo>
                  <a:cubicBezTo>
                    <a:pt x="53" y="808"/>
                    <a:pt x="291" y="517"/>
                    <a:pt x="436" y="15"/>
                  </a:cubicBezTo>
                  <a:lnTo>
                    <a:pt x="397" y="1"/>
                  </a:lnTo>
                  <a:close/>
                </a:path>
              </a:pathLst>
            </a:custGeom>
            <a:solidFill>
              <a:srgbClr val="01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sp>
        <p:nvSpPr>
          <p:cNvPr id="47" name="Rectangle: Rounded Corners 46"/>
          <p:cNvSpPr/>
          <p:nvPr/>
        </p:nvSpPr>
        <p:spPr>
          <a:xfrm>
            <a:off x="2224725" y="562234"/>
            <a:ext cx="5627802" cy="999242"/>
          </a:xfrm>
          <a:prstGeom prst="roundRect">
            <a:avLst/>
          </a:prstGeom>
          <a:solidFill>
            <a:srgbClr val="FFFFFF"/>
          </a:solidFill>
          <a:ln w="25400" cap="flat" cmpd="sng" algn="ctr">
            <a:solidFill>
              <a:srgbClr val="EB404B"/>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48" name="Picture 47"/>
          <p:cNvPicPr>
            <a:picLocks noChangeAspect="1"/>
          </p:cNvPicPr>
          <p:nvPr/>
        </p:nvPicPr>
        <p:blipFill>
          <a:blip r:embed="rId3"/>
          <a:stretch>
            <a:fillRect/>
          </a:stretch>
        </p:blipFill>
        <p:spPr>
          <a:xfrm>
            <a:off x="0" y="-201336"/>
            <a:ext cx="2337847" cy="2337847"/>
          </a:xfrm>
          <a:prstGeom prst="rect">
            <a:avLst/>
          </a:prstGeom>
        </p:spPr>
      </p:pic>
      <p:sp>
        <p:nvSpPr>
          <p:cNvPr id="49" name="TextBox 48"/>
          <p:cNvSpPr txBox="1"/>
          <p:nvPr/>
        </p:nvSpPr>
        <p:spPr>
          <a:xfrm>
            <a:off x="2356701" y="637649"/>
            <a:ext cx="650449" cy="830997"/>
          </a:xfrm>
          <a:prstGeom prst="rect">
            <a:avLst/>
          </a:prstGeom>
          <a:noFill/>
        </p:spPr>
        <p:txBody>
          <a:bodyPr wrap="square" rtlCol="0">
            <a:spAutoFit/>
          </a:bodyPr>
          <a:lstStyle/>
          <a:p>
            <a:r>
              <a:rPr lang="en-US" sz="4800" b="1" dirty="0">
                <a:solidFill>
                  <a:srgbClr val="FFC000"/>
                </a:solidFill>
                <a:effectLst>
                  <a:outerShdw blurRad="38100" dist="38100" dir="2700000" algn="tl">
                    <a:srgbClr val="000000">
                      <a:alpha val="43137"/>
                    </a:srgbClr>
                  </a:outerShdw>
                </a:effectLst>
                <a:latin typeface="SVN-Gretoon" panose="02040603050506020204" pitchFamily="18" charset="0"/>
              </a:rPr>
              <a:t>1</a:t>
            </a:r>
          </a:p>
        </p:txBody>
      </p:sp>
      <p:sp>
        <p:nvSpPr>
          <p:cNvPr id="50" name="TextBox 49"/>
          <p:cNvSpPr txBox="1"/>
          <p:nvPr/>
        </p:nvSpPr>
        <p:spPr>
          <a:xfrm>
            <a:off x="2838505" y="637650"/>
            <a:ext cx="5122647" cy="830997"/>
          </a:xfrm>
          <a:prstGeom prst="rect">
            <a:avLst/>
          </a:prstGeom>
          <a:noFill/>
        </p:spPr>
        <p:txBody>
          <a:bodyPr wrap="square" rtlCol="0">
            <a:spAutoFit/>
          </a:bodyPr>
          <a:lstStyle/>
          <a:p>
            <a:r>
              <a:rPr lang="en-US" sz="2400" dirty="0" err="1">
                <a:latin typeface="Times New Roman" panose="02020603050405020304" pitchFamily="18" charset="0"/>
                <a:ea typeface="Tahoma" panose="020B0604030504040204" pitchFamily="34" charset="0"/>
                <a:cs typeface="Times New Roman" panose="02020603050405020304" pitchFamily="18" charset="0"/>
              </a:rPr>
              <a:t>Chiếc</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áo</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dài</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có</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vai</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trò</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như</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thế</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nào</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trong</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trang</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phục</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phụ</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nữ</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Việt</a:t>
            </a:r>
            <a:r>
              <a:rPr lang="en-US" sz="2400" dirty="0">
                <a:latin typeface="Times New Roman" panose="02020603050405020304" pitchFamily="18" charset="0"/>
                <a:ea typeface="Tahoma" panose="020B0604030504040204" pitchFamily="34" charset="0"/>
                <a:cs typeface="Times New Roman" panose="02020603050405020304" pitchFamily="18" charset="0"/>
              </a:rPr>
              <a:t> Nam </a:t>
            </a:r>
            <a:r>
              <a:rPr lang="en-US" sz="2400" dirty="0" err="1">
                <a:latin typeface="Times New Roman" panose="02020603050405020304" pitchFamily="18" charset="0"/>
                <a:ea typeface="Tahoma" panose="020B0604030504040204" pitchFamily="34" charset="0"/>
                <a:cs typeface="Times New Roman" panose="02020603050405020304" pitchFamily="18" charset="0"/>
              </a:rPr>
              <a:t>xưa</a:t>
            </a:r>
            <a:r>
              <a:rPr lang="en-US" sz="2400" dirty="0">
                <a:latin typeface="Times New Roman" panose="02020603050405020304" pitchFamily="18" charset="0"/>
                <a:ea typeface="Tahoma" panose="020B0604030504040204" pitchFamily="34" charset="0"/>
                <a:cs typeface="Times New Roman" panose="02020603050405020304" pitchFamily="18" charset="0"/>
              </a:rPr>
              <a:t>?</a:t>
            </a:r>
          </a:p>
        </p:txBody>
      </p:sp>
      <p:sp>
        <p:nvSpPr>
          <p:cNvPr id="51" name="TextBox 50"/>
          <p:cNvSpPr txBox="1"/>
          <p:nvPr/>
        </p:nvSpPr>
        <p:spPr>
          <a:xfrm>
            <a:off x="746620" y="1890319"/>
            <a:ext cx="3984771" cy="2308324"/>
          </a:xfrm>
          <a:prstGeom prst="rect">
            <a:avLst/>
          </a:prstGeom>
          <a:noFill/>
        </p:spPr>
        <p:txBody>
          <a:bodyPr wrap="square">
            <a:spAutoFit/>
          </a:bodyPr>
          <a:lstStyle/>
          <a:p>
            <a:pPr algn="just"/>
            <a:r>
              <a:rPr lang="en-US" sz="24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Phụ</a:t>
            </a:r>
            <a:r>
              <a:rPr lang="en-US" sz="24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nữ</a:t>
            </a:r>
            <a:r>
              <a:rPr lang="en-US" sz="24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Việt</a:t>
            </a:r>
            <a:r>
              <a:rPr lang="en-US" sz="24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Nam </a:t>
            </a:r>
            <a:r>
              <a:rPr lang="en-US" sz="24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xưa</a:t>
            </a:r>
            <a:r>
              <a:rPr lang="en-US" sz="24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hay </a:t>
            </a:r>
            <a:r>
              <a:rPr lang="en-US" sz="24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mặc</a:t>
            </a:r>
            <a:r>
              <a:rPr lang="en-US" sz="24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áo</a:t>
            </a:r>
            <a:r>
              <a:rPr lang="en-US" sz="24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dài</a:t>
            </a:r>
            <a:r>
              <a:rPr lang="en-US" sz="24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thẫm</a:t>
            </a:r>
            <a:r>
              <a:rPr lang="en-US" sz="24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màu</a:t>
            </a:r>
            <a:r>
              <a:rPr lang="en-US" sz="24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phủ</a:t>
            </a:r>
            <a:r>
              <a:rPr lang="en-US" sz="24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ra</a:t>
            </a:r>
            <a:r>
              <a:rPr lang="en-US" sz="24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bên</a:t>
            </a:r>
            <a:r>
              <a:rPr lang="en-US" sz="24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ngoài</a:t>
            </a:r>
            <a:r>
              <a:rPr lang="en-US" sz="24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những</a:t>
            </a:r>
            <a:r>
              <a:rPr lang="en-US" sz="24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lớp</a:t>
            </a:r>
            <a:r>
              <a:rPr lang="en-US" sz="24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áo</a:t>
            </a:r>
            <a:r>
              <a:rPr lang="en-US" sz="24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cánh</a:t>
            </a:r>
            <a:r>
              <a:rPr lang="en-US" sz="24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nhiều</a:t>
            </a:r>
            <a:r>
              <a:rPr lang="en-US" sz="24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màu</a:t>
            </a:r>
            <a:r>
              <a:rPr lang="en-US" sz="24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bên</a:t>
            </a:r>
            <a:r>
              <a:rPr lang="en-US" sz="24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trong</a:t>
            </a:r>
            <a:r>
              <a:rPr lang="en-US" sz="24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Trang </a:t>
            </a:r>
            <a:r>
              <a:rPr lang="en-US" sz="24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phục</a:t>
            </a:r>
            <a:r>
              <a:rPr lang="en-US" sz="24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như</a:t>
            </a:r>
            <a:r>
              <a:rPr lang="en-US" sz="24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vậy</a:t>
            </a:r>
            <a:r>
              <a:rPr lang="en-US" sz="24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làm</a:t>
            </a:r>
            <a:r>
              <a:rPr lang="en-US" sz="24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cho</a:t>
            </a:r>
            <a:r>
              <a:rPr lang="en-US" sz="24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người</a:t>
            </a:r>
            <a:r>
              <a:rPr lang="en-US" sz="24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phụ</a:t>
            </a:r>
            <a:r>
              <a:rPr lang="en-US" sz="24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nữ</a:t>
            </a:r>
            <a:r>
              <a:rPr lang="en-US" sz="24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trở</a:t>
            </a:r>
            <a:r>
              <a:rPr lang="en-US" sz="24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nên</a:t>
            </a:r>
            <a:r>
              <a:rPr lang="en-US" sz="24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tế</a:t>
            </a:r>
            <a:r>
              <a:rPr lang="en-US" sz="24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nhị</a:t>
            </a:r>
            <a:r>
              <a:rPr lang="en-US" sz="24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kín</a:t>
            </a:r>
            <a:r>
              <a:rPr lang="en-US" sz="24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đáo</a:t>
            </a:r>
            <a:r>
              <a:rPr lang="en-US" sz="24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p:txBody>
      </p:sp>
      <p:pic>
        <p:nvPicPr>
          <p:cNvPr id="3" name="Picture 2"/>
          <p:cNvPicPr>
            <a:picLocks noChangeAspect="1"/>
          </p:cNvPicPr>
          <p:nvPr/>
        </p:nvPicPr>
        <p:blipFill rotWithShape="1">
          <a:blip r:embed="rId4"/>
          <a:srcRect t="6168"/>
          <a:stretch>
            <a:fillRect/>
          </a:stretch>
        </p:blipFill>
        <p:spPr>
          <a:xfrm>
            <a:off x="4731755" y="2273416"/>
            <a:ext cx="3530968" cy="2232520"/>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arn(inVertical)">
                                      <p:cBhvr>
                                        <p:cTn id="7" dur="500"/>
                                        <p:tgtEl>
                                          <p:spTgt spid="4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barn(inVertical)">
                                      <p:cBhvr>
                                        <p:cTn id="10" dur="500"/>
                                        <p:tgtEl>
                                          <p:spTgt spid="4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barn(inVertical)">
                                      <p:cBhvr>
                                        <p:cTn id="13" dur="500"/>
                                        <p:tgtEl>
                                          <p:spTgt spid="5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51"/>
                                        </p:tgtEl>
                                        <p:attrNameLst>
                                          <p:attrName>style.visibility</p:attrName>
                                        </p:attrNameLst>
                                      </p:cBhvr>
                                      <p:to>
                                        <p:strVal val="visible"/>
                                      </p:to>
                                    </p:set>
                                    <p:animEffect transition="in" filter="randombar(horizontal)">
                                      <p:cBhvr>
                                        <p:cTn id="18" dur="500"/>
                                        <p:tgtEl>
                                          <p:spTgt spid="51"/>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9" grpId="0"/>
      <p:bldP spid="50" grpId="0"/>
      <p:bldP spid="5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94"/>
        <p:cNvGrpSpPr/>
        <p:nvPr/>
      </p:nvGrpSpPr>
      <p:grpSpPr>
        <a:xfrm>
          <a:off x="0" y="0"/>
          <a:ext cx="0" cy="0"/>
          <a:chOff x="0" y="0"/>
          <a:chExt cx="0" cy="0"/>
        </a:xfrm>
      </p:grpSpPr>
      <p:grpSp>
        <p:nvGrpSpPr>
          <p:cNvPr id="29" name="Google Shape;3676;p46"/>
          <p:cNvGrpSpPr/>
          <p:nvPr/>
        </p:nvGrpSpPr>
        <p:grpSpPr>
          <a:xfrm rot="-6895068">
            <a:off x="721984" y="1169209"/>
            <a:ext cx="289818" cy="319279"/>
            <a:chOff x="2708574" y="1101744"/>
            <a:chExt cx="82722" cy="91131"/>
          </a:xfrm>
        </p:grpSpPr>
        <p:sp>
          <p:nvSpPr>
            <p:cNvPr id="30" name="Google Shape;3677;p46"/>
            <p:cNvSpPr/>
            <p:nvPr/>
          </p:nvSpPr>
          <p:spPr>
            <a:xfrm>
              <a:off x="2730724" y="1120989"/>
              <a:ext cx="42044" cy="52470"/>
            </a:xfrm>
            <a:custGeom>
              <a:avLst/>
              <a:gdLst/>
              <a:ahLst/>
              <a:cxnLst/>
              <a:rect l="l" t="t" r="r" b="b"/>
              <a:pathLst>
                <a:path w="1230" h="1535" extrusionOk="0">
                  <a:moveTo>
                    <a:pt x="1005" y="1"/>
                  </a:moveTo>
                  <a:cubicBezTo>
                    <a:pt x="979" y="80"/>
                    <a:pt x="952" y="147"/>
                    <a:pt x="926" y="212"/>
                  </a:cubicBezTo>
                  <a:cubicBezTo>
                    <a:pt x="793" y="212"/>
                    <a:pt x="423" y="239"/>
                    <a:pt x="238" y="623"/>
                  </a:cubicBezTo>
                  <a:cubicBezTo>
                    <a:pt x="0" y="1098"/>
                    <a:pt x="238" y="1508"/>
                    <a:pt x="251" y="1521"/>
                  </a:cubicBezTo>
                  <a:lnTo>
                    <a:pt x="265" y="1534"/>
                  </a:lnTo>
                  <a:lnTo>
                    <a:pt x="291" y="1534"/>
                  </a:lnTo>
                  <a:cubicBezTo>
                    <a:pt x="318" y="1521"/>
                    <a:pt x="873" y="1363"/>
                    <a:pt x="1058" y="1032"/>
                  </a:cubicBezTo>
                  <a:cubicBezTo>
                    <a:pt x="1229" y="688"/>
                    <a:pt x="1018" y="253"/>
                    <a:pt x="1005" y="226"/>
                  </a:cubicBezTo>
                  <a:lnTo>
                    <a:pt x="1005" y="212"/>
                  </a:lnTo>
                  <a:lnTo>
                    <a:pt x="979" y="212"/>
                  </a:lnTo>
                  <a:cubicBezTo>
                    <a:pt x="1005" y="147"/>
                    <a:pt x="1018" y="80"/>
                    <a:pt x="1044" y="15"/>
                  </a:cubicBezTo>
                  <a:lnTo>
                    <a:pt x="1005"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3678;p46"/>
            <p:cNvSpPr/>
            <p:nvPr/>
          </p:nvSpPr>
          <p:spPr>
            <a:xfrm>
              <a:off x="2708574" y="1101744"/>
              <a:ext cx="82722" cy="91131"/>
            </a:xfrm>
            <a:custGeom>
              <a:avLst/>
              <a:gdLst/>
              <a:ahLst/>
              <a:cxnLst/>
              <a:rect l="l" t="t" r="r" b="b"/>
              <a:pathLst>
                <a:path w="2420" h="2666" extrusionOk="0">
                  <a:moveTo>
                    <a:pt x="1638" y="1"/>
                  </a:moveTo>
                  <a:cubicBezTo>
                    <a:pt x="1543" y="1"/>
                    <a:pt x="1447" y="25"/>
                    <a:pt x="1362" y="75"/>
                  </a:cubicBezTo>
                  <a:cubicBezTo>
                    <a:pt x="1283" y="115"/>
                    <a:pt x="1216" y="181"/>
                    <a:pt x="1163" y="260"/>
                  </a:cubicBezTo>
                  <a:cubicBezTo>
                    <a:pt x="820" y="366"/>
                    <a:pt x="543" y="604"/>
                    <a:pt x="370" y="934"/>
                  </a:cubicBezTo>
                  <a:cubicBezTo>
                    <a:pt x="0" y="1674"/>
                    <a:pt x="384" y="2309"/>
                    <a:pt x="423" y="2388"/>
                  </a:cubicBezTo>
                  <a:lnTo>
                    <a:pt x="437" y="2402"/>
                  </a:lnTo>
                  <a:cubicBezTo>
                    <a:pt x="543" y="2573"/>
                    <a:pt x="728" y="2666"/>
                    <a:pt x="913" y="2666"/>
                  </a:cubicBezTo>
                  <a:cubicBezTo>
                    <a:pt x="966" y="2666"/>
                    <a:pt x="1019" y="2666"/>
                    <a:pt x="1071" y="2652"/>
                  </a:cubicBezTo>
                  <a:lnTo>
                    <a:pt x="1084" y="2639"/>
                  </a:lnTo>
                  <a:cubicBezTo>
                    <a:pt x="1124" y="2626"/>
                    <a:pt x="1309" y="2573"/>
                    <a:pt x="1507" y="2467"/>
                  </a:cubicBezTo>
                  <a:cubicBezTo>
                    <a:pt x="1838" y="2309"/>
                    <a:pt x="2062" y="2097"/>
                    <a:pt x="2194" y="1859"/>
                  </a:cubicBezTo>
                  <a:cubicBezTo>
                    <a:pt x="2420" y="1424"/>
                    <a:pt x="2326" y="974"/>
                    <a:pt x="2234" y="723"/>
                  </a:cubicBezTo>
                  <a:cubicBezTo>
                    <a:pt x="2314" y="419"/>
                    <a:pt x="2141" y="115"/>
                    <a:pt x="1838" y="35"/>
                  </a:cubicBezTo>
                  <a:lnTo>
                    <a:pt x="1798" y="23"/>
                  </a:lnTo>
                  <a:cubicBezTo>
                    <a:pt x="1746" y="8"/>
                    <a:pt x="1692" y="1"/>
                    <a:pt x="1638" y="1"/>
                  </a:cubicBezTo>
                  <a:close/>
                </a:path>
              </a:pathLst>
            </a:custGeom>
            <a:solidFill>
              <a:srgbClr val="FFFFFF"/>
            </a:solidFill>
            <a:ln>
              <a:noFill/>
            </a:ln>
            <a:effectLst>
              <a:outerShdw blurRad="57150" dist="19050" dir="5400000" algn="bl" rotWithShape="0">
                <a:srgbClr val="FFF4E6">
                  <a:alpha val="2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3679;p46"/>
            <p:cNvSpPr/>
            <p:nvPr/>
          </p:nvSpPr>
          <p:spPr>
            <a:xfrm>
              <a:off x="2731613" y="1129022"/>
              <a:ext cx="40233" cy="43514"/>
            </a:xfrm>
            <a:custGeom>
              <a:avLst/>
              <a:gdLst/>
              <a:ahLst/>
              <a:cxnLst/>
              <a:rect l="l" t="t" r="r" b="b"/>
              <a:pathLst>
                <a:path w="1177" h="1273" extrusionOk="0">
                  <a:moveTo>
                    <a:pt x="889" y="1"/>
                  </a:moveTo>
                  <a:cubicBezTo>
                    <a:pt x="749" y="1"/>
                    <a:pt x="413" y="40"/>
                    <a:pt x="239" y="400"/>
                  </a:cubicBezTo>
                  <a:cubicBezTo>
                    <a:pt x="1" y="863"/>
                    <a:pt x="252" y="1273"/>
                    <a:pt x="252" y="1273"/>
                  </a:cubicBezTo>
                  <a:cubicBezTo>
                    <a:pt x="252" y="1273"/>
                    <a:pt x="820" y="1114"/>
                    <a:pt x="1005" y="784"/>
                  </a:cubicBezTo>
                  <a:cubicBezTo>
                    <a:pt x="1177" y="453"/>
                    <a:pt x="953" y="4"/>
                    <a:pt x="953" y="4"/>
                  </a:cubicBezTo>
                  <a:cubicBezTo>
                    <a:pt x="953" y="4"/>
                    <a:pt x="929" y="1"/>
                    <a:pt x="889" y="1"/>
                  </a:cubicBezTo>
                  <a:close/>
                </a:path>
              </a:pathLst>
            </a:custGeom>
            <a:solidFill>
              <a:srgbClr val="F7AB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3680;p46"/>
            <p:cNvSpPr/>
            <p:nvPr/>
          </p:nvSpPr>
          <p:spPr>
            <a:xfrm>
              <a:off x="2730724" y="1128133"/>
              <a:ext cx="42044" cy="45326"/>
            </a:xfrm>
            <a:custGeom>
              <a:avLst/>
              <a:gdLst/>
              <a:ahLst/>
              <a:cxnLst/>
              <a:rect l="l" t="t" r="r" b="b"/>
              <a:pathLst>
                <a:path w="1230" h="1326" extrusionOk="0">
                  <a:moveTo>
                    <a:pt x="965" y="56"/>
                  </a:moveTo>
                  <a:cubicBezTo>
                    <a:pt x="991" y="136"/>
                    <a:pt x="1150" y="506"/>
                    <a:pt x="1005" y="796"/>
                  </a:cubicBezTo>
                  <a:cubicBezTo>
                    <a:pt x="846" y="1074"/>
                    <a:pt x="397" y="1233"/>
                    <a:pt x="291" y="1260"/>
                  </a:cubicBezTo>
                  <a:cubicBezTo>
                    <a:pt x="251" y="1180"/>
                    <a:pt x="92" y="823"/>
                    <a:pt x="291" y="440"/>
                  </a:cubicBezTo>
                  <a:cubicBezTo>
                    <a:pt x="450" y="96"/>
                    <a:pt x="767" y="56"/>
                    <a:pt x="912" y="56"/>
                  </a:cubicBezTo>
                  <a:close/>
                  <a:moveTo>
                    <a:pt x="922" y="0"/>
                  </a:moveTo>
                  <a:cubicBezTo>
                    <a:pt x="774" y="0"/>
                    <a:pt x="425" y="41"/>
                    <a:pt x="238" y="414"/>
                  </a:cubicBezTo>
                  <a:cubicBezTo>
                    <a:pt x="0" y="889"/>
                    <a:pt x="238" y="1299"/>
                    <a:pt x="251" y="1312"/>
                  </a:cubicBezTo>
                  <a:lnTo>
                    <a:pt x="265" y="1325"/>
                  </a:lnTo>
                  <a:lnTo>
                    <a:pt x="291" y="1325"/>
                  </a:lnTo>
                  <a:cubicBezTo>
                    <a:pt x="318" y="1312"/>
                    <a:pt x="873" y="1154"/>
                    <a:pt x="1044" y="823"/>
                  </a:cubicBezTo>
                  <a:cubicBezTo>
                    <a:pt x="1229" y="479"/>
                    <a:pt x="1018" y="44"/>
                    <a:pt x="1005" y="17"/>
                  </a:cubicBezTo>
                  <a:lnTo>
                    <a:pt x="1005" y="3"/>
                  </a:lnTo>
                  <a:lnTo>
                    <a:pt x="991" y="3"/>
                  </a:lnTo>
                  <a:cubicBezTo>
                    <a:pt x="988" y="3"/>
                    <a:pt x="963" y="0"/>
                    <a:pt x="922" y="0"/>
                  </a:cubicBezTo>
                  <a:close/>
                </a:path>
              </a:pathLst>
            </a:custGeom>
            <a:solidFill>
              <a:srgbClr val="F7AB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3681;p46"/>
            <p:cNvSpPr/>
            <p:nvPr/>
          </p:nvSpPr>
          <p:spPr>
            <a:xfrm>
              <a:off x="2751507" y="1120989"/>
              <a:ext cx="14938" cy="28064"/>
            </a:xfrm>
            <a:custGeom>
              <a:avLst/>
              <a:gdLst/>
              <a:ahLst/>
              <a:cxnLst/>
              <a:rect l="l" t="t" r="r" b="b"/>
              <a:pathLst>
                <a:path w="437" h="821" extrusionOk="0">
                  <a:moveTo>
                    <a:pt x="397" y="1"/>
                  </a:moveTo>
                  <a:cubicBezTo>
                    <a:pt x="251" y="503"/>
                    <a:pt x="0" y="781"/>
                    <a:pt x="0" y="781"/>
                  </a:cubicBezTo>
                  <a:lnTo>
                    <a:pt x="40" y="820"/>
                  </a:lnTo>
                  <a:cubicBezTo>
                    <a:pt x="53" y="808"/>
                    <a:pt x="291" y="517"/>
                    <a:pt x="436" y="15"/>
                  </a:cubicBezTo>
                  <a:lnTo>
                    <a:pt x="397" y="1"/>
                  </a:lnTo>
                  <a:close/>
                </a:path>
              </a:pathLst>
            </a:custGeom>
            <a:solidFill>
              <a:srgbClr val="01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sp>
        <p:nvSpPr>
          <p:cNvPr id="47" name="Rectangle: Rounded Corners 46"/>
          <p:cNvSpPr/>
          <p:nvPr/>
        </p:nvSpPr>
        <p:spPr>
          <a:xfrm>
            <a:off x="2224725" y="562234"/>
            <a:ext cx="5627802" cy="999242"/>
          </a:xfrm>
          <a:prstGeom prst="roundRect">
            <a:avLst/>
          </a:prstGeom>
          <a:solidFill>
            <a:srgbClr val="FFFFFF"/>
          </a:solidFill>
          <a:ln w="25400" cap="flat" cmpd="sng" algn="ctr">
            <a:solidFill>
              <a:srgbClr val="EB404B"/>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48" name="Picture 47"/>
          <p:cNvPicPr>
            <a:picLocks noChangeAspect="1"/>
          </p:cNvPicPr>
          <p:nvPr/>
        </p:nvPicPr>
        <p:blipFill>
          <a:blip r:embed="rId3"/>
          <a:stretch>
            <a:fillRect/>
          </a:stretch>
        </p:blipFill>
        <p:spPr>
          <a:xfrm>
            <a:off x="0" y="-201336"/>
            <a:ext cx="2337847" cy="2337847"/>
          </a:xfrm>
          <a:prstGeom prst="rect">
            <a:avLst/>
          </a:prstGeom>
        </p:spPr>
      </p:pic>
      <p:sp>
        <p:nvSpPr>
          <p:cNvPr id="49" name="TextBox 48"/>
          <p:cNvSpPr txBox="1"/>
          <p:nvPr/>
        </p:nvSpPr>
        <p:spPr>
          <a:xfrm>
            <a:off x="2331534" y="620871"/>
            <a:ext cx="650449" cy="830997"/>
          </a:xfrm>
          <a:prstGeom prst="rect">
            <a:avLst/>
          </a:prstGeom>
          <a:noFill/>
        </p:spPr>
        <p:txBody>
          <a:bodyPr wrap="square" rtlCol="0">
            <a:spAutoFit/>
          </a:bodyPr>
          <a:lstStyle/>
          <a:p>
            <a:r>
              <a:rPr lang="en-US" sz="4800" b="1" dirty="0">
                <a:solidFill>
                  <a:srgbClr val="FFC000"/>
                </a:solidFill>
                <a:effectLst>
                  <a:outerShdw blurRad="38100" dist="38100" dir="2700000" algn="tl">
                    <a:srgbClr val="000000">
                      <a:alpha val="43137"/>
                    </a:srgbClr>
                  </a:outerShdw>
                </a:effectLst>
                <a:latin typeface="SVN-Gretoon" panose="02040603050506020204" pitchFamily="18" charset="0"/>
              </a:rPr>
              <a:t>2</a:t>
            </a:r>
          </a:p>
        </p:txBody>
      </p:sp>
      <p:sp>
        <p:nvSpPr>
          <p:cNvPr id="50" name="TextBox 49"/>
          <p:cNvSpPr txBox="1"/>
          <p:nvPr/>
        </p:nvSpPr>
        <p:spPr>
          <a:xfrm>
            <a:off x="2838505" y="637650"/>
            <a:ext cx="5122647" cy="830997"/>
          </a:xfrm>
          <a:prstGeom prst="rect">
            <a:avLst/>
          </a:prstGeom>
          <a:noFill/>
        </p:spPr>
        <p:txBody>
          <a:bodyPr wrap="square" rtlCol="0">
            <a:spAutoFit/>
          </a:bodyPr>
          <a:lstStyle/>
          <a:p>
            <a:r>
              <a:rPr lang="en-US" sz="2400" dirty="0" err="1">
                <a:latin typeface="Times New Roman" panose="02020603050405020304" pitchFamily="18" charset="0"/>
                <a:ea typeface="Tahoma" panose="020B0604030504040204" pitchFamily="34" charset="0"/>
                <a:cs typeface="Times New Roman" panose="02020603050405020304" pitchFamily="18" charset="0"/>
              </a:rPr>
              <a:t>Chiếc</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áo</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dài</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tân</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thời</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có</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gì</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khác</a:t>
            </a:r>
            <a:r>
              <a:rPr lang="en-US" sz="2400" dirty="0">
                <a:latin typeface="Times New Roman" panose="02020603050405020304" pitchFamily="18" charset="0"/>
                <a:ea typeface="Tahoma" panose="020B0604030504040204" pitchFamily="34" charset="0"/>
                <a:cs typeface="Times New Roman" panose="02020603050405020304" pitchFamily="18" charset="0"/>
              </a:rPr>
              <a:t> so </a:t>
            </a:r>
            <a:r>
              <a:rPr lang="en-US" sz="2400" dirty="0" err="1">
                <a:latin typeface="Times New Roman" panose="02020603050405020304" pitchFamily="18" charset="0"/>
                <a:ea typeface="Tahoma" panose="020B0604030504040204" pitchFamily="34" charset="0"/>
                <a:cs typeface="Times New Roman" panose="02020603050405020304" pitchFamily="18" charset="0"/>
              </a:rPr>
              <a:t>với</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chiếc</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áo</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dài</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cổ</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truyền</a:t>
            </a:r>
            <a:r>
              <a:rPr lang="en-US" sz="2400" dirty="0">
                <a:latin typeface="Times New Roman" panose="02020603050405020304" pitchFamily="18" charset="0"/>
                <a:ea typeface="Tahoma" panose="020B0604030504040204" pitchFamily="34" charset="0"/>
                <a:cs typeface="Times New Roman" panose="02020603050405020304" pitchFamily="18" charset="0"/>
              </a:rPr>
              <a:t>?</a:t>
            </a:r>
          </a:p>
        </p:txBody>
      </p:sp>
      <p:sp>
        <p:nvSpPr>
          <p:cNvPr id="51" name="TextBox 50"/>
          <p:cNvSpPr txBox="1"/>
          <p:nvPr/>
        </p:nvSpPr>
        <p:spPr>
          <a:xfrm>
            <a:off x="715484" y="2446342"/>
            <a:ext cx="5861486" cy="2246769"/>
          </a:xfrm>
          <a:prstGeom prst="rect">
            <a:avLst/>
          </a:prstGeom>
          <a:noFill/>
        </p:spPr>
        <p:txBody>
          <a:bodyPr wrap="square">
            <a:spAutoFit/>
          </a:bodyPr>
          <a:lstStyle/>
          <a:p>
            <a:pPr algn="just"/>
            <a:r>
              <a:rPr lang="vi-VN" sz="2000" dirty="0">
                <a:latin typeface="+mj-lt"/>
              </a:rPr>
              <a:t>Áo dài </a:t>
            </a:r>
            <a:r>
              <a:rPr lang="en-US" sz="2000" dirty="0" err="1">
                <a:latin typeface="Times New Roman" panose="02020603050405020304" pitchFamily="18" charset="0"/>
                <a:cs typeface="Times New Roman" panose="02020603050405020304" pitchFamily="18" charset="0"/>
              </a:rPr>
              <a:t>cổ</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truyền</a:t>
            </a:r>
            <a:r>
              <a:rPr lang="en-US" sz="2000" dirty="0">
                <a:latin typeface="Times New Roman" panose="02020603050405020304" pitchFamily="18" charset="0"/>
                <a:cs typeface="Times New Roman" panose="02020603050405020304" pitchFamily="18" charset="0"/>
              </a:rPr>
              <a:t> </a:t>
            </a:r>
            <a:r>
              <a:rPr lang="vi-VN" sz="2000" dirty="0">
                <a:latin typeface="+mj-lt"/>
              </a:rPr>
              <a:t>có hai loại: áo tứ thân và áo năm thân. Phổ biến hơn là áo tứ thân, được may từ bốn mảnh vải, hai mảnh sau ghép liền ở giữa sống lưng. Đằng trước là hai vạt áo, không có khuy, khi mặc bỏ buông hoặc buộc thắt vào nhau. Áo năm thân cũng may như áo tứ thân, chỉ có điều vạt trước phía trái may ghép từ hai thân vải, thành ra rộng gấp đôi vạt phải.</a:t>
            </a:r>
          </a:p>
        </p:txBody>
      </p:sp>
      <p:pic>
        <p:nvPicPr>
          <p:cNvPr id="3" name="Picture 2"/>
          <p:cNvPicPr>
            <a:picLocks noChangeAspect="1"/>
          </p:cNvPicPr>
          <p:nvPr/>
        </p:nvPicPr>
        <p:blipFill>
          <a:blip r:embed="rId4"/>
          <a:stretch>
            <a:fillRect/>
          </a:stretch>
        </p:blipFill>
        <p:spPr>
          <a:xfrm>
            <a:off x="6514728" y="1677798"/>
            <a:ext cx="1930585" cy="2895249"/>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arn(inVertical)">
                                      <p:cBhvr>
                                        <p:cTn id="7" dur="500"/>
                                        <p:tgtEl>
                                          <p:spTgt spid="4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barn(inVertical)">
                                      <p:cBhvr>
                                        <p:cTn id="10" dur="500"/>
                                        <p:tgtEl>
                                          <p:spTgt spid="4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barn(inVertical)">
                                      <p:cBhvr>
                                        <p:cTn id="13" dur="500"/>
                                        <p:tgtEl>
                                          <p:spTgt spid="5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51"/>
                                        </p:tgtEl>
                                        <p:attrNameLst>
                                          <p:attrName>style.visibility</p:attrName>
                                        </p:attrNameLst>
                                      </p:cBhvr>
                                      <p:to>
                                        <p:strVal val="visible"/>
                                      </p:to>
                                    </p:set>
                                    <p:animEffect transition="in" filter="randombar(horizontal)">
                                      <p:cBhvr>
                                        <p:cTn id="18"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9" grpId="0"/>
      <p:bldP spid="50" grpId="0"/>
      <p:bldP spid="5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94"/>
        <p:cNvGrpSpPr/>
        <p:nvPr/>
      </p:nvGrpSpPr>
      <p:grpSpPr>
        <a:xfrm>
          <a:off x="0" y="0"/>
          <a:ext cx="0" cy="0"/>
          <a:chOff x="0" y="0"/>
          <a:chExt cx="0" cy="0"/>
        </a:xfrm>
      </p:grpSpPr>
      <p:grpSp>
        <p:nvGrpSpPr>
          <p:cNvPr id="29" name="Google Shape;3676;p46"/>
          <p:cNvGrpSpPr/>
          <p:nvPr/>
        </p:nvGrpSpPr>
        <p:grpSpPr>
          <a:xfrm rot="-6895068">
            <a:off x="721984" y="1169209"/>
            <a:ext cx="289818" cy="319279"/>
            <a:chOff x="2708574" y="1101744"/>
            <a:chExt cx="82722" cy="91131"/>
          </a:xfrm>
        </p:grpSpPr>
        <p:sp>
          <p:nvSpPr>
            <p:cNvPr id="30" name="Google Shape;3677;p46"/>
            <p:cNvSpPr/>
            <p:nvPr/>
          </p:nvSpPr>
          <p:spPr>
            <a:xfrm>
              <a:off x="2730724" y="1120989"/>
              <a:ext cx="42044" cy="52470"/>
            </a:xfrm>
            <a:custGeom>
              <a:avLst/>
              <a:gdLst/>
              <a:ahLst/>
              <a:cxnLst/>
              <a:rect l="l" t="t" r="r" b="b"/>
              <a:pathLst>
                <a:path w="1230" h="1535" extrusionOk="0">
                  <a:moveTo>
                    <a:pt x="1005" y="1"/>
                  </a:moveTo>
                  <a:cubicBezTo>
                    <a:pt x="979" y="80"/>
                    <a:pt x="952" y="147"/>
                    <a:pt x="926" y="212"/>
                  </a:cubicBezTo>
                  <a:cubicBezTo>
                    <a:pt x="793" y="212"/>
                    <a:pt x="423" y="239"/>
                    <a:pt x="238" y="623"/>
                  </a:cubicBezTo>
                  <a:cubicBezTo>
                    <a:pt x="0" y="1098"/>
                    <a:pt x="238" y="1508"/>
                    <a:pt x="251" y="1521"/>
                  </a:cubicBezTo>
                  <a:lnTo>
                    <a:pt x="265" y="1534"/>
                  </a:lnTo>
                  <a:lnTo>
                    <a:pt x="291" y="1534"/>
                  </a:lnTo>
                  <a:cubicBezTo>
                    <a:pt x="318" y="1521"/>
                    <a:pt x="873" y="1363"/>
                    <a:pt x="1058" y="1032"/>
                  </a:cubicBezTo>
                  <a:cubicBezTo>
                    <a:pt x="1229" y="688"/>
                    <a:pt x="1018" y="253"/>
                    <a:pt x="1005" y="226"/>
                  </a:cubicBezTo>
                  <a:lnTo>
                    <a:pt x="1005" y="212"/>
                  </a:lnTo>
                  <a:lnTo>
                    <a:pt x="979" y="212"/>
                  </a:lnTo>
                  <a:cubicBezTo>
                    <a:pt x="1005" y="147"/>
                    <a:pt x="1018" y="80"/>
                    <a:pt x="1044" y="15"/>
                  </a:cubicBezTo>
                  <a:lnTo>
                    <a:pt x="1005"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3678;p46"/>
            <p:cNvSpPr/>
            <p:nvPr/>
          </p:nvSpPr>
          <p:spPr>
            <a:xfrm>
              <a:off x="2708574" y="1101744"/>
              <a:ext cx="82722" cy="91131"/>
            </a:xfrm>
            <a:custGeom>
              <a:avLst/>
              <a:gdLst/>
              <a:ahLst/>
              <a:cxnLst/>
              <a:rect l="l" t="t" r="r" b="b"/>
              <a:pathLst>
                <a:path w="2420" h="2666" extrusionOk="0">
                  <a:moveTo>
                    <a:pt x="1638" y="1"/>
                  </a:moveTo>
                  <a:cubicBezTo>
                    <a:pt x="1543" y="1"/>
                    <a:pt x="1447" y="25"/>
                    <a:pt x="1362" y="75"/>
                  </a:cubicBezTo>
                  <a:cubicBezTo>
                    <a:pt x="1283" y="115"/>
                    <a:pt x="1216" y="181"/>
                    <a:pt x="1163" y="260"/>
                  </a:cubicBezTo>
                  <a:cubicBezTo>
                    <a:pt x="820" y="366"/>
                    <a:pt x="543" y="604"/>
                    <a:pt x="370" y="934"/>
                  </a:cubicBezTo>
                  <a:cubicBezTo>
                    <a:pt x="0" y="1674"/>
                    <a:pt x="384" y="2309"/>
                    <a:pt x="423" y="2388"/>
                  </a:cubicBezTo>
                  <a:lnTo>
                    <a:pt x="437" y="2402"/>
                  </a:lnTo>
                  <a:cubicBezTo>
                    <a:pt x="543" y="2573"/>
                    <a:pt x="728" y="2666"/>
                    <a:pt x="913" y="2666"/>
                  </a:cubicBezTo>
                  <a:cubicBezTo>
                    <a:pt x="966" y="2666"/>
                    <a:pt x="1019" y="2666"/>
                    <a:pt x="1071" y="2652"/>
                  </a:cubicBezTo>
                  <a:lnTo>
                    <a:pt x="1084" y="2639"/>
                  </a:lnTo>
                  <a:cubicBezTo>
                    <a:pt x="1124" y="2626"/>
                    <a:pt x="1309" y="2573"/>
                    <a:pt x="1507" y="2467"/>
                  </a:cubicBezTo>
                  <a:cubicBezTo>
                    <a:pt x="1838" y="2309"/>
                    <a:pt x="2062" y="2097"/>
                    <a:pt x="2194" y="1859"/>
                  </a:cubicBezTo>
                  <a:cubicBezTo>
                    <a:pt x="2420" y="1424"/>
                    <a:pt x="2326" y="974"/>
                    <a:pt x="2234" y="723"/>
                  </a:cubicBezTo>
                  <a:cubicBezTo>
                    <a:pt x="2314" y="419"/>
                    <a:pt x="2141" y="115"/>
                    <a:pt x="1838" y="35"/>
                  </a:cubicBezTo>
                  <a:lnTo>
                    <a:pt x="1798" y="23"/>
                  </a:lnTo>
                  <a:cubicBezTo>
                    <a:pt x="1746" y="8"/>
                    <a:pt x="1692" y="1"/>
                    <a:pt x="1638" y="1"/>
                  </a:cubicBezTo>
                  <a:close/>
                </a:path>
              </a:pathLst>
            </a:custGeom>
            <a:solidFill>
              <a:srgbClr val="FFFFFF"/>
            </a:solidFill>
            <a:ln>
              <a:noFill/>
            </a:ln>
            <a:effectLst>
              <a:outerShdw blurRad="57150" dist="19050" dir="5400000" algn="bl" rotWithShape="0">
                <a:srgbClr val="FFF4E6">
                  <a:alpha val="2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3679;p46"/>
            <p:cNvSpPr/>
            <p:nvPr/>
          </p:nvSpPr>
          <p:spPr>
            <a:xfrm>
              <a:off x="2731613" y="1129022"/>
              <a:ext cx="40233" cy="43514"/>
            </a:xfrm>
            <a:custGeom>
              <a:avLst/>
              <a:gdLst/>
              <a:ahLst/>
              <a:cxnLst/>
              <a:rect l="l" t="t" r="r" b="b"/>
              <a:pathLst>
                <a:path w="1177" h="1273" extrusionOk="0">
                  <a:moveTo>
                    <a:pt x="889" y="1"/>
                  </a:moveTo>
                  <a:cubicBezTo>
                    <a:pt x="749" y="1"/>
                    <a:pt x="413" y="40"/>
                    <a:pt x="239" y="400"/>
                  </a:cubicBezTo>
                  <a:cubicBezTo>
                    <a:pt x="1" y="863"/>
                    <a:pt x="252" y="1273"/>
                    <a:pt x="252" y="1273"/>
                  </a:cubicBezTo>
                  <a:cubicBezTo>
                    <a:pt x="252" y="1273"/>
                    <a:pt x="820" y="1114"/>
                    <a:pt x="1005" y="784"/>
                  </a:cubicBezTo>
                  <a:cubicBezTo>
                    <a:pt x="1177" y="453"/>
                    <a:pt x="953" y="4"/>
                    <a:pt x="953" y="4"/>
                  </a:cubicBezTo>
                  <a:cubicBezTo>
                    <a:pt x="953" y="4"/>
                    <a:pt x="929" y="1"/>
                    <a:pt x="889" y="1"/>
                  </a:cubicBezTo>
                  <a:close/>
                </a:path>
              </a:pathLst>
            </a:custGeom>
            <a:solidFill>
              <a:srgbClr val="F7AB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3680;p46"/>
            <p:cNvSpPr/>
            <p:nvPr/>
          </p:nvSpPr>
          <p:spPr>
            <a:xfrm>
              <a:off x="2730724" y="1128133"/>
              <a:ext cx="42044" cy="45326"/>
            </a:xfrm>
            <a:custGeom>
              <a:avLst/>
              <a:gdLst/>
              <a:ahLst/>
              <a:cxnLst/>
              <a:rect l="l" t="t" r="r" b="b"/>
              <a:pathLst>
                <a:path w="1230" h="1326" extrusionOk="0">
                  <a:moveTo>
                    <a:pt x="965" y="56"/>
                  </a:moveTo>
                  <a:cubicBezTo>
                    <a:pt x="991" y="136"/>
                    <a:pt x="1150" y="506"/>
                    <a:pt x="1005" y="796"/>
                  </a:cubicBezTo>
                  <a:cubicBezTo>
                    <a:pt x="846" y="1074"/>
                    <a:pt x="397" y="1233"/>
                    <a:pt x="291" y="1260"/>
                  </a:cubicBezTo>
                  <a:cubicBezTo>
                    <a:pt x="251" y="1180"/>
                    <a:pt x="92" y="823"/>
                    <a:pt x="291" y="440"/>
                  </a:cubicBezTo>
                  <a:cubicBezTo>
                    <a:pt x="450" y="96"/>
                    <a:pt x="767" y="56"/>
                    <a:pt x="912" y="56"/>
                  </a:cubicBezTo>
                  <a:close/>
                  <a:moveTo>
                    <a:pt x="922" y="0"/>
                  </a:moveTo>
                  <a:cubicBezTo>
                    <a:pt x="774" y="0"/>
                    <a:pt x="425" y="41"/>
                    <a:pt x="238" y="414"/>
                  </a:cubicBezTo>
                  <a:cubicBezTo>
                    <a:pt x="0" y="889"/>
                    <a:pt x="238" y="1299"/>
                    <a:pt x="251" y="1312"/>
                  </a:cubicBezTo>
                  <a:lnTo>
                    <a:pt x="265" y="1325"/>
                  </a:lnTo>
                  <a:lnTo>
                    <a:pt x="291" y="1325"/>
                  </a:lnTo>
                  <a:cubicBezTo>
                    <a:pt x="318" y="1312"/>
                    <a:pt x="873" y="1154"/>
                    <a:pt x="1044" y="823"/>
                  </a:cubicBezTo>
                  <a:cubicBezTo>
                    <a:pt x="1229" y="479"/>
                    <a:pt x="1018" y="44"/>
                    <a:pt x="1005" y="17"/>
                  </a:cubicBezTo>
                  <a:lnTo>
                    <a:pt x="1005" y="3"/>
                  </a:lnTo>
                  <a:lnTo>
                    <a:pt x="991" y="3"/>
                  </a:lnTo>
                  <a:cubicBezTo>
                    <a:pt x="988" y="3"/>
                    <a:pt x="963" y="0"/>
                    <a:pt x="922" y="0"/>
                  </a:cubicBezTo>
                  <a:close/>
                </a:path>
              </a:pathLst>
            </a:custGeom>
            <a:solidFill>
              <a:srgbClr val="F7AB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3681;p46"/>
            <p:cNvSpPr/>
            <p:nvPr/>
          </p:nvSpPr>
          <p:spPr>
            <a:xfrm>
              <a:off x="2751507" y="1120989"/>
              <a:ext cx="14938" cy="28064"/>
            </a:xfrm>
            <a:custGeom>
              <a:avLst/>
              <a:gdLst/>
              <a:ahLst/>
              <a:cxnLst/>
              <a:rect l="l" t="t" r="r" b="b"/>
              <a:pathLst>
                <a:path w="437" h="821" extrusionOk="0">
                  <a:moveTo>
                    <a:pt x="397" y="1"/>
                  </a:moveTo>
                  <a:cubicBezTo>
                    <a:pt x="251" y="503"/>
                    <a:pt x="0" y="781"/>
                    <a:pt x="0" y="781"/>
                  </a:cubicBezTo>
                  <a:lnTo>
                    <a:pt x="40" y="820"/>
                  </a:lnTo>
                  <a:cubicBezTo>
                    <a:pt x="53" y="808"/>
                    <a:pt x="291" y="517"/>
                    <a:pt x="436" y="15"/>
                  </a:cubicBezTo>
                  <a:lnTo>
                    <a:pt x="397" y="1"/>
                  </a:lnTo>
                  <a:close/>
                </a:path>
              </a:pathLst>
            </a:custGeom>
            <a:solidFill>
              <a:srgbClr val="01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sp>
        <p:nvSpPr>
          <p:cNvPr id="47" name="Rectangle: Rounded Corners 46"/>
          <p:cNvSpPr/>
          <p:nvPr/>
        </p:nvSpPr>
        <p:spPr>
          <a:xfrm>
            <a:off x="2224725" y="562234"/>
            <a:ext cx="5627802" cy="999242"/>
          </a:xfrm>
          <a:prstGeom prst="roundRect">
            <a:avLst/>
          </a:prstGeom>
          <a:solidFill>
            <a:srgbClr val="FFFFFF"/>
          </a:solidFill>
          <a:ln w="25400" cap="flat" cmpd="sng" algn="ctr">
            <a:solidFill>
              <a:srgbClr val="EB404B"/>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48" name="Picture 47"/>
          <p:cNvPicPr>
            <a:picLocks noChangeAspect="1"/>
          </p:cNvPicPr>
          <p:nvPr/>
        </p:nvPicPr>
        <p:blipFill>
          <a:blip r:embed="rId3"/>
          <a:stretch>
            <a:fillRect/>
          </a:stretch>
        </p:blipFill>
        <p:spPr>
          <a:xfrm>
            <a:off x="0" y="-201336"/>
            <a:ext cx="2337847" cy="2337847"/>
          </a:xfrm>
          <a:prstGeom prst="rect">
            <a:avLst/>
          </a:prstGeom>
        </p:spPr>
      </p:pic>
      <p:sp>
        <p:nvSpPr>
          <p:cNvPr id="49" name="TextBox 48"/>
          <p:cNvSpPr txBox="1"/>
          <p:nvPr/>
        </p:nvSpPr>
        <p:spPr>
          <a:xfrm>
            <a:off x="2331534" y="620871"/>
            <a:ext cx="650449" cy="830997"/>
          </a:xfrm>
          <a:prstGeom prst="rect">
            <a:avLst/>
          </a:prstGeom>
          <a:noFill/>
        </p:spPr>
        <p:txBody>
          <a:bodyPr wrap="square" rtlCol="0">
            <a:spAutoFit/>
          </a:bodyPr>
          <a:lstStyle/>
          <a:p>
            <a:r>
              <a:rPr lang="en-US" sz="4800" b="1" dirty="0">
                <a:solidFill>
                  <a:srgbClr val="FFC000"/>
                </a:solidFill>
                <a:effectLst>
                  <a:outerShdw blurRad="38100" dist="38100" dir="2700000" algn="tl">
                    <a:srgbClr val="000000">
                      <a:alpha val="43137"/>
                    </a:srgbClr>
                  </a:outerShdw>
                </a:effectLst>
                <a:latin typeface="SVN-Gretoon" panose="02040603050506020204" pitchFamily="18" charset="0"/>
              </a:rPr>
              <a:t>2</a:t>
            </a:r>
          </a:p>
        </p:txBody>
      </p:sp>
      <p:sp>
        <p:nvSpPr>
          <p:cNvPr id="50" name="TextBox 49"/>
          <p:cNvSpPr txBox="1"/>
          <p:nvPr/>
        </p:nvSpPr>
        <p:spPr>
          <a:xfrm>
            <a:off x="2838505" y="637650"/>
            <a:ext cx="5122647" cy="830997"/>
          </a:xfrm>
          <a:prstGeom prst="rect">
            <a:avLst/>
          </a:prstGeom>
          <a:noFill/>
        </p:spPr>
        <p:txBody>
          <a:bodyPr wrap="square" rtlCol="0">
            <a:spAutoFit/>
          </a:bodyPr>
          <a:lstStyle/>
          <a:p>
            <a:r>
              <a:rPr lang="en-US" sz="2400" dirty="0" err="1">
                <a:latin typeface="Times New Roman" panose="02020603050405020304" pitchFamily="18" charset="0"/>
                <a:ea typeface="Tahoma" panose="020B0604030504040204" pitchFamily="34" charset="0"/>
                <a:cs typeface="Times New Roman" panose="02020603050405020304" pitchFamily="18" charset="0"/>
              </a:rPr>
              <a:t>Chiếc</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áo</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dài</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tân</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thời</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có</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gì</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khác</a:t>
            </a:r>
            <a:r>
              <a:rPr lang="en-US" sz="2400" dirty="0">
                <a:latin typeface="Times New Roman" panose="02020603050405020304" pitchFamily="18" charset="0"/>
                <a:ea typeface="Tahoma" panose="020B0604030504040204" pitchFamily="34" charset="0"/>
                <a:cs typeface="Times New Roman" panose="02020603050405020304" pitchFamily="18" charset="0"/>
              </a:rPr>
              <a:t> so </a:t>
            </a:r>
            <a:r>
              <a:rPr lang="en-US" sz="2400" dirty="0" err="1">
                <a:latin typeface="Times New Roman" panose="02020603050405020304" pitchFamily="18" charset="0"/>
                <a:ea typeface="Tahoma" panose="020B0604030504040204" pitchFamily="34" charset="0"/>
                <a:cs typeface="Times New Roman" panose="02020603050405020304" pitchFamily="18" charset="0"/>
              </a:rPr>
              <a:t>với</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chiếc</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áo</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dài</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cổ</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truyền</a:t>
            </a:r>
            <a:r>
              <a:rPr lang="en-US" sz="2400" dirty="0">
                <a:latin typeface="Times New Roman" panose="02020603050405020304" pitchFamily="18" charset="0"/>
                <a:ea typeface="Tahoma" panose="020B0604030504040204" pitchFamily="34" charset="0"/>
                <a:cs typeface="Times New Roman" panose="02020603050405020304" pitchFamily="18" charset="0"/>
              </a:rPr>
              <a:t>?</a:t>
            </a:r>
          </a:p>
        </p:txBody>
      </p:sp>
      <p:pic>
        <p:nvPicPr>
          <p:cNvPr id="4" name="Picture 3"/>
          <p:cNvPicPr>
            <a:picLocks noChangeAspect="1"/>
          </p:cNvPicPr>
          <p:nvPr/>
        </p:nvPicPr>
        <p:blipFill>
          <a:blip r:embed="rId4"/>
          <a:stretch>
            <a:fillRect/>
          </a:stretch>
        </p:blipFill>
        <p:spPr>
          <a:xfrm>
            <a:off x="5578672" y="914402"/>
            <a:ext cx="4014660" cy="4014660"/>
          </a:xfrm>
          <a:prstGeom prst="rect">
            <a:avLst/>
          </a:prstGeom>
        </p:spPr>
      </p:pic>
      <p:sp>
        <p:nvSpPr>
          <p:cNvPr id="5" name="TextBox 4"/>
          <p:cNvSpPr txBox="1"/>
          <p:nvPr/>
        </p:nvSpPr>
        <p:spPr>
          <a:xfrm>
            <a:off x="956346" y="2625754"/>
            <a:ext cx="6224630" cy="1938992"/>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ngày</a:t>
            </a:r>
            <a:r>
              <a:rPr lang="en-US" sz="2400" dirty="0">
                <a:latin typeface="Times New Roman" panose="02020603050405020304" pitchFamily="18" charset="0"/>
                <a:cs typeface="Times New Roman" panose="02020603050405020304" pitchFamily="18" charset="0"/>
              </a:rPr>
              <a:t> nay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gồm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vừa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vừa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Tây</a:t>
            </a:r>
            <a:r>
              <a:rPr lang="en-US" sz="2400" dirty="0">
                <a:latin typeface="Times New Roman" panose="02020603050405020304" pitchFamily="18" charset="0"/>
                <a:cs typeface="Times New Roman" panose="02020603050405020304" pitchFamily="18" charset="0"/>
              </a:rPr>
              <a:t>.</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arn(inVertical)">
                                      <p:cBhvr>
                                        <p:cTn id="7" dur="500"/>
                                        <p:tgtEl>
                                          <p:spTgt spid="4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barn(inVertical)">
                                      <p:cBhvr>
                                        <p:cTn id="10" dur="500"/>
                                        <p:tgtEl>
                                          <p:spTgt spid="4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barn(inVertical)">
                                      <p:cBhvr>
                                        <p:cTn id="13" dur="500"/>
                                        <p:tgtEl>
                                          <p:spTgt spid="50"/>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9" grpId="0"/>
      <p:bldP spid="50"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94"/>
        <p:cNvGrpSpPr/>
        <p:nvPr/>
      </p:nvGrpSpPr>
      <p:grpSpPr>
        <a:xfrm>
          <a:off x="0" y="0"/>
          <a:ext cx="0" cy="0"/>
          <a:chOff x="0" y="0"/>
          <a:chExt cx="0" cy="0"/>
        </a:xfrm>
      </p:grpSpPr>
      <p:grpSp>
        <p:nvGrpSpPr>
          <p:cNvPr id="29" name="Google Shape;3676;p46"/>
          <p:cNvGrpSpPr/>
          <p:nvPr/>
        </p:nvGrpSpPr>
        <p:grpSpPr>
          <a:xfrm rot="-6895068">
            <a:off x="721984" y="1169209"/>
            <a:ext cx="289818" cy="319279"/>
            <a:chOff x="2708574" y="1101744"/>
            <a:chExt cx="82722" cy="91131"/>
          </a:xfrm>
        </p:grpSpPr>
        <p:sp>
          <p:nvSpPr>
            <p:cNvPr id="30" name="Google Shape;3677;p46"/>
            <p:cNvSpPr/>
            <p:nvPr/>
          </p:nvSpPr>
          <p:spPr>
            <a:xfrm>
              <a:off x="2730724" y="1120989"/>
              <a:ext cx="42044" cy="52470"/>
            </a:xfrm>
            <a:custGeom>
              <a:avLst/>
              <a:gdLst/>
              <a:ahLst/>
              <a:cxnLst/>
              <a:rect l="l" t="t" r="r" b="b"/>
              <a:pathLst>
                <a:path w="1230" h="1535" extrusionOk="0">
                  <a:moveTo>
                    <a:pt x="1005" y="1"/>
                  </a:moveTo>
                  <a:cubicBezTo>
                    <a:pt x="979" y="80"/>
                    <a:pt x="952" y="147"/>
                    <a:pt x="926" y="212"/>
                  </a:cubicBezTo>
                  <a:cubicBezTo>
                    <a:pt x="793" y="212"/>
                    <a:pt x="423" y="239"/>
                    <a:pt x="238" y="623"/>
                  </a:cubicBezTo>
                  <a:cubicBezTo>
                    <a:pt x="0" y="1098"/>
                    <a:pt x="238" y="1508"/>
                    <a:pt x="251" y="1521"/>
                  </a:cubicBezTo>
                  <a:lnTo>
                    <a:pt x="265" y="1534"/>
                  </a:lnTo>
                  <a:lnTo>
                    <a:pt x="291" y="1534"/>
                  </a:lnTo>
                  <a:cubicBezTo>
                    <a:pt x="318" y="1521"/>
                    <a:pt x="873" y="1363"/>
                    <a:pt x="1058" y="1032"/>
                  </a:cubicBezTo>
                  <a:cubicBezTo>
                    <a:pt x="1229" y="688"/>
                    <a:pt x="1018" y="253"/>
                    <a:pt x="1005" y="226"/>
                  </a:cubicBezTo>
                  <a:lnTo>
                    <a:pt x="1005" y="212"/>
                  </a:lnTo>
                  <a:lnTo>
                    <a:pt x="979" y="212"/>
                  </a:lnTo>
                  <a:cubicBezTo>
                    <a:pt x="1005" y="147"/>
                    <a:pt x="1018" y="80"/>
                    <a:pt x="1044" y="15"/>
                  </a:cubicBezTo>
                  <a:lnTo>
                    <a:pt x="1005"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3678;p46"/>
            <p:cNvSpPr/>
            <p:nvPr/>
          </p:nvSpPr>
          <p:spPr>
            <a:xfrm>
              <a:off x="2708574" y="1101744"/>
              <a:ext cx="82722" cy="91131"/>
            </a:xfrm>
            <a:custGeom>
              <a:avLst/>
              <a:gdLst/>
              <a:ahLst/>
              <a:cxnLst/>
              <a:rect l="l" t="t" r="r" b="b"/>
              <a:pathLst>
                <a:path w="2420" h="2666" extrusionOk="0">
                  <a:moveTo>
                    <a:pt x="1638" y="1"/>
                  </a:moveTo>
                  <a:cubicBezTo>
                    <a:pt x="1543" y="1"/>
                    <a:pt x="1447" y="25"/>
                    <a:pt x="1362" y="75"/>
                  </a:cubicBezTo>
                  <a:cubicBezTo>
                    <a:pt x="1283" y="115"/>
                    <a:pt x="1216" y="181"/>
                    <a:pt x="1163" y="260"/>
                  </a:cubicBezTo>
                  <a:cubicBezTo>
                    <a:pt x="820" y="366"/>
                    <a:pt x="543" y="604"/>
                    <a:pt x="370" y="934"/>
                  </a:cubicBezTo>
                  <a:cubicBezTo>
                    <a:pt x="0" y="1674"/>
                    <a:pt x="384" y="2309"/>
                    <a:pt x="423" y="2388"/>
                  </a:cubicBezTo>
                  <a:lnTo>
                    <a:pt x="437" y="2402"/>
                  </a:lnTo>
                  <a:cubicBezTo>
                    <a:pt x="543" y="2573"/>
                    <a:pt x="728" y="2666"/>
                    <a:pt x="913" y="2666"/>
                  </a:cubicBezTo>
                  <a:cubicBezTo>
                    <a:pt x="966" y="2666"/>
                    <a:pt x="1019" y="2666"/>
                    <a:pt x="1071" y="2652"/>
                  </a:cubicBezTo>
                  <a:lnTo>
                    <a:pt x="1084" y="2639"/>
                  </a:lnTo>
                  <a:cubicBezTo>
                    <a:pt x="1124" y="2626"/>
                    <a:pt x="1309" y="2573"/>
                    <a:pt x="1507" y="2467"/>
                  </a:cubicBezTo>
                  <a:cubicBezTo>
                    <a:pt x="1838" y="2309"/>
                    <a:pt x="2062" y="2097"/>
                    <a:pt x="2194" y="1859"/>
                  </a:cubicBezTo>
                  <a:cubicBezTo>
                    <a:pt x="2420" y="1424"/>
                    <a:pt x="2326" y="974"/>
                    <a:pt x="2234" y="723"/>
                  </a:cubicBezTo>
                  <a:cubicBezTo>
                    <a:pt x="2314" y="419"/>
                    <a:pt x="2141" y="115"/>
                    <a:pt x="1838" y="35"/>
                  </a:cubicBezTo>
                  <a:lnTo>
                    <a:pt x="1798" y="23"/>
                  </a:lnTo>
                  <a:cubicBezTo>
                    <a:pt x="1746" y="8"/>
                    <a:pt x="1692" y="1"/>
                    <a:pt x="1638" y="1"/>
                  </a:cubicBezTo>
                  <a:close/>
                </a:path>
              </a:pathLst>
            </a:custGeom>
            <a:solidFill>
              <a:srgbClr val="FFFFFF"/>
            </a:solidFill>
            <a:ln>
              <a:noFill/>
            </a:ln>
            <a:effectLst>
              <a:outerShdw blurRad="57150" dist="19050" dir="5400000" algn="bl" rotWithShape="0">
                <a:srgbClr val="FFF4E6">
                  <a:alpha val="2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3679;p46"/>
            <p:cNvSpPr/>
            <p:nvPr/>
          </p:nvSpPr>
          <p:spPr>
            <a:xfrm>
              <a:off x="2731613" y="1129022"/>
              <a:ext cx="40233" cy="43514"/>
            </a:xfrm>
            <a:custGeom>
              <a:avLst/>
              <a:gdLst/>
              <a:ahLst/>
              <a:cxnLst/>
              <a:rect l="l" t="t" r="r" b="b"/>
              <a:pathLst>
                <a:path w="1177" h="1273" extrusionOk="0">
                  <a:moveTo>
                    <a:pt x="889" y="1"/>
                  </a:moveTo>
                  <a:cubicBezTo>
                    <a:pt x="749" y="1"/>
                    <a:pt x="413" y="40"/>
                    <a:pt x="239" y="400"/>
                  </a:cubicBezTo>
                  <a:cubicBezTo>
                    <a:pt x="1" y="863"/>
                    <a:pt x="252" y="1273"/>
                    <a:pt x="252" y="1273"/>
                  </a:cubicBezTo>
                  <a:cubicBezTo>
                    <a:pt x="252" y="1273"/>
                    <a:pt x="820" y="1114"/>
                    <a:pt x="1005" y="784"/>
                  </a:cubicBezTo>
                  <a:cubicBezTo>
                    <a:pt x="1177" y="453"/>
                    <a:pt x="953" y="4"/>
                    <a:pt x="953" y="4"/>
                  </a:cubicBezTo>
                  <a:cubicBezTo>
                    <a:pt x="953" y="4"/>
                    <a:pt x="929" y="1"/>
                    <a:pt x="889" y="1"/>
                  </a:cubicBezTo>
                  <a:close/>
                </a:path>
              </a:pathLst>
            </a:custGeom>
            <a:solidFill>
              <a:srgbClr val="F7AB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3680;p46"/>
            <p:cNvSpPr/>
            <p:nvPr/>
          </p:nvSpPr>
          <p:spPr>
            <a:xfrm>
              <a:off x="2730724" y="1128133"/>
              <a:ext cx="42044" cy="45326"/>
            </a:xfrm>
            <a:custGeom>
              <a:avLst/>
              <a:gdLst/>
              <a:ahLst/>
              <a:cxnLst/>
              <a:rect l="l" t="t" r="r" b="b"/>
              <a:pathLst>
                <a:path w="1230" h="1326" extrusionOk="0">
                  <a:moveTo>
                    <a:pt x="965" y="56"/>
                  </a:moveTo>
                  <a:cubicBezTo>
                    <a:pt x="991" y="136"/>
                    <a:pt x="1150" y="506"/>
                    <a:pt x="1005" y="796"/>
                  </a:cubicBezTo>
                  <a:cubicBezTo>
                    <a:pt x="846" y="1074"/>
                    <a:pt x="397" y="1233"/>
                    <a:pt x="291" y="1260"/>
                  </a:cubicBezTo>
                  <a:cubicBezTo>
                    <a:pt x="251" y="1180"/>
                    <a:pt x="92" y="823"/>
                    <a:pt x="291" y="440"/>
                  </a:cubicBezTo>
                  <a:cubicBezTo>
                    <a:pt x="450" y="96"/>
                    <a:pt x="767" y="56"/>
                    <a:pt x="912" y="56"/>
                  </a:cubicBezTo>
                  <a:close/>
                  <a:moveTo>
                    <a:pt x="922" y="0"/>
                  </a:moveTo>
                  <a:cubicBezTo>
                    <a:pt x="774" y="0"/>
                    <a:pt x="425" y="41"/>
                    <a:pt x="238" y="414"/>
                  </a:cubicBezTo>
                  <a:cubicBezTo>
                    <a:pt x="0" y="889"/>
                    <a:pt x="238" y="1299"/>
                    <a:pt x="251" y="1312"/>
                  </a:cubicBezTo>
                  <a:lnTo>
                    <a:pt x="265" y="1325"/>
                  </a:lnTo>
                  <a:lnTo>
                    <a:pt x="291" y="1325"/>
                  </a:lnTo>
                  <a:cubicBezTo>
                    <a:pt x="318" y="1312"/>
                    <a:pt x="873" y="1154"/>
                    <a:pt x="1044" y="823"/>
                  </a:cubicBezTo>
                  <a:cubicBezTo>
                    <a:pt x="1229" y="479"/>
                    <a:pt x="1018" y="44"/>
                    <a:pt x="1005" y="17"/>
                  </a:cubicBezTo>
                  <a:lnTo>
                    <a:pt x="1005" y="3"/>
                  </a:lnTo>
                  <a:lnTo>
                    <a:pt x="991" y="3"/>
                  </a:lnTo>
                  <a:cubicBezTo>
                    <a:pt x="988" y="3"/>
                    <a:pt x="963" y="0"/>
                    <a:pt x="922" y="0"/>
                  </a:cubicBezTo>
                  <a:close/>
                </a:path>
              </a:pathLst>
            </a:custGeom>
            <a:solidFill>
              <a:srgbClr val="F7AB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3681;p46"/>
            <p:cNvSpPr/>
            <p:nvPr/>
          </p:nvSpPr>
          <p:spPr>
            <a:xfrm>
              <a:off x="2751507" y="1120989"/>
              <a:ext cx="14938" cy="28064"/>
            </a:xfrm>
            <a:custGeom>
              <a:avLst/>
              <a:gdLst/>
              <a:ahLst/>
              <a:cxnLst/>
              <a:rect l="l" t="t" r="r" b="b"/>
              <a:pathLst>
                <a:path w="437" h="821" extrusionOk="0">
                  <a:moveTo>
                    <a:pt x="397" y="1"/>
                  </a:moveTo>
                  <a:cubicBezTo>
                    <a:pt x="251" y="503"/>
                    <a:pt x="0" y="781"/>
                    <a:pt x="0" y="781"/>
                  </a:cubicBezTo>
                  <a:lnTo>
                    <a:pt x="40" y="820"/>
                  </a:lnTo>
                  <a:cubicBezTo>
                    <a:pt x="53" y="808"/>
                    <a:pt x="291" y="517"/>
                    <a:pt x="436" y="15"/>
                  </a:cubicBezTo>
                  <a:lnTo>
                    <a:pt x="397" y="1"/>
                  </a:lnTo>
                  <a:close/>
                </a:path>
              </a:pathLst>
            </a:custGeom>
            <a:solidFill>
              <a:srgbClr val="01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sp>
        <p:nvSpPr>
          <p:cNvPr id="47" name="Rectangle: Rounded Corners 46"/>
          <p:cNvSpPr/>
          <p:nvPr/>
        </p:nvSpPr>
        <p:spPr>
          <a:xfrm>
            <a:off x="2224725" y="562234"/>
            <a:ext cx="5627802" cy="999242"/>
          </a:xfrm>
          <a:prstGeom prst="roundRect">
            <a:avLst/>
          </a:prstGeom>
          <a:solidFill>
            <a:srgbClr val="FFFFFF"/>
          </a:solidFill>
          <a:ln w="25400" cap="flat" cmpd="sng" algn="ctr">
            <a:solidFill>
              <a:srgbClr val="EB404B"/>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48" name="Picture 47"/>
          <p:cNvPicPr>
            <a:picLocks noChangeAspect="1"/>
          </p:cNvPicPr>
          <p:nvPr/>
        </p:nvPicPr>
        <p:blipFill>
          <a:blip r:embed="rId3"/>
          <a:stretch>
            <a:fillRect/>
          </a:stretch>
        </p:blipFill>
        <p:spPr>
          <a:xfrm>
            <a:off x="201336" y="-134224"/>
            <a:ext cx="2337847" cy="2337847"/>
          </a:xfrm>
          <a:prstGeom prst="rect">
            <a:avLst/>
          </a:prstGeom>
        </p:spPr>
      </p:pic>
      <p:sp>
        <p:nvSpPr>
          <p:cNvPr id="49" name="TextBox 48"/>
          <p:cNvSpPr txBox="1"/>
          <p:nvPr/>
        </p:nvSpPr>
        <p:spPr>
          <a:xfrm>
            <a:off x="2331534" y="620871"/>
            <a:ext cx="650449" cy="830997"/>
          </a:xfrm>
          <a:prstGeom prst="rect">
            <a:avLst/>
          </a:prstGeom>
          <a:noFill/>
        </p:spPr>
        <p:txBody>
          <a:bodyPr wrap="square" rtlCol="0">
            <a:spAutoFit/>
          </a:bodyPr>
          <a:lstStyle/>
          <a:p>
            <a:r>
              <a:rPr lang="en-US" sz="4800" b="1" dirty="0">
                <a:solidFill>
                  <a:srgbClr val="FFC000"/>
                </a:solidFill>
                <a:effectLst>
                  <a:outerShdw blurRad="38100" dist="38100" dir="2700000" algn="tl">
                    <a:srgbClr val="000000">
                      <a:alpha val="43137"/>
                    </a:srgbClr>
                  </a:outerShdw>
                </a:effectLst>
                <a:latin typeface="SVN-Gretoon" panose="02040603050506020204" pitchFamily="18" charset="0"/>
              </a:rPr>
              <a:t>3</a:t>
            </a:r>
          </a:p>
        </p:txBody>
      </p:sp>
      <p:sp>
        <p:nvSpPr>
          <p:cNvPr id="50" name="TextBox 49"/>
          <p:cNvSpPr txBox="1"/>
          <p:nvPr/>
        </p:nvSpPr>
        <p:spPr>
          <a:xfrm>
            <a:off x="2838505" y="637650"/>
            <a:ext cx="5122647" cy="830997"/>
          </a:xfrm>
          <a:prstGeom prst="rect">
            <a:avLst/>
          </a:prstGeom>
          <a:noFill/>
        </p:spPr>
        <p:txBody>
          <a:bodyPr wrap="square" rtlCol="0">
            <a:spAutoFit/>
          </a:bodyPr>
          <a:lstStyle/>
          <a:p>
            <a:r>
              <a:rPr lang="en-US" sz="2400" dirty="0" err="1">
                <a:latin typeface="Times New Roman" panose="02020603050405020304" pitchFamily="18" charset="0"/>
                <a:ea typeface="Tahoma" panose="020B0604030504040204" pitchFamily="34" charset="0"/>
                <a:cs typeface="Times New Roman" panose="02020603050405020304" pitchFamily="18" charset="0"/>
              </a:rPr>
              <a:t>Vì</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sao</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áo</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dài</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được</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coi</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là</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biểu</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tượng</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cho</a:t>
            </a:r>
            <a:r>
              <a:rPr lang="en-US" sz="2400" dirty="0">
                <a:latin typeface="Times New Roman" panose="02020603050405020304" pitchFamily="18" charset="0"/>
                <a:ea typeface="Tahoma" panose="020B0604030504040204" pitchFamily="34" charset="0"/>
                <a:cs typeface="Times New Roman" panose="02020603050405020304" pitchFamily="18" charset="0"/>
              </a:rPr>
              <a:t> y </a:t>
            </a:r>
            <a:r>
              <a:rPr lang="en-US" sz="2400" dirty="0" err="1">
                <a:latin typeface="Times New Roman" panose="02020603050405020304" pitchFamily="18" charset="0"/>
                <a:ea typeface="Tahoma" panose="020B0604030504040204" pitchFamily="34" charset="0"/>
                <a:cs typeface="Times New Roman" panose="02020603050405020304" pitchFamily="18" charset="0"/>
              </a:rPr>
              <a:t>phục</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truyền</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thống</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của</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Việt</a:t>
            </a:r>
            <a:r>
              <a:rPr lang="en-US" sz="2400" dirty="0">
                <a:latin typeface="Times New Roman" panose="02020603050405020304" pitchFamily="18" charset="0"/>
                <a:ea typeface="Tahoma" panose="020B0604030504040204" pitchFamily="34" charset="0"/>
                <a:cs typeface="Times New Roman" panose="02020603050405020304" pitchFamily="18" charset="0"/>
              </a:rPr>
              <a:t> Nam?</a:t>
            </a:r>
          </a:p>
        </p:txBody>
      </p:sp>
      <p:sp>
        <p:nvSpPr>
          <p:cNvPr id="51" name="TextBox 50"/>
          <p:cNvSpPr txBox="1"/>
          <p:nvPr/>
        </p:nvSpPr>
        <p:spPr>
          <a:xfrm>
            <a:off x="900043" y="3903266"/>
            <a:ext cx="7556060" cy="830997"/>
          </a:xfrm>
          <a:prstGeom prst="rect">
            <a:avLst/>
          </a:prstGeom>
          <a:noFill/>
        </p:spPr>
        <p:txBody>
          <a:bodyPr wrap="square">
            <a:spAutoFit/>
          </a:bodyPr>
          <a:lstStyle/>
          <a:p>
            <a:pPr algn="just"/>
            <a:r>
              <a:rPr lang="en-US" sz="2400" dirty="0" err="1">
                <a:solidFill>
                  <a:schemeClr val="tx2">
                    <a:lumMod val="50000"/>
                  </a:schemeClr>
                </a:solidFill>
                <a:latin typeface="Times New Roman" panose="02020603050405020304" pitchFamily="18" charset="0"/>
                <a:ea typeface="Tahoma" panose="020B0604030504040204" pitchFamily="34" charset="0"/>
                <a:cs typeface="Times New Roman" panose="02020603050405020304" pitchFamily="18" charset="0"/>
              </a:rPr>
              <a:t>Vì</a:t>
            </a:r>
            <a:r>
              <a:rPr lang="en-US" sz="2400" dirty="0">
                <a:solidFill>
                  <a:schemeClr val="tx2">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ea typeface="Tahoma" panose="020B0604030504040204" pitchFamily="34" charset="0"/>
                <a:cs typeface="Times New Roman" panose="02020603050405020304" pitchFamily="18" charset="0"/>
              </a:rPr>
              <a:t>áo</a:t>
            </a:r>
            <a:r>
              <a:rPr lang="en-US" sz="2400" dirty="0">
                <a:solidFill>
                  <a:schemeClr val="tx2">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ea typeface="Tahoma" panose="020B0604030504040204" pitchFamily="34" charset="0"/>
                <a:cs typeface="Times New Roman" panose="02020603050405020304" pitchFamily="18" charset="0"/>
              </a:rPr>
              <a:t>dài</a:t>
            </a:r>
            <a:r>
              <a:rPr lang="en-US" sz="2400" dirty="0">
                <a:solidFill>
                  <a:schemeClr val="tx2">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ea typeface="Tahoma" panose="020B0604030504040204" pitchFamily="34" charset="0"/>
                <a:cs typeface="Times New Roman" panose="02020603050405020304" pitchFamily="18" charset="0"/>
              </a:rPr>
              <a:t>vừa</a:t>
            </a:r>
            <a:r>
              <a:rPr lang="en-US" sz="2400" dirty="0">
                <a:solidFill>
                  <a:schemeClr val="tx2">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ea typeface="Tahoma" panose="020B0604030504040204" pitchFamily="34" charset="0"/>
                <a:cs typeface="Times New Roman" panose="02020603050405020304" pitchFamily="18" charset="0"/>
              </a:rPr>
              <a:t>thể</a:t>
            </a:r>
            <a:r>
              <a:rPr lang="en-US" sz="2400" dirty="0">
                <a:solidFill>
                  <a:schemeClr val="tx2">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ea typeface="Tahoma" panose="020B0604030504040204" pitchFamily="34" charset="0"/>
                <a:cs typeface="Times New Roman" panose="02020603050405020304" pitchFamily="18" charset="0"/>
              </a:rPr>
              <a:t>hiện</a:t>
            </a:r>
            <a:r>
              <a:rPr lang="en-US" sz="2400" dirty="0">
                <a:solidFill>
                  <a:schemeClr val="tx2">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ea typeface="Tahoma" panose="020B0604030504040204" pitchFamily="34" charset="0"/>
                <a:cs typeface="Times New Roman" panose="02020603050405020304" pitchFamily="18" charset="0"/>
              </a:rPr>
              <a:t>phong</a:t>
            </a:r>
            <a:r>
              <a:rPr lang="en-US" sz="2400" dirty="0">
                <a:solidFill>
                  <a:schemeClr val="tx2">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ea typeface="Tahoma" panose="020B0604030504040204" pitchFamily="34" charset="0"/>
                <a:cs typeface="Times New Roman" panose="02020603050405020304" pitchFamily="18" charset="0"/>
              </a:rPr>
              <a:t>cách</a:t>
            </a:r>
            <a:r>
              <a:rPr lang="en-US" sz="2400" dirty="0">
                <a:solidFill>
                  <a:schemeClr val="tx2">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ea typeface="Tahoma" panose="020B0604030504040204" pitchFamily="34" charset="0"/>
                <a:cs typeface="Times New Roman" panose="02020603050405020304" pitchFamily="18" charset="0"/>
              </a:rPr>
              <a:t>vừa</a:t>
            </a:r>
            <a:r>
              <a:rPr lang="en-US" sz="2400" dirty="0">
                <a:solidFill>
                  <a:schemeClr val="tx2">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ea typeface="Tahoma" panose="020B0604030504040204" pitchFamily="34" charset="0"/>
                <a:cs typeface="Times New Roman" panose="02020603050405020304" pitchFamily="18" charset="0"/>
              </a:rPr>
              <a:t>tinh</a:t>
            </a:r>
            <a:r>
              <a:rPr lang="en-US" sz="2400" dirty="0">
                <a:solidFill>
                  <a:schemeClr val="tx2">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ea typeface="Tahoma" panose="020B0604030504040204" pitchFamily="34" charset="0"/>
                <a:cs typeface="Times New Roman" panose="02020603050405020304" pitchFamily="18" charset="0"/>
              </a:rPr>
              <a:t>tế</a:t>
            </a:r>
            <a:r>
              <a:rPr lang="en-US" sz="2400" dirty="0">
                <a:solidFill>
                  <a:schemeClr val="tx2">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ea typeface="Tahoma" panose="020B0604030504040204" pitchFamily="34" charset="0"/>
                <a:cs typeface="Times New Roman" panose="02020603050405020304" pitchFamily="18" charset="0"/>
              </a:rPr>
              <a:t>vừa</a:t>
            </a:r>
            <a:r>
              <a:rPr lang="en-US" sz="2400" dirty="0">
                <a:solidFill>
                  <a:schemeClr val="tx2">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ea typeface="Tahoma" panose="020B0604030504040204" pitchFamily="34" charset="0"/>
                <a:cs typeface="Times New Roman" panose="02020603050405020304" pitchFamily="18" charset="0"/>
              </a:rPr>
              <a:t>kín</a:t>
            </a:r>
            <a:r>
              <a:rPr lang="en-US" sz="2400" dirty="0">
                <a:solidFill>
                  <a:schemeClr val="tx2">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ea typeface="Tahoma" panose="020B0604030504040204" pitchFamily="34" charset="0"/>
                <a:cs typeface="Times New Roman" panose="02020603050405020304" pitchFamily="18" charset="0"/>
              </a:rPr>
              <a:t>đáo</a:t>
            </a:r>
            <a:r>
              <a:rPr lang="en-US" sz="2400" dirty="0">
                <a:solidFill>
                  <a:schemeClr val="tx2">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ea typeface="Tahoma" panose="020B0604030504040204" pitchFamily="34" charset="0"/>
                <a:cs typeface="Times New Roman" panose="02020603050405020304" pitchFamily="18" charset="0"/>
              </a:rPr>
              <a:t>và</a:t>
            </a:r>
            <a:r>
              <a:rPr lang="en-US" sz="2400" dirty="0">
                <a:solidFill>
                  <a:schemeClr val="tx2">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ea typeface="Tahoma" panose="020B0604030504040204" pitchFamily="34" charset="0"/>
                <a:cs typeface="Times New Roman" panose="02020603050405020304" pitchFamily="18" charset="0"/>
              </a:rPr>
              <a:t>lại</a:t>
            </a:r>
            <a:r>
              <a:rPr lang="en-US" sz="2400" dirty="0">
                <a:solidFill>
                  <a:schemeClr val="tx2">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ea typeface="Tahoma" panose="020B0604030504040204" pitchFamily="34" charset="0"/>
                <a:cs typeface="Times New Roman" panose="02020603050405020304" pitchFamily="18" charset="0"/>
              </a:rPr>
              <a:t>làm</a:t>
            </a:r>
            <a:r>
              <a:rPr lang="en-US" sz="2400" dirty="0">
                <a:solidFill>
                  <a:schemeClr val="tx2">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ea typeface="Tahoma" panose="020B0604030504040204" pitchFamily="34" charset="0"/>
                <a:cs typeface="Times New Roman" panose="02020603050405020304" pitchFamily="18" charset="0"/>
              </a:rPr>
              <a:t>cho</a:t>
            </a:r>
            <a:r>
              <a:rPr lang="en-US" sz="2400" dirty="0">
                <a:solidFill>
                  <a:schemeClr val="tx2">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ea typeface="Tahoma" panose="020B0604030504040204" pitchFamily="34" charset="0"/>
                <a:cs typeface="Times New Roman" panose="02020603050405020304" pitchFamily="18" charset="0"/>
              </a:rPr>
              <a:t>người</a:t>
            </a:r>
            <a:r>
              <a:rPr lang="en-US" sz="2400" dirty="0">
                <a:solidFill>
                  <a:schemeClr val="tx2">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ea typeface="Tahoma" panose="020B0604030504040204" pitchFamily="34" charset="0"/>
                <a:cs typeface="Times New Roman" panose="02020603050405020304" pitchFamily="18" charset="0"/>
              </a:rPr>
              <a:t>mặc</a:t>
            </a:r>
            <a:r>
              <a:rPr lang="en-US" sz="2400" dirty="0">
                <a:solidFill>
                  <a:schemeClr val="tx2">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ea typeface="Tahoma" panose="020B0604030504040204" pitchFamily="34" charset="0"/>
                <a:cs typeface="Times New Roman" panose="02020603050405020304" pitchFamily="18" charset="0"/>
              </a:rPr>
              <a:t>thêm</a:t>
            </a:r>
            <a:r>
              <a:rPr lang="en-US" sz="2400" dirty="0">
                <a:solidFill>
                  <a:schemeClr val="tx2">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ea typeface="Tahoma" panose="020B0604030504040204" pitchFamily="34" charset="0"/>
                <a:cs typeface="Times New Roman" panose="02020603050405020304" pitchFamily="18" charset="0"/>
              </a:rPr>
              <a:t>mềm</a:t>
            </a:r>
            <a:r>
              <a:rPr lang="en-US" sz="2400" dirty="0">
                <a:solidFill>
                  <a:schemeClr val="tx2">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ea typeface="Tahoma" panose="020B0604030504040204" pitchFamily="34" charset="0"/>
                <a:cs typeface="Times New Roman" panose="02020603050405020304" pitchFamily="18" charset="0"/>
              </a:rPr>
              <a:t>mại</a:t>
            </a:r>
            <a:r>
              <a:rPr lang="en-US" sz="2400" dirty="0">
                <a:solidFill>
                  <a:schemeClr val="tx2">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ea typeface="Tahoma" panose="020B0604030504040204" pitchFamily="34" charset="0"/>
                <a:cs typeface="Times New Roman" panose="02020603050405020304" pitchFamily="18" charset="0"/>
              </a:rPr>
              <a:t>thanh</a:t>
            </a:r>
            <a:r>
              <a:rPr lang="en-US" sz="2400" dirty="0">
                <a:solidFill>
                  <a:schemeClr val="tx2">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ea typeface="Tahoma" panose="020B0604030504040204" pitchFamily="34" charset="0"/>
                <a:cs typeface="Times New Roman" panose="02020603050405020304" pitchFamily="18" charset="0"/>
              </a:rPr>
              <a:t>thoát</a:t>
            </a:r>
            <a:r>
              <a:rPr lang="en-US" sz="2400" dirty="0">
                <a:solidFill>
                  <a:schemeClr val="tx2">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ea typeface="Tahoma" panose="020B0604030504040204" pitchFamily="34" charset="0"/>
                <a:cs typeface="Times New Roman" panose="02020603050405020304" pitchFamily="18" charset="0"/>
              </a:rPr>
              <a:t>hơn</a:t>
            </a:r>
            <a:r>
              <a:rPr lang="en-US" sz="2400" dirty="0">
                <a:solidFill>
                  <a:schemeClr val="tx2">
                    <a:lumMod val="50000"/>
                  </a:schemeClr>
                </a:solidFill>
                <a:latin typeface="Times New Roman" panose="02020603050405020304" pitchFamily="18" charset="0"/>
                <a:ea typeface="Tahoma" panose="020B0604030504040204" pitchFamily="34" charset="0"/>
                <a:cs typeface="Times New Roman" panose="02020603050405020304" pitchFamily="18" charset="0"/>
              </a:rPr>
              <a:t>.</a:t>
            </a:r>
          </a:p>
        </p:txBody>
      </p:sp>
      <p:pic>
        <p:nvPicPr>
          <p:cNvPr id="56" name="Picture 55"/>
          <p:cNvPicPr>
            <a:picLocks noChangeAspect="1"/>
          </p:cNvPicPr>
          <p:nvPr/>
        </p:nvPicPr>
        <p:blipFill>
          <a:blip r:embed="rId4"/>
          <a:stretch>
            <a:fillRect/>
          </a:stretch>
        </p:blipFill>
        <p:spPr>
          <a:xfrm>
            <a:off x="4496498" y="1137231"/>
            <a:ext cx="3036815" cy="3036815"/>
          </a:xfrm>
          <a:prstGeom prst="rect">
            <a:avLst/>
          </a:prstGeom>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6161" b="96659" l="9694" r="89720">
                        <a14:foregroundMark x1="34092" y1="7549" x2="61874" y2="7983"/>
                        <a14:foregroundMark x1="61874" y1="7983" x2="61874" y2="8113"/>
                        <a14:foregroundMark x1="41900" y1="6941" x2="58816" y2="8113"/>
                        <a14:foregroundMark x1="31490" y1="7245" x2="58946" y2="6161"/>
                        <a14:foregroundMark x1="58946" y1="6161" x2="64086" y2="6941"/>
                        <a14:foregroundMark x1="38842" y1="91540" x2="53221" y2="93015"/>
                        <a14:foregroundMark x1="50358" y1="95965" x2="53351" y2="96659"/>
                      </a14:backgroundRemoval>
                    </a14:imgEffect>
                  </a14:imgLayer>
                </a14:imgProps>
              </a:ext>
            </a:extLst>
          </a:blip>
          <a:stretch>
            <a:fillRect/>
          </a:stretch>
        </p:blipFill>
        <p:spPr>
          <a:xfrm>
            <a:off x="2949408" y="1451296"/>
            <a:ext cx="1690048" cy="2534522"/>
          </a:xfrm>
          <a:prstGeom prst="rect">
            <a:avLst/>
          </a:prstGeom>
        </p:spPr>
      </p:pic>
      <p:pic>
        <p:nvPicPr>
          <p:cNvPr id="4" name="Picture 3"/>
          <p:cNvPicPr>
            <a:picLocks noChangeAspect="1"/>
          </p:cNvPicPr>
          <p:nvPr/>
        </p:nvPicPr>
        <p:blipFill>
          <a:blip r:embed="rId7"/>
          <a:stretch>
            <a:fillRect/>
          </a:stretch>
        </p:blipFill>
        <p:spPr>
          <a:xfrm>
            <a:off x="4572000" y="2408878"/>
            <a:ext cx="821371" cy="459968"/>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arn(inVertical)">
                                      <p:cBhvr>
                                        <p:cTn id="7" dur="500"/>
                                        <p:tgtEl>
                                          <p:spTgt spid="4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barn(inVertical)">
                                      <p:cBhvr>
                                        <p:cTn id="10" dur="500"/>
                                        <p:tgtEl>
                                          <p:spTgt spid="4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barn(inVertical)">
                                      <p:cBhvr>
                                        <p:cTn id="13" dur="500"/>
                                        <p:tgtEl>
                                          <p:spTgt spid="5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par>
                                <p:cTn id="21" presetID="53" presetClass="entr" presetSubtype="16"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fltVal val="0"/>
                                          </p:val>
                                        </p:tav>
                                        <p:tav tm="100000">
                                          <p:val>
                                            <p:strVal val="#ppt_w"/>
                                          </p:val>
                                        </p:tav>
                                      </p:tavLst>
                                    </p:anim>
                                    <p:anim calcmode="lin" valueType="num">
                                      <p:cBhvr>
                                        <p:cTn id="24" dur="500" fill="hold"/>
                                        <p:tgtEl>
                                          <p:spTgt spid="4"/>
                                        </p:tgtEl>
                                        <p:attrNameLst>
                                          <p:attrName>ppt_h</p:attrName>
                                        </p:attrNameLst>
                                      </p:cBhvr>
                                      <p:tavLst>
                                        <p:tav tm="0">
                                          <p:val>
                                            <p:fltVal val="0"/>
                                          </p:val>
                                        </p:tav>
                                        <p:tav tm="100000">
                                          <p:val>
                                            <p:strVal val="#ppt_h"/>
                                          </p:val>
                                        </p:tav>
                                      </p:tavLst>
                                    </p:anim>
                                    <p:animEffect transition="in" filter="fade">
                                      <p:cBhvr>
                                        <p:cTn id="25" dur="500"/>
                                        <p:tgtEl>
                                          <p:spTgt spid="4"/>
                                        </p:tgtEl>
                                      </p:cBhvr>
                                    </p:animEffect>
                                  </p:childTnLst>
                                </p:cTn>
                              </p:par>
                              <p:par>
                                <p:cTn id="26" presetID="53" presetClass="entr" presetSubtype="16" fill="hold" nodeType="withEffect">
                                  <p:stCondLst>
                                    <p:cond delay="0"/>
                                  </p:stCondLst>
                                  <p:childTnLst>
                                    <p:set>
                                      <p:cBhvr>
                                        <p:cTn id="27" dur="1" fill="hold">
                                          <p:stCondLst>
                                            <p:cond delay="0"/>
                                          </p:stCondLst>
                                        </p:cTn>
                                        <p:tgtEl>
                                          <p:spTgt spid="56"/>
                                        </p:tgtEl>
                                        <p:attrNameLst>
                                          <p:attrName>style.visibility</p:attrName>
                                        </p:attrNameLst>
                                      </p:cBhvr>
                                      <p:to>
                                        <p:strVal val="visible"/>
                                      </p:to>
                                    </p:set>
                                    <p:anim calcmode="lin" valueType="num">
                                      <p:cBhvr>
                                        <p:cTn id="28" dur="500" fill="hold"/>
                                        <p:tgtEl>
                                          <p:spTgt spid="56"/>
                                        </p:tgtEl>
                                        <p:attrNameLst>
                                          <p:attrName>ppt_w</p:attrName>
                                        </p:attrNameLst>
                                      </p:cBhvr>
                                      <p:tavLst>
                                        <p:tav tm="0">
                                          <p:val>
                                            <p:fltVal val="0"/>
                                          </p:val>
                                        </p:tav>
                                        <p:tav tm="100000">
                                          <p:val>
                                            <p:strVal val="#ppt_w"/>
                                          </p:val>
                                        </p:tav>
                                      </p:tavLst>
                                    </p:anim>
                                    <p:anim calcmode="lin" valueType="num">
                                      <p:cBhvr>
                                        <p:cTn id="29" dur="500" fill="hold"/>
                                        <p:tgtEl>
                                          <p:spTgt spid="56"/>
                                        </p:tgtEl>
                                        <p:attrNameLst>
                                          <p:attrName>ppt_h</p:attrName>
                                        </p:attrNameLst>
                                      </p:cBhvr>
                                      <p:tavLst>
                                        <p:tav tm="0">
                                          <p:val>
                                            <p:fltVal val="0"/>
                                          </p:val>
                                        </p:tav>
                                        <p:tav tm="100000">
                                          <p:val>
                                            <p:strVal val="#ppt_h"/>
                                          </p:val>
                                        </p:tav>
                                      </p:tavLst>
                                    </p:anim>
                                    <p:animEffect transition="in" filter="fade">
                                      <p:cBhvr>
                                        <p:cTn id="30" dur="500"/>
                                        <p:tgtEl>
                                          <p:spTgt spid="56"/>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51"/>
                                        </p:tgtEl>
                                        <p:attrNameLst>
                                          <p:attrName>style.visibility</p:attrName>
                                        </p:attrNameLst>
                                      </p:cBhvr>
                                      <p:to>
                                        <p:strVal val="visible"/>
                                      </p:to>
                                    </p:set>
                                    <p:animEffect transition="in" filter="randombar(horizontal)">
                                      <p:cBhvr>
                                        <p:cTn id="35"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9" grpId="0"/>
      <p:bldP spid="50" grpId="0"/>
      <p:bldP spid="5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94"/>
        <p:cNvGrpSpPr/>
        <p:nvPr/>
      </p:nvGrpSpPr>
      <p:grpSpPr>
        <a:xfrm>
          <a:off x="0" y="0"/>
          <a:ext cx="0" cy="0"/>
          <a:chOff x="0" y="0"/>
          <a:chExt cx="0" cy="0"/>
        </a:xfrm>
      </p:grpSpPr>
      <p:grpSp>
        <p:nvGrpSpPr>
          <p:cNvPr id="29" name="Google Shape;3676;p46"/>
          <p:cNvGrpSpPr/>
          <p:nvPr/>
        </p:nvGrpSpPr>
        <p:grpSpPr>
          <a:xfrm rot="-6895068">
            <a:off x="721984" y="1169209"/>
            <a:ext cx="289818" cy="319279"/>
            <a:chOff x="2708574" y="1101744"/>
            <a:chExt cx="82722" cy="91131"/>
          </a:xfrm>
        </p:grpSpPr>
        <p:sp>
          <p:nvSpPr>
            <p:cNvPr id="30" name="Google Shape;3677;p46"/>
            <p:cNvSpPr/>
            <p:nvPr/>
          </p:nvSpPr>
          <p:spPr>
            <a:xfrm>
              <a:off x="2730724" y="1120989"/>
              <a:ext cx="42044" cy="52470"/>
            </a:xfrm>
            <a:custGeom>
              <a:avLst/>
              <a:gdLst/>
              <a:ahLst/>
              <a:cxnLst/>
              <a:rect l="l" t="t" r="r" b="b"/>
              <a:pathLst>
                <a:path w="1230" h="1535" extrusionOk="0">
                  <a:moveTo>
                    <a:pt x="1005" y="1"/>
                  </a:moveTo>
                  <a:cubicBezTo>
                    <a:pt x="979" y="80"/>
                    <a:pt x="952" y="147"/>
                    <a:pt x="926" y="212"/>
                  </a:cubicBezTo>
                  <a:cubicBezTo>
                    <a:pt x="793" y="212"/>
                    <a:pt x="423" y="239"/>
                    <a:pt x="238" y="623"/>
                  </a:cubicBezTo>
                  <a:cubicBezTo>
                    <a:pt x="0" y="1098"/>
                    <a:pt x="238" y="1508"/>
                    <a:pt x="251" y="1521"/>
                  </a:cubicBezTo>
                  <a:lnTo>
                    <a:pt x="265" y="1534"/>
                  </a:lnTo>
                  <a:lnTo>
                    <a:pt x="291" y="1534"/>
                  </a:lnTo>
                  <a:cubicBezTo>
                    <a:pt x="318" y="1521"/>
                    <a:pt x="873" y="1363"/>
                    <a:pt x="1058" y="1032"/>
                  </a:cubicBezTo>
                  <a:cubicBezTo>
                    <a:pt x="1229" y="688"/>
                    <a:pt x="1018" y="253"/>
                    <a:pt x="1005" y="226"/>
                  </a:cubicBezTo>
                  <a:lnTo>
                    <a:pt x="1005" y="212"/>
                  </a:lnTo>
                  <a:lnTo>
                    <a:pt x="979" y="212"/>
                  </a:lnTo>
                  <a:cubicBezTo>
                    <a:pt x="1005" y="147"/>
                    <a:pt x="1018" y="80"/>
                    <a:pt x="1044" y="15"/>
                  </a:cubicBezTo>
                  <a:lnTo>
                    <a:pt x="1005"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3678;p46"/>
            <p:cNvSpPr/>
            <p:nvPr/>
          </p:nvSpPr>
          <p:spPr>
            <a:xfrm>
              <a:off x="2708574" y="1101744"/>
              <a:ext cx="82722" cy="91131"/>
            </a:xfrm>
            <a:custGeom>
              <a:avLst/>
              <a:gdLst/>
              <a:ahLst/>
              <a:cxnLst/>
              <a:rect l="l" t="t" r="r" b="b"/>
              <a:pathLst>
                <a:path w="2420" h="2666" extrusionOk="0">
                  <a:moveTo>
                    <a:pt x="1638" y="1"/>
                  </a:moveTo>
                  <a:cubicBezTo>
                    <a:pt x="1543" y="1"/>
                    <a:pt x="1447" y="25"/>
                    <a:pt x="1362" y="75"/>
                  </a:cubicBezTo>
                  <a:cubicBezTo>
                    <a:pt x="1283" y="115"/>
                    <a:pt x="1216" y="181"/>
                    <a:pt x="1163" y="260"/>
                  </a:cubicBezTo>
                  <a:cubicBezTo>
                    <a:pt x="820" y="366"/>
                    <a:pt x="543" y="604"/>
                    <a:pt x="370" y="934"/>
                  </a:cubicBezTo>
                  <a:cubicBezTo>
                    <a:pt x="0" y="1674"/>
                    <a:pt x="384" y="2309"/>
                    <a:pt x="423" y="2388"/>
                  </a:cubicBezTo>
                  <a:lnTo>
                    <a:pt x="437" y="2402"/>
                  </a:lnTo>
                  <a:cubicBezTo>
                    <a:pt x="543" y="2573"/>
                    <a:pt x="728" y="2666"/>
                    <a:pt x="913" y="2666"/>
                  </a:cubicBezTo>
                  <a:cubicBezTo>
                    <a:pt x="966" y="2666"/>
                    <a:pt x="1019" y="2666"/>
                    <a:pt x="1071" y="2652"/>
                  </a:cubicBezTo>
                  <a:lnTo>
                    <a:pt x="1084" y="2639"/>
                  </a:lnTo>
                  <a:cubicBezTo>
                    <a:pt x="1124" y="2626"/>
                    <a:pt x="1309" y="2573"/>
                    <a:pt x="1507" y="2467"/>
                  </a:cubicBezTo>
                  <a:cubicBezTo>
                    <a:pt x="1838" y="2309"/>
                    <a:pt x="2062" y="2097"/>
                    <a:pt x="2194" y="1859"/>
                  </a:cubicBezTo>
                  <a:cubicBezTo>
                    <a:pt x="2420" y="1424"/>
                    <a:pt x="2326" y="974"/>
                    <a:pt x="2234" y="723"/>
                  </a:cubicBezTo>
                  <a:cubicBezTo>
                    <a:pt x="2314" y="419"/>
                    <a:pt x="2141" y="115"/>
                    <a:pt x="1838" y="35"/>
                  </a:cubicBezTo>
                  <a:lnTo>
                    <a:pt x="1798" y="23"/>
                  </a:lnTo>
                  <a:cubicBezTo>
                    <a:pt x="1746" y="8"/>
                    <a:pt x="1692" y="1"/>
                    <a:pt x="1638" y="1"/>
                  </a:cubicBezTo>
                  <a:close/>
                </a:path>
              </a:pathLst>
            </a:custGeom>
            <a:solidFill>
              <a:srgbClr val="FFFFFF"/>
            </a:solidFill>
            <a:ln>
              <a:noFill/>
            </a:ln>
            <a:effectLst>
              <a:outerShdw blurRad="57150" dist="19050" dir="5400000" algn="bl" rotWithShape="0">
                <a:srgbClr val="FFF4E6">
                  <a:alpha val="2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3679;p46"/>
            <p:cNvSpPr/>
            <p:nvPr/>
          </p:nvSpPr>
          <p:spPr>
            <a:xfrm>
              <a:off x="2731613" y="1129022"/>
              <a:ext cx="40233" cy="43514"/>
            </a:xfrm>
            <a:custGeom>
              <a:avLst/>
              <a:gdLst/>
              <a:ahLst/>
              <a:cxnLst/>
              <a:rect l="l" t="t" r="r" b="b"/>
              <a:pathLst>
                <a:path w="1177" h="1273" extrusionOk="0">
                  <a:moveTo>
                    <a:pt x="889" y="1"/>
                  </a:moveTo>
                  <a:cubicBezTo>
                    <a:pt x="749" y="1"/>
                    <a:pt x="413" y="40"/>
                    <a:pt x="239" y="400"/>
                  </a:cubicBezTo>
                  <a:cubicBezTo>
                    <a:pt x="1" y="863"/>
                    <a:pt x="252" y="1273"/>
                    <a:pt x="252" y="1273"/>
                  </a:cubicBezTo>
                  <a:cubicBezTo>
                    <a:pt x="252" y="1273"/>
                    <a:pt x="820" y="1114"/>
                    <a:pt x="1005" y="784"/>
                  </a:cubicBezTo>
                  <a:cubicBezTo>
                    <a:pt x="1177" y="453"/>
                    <a:pt x="953" y="4"/>
                    <a:pt x="953" y="4"/>
                  </a:cubicBezTo>
                  <a:cubicBezTo>
                    <a:pt x="953" y="4"/>
                    <a:pt x="929" y="1"/>
                    <a:pt x="889" y="1"/>
                  </a:cubicBezTo>
                  <a:close/>
                </a:path>
              </a:pathLst>
            </a:custGeom>
            <a:solidFill>
              <a:srgbClr val="F7AB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3680;p46"/>
            <p:cNvSpPr/>
            <p:nvPr/>
          </p:nvSpPr>
          <p:spPr>
            <a:xfrm>
              <a:off x="2730724" y="1128133"/>
              <a:ext cx="42044" cy="45326"/>
            </a:xfrm>
            <a:custGeom>
              <a:avLst/>
              <a:gdLst/>
              <a:ahLst/>
              <a:cxnLst/>
              <a:rect l="l" t="t" r="r" b="b"/>
              <a:pathLst>
                <a:path w="1230" h="1326" extrusionOk="0">
                  <a:moveTo>
                    <a:pt x="965" y="56"/>
                  </a:moveTo>
                  <a:cubicBezTo>
                    <a:pt x="991" y="136"/>
                    <a:pt x="1150" y="506"/>
                    <a:pt x="1005" y="796"/>
                  </a:cubicBezTo>
                  <a:cubicBezTo>
                    <a:pt x="846" y="1074"/>
                    <a:pt x="397" y="1233"/>
                    <a:pt x="291" y="1260"/>
                  </a:cubicBezTo>
                  <a:cubicBezTo>
                    <a:pt x="251" y="1180"/>
                    <a:pt x="92" y="823"/>
                    <a:pt x="291" y="440"/>
                  </a:cubicBezTo>
                  <a:cubicBezTo>
                    <a:pt x="450" y="96"/>
                    <a:pt x="767" y="56"/>
                    <a:pt x="912" y="56"/>
                  </a:cubicBezTo>
                  <a:close/>
                  <a:moveTo>
                    <a:pt x="922" y="0"/>
                  </a:moveTo>
                  <a:cubicBezTo>
                    <a:pt x="774" y="0"/>
                    <a:pt x="425" y="41"/>
                    <a:pt x="238" y="414"/>
                  </a:cubicBezTo>
                  <a:cubicBezTo>
                    <a:pt x="0" y="889"/>
                    <a:pt x="238" y="1299"/>
                    <a:pt x="251" y="1312"/>
                  </a:cubicBezTo>
                  <a:lnTo>
                    <a:pt x="265" y="1325"/>
                  </a:lnTo>
                  <a:lnTo>
                    <a:pt x="291" y="1325"/>
                  </a:lnTo>
                  <a:cubicBezTo>
                    <a:pt x="318" y="1312"/>
                    <a:pt x="873" y="1154"/>
                    <a:pt x="1044" y="823"/>
                  </a:cubicBezTo>
                  <a:cubicBezTo>
                    <a:pt x="1229" y="479"/>
                    <a:pt x="1018" y="44"/>
                    <a:pt x="1005" y="17"/>
                  </a:cubicBezTo>
                  <a:lnTo>
                    <a:pt x="1005" y="3"/>
                  </a:lnTo>
                  <a:lnTo>
                    <a:pt x="991" y="3"/>
                  </a:lnTo>
                  <a:cubicBezTo>
                    <a:pt x="988" y="3"/>
                    <a:pt x="963" y="0"/>
                    <a:pt x="922" y="0"/>
                  </a:cubicBezTo>
                  <a:close/>
                </a:path>
              </a:pathLst>
            </a:custGeom>
            <a:solidFill>
              <a:srgbClr val="F7AB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3681;p46"/>
            <p:cNvSpPr/>
            <p:nvPr/>
          </p:nvSpPr>
          <p:spPr>
            <a:xfrm>
              <a:off x="2751507" y="1120989"/>
              <a:ext cx="14938" cy="28064"/>
            </a:xfrm>
            <a:custGeom>
              <a:avLst/>
              <a:gdLst/>
              <a:ahLst/>
              <a:cxnLst/>
              <a:rect l="l" t="t" r="r" b="b"/>
              <a:pathLst>
                <a:path w="437" h="821" extrusionOk="0">
                  <a:moveTo>
                    <a:pt x="397" y="1"/>
                  </a:moveTo>
                  <a:cubicBezTo>
                    <a:pt x="251" y="503"/>
                    <a:pt x="0" y="781"/>
                    <a:pt x="0" y="781"/>
                  </a:cubicBezTo>
                  <a:lnTo>
                    <a:pt x="40" y="820"/>
                  </a:lnTo>
                  <a:cubicBezTo>
                    <a:pt x="53" y="808"/>
                    <a:pt x="291" y="517"/>
                    <a:pt x="436" y="15"/>
                  </a:cubicBezTo>
                  <a:lnTo>
                    <a:pt x="397" y="1"/>
                  </a:lnTo>
                  <a:close/>
                </a:path>
              </a:pathLst>
            </a:custGeom>
            <a:solidFill>
              <a:srgbClr val="01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sp>
        <p:nvSpPr>
          <p:cNvPr id="47" name="Rectangle: Rounded Corners 46"/>
          <p:cNvSpPr/>
          <p:nvPr/>
        </p:nvSpPr>
        <p:spPr>
          <a:xfrm>
            <a:off x="2224724" y="562234"/>
            <a:ext cx="5795325" cy="999242"/>
          </a:xfrm>
          <a:prstGeom prst="roundRect">
            <a:avLst/>
          </a:prstGeom>
          <a:solidFill>
            <a:srgbClr val="FFFFFF"/>
          </a:solidFill>
          <a:ln w="25400" cap="flat" cmpd="sng" algn="ctr">
            <a:solidFill>
              <a:srgbClr val="EB404B"/>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48" name="Picture 47"/>
          <p:cNvPicPr>
            <a:picLocks noChangeAspect="1"/>
          </p:cNvPicPr>
          <p:nvPr/>
        </p:nvPicPr>
        <p:blipFill>
          <a:blip r:embed="rId3"/>
          <a:stretch>
            <a:fillRect/>
          </a:stretch>
        </p:blipFill>
        <p:spPr>
          <a:xfrm>
            <a:off x="58723" y="-310393"/>
            <a:ext cx="2337847" cy="2337847"/>
          </a:xfrm>
          <a:prstGeom prst="rect">
            <a:avLst/>
          </a:prstGeom>
        </p:spPr>
      </p:pic>
      <p:sp>
        <p:nvSpPr>
          <p:cNvPr id="49" name="TextBox 48"/>
          <p:cNvSpPr txBox="1"/>
          <p:nvPr/>
        </p:nvSpPr>
        <p:spPr>
          <a:xfrm>
            <a:off x="2331534" y="620871"/>
            <a:ext cx="650449" cy="830997"/>
          </a:xfrm>
          <a:prstGeom prst="rect">
            <a:avLst/>
          </a:prstGeom>
          <a:noFill/>
        </p:spPr>
        <p:txBody>
          <a:bodyPr wrap="square" rtlCol="0">
            <a:spAutoFit/>
          </a:bodyPr>
          <a:lstStyle/>
          <a:p>
            <a:r>
              <a:rPr lang="en-US" sz="4800" b="1" dirty="0">
                <a:solidFill>
                  <a:srgbClr val="FFC000"/>
                </a:solidFill>
                <a:effectLst>
                  <a:outerShdw blurRad="38100" dist="38100" dir="2700000" algn="tl">
                    <a:srgbClr val="000000">
                      <a:alpha val="43137"/>
                    </a:srgbClr>
                  </a:outerShdw>
                </a:effectLst>
                <a:latin typeface="SVN-Gretoon" panose="02040603050506020204" pitchFamily="18" charset="0"/>
              </a:rPr>
              <a:t>4</a:t>
            </a:r>
          </a:p>
        </p:txBody>
      </p:sp>
      <p:sp>
        <p:nvSpPr>
          <p:cNvPr id="50" name="TextBox 49"/>
          <p:cNvSpPr txBox="1"/>
          <p:nvPr/>
        </p:nvSpPr>
        <p:spPr>
          <a:xfrm>
            <a:off x="2922395" y="704762"/>
            <a:ext cx="5122647" cy="830997"/>
          </a:xfrm>
          <a:prstGeom prst="rect">
            <a:avLst/>
          </a:prstGeom>
          <a:noFill/>
        </p:spPr>
        <p:txBody>
          <a:bodyPr wrap="square" rtlCol="0">
            <a:spAutoFit/>
          </a:bodyPr>
          <a:lstStyle/>
          <a:p>
            <a:r>
              <a:rPr lang="en-US" sz="2400" dirty="0" err="1">
                <a:latin typeface="Times New Roman" panose="02020603050405020304" pitchFamily="18" charset="0"/>
                <a:ea typeface="Tahoma" panose="020B0604030504040204" pitchFamily="34" charset="0"/>
                <a:cs typeface="Times New Roman" panose="02020603050405020304" pitchFamily="18" charset="0"/>
              </a:rPr>
              <a:t>Em</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có</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cảm</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nhận</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gì</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về</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vẻ</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đẹp</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của</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người</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phụ</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nữ</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trong</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tà</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áo</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dài</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p>
        </p:txBody>
      </p:sp>
      <p:pic>
        <p:nvPicPr>
          <p:cNvPr id="56" name="Picture 55"/>
          <p:cNvPicPr>
            <a:picLocks noChangeAspect="1"/>
          </p:cNvPicPr>
          <p:nvPr/>
        </p:nvPicPr>
        <p:blipFill>
          <a:blip r:embed="rId4"/>
          <a:stretch>
            <a:fillRect/>
          </a:stretch>
        </p:blipFill>
        <p:spPr>
          <a:xfrm>
            <a:off x="6065236" y="1338564"/>
            <a:ext cx="3657607" cy="3657607"/>
          </a:xfrm>
          <a:prstGeom prst="rect">
            <a:avLst/>
          </a:prstGeom>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10000" b="95500" l="10000" r="90000">
                        <a14:foregroundMark x1="57083" y1="52583" x2="58750" y2="95500"/>
                        <a14:foregroundMark x1="50000" y1="93417" x2="53667" y2="95083"/>
                        <a14:foregroundMark x1="58917" y1="51000" x2="58917" y2="59500"/>
                        <a14:backgroundMark x1="13333" y1="42333" x2="35333" y2="66417"/>
                        <a14:backgroundMark x1="74083" y1="33167" x2="95167" y2="65250"/>
                        <a14:backgroundMark x1="60083" y1="37250" x2="59417" y2="36583"/>
                      </a14:backgroundRemoval>
                    </a14:imgEffect>
                  </a14:imgLayer>
                </a14:imgProps>
              </a:ext>
            </a:extLst>
          </a:blip>
          <a:stretch>
            <a:fillRect/>
          </a:stretch>
        </p:blipFill>
        <p:spPr>
          <a:xfrm>
            <a:off x="-536899" y="1246290"/>
            <a:ext cx="3422712" cy="3422712"/>
          </a:xfrm>
          <a:prstGeom prst="rect">
            <a:avLst/>
          </a:prstGeom>
        </p:spPr>
      </p:pic>
      <p:sp>
        <p:nvSpPr>
          <p:cNvPr id="4" name="TextBox 3"/>
          <p:cNvSpPr txBox="1"/>
          <p:nvPr/>
        </p:nvSpPr>
        <p:spPr>
          <a:xfrm>
            <a:off x="2537668" y="2164360"/>
            <a:ext cx="4525862" cy="954107"/>
          </a:xfrm>
          <a:prstGeom prst="rect">
            <a:avLst/>
          </a:prstGeom>
          <a:noFill/>
        </p:spPr>
        <p:txBody>
          <a:bodyPr wrap="square" rtlCol="0">
            <a:spAutoFit/>
          </a:bodyPr>
          <a:lstStyle/>
          <a:p>
            <a:r>
              <a:rPr lang="en-US" sz="2800" dirty="0" err="1">
                <a:solidFill>
                  <a:schemeClr val="bg1"/>
                </a:solidFill>
                <a:latin typeface="iCiel Cadena" panose="02000503000000020004" pitchFamily="50" charset="0"/>
              </a:rPr>
              <a:t>Phụ</a:t>
            </a:r>
            <a:r>
              <a:rPr lang="en-US" sz="2800" dirty="0">
                <a:solidFill>
                  <a:schemeClr val="bg1"/>
                </a:solidFill>
                <a:latin typeface="iCiel Cadena" panose="02000503000000020004" pitchFamily="50" charset="0"/>
              </a:rPr>
              <a:t> </a:t>
            </a:r>
            <a:r>
              <a:rPr lang="en-US" sz="2800" dirty="0" err="1">
                <a:solidFill>
                  <a:schemeClr val="bg1"/>
                </a:solidFill>
                <a:latin typeface="iCiel Cadena" panose="02000503000000020004" pitchFamily="50" charset="0"/>
              </a:rPr>
              <a:t>nữ</a:t>
            </a:r>
            <a:r>
              <a:rPr lang="en-US" sz="2800" dirty="0">
                <a:solidFill>
                  <a:schemeClr val="bg1"/>
                </a:solidFill>
                <a:latin typeface="iCiel Cadena" panose="02000503000000020004" pitchFamily="50" charset="0"/>
              </a:rPr>
              <a:t> </a:t>
            </a:r>
            <a:r>
              <a:rPr lang="en-US" sz="2800" dirty="0" err="1">
                <a:solidFill>
                  <a:schemeClr val="bg1"/>
                </a:solidFill>
                <a:latin typeface="iCiel Cadena" panose="02000503000000020004" pitchFamily="50" charset="0"/>
              </a:rPr>
              <a:t>mặc</a:t>
            </a:r>
            <a:r>
              <a:rPr lang="en-US" sz="2800" dirty="0">
                <a:solidFill>
                  <a:schemeClr val="bg1"/>
                </a:solidFill>
                <a:latin typeface="iCiel Cadena" panose="02000503000000020004" pitchFamily="50" charset="0"/>
              </a:rPr>
              <a:t> </a:t>
            </a:r>
            <a:r>
              <a:rPr lang="en-US" sz="2800" dirty="0" err="1">
                <a:solidFill>
                  <a:schemeClr val="bg1"/>
                </a:solidFill>
                <a:latin typeface="iCiel Cadena" panose="02000503000000020004" pitchFamily="50" charset="0"/>
              </a:rPr>
              <a:t>áo</a:t>
            </a:r>
            <a:r>
              <a:rPr lang="en-US" sz="2800" dirty="0">
                <a:solidFill>
                  <a:schemeClr val="bg1"/>
                </a:solidFill>
                <a:latin typeface="iCiel Cadena" panose="02000503000000020004" pitchFamily="50" charset="0"/>
              </a:rPr>
              <a:t> </a:t>
            </a:r>
            <a:r>
              <a:rPr lang="en-US" sz="2800" dirty="0" err="1">
                <a:solidFill>
                  <a:schemeClr val="bg1"/>
                </a:solidFill>
                <a:latin typeface="iCiel Cadena" panose="02000503000000020004" pitchFamily="50" charset="0"/>
              </a:rPr>
              <a:t>dài</a:t>
            </a:r>
            <a:r>
              <a:rPr lang="en-US" sz="2800" dirty="0">
                <a:solidFill>
                  <a:schemeClr val="bg1"/>
                </a:solidFill>
                <a:latin typeface="iCiel Cadena" panose="02000503000000020004" pitchFamily="50" charset="0"/>
              </a:rPr>
              <a:t> </a:t>
            </a:r>
            <a:r>
              <a:rPr lang="en-US" sz="2800" dirty="0" err="1">
                <a:solidFill>
                  <a:schemeClr val="bg1"/>
                </a:solidFill>
                <a:latin typeface="iCiel Cadena" panose="02000503000000020004" pitchFamily="50" charset="0"/>
              </a:rPr>
              <a:t>trông</a:t>
            </a:r>
            <a:r>
              <a:rPr lang="en-US" sz="2800" dirty="0">
                <a:solidFill>
                  <a:schemeClr val="bg1"/>
                </a:solidFill>
                <a:latin typeface="iCiel Cadena" panose="02000503000000020004" pitchFamily="50" charset="0"/>
              </a:rPr>
              <a:t> </a:t>
            </a:r>
            <a:r>
              <a:rPr lang="en-US" sz="2800" dirty="0" err="1">
                <a:solidFill>
                  <a:schemeClr val="bg1"/>
                </a:solidFill>
                <a:latin typeface="iCiel Cadena" panose="02000503000000020004" pitchFamily="50" charset="0"/>
              </a:rPr>
              <a:t>thướt</a:t>
            </a:r>
            <a:r>
              <a:rPr lang="en-US" sz="2800" dirty="0">
                <a:solidFill>
                  <a:schemeClr val="bg1"/>
                </a:solidFill>
                <a:latin typeface="iCiel Cadena" panose="02000503000000020004" pitchFamily="50" charset="0"/>
              </a:rPr>
              <a:t> </a:t>
            </a:r>
            <a:r>
              <a:rPr lang="en-US" sz="2800" dirty="0" err="1">
                <a:solidFill>
                  <a:schemeClr val="bg1"/>
                </a:solidFill>
                <a:latin typeface="iCiel Cadena" panose="02000503000000020004" pitchFamily="50" charset="0"/>
              </a:rPr>
              <a:t>tha</a:t>
            </a:r>
            <a:r>
              <a:rPr lang="en-US" sz="2800" dirty="0">
                <a:solidFill>
                  <a:schemeClr val="bg1"/>
                </a:solidFill>
                <a:latin typeface="iCiel Cadena" panose="02000503000000020004" pitchFamily="50" charset="0"/>
              </a:rPr>
              <a:t>, </a:t>
            </a:r>
            <a:r>
              <a:rPr lang="en-US" sz="2800" dirty="0" err="1">
                <a:solidFill>
                  <a:schemeClr val="bg1"/>
                </a:solidFill>
                <a:latin typeface="iCiel Cadena" panose="02000503000000020004" pitchFamily="50" charset="0"/>
              </a:rPr>
              <a:t>duyên</a:t>
            </a:r>
            <a:r>
              <a:rPr lang="en-US" sz="2800" dirty="0">
                <a:solidFill>
                  <a:schemeClr val="bg1"/>
                </a:solidFill>
                <a:latin typeface="iCiel Cadena" panose="02000503000000020004" pitchFamily="50" charset="0"/>
              </a:rPr>
              <a:t> </a:t>
            </a:r>
            <a:r>
              <a:rPr lang="en-US" sz="2800" dirty="0" err="1">
                <a:solidFill>
                  <a:schemeClr val="bg1"/>
                </a:solidFill>
                <a:latin typeface="iCiel Cadena" panose="02000503000000020004" pitchFamily="50" charset="0"/>
              </a:rPr>
              <a:t>dáng</a:t>
            </a:r>
            <a:r>
              <a:rPr lang="en-US" sz="2800" dirty="0">
                <a:solidFill>
                  <a:schemeClr val="bg1"/>
                </a:solidFill>
                <a:latin typeface="iCiel Cadena" panose="02000503000000020004" pitchFamily="50" charset="0"/>
              </a:rPr>
              <a:t> </a:t>
            </a:r>
            <a:r>
              <a:rPr lang="en-US" sz="2800" dirty="0" err="1">
                <a:solidFill>
                  <a:schemeClr val="bg1"/>
                </a:solidFill>
                <a:latin typeface="iCiel Cadena" panose="02000503000000020004" pitchFamily="50" charset="0"/>
              </a:rPr>
              <a:t>hơn</a:t>
            </a:r>
            <a:r>
              <a:rPr lang="en-US" sz="2800" dirty="0">
                <a:solidFill>
                  <a:schemeClr val="bg1"/>
                </a:solidFill>
                <a:latin typeface="iCiel Cadena" panose="02000503000000020004" pitchFamily="50" charset="0"/>
              </a:rPr>
              <a:t>.</a:t>
            </a:r>
          </a:p>
        </p:txBody>
      </p:sp>
      <p:grpSp>
        <p:nvGrpSpPr>
          <p:cNvPr id="5" name="Google Shape;2096;p55"/>
          <p:cNvGrpSpPr/>
          <p:nvPr/>
        </p:nvGrpSpPr>
        <p:grpSpPr>
          <a:xfrm rot="476980">
            <a:off x="2155382" y="3760034"/>
            <a:ext cx="1462677" cy="992826"/>
            <a:chOff x="1862838" y="1300125"/>
            <a:chExt cx="1247950" cy="847075"/>
          </a:xfrm>
        </p:grpSpPr>
        <p:sp>
          <p:nvSpPr>
            <p:cNvPr id="6" name="Google Shape;2097;p55"/>
            <p:cNvSpPr/>
            <p:nvPr/>
          </p:nvSpPr>
          <p:spPr>
            <a:xfrm>
              <a:off x="1877963" y="2064075"/>
              <a:ext cx="129650" cy="78875"/>
            </a:xfrm>
            <a:custGeom>
              <a:avLst/>
              <a:gdLst/>
              <a:ahLst/>
              <a:cxnLst/>
              <a:rect l="l" t="t" r="r" b="b"/>
              <a:pathLst>
                <a:path w="5186" h="3155" extrusionOk="0">
                  <a:moveTo>
                    <a:pt x="2862" y="1"/>
                  </a:moveTo>
                  <a:cubicBezTo>
                    <a:pt x="2063" y="1"/>
                    <a:pt x="1286" y="131"/>
                    <a:pt x="721" y="530"/>
                  </a:cubicBezTo>
                  <a:cubicBezTo>
                    <a:pt x="490" y="703"/>
                    <a:pt x="260" y="962"/>
                    <a:pt x="116" y="1250"/>
                  </a:cubicBezTo>
                  <a:cubicBezTo>
                    <a:pt x="0" y="1452"/>
                    <a:pt x="0" y="1682"/>
                    <a:pt x="58" y="1913"/>
                  </a:cubicBezTo>
                  <a:cubicBezTo>
                    <a:pt x="87" y="2143"/>
                    <a:pt x="202" y="2345"/>
                    <a:pt x="346" y="2546"/>
                  </a:cubicBezTo>
                  <a:cubicBezTo>
                    <a:pt x="490" y="2719"/>
                    <a:pt x="692" y="2863"/>
                    <a:pt x="951" y="2978"/>
                  </a:cubicBezTo>
                  <a:cubicBezTo>
                    <a:pt x="1237" y="3096"/>
                    <a:pt x="1571" y="3155"/>
                    <a:pt x="1926" y="3155"/>
                  </a:cubicBezTo>
                  <a:cubicBezTo>
                    <a:pt x="2180" y="3155"/>
                    <a:pt x="2444" y="3125"/>
                    <a:pt x="2708" y="3065"/>
                  </a:cubicBezTo>
                  <a:cubicBezTo>
                    <a:pt x="3082" y="3007"/>
                    <a:pt x="3515" y="2863"/>
                    <a:pt x="3975" y="2633"/>
                  </a:cubicBezTo>
                  <a:cubicBezTo>
                    <a:pt x="4321" y="2489"/>
                    <a:pt x="4695" y="2316"/>
                    <a:pt x="5012" y="2143"/>
                  </a:cubicBezTo>
                  <a:cubicBezTo>
                    <a:pt x="5099" y="2114"/>
                    <a:pt x="5128" y="2057"/>
                    <a:pt x="5185" y="2028"/>
                  </a:cubicBezTo>
                  <a:cubicBezTo>
                    <a:pt x="4984" y="1855"/>
                    <a:pt x="4868" y="1682"/>
                    <a:pt x="4839" y="1481"/>
                  </a:cubicBezTo>
                  <a:cubicBezTo>
                    <a:pt x="4724" y="1049"/>
                    <a:pt x="4667" y="588"/>
                    <a:pt x="4580" y="156"/>
                  </a:cubicBezTo>
                  <a:cubicBezTo>
                    <a:pt x="4045" y="70"/>
                    <a:pt x="3447" y="1"/>
                    <a:pt x="28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 name="Google Shape;2098;p55"/>
            <p:cNvGrpSpPr/>
            <p:nvPr/>
          </p:nvGrpSpPr>
          <p:grpSpPr>
            <a:xfrm>
              <a:off x="1862838" y="1300125"/>
              <a:ext cx="1247950" cy="847075"/>
              <a:chOff x="1862838" y="1300125"/>
              <a:chExt cx="1247950" cy="847075"/>
            </a:xfrm>
          </p:grpSpPr>
          <p:sp>
            <p:nvSpPr>
              <p:cNvPr id="8" name="Google Shape;2099;p55"/>
              <p:cNvSpPr/>
              <p:nvPr/>
            </p:nvSpPr>
            <p:spPr>
              <a:xfrm>
                <a:off x="2833538" y="1390700"/>
                <a:ext cx="101550" cy="114875"/>
              </a:xfrm>
              <a:custGeom>
                <a:avLst/>
                <a:gdLst/>
                <a:ahLst/>
                <a:cxnLst/>
                <a:rect l="l" t="t" r="r" b="b"/>
                <a:pathLst>
                  <a:path w="4062" h="4595" extrusionOk="0">
                    <a:moveTo>
                      <a:pt x="2545" y="0"/>
                    </a:moveTo>
                    <a:cubicBezTo>
                      <a:pt x="1890" y="0"/>
                      <a:pt x="1123" y="471"/>
                      <a:pt x="605" y="1541"/>
                    </a:cubicBezTo>
                    <a:cubicBezTo>
                      <a:pt x="404" y="2002"/>
                      <a:pt x="144" y="2694"/>
                      <a:pt x="0" y="3414"/>
                    </a:cubicBezTo>
                    <a:cubicBezTo>
                      <a:pt x="144" y="3471"/>
                      <a:pt x="288" y="3558"/>
                      <a:pt x="432" y="3644"/>
                    </a:cubicBezTo>
                    <a:cubicBezTo>
                      <a:pt x="807" y="3875"/>
                      <a:pt x="1181" y="4134"/>
                      <a:pt x="1527" y="4335"/>
                    </a:cubicBezTo>
                    <a:cubicBezTo>
                      <a:pt x="1585" y="4364"/>
                      <a:pt x="1613" y="4364"/>
                      <a:pt x="1642" y="4393"/>
                    </a:cubicBezTo>
                    <a:cubicBezTo>
                      <a:pt x="1729" y="4451"/>
                      <a:pt x="1786" y="4508"/>
                      <a:pt x="1901" y="4595"/>
                    </a:cubicBezTo>
                    <a:cubicBezTo>
                      <a:pt x="3803" y="2809"/>
                      <a:pt x="4062" y="1340"/>
                      <a:pt x="3601" y="591"/>
                    </a:cubicBezTo>
                    <a:cubicBezTo>
                      <a:pt x="3370" y="210"/>
                      <a:pt x="2983" y="0"/>
                      <a:pt x="25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100;p55"/>
              <p:cNvSpPr/>
              <p:nvPr/>
            </p:nvSpPr>
            <p:spPr>
              <a:xfrm>
                <a:off x="2989788" y="1536300"/>
                <a:ext cx="120300" cy="109700"/>
              </a:xfrm>
              <a:custGeom>
                <a:avLst/>
                <a:gdLst/>
                <a:ahLst/>
                <a:cxnLst/>
                <a:rect l="l" t="t" r="r" b="b"/>
                <a:pathLst>
                  <a:path w="4812" h="4388" extrusionOk="0">
                    <a:moveTo>
                      <a:pt x="3258" y="1"/>
                    </a:moveTo>
                    <a:cubicBezTo>
                      <a:pt x="2721" y="1"/>
                      <a:pt x="2078" y="247"/>
                      <a:pt x="1441" y="845"/>
                    </a:cubicBezTo>
                    <a:cubicBezTo>
                      <a:pt x="980" y="1277"/>
                      <a:pt x="433" y="2054"/>
                      <a:pt x="59" y="2717"/>
                    </a:cubicBezTo>
                    <a:cubicBezTo>
                      <a:pt x="59" y="2774"/>
                      <a:pt x="1" y="2774"/>
                      <a:pt x="1" y="2803"/>
                    </a:cubicBezTo>
                    <a:lnTo>
                      <a:pt x="116" y="2803"/>
                    </a:lnTo>
                    <a:cubicBezTo>
                      <a:pt x="203" y="2918"/>
                      <a:pt x="260" y="2976"/>
                      <a:pt x="347" y="3091"/>
                    </a:cubicBezTo>
                    <a:cubicBezTo>
                      <a:pt x="404" y="3206"/>
                      <a:pt x="491" y="3293"/>
                      <a:pt x="577" y="3379"/>
                    </a:cubicBezTo>
                    <a:cubicBezTo>
                      <a:pt x="663" y="3494"/>
                      <a:pt x="721" y="3581"/>
                      <a:pt x="836" y="3696"/>
                    </a:cubicBezTo>
                    <a:lnTo>
                      <a:pt x="865" y="3783"/>
                    </a:lnTo>
                    <a:cubicBezTo>
                      <a:pt x="865" y="3783"/>
                      <a:pt x="894" y="3811"/>
                      <a:pt x="894" y="3840"/>
                    </a:cubicBezTo>
                    <a:cubicBezTo>
                      <a:pt x="1009" y="4013"/>
                      <a:pt x="1038" y="4215"/>
                      <a:pt x="1038" y="4387"/>
                    </a:cubicBezTo>
                    <a:cubicBezTo>
                      <a:pt x="1124" y="4359"/>
                      <a:pt x="1182" y="4359"/>
                      <a:pt x="1239" y="4301"/>
                    </a:cubicBezTo>
                    <a:cubicBezTo>
                      <a:pt x="4005" y="3264"/>
                      <a:pt x="4811" y="1824"/>
                      <a:pt x="4552" y="902"/>
                    </a:cubicBezTo>
                    <a:cubicBezTo>
                      <a:pt x="4410" y="365"/>
                      <a:pt x="3912" y="1"/>
                      <a:pt x="32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101;p55"/>
              <p:cNvSpPr/>
              <p:nvPr/>
            </p:nvSpPr>
            <p:spPr>
              <a:xfrm>
                <a:off x="2739213" y="1342825"/>
                <a:ext cx="90750" cy="112350"/>
              </a:xfrm>
              <a:custGeom>
                <a:avLst/>
                <a:gdLst/>
                <a:ahLst/>
                <a:cxnLst/>
                <a:rect l="l" t="t" r="r" b="b"/>
                <a:pathLst>
                  <a:path w="3630" h="4494" extrusionOk="0">
                    <a:moveTo>
                      <a:pt x="2146" y="1"/>
                    </a:moveTo>
                    <a:cubicBezTo>
                      <a:pt x="2058" y="1"/>
                      <a:pt x="1966" y="10"/>
                      <a:pt x="1872" y="29"/>
                    </a:cubicBezTo>
                    <a:cubicBezTo>
                      <a:pt x="576" y="346"/>
                      <a:pt x="86" y="2103"/>
                      <a:pt x="0" y="3629"/>
                    </a:cubicBezTo>
                    <a:lnTo>
                      <a:pt x="317" y="3716"/>
                    </a:lnTo>
                    <a:cubicBezTo>
                      <a:pt x="951" y="3946"/>
                      <a:pt x="1584" y="4205"/>
                      <a:pt x="2189" y="4493"/>
                    </a:cubicBezTo>
                    <a:cubicBezTo>
                      <a:pt x="2938" y="3485"/>
                      <a:pt x="3629" y="2247"/>
                      <a:pt x="3370" y="1152"/>
                    </a:cubicBezTo>
                    <a:cubicBezTo>
                      <a:pt x="3313" y="806"/>
                      <a:pt x="3169" y="518"/>
                      <a:pt x="2967" y="346"/>
                    </a:cubicBezTo>
                    <a:cubicBezTo>
                      <a:pt x="2742" y="120"/>
                      <a:pt x="2463" y="1"/>
                      <a:pt x="21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102;p55"/>
              <p:cNvSpPr/>
              <p:nvPr/>
            </p:nvSpPr>
            <p:spPr>
              <a:xfrm>
                <a:off x="2917788" y="1456475"/>
                <a:ext cx="108050" cy="112475"/>
              </a:xfrm>
              <a:custGeom>
                <a:avLst/>
                <a:gdLst/>
                <a:ahLst/>
                <a:cxnLst/>
                <a:rect l="l" t="t" r="r" b="b"/>
                <a:pathLst>
                  <a:path w="4322" h="4499" extrusionOk="0">
                    <a:moveTo>
                      <a:pt x="2946" y="1"/>
                    </a:moveTo>
                    <a:cubicBezTo>
                      <a:pt x="2347" y="1"/>
                      <a:pt x="1626" y="343"/>
                      <a:pt x="1009" y="1157"/>
                    </a:cubicBezTo>
                    <a:cubicBezTo>
                      <a:pt x="692" y="1589"/>
                      <a:pt x="289" y="2367"/>
                      <a:pt x="0" y="3087"/>
                    </a:cubicBezTo>
                    <a:cubicBezTo>
                      <a:pt x="116" y="3145"/>
                      <a:pt x="173" y="3231"/>
                      <a:pt x="289" y="3289"/>
                    </a:cubicBezTo>
                    <a:cubicBezTo>
                      <a:pt x="375" y="3317"/>
                      <a:pt x="404" y="3404"/>
                      <a:pt x="461" y="3461"/>
                    </a:cubicBezTo>
                    <a:cubicBezTo>
                      <a:pt x="577" y="3577"/>
                      <a:pt x="692" y="3663"/>
                      <a:pt x="807" y="3749"/>
                    </a:cubicBezTo>
                    <a:lnTo>
                      <a:pt x="836" y="3807"/>
                    </a:lnTo>
                    <a:cubicBezTo>
                      <a:pt x="893" y="3865"/>
                      <a:pt x="980" y="3893"/>
                      <a:pt x="1009" y="3980"/>
                    </a:cubicBezTo>
                    <a:cubicBezTo>
                      <a:pt x="1124" y="4038"/>
                      <a:pt x="1181" y="4153"/>
                      <a:pt x="1297" y="4210"/>
                    </a:cubicBezTo>
                    <a:lnTo>
                      <a:pt x="1527" y="4441"/>
                    </a:lnTo>
                    <a:lnTo>
                      <a:pt x="1585" y="4498"/>
                    </a:lnTo>
                    <a:cubicBezTo>
                      <a:pt x="3716" y="3173"/>
                      <a:pt x="4321" y="1848"/>
                      <a:pt x="4177" y="984"/>
                    </a:cubicBezTo>
                    <a:cubicBezTo>
                      <a:pt x="4074" y="379"/>
                      <a:pt x="3577" y="1"/>
                      <a:pt x="29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2103;p55"/>
              <p:cNvGrpSpPr/>
              <p:nvPr/>
            </p:nvGrpSpPr>
            <p:grpSpPr>
              <a:xfrm>
                <a:off x="1862838" y="1300125"/>
                <a:ext cx="1247950" cy="847075"/>
                <a:chOff x="1862838" y="1300125"/>
                <a:chExt cx="1247950" cy="847075"/>
              </a:xfrm>
            </p:grpSpPr>
            <p:sp>
              <p:nvSpPr>
                <p:cNvPr id="13" name="Google Shape;2104;p55"/>
                <p:cNvSpPr/>
                <p:nvPr/>
              </p:nvSpPr>
              <p:spPr>
                <a:xfrm>
                  <a:off x="1985263" y="1399700"/>
                  <a:ext cx="1031925" cy="716650"/>
                </a:xfrm>
                <a:custGeom>
                  <a:avLst/>
                  <a:gdLst/>
                  <a:ahLst/>
                  <a:cxnLst/>
                  <a:rect l="l" t="t" r="r" b="b"/>
                  <a:pathLst>
                    <a:path w="41277" h="28666" extrusionOk="0">
                      <a:moveTo>
                        <a:pt x="22007" y="0"/>
                      </a:moveTo>
                      <a:cubicBezTo>
                        <a:pt x="21459" y="0"/>
                        <a:pt x="20941" y="58"/>
                        <a:pt x="20393" y="116"/>
                      </a:cubicBezTo>
                      <a:cubicBezTo>
                        <a:pt x="19702" y="202"/>
                        <a:pt x="18982" y="317"/>
                        <a:pt x="18291" y="461"/>
                      </a:cubicBezTo>
                      <a:cubicBezTo>
                        <a:pt x="18147" y="490"/>
                        <a:pt x="18060" y="490"/>
                        <a:pt x="17916" y="519"/>
                      </a:cubicBezTo>
                      <a:cubicBezTo>
                        <a:pt x="17369" y="634"/>
                        <a:pt x="16851" y="778"/>
                        <a:pt x="16332" y="922"/>
                      </a:cubicBezTo>
                      <a:cubicBezTo>
                        <a:pt x="15526" y="1153"/>
                        <a:pt x="14748" y="1412"/>
                        <a:pt x="13941" y="1786"/>
                      </a:cubicBezTo>
                      <a:lnTo>
                        <a:pt x="13913" y="1786"/>
                      </a:lnTo>
                      <a:cubicBezTo>
                        <a:pt x="13653" y="1901"/>
                        <a:pt x="13452" y="1988"/>
                        <a:pt x="13192" y="2103"/>
                      </a:cubicBezTo>
                      <a:cubicBezTo>
                        <a:pt x="12933" y="2218"/>
                        <a:pt x="12674" y="2334"/>
                        <a:pt x="12472" y="2478"/>
                      </a:cubicBezTo>
                      <a:cubicBezTo>
                        <a:pt x="11723" y="2852"/>
                        <a:pt x="10946" y="3284"/>
                        <a:pt x="10283" y="3774"/>
                      </a:cubicBezTo>
                      <a:cubicBezTo>
                        <a:pt x="9794" y="4062"/>
                        <a:pt x="9362" y="4379"/>
                        <a:pt x="8929" y="4695"/>
                      </a:cubicBezTo>
                      <a:cubicBezTo>
                        <a:pt x="8267" y="5214"/>
                        <a:pt x="7604" y="5761"/>
                        <a:pt x="7028" y="6337"/>
                      </a:cubicBezTo>
                      <a:cubicBezTo>
                        <a:pt x="6625" y="6712"/>
                        <a:pt x="6280" y="7115"/>
                        <a:pt x="5876" y="7489"/>
                      </a:cubicBezTo>
                      <a:cubicBezTo>
                        <a:pt x="5300" y="8123"/>
                        <a:pt x="4810" y="8757"/>
                        <a:pt x="4321" y="9419"/>
                      </a:cubicBezTo>
                      <a:cubicBezTo>
                        <a:pt x="4004" y="9880"/>
                        <a:pt x="3687" y="10341"/>
                        <a:pt x="3399" y="10802"/>
                      </a:cubicBezTo>
                      <a:cubicBezTo>
                        <a:pt x="2967" y="11493"/>
                        <a:pt x="2564" y="12213"/>
                        <a:pt x="2247" y="12933"/>
                      </a:cubicBezTo>
                      <a:cubicBezTo>
                        <a:pt x="1988" y="13452"/>
                        <a:pt x="1786" y="13999"/>
                        <a:pt x="1556" y="14518"/>
                      </a:cubicBezTo>
                      <a:cubicBezTo>
                        <a:pt x="1268" y="15238"/>
                        <a:pt x="1008" y="16016"/>
                        <a:pt x="836" y="16736"/>
                      </a:cubicBezTo>
                      <a:cubicBezTo>
                        <a:pt x="692" y="17312"/>
                        <a:pt x="547" y="17888"/>
                        <a:pt x="432" y="18464"/>
                      </a:cubicBezTo>
                      <a:cubicBezTo>
                        <a:pt x="288" y="19184"/>
                        <a:pt x="202" y="19933"/>
                        <a:pt x="115" y="20682"/>
                      </a:cubicBezTo>
                      <a:cubicBezTo>
                        <a:pt x="58" y="21287"/>
                        <a:pt x="0" y="21949"/>
                        <a:pt x="0" y="22554"/>
                      </a:cubicBezTo>
                      <a:cubicBezTo>
                        <a:pt x="0" y="23245"/>
                        <a:pt x="0" y="23965"/>
                        <a:pt x="87" y="24657"/>
                      </a:cubicBezTo>
                      <a:cubicBezTo>
                        <a:pt x="115" y="25290"/>
                        <a:pt x="231" y="25953"/>
                        <a:pt x="346" y="26587"/>
                      </a:cubicBezTo>
                      <a:cubicBezTo>
                        <a:pt x="403" y="27019"/>
                        <a:pt x="519" y="27480"/>
                        <a:pt x="576" y="27912"/>
                      </a:cubicBezTo>
                      <a:cubicBezTo>
                        <a:pt x="634" y="28142"/>
                        <a:pt x="720" y="28286"/>
                        <a:pt x="864" y="28430"/>
                      </a:cubicBezTo>
                      <a:cubicBezTo>
                        <a:pt x="1035" y="28579"/>
                        <a:pt x="1268" y="28665"/>
                        <a:pt x="1517" y="28665"/>
                      </a:cubicBezTo>
                      <a:cubicBezTo>
                        <a:pt x="1605" y="28665"/>
                        <a:pt x="1696" y="28654"/>
                        <a:pt x="1786" y="28632"/>
                      </a:cubicBezTo>
                      <a:cubicBezTo>
                        <a:pt x="2852" y="28344"/>
                        <a:pt x="4465" y="27883"/>
                        <a:pt x="4465" y="27883"/>
                      </a:cubicBezTo>
                      <a:lnTo>
                        <a:pt x="8152" y="26875"/>
                      </a:lnTo>
                      <a:lnTo>
                        <a:pt x="9477" y="26529"/>
                      </a:lnTo>
                      <a:lnTo>
                        <a:pt x="14546" y="25118"/>
                      </a:lnTo>
                      <a:cubicBezTo>
                        <a:pt x="15065" y="24974"/>
                        <a:pt x="15382" y="24455"/>
                        <a:pt x="15266" y="23965"/>
                      </a:cubicBezTo>
                      <a:cubicBezTo>
                        <a:pt x="14777" y="20682"/>
                        <a:pt x="16476" y="17369"/>
                        <a:pt x="19587" y="15929"/>
                      </a:cubicBezTo>
                      <a:cubicBezTo>
                        <a:pt x="20619" y="15456"/>
                        <a:pt x="21704" y="15231"/>
                        <a:pt x="22772" y="15231"/>
                      </a:cubicBezTo>
                      <a:cubicBezTo>
                        <a:pt x="24954" y="15231"/>
                        <a:pt x="27066" y="16167"/>
                        <a:pt x="28516" y="17830"/>
                      </a:cubicBezTo>
                      <a:cubicBezTo>
                        <a:pt x="28725" y="18073"/>
                        <a:pt x="29028" y="18201"/>
                        <a:pt x="29330" y="18201"/>
                      </a:cubicBezTo>
                      <a:cubicBezTo>
                        <a:pt x="29529" y="18201"/>
                        <a:pt x="29727" y="18146"/>
                        <a:pt x="29899" y="18032"/>
                      </a:cubicBezTo>
                      <a:lnTo>
                        <a:pt x="35400" y="14316"/>
                      </a:lnTo>
                      <a:lnTo>
                        <a:pt x="38540" y="12185"/>
                      </a:lnTo>
                      <a:lnTo>
                        <a:pt x="39807" y="11320"/>
                      </a:lnTo>
                      <a:lnTo>
                        <a:pt x="40816" y="10629"/>
                      </a:lnTo>
                      <a:cubicBezTo>
                        <a:pt x="41104" y="10428"/>
                        <a:pt x="41248" y="10139"/>
                        <a:pt x="41276" y="9794"/>
                      </a:cubicBezTo>
                      <a:cubicBezTo>
                        <a:pt x="41248" y="9679"/>
                        <a:pt x="41161" y="9477"/>
                        <a:pt x="41046" y="9304"/>
                      </a:cubicBezTo>
                      <a:cubicBezTo>
                        <a:pt x="41046" y="9275"/>
                        <a:pt x="41017" y="9275"/>
                        <a:pt x="41017" y="9247"/>
                      </a:cubicBezTo>
                      <a:lnTo>
                        <a:pt x="40988" y="9160"/>
                      </a:lnTo>
                      <a:cubicBezTo>
                        <a:pt x="40902" y="9045"/>
                        <a:pt x="40844" y="8958"/>
                        <a:pt x="40729" y="8843"/>
                      </a:cubicBezTo>
                      <a:cubicBezTo>
                        <a:pt x="40672" y="8728"/>
                        <a:pt x="40585" y="8613"/>
                        <a:pt x="40470" y="8555"/>
                      </a:cubicBezTo>
                      <a:cubicBezTo>
                        <a:pt x="40412" y="8440"/>
                        <a:pt x="40326" y="8382"/>
                        <a:pt x="40268" y="8267"/>
                      </a:cubicBezTo>
                      <a:cubicBezTo>
                        <a:pt x="40268" y="8267"/>
                        <a:pt x="40240" y="8238"/>
                        <a:pt x="40240" y="8181"/>
                      </a:cubicBezTo>
                      <a:cubicBezTo>
                        <a:pt x="40182" y="8152"/>
                        <a:pt x="40153" y="8123"/>
                        <a:pt x="40124" y="8037"/>
                      </a:cubicBezTo>
                      <a:cubicBezTo>
                        <a:pt x="40038" y="7922"/>
                        <a:pt x="39951" y="7835"/>
                        <a:pt x="39865" y="7749"/>
                      </a:cubicBezTo>
                      <a:cubicBezTo>
                        <a:pt x="39836" y="7720"/>
                        <a:pt x="39807" y="7691"/>
                        <a:pt x="39807" y="7634"/>
                      </a:cubicBezTo>
                      <a:cubicBezTo>
                        <a:pt x="39750" y="7576"/>
                        <a:pt x="39692" y="7547"/>
                        <a:pt x="39606" y="7461"/>
                      </a:cubicBezTo>
                      <a:cubicBezTo>
                        <a:pt x="39548" y="7345"/>
                        <a:pt x="39433" y="7288"/>
                        <a:pt x="39375" y="7173"/>
                      </a:cubicBezTo>
                      <a:lnTo>
                        <a:pt x="39289" y="7115"/>
                      </a:lnTo>
                      <a:cubicBezTo>
                        <a:pt x="39260" y="7057"/>
                        <a:pt x="39231" y="7000"/>
                        <a:pt x="39145" y="6971"/>
                      </a:cubicBezTo>
                      <a:lnTo>
                        <a:pt x="38943" y="6741"/>
                      </a:lnTo>
                      <a:lnTo>
                        <a:pt x="38857" y="6683"/>
                      </a:lnTo>
                      <a:lnTo>
                        <a:pt x="38655" y="6453"/>
                      </a:lnTo>
                      <a:cubicBezTo>
                        <a:pt x="38569" y="6395"/>
                        <a:pt x="38454" y="6280"/>
                        <a:pt x="38367" y="6222"/>
                      </a:cubicBezTo>
                      <a:lnTo>
                        <a:pt x="38166" y="6020"/>
                      </a:lnTo>
                      <a:lnTo>
                        <a:pt x="38137" y="5992"/>
                      </a:lnTo>
                      <a:cubicBezTo>
                        <a:pt x="38022" y="5876"/>
                        <a:pt x="37935" y="5819"/>
                        <a:pt x="37820" y="5704"/>
                      </a:cubicBezTo>
                      <a:cubicBezTo>
                        <a:pt x="37734" y="5675"/>
                        <a:pt x="37705" y="5588"/>
                        <a:pt x="37647" y="5531"/>
                      </a:cubicBezTo>
                      <a:cubicBezTo>
                        <a:pt x="37532" y="5444"/>
                        <a:pt x="37446" y="5387"/>
                        <a:pt x="37359" y="5300"/>
                      </a:cubicBezTo>
                      <a:cubicBezTo>
                        <a:pt x="37273" y="5243"/>
                        <a:pt x="37215" y="5214"/>
                        <a:pt x="37129" y="5128"/>
                      </a:cubicBezTo>
                      <a:cubicBezTo>
                        <a:pt x="36985" y="5012"/>
                        <a:pt x="36869" y="4926"/>
                        <a:pt x="36725" y="4811"/>
                      </a:cubicBezTo>
                      <a:cubicBezTo>
                        <a:pt x="36697" y="4782"/>
                        <a:pt x="36639" y="4724"/>
                        <a:pt x="36581" y="4695"/>
                      </a:cubicBezTo>
                      <a:lnTo>
                        <a:pt x="36149" y="4379"/>
                      </a:lnTo>
                      <a:cubicBezTo>
                        <a:pt x="36121" y="4321"/>
                        <a:pt x="36092" y="4321"/>
                        <a:pt x="36063" y="4292"/>
                      </a:cubicBezTo>
                      <a:cubicBezTo>
                        <a:pt x="35977" y="4263"/>
                        <a:pt x="35919" y="4177"/>
                        <a:pt x="35832" y="4148"/>
                      </a:cubicBezTo>
                      <a:cubicBezTo>
                        <a:pt x="35775" y="4091"/>
                        <a:pt x="35688" y="4033"/>
                        <a:pt x="35573" y="3975"/>
                      </a:cubicBezTo>
                      <a:cubicBezTo>
                        <a:pt x="35544" y="3947"/>
                        <a:pt x="35516" y="3947"/>
                        <a:pt x="35487" y="3918"/>
                      </a:cubicBezTo>
                      <a:cubicBezTo>
                        <a:pt x="35112" y="3659"/>
                        <a:pt x="34767" y="3428"/>
                        <a:pt x="34363" y="3226"/>
                      </a:cubicBezTo>
                      <a:cubicBezTo>
                        <a:pt x="34219" y="3140"/>
                        <a:pt x="34075" y="3054"/>
                        <a:pt x="33931" y="2967"/>
                      </a:cubicBezTo>
                      <a:cubicBezTo>
                        <a:pt x="33903" y="2938"/>
                        <a:pt x="33816" y="2910"/>
                        <a:pt x="33787" y="2852"/>
                      </a:cubicBezTo>
                      <a:cubicBezTo>
                        <a:pt x="33384" y="2650"/>
                        <a:pt x="32981" y="2420"/>
                        <a:pt x="32549" y="2247"/>
                      </a:cubicBezTo>
                      <a:lnTo>
                        <a:pt x="32347" y="2132"/>
                      </a:lnTo>
                      <a:cubicBezTo>
                        <a:pt x="31742" y="1844"/>
                        <a:pt x="31109" y="1613"/>
                        <a:pt x="30504" y="1383"/>
                      </a:cubicBezTo>
                      <a:lnTo>
                        <a:pt x="30187" y="1268"/>
                      </a:lnTo>
                      <a:cubicBezTo>
                        <a:pt x="29640" y="1095"/>
                        <a:pt x="29092" y="922"/>
                        <a:pt x="28574" y="778"/>
                      </a:cubicBezTo>
                      <a:cubicBezTo>
                        <a:pt x="27883" y="576"/>
                        <a:pt x="27162" y="432"/>
                        <a:pt x="26442" y="288"/>
                      </a:cubicBezTo>
                      <a:cubicBezTo>
                        <a:pt x="26327" y="288"/>
                        <a:pt x="26270" y="260"/>
                        <a:pt x="26154" y="260"/>
                      </a:cubicBezTo>
                      <a:cubicBezTo>
                        <a:pt x="25607" y="202"/>
                        <a:pt x="25060" y="116"/>
                        <a:pt x="24484" y="87"/>
                      </a:cubicBezTo>
                      <a:cubicBezTo>
                        <a:pt x="23850" y="58"/>
                        <a:pt x="23187" y="0"/>
                        <a:pt x="225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05;p55"/>
                <p:cNvSpPr/>
                <p:nvPr/>
              </p:nvSpPr>
              <p:spPr>
                <a:xfrm>
                  <a:off x="2139363" y="1592700"/>
                  <a:ext cx="729475" cy="481750"/>
                </a:xfrm>
                <a:custGeom>
                  <a:avLst/>
                  <a:gdLst/>
                  <a:ahLst/>
                  <a:cxnLst/>
                  <a:rect l="l" t="t" r="r" b="b"/>
                  <a:pathLst>
                    <a:path w="29179" h="19270" extrusionOk="0">
                      <a:moveTo>
                        <a:pt x="16661" y="0"/>
                      </a:moveTo>
                      <a:cubicBezTo>
                        <a:pt x="14516" y="0"/>
                        <a:pt x="12333" y="456"/>
                        <a:pt x="10255" y="1411"/>
                      </a:cubicBezTo>
                      <a:cubicBezTo>
                        <a:pt x="3399" y="4580"/>
                        <a:pt x="0" y="12213"/>
                        <a:pt x="1988" y="19270"/>
                      </a:cubicBezTo>
                      <a:lnTo>
                        <a:pt x="3313" y="18895"/>
                      </a:lnTo>
                      <a:lnTo>
                        <a:pt x="9304" y="17254"/>
                      </a:lnTo>
                      <a:cubicBezTo>
                        <a:pt x="8325" y="13711"/>
                        <a:pt x="10024" y="9909"/>
                        <a:pt x="13423" y="8324"/>
                      </a:cubicBezTo>
                      <a:cubicBezTo>
                        <a:pt x="14457" y="7846"/>
                        <a:pt x="15543" y="7620"/>
                        <a:pt x="16612" y="7620"/>
                      </a:cubicBezTo>
                      <a:cubicBezTo>
                        <a:pt x="19088" y="7620"/>
                        <a:pt x="21471" y="8833"/>
                        <a:pt x="22900" y="10945"/>
                      </a:cubicBezTo>
                      <a:lnTo>
                        <a:pt x="29179" y="6654"/>
                      </a:lnTo>
                      <a:cubicBezTo>
                        <a:pt x="28084" y="5041"/>
                        <a:pt x="26673" y="3687"/>
                        <a:pt x="25117" y="2592"/>
                      </a:cubicBezTo>
                      <a:cubicBezTo>
                        <a:pt x="22639" y="907"/>
                        <a:pt x="19688" y="0"/>
                        <a:pt x="166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06;p55"/>
                <p:cNvSpPr/>
                <p:nvPr/>
              </p:nvSpPr>
              <p:spPr>
                <a:xfrm>
                  <a:off x="2503013" y="1944100"/>
                  <a:ext cx="129650" cy="110650"/>
                </a:xfrm>
                <a:custGeom>
                  <a:avLst/>
                  <a:gdLst/>
                  <a:ahLst/>
                  <a:cxnLst/>
                  <a:rect l="l" t="t" r="r" b="b"/>
                  <a:pathLst>
                    <a:path w="5186" h="4426" extrusionOk="0">
                      <a:moveTo>
                        <a:pt x="3774" y="0"/>
                      </a:moveTo>
                      <a:lnTo>
                        <a:pt x="2045" y="1152"/>
                      </a:lnTo>
                      <a:lnTo>
                        <a:pt x="29" y="1671"/>
                      </a:lnTo>
                      <a:cubicBezTo>
                        <a:pt x="0" y="2161"/>
                        <a:pt x="29" y="2593"/>
                        <a:pt x="260" y="3025"/>
                      </a:cubicBezTo>
                      <a:cubicBezTo>
                        <a:pt x="605" y="3831"/>
                        <a:pt x="1383" y="4350"/>
                        <a:pt x="2189" y="4407"/>
                      </a:cubicBezTo>
                      <a:cubicBezTo>
                        <a:pt x="2280" y="4419"/>
                        <a:pt x="2370" y="4425"/>
                        <a:pt x="2460" y="4425"/>
                      </a:cubicBezTo>
                      <a:cubicBezTo>
                        <a:pt x="2801" y="4425"/>
                        <a:pt x="3138" y="4342"/>
                        <a:pt x="3457" y="4206"/>
                      </a:cubicBezTo>
                      <a:cubicBezTo>
                        <a:pt x="4695" y="3630"/>
                        <a:pt x="5185" y="2189"/>
                        <a:pt x="4638" y="1008"/>
                      </a:cubicBezTo>
                      <a:cubicBezTo>
                        <a:pt x="4465" y="576"/>
                        <a:pt x="4148" y="231"/>
                        <a:pt x="37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07;p55"/>
                <p:cNvSpPr/>
                <p:nvPr/>
              </p:nvSpPr>
              <p:spPr>
                <a:xfrm>
                  <a:off x="2243063" y="1687250"/>
                  <a:ext cx="547300" cy="361275"/>
                </a:xfrm>
                <a:custGeom>
                  <a:avLst/>
                  <a:gdLst/>
                  <a:ahLst/>
                  <a:cxnLst/>
                  <a:rect l="l" t="t" r="r" b="b"/>
                  <a:pathLst>
                    <a:path w="21892" h="14451" extrusionOk="0">
                      <a:moveTo>
                        <a:pt x="12432" y="0"/>
                      </a:moveTo>
                      <a:cubicBezTo>
                        <a:pt x="10834" y="0"/>
                        <a:pt x="9210" y="339"/>
                        <a:pt x="7662" y="1057"/>
                      </a:cubicBezTo>
                      <a:cubicBezTo>
                        <a:pt x="2506" y="3419"/>
                        <a:pt x="0" y="9151"/>
                        <a:pt x="1469" y="14451"/>
                      </a:cubicBezTo>
                      <a:lnTo>
                        <a:pt x="5127" y="13414"/>
                      </a:lnTo>
                      <a:cubicBezTo>
                        <a:pt x="4407" y="10879"/>
                        <a:pt x="5098" y="8172"/>
                        <a:pt x="6827" y="6299"/>
                      </a:cubicBezTo>
                      <a:cubicBezTo>
                        <a:pt x="7057" y="6069"/>
                        <a:pt x="7230" y="5867"/>
                        <a:pt x="7489" y="5694"/>
                      </a:cubicBezTo>
                      <a:cubicBezTo>
                        <a:pt x="7547" y="5608"/>
                        <a:pt x="7633" y="5550"/>
                        <a:pt x="7691" y="5493"/>
                      </a:cubicBezTo>
                      <a:cubicBezTo>
                        <a:pt x="7835" y="5349"/>
                        <a:pt x="8008" y="5262"/>
                        <a:pt x="8209" y="5147"/>
                      </a:cubicBezTo>
                      <a:lnTo>
                        <a:pt x="8728" y="4830"/>
                      </a:lnTo>
                      <a:cubicBezTo>
                        <a:pt x="8929" y="4715"/>
                        <a:pt x="9102" y="4600"/>
                        <a:pt x="9304" y="4542"/>
                      </a:cubicBezTo>
                      <a:cubicBezTo>
                        <a:pt x="10346" y="4061"/>
                        <a:pt x="11440" y="3832"/>
                        <a:pt x="12517" y="3832"/>
                      </a:cubicBezTo>
                      <a:cubicBezTo>
                        <a:pt x="14209" y="3832"/>
                        <a:pt x="15858" y="4397"/>
                        <a:pt x="17196" y="5435"/>
                      </a:cubicBezTo>
                      <a:cubicBezTo>
                        <a:pt x="17340" y="5550"/>
                        <a:pt x="17484" y="5637"/>
                        <a:pt x="17599" y="5752"/>
                      </a:cubicBezTo>
                      <a:cubicBezTo>
                        <a:pt x="18060" y="6155"/>
                        <a:pt x="18463" y="6616"/>
                        <a:pt x="18809" y="7163"/>
                      </a:cubicBezTo>
                      <a:lnTo>
                        <a:pt x="21891" y="5003"/>
                      </a:lnTo>
                      <a:cubicBezTo>
                        <a:pt x="19735" y="1839"/>
                        <a:pt x="16154" y="0"/>
                        <a:pt x="124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08;p55"/>
                <p:cNvSpPr/>
                <p:nvPr/>
              </p:nvSpPr>
              <p:spPr>
                <a:xfrm>
                  <a:off x="2451888" y="1877825"/>
                  <a:ext cx="180775" cy="121025"/>
                </a:xfrm>
                <a:custGeom>
                  <a:avLst/>
                  <a:gdLst/>
                  <a:ahLst/>
                  <a:cxnLst/>
                  <a:rect l="l" t="t" r="r" b="b"/>
                  <a:pathLst>
                    <a:path w="7231" h="4841" extrusionOk="0">
                      <a:moveTo>
                        <a:pt x="4121" y="0"/>
                      </a:moveTo>
                      <a:cubicBezTo>
                        <a:pt x="4092" y="0"/>
                        <a:pt x="4062" y="1"/>
                        <a:pt x="4033" y="1"/>
                      </a:cubicBezTo>
                      <a:cubicBezTo>
                        <a:pt x="3486" y="1"/>
                        <a:pt x="2938" y="117"/>
                        <a:pt x="2449" y="376"/>
                      </a:cubicBezTo>
                      <a:cubicBezTo>
                        <a:pt x="836" y="1125"/>
                        <a:pt x="0" y="2853"/>
                        <a:pt x="317" y="4552"/>
                      </a:cubicBezTo>
                      <a:cubicBezTo>
                        <a:pt x="346" y="4610"/>
                        <a:pt x="346" y="4725"/>
                        <a:pt x="404" y="4840"/>
                      </a:cubicBezTo>
                      <a:lnTo>
                        <a:pt x="2045" y="4380"/>
                      </a:lnTo>
                      <a:lnTo>
                        <a:pt x="4062" y="3832"/>
                      </a:lnTo>
                      <a:lnTo>
                        <a:pt x="4522" y="3515"/>
                      </a:lnTo>
                      <a:lnTo>
                        <a:pt x="5790" y="2651"/>
                      </a:lnTo>
                      <a:lnTo>
                        <a:pt x="7230" y="1672"/>
                      </a:lnTo>
                      <a:cubicBezTo>
                        <a:pt x="6526" y="602"/>
                        <a:pt x="5383" y="0"/>
                        <a:pt x="41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109;p55"/>
                <p:cNvSpPr/>
                <p:nvPr/>
              </p:nvSpPr>
              <p:spPr>
                <a:xfrm>
                  <a:off x="1864988" y="1953725"/>
                  <a:ext cx="121725" cy="75200"/>
                </a:xfrm>
                <a:custGeom>
                  <a:avLst/>
                  <a:gdLst/>
                  <a:ahLst/>
                  <a:cxnLst/>
                  <a:rect l="l" t="t" r="r" b="b"/>
                  <a:pathLst>
                    <a:path w="4869" h="3008" extrusionOk="0">
                      <a:moveTo>
                        <a:pt x="2385" y="1"/>
                      </a:moveTo>
                      <a:cubicBezTo>
                        <a:pt x="1861" y="1"/>
                        <a:pt x="1359" y="100"/>
                        <a:pt x="923" y="364"/>
                      </a:cubicBezTo>
                      <a:cubicBezTo>
                        <a:pt x="721" y="479"/>
                        <a:pt x="577" y="595"/>
                        <a:pt x="462" y="767"/>
                      </a:cubicBezTo>
                      <a:cubicBezTo>
                        <a:pt x="1" y="1372"/>
                        <a:pt x="145" y="2150"/>
                        <a:pt x="894" y="2611"/>
                      </a:cubicBezTo>
                      <a:cubicBezTo>
                        <a:pt x="1340" y="2899"/>
                        <a:pt x="1880" y="3007"/>
                        <a:pt x="2449" y="3007"/>
                      </a:cubicBezTo>
                      <a:cubicBezTo>
                        <a:pt x="3018" y="3007"/>
                        <a:pt x="3616" y="2899"/>
                        <a:pt x="4178" y="2755"/>
                      </a:cubicBezTo>
                      <a:cubicBezTo>
                        <a:pt x="4379" y="2697"/>
                        <a:pt x="4638" y="2611"/>
                        <a:pt x="4869" y="2553"/>
                      </a:cubicBezTo>
                      <a:cubicBezTo>
                        <a:pt x="4782" y="1833"/>
                        <a:pt x="4782" y="1142"/>
                        <a:pt x="4782" y="451"/>
                      </a:cubicBezTo>
                      <a:cubicBezTo>
                        <a:pt x="4021" y="226"/>
                        <a:pt x="3176" y="1"/>
                        <a:pt x="23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110;p55"/>
                <p:cNvSpPr/>
                <p:nvPr/>
              </p:nvSpPr>
              <p:spPr>
                <a:xfrm>
                  <a:off x="1901713" y="1733850"/>
                  <a:ext cx="121725" cy="86425"/>
                </a:xfrm>
                <a:custGeom>
                  <a:avLst/>
                  <a:gdLst/>
                  <a:ahLst/>
                  <a:cxnLst/>
                  <a:rect l="l" t="t" r="r" b="b"/>
                  <a:pathLst>
                    <a:path w="4869" h="3457" extrusionOk="0">
                      <a:moveTo>
                        <a:pt x="1900" y="1"/>
                      </a:moveTo>
                      <a:cubicBezTo>
                        <a:pt x="1608" y="1"/>
                        <a:pt x="1357" y="54"/>
                        <a:pt x="1153" y="144"/>
                      </a:cubicBezTo>
                      <a:cubicBezTo>
                        <a:pt x="1" y="691"/>
                        <a:pt x="174" y="2505"/>
                        <a:pt x="2276" y="3139"/>
                      </a:cubicBezTo>
                      <a:cubicBezTo>
                        <a:pt x="2680" y="3254"/>
                        <a:pt x="3169" y="3370"/>
                        <a:pt x="3717" y="3427"/>
                      </a:cubicBezTo>
                      <a:cubicBezTo>
                        <a:pt x="3861" y="3427"/>
                        <a:pt x="4005" y="3456"/>
                        <a:pt x="4149" y="3456"/>
                      </a:cubicBezTo>
                      <a:cubicBezTo>
                        <a:pt x="4350" y="2707"/>
                        <a:pt x="4610" y="1987"/>
                        <a:pt x="4869" y="1267"/>
                      </a:cubicBezTo>
                      <a:cubicBezTo>
                        <a:pt x="3651" y="338"/>
                        <a:pt x="2640" y="1"/>
                        <a:pt x="19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111;p55"/>
                <p:cNvSpPr/>
                <p:nvPr/>
              </p:nvSpPr>
              <p:spPr>
                <a:xfrm>
                  <a:off x="2019113" y="1538150"/>
                  <a:ext cx="111625" cy="99200"/>
                </a:xfrm>
                <a:custGeom>
                  <a:avLst/>
                  <a:gdLst/>
                  <a:ahLst/>
                  <a:cxnLst/>
                  <a:rect l="l" t="t" r="r" b="b"/>
                  <a:pathLst>
                    <a:path w="4465" h="3968" extrusionOk="0">
                      <a:moveTo>
                        <a:pt x="1717" y="0"/>
                      </a:moveTo>
                      <a:cubicBezTo>
                        <a:pt x="1642" y="0"/>
                        <a:pt x="1570" y="7"/>
                        <a:pt x="1498" y="22"/>
                      </a:cubicBezTo>
                      <a:cubicBezTo>
                        <a:pt x="1181" y="50"/>
                        <a:pt x="893" y="194"/>
                        <a:pt x="662" y="454"/>
                      </a:cubicBezTo>
                      <a:cubicBezTo>
                        <a:pt x="0" y="1231"/>
                        <a:pt x="634" y="2499"/>
                        <a:pt x="1527" y="3190"/>
                      </a:cubicBezTo>
                      <a:cubicBezTo>
                        <a:pt x="1728" y="3334"/>
                        <a:pt x="2045" y="3507"/>
                        <a:pt x="2448" y="3737"/>
                      </a:cubicBezTo>
                      <a:cubicBezTo>
                        <a:pt x="2592" y="3795"/>
                        <a:pt x="2765" y="3910"/>
                        <a:pt x="2909" y="3968"/>
                      </a:cubicBezTo>
                      <a:cubicBezTo>
                        <a:pt x="3370" y="3305"/>
                        <a:pt x="3917" y="2672"/>
                        <a:pt x="4465" y="2067"/>
                      </a:cubicBezTo>
                      <a:cubicBezTo>
                        <a:pt x="3889" y="1116"/>
                        <a:pt x="3024" y="194"/>
                        <a:pt x="1959" y="22"/>
                      </a:cubicBezTo>
                      <a:cubicBezTo>
                        <a:pt x="1872" y="7"/>
                        <a:pt x="1793" y="0"/>
                        <a:pt x="1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12;p55"/>
                <p:cNvSpPr/>
                <p:nvPr/>
              </p:nvSpPr>
              <p:spPr>
                <a:xfrm>
                  <a:off x="2204163" y="1392375"/>
                  <a:ext cx="92200" cy="103850"/>
                </a:xfrm>
                <a:custGeom>
                  <a:avLst/>
                  <a:gdLst/>
                  <a:ahLst/>
                  <a:cxnLst/>
                  <a:rect l="l" t="t" r="r" b="b"/>
                  <a:pathLst>
                    <a:path w="3688" h="4154" extrusionOk="0">
                      <a:moveTo>
                        <a:pt x="1285" y="0"/>
                      </a:moveTo>
                      <a:cubicBezTo>
                        <a:pt x="1198" y="0"/>
                        <a:pt x="1115" y="11"/>
                        <a:pt x="1038" y="34"/>
                      </a:cubicBezTo>
                      <a:cubicBezTo>
                        <a:pt x="519" y="121"/>
                        <a:pt x="87" y="610"/>
                        <a:pt x="29" y="1359"/>
                      </a:cubicBezTo>
                      <a:cubicBezTo>
                        <a:pt x="1" y="2367"/>
                        <a:pt x="692" y="3347"/>
                        <a:pt x="1470" y="4153"/>
                      </a:cubicBezTo>
                      <a:cubicBezTo>
                        <a:pt x="2190" y="3692"/>
                        <a:pt x="2910" y="3260"/>
                        <a:pt x="3688" y="2857"/>
                      </a:cubicBezTo>
                      <a:cubicBezTo>
                        <a:pt x="3428" y="1791"/>
                        <a:pt x="2910" y="697"/>
                        <a:pt x="2017" y="207"/>
                      </a:cubicBezTo>
                      <a:cubicBezTo>
                        <a:pt x="1785" y="80"/>
                        <a:pt x="1522" y="0"/>
                        <a:pt x="12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113;p55"/>
                <p:cNvSpPr/>
                <p:nvPr/>
              </p:nvSpPr>
              <p:spPr>
                <a:xfrm>
                  <a:off x="2409463" y="1314250"/>
                  <a:ext cx="89250" cy="101325"/>
                </a:xfrm>
                <a:custGeom>
                  <a:avLst/>
                  <a:gdLst/>
                  <a:ahLst/>
                  <a:cxnLst/>
                  <a:rect l="l" t="t" r="r" b="b"/>
                  <a:pathLst>
                    <a:path w="3570" h="4053" extrusionOk="0">
                      <a:moveTo>
                        <a:pt x="1692" y="1"/>
                      </a:moveTo>
                      <a:cubicBezTo>
                        <a:pt x="814" y="1"/>
                        <a:pt x="0" y="1013"/>
                        <a:pt x="401" y="2670"/>
                      </a:cubicBezTo>
                      <a:cubicBezTo>
                        <a:pt x="459" y="2958"/>
                        <a:pt x="660" y="3505"/>
                        <a:pt x="891" y="4052"/>
                      </a:cubicBezTo>
                      <a:cubicBezTo>
                        <a:pt x="1035" y="4023"/>
                        <a:pt x="1150" y="3966"/>
                        <a:pt x="1294" y="3966"/>
                      </a:cubicBezTo>
                      <a:cubicBezTo>
                        <a:pt x="1985" y="3822"/>
                        <a:pt x="2705" y="3735"/>
                        <a:pt x="3397" y="3649"/>
                      </a:cubicBezTo>
                      <a:cubicBezTo>
                        <a:pt x="3570" y="1287"/>
                        <a:pt x="2734" y="164"/>
                        <a:pt x="1899" y="20"/>
                      </a:cubicBezTo>
                      <a:cubicBezTo>
                        <a:pt x="1830" y="7"/>
                        <a:pt x="1761" y="1"/>
                        <a:pt x="1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114;p55"/>
                <p:cNvSpPr/>
                <p:nvPr/>
              </p:nvSpPr>
              <p:spPr>
                <a:xfrm>
                  <a:off x="2635513" y="1312750"/>
                  <a:ext cx="87150" cy="107850"/>
                </a:xfrm>
                <a:custGeom>
                  <a:avLst/>
                  <a:gdLst/>
                  <a:ahLst/>
                  <a:cxnLst/>
                  <a:rect l="l" t="t" r="r" b="b"/>
                  <a:pathLst>
                    <a:path w="3486" h="4314" extrusionOk="0">
                      <a:moveTo>
                        <a:pt x="1851" y="0"/>
                      </a:moveTo>
                      <a:cubicBezTo>
                        <a:pt x="1693" y="0"/>
                        <a:pt x="1527" y="36"/>
                        <a:pt x="1354" y="108"/>
                      </a:cubicBezTo>
                      <a:cubicBezTo>
                        <a:pt x="173" y="627"/>
                        <a:pt x="0" y="2384"/>
                        <a:pt x="144" y="3824"/>
                      </a:cubicBezTo>
                      <a:cubicBezTo>
                        <a:pt x="260" y="3824"/>
                        <a:pt x="317" y="3853"/>
                        <a:pt x="432" y="3853"/>
                      </a:cubicBezTo>
                      <a:cubicBezTo>
                        <a:pt x="1152" y="3968"/>
                        <a:pt x="1844" y="4112"/>
                        <a:pt x="2564" y="4314"/>
                      </a:cubicBezTo>
                      <a:cubicBezTo>
                        <a:pt x="3082" y="3248"/>
                        <a:pt x="3486" y="1981"/>
                        <a:pt x="3054" y="944"/>
                      </a:cubicBezTo>
                      <a:cubicBezTo>
                        <a:pt x="2881" y="540"/>
                        <a:pt x="2593" y="252"/>
                        <a:pt x="2305" y="108"/>
                      </a:cubicBezTo>
                      <a:cubicBezTo>
                        <a:pt x="2161" y="36"/>
                        <a:pt x="2009" y="0"/>
                        <a:pt x="18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115;p55"/>
                <p:cNvSpPr/>
                <p:nvPr/>
              </p:nvSpPr>
              <p:spPr>
                <a:xfrm>
                  <a:off x="1875088" y="1841450"/>
                  <a:ext cx="119550" cy="79875"/>
                </a:xfrm>
                <a:custGeom>
                  <a:avLst/>
                  <a:gdLst/>
                  <a:ahLst/>
                  <a:cxnLst/>
                  <a:rect l="l" t="t" r="r" b="b"/>
                  <a:pathLst>
                    <a:path w="4782" h="3195" extrusionOk="0">
                      <a:moveTo>
                        <a:pt x="2087" y="1"/>
                      </a:moveTo>
                      <a:cubicBezTo>
                        <a:pt x="1775" y="1"/>
                        <a:pt x="1470" y="49"/>
                        <a:pt x="1181" y="160"/>
                      </a:cubicBezTo>
                      <a:cubicBezTo>
                        <a:pt x="1066" y="218"/>
                        <a:pt x="951" y="275"/>
                        <a:pt x="864" y="362"/>
                      </a:cubicBezTo>
                      <a:cubicBezTo>
                        <a:pt x="87" y="823"/>
                        <a:pt x="0" y="1744"/>
                        <a:pt x="749" y="2436"/>
                      </a:cubicBezTo>
                      <a:cubicBezTo>
                        <a:pt x="1371" y="3017"/>
                        <a:pt x="2293" y="3194"/>
                        <a:pt x="3212" y="3194"/>
                      </a:cubicBezTo>
                      <a:cubicBezTo>
                        <a:pt x="3568" y="3194"/>
                        <a:pt x="3925" y="3167"/>
                        <a:pt x="4263" y="3127"/>
                      </a:cubicBezTo>
                      <a:cubicBezTo>
                        <a:pt x="4350" y="3127"/>
                        <a:pt x="4407" y="3127"/>
                        <a:pt x="4465" y="3098"/>
                      </a:cubicBezTo>
                      <a:cubicBezTo>
                        <a:pt x="4522" y="2320"/>
                        <a:pt x="4638" y="1600"/>
                        <a:pt x="4782" y="851"/>
                      </a:cubicBezTo>
                      <a:cubicBezTo>
                        <a:pt x="3947" y="402"/>
                        <a:pt x="2986" y="1"/>
                        <a:pt x="20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116;p55"/>
                <p:cNvSpPr/>
                <p:nvPr/>
              </p:nvSpPr>
              <p:spPr>
                <a:xfrm>
                  <a:off x="1952138" y="1631550"/>
                  <a:ext cx="117400" cy="94375"/>
                </a:xfrm>
                <a:custGeom>
                  <a:avLst/>
                  <a:gdLst/>
                  <a:ahLst/>
                  <a:cxnLst/>
                  <a:rect l="l" t="t" r="r" b="b"/>
                  <a:pathLst>
                    <a:path w="4696" h="3775" extrusionOk="0">
                      <a:moveTo>
                        <a:pt x="1816" y="1"/>
                      </a:moveTo>
                      <a:cubicBezTo>
                        <a:pt x="1796" y="1"/>
                        <a:pt x="1777" y="1"/>
                        <a:pt x="1757" y="1"/>
                      </a:cubicBezTo>
                      <a:cubicBezTo>
                        <a:pt x="1613" y="1"/>
                        <a:pt x="1527" y="1"/>
                        <a:pt x="1383" y="30"/>
                      </a:cubicBezTo>
                      <a:cubicBezTo>
                        <a:pt x="1037" y="88"/>
                        <a:pt x="720" y="289"/>
                        <a:pt x="548" y="606"/>
                      </a:cubicBezTo>
                      <a:cubicBezTo>
                        <a:pt x="0" y="1499"/>
                        <a:pt x="864" y="2623"/>
                        <a:pt x="1872" y="3170"/>
                      </a:cubicBezTo>
                      <a:cubicBezTo>
                        <a:pt x="2247" y="3343"/>
                        <a:pt x="2708" y="3515"/>
                        <a:pt x="3197" y="3659"/>
                      </a:cubicBezTo>
                      <a:lnTo>
                        <a:pt x="3543" y="3775"/>
                      </a:lnTo>
                      <a:cubicBezTo>
                        <a:pt x="3889" y="3055"/>
                        <a:pt x="4263" y="2334"/>
                        <a:pt x="4695" y="1643"/>
                      </a:cubicBezTo>
                      <a:cubicBezTo>
                        <a:pt x="3903" y="794"/>
                        <a:pt x="2916" y="1"/>
                        <a:pt x="18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117;p55"/>
                <p:cNvSpPr/>
                <p:nvPr/>
              </p:nvSpPr>
              <p:spPr>
                <a:xfrm>
                  <a:off x="2108388" y="1456925"/>
                  <a:ext cx="100125" cy="103375"/>
                </a:xfrm>
                <a:custGeom>
                  <a:avLst/>
                  <a:gdLst/>
                  <a:ahLst/>
                  <a:cxnLst/>
                  <a:rect l="l" t="t" r="r" b="b"/>
                  <a:pathLst>
                    <a:path w="4005" h="4135" extrusionOk="0">
                      <a:moveTo>
                        <a:pt x="1308" y="0"/>
                      </a:moveTo>
                      <a:cubicBezTo>
                        <a:pt x="1162" y="0"/>
                        <a:pt x="1016" y="23"/>
                        <a:pt x="865" y="73"/>
                      </a:cubicBezTo>
                      <a:cubicBezTo>
                        <a:pt x="778" y="102"/>
                        <a:pt x="634" y="189"/>
                        <a:pt x="519" y="275"/>
                      </a:cubicBezTo>
                      <a:cubicBezTo>
                        <a:pt x="145" y="563"/>
                        <a:pt x="1" y="1081"/>
                        <a:pt x="87" y="1571"/>
                      </a:cubicBezTo>
                      <a:cubicBezTo>
                        <a:pt x="260" y="2579"/>
                        <a:pt x="1095" y="3415"/>
                        <a:pt x="1988" y="4077"/>
                      </a:cubicBezTo>
                      <a:cubicBezTo>
                        <a:pt x="2017" y="4106"/>
                        <a:pt x="2075" y="4106"/>
                        <a:pt x="2103" y="4135"/>
                      </a:cubicBezTo>
                      <a:cubicBezTo>
                        <a:pt x="2708" y="3559"/>
                        <a:pt x="3371" y="3011"/>
                        <a:pt x="4004" y="2493"/>
                      </a:cubicBezTo>
                      <a:cubicBezTo>
                        <a:pt x="3544" y="1427"/>
                        <a:pt x="2852" y="477"/>
                        <a:pt x="1873" y="102"/>
                      </a:cubicBezTo>
                      <a:cubicBezTo>
                        <a:pt x="1679" y="37"/>
                        <a:pt x="1494" y="0"/>
                        <a:pt x="13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118;p55"/>
                <p:cNvSpPr/>
                <p:nvPr/>
              </p:nvSpPr>
              <p:spPr>
                <a:xfrm>
                  <a:off x="2306413" y="1343250"/>
                  <a:ext cx="85725" cy="104000"/>
                </a:xfrm>
                <a:custGeom>
                  <a:avLst/>
                  <a:gdLst/>
                  <a:ahLst/>
                  <a:cxnLst/>
                  <a:rect l="l" t="t" r="r" b="b"/>
                  <a:pathLst>
                    <a:path w="3429" h="4160" extrusionOk="0">
                      <a:moveTo>
                        <a:pt x="1282" y="1"/>
                      </a:moveTo>
                      <a:cubicBezTo>
                        <a:pt x="718" y="1"/>
                        <a:pt x="248" y="423"/>
                        <a:pt x="116" y="1135"/>
                      </a:cubicBezTo>
                      <a:cubicBezTo>
                        <a:pt x="1" y="1625"/>
                        <a:pt x="87" y="2258"/>
                        <a:pt x="375" y="2892"/>
                      </a:cubicBezTo>
                      <a:cubicBezTo>
                        <a:pt x="462" y="3151"/>
                        <a:pt x="663" y="3526"/>
                        <a:pt x="951" y="3958"/>
                      </a:cubicBezTo>
                      <a:cubicBezTo>
                        <a:pt x="980" y="4044"/>
                        <a:pt x="1038" y="4102"/>
                        <a:pt x="1067" y="4159"/>
                      </a:cubicBezTo>
                      <a:cubicBezTo>
                        <a:pt x="1844" y="3814"/>
                        <a:pt x="2651" y="3526"/>
                        <a:pt x="3429" y="3295"/>
                      </a:cubicBezTo>
                      <a:cubicBezTo>
                        <a:pt x="3313" y="2172"/>
                        <a:pt x="3054" y="991"/>
                        <a:pt x="2248" y="357"/>
                      </a:cubicBezTo>
                      <a:cubicBezTo>
                        <a:pt x="2104" y="271"/>
                        <a:pt x="1960" y="185"/>
                        <a:pt x="1815" y="127"/>
                      </a:cubicBezTo>
                      <a:cubicBezTo>
                        <a:pt x="1671" y="69"/>
                        <a:pt x="1556" y="40"/>
                        <a:pt x="1441" y="12"/>
                      </a:cubicBezTo>
                      <a:cubicBezTo>
                        <a:pt x="1387" y="4"/>
                        <a:pt x="1335" y="1"/>
                        <a:pt x="12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119;p55"/>
                <p:cNvSpPr/>
                <p:nvPr/>
              </p:nvSpPr>
              <p:spPr>
                <a:xfrm>
                  <a:off x="2524613" y="1303675"/>
                  <a:ext cx="89325" cy="100375"/>
                </a:xfrm>
                <a:custGeom>
                  <a:avLst/>
                  <a:gdLst/>
                  <a:ahLst/>
                  <a:cxnLst/>
                  <a:rect l="l" t="t" r="r" b="b"/>
                  <a:pathLst>
                    <a:path w="3573" h="4015" extrusionOk="0">
                      <a:moveTo>
                        <a:pt x="1701" y="0"/>
                      </a:moveTo>
                      <a:cubicBezTo>
                        <a:pt x="1267" y="0"/>
                        <a:pt x="830" y="259"/>
                        <a:pt x="548" y="731"/>
                      </a:cubicBezTo>
                      <a:cubicBezTo>
                        <a:pt x="0" y="1623"/>
                        <a:pt x="144" y="2862"/>
                        <a:pt x="433" y="3957"/>
                      </a:cubicBezTo>
                      <a:cubicBezTo>
                        <a:pt x="605" y="3957"/>
                        <a:pt x="807" y="3928"/>
                        <a:pt x="980" y="3928"/>
                      </a:cubicBezTo>
                      <a:cubicBezTo>
                        <a:pt x="1613" y="3928"/>
                        <a:pt x="2276" y="3928"/>
                        <a:pt x="2910" y="4014"/>
                      </a:cubicBezTo>
                      <a:cubicBezTo>
                        <a:pt x="3572" y="1508"/>
                        <a:pt x="2852" y="241"/>
                        <a:pt x="1988" y="39"/>
                      </a:cubicBezTo>
                      <a:cubicBezTo>
                        <a:pt x="1894" y="13"/>
                        <a:pt x="1797" y="0"/>
                        <a:pt x="17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120;p55"/>
                <p:cNvSpPr/>
                <p:nvPr/>
              </p:nvSpPr>
              <p:spPr>
                <a:xfrm>
                  <a:off x="2034213" y="1497825"/>
                  <a:ext cx="913850" cy="601850"/>
                </a:xfrm>
                <a:custGeom>
                  <a:avLst/>
                  <a:gdLst/>
                  <a:ahLst/>
                  <a:cxnLst/>
                  <a:rect l="l" t="t" r="r" b="b"/>
                  <a:pathLst>
                    <a:path w="36554" h="24074" extrusionOk="0">
                      <a:moveTo>
                        <a:pt x="20786" y="0"/>
                      </a:moveTo>
                      <a:cubicBezTo>
                        <a:pt x="18114" y="0"/>
                        <a:pt x="15402" y="564"/>
                        <a:pt x="12819" y="1750"/>
                      </a:cubicBezTo>
                      <a:cubicBezTo>
                        <a:pt x="4235" y="5696"/>
                        <a:pt x="1" y="15259"/>
                        <a:pt x="2478" y="24073"/>
                      </a:cubicBezTo>
                      <a:lnTo>
                        <a:pt x="6165" y="23065"/>
                      </a:lnTo>
                      <a:cubicBezTo>
                        <a:pt x="4177" y="16008"/>
                        <a:pt x="7548" y="8375"/>
                        <a:pt x="14432" y="5206"/>
                      </a:cubicBezTo>
                      <a:cubicBezTo>
                        <a:pt x="16511" y="4251"/>
                        <a:pt x="18693" y="3795"/>
                        <a:pt x="20839" y="3795"/>
                      </a:cubicBezTo>
                      <a:cubicBezTo>
                        <a:pt x="23865" y="3795"/>
                        <a:pt x="26817" y="4702"/>
                        <a:pt x="29295" y="6387"/>
                      </a:cubicBezTo>
                      <a:cubicBezTo>
                        <a:pt x="30879" y="7482"/>
                        <a:pt x="32290" y="8836"/>
                        <a:pt x="33385" y="10449"/>
                      </a:cubicBezTo>
                      <a:lnTo>
                        <a:pt x="36553" y="8346"/>
                      </a:lnTo>
                      <a:cubicBezTo>
                        <a:pt x="35199" y="6358"/>
                        <a:pt x="33558" y="4688"/>
                        <a:pt x="31657" y="3392"/>
                      </a:cubicBezTo>
                      <a:cubicBezTo>
                        <a:pt x="28466" y="1191"/>
                        <a:pt x="24669" y="0"/>
                        <a:pt x="207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121;p55"/>
                <p:cNvSpPr/>
                <p:nvPr/>
              </p:nvSpPr>
              <p:spPr>
                <a:xfrm>
                  <a:off x="1980838" y="1682675"/>
                  <a:ext cx="128300" cy="382450"/>
                </a:xfrm>
                <a:custGeom>
                  <a:avLst/>
                  <a:gdLst/>
                  <a:ahLst/>
                  <a:cxnLst/>
                  <a:rect l="l" t="t" r="r" b="b"/>
                  <a:pathLst>
                    <a:path w="5132" h="15298" extrusionOk="0">
                      <a:moveTo>
                        <a:pt x="2568" y="15095"/>
                      </a:moveTo>
                      <a:cubicBezTo>
                        <a:pt x="2568" y="15100"/>
                        <a:pt x="2568" y="15106"/>
                        <a:pt x="2567" y="15111"/>
                      </a:cubicBezTo>
                      <a:lnTo>
                        <a:pt x="2567" y="15111"/>
                      </a:lnTo>
                      <a:cubicBezTo>
                        <a:pt x="2568" y="15109"/>
                        <a:pt x="2569" y="15104"/>
                        <a:pt x="2568" y="15095"/>
                      </a:cubicBezTo>
                      <a:close/>
                      <a:moveTo>
                        <a:pt x="4924" y="0"/>
                      </a:moveTo>
                      <a:cubicBezTo>
                        <a:pt x="4869" y="0"/>
                        <a:pt x="4813" y="32"/>
                        <a:pt x="4757" y="88"/>
                      </a:cubicBezTo>
                      <a:cubicBezTo>
                        <a:pt x="0" y="7051"/>
                        <a:pt x="1743" y="15297"/>
                        <a:pt x="2385" y="15297"/>
                      </a:cubicBezTo>
                      <a:cubicBezTo>
                        <a:pt x="2389" y="15297"/>
                        <a:pt x="2392" y="15297"/>
                        <a:pt x="2395" y="15296"/>
                      </a:cubicBezTo>
                      <a:cubicBezTo>
                        <a:pt x="2477" y="15296"/>
                        <a:pt x="2560" y="15218"/>
                        <a:pt x="2567" y="15111"/>
                      </a:cubicBezTo>
                      <a:lnTo>
                        <a:pt x="2567" y="15111"/>
                      </a:lnTo>
                      <a:cubicBezTo>
                        <a:pt x="2567" y="15111"/>
                        <a:pt x="2567" y="15112"/>
                        <a:pt x="2566" y="15112"/>
                      </a:cubicBezTo>
                      <a:cubicBezTo>
                        <a:pt x="2503" y="15112"/>
                        <a:pt x="959" y="8408"/>
                        <a:pt x="5074" y="289"/>
                      </a:cubicBezTo>
                      <a:cubicBezTo>
                        <a:pt x="5132" y="174"/>
                        <a:pt x="5074" y="88"/>
                        <a:pt x="5016" y="30"/>
                      </a:cubicBezTo>
                      <a:cubicBezTo>
                        <a:pt x="4986" y="10"/>
                        <a:pt x="4955" y="0"/>
                        <a:pt x="49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122;p55"/>
                <p:cNvSpPr/>
                <p:nvPr/>
              </p:nvSpPr>
              <p:spPr>
                <a:xfrm>
                  <a:off x="1862838" y="1300125"/>
                  <a:ext cx="1247950" cy="847075"/>
                </a:xfrm>
                <a:custGeom>
                  <a:avLst/>
                  <a:gdLst/>
                  <a:ahLst/>
                  <a:cxnLst/>
                  <a:rect l="l" t="t" r="r" b="b"/>
                  <a:pathLst>
                    <a:path w="49918" h="33883" extrusionOk="0">
                      <a:moveTo>
                        <a:pt x="28142" y="325"/>
                      </a:moveTo>
                      <a:cubicBezTo>
                        <a:pt x="28200" y="325"/>
                        <a:pt x="28286" y="325"/>
                        <a:pt x="28344" y="354"/>
                      </a:cubicBezTo>
                      <a:cubicBezTo>
                        <a:pt x="28632" y="441"/>
                        <a:pt x="28920" y="642"/>
                        <a:pt x="29093" y="1017"/>
                      </a:cubicBezTo>
                      <a:cubicBezTo>
                        <a:pt x="29323" y="1391"/>
                        <a:pt x="29611" y="2313"/>
                        <a:pt x="29179" y="3926"/>
                      </a:cubicBezTo>
                      <a:cubicBezTo>
                        <a:pt x="28670" y="3905"/>
                        <a:pt x="28161" y="3885"/>
                        <a:pt x="27651" y="3885"/>
                      </a:cubicBezTo>
                      <a:cubicBezTo>
                        <a:pt x="27441" y="3885"/>
                        <a:pt x="27230" y="3889"/>
                        <a:pt x="27019" y="3897"/>
                      </a:cubicBezTo>
                      <a:cubicBezTo>
                        <a:pt x="26731" y="2601"/>
                        <a:pt x="26760" y="1650"/>
                        <a:pt x="27163" y="988"/>
                      </a:cubicBezTo>
                      <a:cubicBezTo>
                        <a:pt x="27422" y="585"/>
                        <a:pt x="27768" y="325"/>
                        <a:pt x="28142" y="325"/>
                      </a:cubicBezTo>
                      <a:close/>
                      <a:moveTo>
                        <a:pt x="23764" y="786"/>
                      </a:moveTo>
                      <a:cubicBezTo>
                        <a:pt x="24513" y="930"/>
                        <a:pt x="25204" y="2025"/>
                        <a:pt x="25118" y="4070"/>
                      </a:cubicBezTo>
                      <a:cubicBezTo>
                        <a:pt x="24398" y="4156"/>
                        <a:pt x="23677" y="4300"/>
                        <a:pt x="22957" y="4444"/>
                      </a:cubicBezTo>
                      <a:cubicBezTo>
                        <a:pt x="22698" y="3897"/>
                        <a:pt x="22525" y="3465"/>
                        <a:pt x="22468" y="3206"/>
                      </a:cubicBezTo>
                      <a:cubicBezTo>
                        <a:pt x="22266" y="2342"/>
                        <a:pt x="22410" y="1564"/>
                        <a:pt x="22842" y="1132"/>
                      </a:cubicBezTo>
                      <a:cubicBezTo>
                        <a:pt x="23044" y="901"/>
                        <a:pt x="23303" y="786"/>
                        <a:pt x="23591" y="786"/>
                      </a:cubicBezTo>
                      <a:close/>
                      <a:moveTo>
                        <a:pt x="32751" y="757"/>
                      </a:moveTo>
                      <a:cubicBezTo>
                        <a:pt x="32895" y="757"/>
                        <a:pt x="32981" y="786"/>
                        <a:pt x="33125" y="844"/>
                      </a:cubicBezTo>
                      <a:cubicBezTo>
                        <a:pt x="33413" y="930"/>
                        <a:pt x="33644" y="1189"/>
                        <a:pt x="33788" y="1564"/>
                      </a:cubicBezTo>
                      <a:cubicBezTo>
                        <a:pt x="34076" y="2313"/>
                        <a:pt x="33932" y="3321"/>
                        <a:pt x="33356" y="4617"/>
                      </a:cubicBezTo>
                      <a:cubicBezTo>
                        <a:pt x="32664" y="4444"/>
                        <a:pt x="31944" y="4300"/>
                        <a:pt x="31253" y="4185"/>
                      </a:cubicBezTo>
                      <a:cubicBezTo>
                        <a:pt x="31167" y="3148"/>
                        <a:pt x="31195" y="1305"/>
                        <a:pt x="32347" y="844"/>
                      </a:cubicBezTo>
                      <a:cubicBezTo>
                        <a:pt x="32492" y="786"/>
                        <a:pt x="32607" y="757"/>
                        <a:pt x="32751" y="757"/>
                      </a:cubicBezTo>
                      <a:close/>
                      <a:moveTo>
                        <a:pt x="19155" y="1967"/>
                      </a:moveTo>
                      <a:cubicBezTo>
                        <a:pt x="19270" y="1967"/>
                        <a:pt x="19386" y="2025"/>
                        <a:pt x="19501" y="2054"/>
                      </a:cubicBezTo>
                      <a:cubicBezTo>
                        <a:pt x="19645" y="2082"/>
                        <a:pt x="19731" y="2169"/>
                        <a:pt x="19875" y="2255"/>
                      </a:cubicBezTo>
                      <a:cubicBezTo>
                        <a:pt x="20509" y="2745"/>
                        <a:pt x="20855" y="3609"/>
                        <a:pt x="20999" y="4848"/>
                      </a:cubicBezTo>
                      <a:lnTo>
                        <a:pt x="20336" y="5078"/>
                      </a:lnTo>
                      <a:cubicBezTo>
                        <a:pt x="19847" y="5251"/>
                        <a:pt x="19386" y="5424"/>
                        <a:pt x="18867" y="5625"/>
                      </a:cubicBezTo>
                      <a:cubicBezTo>
                        <a:pt x="18579" y="5193"/>
                        <a:pt x="18378" y="4790"/>
                        <a:pt x="18262" y="4559"/>
                      </a:cubicBezTo>
                      <a:cubicBezTo>
                        <a:pt x="18003" y="3983"/>
                        <a:pt x="17945" y="3436"/>
                        <a:pt x="18061" y="2946"/>
                      </a:cubicBezTo>
                      <a:cubicBezTo>
                        <a:pt x="18147" y="2342"/>
                        <a:pt x="18550" y="1967"/>
                        <a:pt x="19069" y="1967"/>
                      </a:cubicBezTo>
                      <a:close/>
                      <a:moveTo>
                        <a:pt x="37158" y="1910"/>
                      </a:moveTo>
                      <a:cubicBezTo>
                        <a:pt x="37417" y="1910"/>
                        <a:pt x="37676" y="2025"/>
                        <a:pt x="37849" y="2198"/>
                      </a:cubicBezTo>
                      <a:cubicBezTo>
                        <a:pt x="38022" y="2370"/>
                        <a:pt x="38137" y="2601"/>
                        <a:pt x="38224" y="2889"/>
                      </a:cubicBezTo>
                      <a:cubicBezTo>
                        <a:pt x="38396" y="3724"/>
                        <a:pt x="38022" y="4704"/>
                        <a:pt x="37158" y="5942"/>
                      </a:cubicBezTo>
                      <a:cubicBezTo>
                        <a:pt x="36553" y="5654"/>
                        <a:pt x="35919" y="5395"/>
                        <a:pt x="35257" y="5193"/>
                      </a:cubicBezTo>
                      <a:cubicBezTo>
                        <a:pt x="35372" y="3724"/>
                        <a:pt x="35862" y="2198"/>
                        <a:pt x="36956" y="1938"/>
                      </a:cubicBezTo>
                      <a:cubicBezTo>
                        <a:pt x="37014" y="1938"/>
                        <a:pt x="37100" y="1910"/>
                        <a:pt x="37158" y="1910"/>
                      </a:cubicBezTo>
                      <a:close/>
                      <a:moveTo>
                        <a:pt x="14921" y="3897"/>
                      </a:moveTo>
                      <a:cubicBezTo>
                        <a:pt x="15123" y="3897"/>
                        <a:pt x="15353" y="3955"/>
                        <a:pt x="15612" y="4070"/>
                      </a:cubicBezTo>
                      <a:cubicBezTo>
                        <a:pt x="16044" y="4329"/>
                        <a:pt x="16390" y="4732"/>
                        <a:pt x="16707" y="5308"/>
                      </a:cubicBezTo>
                      <a:cubicBezTo>
                        <a:pt x="16880" y="5625"/>
                        <a:pt x="17053" y="5971"/>
                        <a:pt x="17139" y="6461"/>
                      </a:cubicBezTo>
                      <a:cubicBezTo>
                        <a:pt x="16707" y="6662"/>
                        <a:pt x="16275" y="6921"/>
                        <a:pt x="15900" y="7181"/>
                      </a:cubicBezTo>
                      <a:lnTo>
                        <a:pt x="15843" y="7181"/>
                      </a:lnTo>
                      <a:cubicBezTo>
                        <a:pt x="15641" y="7267"/>
                        <a:pt x="15468" y="7411"/>
                        <a:pt x="15238" y="7526"/>
                      </a:cubicBezTo>
                      <a:cubicBezTo>
                        <a:pt x="14316" y="6633"/>
                        <a:pt x="13884" y="5798"/>
                        <a:pt x="13913" y="5049"/>
                      </a:cubicBezTo>
                      <a:cubicBezTo>
                        <a:pt x="13942" y="4444"/>
                        <a:pt x="14259" y="3983"/>
                        <a:pt x="14719" y="3897"/>
                      </a:cubicBezTo>
                      <a:close/>
                      <a:moveTo>
                        <a:pt x="41334" y="3839"/>
                      </a:moveTo>
                      <a:cubicBezTo>
                        <a:pt x="41709" y="3839"/>
                        <a:pt x="42026" y="4041"/>
                        <a:pt x="42198" y="4329"/>
                      </a:cubicBezTo>
                      <a:cubicBezTo>
                        <a:pt x="42602" y="4963"/>
                        <a:pt x="42429" y="6317"/>
                        <a:pt x="40701" y="7958"/>
                      </a:cubicBezTo>
                      <a:cubicBezTo>
                        <a:pt x="40672" y="7930"/>
                        <a:pt x="40614" y="7930"/>
                        <a:pt x="40585" y="7901"/>
                      </a:cubicBezTo>
                      <a:cubicBezTo>
                        <a:pt x="40557" y="7843"/>
                        <a:pt x="40499" y="7814"/>
                        <a:pt x="40470" y="7814"/>
                      </a:cubicBezTo>
                      <a:cubicBezTo>
                        <a:pt x="40153" y="7613"/>
                        <a:pt x="39837" y="7382"/>
                        <a:pt x="39491" y="7209"/>
                      </a:cubicBezTo>
                      <a:cubicBezTo>
                        <a:pt x="39462" y="7181"/>
                        <a:pt x="39404" y="7123"/>
                        <a:pt x="39347" y="7094"/>
                      </a:cubicBezTo>
                      <a:cubicBezTo>
                        <a:pt x="39260" y="7037"/>
                        <a:pt x="39145" y="6979"/>
                        <a:pt x="39059" y="6921"/>
                      </a:cubicBezTo>
                      <a:cubicBezTo>
                        <a:pt x="39232" y="6259"/>
                        <a:pt x="39433" y="5654"/>
                        <a:pt x="39606" y="5251"/>
                      </a:cubicBezTo>
                      <a:cubicBezTo>
                        <a:pt x="40038" y="4387"/>
                        <a:pt x="40672" y="3897"/>
                        <a:pt x="41306" y="3839"/>
                      </a:cubicBezTo>
                      <a:close/>
                      <a:moveTo>
                        <a:pt x="11177" y="6489"/>
                      </a:moveTo>
                      <a:cubicBezTo>
                        <a:pt x="11321" y="6489"/>
                        <a:pt x="11493" y="6518"/>
                        <a:pt x="11666" y="6547"/>
                      </a:cubicBezTo>
                      <a:cubicBezTo>
                        <a:pt x="12415" y="6806"/>
                        <a:pt x="13049" y="7498"/>
                        <a:pt x="13625" y="8678"/>
                      </a:cubicBezTo>
                      <a:cubicBezTo>
                        <a:pt x="13049" y="9139"/>
                        <a:pt x="12473" y="9629"/>
                        <a:pt x="11925" y="10119"/>
                      </a:cubicBezTo>
                      <a:cubicBezTo>
                        <a:pt x="10802" y="9370"/>
                        <a:pt x="10284" y="8621"/>
                        <a:pt x="10168" y="7814"/>
                      </a:cubicBezTo>
                      <a:cubicBezTo>
                        <a:pt x="10082" y="7353"/>
                        <a:pt x="10226" y="6921"/>
                        <a:pt x="10514" y="6691"/>
                      </a:cubicBezTo>
                      <a:cubicBezTo>
                        <a:pt x="10600" y="6633"/>
                        <a:pt x="10716" y="6605"/>
                        <a:pt x="10802" y="6547"/>
                      </a:cubicBezTo>
                      <a:cubicBezTo>
                        <a:pt x="10917" y="6518"/>
                        <a:pt x="11061" y="6489"/>
                        <a:pt x="11177" y="6489"/>
                      </a:cubicBezTo>
                      <a:close/>
                      <a:moveTo>
                        <a:pt x="45137" y="6461"/>
                      </a:moveTo>
                      <a:cubicBezTo>
                        <a:pt x="45223" y="6461"/>
                        <a:pt x="45309" y="6461"/>
                        <a:pt x="45367" y="6489"/>
                      </a:cubicBezTo>
                      <a:cubicBezTo>
                        <a:pt x="45770" y="6605"/>
                        <a:pt x="46058" y="6864"/>
                        <a:pt x="46116" y="7267"/>
                      </a:cubicBezTo>
                      <a:cubicBezTo>
                        <a:pt x="46260" y="8016"/>
                        <a:pt x="45713" y="9255"/>
                        <a:pt x="43783" y="10522"/>
                      </a:cubicBezTo>
                      <a:lnTo>
                        <a:pt x="43639" y="10378"/>
                      </a:lnTo>
                      <a:cubicBezTo>
                        <a:pt x="43523" y="10263"/>
                        <a:pt x="43466" y="10176"/>
                        <a:pt x="43351" y="10119"/>
                      </a:cubicBezTo>
                      <a:cubicBezTo>
                        <a:pt x="43293" y="10061"/>
                        <a:pt x="43207" y="10003"/>
                        <a:pt x="43178" y="9946"/>
                      </a:cubicBezTo>
                      <a:lnTo>
                        <a:pt x="43149" y="9917"/>
                      </a:lnTo>
                      <a:cubicBezTo>
                        <a:pt x="43034" y="9802"/>
                        <a:pt x="42919" y="9715"/>
                        <a:pt x="42803" y="9600"/>
                      </a:cubicBezTo>
                      <a:cubicBezTo>
                        <a:pt x="42717" y="9514"/>
                        <a:pt x="42573" y="9399"/>
                        <a:pt x="42458" y="9312"/>
                      </a:cubicBezTo>
                      <a:cubicBezTo>
                        <a:pt x="42717" y="8621"/>
                        <a:pt x="43063" y="7958"/>
                        <a:pt x="43351" y="7555"/>
                      </a:cubicBezTo>
                      <a:cubicBezTo>
                        <a:pt x="43927" y="6720"/>
                        <a:pt x="44618" y="6461"/>
                        <a:pt x="45137" y="6461"/>
                      </a:cubicBezTo>
                      <a:close/>
                      <a:moveTo>
                        <a:pt x="7893" y="9715"/>
                      </a:moveTo>
                      <a:cubicBezTo>
                        <a:pt x="7979" y="9715"/>
                        <a:pt x="8066" y="9715"/>
                        <a:pt x="8152" y="9773"/>
                      </a:cubicBezTo>
                      <a:cubicBezTo>
                        <a:pt x="8930" y="9859"/>
                        <a:pt x="9707" y="10493"/>
                        <a:pt x="10456" y="11559"/>
                      </a:cubicBezTo>
                      <a:cubicBezTo>
                        <a:pt x="9996" y="12106"/>
                        <a:pt x="9506" y="12653"/>
                        <a:pt x="9074" y="13230"/>
                      </a:cubicBezTo>
                      <a:cubicBezTo>
                        <a:pt x="9045" y="13172"/>
                        <a:pt x="8930" y="13114"/>
                        <a:pt x="8786" y="13086"/>
                      </a:cubicBezTo>
                      <a:cubicBezTo>
                        <a:pt x="8440" y="12855"/>
                        <a:pt x="8066" y="12682"/>
                        <a:pt x="7893" y="12538"/>
                      </a:cubicBezTo>
                      <a:cubicBezTo>
                        <a:pt x="7288" y="12077"/>
                        <a:pt x="6885" y="11415"/>
                        <a:pt x="6827" y="10868"/>
                      </a:cubicBezTo>
                      <a:cubicBezTo>
                        <a:pt x="6769" y="10580"/>
                        <a:pt x="6856" y="10292"/>
                        <a:pt x="7029" y="10090"/>
                      </a:cubicBezTo>
                      <a:cubicBezTo>
                        <a:pt x="7202" y="9917"/>
                        <a:pt x="7432" y="9773"/>
                        <a:pt x="7720" y="9715"/>
                      </a:cubicBezTo>
                      <a:close/>
                      <a:moveTo>
                        <a:pt x="48356" y="9637"/>
                      </a:moveTo>
                      <a:cubicBezTo>
                        <a:pt x="48479" y="9637"/>
                        <a:pt x="48598" y="9653"/>
                        <a:pt x="48708" y="9687"/>
                      </a:cubicBezTo>
                      <a:cubicBezTo>
                        <a:pt x="49083" y="9802"/>
                        <a:pt x="49342" y="10061"/>
                        <a:pt x="49428" y="10378"/>
                      </a:cubicBezTo>
                      <a:cubicBezTo>
                        <a:pt x="49659" y="11271"/>
                        <a:pt x="48795" y="12596"/>
                        <a:pt x="46260" y="13575"/>
                      </a:cubicBezTo>
                      <a:cubicBezTo>
                        <a:pt x="46231" y="13431"/>
                        <a:pt x="46202" y="13316"/>
                        <a:pt x="46116" y="13172"/>
                      </a:cubicBezTo>
                      <a:lnTo>
                        <a:pt x="46029" y="13028"/>
                      </a:lnTo>
                      <a:cubicBezTo>
                        <a:pt x="45943" y="12941"/>
                        <a:pt x="45885" y="12826"/>
                        <a:pt x="45770" y="12711"/>
                      </a:cubicBezTo>
                      <a:lnTo>
                        <a:pt x="45741" y="12653"/>
                      </a:lnTo>
                      <a:cubicBezTo>
                        <a:pt x="45655" y="12567"/>
                        <a:pt x="45597" y="12452"/>
                        <a:pt x="45540" y="12394"/>
                      </a:cubicBezTo>
                      <a:cubicBezTo>
                        <a:pt x="45482" y="12308"/>
                        <a:pt x="45453" y="12250"/>
                        <a:pt x="45367" y="12164"/>
                      </a:cubicBezTo>
                      <a:cubicBezTo>
                        <a:pt x="45770" y="11501"/>
                        <a:pt x="46260" y="10839"/>
                        <a:pt x="46692" y="10436"/>
                      </a:cubicBezTo>
                      <a:cubicBezTo>
                        <a:pt x="47227" y="9924"/>
                        <a:pt x="47838" y="9637"/>
                        <a:pt x="48356" y="9637"/>
                      </a:cubicBezTo>
                      <a:close/>
                      <a:moveTo>
                        <a:pt x="5416" y="13518"/>
                      </a:moveTo>
                      <a:cubicBezTo>
                        <a:pt x="6193" y="13518"/>
                        <a:pt x="7058" y="13978"/>
                        <a:pt x="8037" y="14987"/>
                      </a:cubicBezTo>
                      <a:cubicBezTo>
                        <a:pt x="7662" y="15591"/>
                        <a:pt x="7317" y="16196"/>
                        <a:pt x="7029" y="16830"/>
                      </a:cubicBezTo>
                      <a:cubicBezTo>
                        <a:pt x="7000" y="16830"/>
                        <a:pt x="6913" y="16772"/>
                        <a:pt x="6885" y="16772"/>
                      </a:cubicBezTo>
                      <a:cubicBezTo>
                        <a:pt x="6309" y="16571"/>
                        <a:pt x="5877" y="16398"/>
                        <a:pt x="5560" y="16254"/>
                      </a:cubicBezTo>
                      <a:cubicBezTo>
                        <a:pt x="4868" y="15908"/>
                        <a:pt x="4379" y="15332"/>
                        <a:pt x="4235" y="14785"/>
                      </a:cubicBezTo>
                      <a:cubicBezTo>
                        <a:pt x="4148" y="14497"/>
                        <a:pt x="4177" y="14238"/>
                        <a:pt x="4321" y="14007"/>
                      </a:cubicBezTo>
                      <a:cubicBezTo>
                        <a:pt x="4465" y="13748"/>
                        <a:pt x="4696" y="13604"/>
                        <a:pt x="5012" y="13546"/>
                      </a:cubicBezTo>
                      <a:cubicBezTo>
                        <a:pt x="5128" y="13518"/>
                        <a:pt x="5272" y="13518"/>
                        <a:pt x="5358" y="13518"/>
                      </a:cubicBezTo>
                      <a:close/>
                      <a:moveTo>
                        <a:pt x="3518" y="17590"/>
                      </a:moveTo>
                      <a:cubicBezTo>
                        <a:pt x="4088" y="17590"/>
                        <a:pt x="4973" y="17805"/>
                        <a:pt x="6193" y="18702"/>
                      </a:cubicBezTo>
                      <a:cubicBezTo>
                        <a:pt x="5963" y="19336"/>
                        <a:pt x="5733" y="19941"/>
                        <a:pt x="5560" y="20603"/>
                      </a:cubicBezTo>
                      <a:cubicBezTo>
                        <a:pt x="5444" y="20603"/>
                        <a:pt x="5329" y="20575"/>
                        <a:pt x="5272" y="20575"/>
                      </a:cubicBezTo>
                      <a:cubicBezTo>
                        <a:pt x="4724" y="20488"/>
                        <a:pt x="4235" y="20431"/>
                        <a:pt x="3860" y="20315"/>
                      </a:cubicBezTo>
                      <a:cubicBezTo>
                        <a:pt x="2679" y="19941"/>
                        <a:pt x="2247" y="19221"/>
                        <a:pt x="2190" y="18702"/>
                      </a:cubicBezTo>
                      <a:cubicBezTo>
                        <a:pt x="2161" y="18270"/>
                        <a:pt x="2391" y="17896"/>
                        <a:pt x="2823" y="17723"/>
                      </a:cubicBezTo>
                      <a:cubicBezTo>
                        <a:pt x="2943" y="17669"/>
                        <a:pt x="3173" y="17590"/>
                        <a:pt x="3518" y="17590"/>
                      </a:cubicBezTo>
                      <a:close/>
                      <a:moveTo>
                        <a:pt x="27649" y="19487"/>
                      </a:moveTo>
                      <a:cubicBezTo>
                        <a:pt x="27847" y="19487"/>
                        <a:pt x="28041" y="19494"/>
                        <a:pt x="28229" y="19509"/>
                      </a:cubicBezTo>
                      <a:lnTo>
                        <a:pt x="27883" y="22908"/>
                      </a:lnTo>
                      <a:lnTo>
                        <a:pt x="27422" y="22908"/>
                      </a:lnTo>
                      <a:lnTo>
                        <a:pt x="27048" y="19509"/>
                      </a:lnTo>
                      <a:cubicBezTo>
                        <a:pt x="27249" y="19494"/>
                        <a:pt x="27451" y="19487"/>
                        <a:pt x="27649" y="19487"/>
                      </a:cubicBezTo>
                      <a:close/>
                      <a:moveTo>
                        <a:pt x="28661" y="19595"/>
                      </a:moveTo>
                      <a:cubicBezTo>
                        <a:pt x="29064" y="19624"/>
                        <a:pt x="29467" y="19739"/>
                        <a:pt x="29813" y="19854"/>
                      </a:cubicBezTo>
                      <a:lnTo>
                        <a:pt x="28747" y="23052"/>
                      </a:lnTo>
                      <a:cubicBezTo>
                        <a:pt x="28603" y="23023"/>
                        <a:pt x="28459" y="22965"/>
                        <a:pt x="28286" y="22937"/>
                      </a:cubicBezTo>
                      <a:lnTo>
                        <a:pt x="28661" y="19595"/>
                      </a:lnTo>
                      <a:close/>
                      <a:moveTo>
                        <a:pt x="26644" y="19595"/>
                      </a:moveTo>
                      <a:lnTo>
                        <a:pt x="27019" y="22965"/>
                      </a:lnTo>
                      <a:cubicBezTo>
                        <a:pt x="26875" y="23023"/>
                        <a:pt x="26731" y="23052"/>
                        <a:pt x="26558" y="23081"/>
                      </a:cubicBezTo>
                      <a:lnTo>
                        <a:pt x="25463" y="19883"/>
                      </a:lnTo>
                      <a:cubicBezTo>
                        <a:pt x="25867" y="19710"/>
                        <a:pt x="26270" y="19624"/>
                        <a:pt x="26644" y="19595"/>
                      </a:cubicBezTo>
                      <a:close/>
                      <a:moveTo>
                        <a:pt x="25060" y="19999"/>
                      </a:moveTo>
                      <a:lnTo>
                        <a:pt x="26155" y="23196"/>
                      </a:lnTo>
                      <a:cubicBezTo>
                        <a:pt x="26068" y="23225"/>
                        <a:pt x="26011" y="23253"/>
                        <a:pt x="25924" y="23253"/>
                      </a:cubicBezTo>
                      <a:lnTo>
                        <a:pt x="25723" y="23369"/>
                      </a:lnTo>
                      <a:lnTo>
                        <a:pt x="23966" y="20459"/>
                      </a:lnTo>
                      <a:lnTo>
                        <a:pt x="24023" y="20459"/>
                      </a:lnTo>
                      <a:cubicBezTo>
                        <a:pt x="24052" y="20431"/>
                        <a:pt x="24110" y="20431"/>
                        <a:pt x="24138" y="20373"/>
                      </a:cubicBezTo>
                      <a:cubicBezTo>
                        <a:pt x="24167" y="20373"/>
                        <a:pt x="24196" y="20344"/>
                        <a:pt x="24254" y="20315"/>
                      </a:cubicBezTo>
                      <a:cubicBezTo>
                        <a:pt x="24398" y="20287"/>
                        <a:pt x="24455" y="20229"/>
                        <a:pt x="24570" y="20200"/>
                      </a:cubicBezTo>
                      <a:cubicBezTo>
                        <a:pt x="24599" y="20200"/>
                        <a:pt x="24628" y="20171"/>
                        <a:pt x="24686" y="20171"/>
                      </a:cubicBezTo>
                      <a:cubicBezTo>
                        <a:pt x="24743" y="20143"/>
                        <a:pt x="24858" y="20085"/>
                        <a:pt x="24916" y="20056"/>
                      </a:cubicBezTo>
                      <a:cubicBezTo>
                        <a:pt x="24974" y="20056"/>
                        <a:pt x="25002" y="20027"/>
                        <a:pt x="25002" y="20027"/>
                      </a:cubicBezTo>
                      <a:cubicBezTo>
                        <a:pt x="25031" y="20027"/>
                        <a:pt x="25060" y="19999"/>
                        <a:pt x="25060" y="19999"/>
                      </a:cubicBezTo>
                      <a:close/>
                      <a:moveTo>
                        <a:pt x="30216" y="19941"/>
                      </a:moveTo>
                      <a:cubicBezTo>
                        <a:pt x="30590" y="20085"/>
                        <a:pt x="30936" y="20229"/>
                        <a:pt x="31311" y="20459"/>
                      </a:cubicBezTo>
                      <a:lnTo>
                        <a:pt x="29525" y="23369"/>
                      </a:lnTo>
                      <a:cubicBezTo>
                        <a:pt x="29381" y="23311"/>
                        <a:pt x="29237" y="23225"/>
                        <a:pt x="29093" y="23196"/>
                      </a:cubicBezTo>
                      <a:lnTo>
                        <a:pt x="30216" y="19941"/>
                      </a:lnTo>
                      <a:close/>
                      <a:moveTo>
                        <a:pt x="31656" y="20661"/>
                      </a:moveTo>
                      <a:cubicBezTo>
                        <a:pt x="31685" y="20661"/>
                        <a:pt x="31743" y="20719"/>
                        <a:pt x="31743" y="20747"/>
                      </a:cubicBezTo>
                      <a:cubicBezTo>
                        <a:pt x="31800" y="20776"/>
                        <a:pt x="31915" y="20863"/>
                        <a:pt x="31973" y="20920"/>
                      </a:cubicBezTo>
                      <a:cubicBezTo>
                        <a:pt x="32059" y="20949"/>
                        <a:pt x="32117" y="21035"/>
                        <a:pt x="32203" y="21093"/>
                      </a:cubicBezTo>
                      <a:cubicBezTo>
                        <a:pt x="32232" y="21151"/>
                        <a:pt x="32319" y="21179"/>
                        <a:pt x="32347" y="21208"/>
                      </a:cubicBezTo>
                      <a:lnTo>
                        <a:pt x="32376" y="21237"/>
                      </a:lnTo>
                      <a:cubicBezTo>
                        <a:pt x="32405" y="21295"/>
                        <a:pt x="32463" y="21295"/>
                        <a:pt x="32463" y="21323"/>
                      </a:cubicBezTo>
                      <a:cubicBezTo>
                        <a:pt x="32492" y="21352"/>
                        <a:pt x="32520" y="21352"/>
                        <a:pt x="32520" y="21381"/>
                      </a:cubicBezTo>
                      <a:lnTo>
                        <a:pt x="30187" y="23829"/>
                      </a:lnTo>
                      <a:cubicBezTo>
                        <a:pt x="30072" y="23714"/>
                        <a:pt x="29928" y="23657"/>
                        <a:pt x="29813" y="23541"/>
                      </a:cubicBezTo>
                      <a:lnTo>
                        <a:pt x="31656" y="20661"/>
                      </a:lnTo>
                      <a:close/>
                      <a:moveTo>
                        <a:pt x="23649" y="20719"/>
                      </a:moveTo>
                      <a:lnTo>
                        <a:pt x="25435" y="23628"/>
                      </a:lnTo>
                      <a:cubicBezTo>
                        <a:pt x="25290" y="23685"/>
                        <a:pt x="25175" y="23801"/>
                        <a:pt x="25060" y="23916"/>
                      </a:cubicBezTo>
                      <a:lnTo>
                        <a:pt x="22727" y="21381"/>
                      </a:lnTo>
                      <a:lnTo>
                        <a:pt x="22756" y="21352"/>
                      </a:lnTo>
                      <a:cubicBezTo>
                        <a:pt x="22871" y="21295"/>
                        <a:pt x="22957" y="21179"/>
                        <a:pt x="23044" y="21093"/>
                      </a:cubicBezTo>
                      <a:cubicBezTo>
                        <a:pt x="23073" y="21064"/>
                        <a:pt x="23130" y="21064"/>
                        <a:pt x="23159" y="21035"/>
                      </a:cubicBezTo>
                      <a:cubicBezTo>
                        <a:pt x="23217" y="21007"/>
                        <a:pt x="23303" y="20920"/>
                        <a:pt x="23361" y="20891"/>
                      </a:cubicBezTo>
                      <a:cubicBezTo>
                        <a:pt x="23418" y="20863"/>
                        <a:pt x="23447" y="20863"/>
                        <a:pt x="23476" y="20805"/>
                      </a:cubicBezTo>
                      <a:cubicBezTo>
                        <a:pt x="23505" y="20776"/>
                        <a:pt x="23562" y="20776"/>
                        <a:pt x="23591" y="20747"/>
                      </a:cubicBezTo>
                      <a:cubicBezTo>
                        <a:pt x="23620" y="20747"/>
                        <a:pt x="23649" y="20719"/>
                        <a:pt x="23649" y="20719"/>
                      </a:cubicBezTo>
                      <a:close/>
                      <a:moveTo>
                        <a:pt x="22410" y="21698"/>
                      </a:moveTo>
                      <a:lnTo>
                        <a:pt x="24743" y="24175"/>
                      </a:lnTo>
                      <a:cubicBezTo>
                        <a:pt x="24628" y="24233"/>
                        <a:pt x="24570" y="24377"/>
                        <a:pt x="24455" y="24492"/>
                      </a:cubicBezTo>
                      <a:lnTo>
                        <a:pt x="21661" y="22591"/>
                      </a:lnTo>
                      <a:cubicBezTo>
                        <a:pt x="21863" y="22245"/>
                        <a:pt x="22122" y="21957"/>
                        <a:pt x="22381" y="21698"/>
                      </a:cubicBezTo>
                      <a:close/>
                      <a:moveTo>
                        <a:pt x="32924" y="21669"/>
                      </a:moveTo>
                      <a:lnTo>
                        <a:pt x="32952" y="21698"/>
                      </a:lnTo>
                      <a:lnTo>
                        <a:pt x="33039" y="21784"/>
                      </a:lnTo>
                      <a:lnTo>
                        <a:pt x="33212" y="21957"/>
                      </a:lnTo>
                      <a:cubicBezTo>
                        <a:pt x="33212" y="21957"/>
                        <a:pt x="33240" y="21986"/>
                        <a:pt x="33240" y="22044"/>
                      </a:cubicBezTo>
                      <a:cubicBezTo>
                        <a:pt x="33356" y="22130"/>
                        <a:pt x="33413" y="22245"/>
                        <a:pt x="33528" y="22389"/>
                      </a:cubicBezTo>
                      <a:cubicBezTo>
                        <a:pt x="33557" y="22476"/>
                        <a:pt x="33644" y="22533"/>
                        <a:pt x="33672" y="22620"/>
                      </a:cubicBezTo>
                      <a:lnTo>
                        <a:pt x="30878" y="24492"/>
                      </a:lnTo>
                      <a:cubicBezTo>
                        <a:pt x="30763" y="24377"/>
                        <a:pt x="30677" y="24233"/>
                        <a:pt x="30590" y="24117"/>
                      </a:cubicBezTo>
                      <a:lnTo>
                        <a:pt x="32924" y="21669"/>
                      </a:lnTo>
                      <a:close/>
                      <a:moveTo>
                        <a:pt x="2564" y="21928"/>
                      </a:moveTo>
                      <a:cubicBezTo>
                        <a:pt x="3255" y="21928"/>
                        <a:pt x="4091" y="22188"/>
                        <a:pt x="5041" y="22677"/>
                      </a:cubicBezTo>
                      <a:cubicBezTo>
                        <a:pt x="5012" y="22879"/>
                        <a:pt x="4984" y="23023"/>
                        <a:pt x="4984" y="23196"/>
                      </a:cubicBezTo>
                      <a:lnTo>
                        <a:pt x="4984" y="23225"/>
                      </a:lnTo>
                      <a:cubicBezTo>
                        <a:pt x="4868" y="23657"/>
                        <a:pt x="4811" y="24117"/>
                        <a:pt x="4724" y="24607"/>
                      </a:cubicBezTo>
                      <a:cubicBezTo>
                        <a:pt x="4380" y="24645"/>
                        <a:pt x="4057" y="24663"/>
                        <a:pt x="3756" y="24663"/>
                      </a:cubicBezTo>
                      <a:cubicBezTo>
                        <a:pt x="2674" y="24663"/>
                        <a:pt x="1879" y="24424"/>
                        <a:pt x="1383" y="23973"/>
                      </a:cubicBezTo>
                      <a:cubicBezTo>
                        <a:pt x="1066" y="23685"/>
                        <a:pt x="922" y="23340"/>
                        <a:pt x="922" y="23023"/>
                      </a:cubicBezTo>
                      <a:cubicBezTo>
                        <a:pt x="951" y="22677"/>
                        <a:pt x="1124" y="22447"/>
                        <a:pt x="1441" y="22216"/>
                      </a:cubicBezTo>
                      <a:cubicBezTo>
                        <a:pt x="1527" y="22159"/>
                        <a:pt x="1642" y="22101"/>
                        <a:pt x="1729" y="22072"/>
                      </a:cubicBezTo>
                      <a:cubicBezTo>
                        <a:pt x="1988" y="21957"/>
                        <a:pt x="2247" y="21928"/>
                        <a:pt x="2564" y="21928"/>
                      </a:cubicBezTo>
                      <a:close/>
                      <a:moveTo>
                        <a:pt x="21460" y="22937"/>
                      </a:moveTo>
                      <a:lnTo>
                        <a:pt x="24282" y="24838"/>
                      </a:lnTo>
                      <a:cubicBezTo>
                        <a:pt x="24138" y="24953"/>
                        <a:pt x="24052" y="25097"/>
                        <a:pt x="24023" y="25241"/>
                      </a:cubicBezTo>
                      <a:lnTo>
                        <a:pt x="20883" y="23973"/>
                      </a:lnTo>
                      <a:cubicBezTo>
                        <a:pt x="21027" y="23628"/>
                        <a:pt x="21258" y="23253"/>
                        <a:pt x="21460" y="22937"/>
                      </a:cubicBezTo>
                      <a:close/>
                      <a:moveTo>
                        <a:pt x="20711" y="24377"/>
                      </a:moveTo>
                      <a:lnTo>
                        <a:pt x="23879" y="25644"/>
                      </a:lnTo>
                      <a:cubicBezTo>
                        <a:pt x="23821" y="25759"/>
                        <a:pt x="23764" y="25903"/>
                        <a:pt x="23735" y="26076"/>
                      </a:cubicBezTo>
                      <a:lnTo>
                        <a:pt x="20394" y="25529"/>
                      </a:lnTo>
                      <a:cubicBezTo>
                        <a:pt x="20394" y="25500"/>
                        <a:pt x="20394" y="25414"/>
                        <a:pt x="20423" y="25385"/>
                      </a:cubicBezTo>
                      <a:cubicBezTo>
                        <a:pt x="20423" y="25356"/>
                        <a:pt x="20451" y="25270"/>
                        <a:pt x="20451" y="25241"/>
                      </a:cubicBezTo>
                      <a:cubicBezTo>
                        <a:pt x="20451" y="25183"/>
                        <a:pt x="20480" y="25068"/>
                        <a:pt x="20538" y="24982"/>
                      </a:cubicBezTo>
                      <a:cubicBezTo>
                        <a:pt x="20538" y="24953"/>
                        <a:pt x="20567" y="24895"/>
                        <a:pt x="20567" y="24838"/>
                      </a:cubicBezTo>
                      <a:cubicBezTo>
                        <a:pt x="20595" y="24780"/>
                        <a:pt x="20595" y="24665"/>
                        <a:pt x="20624" y="24607"/>
                      </a:cubicBezTo>
                      <a:cubicBezTo>
                        <a:pt x="20682" y="24521"/>
                        <a:pt x="20682" y="24463"/>
                        <a:pt x="20711" y="24377"/>
                      </a:cubicBezTo>
                      <a:close/>
                      <a:moveTo>
                        <a:pt x="20365" y="25932"/>
                      </a:moveTo>
                      <a:lnTo>
                        <a:pt x="23706" y="26479"/>
                      </a:lnTo>
                      <a:cubicBezTo>
                        <a:pt x="23677" y="26623"/>
                        <a:pt x="23620" y="26767"/>
                        <a:pt x="23677" y="26940"/>
                      </a:cubicBezTo>
                      <a:lnTo>
                        <a:pt x="20279" y="27113"/>
                      </a:lnTo>
                      <a:cubicBezTo>
                        <a:pt x="20279" y="26710"/>
                        <a:pt x="20279" y="26335"/>
                        <a:pt x="20365" y="25932"/>
                      </a:cubicBezTo>
                      <a:close/>
                      <a:moveTo>
                        <a:pt x="27998" y="23196"/>
                      </a:moveTo>
                      <a:cubicBezTo>
                        <a:pt x="28142" y="23196"/>
                        <a:pt x="28286" y="23225"/>
                        <a:pt x="28373" y="23225"/>
                      </a:cubicBezTo>
                      <a:cubicBezTo>
                        <a:pt x="28488" y="23225"/>
                        <a:pt x="28632" y="23253"/>
                        <a:pt x="28747" y="23282"/>
                      </a:cubicBezTo>
                      <a:cubicBezTo>
                        <a:pt x="28891" y="23340"/>
                        <a:pt x="29006" y="23369"/>
                        <a:pt x="29150" y="23426"/>
                      </a:cubicBezTo>
                      <a:cubicBezTo>
                        <a:pt x="29237" y="23484"/>
                        <a:pt x="29352" y="23541"/>
                        <a:pt x="29467" y="23570"/>
                      </a:cubicBezTo>
                      <a:cubicBezTo>
                        <a:pt x="29582" y="23657"/>
                        <a:pt x="29726" y="23714"/>
                        <a:pt x="29813" y="23801"/>
                      </a:cubicBezTo>
                      <a:cubicBezTo>
                        <a:pt x="29928" y="23858"/>
                        <a:pt x="30043" y="23945"/>
                        <a:pt x="30101" y="24002"/>
                      </a:cubicBezTo>
                      <a:cubicBezTo>
                        <a:pt x="30216" y="24089"/>
                        <a:pt x="30331" y="24204"/>
                        <a:pt x="30389" y="24290"/>
                      </a:cubicBezTo>
                      <a:cubicBezTo>
                        <a:pt x="30475" y="24377"/>
                        <a:pt x="30590" y="24492"/>
                        <a:pt x="30648" y="24578"/>
                      </a:cubicBezTo>
                      <a:lnTo>
                        <a:pt x="29381" y="25500"/>
                      </a:lnTo>
                      <a:lnTo>
                        <a:pt x="29093" y="25673"/>
                      </a:lnTo>
                      <a:lnTo>
                        <a:pt x="29006" y="25759"/>
                      </a:lnTo>
                      <a:lnTo>
                        <a:pt x="28315" y="26220"/>
                      </a:lnTo>
                      <a:lnTo>
                        <a:pt x="28056" y="26393"/>
                      </a:lnTo>
                      <a:lnTo>
                        <a:pt x="27912" y="26479"/>
                      </a:lnTo>
                      <a:lnTo>
                        <a:pt x="27825" y="26508"/>
                      </a:lnTo>
                      <a:lnTo>
                        <a:pt x="27768" y="26537"/>
                      </a:lnTo>
                      <a:lnTo>
                        <a:pt x="27739" y="26566"/>
                      </a:lnTo>
                      <a:lnTo>
                        <a:pt x="27710" y="26595"/>
                      </a:lnTo>
                      <a:lnTo>
                        <a:pt x="27422" y="26595"/>
                      </a:lnTo>
                      <a:lnTo>
                        <a:pt x="27336" y="26652"/>
                      </a:lnTo>
                      <a:lnTo>
                        <a:pt x="27220" y="26681"/>
                      </a:lnTo>
                      <a:lnTo>
                        <a:pt x="27076" y="26710"/>
                      </a:lnTo>
                      <a:lnTo>
                        <a:pt x="26760" y="26796"/>
                      </a:lnTo>
                      <a:lnTo>
                        <a:pt x="25982" y="26998"/>
                      </a:lnTo>
                      <a:lnTo>
                        <a:pt x="25867" y="27027"/>
                      </a:lnTo>
                      <a:lnTo>
                        <a:pt x="25550" y="27113"/>
                      </a:lnTo>
                      <a:lnTo>
                        <a:pt x="24196" y="27459"/>
                      </a:lnTo>
                      <a:lnTo>
                        <a:pt x="24196" y="27401"/>
                      </a:lnTo>
                      <a:cubicBezTo>
                        <a:pt x="24196" y="27286"/>
                        <a:pt x="24167" y="27228"/>
                        <a:pt x="24167" y="27113"/>
                      </a:cubicBezTo>
                      <a:cubicBezTo>
                        <a:pt x="24167" y="26969"/>
                        <a:pt x="24138" y="26825"/>
                        <a:pt x="24138" y="26710"/>
                      </a:cubicBezTo>
                      <a:cubicBezTo>
                        <a:pt x="24138" y="26595"/>
                        <a:pt x="24138" y="26451"/>
                        <a:pt x="24167" y="26364"/>
                      </a:cubicBezTo>
                      <a:cubicBezTo>
                        <a:pt x="24167" y="26220"/>
                        <a:pt x="24196" y="26105"/>
                        <a:pt x="24254" y="25961"/>
                      </a:cubicBezTo>
                      <a:cubicBezTo>
                        <a:pt x="24282" y="25846"/>
                        <a:pt x="24311" y="25702"/>
                        <a:pt x="24340" y="25587"/>
                      </a:cubicBezTo>
                      <a:cubicBezTo>
                        <a:pt x="24398" y="25442"/>
                        <a:pt x="24426" y="25356"/>
                        <a:pt x="24484" y="25241"/>
                      </a:cubicBezTo>
                      <a:cubicBezTo>
                        <a:pt x="24542" y="25126"/>
                        <a:pt x="24599" y="25010"/>
                        <a:pt x="24686" y="24924"/>
                      </a:cubicBezTo>
                      <a:lnTo>
                        <a:pt x="24887" y="24578"/>
                      </a:lnTo>
                      <a:cubicBezTo>
                        <a:pt x="24974" y="24492"/>
                        <a:pt x="25031" y="24406"/>
                        <a:pt x="25146" y="24290"/>
                      </a:cubicBezTo>
                      <a:cubicBezTo>
                        <a:pt x="25204" y="24204"/>
                        <a:pt x="25319" y="24117"/>
                        <a:pt x="25435" y="24002"/>
                      </a:cubicBezTo>
                      <a:cubicBezTo>
                        <a:pt x="25550" y="23945"/>
                        <a:pt x="25607" y="23858"/>
                        <a:pt x="25723" y="23801"/>
                      </a:cubicBezTo>
                      <a:cubicBezTo>
                        <a:pt x="25838" y="23714"/>
                        <a:pt x="25924" y="23657"/>
                        <a:pt x="26068" y="23570"/>
                      </a:cubicBezTo>
                      <a:cubicBezTo>
                        <a:pt x="26126" y="23541"/>
                        <a:pt x="26183" y="23513"/>
                        <a:pt x="26270" y="23513"/>
                      </a:cubicBezTo>
                      <a:cubicBezTo>
                        <a:pt x="26327" y="23484"/>
                        <a:pt x="26356" y="23484"/>
                        <a:pt x="26443" y="23426"/>
                      </a:cubicBezTo>
                      <a:cubicBezTo>
                        <a:pt x="26558" y="23397"/>
                        <a:pt x="26702" y="23340"/>
                        <a:pt x="26846" y="23282"/>
                      </a:cubicBezTo>
                      <a:cubicBezTo>
                        <a:pt x="26932" y="23253"/>
                        <a:pt x="27076" y="23225"/>
                        <a:pt x="27192" y="23225"/>
                      </a:cubicBezTo>
                      <a:cubicBezTo>
                        <a:pt x="27336" y="23196"/>
                        <a:pt x="27451" y="23196"/>
                        <a:pt x="27595" y="23196"/>
                      </a:cubicBezTo>
                      <a:close/>
                      <a:moveTo>
                        <a:pt x="23706" y="27372"/>
                      </a:moveTo>
                      <a:cubicBezTo>
                        <a:pt x="23706" y="27488"/>
                        <a:pt x="23735" y="27574"/>
                        <a:pt x="23735" y="27689"/>
                      </a:cubicBezTo>
                      <a:cubicBezTo>
                        <a:pt x="23735" y="27718"/>
                        <a:pt x="23735" y="27776"/>
                        <a:pt x="23764" y="27804"/>
                      </a:cubicBezTo>
                      <a:lnTo>
                        <a:pt x="20451" y="28697"/>
                      </a:lnTo>
                      <a:lnTo>
                        <a:pt x="20451" y="28640"/>
                      </a:lnTo>
                      <a:cubicBezTo>
                        <a:pt x="20423" y="28409"/>
                        <a:pt x="20394" y="28236"/>
                        <a:pt x="20365" y="28006"/>
                      </a:cubicBezTo>
                      <a:cubicBezTo>
                        <a:pt x="20365" y="27948"/>
                        <a:pt x="20307" y="27833"/>
                        <a:pt x="20307" y="27776"/>
                      </a:cubicBezTo>
                      <a:lnTo>
                        <a:pt x="20307" y="27689"/>
                      </a:lnTo>
                      <a:lnTo>
                        <a:pt x="20307" y="27545"/>
                      </a:lnTo>
                      <a:lnTo>
                        <a:pt x="23706" y="27372"/>
                      </a:lnTo>
                      <a:close/>
                      <a:moveTo>
                        <a:pt x="2420" y="26364"/>
                      </a:moveTo>
                      <a:cubicBezTo>
                        <a:pt x="3025" y="26364"/>
                        <a:pt x="3745" y="26508"/>
                        <a:pt x="4609" y="26796"/>
                      </a:cubicBezTo>
                      <a:cubicBezTo>
                        <a:pt x="4609" y="27228"/>
                        <a:pt x="4609" y="27660"/>
                        <a:pt x="4667" y="28121"/>
                      </a:cubicBezTo>
                      <a:lnTo>
                        <a:pt x="4667" y="28150"/>
                      </a:lnTo>
                      <a:cubicBezTo>
                        <a:pt x="4667" y="28294"/>
                        <a:pt x="4667" y="28438"/>
                        <a:pt x="4696" y="28582"/>
                      </a:cubicBezTo>
                      <a:cubicBezTo>
                        <a:pt x="4552" y="28669"/>
                        <a:pt x="4379" y="28697"/>
                        <a:pt x="4177" y="28726"/>
                      </a:cubicBezTo>
                      <a:cubicBezTo>
                        <a:pt x="3535" y="28900"/>
                        <a:pt x="2968" y="28987"/>
                        <a:pt x="2472" y="28987"/>
                      </a:cubicBezTo>
                      <a:cubicBezTo>
                        <a:pt x="1900" y="28987"/>
                        <a:pt x="1423" y="28871"/>
                        <a:pt x="1037" y="28640"/>
                      </a:cubicBezTo>
                      <a:cubicBezTo>
                        <a:pt x="721" y="28409"/>
                        <a:pt x="519" y="28121"/>
                        <a:pt x="433" y="27804"/>
                      </a:cubicBezTo>
                      <a:cubicBezTo>
                        <a:pt x="404" y="27545"/>
                        <a:pt x="461" y="27257"/>
                        <a:pt x="663" y="27056"/>
                      </a:cubicBezTo>
                      <a:cubicBezTo>
                        <a:pt x="749" y="26911"/>
                        <a:pt x="893" y="26796"/>
                        <a:pt x="1095" y="26681"/>
                      </a:cubicBezTo>
                      <a:cubicBezTo>
                        <a:pt x="1441" y="26479"/>
                        <a:pt x="1873" y="26364"/>
                        <a:pt x="2420" y="26364"/>
                      </a:cubicBezTo>
                      <a:close/>
                      <a:moveTo>
                        <a:pt x="27739" y="15649"/>
                      </a:moveTo>
                      <a:cubicBezTo>
                        <a:pt x="28056" y="15649"/>
                        <a:pt x="28373" y="15649"/>
                        <a:pt x="28718" y="15707"/>
                      </a:cubicBezTo>
                      <a:cubicBezTo>
                        <a:pt x="28862" y="15707"/>
                        <a:pt x="28949" y="15735"/>
                        <a:pt x="29093" y="15735"/>
                      </a:cubicBezTo>
                      <a:cubicBezTo>
                        <a:pt x="29784" y="15793"/>
                        <a:pt x="30446" y="15937"/>
                        <a:pt x="31080" y="16168"/>
                      </a:cubicBezTo>
                      <a:cubicBezTo>
                        <a:pt x="31224" y="16196"/>
                        <a:pt x="31339" y="16225"/>
                        <a:pt x="31483" y="16312"/>
                      </a:cubicBezTo>
                      <a:cubicBezTo>
                        <a:pt x="32117" y="16513"/>
                        <a:pt x="32751" y="16801"/>
                        <a:pt x="33298" y="17176"/>
                      </a:cubicBezTo>
                      <a:cubicBezTo>
                        <a:pt x="33413" y="17233"/>
                        <a:pt x="33528" y="17320"/>
                        <a:pt x="33672" y="17377"/>
                      </a:cubicBezTo>
                      <a:cubicBezTo>
                        <a:pt x="34249" y="17752"/>
                        <a:pt x="34796" y="18155"/>
                        <a:pt x="35286" y="18616"/>
                      </a:cubicBezTo>
                      <a:cubicBezTo>
                        <a:pt x="35401" y="18674"/>
                        <a:pt x="35516" y="18789"/>
                        <a:pt x="35574" y="18904"/>
                      </a:cubicBezTo>
                      <a:cubicBezTo>
                        <a:pt x="36063" y="19365"/>
                        <a:pt x="36495" y="19883"/>
                        <a:pt x="36870" y="20459"/>
                      </a:cubicBezTo>
                      <a:lnTo>
                        <a:pt x="36495" y="20747"/>
                      </a:lnTo>
                      <a:lnTo>
                        <a:pt x="34623" y="21957"/>
                      </a:lnTo>
                      <a:lnTo>
                        <a:pt x="33989" y="22360"/>
                      </a:lnTo>
                      <a:cubicBezTo>
                        <a:pt x="33903" y="22216"/>
                        <a:pt x="33817" y="22101"/>
                        <a:pt x="33701" y="22015"/>
                      </a:cubicBezTo>
                      <a:cubicBezTo>
                        <a:pt x="33672" y="21928"/>
                        <a:pt x="33615" y="21871"/>
                        <a:pt x="33528" y="21813"/>
                      </a:cubicBezTo>
                      <a:lnTo>
                        <a:pt x="33500" y="21784"/>
                      </a:lnTo>
                      <a:cubicBezTo>
                        <a:pt x="33500" y="21756"/>
                        <a:pt x="33471" y="21756"/>
                        <a:pt x="33471" y="21727"/>
                      </a:cubicBezTo>
                      <a:lnTo>
                        <a:pt x="33240" y="21496"/>
                      </a:lnTo>
                      <a:lnTo>
                        <a:pt x="33183" y="21439"/>
                      </a:lnTo>
                      <a:lnTo>
                        <a:pt x="32895" y="21151"/>
                      </a:lnTo>
                      <a:cubicBezTo>
                        <a:pt x="32549" y="20863"/>
                        <a:pt x="32232" y="20603"/>
                        <a:pt x="31887" y="20344"/>
                      </a:cubicBezTo>
                      <a:cubicBezTo>
                        <a:pt x="31771" y="20287"/>
                        <a:pt x="31656" y="20200"/>
                        <a:pt x="31512" y="20143"/>
                      </a:cubicBezTo>
                      <a:cubicBezTo>
                        <a:pt x="31167" y="19912"/>
                        <a:pt x="30763" y="19739"/>
                        <a:pt x="30360" y="19595"/>
                      </a:cubicBezTo>
                      <a:cubicBezTo>
                        <a:pt x="30216" y="19566"/>
                        <a:pt x="30101" y="19509"/>
                        <a:pt x="29957" y="19451"/>
                      </a:cubicBezTo>
                      <a:cubicBezTo>
                        <a:pt x="29755" y="19365"/>
                        <a:pt x="29496" y="19307"/>
                        <a:pt x="29237" y="19278"/>
                      </a:cubicBezTo>
                      <a:lnTo>
                        <a:pt x="28718" y="19163"/>
                      </a:lnTo>
                      <a:cubicBezTo>
                        <a:pt x="28574" y="19134"/>
                        <a:pt x="28459" y="19134"/>
                        <a:pt x="28315" y="19134"/>
                      </a:cubicBezTo>
                      <a:lnTo>
                        <a:pt x="27336" y="19134"/>
                      </a:lnTo>
                      <a:cubicBezTo>
                        <a:pt x="27220" y="19134"/>
                        <a:pt x="27134" y="19134"/>
                        <a:pt x="27019" y="19163"/>
                      </a:cubicBezTo>
                      <a:lnTo>
                        <a:pt x="26846" y="19163"/>
                      </a:lnTo>
                      <a:cubicBezTo>
                        <a:pt x="26760" y="19163"/>
                        <a:pt x="26702" y="19163"/>
                        <a:pt x="26615" y="19192"/>
                      </a:cubicBezTo>
                      <a:cubicBezTo>
                        <a:pt x="26183" y="19278"/>
                        <a:pt x="25780" y="19336"/>
                        <a:pt x="25348" y="19480"/>
                      </a:cubicBezTo>
                      <a:cubicBezTo>
                        <a:pt x="25290" y="19480"/>
                        <a:pt x="25262" y="19509"/>
                        <a:pt x="25175" y="19509"/>
                      </a:cubicBezTo>
                      <a:cubicBezTo>
                        <a:pt x="25118" y="19566"/>
                        <a:pt x="25031" y="19566"/>
                        <a:pt x="24974" y="19595"/>
                      </a:cubicBezTo>
                      <a:cubicBezTo>
                        <a:pt x="24743" y="19653"/>
                        <a:pt x="24570" y="19739"/>
                        <a:pt x="24398" y="19854"/>
                      </a:cubicBezTo>
                      <a:cubicBezTo>
                        <a:pt x="24311" y="19883"/>
                        <a:pt x="24196" y="19912"/>
                        <a:pt x="24138" y="19999"/>
                      </a:cubicBezTo>
                      <a:cubicBezTo>
                        <a:pt x="24023" y="20027"/>
                        <a:pt x="23908" y="20085"/>
                        <a:pt x="23821" y="20171"/>
                      </a:cubicBezTo>
                      <a:lnTo>
                        <a:pt x="23764" y="20171"/>
                      </a:lnTo>
                      <a:cubicBezTo>
                        <a:pt x="23735" y="20200"/>
                        <a:pt x="23677" y="20229"/>
                        <a:pt x="23620" y="20287"/>
                      </a:cubicBezTo>
                      <a:cubicBezTo>
                        <a:pt x="23591" y="20287"/>
                        <a:pt x="23591" y="20315"/>
                        <a:pt x="23562" y="20315"/>
                      </a:cubicBezTo>
                      <a:cubicBezTo>
                        <a:pt x="23533" y="20315"/>
                        <a:pt x="23533" y="20344"/>
                        <a:pt x="23476" y="20344"/>
                      </a:cubicBezTo>
                      <a:cubicBezTo>
                        <a:pt x="23418" y="20373"/>
                        <a:pt x="23332" y="20431"/>
                        <a:pt x="23303" y="20459"/>
                      </a:cubicBezTo>
                      <a:cubicBezTo>
                        <a:pt x="23245" y="20517"/>
                        <a:pt x="23130" y="20575"/>
                        <a:pt x="23044" y="20632"/>
                      </a:cubicBezTo>
                      <a:cubicBezTo>
                        <a:pt x="22986" y="20719"/>
                        <a:pt x="22871" y="20776"/>
                        <a:pt x="22813" y="20805"/>
                      </a:cubicBezTo>
                      <a:cubicBezTo>
                        <a:pt x="22727" y="20891"/>
                        <a:pt x="22669" y="20949"/>
                        <a:pt x="22554" y="21035"/>
                      </a:cubicBezTo>
                      <a:cubicBezTo>
                        <a:pt x="22525" y="21064"/>
                        <a:pt x="22468" y="21064"/>
                        <a:pt x="22439" y="21093"/>
                      </a:cubicBezTo>
                      <a:cubicBezTo>
                        <a:pt x="22324" y="21179"/>
                        <a:pt x="22237" y="21295"/>
                        <a:pt x="22151" y="21381"/>
                      </a:cubicBezTo>
                      <a:cubicBezTo>
                        <a:pt x="21863" y="21669"/>
                        <a:pt x="21575" y="22044"/>
                        <a:pt x="21316" y="22360"/>
                      </a:cubicBezTo>
                      <a:lnTo>
                        <a:pt x="21114" y="22677"/>
                      </a:lnTo>
                      <a:cubicBezTo>
                        <a:pt x="20883" y="23052"/>
                        <a:pt x="20682" y="23455"/>
                        <a:pt x="20509" y="23829"/>
                      </a:cubicBezTo>
                      <a:cubicBezTo>
                        <a:pt x="20451" y="23945"/>
                        <a:pt x="20394" y="24089"/>
                        <a:pt x="20365" y="24204"/>
                      </a:cubicBezTo>
                      <a:cubicBezTo>
                        <a:pt x="20221" y="24578"/>
                        <a:pt x="20106" y="25039"/>
                        <a:pt x="20019" y="25414"/>
                      </a:cubicBezTo>
                      <a:cubicBezTo>
                        <a:pt x="19991" y="25558"/>
                        <a:pt x="19991" y="25673"/>
                        <a:pt x="19962" y="25817"/>
                      </a:cubicBezTo>
                      <a:cubicBezTo>
                        <a:pt x="19875" y="26249"/>
                        <a:pt x="19875" y="26681"/>
                        <a:pt x="19875" y="27113"/>
                      </a:cubicBezTo>
                      <a:cubicBezTo>
                        <a:pt x="19875" y="27257"/>
                        <a:pt x="19875" y="27372"/>
                        <a:pt x="19933" y="27516"/>
                      </a:cubicBezTo>
                      <a:cubicBezTo>
                        <a:pt x="19933" y="27574"/>
                        <a:pt x="19933" y="27689"/>
                        <a:pt x="19962" y="27747"/>
                      </a:cubicBezTo>
                      <a:lnTo>
                        <a:pt x="19962" y="27833"/>
                      </a:lnTo>
                      <a:cubicBezTo>
                        <a:pt x="19962" y="27891"/>
                        <a:pt x="19991" y="27977"/>
                        <a:pt x="19991" y="28092"/>
                      </a:cubicBezTo>
                      <a:cubicBezTo>
                        <a:pt x="20019" y="28294"/>
                        <a:pt x="20077" y="28553"/>
                        <a:pt x="20135" y="28755"/>
                      </a:cubicBezTo>
                      <a:lnTo>
                        <a:pt x="19414" y="28957"/>
                      </a:lnTo>
                      <a:lnTo>
                        <a:pt x="19386" y="28957"/>
                      </a:lnTo>
                      <a:lnTo>
                        <a:pt x="19126" y="29014"/>
                      </a:lnTo>
                      <a:lnTo>
                        <a:pt x="16851" y="29677"/>
                      </a:lnTo>
                      <a:cubicBezTo>
                        <a:pt x="16678" y="29014"/>
                        <a:pt x="16563" y="28323"/>
                        <a:pt x="16534" y="27689"/>
                      </a:cubicBezTo>
                      <a:cubicBezTo>
                        <a:pt x="16534" y="27545"/>
                        <a:pt x="16534" y="27430"/>
                        <a:pt x="16505" y="27286"/>
                      </a:cubicBezTo>
                      <a:cubicBezTo>
                        <a:pt x="16476" y="26595"/>
                        <a:pt x="16505" y="25932"/>
                        <a:pt x="16620" y="25270"/>
                      </a:cubicBezTo>
                      <a:cubicBezTo>
                        <a:pt x="16620" y="25126"/>
                        <a:pt x="16649" y="25010"/>
                        <a:pt x="16678" y="24866"/>
                      </a:cubicBezTo>
                      <a:cubicBezTo>
                        <a:pt x="16793" y="24204"/>
                        <a:pt x="16966" y="23541"/>
                        <a:pt x="17225" y="22937"/>
                      </a:cubicBezTo>
                      <a:cubicBezTo>
                        <a:pt x="17254" y="22793"/>
                        <a:pt x="17341" y="22677"/>
                        <a:pt x="17369" y="22562"/>
                      </a:cubicBezTo>
                      <a:cubicBezTo>
                        <a:pt x="17629" y="21957"/>
                        <a:pt x="17945" y="21352"/>
                        <a:pt x="18291" y="20776"/>
                      </a:cubicBezTo>
                      <a:lnTo>
                        <a:pt x="18522" y="20459"/>
                      </a:lnTo>
                      <a:cubicBezTo>
                        <a:pt x="18925" y="19912"/>
                        <a:pt x="19357" y="19394"/>
                        <a:pt x="19818" y="18904"/>
                      </a:cubicBezTo>
                      <a:lnTo>
                        <a:pt x="20106" y="18616"/>
                      </a:lnTo>
                      <a:cubicBezTo>
                        <a:pt x="20595" y="18155"/>
                        <a:pt x="21143" y="17752"/>
                        <a:pt x="21719" y="17377"/>
                      </a:cubicBezTo>
                      <a:cubicBezTo>
                        <a:pt x="21834" y="17320"/>
                        <a:pt x="21949" y="17233"/>
                        <a:pt x="22093" y="17176"/>
                      </a:cubicBezTo>
                      <a:cubicBezTo>
                        <a:pt x="22381" y="17003"/>
                        <a:pt x="22669" y="16859"/>
                        <a:pt x="22986" y="16715"/>
                      </a:cubicBezTo>
                      <a:cubicBezTo>
                        <a:pt x="23303" y="16571"/>
                        <a:pt x="23591" y="16456"/>
                        <a:pt x="23908" y="16312"/>
                      </a:cubicBezTo>
                      <a:cubicBezTo>
                        <a:pt x="24052" y="16283"/>
                        <a:pt x="24167" y="16225"/>
                        <a:pt x="24311" y="16168"/>
                      </a:cubicBezTo>
                      <a:cubicBezTo>
                        <a:pt x="24974" y="15937"/>
                        <a:pt x="25607" y="15793"/>
                        <a:pt x="26299" y="15735"/>
                      </a:cubicBezTo>
                      <a:cubicBezTo>
                        <a:pt x="26443" y="15735"/>
                        <a:pt x="26558" y="15707"/>
                        <a:pt x="26702" y="15707"/>
                      </a:cubicBezTo>
                      <a:cubicBezTo>
                        <a:pt x="27048" y="15649"/>
                        <a:pt x="27364" y="15649"/>
                        <a:pt x="27739" y="15649"/>
                      </a:cubicBezTo>
                      <a:close/>
                      <a:moveTo>
                        <a:pt x="29237" y="26047"/>
                      </a:moveTo>
                      <a:cubicBezTo>
                        <a:pt x="29669" y="26220"/>
                        <a:pt x="29899" y="26479"/>
                        <a:pt x="30072" y="26825"/>
                      </a:cubicBezTo>
                      <a:cubicBezTo>
                        <a:pt x="30590" y="27948"/>
                        <a:pt x="30101" y="29245"/>
                        <a:pt x="29006" y="29792"/>
                      </a:cubicBezTo>
                      <a:cubicBezTo>
                        <a:pt x="28712" y="29928"/>
                        <a:pt x="28401" y="29974"/>
                        <a:pt x="28099" y="29974"/>
                      </a:cubicBezTo>
                      <a:cubicBezTo>
                        <a:pt x="28017" y="29974"/>
                        <a:pt x="27935" y="29971"/>
                        <a:pt x="27854" y="29965"/>
                      </a:cubicBezTo>
                      <a:cubicBezTo>
                        <a:pt x="27048" y="29878"/>
                        <a:pt x="26356" y="29389"/>
                        <a:pt x="26039" y="28697"/>
                      </a:cubicBezTo>
                      <a:cubicBezTo>
                        <a:pt x="25895" y="28381"/>
                        <a:pt x="25838" y="28006"/>
                        <a:pt x="25838" y="27632"/>
                      </a:cubicBezTo>
                      <a:lnTo>
                        <a:pt x="26731" y="27372"/>
                      </a:lnTo>
                      <a:lnTo>
                        <a:pt x="27652" y="27113"/>
                      </a:lnTo>
                      <a:lnTo>
                        <a:pt x="29237" y="26047"/>
                      </a:lnTo>
                      <a:close/>
                      <a:moveTo>
                        <a:pt x="27652" y="11933"/>
                      </a:moveTo>
                      <a:cubicBezTo>
                        <a:pt x="28142" y="11933"/>
                        <a:pt x="28603" y="11962"/>
                        <a:pt x="29064" y="11991"/>
                      </a:cubicBezTo>
                      <a:cubicBezTo>
                        <a:pt x="29208" y="11991"/>
                        <a:pt x="29323" y="12020"/>
                        <a:pt x="29467" y="12020"/>
                      </a:cubicBezTo>
                      <a:cubicBezTo>
                        <a:pt x="30389" y="12135"/>
                        <a:pt x="31339" y="12365"/>
                        <a:pt x="32232" y="12625"/>
                      </a:cubicBezTo>
                      <a:cubicBezTo>
                        <a:pt x="32376" y="12682"/>
                        <a:pt x="32492" y="12711"/>
                        <a:pt x="32636" y="12797"/>
                      </a:cubicBezTo>
                      <a:cubicBezTo>
                        <a:pt x="33528" y="13114"/>
                        <a:pt x="34364" y="13518"/>
                        <a:pt x="35199" y="13978"/>
                      </a:cubicBezTo>
                      <a:cubicBezTo>
                        <a:pt x="35286" y="14036"/>
                        <a:pt x="35401" y="14122"/>
                        <a:pt x="35545" y="14180"/>
                      </a:cubicBezTo>
                      <a:cubicBezTo>
                        <a:pt x="35689" y="14295"/>
                        <a:pt x="35862" y="14411"/>
                        <a:pt x="36006" y="14526"/>
                      </a:cubicBezTo>
                      <a:cubicBezTo>
                        <a:pt x="36668" y="14958"/>
                        <a:pt x="37244" y="15419"/>
                        <a:pt x="37791" y="15908"/>
                      </a:cubicBezTo>
                      <a:cubicBezTo>
                        <a:pt x="37878" y="15995"/>
                        <a:pt x="37993" y="16110"/>
                        <a:pt x="38080" y="16196"/>
                      </a:cubicBezTo>
                      <a:cubicBezTo>
                        <a:pt x="38742" y="16859"/>
                        <a:pt x="39376" y="17579"/>
                        <a:pt x="39894" y="18357"/>
                      </a:cubicBezTo>
                      <a:lnTo>
                        <a:pt x="37100" y="20287"/>
                      </a:lnTo>
                      <a:cubicBezTo>
                        <a:pt x="36697" y="19710"/>
                        <a:pt x="36236" y="19163"/>
                        <a:pt x="35718" y="18645"/>
                      </a:cubicBezTo>
                      <a:lnTo>
                        <a:pt x="35430" y="18357"/>
                      </a:lnTo>
                      <a:cubicBezTo>
                        <a:pt x="34940" y="17896"/>
                        <a:pt x="34364" y="17464"/>
                        <a:pt x="33788" y="17060"/>
                      </a:cubicBezTo>
                      <a:cubicBezTo>
                        <a:pt x="33672" y="17003"/>
                        <a:pt x="33557" y="16916"/>
                        <a:pt x="33413" y="16859"/>
                      </a:cubicBezTo>
                      <a:cubicBezTo>
                        <a:pt x="32808" y="16484"/>
                        <a:pt x="32175" y="16196"/>
                        <a:pt x="31512" y="15966"/>
                      </a:cubicBezTo>
                      <a:cubicBezTo>
                        <a:pt x="31368" y="15908"/>
                        <a:pt x="31253" y="15880"/>
                        <a:pt x="31109" y="15822"/>
                      </a:cubicBezTo>
                      <a:cubicBezTo>
                        <a:pt x="30446" y="15591"/>
                        <a:pt x="29755" y="15447"/>
                        <a:pt x="29064" y="15332"/>
                      </a:cubicBezTo>
                      <a:cubicBezTo>
                        <a:pt x="28920" y="15332"/>
                        <a:pt x="28805" y="15303"/>
                        <a:pt x="28661" y="15303"/>
                      </a:cubicBezTo>
                      <a:cubicBezTo>
                        <a:pt x="28329" y="15275"/>
                        <a:pt x="27984" y="15260"/>
                        <a:pt x="27631" y="15260"/>
                      </a:cubicBezTo>
                      <a:cubicBezTo>
                        <a:pt x="27278" y="15260"/>
                        <a:pt x="26918" y="15275"/>
                        <a:pt x="26558" y="15303"/>
                      </a:cubicBezTo>
                      <a:cubicBezTo>
                        <a:pt x="26414" y="15303"/>
                        <a:pt x="26299" y="15332"/>
                        <a:pt x="26155" y="15332"/>
                      </a:cubicBezTo>
                      <a:cubicBezTo>
                        <a:pt x="25463" y="15419"/>
                        <a:pt x="24772" y="15591"/>
                        <a:pt x="24110" y="15822"/>
                      </a:cubicBezTo>
                      <a:cubicBezTo>
                        <a:pt x="23966" y="15851"/>
                        <a:pt x="23850" y="15880"/>
                        <a:pt x="23706" y="15966"/>
                      </a:cubicBezTo>
                      <a:cubicBezTo>
                        <a:pt x="23389" y="16052"/>
                        <a:pt x="23044" y="16196"/>
                        <a:pt x="22727" y="16340"/>
                      </a:cubicBezTo>
                      <a:cubicBezTo>
                        <a:pt x="22410" y="16484"/>
                        <a:pt x="22093" y="16686"/>
                        <a:pt x="21805" y="16830"/>
                      </a:cubicBezTo>
                      <a:cubicBezTo>
                        <a:pt x="21690" y="16888"/>
                        <a:pt x="21546" y="16974"/>
                        <a:pt x="21431" y="17032"/>
                      </a:cubicBezTo>
                      <a:cubicBezTo>
                        <a:pt x="20826" y="17406"/>
                        <a:pt x="20279" y="17838"/>
                        <a:pt x="19731" y="18299"/>
                      </a:cubicBezTo>
                      <a:cubicBezTo>
                        <a:pt x="19645" y="18414"/>
                        <a:pt x="19530" y="18472"/>
                        <a:pt x="19443" y="18587"/>
                      </a:cubicBezTo>
                      <a:cubicBezTo>
                        <a:pt x="18954" y="19077"/>
                        <a:pt x="18493" y="19624"/>
                        <a:pt x="18089" y="20200"/>
                      </a:cubicBezTo>
                      <a:lnTo>
                        <a:pt x="17859" y="20517"/>
                      </a:lnTo>
                      <a:cubicBezTo>
                        <a:pt x="17485" y="21093"/>
                        <a:pt x="17139" y="21756"/>
                        <a:pt x="16851" y="22389"/>
                      </a:cubicBezTo>
                      <a:cubicBezTo>
                        <a:pt x="16822" y="22504"/>
                        <a:pt x="16764" y="22648"/>
                        <a:pt x="16707" y="22764"/>
                      </a:cubicBezTo>
                      <a:cubicBezTo>
                        <a:pt x="16476" y="23397"/>
                        <a:pt x="16275" y="24089"/>
                        <a:pt x="16131" y="24809"/>
                      </a:cubicBezTo>
                      <a:cubicBezTo>
                        <a:pt x="16102" y="24953"/>
                        <a:pt x="16102" y="25068"/>
                        <a:pt x="16073" y="25212"/>
                      </a:cubicBezTo>
                      <a:cubicBezTo>
                        <a:pt x="16073" y="25932"/>
                        <a:pt x="16044" y="26623"/>
                        <a:pt x="16044" y="27344"/>
                      </a:cubicBezTo>
                      <a:cubicBezTo>
                        <a:pt x="16044" y="27488"/>
                        <a:pt x="16044" y="27574"/>
                        <a:pt x="16073" y="27718"/>
                      </a:cubicBezTo>
                      <a:cubicBezTo>
                        <a:pt x="16102" y="28409"/>
                        <a:pt x="16246" y="29101"/>
                        <a:pt x="16419" y="29821"/>
                      </a:cubicBezTo>
                      <a:lnTo>
                        <a:pt x="13164" y="30714"/>
                      </a:lnTo>
                      <a:cubicBezTo>
                        <a:pt x="12905" y="29792"/>
                        <a:pt x="12761" y="28841"/>
                        <a:pt x="12674" y="27920"/>
                      </a:cubicBezTo>
                      <a:cubicBezTo>
                        <a:pt x="12674" y="27776"/>
                        <a:pt x="12674" y="27632"/>
                        <a:pt x="12646" y="27516"/>
                      </a:cubicBezTo>
                      <a:cubicBezTo>
                        <a:pt x="12617" y="26537"/>
                        <a:pt x="12646" y="25615"/>
                        <a:pt x="12790" y="24665"/>
                      </a:cubicBezTo>
                      <a:cubicBezTo>
                        <a:pt x="12790" y="24521"/>
                        <a:pt x="12818" y="24406"/>
                        <a:pt x="12876" y="24262"/>
                      </a:cubicBezTo>
                      <a:cubicBezTo>
                        <a:pt x="13049" y="23340"/>
                        <a:pt x="13308" y="22389"/>
                        <a:pt x="13625" y="21525"/>
                      </a:cubicBezTo>
                      <a:cubicBezTo>
                        <a:pt x="13654" y="21381"/>
                        <a:pt x="13740" y="21295"/>
                        <a:pt x="13769" y="21179"/>
                      </a:cubicBezTo>
                      <a:cubicBezTo>
                        <a:pt x="14115" y="20315"/>
                        <a:pt x="14547" y="19451"/>
                        <a:pt x="15094" y="18645"/>
                      </a:cubicBezTo>
                      <a:lnTo>
                        <a:pt x="15324" y="18328"/>
                      </a:lnTo>
                      <a:cubicBezTo>
                        <a:pt x="15843" y="17579"/>
                        <a:pt x="16476" y="16830"/>
                        <a:pt x="17139" y="16168"/>
                      </a:cubicBezTo>
                      <a:cubicBezTo>
                        <a:pt x="17254" y="16052"/>
                        <a:pt x="17369" y="15995"/>
                        <a:pt x="17427" y="15880"/>
                      </a:cubicBezTo>
                      <a:cubicBezTo>
                        <a:pt x="18118" y="15217"/>
                        <a:pt x="18867" y="14699"/>
                        <a:pt x="19703" y="14180"/>
                      </a:cubicBezTo>
                      <a:cubicBezTo>
                        <a:pt x="19818" y="14122"/>
                        <a:pt x="19962" y="14036"/>
                        <a:pt x="20077" y="13978"/>
                      </a:cubicBezTo>
                      <a:cubicBezTo>
                        <a:pt x="20451" y="13719"/>
                        <a:pt x="20883" y="13518"/>
                        <a:pt x="21316" y="13316"/>
                      </a:cubicBezTo>
                      <a:cubicBezTo>
                        <a:pt x="21748" y="13114"/>
                        <a:pt x="22180" y="12941"/>
                        <a:pt x="22669" y="12797"/>
                      </a:cubicBezTo>
                      <a:cubicBezTo>
                        <a:pt x="22813" y="12740"/>
                        <a:pt x="22900" y="12711"/>
                        <a:pt x="23044" y="12625"/>
                      </a:cubicBezTo>
                      <a:cubicBezTo>
                        <a:pt x="23966" y="12337"/>
                        <a:pt x="24887" y="12135"/>
                        <a:pt x="25838" y="12020"/>
                      </a:cubicBezTo>
                      <a:cubicBezTo>
                        <a:pt x="25982" y="12020"/>
                        <a:pt x="26068" y="11991"/>
                        <a:pt x="26212" y="11991"/>
                      </a:cubicBezTo>
                      <a:cubicBezTo>
                        <a:pt x="26702" y="11962"/>
                        <a:pt x="27192" y="11933"/>
                        <a:pt x="27652" y="11933"/>
                      </a:cubicBezTo>
                      <a:close/>
                      <a:moveTo>
                        <a:pt x="27681" y="8102"/>
                      </a:moveTo>
                      <a:cubicBezTo>
                        <a:pt x="28315" y="8102"/>
                        <a:pt x="28920" y="8131"/>
                        <a:pt x="29525" y="8218"/>
                      </a:cubicBezTo>
                      <a:cubicBezTo>
                        <a:pt x="29669" y="8218"/>
                        <a:pt x="29784" y="8246"/>
                        <a:pt x="29928" y="8246"/>
                      </a:cubicBezTo>
                      <a:cubicBezTo>
                        <a:pt x="31138" y="8390"/>
                        <a:pt x="32347" y="8650"/>
                        <a:pt x="33500" y="9053"/>
                      </a:cubicBezTo>
                      <a:cubicBezTo>
                        <a:pt x="33644" y="9082"/>
                        <a:pt x="33730" y="9111"/>
                        <a:pt x="33874" y="9197"/>
                      </a:cubicBezTo>
                      <a:cubicBezTo>
                        <a:pt x="35026" y="9571"/>
                        <a:pt x="36150" y="10090"/>
                        <a:pt x="37187" y="10724"/>
                      </a:cubicBezTo>
                      <a:cubicBezTo>
                        <a:pt x="37302" y="10810"/>
                        <a:pt x="37417" y="10868"/>
                        <a:pt x="37561" y="10954"/>
                      </a:cubicBezTo>
                      <a:cubicBezTo>
                        <a:pt x="37849" y="11127"/>
                        <a:pt x="38137" y="11300"/>
                        <a:pt x="38425" y="11530"/>
                      </a:cubicBezTo>
                      <a:cubicBezTo>
                        <a:pt x="39145" y="12020"/>
                        <a:pt x="39837" y="12567"/>
                        <a:pt x="40470" y="13172"/>
                      </a:cubicBezTo>
                      <a:cubicBezTo>
                        <a:pt x="40585" y="13287"/>
                        <a:pt x="40701" y="13374"/>
                        <a:pt x="40758" y="13460"/>
                      </a:cubicBezTo>
                      <a:cubicBezTo>
                        <a:pt x="41622" y="14295"/>
                        <a:pt x="42429" y="15246"/>
                        <a:pt x="43149" y="16254"/>
                      </a:cubicBezTo>
                      <a:lnTo>
                        <a:pt x="43034" y="16312"/>
                      </a:lnTo>
                      <a:lnTo>
                        <a:pt x="40297" y="18069"/>
                      </a:lnTo>
                      <a:cubicBezTo>
                        <a:pt x="39750" y="17291"/>
                        <a:pt x="39116" y="16542"/>
                        <a:pt x="38425" y="15851"/>
                      </a:cubicBezTo>
                      <a:cubicBezTo>
                        <a:pt x="38310" y="15735"/>
                        <a:pt x="38224" y="15678"/>
                        <a:pt x="38137" y="15563"/>
                      </a:cubicBezTo>
                      <a:cubicBezTo>
                        <a:pt x="37561" y="15015"/>
                        <a:pt x="36956" y="14555"/>
                        <a:pt x="36294" y="14122"/>
                      </a:cubicBezTo>
                      <a:cubicBezTo>
                        <a:pt x="36121" y="14007"/>
                        <a:pt x="35977" y="13892"/>
                        <a:pt x="35804" y="13806"/>
                      </a:cubicBezTo>
                      <a:cubicBezTo>
                        <a:pt x="35689" y="13719"/>
                        <a:pt x="35574" y="13662"/>
                        <a:pt x="35430" y="13575"/>
                      </a:cubicBezTo>
                      <a:cubicBezTo>
                        <a:pt x="34565" y="13086"/>
                        <a:pt x="33701" y="12682"/>
                        <a:pt x="32780" y="12365"/>
                      </a:cubicBezTo>
                      <a:cubicBezTo>
                        <a:pt x="32636" y="12308"/>
                        <a:pt x="32520" y="12250"/>
                        <a:pt x="32376" y="12221"/>
                      </a:cubicBezTo>
                      <a:cubicBezTo>
                        <a:pt x="31455" y="11876"/>
                        <a:pt x="30504" y="11703"/>
                        <a:pt x="29525" y="11559"/>
                      </a:cubicBezTo>
                      <a:cubicBezTo>
                        <a:pt x="29381" y="11530"/>
                        <a:pt x="29265" y="11530"/>
                        <a:pt x="29150" y="11530"/>
                      </a:cubicBezTo>
                      <a:cubicBezTo>
                        <a:pt x="28661" y="11472"/>
                        <a:pt x="28171" y="11444"/>
                        <a:pt x="27681" y="11444"/>
                      </a:cubicBezTo>
                      <a:cubicBezTo>
                        <a:pt x="27192" y="11444"/>
                        <a:pt x="26702" y="11472"/>
                        <a:pt x="26212" y="11530"/>
                      </a:cubicBezTo>
                      <a:cubicBezTo>
                        <a:pt x="26068" y="11530"/>
                        <a:pt x="25982" y="11559"/>
                        <a:pt x="25838" y="11559"/>
                      </a:cubicBezTo>
                      <a:cubicBezTo>
                        <a:pt x="24858" y="11674"/>
                        <a:pt x="23908" y="11876"/>
                        <a:pt x="22986" y="12221"/>
                      </a:cubicBezTo>
                      <a:cubicBezTo>
                        <a:pt x="22842" y="12250"/>
                        <a:pt x="22727" y="12279"/>
                        <a:pt x="22583" y="12365"/>
                      </a:cubicBezTo>
                      <a:cubicBezTo>
                        <a:pt x="22122" y="12509"/>
                        <a:pt x="21690" y="12711"/>
                        <a:pt x="21229" y="12884"/>
                      </a:cubicBezTo>
                      <a:cubicBezTo>
                        <a:pt x="20797" y="13114"/>
                        <a:pt x="20365" y="13316"/>
                        <a:pt x="19933" y="13575"/>
                      </a:cubicBezTo>
                      <a:cubicBezTo>
                        <a:pt x="19818" y="13662"/>
                        <a:pt x="19674" y="13719"/>
                        <a:pt x="19558" y="13806"/>
                      </a:cubicBezTo>
                      <a:cubicBezTo>
                        <a:pt x="18723" y="14295"/>
                        <a:pt x="17945" y="14900"/>
                        <a:pt x="17225" y="15563"/>
                      </a:cubicBezTo>
                      <a:cubicBezTo>
                        <a:pt x="17110" y="15620"/>
                        <a:pt x="16995" y="15735"/>
                        <a:pt x="16937" y="15851"/>
                      </a:cubicBezTo>
                      <a:cubicBezTo>
                        <a:pt x="16217" y="16542"/>
                        <a:pt x="15612" y="17291"/>
                        <a:pt x="15036" y="18069"/>
                      </a:cubicBezTo>
                      <a:lnTo>
                        <a:pt x="14806" y="18414"/>
                      </a:lnTo>
                      <a:cubicBezTo>
                        <a:pt x="14259" y="19221"/>
                        <a:pt x="13798" y="20085"/>
                        <a:pt x="13452" y="21007"/>
                      </a:cubicBezTo>
                      <a:cubicBezTo>
                        <a:pt x="13394" y="21093"/>
                        <a:pt x="13337" y="21237"/>
                        <a:pt x="13308" y="21381"/>
                      </a:cubicBezTo>
                      <a:cubicBezTo>
                        <a:pt x="12934" y="22303"/>
                        <a:pt x="12674" y="23253"/>
                        <a:pt x="12501" y="24204"/>
                      </a:cubicBezTo>
                      <a:cubicBezTo>
                        <a:pt x="12473" y="24348"/>
                        <a:pt x="12473" y="24463"/>
                        <a:pt x="12444" y="24607"/>
                      </a:cubicBezTo>
                      <a:cubicBezTo>
                        <a:pt x="12300" y="25558"/>
                        <a:pt x="12242" y="26537"/>
                        <a:pt x="12300" y="27516"/>
                      </a:cubicBezTo>
                      <a:cubicBezTo>
                        <a:pt x="12300" y="27660"/>
                        <a:pt x="12300" y="27776"/>
                        <a:pt x="12329" y="27920"/>
                      </a:cubicBezTo>
                      <a:cubicBezTo>
                        <a:pt x="12386" y="28870"/>
                        <a:pt x="12530" y="29821"/>
                        <a:pt x="12790" y="30800"/>
                      </a:cubicBezTo>
                      <a:lnTo>
                        <a:pt x="9506" y="31693"/>
                      </a:lnTo>
                      <a:cubicBezTo>
                        <a:pt x="9189" y="30512"/>
                        <a:pt x="9016" y="29273"/>
                        <a:pt x="8901" y="28092"/>
                      </a:cubicBezTo>
                      <a:lnTo>
                        <a:pt x="8901" y="27689"/>
                      </a:lnTo>
                      <a:cubicBezTo>
                        <a:pt x="8843" y="26479"/>
                        <a:pt x="8901" y="25241"/>
                        <a:pt x="9131" y="24031"/>
                      </a:cubicBezTo>
                      <a:cubicBezTo>
                        <a:pt x="9131" y="23887"/>
                        <a:pt x="9160" y="23772"/>
                        <a:pt x="9189" y="23628"/>
                      </a:cubicBezTo>
                      <a:cubicBezTo>
                        <a:pt x="9419" y="22447"/>
                        <a:pt x="9736" y="21237"/>
                        <a:pt x="10168" y="20085"/>
                      </a:cubicBezTo>
                      <a:cubicBezTo>
                        <a:pt x="10197" y="19941"/>
                        <a:pt x="10284" y="19854"/>
                        <a:pt x="10312" y="19739"/>
                      </a:cubicBezTo>
                      <a:cubicBezTo>
                        <a:pt x="10370" y="19509"/>
                        <a:pt x="10485" y="19307"/>
                        <a:pt x="10600" y="19048"/>
                      </a:cubicBezTo>
                      <a:cubicBezTo>
                        <a:pt x="11004" y="18155"/>
                        <a:pt x="11493" y="17291"/>
                        <a:pt x="12041" y="16484"/>
                      </a:cubicBezTo>
                      <a:lnTo>
                        <a:pt x="12242" y="16168"/>
                      </a:lnTo>
                      <a:cubicBezTo>
                        <a:pt x="12934" y="15159"/>
                        <a:pt x="13711" y="14238"/>
                        <a:pt x="14633" y="13402"/>
                      </a:cubicBezTo>
                      <a:cubicBezTo>
                        <a:pt x="14719" y="13287"/>
                        <a:pt x="14835" y="13230"/>
                        <a:pt x="14921" y="13114"/>
                      </a:cubicBezTo>
                      <a:cubicBezTo>
                        <a:pt x="15814" y="12279"/>
                        <a:pt x="16793" y="11530"/>
                        <a:pt x="17830" y="10925"/>
                      </a:cubicBezTo>
                      <a:cubicBezTo>
                        <a:pt x="17945" y="10839"/>
                        <a:pt x="18032" y="10781"/>
                        <a:pt x="18176" y="10695"/>
                      </a:cubicBezTo>
                      <a:cubicBezTo>
                        <a:pt x="18723" y="10378"/>
                        <a:pt x="19270" y="10090"/>
                        <a:pt x="19818" y="9831"/>
                      </a:cubicBezTo>
                      <a:cubicBezTo>
                        <a:pt x="20336" y="9571"/>
                        <a:pt x="20912" y="9370"/>
                        <a:pt x="21488" y="9139"/>
                      </a:cubicBezTo>
                      <a:cubicBezTo>
                        <a:pt x="21632" y="9111"/>
                        <a:pt x="21748" y="9082"/>
                        <a:pt x="21892" y="8995"/>
                      </a:cubicBezTo>
                      <a:cubicBezTo>
                        <a:pt x="23044" y="8621"/>
                        <a:pt x="24282" y="8362"/>
                        <a:pt x="25463" y="8218"/>
                      </a:cubicBezTo>
                      <a:cubicBezTo>
                        <a:pt x="25607" y="8218"/>
                        <a:pt x="25723" y="8189"/>
                        <a:pt x="25867" y="8189"/>
                      </a:cubicBezTo>
                      <a:cubicBezTo>
                        <a:pt x="26471" y="8102"/>
                        <a:pt x="27076" y="8102"/>
                        <a:pt x="27681" y="8102"/>
                      </a:cubicBezTo>
                      <a:close/>
                      <a:moveTo>
                        <a:pt x="27595" y="4214"/>
                      </a:moveTo>
                      <a:cubicBezTo>
                        <a:pt x="28056" y="4214"/>
                        <a:pt x="28545" y="4214"/>
                        <a:pt x="29035" y="4243"/>
                      </a:cubicBezTo>
                      <a:cubicBezTo>
                        <a:pt x="29179" y="4243"/>
                        <a:pt x="29323" y="4243"/>
                        <a:pt x="29467" y="4300"/>
                      </a:cubicBezTo>
                      <a:cubicBezTo>
                        <a:pt x="29553" y="4300"/>
                        <a:pt x="29698" y="4329"/>
                        <a:pt x="29813" y="4329"/>
                      </a:cubicBezTo>
                      <a:cubicBezTo>
                        <a:pt x="29957" y="4329"/>
                        <a:pt x="30072" y="4358"/>
                        <a:pt x="30216" y="4358"/>
                      </a:cubicBezTo>
                      <a:cubicBezTo>
                        <a:pt x="30389" y="4358"/>
                        <a:pt x="30562" y="4387"/>
                        <a:pt x="30763" y="4444"/>
                      </a:cubicBezTo>
                      <a:cubicBezTo>
                        <a:pt x="30907" y="4444"/>
                        <a:pt x="31051" y="4473"/>
                        <a:pt x="31195" y="4502"/>
                      </a:cubicBezTo>
                      <a:cubicBezTo>
                        <a:pt x="31800" y="4617"/>
                        <a:pt x="32434" y="4732"/>
                        <a:pt x="33068" y="4905"/>
                      </a:cubicBezTo>
                      <a:cubicBezTo>
                        <a:pt x="33212" y="4934"/>
                        <a:pt x="33298" y="4963"/>
                        <a:pt x="33442" y="5020"/>
                      </a:cubicBezTo>
                      <a:cubicBezTo>
                        <a:pt x="33845" y="5107"/>
                        <a:pt x="34249" y="5222"/>
                        <a:pt x="34594" y="5366"/>
                      </a:cubicBezTo>
                      <a:cubicBezTo>
                        <a:pt x="34652" y="5366"/>
                        <a:pt x="34709" y="5395"/>
                        <a:pt x="34738" y="5395"/>
                      </a:cubicBezTo>
                      <a:cubicBezTo>
                        <a:pt x="34825" y="5452"/>
                        <a:pt x="34882" y="5452"/>
                        <a:pt x="34969" y="5481"/>
                      </a:cubicBezTo>
                      <a:cubicBezTo>
                        <a:pt x="35026" y="5510"/>
                        <a:pt x="35084" y="5510"/>
                        <a:pt x="35141" y="5539"/>
                      </a:cubicBezTo>
                      <a:cubicBezTo>
                        <a:pt x="35718" y="5769"/>
                        <a:pt x="36265" y="5971"/>
                        <a:pt x="36841" y="6230"/>
                      </a:cubicBezTo>
                      <a:cubicBezTo>
                        <a:pt x="36985" y="6317"/>
                        <a:pt x="37100" y="6345"/>
                        <a:pt x="37244" y="6403"/>
                      </a:cubicBezTo>
                      <a:cubicBezTo>
                        <a:pt x="37273" y="6403"/>
                        <a:pt x="37273" y="6403"/>
                        <a:pt x="37302" y="6461"/>
                      </a:cubicBezTo>
                      <a:cubicBezTo>
                        <a:pt x="37705" y="6633"/>
                        <a:pt x="38108" y="6835"/>
                        <a:pt x="38483" y="7065"/>
                      </a:cubicBezTo>
                      <a:lnTo>
                        <a:pt x="38540" y="7065"/>
                      </a:lnTo>
                      <a:cubicBezTo>
                        <a:pt x="38627" y="7123"/>
                        <a:pt x="38771" y="7209"/>
                        <a:pt x="38886" y="7267"/>
                      </a:cubicBezTo>
                      <a:cubicBezTo>
                        <a:pt x="38972" y="7325"/>
                        <a:pt x="39001" y="7353"/>
                        <a:pt x="39059" y="7382"/>
                      </a:cubicBezTo>
                      <a:lnTo>
                        <a:pt x="39404" y="7613"/>
                      </a:lnTo>
                      <a:cubicBezTo>
                        <a:pt x="39635" y="7757"/>
                        <a:pt x="39894" y="7930"/>
                        <a:pt x="40153" y="8102"/>
                      </a:cubicBezTo>
                      <a:cubicBezTo>
                        <a:pt x="40182" y="8131"/>
                        <a:pt x="40211" y="8131"/>
                        <a:pt x="40269" y="8189"/>
                      </a:cubicBezTo>
                      <a:lnTo>
                        <a:pt x="40297" y="8189"/>
                      </a:lnTo>
                      <a:cubicBezTo>
                        <a:pt x="40413" y="8246"/>
                        <a:pt x="40499" y="8333"/>
                        <a:pt x="40643" y="8419"/>
                      </a:cubicBezTo>
                      <a:lnTo>
                        <a:pt x="40729" y="8477"/>
                      </a:lnTo>
                      <a:cubicBezTo>
                        <a:pt x="40758" y="8506"/>
                        <a:pt x="40787" y="8506"/>
                        <a:pt x="40845" y="8534"/>
                      </a:cubicBezTo>
                      <a:lnTo>
                        <a:pt x="41277" y="8851"/>
                      </a:lnTo>
                      <a:cubicBezTo>
                        <a:pt x="41306" y="8909"/>
                        <a:pt x="41334" y="8938"/>
                        <a:pt x="41421" y="8967"/>
                      </a:cubicBezTo>
                      <a:cubicBezTo>
                        <a:pt x="41565" y="9082"/>
                        <a:pt x="41651" y="9197"/>
                        <a:pt x="41795" y="9283"/>
                      </a:cubicBezTo>
                      <a:cubicBezTo>
                        <a:pt x="41853" y="9341"/>
                        <a:pt x="41882" y="9370"/>
                        <a:pt x="41910" y="9370"/>
                      </a:cubicBezTo>
                      <a:cubicBezTo>
                        <a:pt x="42026" y="9427"/>
                        <a:pt x="42141" y="9543"/>
                        <a:pt x="42227" y="9658"/>
                      </a:cubicBezTo>
                      <a:cubicBezTo>
                        <a:pt x="42314" y="9715"/>
                        <a:pt x="42371" y="9802"/>
                        <a:pt x="42487" y="9859"/>
                      </a:cubicBezTo>
                      <a:cubicBezTo>
                        <a:pt x="42602" y="9975"/>
                        <a:pt x="42717" y="10061"/>
                        <a:pt x="42803" y="10147"/>
                      </a:cubicBezTo>
                      <a:lnTo>
                        <a:pt x="42861" y="10205"/>
                      </a:lnTo>
                      <a:lnTo>
                        <a:pt x="43005" y="10349"/>
                      </a:lnTo>
                      <a:lnTo>
                        <a:pt x="43034" y="10378"/>
                      </a:lnTo>
                      <a:lnTo>
                        <a:pt x="43293" y="10637"/>
                      </a:lnTo>
                      <a:cubicBezTo>
                        <a:pt x="43322" y="10666"/>
                        <a:pt x="43351" y="10666"/>
                        <a:pt x="43351" y="10695"/>
                      </a:cubicBezTo>
                      <a:cubicBezTo>
                        <a:pt x="43379" y="10724"/>
                        <a:pt x="43437" y="10781"/>
                        <a:pt x="43495" y="10810"/>
                      </a:cubicBezTo>
                      <a:lnTo>
                        <a:pt x="43667" y="10983"/>
                      </a:lnTo>
                      <a:lnTo>
                        <a:pt x="43783" y="11098"/>
                      </a:lnTo>
                      <a:cubicBezTo>
                        <a:pt x="43812" y="11127"/>
                        <a:pt x="43869" y="11156"/>
                        <a:pt x="43898" y="11242"/>
                      </a:cubicBezTo>
                      <a:cubicBezTo>
                        <a:pt x="43927" y="11271"/>
                        <a:pt x="43927" y="11300"/>
                        <a:pt x="43956" y="11300"/>
                      </a:cubicBezTo>
                      <a:cubicBezTo>
                        <a:pt x="44071" y="11415"/>
                        <a:pt x="44157" y="11501"/>
                        <a:pt x="44215" y="11588"/>
                      </a:cubicBezTo>
                      <a:cubicBezTo>
                        <a:pt x="44244" y="11674"/>
                        <a:pt x="44330" y="11703"/>
                        <a:pt x="44388" y="11789"/>
                      </a:cubicBezTo>
                      <a:cubicBezTo>
                        <a:pt x="44445" y="11818"/>
                        <a:pt x="44445" y="11847"/>
                        <a:pt x="44474" y="11876"/>
                      </a:cubicBezTo>
                      <a:cubicBezTo>
                        <a:pt x="44589" y="11991"/>
                        <a:pt x="44647" y="12106"/>
                        <a:pt x="44733" y="12164"/>
                      </a:cubicBezTo>
                      <a:lnTo>
                        <a:pt x="44762" y="12221"/>
                      </a:lnTo>
                      <a:cubicBezTo>
                        <a:pt x="44877" y="12308"/>
                        <a:pt x="44935" y="12423"/>
                        <a:pt x="45050" y="12538"/>
                      </a:cubicBezTo>
                      <a:lnTo>
                        <a:pt x="45165" y="12653"/>
                      </a:lnTo>
                      <a:cubicBezTo>
                        <a:pt x="45223" y="12711"/>
                        <a:pt x="45252" y="12797"/>
                        <a:pt x="45338" y="12855"/>
                      </a:cubicBezTo>
                      <a:lnTo>
                        <a:pt x="45367" y="12941"/>
                      </a:lnTo>
                      <a:cubicBezTo>
                        <a:pt x="45453" y="13028"/>
                        <a:pt x="45511" y="13143"/>
                        <a:pt x="45626" y="13230"/>
                      </a:cubicBezTo>
                      <a:lnTo>
                        <a:pt x="45684" y="13316"/>
                      </a:lnTo>
                      <a:cubicBezTo>
                        <a:pt x="45770" y="13431"/>
                        <a:pt x="45799" y="13518"/>
                        <a:pt x="45799" y="13604"/>
                      </a:cubicBezTo>
                      <a:cubicBezTo>
                        <a:pt x="45828" y="13748"/>
                        <a:pt x="45799" y="13892"/>
                        <a:pt x="45770" y="14036"/>
                      </a:cubicBezTo>
                      <a:cubicBezTo>
                        <a:pt x="45799" y="14295"/>
                        <a:pt x="45713" y="14439"/>
                        <a:pt x="45540" y="14526"/>
                      </a:cubicBezTo>
                      <a:lnTo>
                        <a:pt x="43437" y="15966"/>
                      </a:lnTo>
                      <a:cubicBezTo>
                        <a:pt x="42717" y="14900"/>
                        <a:pt x="41910" y="13978"/>
                        <a:pt x="41018" y="13114"/>
                      </a:cubicBezTo>
                      <a:cubicBezTo>
                        <a:pt x="40902" y="12999"/>
                        <a:pt x="40816" y="12941"/>
                        <a:pt x="40729" y="12826"/>
                      </a:cubicBezTo>
                      <a:cubicBezTo>
                        <a:pt x="40067" y="12221"/>
                        <a:pt x="39347" y="11674"/>
                        <a:pt x="38627" y="11127"/>
                      </a:cubicBezTo>
                      <a:cubicBezTo>
                        <a:pt x="38339" y="10925"/>
                        <a:pt x="38051" y="10724"/>
                        <a:pt x="37734" y="10551"/>
                      </a:cubicBezTo>
                      <a:cubicBezTo>
                        <a:pt x="37619" y="10493"/>
                        <a:pt x="37532" y="10407"/>
                        <a:pt x="37388" y="10349"/>
                      </a:cubicBezTo>
                      <a:cubicBezTo>
                        <a:pt x="36294" y="9687"/>
                        <a:pt x="35141" y="9197"/>
                        <a:pt x="33961" y="8765"/>
                      </a:cubicBezTo>
                      <a:cubicBezTo>
                        <a:pt x="33817" y="8707"/>
                        <a:pt x="33701" y="8678"/>
                        <a:pt x="33557" y="8621"/>
                      </a:cubicBezTo>
                      <a:cubicBezTo>
                        <a:pt x="32376" y="8218"/>
                        <a:pt x="31138" y="7958"/>
                        <a:pt x="29899" y="7814"/>
                      </a:cubicBezTo>
                      <a:cubicBezTo>
                        <a:pt x="29755" y="7814"/>
                        <a:pt x="29640" y="7786"/>
                        <a:pt x="29496" y="7786"/>
                      </a:cubicBezTo>
                      <a:cubicBezTo>
                        <a:pt x="28862" y="7728"/>
                        <a:pt x="28243" y="7699"/>
                        <a:pt x="27624" y="7699"/>
                      </a:cubicBezTo>
                      <a:cubicBezTo>
                        <a:pt x="27004" y="7699"/>
                        <a:pt x="26385" y="7728"/>
                        <a:pt x="25751" y="7786"/>
                      </a:cubicBezTo>
                      <a:cubicBezTo>
                        <a:pt x="25607" y="7786"/>
                        <a:pt x="25492" y="7814"/>
                        <a:pt x="25348" y="7814"/>
                      </a:cubicBezTo>
                      <a:cubicBezTo>
                        <a:pt x="24138" y="7958"/>
                        <a:pt x="22900" y="8218"/>
                        <a:pt x="21690" y="8621"/>
                      </a:cubicBezTo>
                      <a:cubicBezTo>
                        <a:pt x="21546" y="8650"/>
                        <a:pt x="21431" y="8678"/>
                        <a:pt x="21287" y="8765"/>
                      </a:cubicBezTo>
                      <a:cubicBezTo>
                        <a:pt x="20711" y="8967"/>
                        <a:pt x="20135" y="9197"/>
                        <a:pt x="19558" y="9427"/>
                      </a:cubicBezTo>
                      <a:cubicBezTo>
                        <a:pt x="18982" y="9687"/>
                        <a:pt x="18435" y="9975"/>
                        <a:pt x="17917" y="10292"/>
                      </a:cubicBezTo>
                      <a:cubicBezTo>
                        <a:pt x="17801" y="10378"/>
                        <a:pt x="17657" y="10436"/>
                        <a:pt x="17542" y="10522"/>
                      </a:cubicBezTo>
                      <a:cubicBezTo>
                        <a:pt x="16448" y="11156"/>
                        <a:pt x="15497" y="11933"/>
                        <a:pt x="14547" y="12797"/>
                      </a:cubicBezTo>
                      <a:cubicBezTo>
                        <a:pt x="14460" y="12884"/>
                        <a:pt x="14345" y="12970"/>
                        <a:pt x="14259" y="13086"/>
                      </a:cubicBezTo>
                      <a:cubicBezTo>
                        <a:pt x="13366" y="13950"/>
                        <a:pt x="12530" y="14900"/>
                        <a:pt x="11839" y="15908"/>
                      </a:cubicBezTo>
                      <a:lnTo>
                        <a:pt x="11637" y="16254"/>
                      </a:lnTo>
                      <a:cubicBezTo>
                        <a:pt x="11090" y="17060"/>
                        <a:pt x="10600" y="17925"/>
                        <a:pt x="10168" y="18875"/>
                      </a:cubicBezTo>
                      <a:cubicBezTo>
                        <a:pt x="10053" y="19077"/>
                        <a:pt x="9938" y="19336"/>
                        <a:pt x="9880" y="19566"/>
                      </a:cubicBezTo>
                      <a:cubicBezTo>
                        <a:pt x="9852" y="19653"/>
                        <a:pt x="9765" y="19797"/>
                        <a:pt x="9736" y="19912"/>
                      </a:cubicBezTo>
                      <a:cubicBezTo>
                        <a:pt x="9275" y="21093"/>
                        <a:pt x="8930" y="22303"/>
                        <a:pt x="8728" y="23513"/>
                      </a:cubicBezTo>
                      <a:cubicBezTo>
                        <a:pt x="8699" y="23657"/>
                        <a:pt x="8699" y="23772"/>
                        <a:pt x="8642" y="23916"/>
                      </a:cubicBezTo>
                      <a:cubicBezTo>
                        <a:pt x="8469" y="25126"/>
                        <a:pt x="8411" y="26393"/>
                        <a:pt x="8440" y="27660"/>
                      </a:cubicBezTo>
                      <a:lnTo>
                        <a:pt x="8440" y="28064"/>
                      </a:lnTo>
                      <a:cubicBezTo>
                        <a:pt x="8498" y="29302"/>
                        <a:pt x="8728" y="30541"/>
                        <a:pt x="9045" y="31751"/>
                      </a:cubicBezTo>
                      <a:lnTo>
                        <a:pt x="6539" y="32442"/>
                      </a:lnTo>
                      <a:cubicBezTo>
                        <a:pt x="6467" y="32456"/>
                        <a:pt x="6395" y="32463"/>
                        <a:pt x="6323" y="32463"/>
                      </a:cubicBezTo>
                      <a:cubicBezTo>
                        <a:pt x="6251" y="32463"/>
                        <a:pt x="6179" y="32456"/>
                        <a:pt x="6107" y="32442"/>
                      </a:cubicBezTo>
                      <a:cubicBezTo>
                        <a:pt x="6049" y="32442"/>
                        <a:pt x="5992" y="32413"/>
                        <a:pt x="5963" y="32384"/>
                      </a:cubicBezTo>
                      <a:cubicBezTo>
                        <a:pt x="5877" y="32327"/>
                        <a:pt x="5819" y="32269"/>
                        <a:pt x="5733" y="32183"/>
                      </a:cubicBezTo>
                      <a:cubicBezTo>
                        <a:pt x="5675" y="32125"/>
                        <a:pt x="5617" y="32010"/>
                        <a:pt x="5589" y="31895"/>
                      </a:cubicBezTo>
                      <a:cubicBezTo>
                        <a:pt x="5531" y="31549"/>
                        <a:pt x="5444" y="31232"/>
                        <a:pt x="5387" y="30858"/>
                      </a:cubicBezTo>
                      <a:cubicBezTo>
                        <a:pt x="5329" y="30714"/>
                        <a:pt x="5300" y="30570"/>
                        <a:pt x="5300" y="30426"/>
                      </a:cubicBezTo>
                      <a:cubicBezTo>
                        <a:pt x="5185" y="29878"/>
                        <a:pt x="5156" y="29360"/>
                        <a:pt x="5099" y="28784"/>
                      </a:cubicBezTo>
                      <a:cubicBezTo>
                        <a:pt x="5099" y="28640"/>
                        <a:pt x="5041" y="28496"/>
                        <a:pt x="5041" y="28352"/>
                      </a:cubicBezTo>
                      <a:lnTo>
                        <a:pt x="5041" y="28208"/>
                      </a:lnTo>
                      <a:cubicBezTo>
                        <a:pt x="5041" y="28064"/>
                        <a:pt x="5041" y="27920"/>
                        <a:pt x="5012" y="27804"/>
                      </a:cubicBezTo>
                      <a:cubicBezTo>
                        <a:pt x="5012" y="27488"/>
                        <a:pt x="4984" y="27113"/>
                        <a:pt x="4984" y="26796"/>
                      </a:cubicBezTo>
                      <a:lnTo>
                        <a:pt x="4984" y="26364"/>
                      </a:lnTo>
                      <a:cubicBezTo>
                        <a:pt x="4984" y="25846"/>
                        <a:pt x="5012" y="25327"/>
                        <a:pt x="5041" y="24809"/>
                      </a:cubicBezTo>
                      <a:cubicBezTo>
                        <a:pt x="5041" y="24665"/>
                        <a:pt x="5099" y="24521"/>
                        <a:pt x="5099" y="24377"/>
                      </a:cubicBezTo>
                      <a:cubicBezTo>
                        <a:pt x="5128" y="24031"/>
                        <a:pt x="5156" y="23657"/>
                        <a:pt x="5243" y="23311"/>
                      </a:cubicBezTo>
                      <a:cubicBezTo>
                        <a:pt x="5243" y="23167"/>
                        <a:pt x="5272" y="23052"/>
                        <a:pt x="5300" y="22908"/>
                      </a:cubicBezTo>
                      <a:cubicBezTo>
                        <a:pt x="5300" y="22821"/>
                        <a:pt x="5329" y="22793"/>
                        <a:pt x="5329" y="22735"/>
                      </a:cubicBezTo>
                      <a:cubicBezTo>
                        <a:pt x="5387" y="22591"/>
                        <a:pt x="5387" y="22447"/>
                        <a:pt x="5416" y="22303"/>
                      </a:cubicBezTo>
                      <a:cubicBezTo>
                        <a:pt x="5531" y="21813"/>
                        <a:pt x="5617" y="21352"/>
                        <a:pt x="5733" y="20863"/>
                      </a:cubicBezTo>
                      <a:cubicBezTo>
                        <a:pt x="5761" y="20719"/>
                        <a:pt x="5819" y="20603"/>
                        <a:pt x="5848" y="20459"/>
                      </a:cubicBezTo>
                      <a:cubicBezTo>
                        <a:pt x="6021" y="19883"/>
                        <a:pt x="6193" y="19307"/>
                        <a:pt x="6424" y="18760"/>
                      </a:cubicBezTo>
                      <a:cubicBezTo>
                        <a:pt x="6453" y="18702"/>
                        <a:pt x="6453" y="18616"/>
                        <a:pt x="6481" y="18558"/>
                      </a:cubicBezTo>
                      <a:cubicBezTo>
                        <a:pt x="6539" y="18472"/>
                        <a:pt x="6539" y="18414"/>
                        <a:pt x="6568" y="18357"/>
                      </a:cubicBezTo>
                      <a:cubicBezTo>
                        <a:pt x="6597" y="18299"/>
                        <a:pt x="6597" y="18270"/>
                        <a:pt x="6625" y="18184"/>
                      </a:cubicBezTo>
                      <a:cubicBezTo>
                        <a:pt x="6769" y="17838"/>
                        <a:pt x="6971" y="17464"/>
                        <a:pt x="7115" y="17060"/>
                      </a:cubicBezTo>
                      <a:cubicBezTo>
                        <a:pt x="7144" y="17003"/>
                        <a:pt x="7144" y="16974"/>
                        <a:pt x="7173" y="16888"/>
                      </a:cubicBezTo>
                      <a:lnTo>
                        <a:pt x="7288" y="16686"/>
                      </a:lnTo>
                      <a:cubicBezTo>
                        <a:pt x="7576" y="16110"/>
                        <a:pt x="7864" y="15563"/>
                        <a:pt x="8181" y="15015"/>
                      </a:cubicBezTo>
                      <a:cubicBezTo>
                        <a:pt x="8267" y="14900"/>
                        <a:pt x="8325" y="14756"/>
                        <a:pt x="8411" y="14670"/>
                      </a:cubicBezTo>
                      <a:cubicBezTo>
                        <a:pt x="8498" y="14526"/>
                        <a:pt x="8613" y="14324"/>
                        <a:pt x="8728" y="14180"/>
                      </a:cubicBezTo>
                      <a:lnTo>
                        <a:pt x="8930" y="13863"/>
                      </a:lnTo>
                      <a:cubicBezTo>
                        <a:pt x="9016" y="13748"/>
                        <a:pt x="9074" y="13662"/>
                        <a:pt x="9160" y="13575"/>
                      </a:cubicBezTo>
                      <a:cubicBezTo>
                        <a:pt x="9218" y="13460"/>
                        <a:pt x="9333" y="13374"/>
                        <a:pt x="9419" y="13258"/>
                      </a:cubicBezTo>
                      <a:cubicBezTo>
                        <a:pt x="9794" y="12740"/>
                        <a:pt x="10197" y="12250"/>
                        <a:pt x="10629" y="11732"/>
                      </a:cubicBezTo>
                      <a:cubicBezTo>
                        <a:pt x="10744" y="11645"/>
                        <a:pt x="10802" y="11530"/>
                        <a:pt x="10917" y="11415"/>
                      </a:cubicBezTo>
                      <a:cubicBezTo>
                        <a:pt x="11205" y="11098"/>
                        <a:pt x="11493" y="10810"/>
                        <a:pt x="11810" y="10493"/>
                      </a:cubicBezTo>
                      <a:lnTo>
                        <a:pt x="11868" y="10436"/>
                      </a:lnTo>
                      <a:lnTo>
                        <a:pt x="12098" y="10205"/>
                      </a:lnTo>
                      <a:lnTo>
                        <a:pt x="12156" y="10147"/>
                      </a:lnTo>
                      <a:cubicBezTo>
                        <a:pt x="12617" y="9715"/>
                        <a:pt x="13106" y="9283"/>
                        <a:pt x="13625" y="8909"/>
                      </a:cubicBezTo>
                      <a:cubicBezTo>
                        <a:pt x="13740" y="8823"/>
                        <a:pt x="13826" y="8707"/>
                        <a:pt x="13942" y="8650"/>
                      </a:cubicBezTo>
                      <a:cubicBezTo>
                        <a:pt x="14259" y="8390"/>
                        <a:pt x="14633" y="8131"/>
                        <a:pt x="14979" y="7930"/>
                      </a:cubicBezTo>
                      <a:cubicBezTo>
                        <a:pt x="15094" y="7843"/>
                        <a:pt x="15209" y="7786"/>
                        <a:pt x="15353" y="7699"/>
                      </a:cubicBezTo>
                      <a:cubicBezTo>
                        <a:pt x="15468" y="7642"/>
                        <a:pt x="15612" y="7555"/>
                        <a:pt x="15699" y="7498"/>
                      </a:cubicBezTo>
                      <a:cubicBezTo>
                        <a:pt x="15814" y="7411"/>
                        <a:pt x="15929" y="7353"/>
                        <a:pt x="16073" y="7267"/>
                      </a:cubicBezTo>
                      <a:cubicBezTo>
                        <a:pt x="16390" y="7065"/>
                        <a:pt x="16764" y="6893"/>
                        <a:pt x="17110" y="6691"/>
                      </a:cubicBezTo>
                      <a:cubicBezTo>
                        <a:pt x="17225" y="6633"/>
                        <a:pt x="17369" y="6547"/>
                        <a:pt x="17485" y="6518"/>
                      </a:cubicBezTo>
                      <a:cubicBezTo>
                        <a:pt x="17657" y="6403"/>
                        <a:pt x="17859" y="6345"/>
                        <a:pt x="18061" y="6230"/>
                      </a:cubicBezTo>
                      <a:cubicBezTo>
                        <a:pt x="18233" y="6173"/>
                        <a:pt x="18435" y="6057"/>
                        <a:pt x="18637" y="5971"/>
                      </a:cubicBezTo>
                      <a:cubicBezTo>
                        <a:pt x="18781" y="5942"/>
                        <a:pt x="18867" y="5884"/>
                        <a:pt x="19011" y="5827"/>
                      </a:cubicBezTo>
                      <a:cubicBezTo>
                        <a:pt x="19386" y="5683"/>
                        <a:pt x="19789" y="5539"/>
                        <a:pt x="20135" y="5395"/>
                      </a:cubicBezTo>
                      <a:cubicBezTo>
                        <a:pt x="20279" y="5366"/>
                        <a:pt x="20394" y="5337"/>
                        <a:pt x="20538" y="5251"/>
                      </a:cubicBezTo>
                      <a:cubicBezTo>
                        <a:pt x="20682" y="5222"/>
                        <a:pt x="20797" y="5193"/>
                        <a:pt x="20912" y="5164"/>
                      </a:cubicBezTo>
                      <a:cubicBezTo>
                        <a:pt x="21056" y="5107"/>
                        <a:pt x="21172" y="5078"/>
                        <a:pt x="21316" y="5049"/>
                      </a:cubicBezTo>
                      <a:cubicBezTo>
                        <a:pt x="21719" y="4934"/>
                        <a:pt x="22151" y="4819"/>
                        <a:pt x="22554" y="4732"/>
                      </a:cubicBezTo>
                      <a:cubicBezTo>
                        <a:pt x="22698" y="4675"/>
                        <a:pt x="22842" y="4646"/>
                        <a:pt x="22929" y="4646"/>
                      </a:cubicBezTo>
                      <a:cubicBezTo>
                        <a:pt x="23591" y="4502"/>
                        <a:pt x="24225" y="4387"/>
                        <a:pt x="24887" y="4329"/>
                      </a:cubicBezTo>
                      <a:lnTo>
                        <a:pt x="24916" y="4329"/>
                      </a:lnTo>
                      <a:cubicBezTo>
                        <a:pt x="25031" y="4329"/>
                        <a:pt x="25175" y="4300"/>
                        <a:pt x="25319" y="4300"/>
                      </a:cubicBezTo>
                      <a:lnTo>
                        <a:pt x="25348" y="4300"/>
                      </a:lnTo>
                      <a:cubicBezTo>
                        <a:pt x="25780" y="4243"/>
                        <a:pt x="26212" y="4214"/>
                        <a:pt x="26644" y="4214"/>
                      </a:cubicBezTo>
                      <a:close/>
                      <a:moveTo>
                        <a:pt x="3399" y="30742"/>
                      </a:moveTo>
                      <a:cubicBezTo>
                        <a:pt x="3947" y="30742"/>
                        <a:pt x="4465" y="30829"/>
                        <a:pt x="4984" y="30886"/>
                      </a:cubicBezTo>
                      <a:cubicBezTo>
                        <a:pt x="5041" y="31290"/>
                        <a:pt x="5128" y="31693"/>
                        <a:pt x="5243" y="32096"/>
                      </a:cubicBezTo>
                      <a:cubicBezTo>
                        <a:pt x="5272" y="32240"/>
                        <a:pt x="5329" y="32384"/>
                        <a:pt x="5416" y="32471"/>
                      </a:cubicBezTo>
                      <a:cubicBezTo>
                        <a:pt x="5099" y="32672"/>
                        <a:pt x="4753" y="32816"/>
                        <a:pt x="4436" y="32960"/>
                      </a:cubicBezTo>
                      <a:cubicBezTo>
                        <a:pt x="3975" y="33133"/>
                        <a:pt x="3543" y="33277"/>
                        <a:pt x="3227" y="33335"/>
                      </a:cubicBezTo>
                      <a:cubicBezTo>
                        <a:pt x="2953" y="33397"/>
                        <a:pt x="2690" y="33427"/>
                        <a:pt x="2444" y="33427"/>
                      </a:cubicBezTo>
                      <a:cubicBezTo>
                        <a:pt x="2122" y="33427"/>
                        <a:pt x="1830" y="33375"/>
                        <a:pt x="1585" y="33277"/>
                      </a:cubicBezTo>
                      <a:cubicBezTo>
                        <a:pt x="1383" y="33191"/>
                        <a:pt x="1210" y="33047"/>
                        <a:pt x="1066" y="32903"/>
                      </a:cubicBezTo>
                      <a:cubicBezTo>
                        <a:pt x="922" y="32759"/>
                        <a:pt x="836" y="32586"/>
                        <a:pt x="807" y="32413"/>
                      </a:cubicBezTo>
                      <a:cubicBezTo>
                        <a:pt x="749" y="32240"/>
                        <a:pt x="807" y="32039"/>
                        <a:pt x="865" y="31866"/>
                      </a:cubicBezTo>
                      <a:cubicBezTo>
                        <a:pt x="980" y="31607"/>
                        <a:pt x="1153" y="31405"/>
                        <a:pt x="1412" y="31232"/>
                      </a:cubicBezTo>
                      <a:cubicBezTo>
                        <a:pt x="1930" y="30858"/>
                        <a:pt x="2650" y="30742"/>
                        <a:pt x="3399" y="30742"/>
                      </a:cubicBezTo>
                      <a:close/>
                      <a:moveTo>
                        <a:pt x="28060" y="1"/>
                      </a:moveTo>
                      <a:cubicBezTo>
                        <a:pt x="27543" y="1"/>
                        <a:pt x="27018" y="289"/>
                        <a:pt x="26731" y="815"/>
                      </a:cubicBezTo>
                      <a:cubicBezTo>
                        <a:pt x="26270" y="1593"/>
                        <a:pt x="26183" y="2630"/>
                        <a:pt x="26558" y="3955"/>
                      </a:cubicBezTo>
                      <a:cubicBezTo>
                        <a:pt x="26155" y="3955"/>
                        <a:pt x="25780" y="3983"/>
                        <a:pt x="25406" y="4041"/>
                      </a:cubicBezTo>
                      <a:cubicBezTo>
                        <a:pt x="25492" y="1765"/>
                        <a:pt x="24686" y="585"/>
                        <a:pt x="23735" y="383"/>
                      </a:cubicBezTo>
                      <a:cubicBezTo>
                        <a:pt x="23669" y="375"/>
                        <a:pt x="23603" y="371"/>
                        <a:pt x="23538" y="371"/>
                      </a:cubicBezTo>
                      <a:cubicBezTo>
                        <a:pt x="23144" y="371"/>
                        <a:pt x="22760" y="519"/>
                        <a:pt x="22439" y="815"/>
                      </a:cubicBezTo>
                      <a:cubicBezTo>
                        <a:pt x="21892" y="1362"/>
                        <a:pt x="21748" y="2255"/>
                        <a:pt x="22007" y="3321"/>
                      </a:cubicBezTo>
                      <a:cubicBezTo>
                        <a:pt x="22093" y="3551"/>
                        <a:pt x="22237" y="3983"/>
                        <a:pt x="22439" y="4502"/>
                      </a:cubicBezTo>
                      <a:cubicBezTo>
                        <a:pt x="22093" y="4559"/>
                        <a:pt x="21690" y="4675"/>
                        <a:pt x="21316" y="4790"/>
                      </a:cubicBezTo>
                      <a:cubicBezTo>
                        <a:pt x="21172" y="3407"/>
                        <a:pt x="20739" y="2486"/>
                        <a:pt x="20077" y="1967"/>
                      </a:cubicBezTo>
                      <a:lnTo>
                        <a:pt x="20019" y="1967"/>
                      </a:lnTo>
                      <a:cubicBezTo>
                        <a:pt x="19875" y="1881"/>
                        <a:pt x="19731" y="1765"/>
                        <a:pt x="19558" y="1737"/>
                      </a:cubicBezTo>
                      <a:cubicBezTo>
                        <a:pt x="19414" y="1650"/>
                        <a:pt x="19270" y="1621"/>
                        <a:pt x="19126" y="1621"/>
                      </a:cubicBezTo>
                      <a:cubicBezTo>
                        <a:pt x="19072" y="1615"/>
                        <a:pt x="19018" y="1612"/>
                        <a:pt x="18965" y="1612"/>
                      </a:cubicBezTo>
                      <a:cubicBezTo>
                        <a:pt x="18284" y="1612"/>
                        <a:pt x="17702" y="2116"/>
                        <a:pt x="17542" y="2918"/>
                      </a:cubicBezTo>
                      <a:cubicBezTo>
                        <a:pt x="17427" y="3494"/>
                        <a:pt x="17513" y="4156"/>
                        <a:pt x="17801" y="4790"/>
                      </a:cubicBezTo>
                      <a:cubicBezTo>
                        <a:pt x="17917" y="5049"/>
                        <a:pt x="18118" y="5424"/>
                        <a:pt x="18406" y="5856"/>
                      </a:cubicBezTo>
                      <a:cubicBezTo>
                        <a:pt x="18233" y="5942"/>
                        <a:pt x="18061" y="6000"/>
                        <a:pt x="17917" y="6086"/>
                      </a:cubicBezTo>
                      <a:cubicBezTo>
                        <a:pt x="17715" y="6144"/>
                        <a:pt x="17542" y="6259"/>
                        <a:pt x="17398" y="6345"/>
                      </a:cubicBezTo>
                      <a:cubicBezTo>
                        <a:pt x="16995" y="5049"/>
                        <a:pt x="16476" y="4214"/>
                        <a:pt x="15699" y="3782"/>
                      </a:cubicBezTo>
                      <a:cubicBezTo>
                        <a:pt x="15435" y="3606"/>
                        <a:pt x="15137" y="3531"/>
                        <a:pt x="14857" y="3531"/>
                      </a:cubicBezTo>
                      <a:cubicBezTo>
                        <a:pt x="14771" y="3531"/>
                        <a:pt x="14686" y="3538"/>
                        <a:pt x="14604" y="3551"/>
                      </a:cubicBezTo>
                      <a:cubicBezTo>
                        <a:pt x="13913" y="3667"/>
                        <a:pt x="13452" y="4243"/>
                        <a:pt x="13452" y="5078"/>
                      </a:cubicBezTo>
                      <a:cubicBezTo>
                        <a:pt x="13394" y="5942"/>
                        <a:pt x="13826" y="6835"/>
                        <a:pt x="14777" y="7843"/>
                      </a:cubicBezTo>
                      <a:cubicBezTo>
                        <a:pt x="14460" y="8074"/>
                        <a:pt x="14172" y="8275"/>
                        <a:pt x="13826" y="8506"/>
                      </a:cubicBezTo>
                      <a:cubicBezTo>
                        <a:pt x="13222" y="7267"/>
                        <a:pt x="12530" y="6518"/>
                        <a:pt x="11724" y="6259"/>
                      </a:cubicBezTo>
                      <a:cubicBezTo>
                        <a:pt x="11511" y="6183"/>
                        <a:pt x="11298" y="6147"/>
                        <a:pt x="11098" y="6147"/>
                      </a:cubicBezTo>
                      <a:cubicBezTo>
                        <a:pt x="10919" y="6147"/>
                        <a:pt x="10750" y="6176"/>
                        <a:pt x="10600" y="6230"/>
                      </a:cubicBezTo>
                      <a:cubicBezTo>
                        <a:pt x="10456" y="6288"/>
                        <a:pt x="10312" y="6374"/>
                        <a:pt x="10197" y="6432"/>
                      </a:cubicBezTo>
                      <a:cubicBezTo>
                        <a:pt x="9794" y="6777"/>
                        <a:pt x="9621" y="7296"/>
                        <a:pt x="9707" y="7930"/>
                      </a:cubicBezTo>
                      <a:cubicBezTo>
                        <a:pt x="9794" y="8823"/>
                        <a:pt x="10428" y="9658"/>
                        <a:pt x="11522" y="10464"/>
                      </a:cubicBezTo>
                      <a:cubicBezTo>
                        <a:pt x="11234" y="10724"/>
                        <a:pt x="11004" y="11012"/>
                        <a:pt x="10744" y="11300"/>
                      </a:cubicBezTo>
                      <a:cubicBezTo>
                        <a:pt x="10082" y="10407"/>
                        <a:pt x="9275" y="9571"/>
                        <a:pt x="8210" y="9399"/>
                      </a:cubicBezTo>
                      <a:cubicBezTo>
                        <a:pt x="8123" y="9384"/>
                        <a:pt x="8037" y="9377"/>
                        <a:pt x="7950" y="9377"/>
                      </a:cubicBezTo>
                      <a:cubicBezTo>
                        <a:pt x="7864" y="9377"/>
                        <a:pt x="7778" y="9384"/>
                        <a:pt x="7691" y="9399"/>
                      </a:cubicBezTo>
                      <a:cubicBezTo>
                        <a:pt x="7288" y="9427"/>
                        <a:pt x="6971" y="9600"/>
                        <a:pt x="6741" y="9859"/>
                      </a:cubicBezTo>
                      <a:cubicBezTo>
                        <a:pt x="6481" y="10147"/>
                        <a:pt x="6395" y="10551"/>
                        <a:pt x="6424" y="10954"/>
                      </a:cubicBezTo>
                      <a:cubicBezTo>
                        <a:pt x="6481" y="11617"/>
                        <a:pt x="6971" y="12394"/>
                        <a:pt x="7634" y="12884"/>
                      </a:cubicBezTo>
                      <a:cubicBezTo>
                        <a:pt x="7864" y="13028"/>
                        <a:pt x="8181" y="13258"/>
                        <a:pt x="8584" y="13460"/>
                      </a:cubicBezTo>
                      <a:cubicBezTo>
                        <a:pt x="8642" y="13489"/>
                        <a:pt x="8757" y="13575"/>
                        <a:pt x="8872" y="13604"/>
                      </a:cubicBezTo>
                      <a:cubicBezTo>
                        <a:pt x="8757" y="13748"/>
                        <a:pt x="8699" y="13892"/>
                        <a:pt x="8584" y="14007"/>
                      </a:cubicBezTo>
                      <a:cubicBezTo>
                        <a:pt x="8469" y="14180"/>
                        <a:pt x="8325" y="14353"/>
                        <a:pt x="8210" y="14555"/>
                      </a:cubicBezTo>
                      <a:cubicBezTo>
                        <a:pt x="7446" y="13763"/>
                        <a:pt x="6461" y="13027"/>
                        <a:pt x="5391" y="13027"/>
                      </a:cubicBezTo>
                      <a:cubicBezTo>
                        <a:pt x="5370" y="13027"/>
                        <a:pt x="5350" y="13027"/>
                        <a:pt x="5329" y="13028"/>
                      </a:cubicBezTo>
                      <a:cubicBezTo>
                        <a:pt x="5185" y="13028"/>
                        <a:pt x="5041" y="13028"/>
                        <a:pt x="4897" y="13057"/>
                      </a:cubicBezTo>
                      <a:cubicBezTo>
                        <a:pt x="4465" y="13172"/>
                        <a:pt x="4148" y="13402"/>
                        <a:pt x="3975" y="13719"/>
                      </a:cubicBezTo>
                      <a:cubicBezTo>
                        <a:pt x="3745" y="14036"/>
                        <a:pt x="3716" y="14439"/>
                        <a:pt x="3831" y="14843"/>
                      </a:cubicBezTo>
                      <a:cubicBezTo>
                        <a:pt x="4004" y="15476"/>
                        <a:pt x="4609" y="16168"/>
                        <a:pt x="5387" y="16513"/>
                      </a:cubicBezTo>
                      <a:cubicBezTo>
                        <a:pt x="5704" y="16715"/>
                        <a:pt x="6165" y="16888"/>
                        <a:pt x="6741" y="17032"/>
                      </a:cubicBezTo>
                      <a:cubicBezTo>
                        <a:pt x="6769" y="17032"/>
                        <a:pt x="6827" y="17032"/>
                        <a:pt x="6856" y="17060"/>
                      </a:cubicBezTo>
                      <a:cubicBezTo>
                        <a:pt x="6683" y="17435"/>
                        <a:pt x="6539" y="17809"/>
                        <a:pt x="6337" y="18213"/>
                      </a:cubicBezTo>
                      <a:cubicBezTo>
                        <a:pt x="5113" y="17338"/>
                        <a:pt x="4187" y="17101"/>
                        <a:pt x="3544" y="17101"/>
                      </a:cubicBezTo>
                      <a:cubicBezTo>
                        <a:pt x="3128" y="17101"/>
                        <a:pt x="2832" y="17200"/>
                        <a:pt x="2650" y="17291"/>
                      </a:cubicBezTo>
                      <a:cubicBezTo>
                        <a:pt x="2103" y="17521"/>
                        <a:pt x="1786" y="18069"/>
                        <a:pt x="1815" y="18645"/>
                      </a:cubicBezTo>
                      <a:cubicBezTo>
                        <a:pt x="1844" y="19336"/>
                        <a:pt x="2391" y="20200"/>
                        <a:pt x="3745" y="20632"/>
                      </a:cubicBezTo>
                      <a:cubicBezTo>
                        <a:pt x="4148" y="20747"/>
                        <a:pt x="4667" y="20834"/>
                        <a:pt x="5243" y="20920"/>
                      </a:cubicBezTo>
                      <a:cubicBezTo>
                        <a:pt x="5300" y="20920"/>
                        <a:pt x="5387" y="20920"/>
                        <a:pt x="5444" y="20949"/>
                      </a:cubicBezTo>
                      <a:cubicBezTo>
                        <a:pt x="5329" y="21381"/>
                        <a:pt x="5243" y="21784"/>
                        <a:pt x="5156" y="22216"/>
                      </a:cubicBezTo>
                      <a:cubicBezTo>
                        <a:pt x="4175" y="21726"/>
                        <a:pt x="3327" y="21476"/>
                        <a:pt x="2595" y="21476"/>
                      </a:cubicBezTo>
                      <a:cubicBezTo>
                        <a:pt x="2253" y="21476"/>
                        <a:pt x="1936" y="21530"/>
                        <a:pt x="1642" y="21640"/>
                      </a:cubicBezTo>
                      <a:cubicBezTo>
                        <a:pt x="1498" y="21669"/>
                        <a:pt x="1383" y="21756"/>
                        <a:pt x="1268" y="21813"/>
                      </a:cubicBezTo>
                      <a:cubicBezTo>
                        <a:pt x="836" y="22072"/>
                        <a:pt x="577" y="22476"/>
                        <a:pt x="548" y="22908"/>
                      </a:cubicBezTo>
                      <a:cubicBezTo>
                        <a:pt x="519" y="23369"/>
                        <a:pt x="721" y="23829"/>
                        <a:pt x="1124" y="24233"/>
                      </a:cubicBezTo>
                      <a:cubicBezTo>
                        <a:pt x="1700" y="24780"/>
                        <a:pt x="2564" y="25010"/>
                        <a:pt x="3716" y="25010"/>
                      </a:cubicBezTo>
                      <a:cubicBezTo>
                        <a:pt x="4033" y="25010"/>
                        <a:pt x="4379" y="24982"/>
                        <a:pt x="4724" y="24953"/>
                      </a:cubicBezTo>
                      <a:lnTo>
                        <a:pt x="4724" y="24953"/>
                      </a:lnTo>
                      <a:cubicBezTo>
                        <a:pt x="4696" y="25414"/>
                        <a:pt x="4667" y="25846"/>
                        <a:pt x="4667" y="26335"/>
                      </a:cubicBezTo>
                      <a:cubicBezTo>
                        <a:pt x="3808" y="26054"/>
                        <a:pt x="3071" y="25917"/>
                        <a:pt x="2441" y="25917"/>
                      </a:cubicBezTo>
                      <a:cubicBezTo>
                        <a:pt x="1844" y="25917"/>
                        <a:pt x="1342" y="26040"/>
                        <a:pt x="922" y="26278"/>
                      </a:cubicBezTo>
                      <a:cubicBezTo>
                        <a:pt x="692" y="26422"/>
                        <a:pt x="519" y="26566"/>
                        <a:pt x="375" y="26767"/>
                      </a:cubicBezTo>
                      <a:cubicBezTo>
                        <a:pt x="116" y="27084"/>
                        <a:pt x="1" y="27488"/>
                        <a:pt x="87" y="27833"/>
                      </a:cubicBezTo>
                      <a:cubicBezTo>
                        <a:pt x="145" y="28265"/>
                        <a:pt x="433" y="28669"/>
                        <a:pt x="865" y="28928"/>
                      </a:cubicBezTo>
                      <a:cubicBezTo>
                        <a:pt x="1354" y="29216"/>
                        <a:pt x="1873" y="29360"/>
                        <a:pt x="2535" y="29360"/>
                      </a:cubicBezTo>
                      <a:cubicBezTo>
                        <a:pt x="3025" y="29360"/>
                        <a:pt x="3659" y="29273"/>
                        <a:pt x="4292" y="29101"/>
                      </a:cubicBezTo>
                      <a:lnTo>
                        <a:pt x="4724" y="28985"/>
                      </a:lnTo>
                      <a:cubicBezTo>
                        <a:pt x="4753" y="29446"/>
                        <a:pt x="4840" y="29965"/>
                        <a:pt x="4897" y="30426"/>
                      </a:cubicBezTo>
                      <a:cubicBezTo>
                        <a:pt x="4425" y="30358"/>
                        <a:pt x="3900" y="30304"/>
                        <a:pt x="3381" y="30304"/>
                      </a:cubicBezTo>
                      <a:cubicBezTo>
                        <a:pt x="2570" y="30304"/>
                        <a:pt x="1772" y="30436"/>
                        <a:pt x="1210" y="30858"/>
                      </a:cubicBezTo>
                      <a:cubicBezTo>
                        <a:pt x="865" y="31059"/>
                        <a:pt x="663" y="31376"/>
                        <a:pt x="519" y="31693"/>
                      </a:cubicBezTo>
                      <a:cubicBezTo>
                        <a:pt x="404" y="31952"/>
                        <a:pt x="375" y="32183"/>
                        <a:pt x="404" y="32471"/>
                      </a:cubicBezTo>
                      <a:cubicBezTo>
                        <a:pt x="433" y="32730"/>
                        <a:pt x="548" y="32989"/>
                        <a:pt x="721" y="33191"/>
                      </a:cubicBezTo>
                      <a:cubicBezTo>
                        <a:pt x="922" y="33392"/>
                        <a:pt x="1153" y="33565"/>
                        <a:pt x="1412" y="33680"/>
                      </a:cubicBezTo>
                      <a:cubicBezTo>
                        <a:pt x="1729" y="33824"/>
                        <a:pt x="2103" y="33882"/>
                        <a:pt x="2506" y="33882"/>
                      </a:cubicBezTo>
                      <a:cubicBezTo>
                        <a:pt x="2737" y="33882"/>
                        <a:pt x="3025" y="33853"/>
                        <a:pt x="3284" y="33767"/>
                      </a:cubicBezTo>
                      <a:cubicBezTo>
                        <a:pt x="3659" y="33709"/>
                        <a:pt x="4091" y="33565"/>
                        <a:pt x="4552" y="33335"/>
                      </a:cubicBezTo>
                      <a:cubicBezTo>
                        <a:pt x="4897" y="33191"/>
                        <a:pt x="5272" y="33018"/>
                        <a:pt x="5617" y="32845"/>
                      </a:cubicBezTo>
                      <a:cubicBezTo>
                        <a:pt x="5617" y="32845"/>
                        <a:pt x="5675" y="32816"/>
                        <a:pt x="5704" y="32816"/>
                      </a:cubicBezTo>
                      <a:cubicBezTo>
                        <a:pt x="5704" y="32816"/>
                        <a:pt x="5733" y="32845"/>
                        <a:pt x="5761" y="32845"/>
                      </a:cubicBezTo>
                      <a:cubicBezTo>
                        <a:pt x="5963" y="32960"/>
                        <a:pt x="6165" y="33018"/>
                        <a:pt x="6395" y="33018"/>
                      </a:cubicBezTo>
                      <a:cubicBezTo>
                        <a:pt x="6481" y="33018"/>
                        <a:pt x="6597" y="33018"/>
                        <a:pt x="6712" y="32989"/>
                      </a:cubicBezTo>
                      <a:lnTo>
                        <a:pt x="7144" y="32874"/>
                      </a:lnTo>
                      <a:lnTo>
                        <a:pt x="9419" y="32211"/>
                      </a:lnTo>
                      <a:lnTo>
                        <a:pt x="12588" y="31347"/>
                      </a:lnTo>
                      <a:lnTo>
                        <a:pt x="13078" y="31203"/>
                      </a:lnTo>
                      <a:lnTo>
                        <a:pt x="14403" y="30858"/>
                      </a:lnTo>
                      <a:lnTo>
                        <a:pt x="16764" y="30195"/>
                      </a:lnTo>
                      <a:lnTo>
                        <a:pt x="19501" y="29446"/>
                      </a:lnTo>
                      <a:lnTo>
                        <a:pt x="19587" y="29446"/>
                      </a:lnTo>
                      <a:lnTo>
                        <a:pt x="19818" y="29389"/>
                      </a:lnTo>
                      <a:lnTo>
                        <a:pt x="20423" y="29187"/>
                      </a:lnTo>
                      <a:lnTo>
                        <a:pt x="20451" y="29187"/>
                      </a:lnTo>
                      <a:lnTo>
                        <a:pt x="24110" y="28179"/>
                      </a:lnTo>
                      <a:lnTo>
                        <a:pt x="25463" y="27804"/>
                      </a:lnTo>
                      <a:cubicBezTo>
                        <a:pt x="25463" y="28150"/>
                        <a:pt x="25550" y="28553"/>
                        <a:pt x="25723" y="28899"/>
                      </a:cubicBezTo>
                      <a:cubicBezTo>
                        <a:pt x="26126" y="29734"/>
                        <a:pt x="26904" y="30310"/>
                        <a:pt x="27854" y="30426"/>
                      </a:cubicBezTo>
                      <a:lnTo>
                        <a:pt x="28084" y="30426"/>
                      </a:lnTo>
                      <a:cubicBezTo>
                        <a:pt x="28488" y="30426"/>
                        <a:pt x="28862" y="30339"/>
                        <a:pt x="29208" y="30166"/>
                      </a:cubicBezTo>
                      <a:cubicBezTo>
                        <a:pt x="30187" y="29734"/>
                        <a:pt x="30734" y="28755"/>
                        <a:pt x="30734" y="27804"/>
                      </a:cubicBezTo>
                      <a:cubicBezTo>
                        <a:pt x="30734" y="27430"/>
                        <a:pt x="30648" y="27027"/>
                        <a:pt x="30475" y="26710"/>
                      </a:cubicBezTo>
                      <a:cubicBezTo>
                        <a:pt x="30302" y="26364"/>
                        <a:pt x="30072" y="26019"/>
                        <a:pt x="29784" y="25817"/>
                      </a:cubicBezTo>
                      <a:lnTo>
                        <a:pt x="30965" y="25010"/>
                      </a:lnTo>
                      <a:lnTo>
                        <a:pt x="34105" y="22908"/>
                      </a:lnTo>
                      <a:lnTo>
                        <a:pt x="34853" y="22389"/>
                      </a:lnTo>
                      <a:lnTo>
                        <a:pt x="35516" y="21957"/>
                      </a:lnTo>
                      <a:lnTo>
                        <a:pt x="37244" y="20805"/>
                      </a:lnTo>
                      <a:lnTo>
                        <a:pt x="40384" y="18674"/>
                      </a:lnTo>
                      <a:lnTo>
                        <a:pt x="43495" y="16571"/>
                      </a:lnTo>
                      <a:lnTo>
                        <a:pt x="43552" y="16571"/>
                      </a:lnTo>
                      <a:lnTo>
                        <a:pt x="45799" y="15015"/>
                      </a:lnTo>
                      <a:cubicBezTo>
                        <a:pt x="46145" y="14785"/>
                        <a:pt x="46317" y="14468"/>
                        <a:pt x="46346" y="14151"/>
                      </a:cubicBezTo>
                      <a:cubicBezTo>
                        <a:pt x="46375" y="14151"/>
                        <a:pt x="46375" y="14151"/>
                        <a:pt x="46433" y="14122"/>
                      </a:cubicBezTo>
                      <a:cubicBezTo>
                        <a:pt x="49025" y="13114"/>
                        <a:pt x="49918" y="11818"/>
                        <a:pt x="49918" y="10839"/>
                      </a:cubicBezTo>
                      <a:cubicBezTo>
                        <a:pt x="49889" y="10551"/>
                        <a:pt x="49832" y="10407"/>
                        <a:pt x="49803" y="10292"/>
                      </a:cubicBezTo>
                      <a:cubicBezTo>
                        <a:pt x="49659" y="9831"/>
                        <a:pt x="49313" y="9456"/>
                        <a:pt x="48795" y="9341"/>
                      </a:cubicBezTo>
                      <a:cubicBezTo>
                        <a:pt x="48634" y="9292"/>
                        <a:pt x="48467" y="9267"/>
                        <a:pt x="48296" y="9267"/>
                      </a:cubicBezTo>
                      <a:cubicBezTo>
                        <a:pt x="47669" y="9267"/>
                        <a:pt x="46986" y="9594"/>
                        <a:pt x="46375" y="10205"/>
                      </a:cubicBezTo>
                      <a:cubicBezTo>
                        <a:pt x="46001" y="10580"/>
                        <a:pt x="45482" y="11213"/>
                        <a:pt x="45079" y="11876"/>
                      </a:cubicBezTo>
                      <a:lnTo>
                        <a:pt x="44877" y="11674"/>
                      </a:lnTo>
                      <a:cubicBezTo>
                        <a:pt x="44848" y="11645"/>
                        <a:pt x="44791" y="11588"/>
                        <a:pt x="44791" y="11559"/>
                      </a:cubicBezTo>
                      <a:cubicBezTo>
                        <a:pt x="44762" y="11501"/>
                        <a:pt x="44704" y="11444"/>
                        <a:pt x="44618" y="11386"/>
                      </a:cubicBezTo>
                      <a:cubicBezTo>
                        <a:pt x="44560" y="11271"/>
                        <a:pt x="44445" y="11156"/>
                        <a:pt x="44330" y="11098"/>
                      </a:cubicBezTo>
                      <a:lnTo>
                        <a:pt x="44272" y="11012"/>
                      </a:lnTo>
                      <a:cubicBezTo>
                        <a:pt x="44215" y="10983"/>
                        <a:pt x="44186" y="10896"/>
                        <a:pt x="44128" y="10868"/>
                      </a:cubicBezTo>
                      <a:lnTo>
                        <a:pt x="44071" y="10839"/>
                      </a:lnTo>
                      <a:cubicBezTo>
                        <a:pt x="45655" y="9802"/>
                        <a:pt x="46577" y="8621"/>
                        <a:pt x="46577" y="7555"/>
                      </a:cubicBezTo>
                      <a:cubicBezTo>
                        <a:pt x="46577" y="7440"/>
                        <a:pt x="46577" y="7353"/>
                        <a:pt x="46519" y="7238"/>
                      </a:cubicBezTo>
                      <a:cubicBezTo>
                        <a:pt x="46433" y="6662"/>
                        <a:pt x="46029" y="6230"/>
                        <a:pt x="45453" y="6115"/>
                      </a:cubicBezTo>
                      <a:cubicBezTo>
                        <a:pt x="45345" y="6091"/>
                        <a:pt x="45229" y="6079"/>
                        <a:pt x="45107" y="6079"/>
                      </a:cubicBezTo>
                      <a:cubicBezTo>
                        <a:pt x="44483" y="6079"/>
                        <a:pt x="43704" y="6414"/>
                        <a:pt x="43005" y="7353"/>
                      </a:cubicBezTo>
                      <a:cubicBezTo>
                        <a:pt x="42717" y="7757"/>
                        <a:pt x="42343" y="8390"/>
                        <a:pt x="42112" y="9024"/>
                      </a:cubicBezTo>
                      <a:cubicBezTo>
                        <a:pt x="41968" y="8938"/>
                        <a:pt x="41853" y="8823"/>
                        <a:pt x="41709" y="8707"/>
                      </a:cubicBezTo>
                      <a:cubicBezTo>
                        <a:pt x="41680" y="8678"/>
                        <a:pt x="41594" y="8650"/>
                        <a:pt x="41565" y="8592"/>
                      </a:cubicBezTo>
                      <a:lnTo>
                        <a:pt x="41133" y="8275"/>
                      </a:lnTo>
                      <a:cubicBezTo>
                        <a:pt x="41104" y="8246"/>
                        <a:pt x="41046" y="8246"/>
                        <a:pt x="41018" y="8218"/>
                      </a:cubicBezTo>
                      <a:cubicBezTo>
                        <a:pt x="42890" y="6403"/>
                        <a:pt x="43034" y="4934"/>
                        <a:pt x="42573" y="4127"/>
                      </a:cubicBezTo>
                      <a:cubicBezTo>
                        <a:pt x="42328" y="3720"/>
                        <a:pt x="41878" y="3491"/>
                        <a:pt x="41368" y="3491"/>
                      </a:cubicBezTo>
                      <a:cubicBezTo>
                        <a:pt x="41338" y="3491"/>
                        <a:pt x="41307" y="3492"/>
                        <a:pt x="41277" y="3494"/>
                      </a:cubicBezTo>
                      <a:cubicBezTo>
                        <a:pt x="40470" y="3523"/>
                        <a:pt x="39721" y="4127"/>
                        <a:pt x="39232" y="5107"/>
                      </a:cubicBezTo>
                      <a:cubicBezTo>
                        <a:pt x="39001" y="5510"/>
                        <a:pt x="38828" y="6115"/>
                        <a:pt x="38656" y="6720"/>
                      </a:cubicBezTo>
                      <a:cubicBezTo>
                        <a:pt x="38252" y="6518"/>
                        <a:pt x="37878" y="6345"/>
                        <a:pt x="37503" y="6144"/>
                      </a:cubicBezTo>
                      <a:cubicBezTo>
                        <a:pt x="38080" y="5337"/>
                        <a:pt x="38598" y="4358"/>
                        <a:pt x="38598" y="3379"/>
                      </a:cubicBezTo>
                      <a:cubicBezTo>
                        <a:pt x="38598" y="3206"/>
                        <a:pt x="38598" y="3033"/>
                        <a:pt x="38540" y="2831"/>
                      </a:cubicBezTo>
                      <a:cubicBezTo>
                        <a:pt x="38454" y="2486"/>
                        <a:pt x="38310" y="2169"/>
                        <a:pt x="38080" y="1938"/>
                      </a:cubicBezTo>
                      <a:cubicBezTo>
                        <a:pt x="37820" y="1679"/>
                        <a:pt x="37496" y="1549"/>
                        <a:pt x="37144" y="1549"/>
                      </a:cubicBezTo>
                      <a:cubicBezTo>
                        <a:pt x="37026" y="1549"/>
                        <a:pt x="36906" y="1564"/>
                        <a:pt x="36783" y="1593"/>
                      </a:cubicBezTo>
                      <a:cubicBezTo>
                        <a:pt x="35286" y="1938"/>
                        <a:pt x="34911" y="3897"/>
                        <a:pt x="34767" y="5078"/>
                      </a:cubicBezTo>
                      <a:cubicBezTo>
                        <a:pt x="34364" y="4934"/>
                        <a:pt x="33961" y="4819"/>
                        <a:pt x="33615" y="4704"/>
                      </a:cubicBezTo>
                      <a:cubicBezTo>
                        <a:pt x="34249" y="3350"/>
                        <a:pt x="34364" y="2255"/>
                        <a:pt x="34047" y="1391"/>
                      </a:cubicBezTo>
                      <a:cubicBezTo>
                        <a:pt x="33845" y="930"/>
                        <a:pt x="33557" y="613"/>
                        <a:pt x="33212" y="469"/>
                      </a:cubicBezTo>
                      <a:cubicBezTo>
                        <a:pt x="33024" y="397"/>
                        <a:pt x="32844" y="361"/>
                        <a:pt x="32661" y="361"/>
                      </a:cubicBezTo>
                      <a:cubicBezTo>
                        <a:pt x="32477" y="361"/>
                        <a:pt x="32290" y="397"/>
                        <a:pt x="32088" y="469"/>
                      </a:cubicBezTo>
                      <a:cubicBezTo>
                        <a:pt x="30763" y="1045"/>
                        <a:pt x="30619" y="2918"/>
                        <a:pt x="30677" y="4127"/>
                      </a:cubicBezTo>
                      <a:cubicBezTo>
                        <a:pt x="30302" y="4070"/>
                        <a:pt x="29899" y="4041"/>
                        <a:pt x="29525" y="3983"/>
                      </a:cubicBezTo>
                      <a:cubicBezTo>
                        <a:pt x="29813" y="2687"/>
                        <a:pt x="29784" y="1593"/>
                        <a:pt x="29381" y="873"/>
                      </a:cubicBezTo>
                      <a:cubicBezTo>
                        <a:pt x="29150" y="441"/>
                        <a:pt x="28776" y="95"/>
                        <a:pt x="28373" y="37"/>
                      </a:cubicBezTo>
                      <a:cubicBezTo>
                        <a:pt x="28270" y="13"/>
                        <a:pt x="28165" y="1"/>
                        <a:pt x="280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123;p55"/>
                <p:cNvSpPr/>
                <p:nvPr/>
              </p:nvSpPr>
              <p:spPr>
                <a:xfrm>
                  <a:off x="2194088" y="1529650"/>
                  <a:ext cx="79000" cy="56525"/>
                </a:xfrm>
                <a:custGeom>
                  <a:avLst/>
                  <a:gdLst/>
                  <a:ahLst/>
                  <a:cxnLst/>
                  <a:rect l="l" t="t" r="r" b="b"/>
                  <a:pathLst>
                    <a:path w="3160" h="2261" extrusionOk="0">
                      <a:moveTo>
                        <a:pt x="1518" y="0"/>
                      </a:moveTo>
                      <a:cubicBezTo>
                        <a:pt x="1247" y="0"/>
                        <a:pt x="977" y="86"/>
                        <a:pt x="749" y="246"/>
                      </a:cubicBezTo>
                      <a:cubicBezTo>
                        <a:pt x="0" y="822"/>
                        <a:pt x="375" y="2061"/>
                        <a:pt x="1268" y="2234"/>
                      </a:cubicBezTo>
                      <a:cubicBezTo>
                        <a:pt x="1357" y="2252"/>
                        <a:pt x="1445" y="2261"/>
                        <a:pt x="1530" y="2261"/>
                      </a:cubicBezTo>
                      <a:cubicBezTo>
                        <a:pt x="2514" y="2261"/>
                        <a:pt x="3160" y="1104"/>
                        <a:pt x="2391" y="362"/>
                      </a:cubicBezTo>
                      <a:cubicBezTo>
                        <a:pt x="2144" y="115"/>
                        <a:pt x="1831" y="0"/>
                        <a:pt x="1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124;p55"/>
                <p:cNvSpPr/>
                <p:nvPr/>
              </p:nvSpPr>
              <p:spPr>
                <a:xfrm>
                  <a:off x="2406513" y="1434350"/>
                  <a:ext cx="65350" cy="58400"/>
                </a:xfrm>
                <a:custGeom>
                  <a:avLst/>
                  <a:gdLst/>
                  <a:ahLst/>
                  <a:cxnLst/>
                  <a:rect l="l" t="t" r="r" b="b"/>
                  <a:pathLst>
                    <a:path w="2614" h="2336" extrusionOk="0">
                      <a:moveTo>
                        <a:pt x="1247" y="0"/>
                      </a:moveTo>
                      <a:cubicBezTo>
                        <a:pt x="1170" y="0"/>
                        <a:pt x="1090" y="9"/>
                        <a:pt x="1009" y="26"/>
                      </a:cubicBezTo>
                      <a:cubicBezTo>
                        <a:pt x="490" y="141"/>
                        <a:pt x="1" y="631"/>
                        <a:pt x="58" y="1322"/>
                      </a:cubicBezTo>
                      <a:cubicBezTo>
                        <a:pt x="91" y="1978"/>
                        <a:pt x="609" y="2335"/>
                        <a:pt x="1151" y="2335"/>
                      </a:cubicBezTo>
                      <a:cubicBezTo>
                        <a:pt x="1560" y="2335"/>
                        <a:pt x="1983" y="2131"/>
                        <a:pt x="2219" y="1696"/>
                      </a:cubicBezTo>
                      <a:cubicBezTo>
                        <a:pt x="2614" y="933"/>
                        <a:pt x="2069" y="0"/>
                        <a:pt x="1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125;p55"/>
                <p:cNvSpPr/>
                <p:nvPr/>
              </p:nvSpPr>
              <p:spPr>
                <a:xfrm>
                  <a:off x="2197863" y="1588775"/>
                  <a:ext cx="116500" cy="75050"/>
                </a:xfrm>
                <a:custGeom>
                  <a:avLst/>
                  <a:gdLst/>
                  <a:ahLst/>
                  <a:cxnLst/>
                  <a:rect l="l" t="t" r="r" b="b"/>
                  <a:pathLst>
                    <a:path w="4660" h="3002" extrusionOk="0">
                      <a:moveTo>
                        <a:pt x="2869" y="1"/>
                      </a:moveTo>
                      <a:cubicBezTo>
                        <a:pt x="1813" y="1"/>
                        <a:pt x="547" y="695"/>
                        <a:pt x="253" y="1712"/>
                      </a:cubicBezTo>
                      <a:cubicBezTo>
                        <a:pt x="1" y="2518"/>
                        <a:pt x="630" y="3001"/>
                        <a:pt x="1507" y="3001"/>
                      </a:cubicBezTo>
                      <a:cubicBezTo>
                        <a:pt x="2134" y="3001"/>
                        <a:pt x="2888" y="2754"/>
                        <a:pt x="3536" y="2202"/>
                      </a:cubicBezTo>
                      <a:cubicBezTo>
                        <a:pt x="4660" y="1251"/>
                        <a:pt x="4170" y="128"/>
                        <a:pt x="3104" y="13"/>
                      </a:cubicBezTo>
                      <a:cubicBezTo>
                        <a:pt x="3027" y="5"/>
                        <a:pt x="2949" y="1"/>
                        <a:pt x="2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126;p55"/>
                <p:cNvSpPr/>
                <p:nvPr/>
              </p:nvSpPr>
              <p:spPr>
                <a:xfrm>
                  <a:off x="2418813" y="1486525"/>
                  <a:ext cx="126700" cy="74575"/>
                </a:xfrm>
                <a:custGeom>
                  <a:avLst/>
                  <a:gdLst/>
                  <a:ahLst/>
                  <a:cxnLst/>
                  <a:rect l="l" t="t" r="r" b="b"/>
                  <a:pathLst>
                    <a:path w="5068" h="2983" extrusionOk="0">
                      <a:moveTo>
                        <a:pt x="2963" y="0"/>
                      </a:moveTo>
                      <a:cubicBezTo>
                        <a:pt x="2052" y="0"/>
                        <a:pt x="1048" y="523"/>
                        <a:pt x="574" y="1222"/>
                      </a:cubicBezTo>
                      <a:cubicBezTo>
                        <a:pt x="0" y="2032"/>
                        <a:pt x="396" y="2983"/>
                        <a:pt x="1568" y="2983"/>
                      </a:cubicBezTo>
                      <a:cubicBezTo>
                        <a:pt x="1689" y="2983"/>
                        <a:pt x="1819" y="2972"/>
                        <a:pt x="1957" y="2951"/>
                      </a:cubicBezTo>
                      <a:cubicBezTo>
                        <a:pt x="3973" y="2634"/>
                        <a:pt x="5068" y="733"/>
                        <a:pt x="3685" y="128"/>
                      </a:cubicBezTo>
                      <a:cubicBezTo>
                        <a:pt x="3460" y="41"/>
                        <a:pt x="3215" y="0"/>
                        <a:pt x="29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127;p55"/>
                <p:cNvSpPr/>
                <p:nvPr/>
              </p:nvSpPr>
              <p:spPr>
                <a:xfrm>
                  <a:off x="2276888" y="1494725"/>
                  <a:ext cx="139900" cy="90650"/>
                </a:xfrm>
                <a:custGeom>
                  <a:avLst/>
                  <a:gdLst/>
                  <a:ahLst/>
                  <a:cxnLst/>
                  <a:rect l="l" t="t" r="r" b="b"/>
                  <a:pathLst>
                    <a:path w="5596" h="3626" extrusionOk="0">
                      <a:moveTo>
                        <a:pt x="4133" y="0"/>
                      </a:moveTo>
                      <a:cubicBezTo>
                        <a:pt x="4058" y="0"/>
                        <a:pt x="3977" y="10"/>
                        <a:pt x="3889" y="30"/>
                      </a:cubicBezTo>
                      <a:cubicBezTo>
                        <a:pt x="2420" y="318"/>
                        <a:pt x="980" y="1211"/>
                        <a:pt x="635" y="1615"/>
                      </a:cubicBezTo>
                      <a:cubicBezTo>
                        <a:pt x="1" y="2306"/>
                        <a:pt x="951" y="3199"/>
                        <a:pt x="1556" y="3458"/>
                      </a:cubicBezTo>
                      <a:cubicBezTo>
                        <a:pt x="1817" y="3573"/>
                        <a:pt x="2096" y="3625"/>
                        <a:pt x="2378" y="3625"/>
                      </a:cubicBezTo>
                      <a:cubicBezTo>
                        <a:pt x="3936" y="3625"/>
                        <a:pt x="5596" y="2023"/>
                        <a:pt x="4840" y="462"/>
                      </a:cubicBezTo>
                      <a:cubicBezTo>
                        <a:pt x="4698" y="202"/>
                        <a:pt x="4478" y="0"/>
                        <a:pt x="41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64" name="Google Shape;2163;p55"/>
          <p:cNvGrpSpPr/>
          <p:nvPr/>
        </p:nvGrpSpPr>
        <p:grpSpPr>
          <a:xfrm>
            <a:off x="2141146" y="1535511"/>
            <a:ext cx="328248" cy="304676"/>
            <a:chOff x="8656226" y="2547184"/>
            <a:chExt cx="234630" cy="217766"/>
          </a:xfrm>
        </p:grpSpPr>
        <p:sp>
          <p:nvSpPr>
            <p:cNvPr id="65" name="Google Shape;2164;p55"/>
            <p:cNvSpPr/>
            <p:nvPr/>
          </p:nvSpPr>
          <p:spPr>
            <a:xfrm>
              <a:off x="8656234" y="2554313"/>
              <a:ext cx="222024" cy="203504"/>
            </a:xfrm>
            <a:custGeom>
              <a:avLst/>
              <a:gdLst/>
              <a:ahLst/>
              <a:cxnLst/>
              <a:rect l="l" t="t" r="r" b="b"/>
              <a:pathLst>
                <a:path w="7115" h="6521" extrusionOk="0">
                  <a:moveTo>
                    <a:pt x="4867" y="0"/>
                  </a:moveTo>
                  <a:cubicBezTo>
                    <a:pt x="4688" y="0"/>
                    <a:pt x="4495" y="57"/>
                    <a:pt x="4350" y="148"/>
                  </a:cubicBezTo>
                  <a:cubicBezTo>
                    <a:pt x="4004" y="321"/>
                    <a:pt x="3687" y="667"/>
                    <a:pt x="3514" y="1099"/>
                  </a:cubicBezTo>
                  <a:cubicBezTo>
                    <a:pt x="3514" y="1070"/>
                    <a:pt x="3457" y="1070"/>
                    <a:pt x="3457" y="1041"/>
                  </a:cubicBezTo>
                  <a:cubicBezTo>
                    <a:pt x="3103" y="500"/>
                    <a:pt x="2568" y="169"/>
                    <a:pt x="2103" y="169"/>
                  </a:cubicBezTo>
                  <a:cubicBezTo>
                    <a:pt x="1925" y="169"/>
                    <a:pt x="1757" y="217"/>
                    <a:pt x="1613" y="321"/>
                  </a:cubicBezTo>
                  <a:cubicBezTo>
                    <a:pt x="1095" y="638"/>
                    <a:pt x="1008" y="1444"/>
                    <a:pt x="1412" y="2164"/>
                  </a:cubicBezTo>
                  <a:cubicBezTo>
                    <a:pt x="663" y="2222"/>
                    <a:pt x="87" y="2625"/>
                    <a:pt x="58" y="3201"/>
                  </a:cubicBezTo>
                  <a:cubicBezTo>
                    <a:pt x="0" y="3864"/>
                    <a:pt x="692" y="4440"/>
                    <a:pt x="1556" y="4498"/>
                  </a:cubicBezTo>
                  <a:lnTo>
                    <a:pt x="1671" y="4498"/>
                  </a:lnTo>
                  <a:cubicBezTo>
                    <a:pt x="1527" y="4757"/>
                    <a:pt x="1412" y="5016"/>
                    <a:pt x="1383" y="5246"/>
                  </a:cubicBezTo>
                  <a:cubicBezTo>
                    <a:pt x="1296" y="5765"/>
                    <a:pt x="1440" y="6197"/>
                    <a:pt x="1815" y="6399"/>
                  </a:cubicBezTo>
                  <a:cubicBezTo>
                    <a:pt x="1958" y="6481"/>
                    <a:pt x="2118" y="6521"/>
                    <a:pt x="2286" y="6521"/>
                  </a:cubicBezTo>
                  <a:cubicBezTo>
                    <a:pt x="2761" y="6521"/>
                    <a:pt x="3296" y="6203"/>
                    <a:pt x="3658" y="5650"/>
                  </a:cubicBezTo>
                  <a:cubicBezTo>
                    <a:pt x="3687" y="5563"/>
                    <a:pt x="3716" y="5506"/>
                    <a:pt x="3774" y="5477"/>
                  </a:cubicBezTo>
                  <a:cubicBezTo>
                    <a:pt x="4117" y="5982"/>
                    <a:pt x="4617" y="6275"/>
                    <a:pt x="5064" y="6275"/>
                  </a:cubicBezTo>
                  <a:cubicBezTo>
                    <a:pt x="5254" y="6275"/>
                    <a:pt x="5434" y="6222"/>
                    <a:pt x="5588" y="6111"/>
                  </a:cubicBezTo>
                  <a:cubicBezTo>
                    <a:pt x="6107" y="5794"/>
                    <a:pt x="6164" y="4958"/>
                    <a:pt x="5732" y="4238"/>
                  </a:cubicBezTo>
                  <a:cubicBezTo>
                    <a:pt x="6539" y="4123"/>
                    <a:pt x="7115" y="3633"/>
                    <a:pt x="7057" y="3029"/>
                  </a:cubicBezTo>
                  <a:cubicBezTo>
                    <a:pt x="7086" y="2481"/>
                    <a:pt x="6424" y="2049"/>
                    <a:pt x="5646" y="2020"/>
                  </a:cubicBezTo>
                  <a:cubicBezTo>
                    <a:pt x="5963" y="1185"/>
                    <a:pt x="5732" y="321"/>
                    <a:pt x="5156" y="62"/>
                  </a:cubicBezTo>
                  <a:cubicBezTo>
                    <a:pt x="5072" y="19"/>
                    <a:pt x="4971" y="0"/>
                    <a:pt x="48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 name="Google Shape;2165;p55"/>
            <p:cNvGrpSpPr/>
            <p:nvPr/>
          </p:nvGrpSpPr>
          <p:grpSpPr>
            <a:xfrm>
              <a:off x="8656226" y="2547184"/>
              <a:ext cx="234630" cy="217766"/>
              <a:chOff x="8205901" y="2931534"/>
              <a:chExt cx="234630" cy="217766"/>
            </a:xfrm>
          </p:grpSpPr>
          <p:sp>
            <p:nvSpPr>
              <p:cNvPr id="67" name="Google Shape;2166;p55"/>
              <p:cNvSpPr/>
              <p:nvPr/>
            </p:nvSpPr>
            <p:spPr>
              <a:xfrm>
                <a:off x="8254456" y="2939398"/>
                <a:ext cx="180677" cy="204721"/>
              </a:xfrm>
              <a:custGeom>
                <a:avLst/>
                <a:gdLst/>
                <a:ahLst/>
                <a:cxnLst/>
                <a:rect l="l" t="t" r="r" b="b"/>
                <a:pathLst>
                  <a:path w="5790" h="6560" extrusionOk="0">
                    <a:moveTo>
                      <a:pt x="3465" y="0"/>
                    </a:moveTo>
                    <a:cubicBezTo>
                      <a:pt x="3303" y="0"/>
                      <a:pt x="3135" y="45"/>
                      <a:pt x="2967" y="129"/>
                    </a:cubicBezTo>
                    <a:cubicBezTo>
                      <a:pt x="3053" y="2260"/>
                      <a:pt x="2045" y="4450"/>
                      <a:pt x="144" y="5256"/>
                    </a:cubicBezTo>
                    <a:cubicBezTo>
                      <a:pt x="87" y="5256"/>
                      <a:pt x="87" y="5285"/>
                      <a:pt x="58" y="5285"/>
                    </a:cubicBezTo>
                    <a:cubicBezTo>
                      <a:pt x="0" y="5746"/>
                      <a:pt x="144" y="6207"/>
                      <a:pt x="490" y="6437"/>
                    </a:cubicBezTo>
                    <a:cubicBezTo>
                      <a:pt x="633" y="6520"/>
                      <a:pt x="795" y="6559"/>
                      <a:pt x="965" y="6559"/>
                    </a:cubicBezTo>
                    <a:cubicBezTo>
                      <a:pt x="1447" y="6559"/>
                      <a:pt x="1993" y="6242"/>
                      <a:pt x="2333" y="5688"/>
                    </a:cubicBezTo>
                    <a:cubicBezTo>
                      <a:pt x="2362" y="5631"/>
                      <a:pt x="2391" y="5573"/>
                      <a:pt x="2449" y="5487"/>
                    </a:cubicBezTo>
                    <a:cubicBezTo>
                      <a:pt x="2802" y="5986"/>
                      <a:pt x="3321" y="6290"/>
                      <a:pt x="3778" y="6290"/>
                    </a:cubicBezTo>
                    <a:cubicBezTo>
                      <a:pt x="3953" y="6290"/>
                      <a:pt x="4119" y="6245"/>
                      <a:pt x="4263" y="6149"/>
                    </a:cubicBezTo>
                    <a:cubicBezTo>
                      <a:pt x="4782" y="5775"/>
                      <a:pt x="4810" y="4997"/>
                      <a:pt x="4407" y="4277"/>
                    </a:cubicBezTo>
                    <a:cubicBezTo>
                      <a:pt x="5214" y="4133"/>
                      <a:pt x="5790" y="3614"/>
                      <a:pt x="5761" y="3038"/>
                    </a:cubicBezTo>
                    <a:cubicBezTo>
                      <a:pt x="5761" y="2433"/>
                      <a:pt x="5099" y="2001"/>
                      <a:pt x="4263" y="2001"/>
                    </a:cubicBezTo>
                    <a:cubicBezTo>
                      <a:pt x="4609" y="1166"/>
                      <a:pt x="4378" y="302"/>
                      <a:pt x="3802" y="71"/>
                    </a:cubicBezTo>
                    <a:cubicBezTo>
                      <a:pt x="3694" y="23"/>
                      <a:pt x="3581" y="0"/>
                      <a:pt x="34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167;p55"/>
              <p:cNvSpPr/>
              <p:nvPr/>
            </p:nvSpPr>
            <p:spPr>
              <a:xfrm>
                <a:off x="8287689" y="3010395"/>
                <a:ext cx="75547" cy="58420"/>
              </a:xfrm>
              <a:custGeom>
                <a:avLst/>
                <a:gdLst/>
                <a:ahLst/>
                <a:cxnLst/>
                <a:rect l="l" t="t" r="r" b="b"/>
                <a:pathLst>
                  <a:path w="2421" h="1872" extrusionOk="0">
                    <a:moveTo>
                      <a:pt x="1393" y="0"/>
                    </a:moveTo>
                    <a:cubicBezTo>
                      <a:pt x="1212" y="0"/>
                      <a:pt x="1021" y="42"/>
                      <a:pt x="836" y="129"/>
                    </a:cubicBezTo>
                    <a:cubicBezTo>
                      <a:pt x="289" y="418"/>
                      <a:pt x="1" y="994"/>
                      <a:pt x="231" y="1426"/>
                    </a:cubicBezTo>
                    <a:cubicBezTo>
                      <a:pt x="365" y="1712"/>
                      <a:pt x="675" y="1872"/>
                      <a:pt x="1029" y="1872"/>
                    </a:cubicBezTo>
                    <a:cubicBezTo>
                      <a:pt x="1209" y="1872"/>
                      <a:pt x="1400" y="1830"/>
                      <a:pt x="1585" y="1743"/>
                    </a:cubicBezTo>
                    <a:cubicBezTo>
                      <a:pt x="2132" y="1483"/>
                      <a:pt x="2420" y="907"/>
                      <a:pt x="2190" y="446"/>
                    </a:cubicBezTo>
                    <a:cubicBezTo>
                      <a:pt x="2057" y="160"/>
                      <a:pt x="1746" y="0"/>
                      <a:pt x="13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168;p55"/>
              <p:cNvSpPr/>
              <p:nvPr/>
            </p:nvSpPr>
            <p:spPr>
              <a:xfrm>
                <a:off x="8205901" y="2931534"/>
                <a:ext cx="234630" cy="217766"/>
              </a:xfrm>
              <a:custGeom>
                <a:avLst/>
                <a:gdLst/>
                <a:ahLst/>
                <a:cxnLst/>
                <a:rect l="l" t="t" r="r" b="b"/>
                <a:pathLst>
                  <a:path w="7519" h="6978" extrusionOk="0">
                    <a:moveTo>
                      <a:pt x="5075" y="397"/>
                    </a:moveTo>
                    <a:cubicBezTo>
                      <a:pt x="5157" y="397"/>
                      <a:pt x="5243" y="410"/>
                      <a:pt x="5330" y="439"/>
                    </a:cubicBezTo>
                    <a:cubicBezTo>
                      <a:pt x="5790" y="640"/>
                      <a:pt x="5963" y="1389"/>
                      <a:pt x="5675" y="2109"/>
                    </a:cubicBezTo>
                    <a:cubicBezTo>
                      <a:pt x="5646" y="2167"/>
                      <a:pt x="5646" y="2224"/>
                      <a:pt x="5675" y="2282"/>
                    </a:cubicBezTo>
                    <a:cubicBezTo>
                      <a:pt x="5675" y="2368"/>
                      <a:pt x="5762" y="2397"/>
                      <a:pt x="5819" y="2397"/>
                    </a:cubicBezTo>
                    <a:cubicBezTo>
                      <a:pt x="6510" y="2426"/>
                      <a:pt x="7058" y="2829"/>
                      <a:pt x="7087" y="3290"/>
                    </a:cubicBezTo>
                    <a:cubicBezTo>
                      <a:pt x="7115" y="3751"/>
                      <a:pt x="6626" y="4183"/>
                      <a:pt x="5934" y="4298"/>
                    </a:cubicBezTo>
                    <a:cubicBezTo>
                      <a:pt x="5848" y="4298"/>
                      <a:pt x="5819" y="4356"/>
                      <a:pt x="5790" y="4414"/>
                    </a:cubicBezTo>
                    <a:cubicBezTo>
                      <a:pt x="5762" y="4442"/>
                      <a:pt x="5762" y="4529"/>
                      <a:pt x="5790" y="4586"/>
                    </a:cubicBezTo>
                    <a:cubicBezTo>
                      <a:pt x="6107" y="5220"/>
                      <a:pt x="6078" y="5940"/>
                      <a:pt x="5675" y="6171"/>
                    </a:cubicBezTo>
                    <a:cubicBezTo>
                      <a:pt x="5560" y="6247"/>
                      <a:pt x="5427" y="6283"/>
                      <a:pt x="5285" y="6283"/>
                    </a:cubicBezTo>
                    <a:cubicBezTo>
                      <a:pt x="4894" y="6283"/>
                      <a:pt x="4437" y="6010"/>
                      <a:pt x="4120" y="5566"/>
                    </a:cubicBezTo>
                    <a:cubicBezTo>
                      <a:pt x="4091" y="5537"/>
                      <a:pt x="4033" y="5508"/>
                      <a:pt x="3947" y="5508"/>
                    </a:cubicBezTo>
                    <a:cubicBezTo>
                      <a:pt x="3889" y="5508"/>
                      <a:pt x="3803" y="5537"/>
                      <a:pt x="3774" y="5595"/>
                    </a:cubicBezTo>
                    <a:cubicBezTo>
                      <a:pt x="3745" y="5681"/>
                      <a:pt x="3688" y="5710"/>
                      <a:pt x="3659" y="5796"/>
                    </a:cubicBezTo>
                    <a:cubicBezTo>
                      <a:pt x="3358" y="6269"/>
                      <a:pt x="2880" y="6566"/>
                      <a:pt x="2478" y="6566"/>
                    </a:cubicBezTo>
                    <a:cubicBezTo>
                      <a:pt x="2341" y="6566"/>
                      <a:pt x="2213" y="6532"/>
                      <a:pt x="2103" y="6459"/>
                    </a:cubicBezTo>
                    <a:cubicBezTo>
                      <a:pt x="1873" y="6286"/>
                      <a:pt x="1729" y="5940"/>
                      <a:pt x="1787" y="5508"/>
                    </a:cubicBezTo>
                    <a:cubicBezTo>
                      <a:pt x="1815" y="5278"/>
                      <a:pt x="1902" y="5018"/>
                      <a:pt x="2046" y="4817"/>
                    </a:cubicBezTo>
                    <a:cubicBezTo>
                      <a:pt x="2075" y="4730"/>
                      <a:pt x="2075" y="4673"/>
                      <a:pt x="2046" y="4586"/>
                    </a:cubicBezTo>
                    <a:cubicBezTo>
                      <a:pt x="2017" y="4529"/>
                      <a:pt x="1931" y="4500"/>
                      <a:pt x="1873" y="4500"/>
                    </a:cubicBezTo>
                    <a:lnTo>
                      <a:pt x="1758" y="4500"/>
                    </a:lnTo>
                    <a:cubicBezTo>
                      <a:pt x="1009" y="4442"/>
                      <a:pt x="375" y="3981"/>
                      <a:pt x="433" y="3434"/>
                    </a:cubicBezTo>
                    <a:cubicBezTo>
                      <a:pt x="462" y="2973"/>
                      <a:pt x="951" y="2628"/>
                      <a:pt x="1614" y="2570"/>
                    </a:cubicBezTo>
                    <a:cubicBezTo>
                      <a:pt x="1671" y="2570"/>
                      <a:pt x="1758" y="2541"/>
                      <a:pt x="1787" y="2484"/>
                    </a:cubicBezTo>
                    <a:cubicBezTo>
                      <a:pt x="1844" y="2426"/>
                      <a:pt x="1844" y="2368"/>
                      <a:pt x="1787" y="2282"/>
                    </a:cubicBezTo>
                    <a:cubicBezTo>
                      <a:pt x="1470" y="1677"/>
                      <a:pt x="1499" y="957"/>
                      <a:pt x="1902" y="698"/>
                    </a:cubicBezTo>
                    <a:cubicBezTo>
                      <a:pt x="2017" y="640"/>
                      <a:pt x="2161" y="611"/>
                      <a:pt x="2305" y="611"/>
                    </a:cubicBezTo>
                    <a:cubicBezTo>
                      <a:pt x="2363" y="611"/>
                      <a:pt x="2449" y="611"/>
                      <a:pt x="2507" y="554"/>
                    </a:cubicBezTo>
                    <a:cubicBezTo>
                      <a:pt x="2910" y="669"/>
                      <a:pt x="3256" y="928"/>
                      <a:pt x="3515" y="1303"/>
                    </a:cubicBezTo>
                    <a:lnTo>
                      <a:pt x="3544" y="1389"/>
                    </a:lnTo>
                    <a:cubicBezTo>
                      <a:pt x="3601" y="1447"/>
                      <a:pt x="3659" y="1504"/>
                      <a:pt x="3745" y="1504"/>
                    </a:cubicBezTo>
                    <a:cubicBezTo>
                      <a:pt x="3803" y="1504"/>
                      <a:pt x="3889" y="1447"/>
                      <a:pt x="3918" y="1389"/>
                    </a:cubicBezTo>
                    <a:cubicBezTo>
                      <a:pt x="4091" y="986"/>
                      <a:pt x="4350" y="698"/>
                      <a:pt x="4667" y="525"/>
                    </a:cubicBezTo>
                    <a:cubicBezTo>
                      <a:pt x="4763" y="448"/>
                      <a:pt x="4910" y="397"/>
                      <a:pt x="5075" y="397"/>
                    </a:cubicBezTo>
                    <a:close/>
                    <a:moveTo>
                      <a:pt x="4999" y="1"/>
                    </a:moveTo>
                    <a:cubicBezTo>
                      <a:pt x="4806" y="1"/>
                      <a:pt x="4616" y="52"/>
                      <a:pt x="4437" y="151"/>
                    </a:cubicBezTo>
                    <a:cubicBezTo>
                      <a:pt x="4149" y="295"/>
                      <a:pt x="3889" y="583"/>
                      <a:pt x="3659" y="928"/>
                    </a:cubicBezTo>
                    <a:cubicBezTo>
                      <a:pt x="3371" y="525"/>
                      <a:pt x="2996" y="266"/>
                      <a:pt x="2593" y="208"/>
                    </a:cubicBezTo>
                    <a:cubicBezTo>
                      <a:pt x="2464" y="178"/>
                      <a:pt x="2345" y="162"/>
                      <a:pt x="2235" y="162"/>
                    </a:cubicBezTo>
                    <a:cubicBezTo>
                      <a:pt x="2027" y="162"/>
                      <a:pt x="1851" y="220"/>
                      <a:pt x="1700" y="352"/>
                    </a:cubicBezTo>
                    <a:cubicBezTo>
                      <a:pt x="1153" y="669"/>
                      <a:pt x="1038" y="1418"/>
                      <a:pt x="1326" y="2167"/>
                    </a:cubicBezTo>
                    <a:cubicBezTo>
                      <a:pt x="634" y="2311"/>
                      <a:pt x="116" y="2801"/>
                      <a:pt x="58" y="3377"/>
                    </a:cubicBezTo>
                    <a:cubicBezTo>
                      <a:pt x="1" y="4097"/>
                      <a:pt x="692" y="4702"/>
                      <a:pt x="1585" y="4846"/>
                    </a:cubicBezTo>
                    <a:cubicBezTo>
                      <a:pt x="1499" y="5018"/>
                      <a:pt x="1470" y="5249"/>
                      <a:pt x="1441" y="5422"/>
                    </a:cubicBezTo>
                    <a:cubicBezTo>
                      <a:pt x="1355" y="6027"/>
                      <a:pt x="1585" y="6545"/>
                      <a:pt x="1988" y="6804"/>
                    </a:cubicBezTo>
                    <a:cubicBezTo>
                      <a:pt x="2161" y="6948"/>
                      <a:pt x="2334" y="6977"/>
                      <a:pt x="2564" y="6977"/>
                    </a:cubicBezTo>
                    <a:cubicBezTo>
                      <a:pt x="3054" y="6977"/>
                      <a:pt x="3659" y="6660"/>
                      <a:pt x="4005" y="6084"/>
                    </a:cubicBezTo>
                    <a:cubicBezTo>
                      <a:pt x="4390" y="6489"/>
                      <a:pt x="4867" y="6714"/>
                      <a:pt x="5304" y="6714"/>
                    </a:cubicBezTo>
                    <a:cubicBezTo>
                      <a:pt x="5519" y="6714"/>
                      <a:pt x="5725" y="6659"/>
                      <a:pt x="5906" y="6545"/>
                    </a:cubicBezTo>
                    <a:cubicBezTo>
                      <a:pt x="6453" y="6228"/>
                      <a:pt x="6597" y="5422"/>
                      <a:pt x="6251" y="4673"/>
                    </a:cubicBezTo>
                    <a:cubicBezTo>
                      <a:pt x="7029" y="4442"/>
                      <a:pt x="7519" y="3924"/>
                      <a:pt x="7490" y="3290"/>
                    </a:cubicBezTo>
                    <a:cubicBezTo>
                      <a:pt x="7490" y="2656"/>
                      <a:pt x="6914" y="2138"/>
                      <a:pt x="6107" y="2052"/>
                    </a:cubicBezTo>
                    <a:cubicBezTo>
                      <a:pt x="6338" y="1187"/>
                      <a:pt x="6078" y="352"/>
                      <a:pt x="5445" y="93"/>
                    </a:cubicBezTo>
                    <a:cubicBezTo>
                      <a:pt x="5295" y="31"/>
                      <a:pt x="5146" y="1"/>
                      <a:pt x="49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0" name="Google Shape;2169;p55"/>
          <p:cNvGrpSpPr/>
          <p:nvPr/>
        </p:nvGrpSpPr>
        <p:grpSpPr>
          <a:xfrm>
            <a:off x="6926738" y="1667963"/>
            <a:ext cx="425884" cy="383759"/>
            <a:chOff x="8549240" y="3624833"/>
            <a:chExt cx="237314" cy="213865"/>
          </a:xfrm>
        </p:grpSpPr>
        <p:sp>
          <p:nvSpPr>
            <p:cNvPr id="71" name="Google Shape;2170;p55"/>
            <p:cNvSpPr/>
            <p:nvPr/>
          </p:nvSpPr>
          <p:spPr>
            <a:xfrm>
              <a:off x="8555989" y="3631362"/>
              <a:ext cx="223833" cy="200789"/>
            </a:xfrm>
            <a:custGeom>
              <a:avLst/>
              <a:gdLst/>
              <a:ahLst/>
              <a:cxnLst/>
              <a:rect l="l" t="t" r="r" b="b"/>
              <a:pathLst>
                <a:path w="7173" h="6434" extrusionOk="0">
                  <a:moveTo>
                    <a:pt x="2373" y="0"/>
                  </a:moveTo>
                  <a:cubicBezTo>
                    <a:pt x="2239" y="0"/>
                    <a:pt x="2109" y="29"/>
                    <a:pt x="1988" y="89"/>
                  </a:cubicBezTo>
                  <a:cubicBezTo>
                    <a:pt x="1440" y="349"/>
                    <a:pt x="1268" y="1155"/>
                    <a:pt x="1584" y="1904"/>
                  </a:cubicBezTo>
                  <a:cubicBezTo>
                    <a:pt x="1555" y="1903"/>
                    <a:pt x="1526" y="1902"/>
                    <a:pt x="1498" y="1902"/>
                  </a:cubicBezTo>
                  <a:cubicBezTo>
                    <a:pt x="789" y="1902"/>
                    <a:pt x="226" y="2242"/>
                    <a:pt x="115" y="2768"/>
                  </a:cubicBezTo>
                  <a:cubicBezTo>
                    <a:pt x="0" y="3373"/>
                    <a:pt x="576" y="4064"/>
                    <a:pt x="1498" y="4208"/>
                  </a:cubicBezTo>
                  <a:lnTo>
                    <a:pt x="1584" y="4208"/>
                  </a:lnTo>
                  <a:cubicBezTo>
                    <a:pt x="1412" y="4410"/>
                    <a:pt x="1296" y="4669"/>
                    <a:pt x="1239" y="4929"/>
                  </a:cubicBezTo>
                  <a:cubicBezTo>
                    <a:pt x="1095" y="5389"/>
                    <a:pt x="1181" y="5850"/>
                    <a:pt x="1527" y="6138"/>
                  </a:cubicBezTo>
                  <a:cubicBezTo>
                    <a:pt x="1696" y="6277"/>
                    <a:pt x="1909" y="6344"/>
                    <a:pt x="2138" y="6344"/>
                  </a:cubicBezTo>
                  <a:cubicBezTo>
                    <a:pt x="2574" y="6344"/>
                    <a:pt x="3069" y="6102"/>
                    <a:pt x="3428" y="5649"/>
                  </a:cubicBezTo>
                  <a:cubicBezTo>
                    <a:pt x="3457" y="5562"/>
                    <a:pt x="3543" y="5533"/>
                    <a:pt x="3572" y="5476"/>
                  </a:cubicBezTo>
                  <a:cubicBezTo>
                    <a:pt x="3886" y="6060"/>
                    <a:pt x="4411" y="6433"/>
                    <a:pt x="4899" y="6433"/>
                  </a:cubicBezTo>
                  <a:cubicBezTo>
                    <a:pt x="5038" y="6433"/>
                    <a:pt x="5173" y="6403"/>
                    <a:pt x="5300" y="6340"/>
                  </a:cubicBezTo>
                  <a:cubicBezTo>
                    <a:pt x="5847" y="6081"/>
                    <a:pt x="6020" y="5245"/>
                    <a:pt x="5703" y="4496"/>
                  </a:cubicBezTo>
                  <a:cubicBezTo>
                    <a:pt x="6481" y="4468"/>
                    <a:pt x="7115" y="4036"/>
                    <a:pt x="7172" y="3460"/>
                  </a:cubicBezTo>
                  <a:cubicBezTo>
                    <a:pt x="7144" y="2912"/>
                    <a:pt x="6596" y="2365"/>
                    <a:pt x="5819" y="2250"/>
                  </a:cubicBezTo>
                  <a:cubicBezTo>
                    <a:pt x="6251" y="1472"/>
                    <a:pt x="6135" y="608"/>
                    <a:pt x="5559" y="291"/>
                  </a:cubicBezTo>
                  <a:cubicBezTo>
                    <a:pt x="5413" y="210"/>
                    <a:pt x="5258" y="175"/>
                    <a:pt x="5099" y="175"/>
                  </a:cubicBezTo>
                  <a:cubicBezTo>
                    <a:pt x="4975" y="175"/>
                    <a:pt x="4850" y="196"/>
                    <a:pt x="4724" y="233"/>
                  </a:cubicBezTo>
                  <a:cubicBezTo>
                    <a:pt x="4378" y="377"/>
                    <a:pt x="4004" y="666"/>
                    <a:pt x="3802" y="1098"/>
                  </a:cubicBezTo>
                  <a:cubicBezTo>
                    <a:pt x="3802" y="1069"/>
                    <a:pt x="3745" y="1069"/>
                    <a:pt x="3745" y="1040"/>
                  </a:cubicBezTo>
                  <a:cubicBezTo>
                    <a:pt x="3426" y="403"/>
                    <a:pt x="2875" y="0"/>
                    <a:pt x="23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 name="Google Shape;2171;p55"/>
            <p:cNvGrpSpPr/>
            <p:nvPr/>
          </p:nvGrpSpPr>
          <p:grpSpPr>
            <a:xfrm>
              <a:off x="8549240" y="3624833"/>
              <a:ext cx="237314" cy="213865"/>
              <a:chOff x="8365015" y="3739933"/>
              <a:chExt cx="237314" cy="213865"/>
            </a:xfrm>
          </p:grpSpPr>
          <p:sp>
            <p:nvSpPr>
              <p:cNvPr id="73" name="Google Shape;2172;p55"/>
              <p:cNvSpPr/>
              <p:nvPr/>
            </p:nvSpPr>
            <p:spPr>
              <a:xfrm>
                <a:off x="8406362" y="3749826"/>
                <a:ext cx="190569" cy="197918"/>
              </a:xfrm>
              <a:custGeom>
                <a:avLst/>
                <a:gdLst/>
                <a:ahLst/>
                <a:cxnLst/>
                <a:rect l="l" t="t" r="r" b="b"/>
                <a:pathLst>
                  <a:path w="6107" h="6342" extrusionOk="0">
                    <a:moveTo>
                      <a:pt x="4060" y="1"/>
                    </a:moveTo>
                    <a:cubicBezTo>
                      <a:pt x="3930" y="1"/>
                      <a:pt x="3794" y="29"/>
                      <a:pt x="3658" y="84"/>
                    </a:cubicBezTo>
                    <a:cubicBezTo>
                      <a:pt x="3428" y="2186"/>
                      <a:pt x="2218" y="4260"/>
                      <a:pt x="202" y="4808"/>
                    </a:cubicBezTo>
                    <a:cubicBezTo>
                      <a:pt x="144" y="4836"/>
                      <a:pt x="144" y="4836"/>
                      <a:pt x="115" y="4836"/>
                    </a:cubicBezTo>
                    <a:cubicBezTo>
                      <a:pt x="0" y="5355"/>
                      <a:pt x="86" y="5816"/>
                      <a:pt x="403" y="6075"/>
                    </a:cubicBezTo>
                    <a:cubicBezTo>
                      <a:pt x="557" y="6219"/>
                      <a:pt x="755" y="6286"/>
                      <a:pt x="973" y="6286"/>
                    </a:cubicBezTo>
                    <a:cubicBezTo>
                      <a:pt x="1408" y="6286"/>
                      <a:pt x="1920" y="6017"/>
                      <a:pt x="2304" y="5556"/>
                    </a:cubicBezTo>
                    <a:cubicBezTo>
                      <a:pt x="2391" y="5499"/>
                      <a:pt x="2420" y="5441"/>
                      <a:pt x="2448" y="5384"/>
                    </a:cubicBezTo>
                    <a:cubicBezTo>
                      <a:pt x="2763" y="5967"/>
                      <a:pt x="3287" y="6341"/>
                      <a:pt x="3776" y="6341"/>
                    </a:cubicBezTo>
                    <a:cubicBezTo>
                      <a:pt x="3914" y="6341"/>
                      <a:pt x="4050" y="6311"/>
                      <a:pt x="4177" y="6248"/>
                    </a:cubicBezTo>
                    <a:cubicBezTo>
                      <a:pt x="4724" y="5960"/>
                      <a:pt x="4897" y="5153"/>
                      <a:pt x="4580" y="4404"/>
                    </a:cubicBezTo>
                    <a:cubicBezTo>
                      <a:pt x="5386" y="4375"/>
                      <a:pt x="6020" y="3943"/>
                      <a:pt x="6078" y="3367"/>
                    </a:cubicBezTo>
                    <a:cubicBezTo>
                      <a:pt x="6107" y="2791"/>
                      <a:pt x="5559" y="2244"/>
                      <a:pt x="4724" y="2100"/>
                    </a:cubicBezTo>
                    <a:cubicBezTo>
                      <a:pt x="5127" y="1322"/>
                      <a:pt x="5070" y="458"/>
                      <a:pt x="4465" y="112"/>
                    </a:cubicBezTo>
                    <a:cubicBezTo>
                      <a:pt x="4343" y="36"/>
                      <a:pt x="4205" y="1"/>
                      <a:pt x="4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173;p55"/>
              <p:cNvSpPr/>
              <p:nvPr/>
            </p:nvSpPr>
            <p:spPr>
              <a:xfrm>
                <a:off x="8449487" y="3820261"/>
                <a:ext cx="75547" cy="56735"/>
              </a:xfrm>
              <a:custGeom>
                <a:avLst/>
                <a:gdLst/>
                <a:ahLst/>
                <a:cxnLst/>
                <a:rect l="l" t="t" r="r" b="b"/>
                <a:pathLst>
                  <a:path w="2421" h="1818" extrusionOk="0">
                    <a:moveTo>
                      <a:pt x="1316" y="0"/>
                    </a:moveTo>
                    <a:cubicBezTo>
                      <a:pt x="1179" y="0"/>
                      <a:pt x="1036" y="23"/>
                      <a:pt x="894" y="73"/>
                    </a:cubicBezTo>
                    <a:cubicBezTo>
                      <a:pt x="375" y="246"/>
                      <a:pt x="1" y="793"/>
                      <a:pt x="145" y="1254"/>
                    </a:cubicBezTo>
                    <a:cubicBezTo>
                      <a:pt x="253" y="1601"/>
                      <a:pt x="622" y="1817"/>
                      <a:pt x="1044" y="1817"/>
                    </a:cubicBezTo>
                    <a:cubicBezTo>
                      <a:pt x="1183" y="1817"/>
                      <a:pt x="1327" y="1794"/>
                      <a:pt x="1470" y="1744"/>
                    </a:cubicBezTo>
                    <a:cubicBezTo>
                      <a:pt x="2046" y="1571"/>
                      <a:pt x="2420" y="1024"/>
                      <a:pt x="2247" y="563"/>
                    </a:cubicBezTo>
                    <a:cubicBezTo>
                      <a:pt x="2096" y="216"/>
                      <a:pt x="1732" y="0"/>
                      <a:pt x="13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174;p55"/>
              <p:cNvSpPr/>
              <p:nvPr/>
            </p:nvSpPr>
            <p:spPr>
              <a:xfrm>
                <a:off x="8365015" y="3739933"/>
                <a:ext cx="237314" cy="213865"/>
              </a:xfrm>
              <a:custGeom>
                <a:avLst/>
                <a:gdLst/>
                <a:ahLst/>
                <a:cxnLst/>
                <a:rect l="l" t="t" r="r" b="b"/>
                <a:pathLst>
                  <a:path w="7605" h="6853" extrusionOk="0">
                    <a:moveTo>
                      <a:pt x="2618" y="386"/>
                    </a:moveTo>
                    <a:cubicBezTo>
                      <a:pt x="2715" y="386"/>
                      <a:pt x="2823" y="401"/>
                      <a:pt x="2938" y="429"/>
                    </a:cubicBezTo>
                    <a:cubicBezTo>
                      <a:pt x="3284" y="545"/>
                      <a:pt x="3601" y="862"/>
                      <a:pt x="3831" y="1294"/>
                    </a:cubicBezTo>
                    <a:lnTo>
                      <a:pt x="3860" y="1380"/>
                    </a:lnTo>
                    <a:cubicBezTo>
                      <a:pt x="3889" y="1438"/>
                      <a:pt x="3975" y="1466"/>
                      <a:pt x="4033" y="1466"/>
                    </a:cubicBezTo>
                    <a:cubicBezTo>
                      <a:pt x="4119" y="1466"/>
                      <a:pt x="4177" y="1438"/>
                      <a:pt x="4234" y="1380"/>
                    </a:cubicBezTo>
                    <a:cubicBezTo>
                      <a:pt x="4407" y="1006"/>
                      <a:pt x="4724" y="718"/>
                      <a:pt x="5041" y="602"/>
                    </a:cubicBezTo>
                    <a:cubicBezTo>
                      <a:pt x="5161" y="568"/>
                      <a:pt x="5291" y="523"/>
                      <a:pt x="5432" y="523"/>
                    </a:cubicBezTo>
                    <a:cubicBezTo>
                      <a:pt x="5527" y="523"/>
                      <a:pt x="5627" y="544"/>
                      <a:pt x="5732" y="602"/>
                    </a:cubicBezTo>
                    <a:cubicBezTo>
                      <a:pt x="6164" y="862"/>
                      <a:pt x="6251" y="1610"/>
                      <a:pt x="5876" y="2302"/>
                    </a:cubicBezTo>
                    <a:cubicBezTo>
                      <a:pt x="5847" y="2331"/>
                      <a:pt x="5847" y="2417"/>
                      <a:pt x="5876" y="2475"/>
                    </a:cubicBezTo>
                    <a:cubicBezTo>
                      <a:pt x="5905" y="2561"/>
                      <a:pt x="5963" y="2590"/>
                      <a:pt x="6020" y="2590"/>
                    </a:cubicBezTo>
                    <a:cubicBezTo>
                      <a:pt x="6711" y="2734"/>
                      <a:pt x="7201" y="3166"/>
                      <a:pt x="7172" y="3627"/>
                    </a:cubicBezTo>
                    <a:cubicBezTo>
                      <a:pt x="7144" y="4116"/>
                      <a:pt x="6596" y="4462"/>
                      <a:pt x="5905" y="4520"/>
                    </a:cubicBezTo>
                    <a:cubicBezTo>
                      <a:pt x="5847" y="4520"/>
                      <a:pt x="5761" y="4548"/>
                      <a:pt x="5732" y="4606"/>
                    </a:cubicBezTo>
                    <a:cubicBezTo>
                      <a:pt x="5703" y="4664"/>
                      <a:pt x="5703" y="4721"/>
                      <a:pt x="5732" y="4808"/>
                    </a:cubicBezTo>
                    <a:cubicBezTo>
                      <a:pt x="6020" y="5470"/>
                      <a:pt x="5876" y="6161"/>
                      <a:pt x="5444" y="6392"/>
                    </a:cubicBezTo>
                    <a:cubicBezTo>
                      <a:pt x="5361" y="6431"/>
                      <a:pt x="5271" y="6449"/>
                      <a:pt x="5176" y="6449"/>
                    </a:cubicBezTo>
                    <a:cubicBezTo>
                      <a:pt x="4778" y="6449"/>
                      <a:pt x="4306" y="6121"/>
                      <a:pt x="4004" y="5585"/>
                    </a:cubicBezTo>
                    <a:cubicBezTo>
                      <a:pt x="3975" y="5528"/>
                      <a:pt x="3889" y="5470"/>
                      <a:pt x="3831" y="5470"/>
                    </a:cubicBezTo>
                    <a:cubicBezTo>
                      <a:pt x="3782" y="5470"/>
                      <a:pt x="3742" y="5489"/>
                      <a:pt x="3700" y="5489"/>
                    </a:cubicBezTo>
                    <a:cubicBezTo>
                      <a:pt x="3669" y="5489"/>
                      <a:pt x="3638" y="5478"/>
                      <a:pt x="3601" y="5441"/>
                    </a:cubicBezTo>
                    <a:cubicBezTo>
                      <a:pt x="3572" y="5528"/>
                      <a:pt x="3543" y="5585"/>
                      <a:pt x="3514" y="5614"/>
                    </a:cubicBezTo>
                    <a:cubicBezTo>
                      <a:pt x="3178" y="6049"/>
                      <a:pt x="2720" y="6280"/>
                      <a:pt x="2335" y="6280"/>
                    </a:cubicBezTo>
                    <a:cubicBezTo>
                      <a:pt x="2159" y="6280"/>
                      <a:pt x="1999" y="6232"/>
                      <a:pt x="1872" y="6133"/>
                    </a:cubicBezTo>
                    <a:cubicBezTo>
                      <a:pt x="1642" y="5902"/>
                      <a:pt x="1556" y="5557"/>
                      <a:pt x="1671" y="5125"/>
                    </a:cubicBezTo>
                    <a:cubicBezTo>
                      <a:pt x="1700" y="4894"/>
                      <a:pt x="1844" y="4692"/>
                      <a:pt x="1988" y="4462"/>
                    </a:cubicBezTo>
                    <a:cubicBezTo>
                      <a:pt x="2016" y="4433"/>
                      <a:pt x="2074" y="4347"/>
                      <a:pt x="2016" y="4289"/>
                    </a:cubicBezTo>
                    <a:cubicBezTo>
                      <a:pt x="2016" y="4203"/>
                      <a:pt x="1959" y="4145"/>
                      <a:pt x="1872" y="4145"/>
                    </a:cubicBezTo>
                    <a:lnTo>
                      <a:pt x="1786" y="4145"/>
                    </a:lnTo>
                    <a:cubicBezTo>
                      <a:pt x="1008" y="4001"/>
                      <a:pt x="490" y="3425"/>
                      <a:pt x="576" y="2907"/>
                    </a:cubicBezTo>
                    <a:cubicBezTo>
                      <a:pt x="655" y="2511"/>
                      <a:pt x="1120" y="2237"/>
                      <a:pt x="1683" y="2237"/>
                    </a:cubicBezTo>
                    <a:cubicBezTo>
                      <a:pt x="1736" y="2237"/>
                      <a:pt x="1789" y="2239"/>
                      <a:pt x="1844" y="2244"/>
                    </a:cubicBezTo>
                    <a:cubicBezTo>
                      <a:pt x="1930" y="2244"/>
                      <a:pt x="1988" y="2244"/>
                      <a:pt x="2016" y="2158"/>
                    </a:cubicBezTo>
                    <a:cubicBezTo>
                      <a:pt x="2074" y="2129"/>
                      <a:pt x="2103" y="2043"/>
                      <a:pt x="2074" y="1985"/>
                    </a:cubicBezTo>
                    <a:cubicBezTo>
                      <a:pt x="1786" y="1322"/>
                      <a:pt x="1930" y="660"/>
                      <a:pt x="2362" y="429"/>
                    </a:cubicBezTo>
                    <a:cubicBezTo>
                      <a:pt x="2434" y="401"/>
                      <a:pt x="2520" y="386"/>
                      <a:pt x="2618" y="386"/>
                    </a:cubicBezTo>
                    <a:close/>
                    <a:moveTo>
                      <a:pt x="2582" y="1"/>
                    </a:moveTo>
                    <a:cubicBezTo>
                      <a:pt x="2421" y="1"/>
                      <a:pt x="2268" y="37"/>
                      <a:pt x="2132" y="113"/>
                    </a:cubicBezTo>
                    <a:cubicBezTo>
                      <a:pt x="1584" y="401"/>
                      <a:pt x="1354" y="1150"/>
                      <a:pt x="1556" y="1927"/>
                    </a:cubicBezTo>
                    <a:cubicBezTo>
                      <a:pt x="835" y="1956"/>
                      <a:pt x="259" y="2359"/>
                      <a:pt x="144" y="2935"/>
                    </a:cubicBezTo>
                    <a:cubicBezTo>
                      <a:pt x="0" y="3598"/>
                      <a:pt x="634" y="4318"/>
                      <a:pt x="1498" y="4577"/>
                    </a:cubicBezTo>
                    <a:cubicBezTo>
                      <a:pt x="1411" y="4750"/>
                      <a:pt x="1296" y="4952"/>
                      <a:pt x="1267" y="5125"/>
                    </a:cubicBezTo>
                    <a:cubicBezTo>
                      <a:pt x="1123" y="5729"/>
                      <a:pt x="1267" y="6248"/>
                      <a:pt x="1642" y="6565"/>
                    </a:cubicBezTo>
                    <a:cubicBezTo>
                      <a:pt x="1838" y="6722"/>
                      <a:pt x="2075" y="6795"/>
                      <a:pt x="2328" y="6795"/>
                    </a:cubicBezTo>
                    <a:cubicBezTo>
                      <a:pt x="2816" y="6795"/>
                      <a:pt x="3366" y="6521"/>
                      <a:pt x="3802" y="6046"/>
                    </a:cubicBezTo>
                    <a:cubicBezTo>
                      <a:pt x="4148" y="6565"/>
                      <a:pt x="4695" y="6853"/>
                      <a:pt x="5156" y="6853"/>
                    </a:cubicBezTo>
                    <a:cubicBezTo>
                      <a:pt x="5329" y="6853"/>
                      <a:pt x="5473" y="6824"/>
                      <a:pt x="5588" y="6766"/>
                    </a:cubicBezTo>
                    <a:cubicBezTo>
                      <a:pt x="6164" y="6478"/>
                      <a:pt x="6395" y="5729"/>
                      <a:pt x="6164" y="4952"/>
                    </a:cubicBezTo>
                    <a:cubicBezTo>
                      <a:pt x="6971" y="4808"/>
                      <a:pt x="7547" y="4318"/>
                      <a:pt x="7576" y="3713"/>
                    </a:cubicBezTo>
                    <a:cubicBezTo>
                      <a:pt x="7604" y="3108"/>
                      <a:pt x="7115" y="2532"/>
                      <a:pt x="6337" y="2302"/>
                    </a:cubicBezTo>
                    <a:cubicBezTo>
                      <a:pt x="6683" y="1495"/>
                      <a:pt x="6539" y="631"/>
                      <a:pt x="5905" y="285"/>
                    </a:cubicBezTo>
                    <a:cubicBezTo>
                      <a:pt x="5747" y="206"/>
                      <a:pt x="5571" y="162"/>
                      <a:pt x="5383" y="162"/>
                    </a:cubicBezTo>
                    <a:cubicBezTo>
                      <a:pt x="5228" y="162"/>
                      <a:pt x="5065" y="192"/>
                      <a:pt x="4897" y="257"/>
                    </a:cubicBezTo>
                    <a:cubicBezTo>
                      <a:pt x="4580" y="372"/>
                      <a:pt x="4292" y="631"/>
                      <a:pt x="4033" y="919"/>
                    </a:cubicBezTo>
                    <a:cubicBezTo>
                      <a:pt x="3802" y="516"/>
                      <a:pt x="3428" y="228"/>
                      <a:pt x="3025" y="84"/>
                    </a:cubicBezTo>
                    <a:cubicBezTo>
                      <a:pt x="2875" y="29"/>
                      <a:pt x="2725" y="1"/>
                      <a:pt x="2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6" name="Google Shape;2175;p55"/>
          <p:cNvGrpSpPr/>
          <p:nvPr/>
        </p:nvGrpSpPr>
        <p:grpSpPr>
          <a:xfrm>
            <a:off x="6474537" y="3688869"/>
            <a:ext cx="328248" cy="304676"/>
            <a:chOff x="8656226" y="2547184"/>
            <a:chExt cx="234630" cy="217766"/>
          </a:xfrm>
        </p:grpSpPr>
        <p:sp>
          <p:nvSpPr>
            <p:cNvPr id="77" name="Google Shape;2176;p55"/>
            <p:cNvSpPr/>
            <p:nvPr/>
          </p:nvSpPr>
          <p:spPr>
            <a:xfrm>
              <a:off x="8656234" y="2554313"/>
              <a:ext cx="222024" cy="203504"/>
            </a:xfrm>
            <a:custGeom>
              <a:avLst/>
              <a:gdLst/>
              <a:ahLst/>
              <a:cxnLst/>
              <a:rect l="l" t="t" r="r" b="b"/>
              <a:pathLst>
                <a:path w="7115" h="6521" extrusionOk="0">
                  <a:moveTo>
                    <a:pt x="4867" y="0"/>
                  </a:moveTo>
                  <a:cubicBezTo>
                    <a:pt x="4688" y="0"/>
                    <a:pt x="4495" y="57"/>
                    <a:pt x="4350" y="148"/>
                  </a:cubicBezTo>
                  <a:cubicBezTo>
                    <a:pt x="4004" y="321"/>
                    <a:pt x="3687" y="667"/>
                    <a:pt x="3514" y="1099"/>
                  </a:cubicBezTo>
                  <a:cubicBezTo>
                    <a:pt x="3514" y="1070"/>
                    <a:pt x="3457" y="1070"/>
                    <a:pt x="3457" y="1041"/>
                  </a:cubicBezTo>
                  <a:cubicBezTo>
                    <a:pt x="3103" y="500"/>
                    <a:pt x="2568" y="169"/>
                    <a:pt x="2103" y="169"/>
                  </a:cubicBezTo>
                  <a:cubicBezTo>
                    <a:pt x="1925" y="169"/>
                    <a:pt x="1757" y="217"/>
                    <a:pt x="1613" y="321"/>
                  </a:cubicBezTo>
                  <a:cubicBezTo>
                    <a:pt x="1095" y="638"/>
                    <a:pt x="1008" y="1444"/>
                    <a:pt x="1412" y="2164"/>
                  </a:cubicBezTo>
                  <a:cubicBezTo>
                    <a:pt x="663" y="2222"/>
                    <a:pt x="87" y="2625"/>
                    <a:pt x="58" y="3201"/>
                  </a:cubicBezTo>
                  <a:cubicBezTo>
                    <a:pt x="0" y="3864"/>
                    <a:pt x="692" y="4440"/>
                    <a:pt x="1556" y="4498"/>
                  </a:cubicBezTo>
                  <a:lnTo>
                    <a:pt x="1671" y="4498"/>
                  </a:lnTo>
                  <a:cubicBezTo>
                    <a:pt x="1527" y="4757"/>
                    <a:pt x="1412" y="5016"/>
                    <a:pt x="1383" y="5246"/>
                  </a:cubicBezTo>
                  <a:cubicBezTo>
                    <a:pt x="1296" y="5765"/>
                    <a:pt x="1440" y="6197"/>
                    <a:pt x="1815" y="6399"/>
                  </a:cubicBezTo>
                  <a:cubicBezTo>
                    <a:pt x="1958" y="6481"/>
                    <a:pt x="2118" y="6521"/>
                    <a:pt x="2286" y="6521"/>
                  </a:cubicBezTo>
                  <a:cubicBezTo>
                    <a:pt x="2761" y="6521"/>
                    <a:pt x="3296" y="6203"/>
                    <a:pt x="3658" y="5650"/>
                  </a:cubicBezTo>
                  <a:cubicBezTo>
                    <a:pt x="3687" y="5563"/>
                    <a:pt x="3716" y="5506"/>
                    <a:pt x="3774" y="5477"/>
                  </a:cubicBezTo>
                  <a:cubicBezTo>
                    <a:pt x="4117" y="5982"/>
                    <a:pt x="4617" y="6275"/>
                    <a:pt x="5064" y="6275"/>
                  </a:cubicBezTo>
                  <a:cubicBezTo>
                    <a:pt x="5254" y="6275"/>
                    <a:pt x="5434" y="6222"/>
                    <a:pt x="5588" y="6111"/>
                  </a:cubicBezTo>
                  <a:cubicBezTo>
                    <a:pt x="6107" y="5794"/>
                    <a:pt x="6164" y="4958"/>
                    <a:pt x="5732" y="4238"/>
                  </a:cubicBezTo>
                  <a:cubicBezTo>
                    <a:pt x="6539" y="4123"/>
                    <a:pt x="7115" y="3633"/>
                    <a:pt x="7057" y="3029"/>
                  </a:cubicBezTo>
                  <a:cubicBezTo>
                    <a:pt x="7086" y="2481"/>
                    <a:pt x="6424" y="2049"/>
                    <a:pt x="5646" y="2020"/>
                  </a:cubicBezTo>
                  <a:cubicBezTo>
                    <a:pt x="5963" y="1185"/>
                    <a:pt x="5732" y="321"/>
                    <a:pt x="5156" y="62"/>
                  </a:cubicBezTo>
                  <a:cubicBezTo>
                    <a:pt x="5072" y="19"/>
                    <a:pt x="4971" y="0"/>
                    <a:pt x="48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 name="Google Shape;2177;p55"/>
            <p:cNvGrpSpPr/>
            <p:nvPr/>
          </p:nvGrpSpPr>
          <p:grpSpPr>
            <a:xfrm>
              <a:off x="8656226" y="2547184"/>
              <a:ext cx="234630" cy="217766"/>
              <a:chOff x="8205901" y="2931534"/>
              <a:chExt cx="234630" cy="217766"/>
            </a:xfrm>
          </p:grpSpPr>
          <p:sp>
            <p:nvSpPr>
              <p:cNvPr id="79" name="Google Shape;2178;p55"/>
              <p:cNvSpPr/>
              <p:nvPr/>
            </p:nvSpPr>
            <p:spPr>
              <a:xfrm>
                <a:off x="8254456" y="2939398"/>
                <a:ext cx="180677" cy="204721"/>
              </a:xfrm>
              <a:custGeom>
                <a:avLst/>
                <a:gdLst/>
                <a:ahLst/>
                <a:cxnLst/>
                <a:rect l="l" t="t" r="r" b="b"/>
                <a:pathLst>
                  <a:path w="5790" h="6560" extrusionOk="0">
                    <a:moveTo>
                      <a:pt x="3465" y="0"/>
                    </a:moveTo>
                    <a:cubicBezTo>
                      <a:pt x="3303" y="0"/>
                      <a:pt x="3135" y="45"/>
                      <a:pt x="2967" y="129"/>
                    </a:cubicBezTo>
                    <a:cubicBezTo>
                      <a:pt x="3053" y="2260"/>
                      <a:pt x="2045" y="4450"/>
                      <a:pt x="144" y="5256"/>
                    </a:cubicBezTo>
                    <a:cubicBezTo>
                      <a:pt x="87" y="5256"/>
                      <a:pt x="87" y="5285"/>
                      <a:pt x="58" y="5285"/>
                    </a:cubicBezTo>
                    <a:cubicBezTo>
                      <a:pt x="0" y="5746"/>
                      <a:pt x="144" y="6207"/>
                      <a:pt x="490" y="6437"/>
                    </a:cubicBezTo>
                    <a:cubicBezTo>
                      <a:pt x="633" y="6520"/>
                      <a:pt x="795" y="6559"/>
                      <a:pt x="965" y="6559"/>
                    </a:cubicBezTo>
                    <a:cubicBezTo>
                      <a:pt x="1447" y="6559"/>
                      <a:pt x="1993" y="6242"/>
                      <a:pt x="2333" y="5688"/>
                    </a:cubicBezTo>
                    <a:cubicBezTo>
                      <a:pt x="2362" y="5631"/>
                      <a:pt x="2391" y="5573"/>
                      <a:pt x="2449" y="5487"/>
                    </a:cubicBezTo>
                    <a:cubicBezTo>
                      <a:pt x="2802" y="5986"/>
                      <a:pt x="3321" y="6290"/>
                      <a:pt x="3778" y="6290"/>
                    </a:cubicBezTo>
                    <a:cubicBezTo>
                      <a:pt x="3953" y="6290"/>
                      <a:pt x="4119" y="6245"/>
                      <a:pt x="4263" y="6149"/>
                    </a:cubicBezTo>
                    <a:cubicBezTo>
                      <a:pt x="4782" y="5775"/>
                      <a:pt x="4810" y="4997"/>
                      <a:pt x="4407" y="4277"/>
                    </a:cubicBezTo>
                    <a:cubicBezTo>
                      <a:pt x="5214" y="4133"/>
                      <a:pt x="5790" y="3614"/>
                      <a:pt x="5761" y="3038"/>
                    </a:cubicBezTo>
                    <a:cubicBezTo>
                      <a:pt x="5761" y="2433"/>
                      <a:pt x="5099" y="2001"/>
                      <a:pt x="4263" y="2001"/>
                    </a:cubicBezTo>
                    <a:cubicBezTo>
                      <a:pt x="4609" y="1166"/>
                      <a:pt x="4378" y="302"/>
                      <a:pt x="3802" y="71"/>
                    </a:cubicBezTo>
                    <a:cubicBezTo>
                      <a:pt x="3694" y="23"/>
                      <a:pt x="3581" y="0"/>
                      <a:pt x="34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179;p55"/>
              <p:cNvSpPr/>
              <p:nvPr/>
            </p:nvSpPr>
            <p:spPr>
              <a:xfrm>
                <a:off x="8287689" y="3010395"/>
                <a:ext cx="75547" cy="58420"/>
              </a:xfrm>
              <a:custGeom>
                <a:avLst/>
                <a:gdLst/>
                <a:ahLst/>
                <a:cxnLst/>
                <a:rect l="l" t="t" r="r" b="b"/>
                <a:pathLst>
                  <a:path w="2421" h="1872" extrusionOk="0">
                    <a:moveTo>
                      <a:pt x="1393" y="0"/>
                    </a:moveTo>
                    <a:cubicBezTo>
                      <a:pt x="1212" y="0"/>
                      <a:pt x="1021" y="42"/>
                      <a:pt x="836" y="129"/>
                    </a:cubicBezTo>
                    <a:cubicBezTo>
                      <a:pt x="289" y="418"/>
                      <a:pt x="1" y="994"/>
                      <a:pt x="231" y="1426"/>
                    </a:cubicBezTo>
                    <a:cubicBezTo>
                      <a:pt x="365" y="1712"/>
                      <a:pt x="675" y="1872"/>
                      <a:pt x="1029" y="1872"/>
                    </a:cubicBezTo>
                    <a:cubicBezTo>
                      <a:pt x="1209" y="1872"/>
                      <a:pt x="1400" y="1830"/>
                      <a:pt x="1585" y="1743"/>
                    </a:cubicBezTo>
                    <a:cubicBezTo>
                      <a:pt x="2132" y="1483"/>
                      <a:pt x="2420" y="907"/>
                      <a:pt x="2190" y="446"/>
                    </a:cubicBezTo>
                    <a:cubicBezTo>
                      <a:pt x="2057" y="160"/>
                      <a:pt x="1746" y="0"/>
                      <a:pt x="13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180;p55"/>
              <p:cNvSpPr/>
              <p:nvPr/>
            </p:nvSpPr>
            <p:spPr>
              <a:xfrm>
                <a:off x="8205901" y="2931534"/>
                <a:ext cx="234630" cy="217766"/>
              </a:xfrm>
              <a:custGeom>
                <a:avLst/>
                <a:gdLst/>
                <a:ahLst/>
                <a:cxnLst/>
                <a:rect l="l" t="t" r="r" b="b"/>
                <a:pathLst>
                  <a:path w="7519" h="6978" extrusionOk="0">
                    <a:moveTo>
                      <a:pt x="5075" y="397"/>
                    </a:moveTo>
                    <a:cubicBezTo>
                      <a:pt x="5157" y="397"/>
                      <a:pt x="5243" y="410"/>
                      <a:pt x="5330" y="439"/>
                    </a:cubicBezTo>
                    <a:cubicBezTo>
                      <a:pt x="5790" y="640"/>
                      <a:pt x="5963" y="1389"/>
                      <a:pt x="5675" y="2109"/>
                    </a:cubicBezTo>
                    <a:cubicBezTo>
                      <a:pt x="5646" y="2167"/>
                      <a:pt x="5646" y="2224"/>
                      <a:pt x="5675" y="2282"/>
                    </a:cubicBezTo>
                    <a:cubicBezTo>
                      <a:pt x="5675" y="2368"/>
                      <a:pt x="5762" y="2397"/>
                      <a:pt x="5819" y="2397"/>
                    </a:cubicBezTo>
                    <a:cubicBezTo>
                      <a:pt x="6510" y="2426"/>
                      <a:pt x="7058" y="2829"/>
                      <a:pt x="7087" y="3290"/>
                    </a:cubicBezTo>
                    <a:cubicBezTo>
                      <a:pt x="7115" y="3751"/>
                      <a:pt x="6626" y="4183"/>
                      <a:pt x="5934" y="4298"/>
                    </a:cubicBezTo>
                    <a:cubicBezTo>
                      <a:pt x="5848" y="4298"/>
                      <a:pt x="5819" y="4356"/>
                      <a:pt x="5790" y="4414"/>
                    </a:cubicBezTo>
                    <a:cubicBezTo>
                      <a:pt x="5762" y="4442"/>
                      <a:pt x="5762" y="4529"/>
                      <a:pt x="5790" y="4586"/>
                    </a:cubicBezTo>
                    <a:cubicBezTo>
                      <a:pt x="6107" y="5220"/>
                      <a:pt x="6078" y="5940"/>
                      <a:pt x="5675" y="6171"/>
                    </a:cubicBezTo>
                    <a:cubicBezTo>
                      <a:pt x="5560" y="6247"/>
                      <a:pt x="5427" y="6283"/>
                      <a:pt x="5285" y="6283"/>
                    </a:cubicBezTo>
                    <a:cubicBezTo>
                      <a:pt x="4894" y="6283"/>
                      <a:pt x="4437" y="6010"/>
                      <a:pt x="4120" y="5566"/>
                    </a:cubicBezTo>
                    <a:cubicBezTo>
                      <a:pt x="4091" y="5537"/>
                      <a:pt x="4033" y="5508"/>
                      <a:pt x="3947" y="5508"/>
                    </a:cubicBezTo>
                    <a:cubicBezTo>
                      <a:pt x="3889" y="5508"/>
                      <a:pt x="3803" y="5537"/>
                      <a:pt x="3774" y="5595"/>
                    </a:cubicBezTo>
                    <a:cubicBezTo>
                      <a:pt x="3745" y="5681"/>
                      <a:pt x="3688" y="5710"/>
                      <a:pt x="3659" y="5796"/>
                    </a:cubicBezTo>
                    <a:cubicBezTo>
                      <a:pt x="3358" y="6269"/>
                      <a:pt x="2880" y="6566"/>
                      <a:pt x="2478" y="6566"/>
                    </a:cubicBezTo>
                    <a:cubicBezTo>
                      <a:pt x="2341" y="6566"/>
                      <a:pt x="2213" y="6532"/>
                      <a:pt x="2103" y="6459"/>
                    </a:cubicBezTo>
                    <a:cubicBezTo>
                      <a:pt x="1873" y="6286"/>
                      <a:pt x="1729" y="5940"/>
                      <a:pt x="1787" y="5508"/>
                    </a:cubicBezTo>
                    <a:cubicBezTo>
                      <a:pt x="1815" y="5278"/>
                      <a:pt x="1902" y="5018"/>
                      <a:pt x="2046" y="4817"/>
                    </a:cubicBezTo>
                    <a:cubicBezTo>
                      <a:pt x="2075" y="4730"/>
                      <a:pt x="2075" y="4673"/>
                      <a:pt x="2046" y="4586"/>
                    </a:cubicBezTo>
                    <a:cubicBezTo>
                      <a:pt x="2017" y="4529"/>
                      <a:pt x="1931" y="4500"/>
                      <a:pt x="1873" y="4500"/>
                    </a:cubicBezTo>
                    <a:lnTo>
                      <a:pt x="1758" y="4500"/>
                    </a:lnTo>
                    <a:cubicBezTo>
                      <a:pt x="1009" y="4442"/>
                      <a:pt x="375" y="3981"/>
                      <a:pt x="433" y="3434"/>
                    </a:cubicBezTo>
                    <a:cubicBezTo>
                      <a:pt x="462" y="2973"/>
                      <a:pt x="951" y="2628"/>
                      <a:pt x="1614" y="2570"/>
                    </a:cubicBezTo>
                    <a:cubicBezTo>
                      <a:pt x="1671" y="2570"/>
                      <a:pt x="1758" y="2541"/>
                      <a:pt x="1787" y="2484"/>
                    </a:cubicBezTo>
                    <a:cubicBezTo>
                      <a:pt x="1844" y="2426"/>
                      <a:pt x="1844" y="2368"/>
                      <a:pt x="1787" y="2282"/>
                    </a:cubicBezTo>
                    <a:cubicBezTo>
                      <a:pt x="1470" y="1677"/>
                      <a:pt x="1499" y="957"/>
                      <a:pt x="1902" y="698"/>
                    </a:cubicBezTo>
                    <a:cubicBezTo>
                      <a:pt x="2017" y="640"/>
                      <a:pt x="2161" y="611"/>
                      <a:pt x="2305" y="611"/>
                    </a:cubicBezTo>
                    <a:cubicBezTo>
                      <a:pt x="2363" y="611"/>
                      <a:pt x="2449" y="611"/>
                      <a:pt x="2507" y="554"/>
                    </a:cubicBezTo>
                    <a:cubicBezTo>
                      <a:pt x="2910" y="669"/>
                      <a:pt x="3256" y="928"/>
                      <a:pt x="3515" y="1303"/>
                    </a:cubicBezTo>
                    <a:lnTo>
                      <a:pt x="3544" y="1389"/>
                    </a:lnTo>
                    <a:cubicBezTo>
                      <a:pt x="3601" y="1447"/>
                      <a:pt x="3659" y="1504"/>
                      <a:pt x="3745" y="1504"/>
                    </a:cubicBezTo>
                    <a:cubicBezTo>
                      <a:pt x="3803" y="1504"/>
                      <a:pt x="3889" y="1447"/>
                      <a:pt x="3918" y="1389"/>
                    </a:cubicBezTo>
                    <a:cubicBezTo>
                      <a:pt x="4091" y="986"/>
                      <a:pt x="4350" y="698"/>
                      <a:pt x="4667" y="525"/>
                    </a:cubicBezTo>
                    <a:cubicBezTo>
                      <a:pt x="4763" y="448"/>
                      <a:pt x="4910" y="397"/>
                      <a:pt x="5075" y="397"/>
                    </a:cubicBezTo>
                    <a:close/>
                    <a:moveTo>
                      <a:pt x="4999" y="1"/>
                    </a:moveTo>
                    <a:cubicBezTo>
                      <a:pt x="4806" y="1"/>
                      <a:pt x="4616" y="52"/>
                      <a:pt x="4437" y="151"/>
                    </a:cubicBezTo>
                    <a:cubicBezTo>
                      <a:pt x="4149" y="295"/>
                      <a:pt x="3889" y="583"/>
                      <a:pt x="3659" y="928"/>
                    </a:cubicBezTo>
                    <a:cubicBezTo>
                      <a:pt x="3371" y="525"/>
                      <a:pt x="2996" y="266"/>
                      <a:pt x="2593" y="208"/>
                    </a:cubicBezTo>
                    <a:cubicBezTo>
                      <a:pt x="2464" y="178"/>
                      <a:pt x="2345" y="162"/>
                      <a:pt x="2235" y="162"/>
                    </a:cubicBezTo>
                    <a:cubicBezTo>
                      <a:pt x="2027" y="162"/>
                      <a:pt x="1851" y="220"/>
                      <a:pt x="1700" y="352"/>
                    </a:cubicBezTo>
                    <a:cubicBezTo>
                      <a:pt x="1153" y="669"/>
                      <a:pt x="1038" y="1418"/>
                      <a:pt x="1326" y="2167"/>
                    </a:cubicBezTo>
                    <a:cubicBezTo>
                      <a:pt x="634" y="2311"/>
                      <a:pt x="116" y="2801"/>
                      <a:pt x="58" y="3377"/>
                    </a:cubicBezTo>
                    <a:cubicBezTo>
                      <a:pt x="1" y="4097"/>
                      <a:pt x="692" y="4702"/>
                      <a:pt x="1585" y="4846"/>
                    </a:cubicBezTo>
                    <a:cubicBezTo>
                      <a:pt x="1499" y="5018"/>
                      <a:pt x="1470" y="5249"/>
                      <a:pt x="1441" y="5422"/>
                    </a:cubicBezTo>
                    <a:cubicBezTo>
                      <a:pt x="1355" y="6027"/>
                      <a:pt x="1585" y="6545"/>
                      <a:pt x="1988" y="6804"/>
                    </a:cubicBezTo>
                    <a:cubicBezTo>
                      <a:pt x="2161" y="6948"/>
                      <a:pt x="2334" y="6977"/>
                      <a:pt x="2564" y="6977"/>
                    </a:cubicBezTo>
                    <a:cubicBezTo>
                      <a:pt x="3054" y="6977"/>
                      <a:pt x="3659" y="6660"/>
                      <a:pt x="4005" y="6084"/>
                    </a:cubicBezTo>
                    <a:cubicBezTo>
                      <a:pt x="4390" y="6489"/>
                      <a:pt x="4867" y="6714"/>
                      <a:pt x="5304" y="6714"/>
                    </a:cubicBezTo>
                    <a:cubicBezTo>
                      <a:pt x="5519" y="6714"/>
                      <a:pt x="5725" y="6659"/>
                      <a:pt x="5906" y="6545"/>
                    </a:cubicBezTo>
                    <a:cubicBezTo>
                      <a:pt x="6453" y="6228"/>
                      <a:pt x="6597" y="5422"/>
                      <a:pt x="6251" y="4673"/>
                    </a:cubicBezTo>
                    <a:cubicBezTo>
                      <a:pt x="7029" y="4442"/>
                      <a:pt x="7519" y="3924"/>
                      <a:pt x="7490" y="3290"/>
                    </a:cubicBezTo>
                    <a:cubicBezTo>
                      <a:pt x="7490" y="2656"/>
                      <a:pt x="6914" y="2138"/>
                      <a:pt x="6107" y="2052"/>
                    </a:cubicBezTo>
                    <a:cubicBezTo>
                      <a:pt x="6338" y="1187"/>
                      <a:pt x="6078" y="352"/>
                      <a:pt x="5445" y="93"/>
                    </a:cubicBezTo>
                    <a:cubicBezTo>
                      <a:pt x="5295" y="31"/>
                      <a:pt x="5146" y="1"/>
                      <a:pt x="49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2" name="Google Shape;2181;p55"/>
          <p:cNvGrpSpPr/>
          <p:nvPr/>
        </p:nvGrpSpPr>
        <p:grpSpPr>
          <a:xfrm>
            <a:off x="6869184" y="4207555"/>
            <a:ext cx="425884" cy="383759"/>
            <a:chOff x="8549240" y="3624833"/>
            <a:chExt cx="237314" cy="213865"/>
          </a:xfrm>
        </p:grpSpPr>
        <p:sp>
          <p:nvSpPr>
            <p:cNvPr id="83" name="Google Shape;2182;p55"/>
            <p:cNvSpPr/>
            <p:nvPr/>
          </p:nvSpPr>
          <p:spPr>
            <a:xfrm>
              <a:off x="8555989" y="3631362"/>
              <a:ext cx="223833" cy="200789"/>
            </a:xfrm>
            <a:custGeom>
              <a:avLst/>
              <a:gdLst/>
              <a:ahLst/>
              <a:cxnLst/>
              <a:rect l="l" t="t" r="r" b="b"/>
              <a:pathLst>
                <a:path w="7173" h="6434" extrusionOk="0">
                  <a:moveTo>
                    <a:pt x="2373" y="0"/>
                  </a:moveTo>
                  <a:cubicBezTo>
                    <a:pt x="2239" y="0"/>
                    <a:pt x="2109" y="29"/>
                    <a:pt x="1988" y="89"/>
                  </a:cubicBezTo>
                  <a:cubicBezTo>
                    <a:pt x="1440" y="349"/>
                    <a:pt x="1268" y="1155"/>
                    <a:pt x="1584" y="1904"/>
                  </a:cubicBezTo>
                  <a:cubicBezTo>
                    <a:pt x="1555" y="1903"/>
                    <a:pt x="1526" y="1902"/>
                    <a:pt x="1498" y="1902"/>
                  </a:cubicBezTo>
                  <a:cubicBezTo>
                    <a:pt x="789" y="1902"/>
                    <a:pt x="226" y="2242"/>
                    <a:pt x="115" y="2768"/>
                  </a:cubicBezTo>
                  <a:cubicBezTo>
                    <a:pt x="0" y="3373"/>
                    <a:pt x="576" y="4064"/>
                    <a:pt x="1498" y="4208"/>
                  </a:cubicBezTo>
                  <a:lnTo>
                    <a:pt x="1584" y="4208"/>
                  </a:lnTo>
                  <a:cubicBezTo>
                    <a:pt x="1412" y="4410"/>
                    <a:pt x="1296" y="4669"/>
                    <a:pt x="1239" y="4929"/>
                  </a:cubicBezTo>
                  <a:cubicBezTo>
                    <a:pt x="1095" y="5389"/>
                    <a:pt x="1181" y="5850"/>
                    <a:pt x="1527" y="6138"/>
                  </a:cubicBezTo>
                  <a:cubicBezTo>
                    <a:pt x="1696" y="6277"/>
                    <a:pt x="1909" y="6344"/>
                    <a:pt x="2138" y="6344"/>
                  </a:cubicBezTo>
                  <a:cubicBezTo>
                    <a:pt x="2574" y="6344"/>
                    <a:pt x="3069" y="6102"/>
                    <a:pt x="3428" y="5649"/>
                  </a:cubicBezTo>
                  <a:cubicBezTo>
                    <a:pt x="3457" y="5562"/>
                    <a:pt x="3543" y="5533"/>
                    <a:pt x="3572" y="5476"/>
                  </a:cubicBezTo>
                  <a:cubicBezTo>
                    <a:pt x="3886" y="6060"/>
                    <a:pt x="4411" y="6433"/>
                    <a:pt x="4899" y="6433"/>
                  </a:cubicBezTo>
                  <a:cubicBezTo>
                    <a:pt x="5038" y="6433"/>
                    <a:pt x="5173" y="6403"/>
                    <a:pt x="5300" y="6340"/>
                  </a:cubicBezTo>
                  <a:cubicBezTo>
                    <a:pt x="5847" y="6081"/>
                    <a:pt x="6020" y="5245"/>
                    <a:pt x="5703" y="4496"/>
                  </a:cubicBezTo>
                  <a:cubicBezTo>
                    <a:pt x="6481" y="4468"/>
                    <a:pt x="7115" y="4036"/>
                    <a:pt x="7172" y="3460"/>
                  </a:cubicBezTo>
                  <a:cubicBezTo>
                    <a:pt x="7144" y="2912"/>
                    <a:pt x="6596" y="2365"/>
                    <a:pt x="5819" y="2250"/>
                  </a:cubicBezTo>
                  <a:cubicBezTo>
                    <a:pt x="6251" y="1472"/>
                    <a:pt x="6135" y="608"/>
                    <a:pt x="5559" y="291"/>
                  </a:cubicBezTo>
                  <a:cubicBezTo>
                    <a:pt x="5413" y="210"/>
                    <a:pt x="5258" y="175"/>
                    <a:pt x="5099" y="175"/>
                  </a:cubicBezTo>
                  <a:cubicBezTo>
                    <a:pt x="4975" y="175"/>
                    <a:pt x="4850" y="196"/>
                    <a:pt x="4724" y="233"/>
                  </a:cubicBezTo>
                  <a:cubicBezTo>
                    <a:pt x="4378" y="377"/>
                    <a:pt x="4004" y="666"/>
                    <a:pt x="3802" y="1098"/>
                  </a:cubicBezTo>
                  <a:cubicBezTo>
                    <a:pt x="3802" y="1069"/>
                    <a:pt x="3745" y="1069"/>
                    <a:pt x="3745" y="1040"/>
                  </a:cubicBezTo>
                  <a:cubicBezTo>
                    <a:pt x="3426" y="403"/>
                    <a:pt x="2875" y="0"/>
                    <a:pt x="23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 name="Google Shape;2183;p55"/>
            <p:cNvGrpSpPr/>
            <p:nvPr/>
          </p:nvGrpSpPr>
          <p:grpSpPr>
            <a:xfrm>
              <a:off x="8549240" y="3624833"/>
              <a:ext cx="237314" cy="213865"/>
              <a:chOff x="8365015" y="3739933"/>
              <a:chExt cx="237314" cy="213865"/>
            </a:xfrm>
          </p:grpSpPr>
          <p:sp>
            <p:nvSpPr>
              <p:cNvPr id="85" name="Google Shape;2184;p55"/>
              <p:cNvSpPr/>
              <p:nvPr/>
            </p:nvSpPr>
            <p:spPr>
              <a:xfrm>
                <a:off x="8406362" y="3749826"/>
                <a:ext cx="190569" cy="197918"/>
              </a:xfrm>
              <a:custGeom>
                <a:avLst/>
                <a:gdLst/>
                <a:ahLst/>
                <a:cxnLst/>
                <a:rect l="l" t="t" r="r" b="b"/>
                <a:pathLst>
                  <a:path w="6107" h="6342" extrusionOk="0">
                    <a:moveTo>
                      <a:pt x="4060" y="1"/>
                    </a:moveTo>
                    <a:cubicBezTo>
                      <a:pt x="3930" y="1"/>
                      <a:pt x="3794" y="29"/>
                      <a:pt x="3658" y="84"/>
                    </a:cubicBezTo>
                    <a:cubicBezTo>
                      <a:pt x="3428" y="2186"/>
                      <a:pt x="2218" y="4260"/>
                      <a:pt x="202" y="4808"/>
                    </a:cubicBezTo>
                    <a:cubicBezTo>
                      <a:pt x="144" y="4836"/>
                      <a:pt x="144" y="4836"/>
                      <a:pt x="115" y="4836"/>
                    </a:cubicBezTo>
                    <a:cubicBezTo>
                      <a:pt x="0" y="5355"/>
                      <a:pt x="86" y="5816"/>
                      <a:pt x="403" y="6075"/>
                    </a:cubicBezTo>
                    <a:cubicBezTo>
                      <a:pt x="557" y="6219"/>
                      <a:pt x="755" y="6286"/>
                      <a:pt x="973" y="6286"/>
                    </a:cubicBezTo>
                    <a:cubicBezTo>
                      <a:pt x="1408" y="6286"/>
                      <a:pt x="1920" y="6017"/>
                      <a:pt x="2304" y="5556"/>
                    </a:cubicBezTo>
                    <a:cubicBezTo>
                      <a:pt x="2391" y="5499"/>
                      <a:pt x="2420" y="5441"/>
                      <a:pt x="2448" y="5384"/>
                    </a:cubicBezTo>
                    <a:cubicBezTo>
                      <a:pt x="2763" y="5967"/>
                      <a:pt x="3287" y="6341"/>
                      <a:pt x="3776" y="6341"/>
                    </a:cubicBezTo>
                    <a:cubicBezTo>
                      <a:pt x="3914" y="6341"/>
                      <a:pt x="4050" y="6311"/>
                      <a:pt x="4177" y="6248"/>
                    </a:cubicBezTo>
                    <a:cubicBezTo>
                      <a:pt x="4724" y="5960"/>
                      <a:pt x="4897" y="5153"/>
                      <a:pt x="4580" y="4404"/>
                    </a:cubicBezTo>
                    <a:cubicBezTo>
                      <a:pt x="5386" y="4375"/>
                      <a:pt x="6020" y="3943"/>
                      <a:pt x="6078" y="3367"/>
                    </a:cubicBezTo>
                    <a:cubicBezTo>
                      <a:pt x="6107" y="2791"/>
                      <a:pt x="5559" y="2244"/>
                      <a:pt x="4724" y="2100"/>
                    </a:cubicBezTo>
                    <a:cubicBezTo>
                      <a:pt x="5127" y="1322"/>
                      <a:pt x="5070" y="458"/>
                      <a:pt x="4465" y="112"/>
                    </a:cubicBezTo>
                    <a:cubicBezTo>
                      <a:pt x="4343" y="36"/>
                      <a:pt x="4205" y="1"/>
                      <a:pt x="4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185;p55"/>
              <p:cNvSpPr/>
              <p:nvPr/>
            </p:nvSpPr>
            <p:spPr>
              <a:xfrm>
                <a:off x="8449487" y="3820261"/>
                <a:ext cx="75547" cy="56735"/>
              </a:xfrm>
              <a:custGeom>
                <a:avLst/>
                <a:gdLst/>
                <a:ahLst/>
                <a:cxnLst/>
                <a:rect l="l" t="t" r="r" b="b"/>
                <a:pathLst>
                  <a:path w="2421" h="1818" extrusionOk="0">
                    <a:moveTo>
                      <a:pt x="1316" y="0"/>
                    </a:moveTo>
                    <a:cubicBezTo>
                      <a:pt x="1179" y="0"/>
                      <a:pt x="1036" y="23"/>
                      <a:pt x="894" y="73"/>
                    </a:cubicBezTo>
                    <a:cubicBezTo>
                      <a:pt x="375" y="246"/>
                      <a:pt x="1" y="793"/>
                      <a:pt x="145" y="1254"/>
                    </a:cubicBezTo>
                    <a:cubicBezTo>
                      <a:pt x="253" y="1601"/>
                      <a:pt x="622" y="1817"/>
                      <a:pt x="1044" y="1817"/>
                    </a:cubicBezTo>
                    <a:cubicBezTo>
                      <a:pt x="1183" y="1817"/>
                      <a:pt x="1327" y="1794"/>
                      <a:pt x="1470" y="1744"/>
                    </a:cubicBezTo>
                    <a:cubicBezTo>
                      <a:pt x="2046" y="1571"/>
                      <a:pt x="2420" y="1024"/>
                      <a:pt x="2247" y="563"/>
                    </a:cubicBezTo>
                    <a:cubicBezTo>
                      <a:pt x="2096" y="216"/>
                      <a:pt x="1732" y="0"/>
                      <a:pt x="13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186;p55"/>
              <p:cNvSpPr/>
              <p:nvPr/>
            </p:nvSpPr>
            <p:spPr>
              <a:xfrm>
                <a:off x="8365015" y="3739933"/>
                <a:ext cx="237314" cy="213865"/>
              </a:xfrm>
              <a:custGeom>
                <a:avLst/>
                <a:gdLst/>
                <a:ahLst/>
                <a:cxnLst/>
                <a:rect l="l" t="t" r="r" b="b"/>
                <a:pathLst>
                  <a:path w="7605" h="6853" extrusionOk="0">
                    <a:moveTo>
                      <a:pt x="2618" y="386"/>
                    </a:moveTo>
                    <a:cubicBezTo>
                      <a:pt x="2715" y="386"/>
                      <a:pt x="2823" y="401"/>
                      <a:pt x="2938" y="429"/>
                    </a:cubicBezTo>
                    <a:cubicBezTo>
                      <a:pt x="3284" y="545"/>
                      <a:pt x="3601" y="862"/>
                      <a:pt x="3831" y="1294"/>
                    </a:cubicBezTo>
                    <a:lnTo>
                      <a:pt x="3860" y="1380"/>
                    </a:lnTo>
                    <a:cubicBezTo>
                      <a:pt x="3889" y="1438"/>
                      <a:pt x="3975" y="1466"/>
                      <a:pt x="4033" y="1466"/>
                    </a:cubicBezTo>
                    <a:cubicBezTo>
                      <a:pt x="4119" y="1466"/>
                      <a:pt x="4177" y="1438"/>
                      <a:pt x="4234" y="1380"/>
                    </a:cubicBezTo>
                    <a:cubicBezTo>
                      <a:pt x="4407" y="1006"/>
                      <a:pt x="4724" y="718"/>
                      <a:pt x="5041" y="602"/>
                    </a:cubicBezTo>
                    <a:cubicBezTo>
                      <a:pt x="5161" y="568"/>
                      <a:pt x="5291" y="523"/>
                      <a:pt x="5432" y="523"/>
                    </a:cubicBezTo>
                    <a:cubicBezTo>
                      <a:pt x="5527" y="523"/>
                      <a:pt x="5627" y="544"/>
                      <a:pt x="5732" y="602"/>
                    </a:cubicBezTo>
                    <a:cubicBezTo>
                      <a:pt x="6164" y="862"/>
                      <a:pt x="6251" y="1610"/>
                      <a:pt x="5876" y="2302"/>
                    </a:cubicBezTo>
                    <a:cubicBezTo>
                      <a:pt x="5847" y="2331"/>
                      <a:pt x="5847" y="2417"/>
                      <a:pt x="5876" y="2475"/>
                    </a:cubicBezTo>
                    <a:cubicBezTo>
                      <a:pt x="5905" y="2561"/>
                      <a:pt x="5963" y="2590"/>
                      <a:pt x="6020" y="2590"/>
                    </a:cubicBezTo>
                    <a:cubicBezTo>
                      <a:pt x="6711" y="2734"/>
                      <a:pt x="7201" y="3166"/>
                      <a:pt x="7172" y="3627"/>
                    </a:cubicBezTo>
                    <a:cubicBezTo>
                      <a:pt x="7144" y="4116"/>
                      <a:pt x="6596" y="4462"/>
                      <a:pt x="5905" y="4520"/>
                    </a:cubicBezTo>
                    <a:cubicBezTo>
                      <a:pt x="5847" y="4520"/>
                      <a:pt x="5761" y="4548"/>
                      <a:pt x="5732" y="4606"/>
                    </a:cubicBezTo>
                    <a:cubicBezTo>
                      <a:pt x="5703" y="4664"/>
                      <a:pt x="5703" y="4721"/>
                      <a:pt x="5732" y="4808"/>
                    </a:cubicBezTo>
                    <a:cubicBezTo>
                      <a:pt x="6020" y="5470"/>
                      <a:pt x="5876" y="6161"/>
                      <a:pt x="5444" y="6392"/>
                    </a:cubicBezTo>
                    <a:cubicBezTo>
                      <a:pt x="5361" y="6431"/>
                      <a:pt x="5271" y="6449"/>
                      <a:pt x="5176" y="6449"/>
                    </a:cubicBezTo>
                    <a:cubicBezTo>
                      <a:pt x="4778" y="6449"/>
                      <a:pt x="4306" y="6121"/>
                      <a:pt x="4004" y="5585"/>
                    </a:cubicBezTo>
                    <a:cubicBezTo>
                      <a:pt x="3975" y="5528"/>
                      <a:pt x="3889" y="5470"/>
                      <a:pt x="3831" y="5470"/>
                    </a:cubicBezTo>
                    <a:cubicBezTo>
                      <a:pt x="3782" y="5470"/>
                      <a:pt x="3742" y="5489"/>
                      <a:pt x="3700" y="5489"/>
                    </a:cubicBezTo>
                    <a:cubicBezTo>
                      <a:pt x="3669" y="5489"/>
                      <a:pt x="3638" y="5478"/>
                      <a:pt x="3601" y="5441"/>
                    </a:cubicBezTo>
                    <a:cubicBezTo>
                      <a:pt x="3572" y="5528"/>
                      <a:pt x="3543" y="5585"/>
                      <a:pt x="3514" y="5614"/>
                    </a:cubicBezTo>
                    <a:cubicBezTo>
                      <a:pt x="3178" y="6049"/>
                      <a:pt x="2720" y="6280"/>
                      <a:pt x="2335" y="6280"/>
                    </a:cubicBezTo>
                    <a:cubicBezTo>
                      <a:pt x="2159" y="6280"/>
                      <a:pt x="1999" y="6232"/>
                      <a:pt x="1872" y="6133"/>
                    </a:cubicBezTo>
                    <a:cubicBezTo>
                      <a:pt x="1642" y="5902"/>
                      <a:pt x="1556" y="5557"/>
                      <a:pt x="1671" y="5125"/>
                    </a:cubicBezTo>
                    <a:cubicBezTo>
                      <a:pt x="1700" y="4894"/>
                      <a:pt x="1844" y="4692"/>
                      <a:pt x="1988" y="4462"/>
                    </a:cubicBezTo>
                    <a:cubicBezTo>
                      <a:pt x="2016" y="4433"/>
                      <a:pt x="2074" y="4347"/>
                      <a:pt x="2016" y="4289"/>
                    </a:cubicBezTo>
                    <a:cubicBezTo>
                      <a:pt x="2016" y="4203"/>
                      <a:pt x="1959" y="4145"/>
                      <a:pt x="1872" y="4145"/>
                    </a:cubicBezTo>
                    <a:lnTo>
                      <a:pt x="1786" y="4145"/>
                    </a:lnTo>
                    <a:cubicBezTo>
                      <a:pt x="1008" y="4001"/>
                      <a:pt x="490" y="3425"/>
                      <a:pt x="576" y="2907"/>
                    </a:cubicBezTo>
                    <a:cubicBezTo>
                      <a:pt x="655" y="2511"/>
                      <a:pt x="1120" y="2237"/>
                      <a:pt x="1683" y="2237"/>
                    </a:cubicBezTo>
                    <a:cubicBezTo>
                      <a:pt x="1736" y="2237"/>
                      <a:pt x="1789" y="2239"/>
                      <a:pt x="1844" y="2244"/>
                    </a:cubicBezTo>
                    <a:cubicBezTo>
                      <a:pt x="1930" y="2244"/>
                      <a:pt x="1988" y="2244"/>
                      <a:pt x="2016" y="2158"/>
                    </a:cubicBezTo>
                    <a:cubicBezTo>
                      <a:pt x="2074" y="2129"/>
                      <a:pt x="2103" y="2043"/>
                      <a:pt x="2074" y="1985"/>
                    </a:cubicBezTo>
                    <a:cubicBezTo>
                      <a:pt x="1786" y="1322"/>
                      <a:pt x="1930" y="660"/>
                      <a:pt x="2362" y="429"/>
                    </a:cubicBezTo>
                    <a:cubicBezTo>
                      <a:pt x="2434" y="401"/>
                      <a:pt x="2520" y="386"/>
                      <a:pt x="2618" y="386"/>
                    </a:cubicBezTo>
                    <a:close/>
                    <a:moveTo>
                      <a:pt x="2582" y="1"/>
                    </a:moveTo>
                    <a:cubicBezTo>
                      <a:pt x="2421" y="1"/>
                      <a:pt x="2268" y="37"/>
                      <a:pt x="2132" y="113"/>
                    </a:cubicBezTo>
                    <a:cubicBezTo>
                      <a:pt x="1584" y="401"/>
                      <a:pt x="1354" y="1150"/>
                      <a:pt x="1556" y="1927"/>
                    </a:cubicBezTo>
                    <a:cubicBezTo>
                      <a:pt x="835" y="1956"/>
                      <a:pt x="259" y="2359"/>
                      <a:pt x="144" y="2935"/>
                    </a:cubicBezTo>
                    <a:cubicBezTo>
                      <a:pt x="0" y="3598"/>
                      <a:pt x="634" y="4318"/>
                      <a:pt x="1498" y="4577"/>
                    </a:cubicBezTo>
                    <a:cubicBezTo>
                      <a:pt x="1411" y="4750"/>
                      <a:pt x="1296" y="4952"/>
                      <a:pt x="1267" y="5125"/>
                    </a:cubicBezTo>
                    <a:cubicBezTo>
                      <a:pt x="1123" y="5729"/>
                      <a:pt x="1267" y="6248"/>
                      <a:pt x="1642" y="6565"/>
                    </a:cubicBezTo>
                    <a:cubicBezTo>
                      <a:pt x="1838" y="6722"/>
                      <a:pt x="2075" y="6795"/>
                      <a:pt x="2328" y="6795"/>
                    </a:cubicBezTo>
                    <a:cubicBezTo>
                      <a:pt x="2816" y="6795"/>
                      <a:pt x="3366" y="6521"/>
                      <a:pt x="3802" y="6046"/>
                    </a:cubicBezTo>
                    <a:cubicBezTo>
                      <a:pt x="4148" y="6565"/>
                      <a:pt x="4695" y="6853"/>
                      <a:pt x="5156" y="6853"/>
                    </a:cubicBezTo>
                    <a:cubicBezTo>
                      <a:pt x="5329" y="6853"/>
                      <a:pt x="5473" y="6824"/>
                      <a:pt x="5588" y="6766"/>
                    </a:cubicBezTo>
                    <a:cubicBezTo>
                      <a:pt x="6164" y="6478"/>
                      <a:pt x="6395" y="5729"/>
                      <a:pt x="6164" y="4952"/>
                    </a:cubicBezTo>
                    <a:cubicBezTo>
                      <a:pt x="6971" y="4808"/>
                      <a:pt x="7547" y="4318"/>
                      <a:pt x="7576" y="3713"/>
                    </a:cubicBezTo>
                    <a:cubicBezTo>
                      <a:pt x="7604" y="3108"/>
                      <a:pt x="7115" y="2532"/>
                      <a:pt x="6337" y="2302"/>
                    </a:cubicBezTo>
                    <a:cubicBezTo>
                      <a:pt x="6683" y="1495"/>
                      <a:pt x="6539" y="631"/>
                      <a:pt x="5905" y="285"/>
                    </a:cubicBezTo>
                    <a:cubicBezTo>
                      <a:pt x="5747" y="206"/>
                      <a:pt x="5571" y="162"/>
                      <a:pt x="5383" y="162"/>
                    </a:cubicBezTo>
                    <a:cubicBezTo>
                      <a:pt x="5228" y="162"/>
                      <a:pt x="5065" y="192"/>
                      <a:pt x="4897" y="257"/>
                    </a:cubicBezTo>
                    <a:cubicBezTo>
                      <a:pt x="4580" y="372"/>
                      <a:pt x="4292" y="631"/>
                      <a:pt x="4033" y="919"/>
                    </a:cubicBezTo>
                    <a:cubicBezTo>
                      <a:pt x="3802" y="516"/>
                      <a:pt x="3428" y="228"/>
                      <a:pt x="3025" y="84"/>
                    </a:cubicBezTo>
                    <a:cubicBezTo>
                      <a:pt x="2875" y="29"/>
                      <a:pt x="2725" y="1"/>
                      <a:pt x="2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arn(inVertical)">
                                      <p:cBhvr>
                                        <p:cTn id="7" dur="500"/>
                                        <p:tgtEl>
                                          <p:spTgt spid="4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barn(inVertical)">
                                      <p:cBhvr>
                                        <p:cTn id="10" dur="500"/>
                                        <p:tgtEl>
                                          <p:spTgt spid="4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barn(inVertical)">
                                      <p:cBhvr>
                                        <p:cTn id="13" dur="500"/>
                                        <p:tgtEl>
                                          <p:spTgt spid="50"/>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heckerboard(across)">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9" grpId="0"/>
      <p:bldP spid="50"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03"/>
        <p:cNvGrpSpPr/>
        <p:nvPr/>
      </p:nvGrpSpPr>
      <p:grpSpPr>
        <a:xfrm>
          <a:off x="0" y="0"/>
          <a:ext cx="0" cy="0"/>
          <a:chOff x="0" y="0"/>
          <a:chExt cx="0" cy="0"/>
        </a:xfrm>
      </p:grpSpPr>
      <p:sp>
        <p:nvSpPr>
          <p:cNvPr id="1905" name="Google Shape;1905;p54"/>
          <p:cNvSpPr/>
          <p:nvPr/>
        </p:nvSpPr>
        <p:spPr>
          <a:xfrm>
            <a:off x="2628889" y="676315"/>
            <a:ext cx="130343" cy="266356"/>
          </a:xfrm>
          <a:custGeom>
            <a:avLst/>
            <a:gdLst/>
            <a:ahLst/>
            <a:cxnLst/>
            <a:rect l="l" t="t" r="r" b="b"/>
            <a:pathLst>
              <a:path w="4177" h="8535" extrusionOk="0">
                <a:moveTo>
                  <a:pt x="479" y="0"/>
                </a:moveTo>
                <a:cubicBezTo>
                  <a:pt x="379" y="0"/>
                  <a:pt x="283" y="41"/>
                  <a:pt x="202" y="82"/>
                </a:cubicBezTo>
                <a:cubicBezTo>
                  <a:pt x="58" y="168"/>
                  <a:pt x="0" y="341"/>
                  <a:pt x="115" y="485"/>
                </a:cubicBezTo>
                <a:cubicBezTo>
                  <a:pt x="202" y="629"/>
                  <a:pt x="317" y="687"/>
                  <a:pt x="461" y="744"/>
                </a:cubicBezTo>
                <a:cubicBezTo>
                  <a:pt x="720" y="802"/>
                  <a:pt x="1008" y="831"/>
                  <a:pt x="1268" y="946"/>
                </a:cubicBezTo>
                <a:cubicBezTo>
                  <a:pt x="1642" y="1090"/>
                  <a:pt x="1729" y="1234"/>
                  <a:pt x="1556" y="1609"/>
                </a:cubicBezTo>
                <a:cubicBezTo>
                  <a:pt x="1412" y="1925"/>
                  <a:pt x="1210" y="2213"/>
                  <a:pt x="1037" y="2501"/>
                </a:cubicBezTo>
                <a:cubicBezTo>
                  <a:pt x="749" y="2934"/>
                  <a:pt x="720" y="3366"/>
                  <a:pt x="980" y="3826"/>
                </a:cubicBezTo>
                <a:cubicBezTo>
                  <a:pt x="1152" y="4114"/>
                  <a:pt x="1412" y="4345"/>
                  <a:pt x="1729" y="4489"/>
                </a:cubicBezTo>
                <a:lnTo>
                  <a:pt x="2276" y="4691"/>
                </a:lnTo>
                <a:cubicBezTo>
                  <a:pt x="2621" y="4863"/>
                  <a:pt x="2708" y="5007"/>
                  <a:pt x="2564" y="5411"/>
                </a:cubicBezTo>
                <a:cubicBezTo>
                  <a:pt x="2449" y="5728"/>
                  <a:pt x="2276" y="6016"/>
                  <a:pt x="2074" y="6275"/>
                </a:cubicBezTo>
                <a:cubicBezTo>
                  <a:pt x="1613" y="6966"/>
                  <a:pt x="1729" y="7744"/>
                  <a:pt x="2362" y="8262"/>
                </a:cubicBezTo>
                <a:cubicBezTo>
                  <a:pt x="2632" y="8460"/>
                  <a:pt x="2935" y="8534"/>
                  <a:pt x="3244" y="8534"/>
                </a:cubicBezTo>
                <a:cubicBezTo>
                  <a:pt x="3430" y="8534"/>
                  <a:pt x="3618" y="8507"/>
                  <a:pt x="3802" y="8464"/>
                </a:cubicBezTo>
                <a:cubicBezTo>
                  <a:pt x="4033" y="8435"/>
                  <a:pt x="4177" y="8262"/>
                  <a:pt x="4090" y="8118"/>
                </a:cubicBezTo>
                <a:cubicBezTo>
                  <a:pt x="4062" y="7945"/>
                  <a:pt x="4033" y="7859"/>
                  <a:pt x="3745" y="7859"/>
                </a:cubicBezTo>
                <a:cubicBezTo>
                  <a:pt x="3486" y="7859"/>
                  <a:pt x="3284" y="7859"/>
                  <a:pt x="3053" y="7801"/>
                </a:cubicBezTo>
                <a:cubicBezTo>
                  <a:pt x="2593" y="7657"/>
                  <a:pt x="2362" y="7225"/>
                  <a:pt x="2593" y="6793"/>
                </a:cubicBezTo>
                <a:cubicBezTo>
                  <a:pt x="2650" y="6649"/>
                  <a:pt x="2765" y="6505"/>
                  <a:pt x="2881" y="6361"/>
                </a:cubicBezTo>
                <a:cubicBezTo>
                  <a:pt x="3082" y="5987"/>
                  <a:pt x="3313" y="5641"/>
                  <a:pt x="3342" y="5238"/>
                </a:cubicBezTo>
                <a:cubicBezTo>
                  <a:pt x="3428" y="4691"/>
                  <a:pt x="3198" y="4287"/>
                  <a:pt x="2737" y="4086"/>
                </a:cubicBezTo>
                <a:cubicBezTo>
                  <a:pt x="2593" y="3999"/>
                  <a:pt x="2449" y="3942"/>
                  <a:pt x="2218" y="3855"/>
                </a:cubicBezTo>
                <a:cubicBezTo>
                  <a:pt x="2189" y="3855"/>
                  <a:pt x="2132" y="3826"/>
                  <a:pt x="2017" y="3798"/>
                </a:cubicBezTo>
                <a:cubicBezTo>
                  <a:pt x="1440" y="3538"/>
                  <a:pt x="1354" y="3279"/>
                  <a:pt x="1729" y="2789"/>
                </a:cubicBezTo>
                <a:cubicBezTo>
                  <a:pt x="1757" y="2761"/>
                  <a:pt x="1786" y="2703"/>
                  <a:pt x="1844" y="2645"/>
                </a:cubicBezTo>
                <a:cubicBezTo>
                  <a:pt x="2017" y="2357"/>
                  <a:pt x="2189" y="2041"/>
                  <a:pt x="2305" y="1695"/>
                </a:cubicBezTo>
                <a:cubicBezTo>
                  <a:pt x="2506" y="1090"/>
                  <a:pt x="2305" y="600"/>
                  <a:pt x="1729" y="312"/>
                </a:cubicBezTo>
                <a:cubicBezTo>
                  <a:pt x="1354" y="111"/>
                  <a:pt x="980" y="82"/>
                  <a:pt x="605" y="24"/>
                </a:cubicBezTo>
                <a:cubicBezTo>
                  <a:pt x="563" y="7"/>
                  <a:pt x="521" y="0"/>
                  <a:pt x="4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11" name="Google Shape;1911;p54"/>
          <p:cNvGrpSpPr/>
          <p:nvPr/>
        </p:nvGrpSpPr>
        <p:grpSpPr>
          <a:xfrm>
            <a:off x="6727385" y="406956"/>
            <a:ext cx="462280" cy="234739"/>
            <a:chOff x="10156395" y="3886587"/>
            <a:chExt cx="441739" cy="224309"/>
          </a:xfrm>
        </p:grpSpPr>
        <p:sp>
          <p:nvSpPr>
            <p:cNvPr id="1912" name="Google Shape;1912;p54"/>
            <p:cNvSpPr/>
            <p:nvPr/>
          </p:nvSpPr>
          <p:spPr>
            <a:xfrm>
              <a:off x="10160943" y="3894142"/>
              <a:ext cx="432654" cy="209185"/>
            </a:xfrm>
            <a:custGeom>
              <a:avLst/>
              <a:gdLst/>
              <a:ahLst/>
              <a:cxnLst/>
              <a:rect l="l" t="t" r="r" b="b"/>
              <a:pathLst>
                <a:path w="12358" h="5975" extrusionOk="0">
                  <a:moveTo>
                    <a:pt x="7074" y="1"/>
                  </a:moveTo>
                  <a:cubicBezTo>
                    <a:pt x="6528" y="1"/>
                    <a:pt x="6011" y="224"/>
                    <a:pt x="5761" y="768"/>
                  </a:cubicBezTo>
                  <a:cubicBezTo>
                    <a:pt x="5473" y="1373"/>
                    <a:pt x="5502" y="2208"/>
                    <a:pt x="5617" y="2870"/>
                  </a:cubicBezTo>
                  <a:cubicBezTo>
                    <a:pt x="5477" y="2168"/>
                    <a:pt x="4568" y="1602"/>
                    <a:pt x="3908" y="1602"/>
                  </a:cubicBezTo>
                  <a:cubicBezTo>
                    <a:pt x="3892" y="1602"/>
                    <a:pt x="3876" y="1602"/>
                    <a:pt x="3860" y="1603"/>
                  </a:cubicBezTo>
                  <a:cubicBezTo>
                    <a:pt x="3083" y="1632"/>
                    <a:pt x="2276" y="2352"/>
                    <a:pt x="2334" y="3101"/>
                  </a:cubicBezTo>
                  <a:cubicBezTo>
                    <a:pt x="2334" y="3447"/>
                    <a:pt x="2449" y="3821"/>
                    <a:pt x="2622" y="4080"/>
                  </a:cubicBezTo>
                  <a:cubicBezTo>
                    <a:pt x="2388" y="3932"/>
                    <a:pt x="2088" y="3857"/>
                    <a:pt x="1779" y="3857"/>
                  </a:cubicBezTo>
                  <a:cubicBezTo>
                    <a:pt x="1250" y="3857"/>
                    <a:pt x="695" y="4076"/>
                    <a:pt x="404" y="4512"/>
                  </a:cubicBezTo>
                  <a:cubicBezTo>
                    <a:pt x="0" y="5117"/>
                    <a:pt x="289" y="5837"/>
                    <a:pt x="836" y="5837"/>
                  </a:cubicBezTo>
                  <a:cubicBezTo>
                    <a:pt x="865" y="5837"/>
                    <a:pt x="2506" y="5837"/>
                    <a:pt x="4436" y="5895"/>
                  </a:cubicBezTo>
                  <a:cubicBezTo>
                    <a:pt x="6971" y="5924"/>
                    <a:pt x="9938" y="5953"/>
                    <a:pt x="9938" y="5953"/>
                  </a:cubicBezTo>
                  <a:cubicBezTo>
                    <a:pt x="9938" y="5953"/>
                    <a:pt x="10145" y="5974"/>
                    <a:pt x="10435" y="5974"/>
                  </a:cubicBezTo>
                  <a:cubicBezTo>
                    <a:pt x="11089" y="5974"/>
                    <a:pt x="12162" y="5864"/>
                    <a:pt x="12242" y="5146"/>
                  </a:cubicBezTo>
                  <a:cubicBezTo>
                    <a:pt x="12357" y="4167"/>
                    <a:pt x="10975" y="4051"/>
                    <a:pt x="10975" y="4051"/>
                  </a:cubicBezTo>
                  <a:cubicBezTo>
                    <a:pt x="10975" y="4051"/>
                    <a:pt x="12127" y="2237"/>
                    <a:pt x="10687" y="1632"/>
                  </a:cubicBezTo>
                  <a:cubicBezTo>
                    <a:pt x="10455" y="1529"/>
                    <a:pt x="10248" y="1486"/>
                    <a:pt x="10064" y="1486"/>
                  </a:cubicBezTo>
                  <a:cubicBezTo>
                    <a:pt x="9285" y="1486"/>
                    <a:pt x="8920" y="2258"/>
                    <a:pt x="8831" y="2526"/>
                  </a:cubicBezTo>
                  <a:lnTo>
                    <a:pt x="8831" y="2526"/>
                  </a:lnTo>
                  <a:cubicBezTo>
                    <a:pt x="9064" y="1704"/>
                    <a:pt x="8855" y="757"/>
                    <a:pt x="8094" y="307"/>
                  </a:cubicBezTo>
                  <a:cubicBezTo>
                    <a:pt x="7922" y="192"/>
                    <a:pt x="7720" y="76"/>
                    <a:pt x="7518" y="48"/>
                  </a:cubicBezTo>
                  <a:cubicBezTo>
                    <a:pt x="7371" y="17"/>
                    <a:pt x="7221" y="1"/>
                    <a:pt x="70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54"/>
            <p:cNvSpPr/>
            <p:nvPr/>
          </p:nvSpPr>
          <p:spPr>
            <a:xfrm>
              <a:off x="10320785" y="3894962"/>
              <a:ext cx="277349" cy="207539"/>
            </a:xfrm>
            <a:custGeom>
              <a:avLst/>
              <a:gdLst/>
              <a:ahLst/>
              <a:cxnLst/>
              <a:rect l="l" t="t" r="r" b="b"/>
              <a:pathLst>
                <a:path w="7922" h="5928" extrusionOk="0">
                  <a:moveTo>
                    <a:pt x="3025" y="1"/>
                  </a:moveTo>
                  <a:cubicBezTo>
                    <a:pt x="2593" y="2132"/>
                    <a:pt x="1498" y="4177"/>
                    <a:pt x="0" y="5848"/>
                  </a:cubicBezTo>
                  <a:cubicBezTo>
                    <a:pt x="2535" y="5877"/>
                    <a:pt x="5502" y="5906"/>
                    <a:pt x="5502" y="5906"/>
                  </a:cubicBezTo>
                  <a:cubicBezTo>
                    <a:pt x="5502" y="5906"/>
                    <a:pt x="5709" y="5927"/>
                    <a:pt x="5999" y="5927"/>
                  </a:cubicBezTo>
                  <a:cubicBezTo>
                    <a:pt x="6653" y="5927"/>
                    <a:pt x="7726" y="5817"/>
                    <a:pt x="7806" y="5099"/>
                  </a:cubicBezTo>
                  <a:cubicBezTo>
                    <a:pt x="7921" y="4120"/>
                    <a:pt x="6481" y="4004"/>
                    <a:pt x="6481" y="4004"/>
                  </a:cubicBezTo>
                  <a:cubicBezTo>
                    <a:pt x="6481" y="4004"/>
                    <a:pt x="7633" y="2190"/>
                    <a:pt x="6193" y="1585"/>
                  </a:cubicBezTo>
                  <a:cubicBezTo>
                    <a:pt x="5961" y="1482"/>
                    <a:pt x="5754" y="1439"/>
                    <a:pt x="5570" y="1439"/>
                  </a:cubicBezTo>
                  <a:cubicBezTo>
                    <a:pt x="4754" y="1439"/>
                    <a:pt x="4392" y="2287"/>
                    <a:pt x="4327" y="2514"/>
                  </a:cubicBezTo>
                  <a:lnTo>
                    <a:pt x="4327" y="2514"/>
                  </a:lnTo>
                  <a:cubicBezTo>
                    <a:pt x="4548" y="1684"/>
                    <a:pt x="4372" y="717"/>
                    <a:pt x="3601" y="260"/>
                  </a:cubicBezTo>
                  <a:cubicBezTo>
                    <a:pt x="3399" y="145"/>
                    <a:pt x="3226" y="58"/>
                    <a:pt x="30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54"/>
            <p:cNvSpPr/>
            <p:nvPr/>
          </p:nvSpPr>
          <p:spPr>
            <a:xfrm>
              <a:off x="10156395" y="3886587"/>
              <a:ext cx="441721" cy="224309"/>
            </a:xfrm>
            <a:custGeom>
              <a:avLst/>
              <a:gdLst/>
              <a:ahLst/>
              <a:cxnLst/>
              <a:rect l="l" t="t" r="r" b="b"/>
              <a:pathLst>
                <a:path w="12617" h="6407" extrusionOk="0">
                  <a:moveTo>
                    <a:pt x="7053" y="458"/>
                  </a:moveTo>
                  <a:cubicBezTo>
                    <a:pt x="7191" y="458"/>
                    <a:pt x="7329" y="474"/>
                    <a:pt x="7460" y="502"/>
                  </a:cubicBezTo>
                  <a:cubicBezTo>
                    <a:pt x="7633" y="531"/>
                    <a:pt x="7864" y="617"/>
                    <a:pt x="8008" y="704"/>
                  </a:cubicBezTo>
                  <a:cubicBezTo>
                    <a:pt x="8757" y="1193"/>
                    <a:pt x="8843" y="2115"/>
                    <a:pt x="8641" y="2778"/>
                  </a:cubicBezTo>
                  <a:cubicBezTo>
                    <a:pt x="8612" y="2864"/>
                    <a:pt x="8699" y="2979"/>
                    <a:pt x="8785" y="3008"/>
                  </a:cubicBezTo>
                  <a:cubicBezTo>
                    <a:pt x="8901" y="3008"/>
                    <a:pt x="9016" y="2979"/>
                    <a:pt x="9045" y="2864"/>
                  </a:cubicBezTo>
                  <a:cubicBezTo>
                    <a:pt x="9073" y="2778"/>
                    <a:pt x="9275" y="2230"/>
                    <a:pt x="9736" y="2000"/>
                  </a:cubicBezTo>
                  <a:cubicBezTo>
                    <a:pt x="9841" y="1942"/>
                    <a:pt x="9950" y="1917"/>
                    <a:pt x="10066" y="1917"/>
                  </a:cubicBezTo>
                  <a:cubicBezTo>
                    <a:pt x="10237" y="1917"/>
                    <a:pt x="10423" y="1972"/>
                    <a:pt x="10629" y="2058"/>
                  </a:cubicBezTo>
                  <a:cubicBezTo>
                    <a:pt x="10917" y="2144"/>
                    <a:pt x="11090" y="2346"/>
                    <a:pt x="11176" y="2576"/>
                  </a:cubicBezTo>
                  <a:cubicBezTo>
                    <a:pt x="11378" y="3267"/>
                    <a:pt x="10802" y="4160"/>
                    <a:pt x="10802" y="4160"/>
                  </a:cubicBezTo>
                  <a:cubicBezTo>
                    <a:pt x="10773" y="4247"/>
                    <a:pt x="10773" y="4304"/>
                    <a:pt x="10802" y="4391"/>
                  </a:cubicBezTo>
                  <a:cubicBezTo>
                    <a:pt x="10859" y="4448"/>
                    <a:pt x="10917" y="4506"/>
                    <a:pt x="11003" y="4506"/>
                  </a:cubicBezTo>
                  <a:cubicBezTo>
                    <a:pt x="11176" y="4506"/>
                    <a:pt x="11723" y="4650"/>
                    <a:pt x="11954" y="4938"/>
                  </a:cubicBezTo>
                  <a:cubicBezTo>
                    <a:pt x="12069" y="5024"/>
                    <a:pt x="12098" y="5168"/>
                    <a:pt x="12098" y="5370"/>
                  </a:cubicBezTo>
                  <a:cubicBezTo>
                    <a:pt x="12098" y="5456"/>
                    <a:pt x="12040" y="5572"/>
                    <a:pt x="11925" y="5687"/>
                  </a:cubicBezTo>
                  <a:cubicBezTo>
                    <a:pt x="11613" y="5937"/>
                    <a:pt x="10970" y="5991"/>
                    <a:pt x="10485" y="5991"/>
                  </a:cubicBezTo>
                  <a:cubicBezTo>
                    <a:pt x="10299" y="5991"/>
                    <a:pt x="10136" y="5983"/>
                    <a:pt x="10024" y="5975"/>
                  </a:cubicBezTo>
                  <a:cubicBezTo>
                    <a:pt x="10024" y="5975"/>
                    <a:pt x="7057" y="5946"/>
                    <a:pt x="4522" y="5888"/>
                  </a:cubicBezTo>
                  <a:cubicBezTo>
                    <a:pt x="3111" y="5888"/>
                    <a:pt x="1815" y="5860"/>
                    <a:pt x="1239" y="5860"/>
                  </a:cubicBezTo>
                  <a:lnTo>
                    <a:pt x="922" y="5860"/>
                  </a:lnTo>
                  <a:cubicBezTo>
                    <a:pt x="720" y="5860"/>
                    <a:pt x="634" y="5716"/>
                    <a:pt x="547" y="5687"/>
                  </a:cubicBezTo>
                  <a:cubicBezTo>
                    <a:pt x="432" y="5456"/>
                    <a:pt x="432" y="5140"/>
                    <a:pt x="634" y="4880"/>
                  </a:cubicBezTo>
                  <a:cubicBezTo>
                    <a:pt x="869" y="4500"/>
                    <a:pt x="1345" y="4313"/>
                    <a:pt x="1808" y="4313"/>
                  </a:cubicBezTo>
                  <a:cubicBezTo>
                    <a:pt x="2081" y="4313"/>
                    <a:pt x="2350" y="4378"/>
                    <a:pt x="2564" y="4506"/>
                  </a:cubicBezTo>
                  <a:cubicBezTo>
                    <a:pt x="2595" y="4516"/>
                    <a:pt x="2627" y="4523"/>
                    <a:pt x="2659" y="4523"/>
                  </a:cubicBezTo>
                  <a:cubicBezTo>
                    <a:pt x="2713" y="4523"/>
                    <a:pt x="2768" y="4503"/>
                    <a:pt x="2823" y="4448"/>
                  </a:cubicBezTo>
                  <a:cubicBezTo>
                    <a:pt x="2852" y="4391"/>
                    <a:pt x="2880" y="4275"/>
                    <a:pt x="2823" y="4218"/>
                  </a:cubicBezTo>
                  <a:cubicBezTo>
                    <a:pt x="2679" y="3987"/>
                    <a:pt x="2592" y="3642"/>
                    <a:pt x="2564" y="3354"/>
                  </a:cubicBezTo>
                  <a:cubicBezTo>
                    <a:pt x="2564" y="3094"/>
                    <a:pt x="2650" y="2835"/>
                    <a:pt x="2852" y="2576"/>
                  </a:cubicBezTo>
                  <a:cubicBezTo>
                    <a:pt x="3111" y="2259"/>
                    <a:pt x="3514" y="2086"/>
                    <a:pt x="3860" y="2058"/>
                  </a:cubicBezTo>
                  <a:cubicBezTo>
                    <a:pt x="3888" y="2055"/>
                    <a:pt x="3917" y="2053"/>
                    <a:pt x="3946" y="2053"/>
                  </a:cubicBezTo>
                  <a:cubicBezTo>
                    <a:pt x="4518" y="2053"/>
                    <a:pt x="5306" y="2575"/>
                    <a:pt x="5415" y="3123"/>
                  </a:cubicBezTo>
                  <a:cubicBezTo>
                    <a:pt x="5438" y="3237"/>
                    <a:pt x="5514" y="3314"/>
                    <a:pt x="5601" y="3314"/>
                  </a:cubicBezTo>
                  <a:cubicBezTo>
                    <a:pt x="5625" y="3314"/>
                    <a:pt x="5650" y="3308"/>
                    <a:pt x="5674" y="3296"/>
                  </a:cubicBezTo>
                  <a:cubicBezTo>
                    <a:pt x="5818" y="3267"/>
                    <a:pt x="5876" y="3152"/>
                    <a:pt x="5847" y="3066"/>
                  </a:cubicBezTo>
                  <a:cubicBezTo>
                    <a:pt x="5732" y="2576"/>
                    <a:pt x="5674" y="1712"/>
                    <a:pt x="5963" y="1078"/>
                  </a:cubicBezTo>
                  <a:cubicBezTo>
                    <a:pt x="6181" y="619"/>
                    <a:pt x="6616" y="458"/>
                    <a:pt x="7053" y="458"/>
                  </a:cubicBezTo>
                  <a:close/>
                  <a:moveTo>
                    <a:pt x="7096" y="1"/>
                  </a:moveTo>
                  <a:cubicBezTo>
                    <a:pt x="6506" y="1"/>
                    <a:pt x="5907" y="275"/>
                    <a:pt x="5617" y="877"/>
                  </a:cubicBezTo>
                  <a:cubicBezTo>
                    <a:pt x="5415" y="1280"/>
                    <a:pt x="5386" y="1770"/>
                    <a:pt x="5386" y="2202"/>
                  </a:cubicBezTo>
                  <a:cubicBezTo>
                    <a:pt x="5004" y="1846"/>
                    <a:pt x="4439" y="1594"/>
                    <a:pt x="3964" y="1594"/>
                  </a:cubicBezTo>
                  <a:cubicBezTo>
                    <a:pt x="3939" y="1594"/>
                    <a:pt x="3913" y="1595"/>
                    <a:pt x="3889" y="1597"/>
                  </a:cubicBezTo>
                  <a:cubicBezTo>
                    <a:pt x="3428" y="1654"/>
                    <a:pt x="2938" y="1885"/>
                    <a:pt x="2592" y="2288"/>
                  </a:cubicBezTo>
                  <a:cubicBezTo>
                    <a:pt x="2304" y="2605"/>
                    <a:pt x="2160" y="2979"/>
                    <a:pt x="2218" y="3325"/>
                  </a:cubicBezTo>
                  <a:cubicBezTo>
                    <a:pt x="2218" y="3527"/>
                    <a:pt x="2247" y="3699"/>
                    <a:pt x="2304" y="3901"/>
                  </a:cubicBezTo>
                  <a:cubicBezTo>
                    <a:pt x="2150" y="3864"/>
                    <a:pt x="1989" y="3845"/>
                    <a:pt x="1827" y="3845"/>
                  </a:cubicBezTo>
                  <a:cubicBezTo>
                    <a:pt x="1234" y="3845"/>
                    <a:pt x="628" y="4094"/>
                    <a:pt x="288" y="4592"/>
                  </a:cubicBezTo>
                  <a:cubicBezTo>
                    <a:pt x="58" y="4996"/>
                    <a:pt x="0" y="5456"/>
                    <a:pt x="202" y="5831"/>
                  </a:cubicBezTo>
                  <a:cubicBezTo>
                    <a:pt x="346" y="6061"/>
                    <a:pt x="634" y="6263"/>
                    <a:pt x="922" y="6263"/>
                  </a:cubicBezTo>
                  <a:lnTo>
                    <a:pt x="1239" y="6263"/>
                  </a:lnTo>
                  <a:cubicBezTo>
                    <a:pt x="1815" y="6263"/>
                    <a:pt x="3111" y="6292"/>
                    <a:pt x="4522" y="6292"/>
                  </a:cubicBezTo>
                  <a:cubicBezTo>
                    <a:pt x="7057" y="6321"/>
                    <a:pt x="10024" y="6378"/>
                    <a:pt x="10024" y="6378"/>
                  </a:cubicBezTo>
                  <a:cubicBezTo>
                    <a:pt x="10053" y="6378"/>
                    <a:pt x="10226" y="6407"/>
                    <a:pt x="10514" y="6407"/>
                  </a:cubicBezTo>
                  <a:cubicBezTo>
                    <a:pt x="11032" y="6407"/>
                    <a:pt x="11781" y="6321"/>
                    <a:pt x="12242" y="6004"/>
                  </a:cubicBezTo>
                  <a:cubicBezTo>
                    <a:pt x="12443" y="5831"/>
                    <a:pt x="12530" y="5658"/>
                    <a:pt x="12587" y="5399"/>
                  </a:cubicBezTo>
                  <a:cubicBezTo>
                    <a:pt x="12616" y="5140"/>
                    <a:pt x="12530" y="4880"/>
                    <a:pt x="12357" y="4679"/>
                  </a:cubicBezTo>
                  <a:cubicBezTo>
                    <a:pt x="12098" y="4362"/>
                    <a:pt x="11666" y="4218"/>
                    <a:pt x="11378" y="4131"/>
                  </a:cubicBezTo>
                  <a:cubicBezTo>
                    <a:pt x="11579" y="3757"/>
                    <a:pt x="11810" y="3094"/>
                    <a:pt x="11637" y="2461"/>
                  </a:cubicBezTo>
                  <a:cubicBezTo>
                    <a:pt x="11493" y="2086"/>
                    <a:pt x="11234" y="1827"/>
                    <a:pt x="10859" y="1654"/>
                  </a:cubicBezTo>
                  <a:cubicBezTo>
                    <a:pt x="10618" y="1542"/>
                    <a:pt x="10378" y="1483"/>
                    <a:pt x="10147" y="1483"/>
                  </a:cubicBezTo>
                  <a:cubicBezTo>
                    <a:pt x="9963" y="1483"/>
                    <a:pt x="9786" y="1520"/>
                    <a:pt x="9621" y="1597"/>
                  </a:cubicBezTo>
                  <a:cubicBezTo>
                    <a:pt x="9448" y="1683"/>
                    <a:pt x="9304" y="1798"/>
                    <a:pt x="9189" y="1885"/>
                  </a:cubicBezTo>
                  <a:cubicBezTo>
                    <a:pt x="9131" y="1222"/>
                    <a:pt x="8785" y="646"/>
                    <a:pt x="8267" y="300"/>
                  </a:cubicBezTo>
                  <a:cubicBezTo>
                    <a:pt x="8036" y="214"/>
                    <a:pt x="7835" y="99"/>
                    <a:pt x="7604" y="70"/>
                  </a:cubicBezTo>
                  <a:cubicBezTo>
                    <a:pt x="7441" y="24"/>
                    <a:pt x="7269" y="1"/>
                    <a:pt x="70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5" name="Google Shape;1915;p54"/>
          <p:cNvGrpSpPr/>
          <p:nvPr/>
        </p:nvGrpSpPr>
        <p:grpSpPr>
          <a:xfrm>
            <a:off x="1305070" y="953754"/>
            <a:ext cx="659473" cy="334871"/>
            <a:chOff x="10156395" y="3886587"/>
            <a:chExt cx="441739" cy="224309"/>
          </a:xfrm>
        </p:grpSpPr>
        <p:sp>
          <p:nvSpPr>
            <p:cNvPr id="1916" name="Google Shape;1916;p54"/>
            <p:cNvSpPr/>
            <p:nvPr/>
          </p:nvSpPr>
          <p:spPr>
            <a:xfrm>
              <a:off x="10160943" y="3894142"/>
              <a:ext cx="432654" cy="209185"/>
            </a:xfrm>
            <a:custGeom>
              <a:avLst/>
              <a:gdLst/>
              <a:ahLst/>
              <a:cxnLst/>
              <a:rect l="l" t="t" r="r" b="b"/>
              <a:pathLst>
                <a:path w="12358" h="5975" extrusionOk="0">
                  <a:moveTo>
                    <a:pt x="7074" y="1"/>
                  </a:moveTo>
                  <a:cubicBezTo>
                    <a:pt x="6528" y="1"/>
                    <a:pt x="6011" y="224"/>
                    <a:pt x="5761" y="768"/>
                  </a:cubicBezTo>
                  <a:cubicBezTo>
                    <a:pt x="5473" y="1373"/>
                    <a:pt x="5502" y="2208"/>
                    <a:pt x="5617" y="2870"/>
                  </a:cubicBezTo>
                  <a:cubicBezTo>
                    <a:pt x="5477" y="2168"/>
                    <a:pt x="4568" y="1602"/>
                    <a:pt x="3908" y="1602"/>
                  </a:cubicBezTo>
                  <a:cubicBezTo>
                    <a:pt x="3892" y="1602"/>
                    <a:pt x="3876" y="1602"/>
                    <a:pt x="3860" y="1603"/>
                  </a:cubicBezTo>
                  <a:cubicBezTo>
                    <a:pt x="3083" y="1632"/>
                    <a:pt x="2276" y="2352"/>
                    <a:pt x="2334" y="3101"/>
                  </a:cubicBezTo>
                  <a:cubicBezTo>
                    <a:pt x="2334" y="3447"/>
                    <a:pt x="2449" y="3821"/>
                    <a:pt x="2622" y="4080"/>
                  </a:cubicBezTo>
                  <a:cubicBezTo>
                    <a:pt x="2388" y="3932"/>
                    <a:pt x="2088" y="3857"/>
                    <a:pt x="1779" y="3857"/>
                  </a:cubicBezTo>
                  <a:cubicBezTo>
                    <a:pt x="1250" y="3857"/>
                    <a:pt x="695" y="4076"/>
                    <a:pt x="404" y="4512"/>
                  </a:cubicBezTo>
                  <a:cubicBezTo>
                    <a:pt x="0" y="5117"/>
                    <a:pt x="289" y="5837"/>
                    <a:pt x="836" y="5837"/>
                  </a:cubicBezTo>
                  <a:cubicBezTo>
                    <a:pt x="865" y="5837"/>
                    <a:pt x="2506" y="5837"/>
                    <a:pt x="4436" y="5895"/>
                  </a:cubicBezTo>
                  <a:cubicBezTo>
                    <a:pt x="6971" y="5924"/>
                    <a:pt x="9938" y="5953"/>
                    <a:pt x="9938" y="5953"/>
                  </a:cubicBezTo>
                  <a:cubicBezTo>
                    <a:pt x="9938" y="5953"/>
                    <a:pt x="10145" y="5974"/>
                    <a:pt x="10435" y="5974"/>
                  </a:cubicBezTo>
                  <a:cubicBezTo>
                    <a:pt x="11089" y="5974"/>
                    <a:pt x="12162" y="5864"/>
                    <a:pt x="12242" y="5146"/>
                  </a:cubicBezTo>
                  <a:cubicBezTo>
                    <a:pt x="12357" y="4167"/>
                    <a:pt x="10975" y="4051"/>
                    <a:pt x="10975" y="4051"/>
                  </a:cubicBezTo>
                  <a:cubicBezTo>
                    <a:pt x="10975" y="4051"/>
                    <a:pt x="12127" y="2237"/>
                    <a:pt x="10687" y="1632"/>
                  </a:cubicBezTo>
                  <a:cubicBezTo>
                    <a:pt x="10455" y="1529"/>
                    <a:pt x="10248" y="1486"/>
                    <a:pt x="10064" y="1486"/>
                  </a:cubicBezTo>
                  <a:cubicBezTo>
                    <a:pt x="9285" y="1486"/>
                    <a:pt x="8920" y="2258"/>
                    <a:pt x="8831" y="2526"/>
                  </a:cubicBezTo>
                  <a:lnTo>
                    <a:pt x="8831" y="2526"/>
                  </a:lnTo>
                  <a:cubicBezTo>
                    <a:pt x="9064" y="1704"/>
                    <a:pt x="8855" y="757"/>
                    <a:pt x="8094" y="307"/>
                  </a:cubicBezTo>
                  <a:cubicBezTo>
                    <a:pt x="7922" y="192"/>
                    <a:pt x="7720" y="76"/>
                    <a:pt x="7518" y="48"/>
                  </a:cubicBezTo>
                  <a:cubicBezTo>
                    <a:pt x="7371" y="17"/>
                    <a:pt x="7221" y="1"/>
                    <a:pt x="70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54"/>
            <p:cNvSpPr/>
            <p:nvPr/>
          </p:nvSpPr>
          <p:spPr>
            <a:xfrm>
              <a:off x="10320785" y="3894962"/>
              <a:ext cx="277349" cy="207539"/>
            </a:xfrm>
            <a:custGeom>
              <a:avLst/>
              <a:gdLst/>
              <a:ahLst/>
              <a:cxnLst/>
              <a:rect l="l" t="t" r="r" b="b"/>
              <a:pathLst>
                <a:path w="7922" h="5928" extrusionOk="0">
                  <a:moveTo>
                    <a:pt x="3025" y="1"/>
                  </a:moveTo>
                  <a:cubicBezTo>
                    <a:pt x="2593" y="2132"/>
                    <a:pt x="1498" y="4177"/>
                    <a:pt x="0" y="5848"/>
                  </a:cubicBezTo>
                  <a:cubicBezTo>
                    <a:pt x="2535" y="5877"/>
                    <a:pt x="5502" y="5906"/>
                    <a:pt x="5502" y="5906"/>
                  </a:cubicBezTo>
                  <a:cubicBezTo>
                    <a:pt x="5502" y="5906"/>
                    <a:pt x="5709" y="5927"/>
                    <a:pt x="5999" y="5927"/>
                  </a:cubicBezTo>
                  <a:cubicBezTo>
                    <a:pt x="6653" y="5927"/>
                    <a:pt x="7726" y="5817"/>
                    <a:pt x="7806" y="5099"/>
                  </a:cubicBezTo>
                  <a:cubicBezTo>
                    <a:pt x="7921" y="4120"/>
                    <a:pt x="6481" y="4004"/>
                    <a:pt x="6481" y="4004"/>
                  </a:cubicBezTo>
                  <a:cubicBezTo>
                    <a:pt x="6481" y="4004"/>
                    <a:pt x="7633" y="2190"/>
                    <a:pt x="6193" y="1585"/>
                  </a:cubicBezTo>
                  <a:cubicBezTo>
                    <a:pt x="5961" y="1482"/>
                    <a:pt x="5754" y="1439"/>
                    <a:pt x="5570" y="1439"/>
                  </a:cubicBezTo>
                  <a:cubicBezTo>
                    <a:pt x="4754" y="1439"/>
                    <a:pt x="4392" y="2287"/>
                    <a:pt x="4327" y="2514"/>
                  </a:cubicBezTo>
                  <a:lnTo>
                    <a:pt x="4327" y="2514"/>
                  </a:lnTo>
                  <a:cubicBezTo>
                    <a:pt x="4548" y="1684"/>
                    <a:pt x="4372" y="717"/>
                    <a:pt x="3601" y="260"/>
                  </a:cubicBezTo>
                  <a:cubicBezTo>
                    <a:pt x="3399" y="145"/>
                    <a:pt x="3226" y="58"/>
                    <a:pt x="30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54"/>
            <p:cNvSpPr/>
            <p:nvPr/>
          </p:nvSpPr>
          <p:spPr>
            <a:xfrm>
              <a:off x="10156395" y="3886587"/>
              <a:ext cx="441721" cy="224309"/>
            </a:xfrm>
            <a:custGeom>
              <a:avLst/>
              <a:gdLst/>
              <a:ahLst/>
              <a:cxnLst/>
              <a:rect l="l" t="t" r="r" b="b"/>
              <a:pathLst>
                <a:path w="12617" h="6407" extrusionOk="0">
                  <a:moveTo>
                    <a:pt x="7053" y="458"/>
                  </a:moveTo>
                  <a:cubicBezTo>
                    <a:pt x="7191" y="458"/>
                    <a:pt x="7329" y="474"/>
                    <a:pt x="7460" y="502"/>
                  </a:cubicBezTo>
                  <a:cubicBezTo>
                    <a:pt x="7633" y="531"/>
                    <a:pt x="7864" y="617"/>
                    <a:pt x="8008" y="704"/>
                  </a:cubicBezTo>
                  <a:cubicBezTo>
                    <a:pt x="8757" y="1193"/>
                    <a:pt x="8843" y="2115"/>
                    <a:pt x="8641" y="2778"/>
                  </a:cubicBezTo>
                  <a:cubicBezTo>
                    <a:pt x="8612" y="2864"/>
                    <a:pt x="8699" y="2979"/>
                    <a:pt x="8785" y="3008"/>
                  </a:cubicBezTo>
                  <a:cubicBezTo>
                    <a:pt x="8901" y="3008"/>
                    <a:pt x="9016" y="2979"/>
                    <a:pt x="9045" y="2864"/>
                  </a:cubicBezTo>
                  <a:cubicBezTo>
                    <a:pt x="9073" y="2778"/>
                    <a:pt x="9275" y="2230"/>
                    <a:pt x="9736" y="2000"/>
                  </a:cubicBezTo>
                  <a:cubicBezTo>
                    <a:pt x="9841" y="1942"/>
                    <a:pt x="9950" y="1917"/>
                    <a:pt x="10066" y="1917"/>
                  </a:cubicBezTo>
                  <a:cubicBezTo>
                    <a:pt x="10237" y="1917"/>
                    <a:pt x="10423" y="1972"/>
                    <a:pt x="10629" y="2058"/>
                  </a:cubicBezTo>
                  <a:cubicBezTo>
                    <a:pt x="10917" y="2144"/>
                    <a:pt x="11090" y="2346"/>
                    <a:pt x="11176" y="2576"/>
                  </a:cubicBezTo>
                  <a:cubicBezTo>
                    <a:pt x="11378" y="3267"/>
                    <a:pt x="10802" y="4160"/>
                    <a:pt x="10802" y="4160"/>
                  </a:cubicBezTo>
                  <a:cubicBezTo>
                    <a:pt x="10773" y="4247"/>
                    <a:pt x="10773" y="4304"/>
                    <a:pt x="10802" y="4391"/>
                  </a:cubicBezTo>
                  <a:cubicBezTo>
                    <a:pt x="10859" y="4448"/>
                    <a:pt x="10917" y="4506"/>
                    <a:pt x="11003" y="4506"/>
                  </a:cubicBezTo>
                  <a:cubicBezTo>
                    <a:pt x="11176" y="4506"/>
                    <a:pt x="11723" y="4650"/>
                    <a:pt x="11954" y="4938"/>
                  </a:cubicBezTo>
                  <a:cubicBezTo>
                    <a:pt x="12069" y="5024"/>
                    <a:pt x="12098" y="5168"/>
                    <a:pt x="12098" y="5370"/>
                  </a:cubicBezTo>
                  <a:cubicBezTo>
                    <a:pt x="12098" y="5456"/>
                    <a:pt x="12040" y="5572"/>
                    <a:pt x="11925" y="5687"/>
                  </a:cubicBezTo>
                  <a:cubicBezTo>
                    <a:pt x="11613" y="5937"/>
                    <a:pt x="10970" y="5991"/>
                    <a:pt x="10485" y="5991"/>
                  </a:cubicBezTo>
                  <a:cubicBezTo>
                    <a:pt x="10299" y="5991"/>
                    <a:pt x="10136" y="5983"/>
                    <a:pt x="10024" y="5975"/>
                  </a:cubicBezTo>
                  <a:cubicBezTo>
                    <a:pt x="10024" y="5975"/>
                    <a:pt x="7057" y="5946"/>
                    <a:pt x="4522" y="5888"/>
                  </a:cubicBezTo>
                  <a:cubicBezTo>
                    <a:pt x="3111" y="5888"/>
                    <a:pt x="1815" y="5860"/>
                    <a:pt x="1239" y="5860"/>
                  </a:cubicBezTo>
                  <a:lnTo>
                    <a:pt x="922" y="5860"/>
                  </a:lnTo>
                  <a:cubicBezTo>
                    <a:pt x="720" y="5860"/>
                    <a:pt x="634" y="5716"/>
                    <a:pt x="547" y="5687"/>
                  </a:cubicBezTo>
                  <a:cubicBezTo>
                    <a:pt x="432" y="5456"/>
                    <a:pt x="432" y="5140"/>
                    <a:pt x="634" y="4880"/>
                  </a:cubicBezTo>
                  <a:cubicBezTo>
                    <a:pt x="869" y="4500"/>
                    <a:pt x="1345" y="4313"/>
                    <a:pt x="1808" y="4313"/>
                  </a:cubicBezTo>
                  <a:cubicBezTo>
                    <a:pt x="2081" y="4313"/>
                    <a:pt x="2350" y="4378"/>
                    <a:pt x="2564" y="4506"/>
                  </a:cubicBezTo>
                  <a:cubicBezTo>
                    <a:pt x="2595" y="4516"/>
                    <a:pt x="2627" y="4523"/>
                    <a:pt x="2659" y="4523"/>
                  </a:cubicBezTo>
                  <a:cubicBezTo>
                    <a:pt x="2713" y="4523"/>
                    <a:pt x="2768" y="4503"/>
                    <a:pt x="2823" y="4448"/>
                  </a:cubicBezTo>
                  <a:cubicBezTo>
                    <a:pt x="2852" y="4391"/>
                    <a:pt x="2880" y="4275"/>
                    <a:pt x="2823" y="4218"/>
                  </a:cubicBezTo>
                  <a:cubicBezTo>
                    <a:pt x="2679" y="3987"/>
                    <a:pt x="2592" y="3642"/>
                    <a:pt x="2564" y="3354"/>
                  </a:cubicBezTo>
                  <a:cubicBezTo>
                    <a:pt x="2564" y="3094"/>
                    <a:pt x="2650" y="2835"/>
                    <a:pt x="2852" y="2576"/>
                  </a:cubicBezTo>
                  <a:cubicBezTo>
                    <a:pt x="3111" y="2259"/>
                    <a:pt x="3514" y="2086"/>
                    <a:pt x="3860" y="2058"/>
                  </a:cubicBezTo>
                  <a:cubicBezTo>
                    <a:pt x="3888" y="2055"/>
                    <a:pt x="3917" y="2053"/>
                    <a:pt x="3946" y="2053"/>
                  </a:cubicBezTo>
                  <a:cubicBezTo>
                    <a:pt x="4518" y="2053"/>
                    <a:pt x="5306" y="2575"/>
                    <a:pt x="5415" y="3123"/>
                  </a:cubicBezTo>
                  <a:cubicBezTo>
                    <a:pt x="5438" y="3237"/>
                    <a:pt x="5514" y="3314"/>
                    <a:pt x="5601" y="3314"/>
                  </a:cubicBezTo>
                  <a:cubicBezTo>
                    <a:pt x="5625" y="3314"/>
                    <a:pt x="5650" y="3308"/>
                    <a:pt x="5674" y="3296"/>
                  </a:cubicBezTo>
                  <a:cubicBezTo>
                    <a:pt x="5818" y="3267"/>
                    <a:pt x="5876" y="3152"/>
                    <a:pt x="5847" y="3066"/>
                  </a:cubicBezTo>
                  <a:cubicBezTo>
                    <a:pt x="5732" y="2576"/>
                    <a:pt x="5674" y="1712"/>
                    <a:pt x="5963" y="1078"/>
                  </a:cubicBezTo>
                  <a:cubicBezTo>
                    <a:pt x="6181" y="619"/>
                    <a:pt x="6616" y="458"/>
                    <a:pt x="7053" y="458"/>
                  </a:cubicBezTo>
                  <a:close/>
                  <a:moveTo>
                    <a:pt x="7096" y="1"/>
                  </a:moveTo>
                  <a:cubicBezTo>
                    <a:pt x="6506" y="1"/>
                    <a:pt x="5907" y="275"/>
                    <a:pt x="5617" y="877"/>
                  </a:cubicBezTo>
                  <a:cubicBezTo>
                    <a:pt x="5415" y="1280"/>
                    <a:pt x="5386" y="1770"/>
                    <a:pt x="5386" y="2202"/>
                  </a:cubicBezTo>
                  <a:cubicBezTo>
                    <a:pt x="5004" y="1846"/>
                    <a:pt x="4439" y="1594"/>
                    <a:pt x="3964" y="1594"/>
                  </a:cubicBezTo>
                  <a:cubicBezTo>
                    <a:pt x="3939" y="1594"/>
                    <a:pt x="3913" y="1595"/>
                    <a:pt x="3889" y="1597"/>
                  </a:cubicBezTo>
                  <a:cubicBezTo>
                    <a:pt x="3428" y="1654"/>
                    <a:pt x="2938" y="1885"/>
                    <a:pt x="2592" y="2288"/>
                  </a:cubicBezTo>
                  <a:cubicBezTo>
                    <a:pt x="2304" y="2605"/>
                    <a:pt x="2160" y="2979"/>
                    <a:pt x="2218" y="3325"/>
                  </a:cubicBezTo>
                  <a:cubicBezTo>
                    <a:pt x="2218" y="3527"/>
                    <a:pt x="2247" y="3699"/>
                    <a:pt x="2304" y="3901"/>
                  </a:cubicBezTo>
                  <a:cubicBezTo>
                    <a:pt x="2150" y="3864"/>
                    <a:pt x="1989" y="3845"/>
                    <a:pt x="1827" y="3845"/>
                  </a:cubicBezTo>
                  <a:cubicBezTo>
                    <a:pt x="1234" y="3845"/>
                    <a:pt x="628" y="4094"/>
                    <a:pt x="288" y="4592"/>
                  </a:cubicBezTo>
                  <a:cubicBezTo>
                    <a:pt x="58" y="4996"/>
                    <a:pt x="0" y="5456"/>
                    <a:pt x="202" y="5831"/>
                  </a:cubicBezTo>
                  <a:cubicBezTo>
                    <a:pt x="346" y="6061"/>
                    <a:pt x="634" y="6263"/>
                    <a:pt x="922" y="6263"/>
                  </a:cubicBezTo>
                  <a:lnTo>
                    <a:pt x="1239" y="6263"/>
                  </a:lnTo>
                  <a:cubicBezTo>
                    <a:pt x="1815" y="6263"/>
                    <a:pt x="3111" y="6292"/>
                    <a:pt x="4522" y="6292"/>
                  </a:cubicBezTo>
                  <a:cubicBezTo>
                    <a:pt x="7057" y="6321"/>
                    <a:pt x="10024" y="6378"/>
                    <a:pt x="10024" y="6378"/>
                  </a:cubicBezTo>
                  <a:cubicBezTo>
                    <a:pt x="10053" y="6378"/>
                    <a:pt x="10226" y="6407"/>
                    <a:pt x="10514" y="6407"/>
                  </a:cubicBezTo>
                  <a:cubicBezTo>
                    <a:pt x="11032" y="6407"/>
                    <a:pt x="11781" y="6321"/>
                    <a:pt x="12242" y="6004"/>
                  </a:cubicBezTo>
                  <a:cubicBezTo>
                    <a:pt x="12443" y="5831"/>
                    <a:pt x="12530" y="5658"/>
                    <a:pt x="12587" y="5399"/>
                  </a:cubicBezTo>
                  <a:cubicBezTo>
                    <a:pt x="12616" y="5140"/>
                    <a:pt x="12530" y="4880"/>
                    <a:pt x="12357" y="4679"/>
                  </a:cubicBezTo>
                  <a:cubicBezTo>
                    <a:pt x="12098" y="4362"/>
                    <a:pt x="11666" y="4218"/>
                    <a:pt x="11378" y="4131"/>
                  </a:cubicBezTo>
                  <a:cubicBezTo>
                    <a:pt x="11579" y="3757"/>
                    <a:pt x="11810" y="3094"/>
                    <a:pt x="11637" y="2461"/>
                  </a:cubicBezTo>
                  <a:cubicBezTo>
                    <a:pt x="11493" y="2086"/>
                    <a:pt x="11234" y="1827"/>
                    <a:pt x="10859" y="1654"/>
                  </a:cubicBezTo>
                  <a:cubicBezTo>
                    <a:pt x="10618" y="1542"/>
                    <a:pt x="10378" y="1483"/>
                    <a:pt x="10147" y="1483"/>
                  </a:cubicBezTo>
                  <a:cubicBezTo>
                    <a:pt x="9963" y="1483"/>
                    <a:pt x="9786" y="1520"/>
                    <a:pt x="9621" y="1597"/>
                  </a:cubicBezTo>
                  <a:cubicBezTo>
                    <a:pt x="9448" y="1683"/>
                    <a:pt x="9304" y="1798"/>
                    <a:pt x="9189" y="1885"/>
                  </a:cubicBezTo>
                  <a:cubicBezTo>
                    <a:pt x="9131" y="1222"/>
                    <a:pt x="8785" y="646"/>
                    <a:pt x="8267" y="300"/>
                  </a:cubicBezTo>
                  <a:cubicBezTo>
                    <a:pt x="8036" y="214"/>
                    <a:pt x="7835" y="99"/>
                    <a:pt x="7604" y="70"/>
                  </a:cubicBezTo>
                  <a:cubicBezTo>
                    <a:pt x="7441" y="24"/>
                    <a:pt x="7269" y="1"/>
                    <a:pt x="70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0" name="Google Shape;1930;p54"/>
          <p:cNvSpPr/>
          <p:nvPr/>
        </p:nvSpPr>
        <p:spPr>
          <a:xfrm>
            <a:off x="6328514" y="3593740"/>
            <a:ext cx="130343" cy="266356"/>
          </a:xfrm>
          <a:custGeom>
            <a:avLst/>
            <a:gdLst/>
            <a:ahLst/>
            <a:cxnLst/>
            <a:rect l="l" t="t" r="r" b="b"/>
            <a:pathLst>
              <a:path w="4177" h="8535" extrusionOk="0">
                <a:moveTo>
                  <a:pt x="479" y="0"/>
                </a:moveTo>
                <a:cubicBezTo>
                  <a:pt x="379" y="0"/>
                  <a:pt x="283" y="41"/>
                  <a:pt x="202" y="82"/>
                </a:cubicBezTo>
                <a:cubicBezTo>
                  <a:pt x="58" y="168"/>
                  <a:pt x="0" y="341"/>
                  <a:pt x="115" y="485"/>
                </a:cubicBezTo>
                <a:cubicBezTo>
                  <a:pt x="202" y="629"/>
                  <a:pt x="317" y="687"/>
                  <a:pt x="461" y="744"/>
                </a:cubicBezTo>
                <a:cubicBezTo>
                  <a:pt x="720" y="802"/>
                  <a:pt x="1008" y="831"/>
                  <a:pt x="1268" y="946"/>
                </a:cubicBezTo>
                <a:cubicBezTo>
                  <a:pt x="1642" y="1090"/>
                  <a:pt x="1729" y="1234"/>
                  <a:pt x="1556" y="1609"/>
                </a:cubicBezTo>
                <a:cubicBezTo>
                  <a:pt x="1412" y="1925"/>
                  <a:pt x="1210" y="2213"/>
                  <a:pt x="1037" y="2501"/>
                </a:cubicBezTo>
                <a:cubicBezTo>
                  <a:pt x="749" y="2934"/>
                  <a:pt x="720" y="3366"/>
                  <a:pt x="980" y="3826"/>
                </a:cubicBezTo>
                <a:cubicBezTo>
                  <a:pt x="1152" y="4114"/>
                  <a:pt x="1412" y="4345"/>
                  <a:pt x="1729" y="4489"/>
                </a:cubicBezTo>
                <a:lnTo>
                  <a:pt x="2276" y="4691"/>
                </a:lnTo>
                <a:cubicBezTo>
                  <a:pt x="2621" y="4863"/>
                  <a:pt x="2708" y="5007"/>
                  <a:pt x="2564" y="5411"/>
                </a:cubicBezTo>
                <a:cubicBezTo>
                  <a:pt x="2449" y="5728"/>
                  <a:pt x="2276" y="6016"/>
                  <a:pt x="2074" y="6275"/>
                </a:cubicBezTo>
                <a:cubicBezTo>
                  <a:pt x="1613" y="6966"/>
                  <a:pt x="1729" y="7744"/>
                  <a:pt x="2362" y="8262"/>
                </a:cubicBezTo>
                <a:cubicBezTo>
                  <a:pt x="2632" y="8460"/>
                  <a:pt x="2935" y="8534"/>
                  <a:pt x="3244" y="8534"/>
                </a:cubicBezTo>
                <a:cubicBezTo>
                  <a:pt x="3430" y="8534"/>
                  <a:pt x="3618" y="8507"/>
                  <a:pt x="3802" y="8464"/>
                </a:cubicBezTo>
                <a:cubicBezTo>
                  <a:pt x="4033" y="8435"/>
                  <a:pt x="4177" y="8262"/>
                  <a:pt x="4090" y="8118"/>
                </a:cubicBezTo>
                <a:cubicBezTo>
                  <a:pt x="4062" y="7945"/>
                  <a:pt x="4033" y="7859"/>
                  <a:pt x="3745" y="7859"/>
                </a:cubicBezTo>
                <a:cubicBezTo>
                  <a:pt x="3486" y="7859"/>
                  <a:pt x="3284" y="7859"/>
                  <a:pt x="3053" y="7801"/>
                </a:cubicBezTo>
                <a:cubicBezTo>
                  <a:pt x="2593" y="7657"/>
                  <a:pt x="2362" y="7225"/>
                  <a:pt x="2593" y="6793"/>
                </a:cubicBezTo>
                <a:cubicBezTo>
                  <a:pt x="2650" y="6649"/>
                  <a:pt x="2765" y="6505"/>
                  <a:pt x="2881" y="6361"/>
                </a:cubicBezTo>
                <a:cubicBezTo>
                  <a:pt x="3082" y="5987"/>
                  <a:pt x="3313" y="5641"/>
                  <a:pt x="3342" y="5238"/>
                </a:cubicBezTo>
                <a:cubicBezTo>
                  <a:pt x="3428" y="4691"/>
                  <a:pt x="3198" y="4287"/>
                  <a:pt x="2737" y="4086"/>
                </a:cubicBezTo>
                <a:cubicBezTo>
                  <a:pt x="2593" y="3999"/>
                  <a:pt x="2449" y="3942"/>
                  <a:pt x="2218" y="3855"/>
                </a:cubicBezTo>
                <a:cubicBezTo>
                  <a:pt x="2189" y="3855"/>
                  <a:pt x="2132" y="3826"/>
                  <a:pt x="2017" y="3798"/>
                </a:cubicBezTo>
                <a:cubicBezTo>
                  <a:pt x="1440" y="3538"/>
                  <a:pt x="1354" y="3279"/>
                  <a:pt x="1729" y="2789"/>
                </a:cubicBezTo>
                <a:cubicBezTo>
                  <a:pt x="1757" y="2761"/>
                  <a:pt x="1786" y="2703"/>
                  <a:pt x="1844" y="2645"/>
                </a:cubicBezTo>
                <a:cubicBezTo>
                  <a:pt x="2017" y="2357"/>
                  <a:pt x="2189" y="2041"/>
                  <a:pt x="2305" y="1695"/>
                </a:cubicBezTo>
                <a:cubicBezTo>
                  <a:pt x="2506" y="1090"/>
                  <a:pt x="2305" y="600"/>
                  <a:pt x="1729" y="312"/>
                </a:cubicBezTo>
                <a:cubicBezTo>
                  <a:pt x="1354" y="111"/>
                  <a:pt x="980" y="82"/>
                  <a:pt x="605" y="24"/>
                </a:cubicBezTo>
                <a:cubicBezTo>
                  <a:pt x="563" y="7"/>
                  <a:pt x="521" y="0"/>
                  <a:pt x="4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54"/>
          <p:cNvSpPr/>
          <p:nvPr/>
        </p:nvSpPr>
        <p:spPr>
          <a:xfrm>
            <a:off x="2620650" y="4303713"/>
            <a:ext cx="146800" cy="163475"/>
          </a:xfrm>
          <a:custGeom>
            <a:avLst/>
            <a:gdLst/>
            <a:ahLst/>
            <a:cxnLst/>
            <a:rect l="l" t="t" r="r" b="b"/>
            <a:pathLst>
              <a:path w="5872" h="6539" extrusionOk="0">
                <a:moveTo>
                  <a:pt x="2903" y="1"/>
                </a:moveTo>
                <a:cubicBezTo>
                  <a:pt x="2770" y="1"/>
                  <a:pt x="2670" y="101"/>
                  <a:pt x="2569" y="201"/>
                </a:cubicBezTo>
                <a:cubicBezTo>
                  <a:pt x="2336" y="802"/>
                  <a:pt x="2169" y="1535"/>
                  <a:pt x="2069" y="2436"/>
                </a:cubicBezTo>
                <a:cubicBezTo>
                  <a:pt x="1535" y="2469"/>
                  <a:pt x="835" y="2603"/>
                  <a:pt x="201" y="2936"/>
                </a:cubicBezTo>
                <a:cubicBezTo>
                  <a:pt x="68" y="2970"/>
                  <a:pt x="1" y="3103"/>
                  <a:pt x="1" y="3270"/>
                </a:cubicBezTo>
                <a:cubicBezTo>
                  <a:pt x="1" y="3370"/>
                  <a:pt x="68" y="3503"/>
                  <a:pt x="201" y="3604"/>
                </a:cubicBezTo>
                <a:cubicBezTo>
                  <a:pt x="701" y="3837"/>
                  <a:pt x="1335" y="4004"/>
                  <a:pt x="2069" y="4104"/>
                </a:cubicBezTo>
                <a:cubicBezTo>
                  <a:pt x="2136" y="4704"/>
                  <a:pt x="2369" y="6339"/>
                  <a:pt x="2736" y="6506"/>
                </a:cubicBezTo>
                <a:cubicBezTo>
                  <a:pt x="2803" y="6506"/>
                  <a:pt x="2836" y="6539"/>
                  <a:pt x="2870" y="6539"/>
                </a:cubicBezTo>
                <a:cubicBezTo>
                  <a:pt x="2903" y="6539"/>
                  <a:pt x="2970" y="6539"/>
                  <a:pt x="3003" y="6506"/>
                </a:cubicBezTo>
                <a:cubicBezTo>
                  <a:pt x="3137" y="6439"/>
                  <a:pt x="3203" y="6372"/>
                  <a:pt x="3237" y="6305"/>
                </a:cubicBezTo>
                <a:cubicBezTo>
                  <a:pt x="3503" y="5705"/>
                  <a:pt x="3670" y="4971"/>
                  <a:pt x="3737" y="4104"/>
                </a:cubicBezTo>
                <a:cubicBezTo>
                  <a:pt x="4304" y="4037"/>
                  <a:pt x="5005" y="3870"/>
                  <a:pt x="5638" y="3604"/>
                </a:cubicBezTo>
                <a:cubicBezTo>
                  <a:pt x="5705" y="3537"/>
                  <a:pt x="5738" y="3503"/>
                  <a:pt x="5772" y="3437"/>
                </a:cubicBezTo>
                <a:cubicBezTo>
                  <a:pt x="5872" y="3270"/>
                  <a:pt x="5772" y="3036"/>
                  <a:pt x="5638" y="2970"/>
                </a:cubicBezTo>
                <a:cubicBezTo>
                  <a:pt x="5005" y="2670"/>
                  <a:pt x="4304" y="2503"/>
                  <a:pt x="3737" y="2469"/>
                </a:cubicBezTo>
                <a:cubicBezTo>
                  <a:pt x="3670" y="1602"/>
                  <a:pt x="3503" y="835"/>
                  <a:pt x="3237" y="201"/>
                </a:cubicBezTo>
                <a:cubicBezTo>
                  <a:pt x="3203" y="101"/>
                  <a:pt x="3070" y="1"/>
                  <a:pt x="29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54"/>
          <p:cNvSpPr/>
          <p:nvPr/>
        </p:nvSpPr>
        <p:spPr>
          <a:xfrm>
            <a:off x="6629125" y="4315094"/>
            <a:ext cx="146800" cy="163475"/>
          </a:xfrm>
          <a:custGeom>
            <a:avLst/>
            <a:gdLst/>
            <a:ahLst/>
            <a:cxnLst/>
            <a:rect l="l" t="t" r="r" b="b"/>
            <a:pathLst>
              <a:path w="5872" h="6539" extrusionOk="0">
                <a:moveTo>
                  <a:pt x="2903" y="1"/>
                </a:moveTo>
                <a:cubicBezTo>
                  <a:pt x="2770" y="1"/>
                  <a:pt x="2670" y="101"/>
                  <a:pt x="2569" y="201"/>
                </a:cubicBezTo>
                <a:cubicBezTo>
                  <a:pt x="2336" y="802"/>
                  <a:pt x="2169" y="1535"/>
                  <a:pt x="2069" y="2436"/>
                </a:cubicBezTo>
                <a:cubicBezTo>
                  <a:pt x="1535" y="2469"/>
                  <a:pt x="835" y="2603"/>
                  <a:pt x="201" y="2936"/>
                </a:cubicBezTo>
                <a:cubicBezTo>
                  <a:pt x="68" y="2970"/>
                  <a:pt x="1" y="3103"/>
                  <a:pt x="1" y="3270"/>
                </a:cubicBezTo>
                <a:cubicBezTo>
                  <a:pt x="1" y="3370"/>
                  <a:pt x="68" y="3503"/>
                  <a:pt x="201" y="3604"/>
                </a:cubicBezTo>
                <a:cubicBezTo>
                  <a:pt x="701" y="3837"/>
                  <a:pt x="1335" y="4004"/>
                  <a:pt x="2069" y="4104"/>
                </a:cubicBezTo>
                <a:cubicBezTo>
                  <a:pt x="2136" y="4704"/>
                  <a:pt x="2369" y="6339"/>
                  <a:pt x="2736" y="6506"/>
                </a:cubicBezTo>
                <a:cubicBezTo>
                  <a:pt x="2803" y="6506"/>
                  <a:pt x="2836" y="6539"/>
                  <a:pt x="2870" y="6539"/>
                </a:cubicBezTo>
                <a:cubicBezTo>
                  <a:pt x="2903" y="6539"/>
                  <a:pt x="2970" y="6539"/>
                  <a:pt x="3003" y="6506"/>
                </a:cubicBezTo>
                <a:cubicBezTo>
                  <a:pt x="3137" y="6439"/>
                  <a:pt x="3203" y="6372"/>
                  <a:pt x="3237" y="6305"/>
                </a:cubicBezTo>
                <a:cubicBezTo>
                  <a:pt x="3503" y="5705"/>
                  <a:pt x="3670" y="4971"/>
                  <a:pt x="3737" y="4104"/>
                </a:cubicBezTo>
                <a:cubicBezTo>
                  <a:pt x="4304" y="4037"/>
                  <a:pt x="5005" y="3870"/>
                  <a:pt x="5638" y="3604"/>
                </a:cubicBezTo>
                <a:cubicBezTo>
                  <a:pt x="5705" y="3537"/>
                  <a:pt x="5738" y="3503"/>
                  <a:pt x="5772" y="3437"/>
                </a:cubicBezTo>
                <a:cubicBezTo>
                  <a:pt x="5872" y="3270"/>
                  <a:pt x="5772" y="3036"/>
                  <a:pt x="5638" y="2970"/>
                </a:cubicBezTo>
                <a:cubicBezTo>
                  <a:pt x="5005" y="2670"/>
                  <a:pt x="4304" y="2503"/>
                  <a:pt x="3737" y="2469"/>
                </a:cubicBezTo>
                <a:cubicBezTo>
                  <a:pt x="3670" y="1602"/>
                  <a:pt x="3503" y="835"/>
                  <a:pt x="3237" y="201"/>
                </a:cubicBezTo>
                <a:cubicBezTo>
                  <a:pt x="3203" y="101"/>
                  <a:pt x="3070" y="1"/>
                  <a:pt x="29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54"/>
          <p:cNvSpPr/>
          <p:nvPr/>
        </p:nvSpPr>
        <p:spPr>
          <a:xfrm>
            <a:off x="8102225" y="2228575"/>
            <a:ext cx="146800" cy="163475"/>
          </a:xfrm>
          <a:custGeom>
            <a:avLst/>
            <a:gdLst/>
            <a:ahLst/>
            <a:cxnLst/>
            <a:rect l="l" t="t" r="r" b="b"/>
            <a:pathLst>
              <a:path w="5872" h="6539" extrusionOk="0">
                <a:moveTo>
                  <a:pt x="2903" y="1"/>
                </a:moveTo>
                <a:cubicBezTo>
                  <a:pt x="2770" y="1"/>
                  <a:pt x="2670" y="101"/>
                  <a:pt x="2569" y="201"/>
                </a:cubicBezTo>
                <a:cubicBezTo>
                  <a:pt x="2336" y="802"/>
                  <a:pt x="2169" y="1535"/>
                  <a:pt x="2069" y="2436"/>
                </a:cubicBezTo>
                <a:cubicBezTo>
                  <a:pt x="1535" y="2469"/>
                  <a:pt x="835" y="2603"/>
                  <a:pt x="201" y="2936"/>
                </a:cubicBezTo>
                <a:cubicBezTo>
                  <a:pt x="68" y="2970"/>
                  <a:pt x="1" y="3103"/>
                  <a:pt x="1" y="3270"/>
                </a:cubicBezTo>
                <a:cubicBezTo>
                  <a:pt x="1" y="3370"/>
                  <a:pt x="68" y="3503"/>
                  <a:pt x="201" y="3604"/>
                </a:cubicBezTo>
                <a:cubicBezTo>
                  <a:pt x="701" y="3837"/>
                  <a:pt x="1335" y="4004"/>
                  <a:pt x="2069" y="4104"/>
                </a:cubicBezTo>
                <a:cubicBezTo>
                  <a:pt x="2136" y="4704"/>
                  <a:pt x="2369" y="6339"/>
                  <a:pt x="2736" y="6506"/>
                </a:cubicBezTo>
                <a:cubicBezTo>
                  <a:pt x="2803" y="6506"/>
                  <a:pt x="2836" y="6539"/>
                  <a:pt x="2870" y="6539"/>
                </a:cubicBezTo>
                <a:cubicBezTo>
                  <a:pt x="2903" y="6539"/>
                  <a:pt x="2970" y="6539"/>
                  <a:pt x="3003" y="6506"/>
                </a:cubicBezTo>
                <a:cubicBezTo>
                  <a:pt x="3137" y="6439"/>
                  <a:pt x="3203" y="6372"/>
                  <a:pt x="3237" y="6305"/>
                </a:cubicBezTo>
                <a:cubicBezTo>
                  <a:pt x="3503" y="5705"/>
                  <a:pt x="3670" y="4971"/>
                  <a:pt x="3737" y="4104"/>
                </a:cubicBezTo>
                <a:cubicBezTo>
                  <a:pt x="4304" y="4037"/>
                  <a:pt x="5005" y="3870"/>
                  <a:pt x="5638" y="3604"/>
                </a:cubicBezTo>
                <a:cubicBezTo>
                  <a:pt x="5705" y="3537"/>
                  <a:pt x="5738" y="3503"/>
                  <a:pt x="5772" y="3437"/>
                </a:cubicBezTo>
                <a:cubicBezTo>
                  <a:pt x="5872" y="3270"/>
                  <a:pt x="5772" y="3036"/>
                  <a:pt x="5638" y="2970"/>
                </a:cubicBezTo>
                <a:cubicBezTo>
                  <a:pt x="5005" y="2670"/>
                  <a:pt x="4304" y="2503"/>
                  <a:pt x="3737" y="2469"/>
                </a:cubicBezTo>
                <a:cubicBezTo>
                  <a:pt x="3670" y="1602"/>
                  <a:pt x="3503" y="835"/>
                  <a:pt x="3237" y="201"/>
                </a:cubicBezTo>
                <a:cubicBezTo>
                  <a:pt x="3203" y="101"/>
                  <a:pt x="3070" y="1"/>
                  <a:pt x="29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54"/>
          <p:cNvSpPr/>
          <p:nvPr/>
        </p:nvSpPr>
        <p:spPr>
          <a:xfrm>
            <a:off x="981063" y="2228563"/>
            <a:ext cx="146800" cy="163475"/>
          </a:xfrm>
          <a:custGeom>
            <a:avLst/>
            <a:gdLst/>
            <a:ahLst/>
            <a:cxnLst/>
            <a:rect l="l" t="t" r="r" b="b"/>
            <a:pathLst>
              <a:path w="5872" h="6539" extrusionOk="0">
                <a:moveTo>
                  <a:pt x="2903" y="1"/>
                </a:moveTo>
                <a:cubicBezTo>
                  <a:pt x="2770" y="1"/>
                  <a:pt x="2670" y="101"/>
                  <a:pt x="2569" y="201"/>
                </a:cubicBezTo>
                <a:cubicBezTo>
                  <a:pt x="2336" y="802"/>
                  <a:pt x="2169" y="1535"/>
                  <a:pt x="2069" y="2436"/>
                </a:cubicBezTo>
                <a:cubicBezTo>
                  <a:pt x="1535" y="2469"/>
                  <a:pt x="835" y="2603"/>
                  <a:pt x="201" y="2936"/>
                </a:cubicBezTo>
                <a:cubicBezTo>
                  <a:pt x="68" y="2970"/>
                  <a:pt x="1" y="3103"/>
                  <a:pt x="1" y="3270"/>
                </a:cubicBezTo>
                <a:cubicBezTo>
                  <a:pt x="1" y="3370"/>
                  <a:pt x="68" y="3503"/>
                  <a:pt x="201" y="3604"/>
                </a:cubicBezTo>
                <a:cubicBezTo>
                  <a:pt x="701" y="3837"/>
                  <a:pt x="1335" y="4004"/>
                  <a:pt x="2069" y="4104"/>
                </a:cubicBezTo>
                <a:cubicBezTo>
                  <a:pt x="2136" y="4704"/>
                  <a:pt x="2369" y="6339"/>
                  <a:pt x="2736" y="6506"/>
                </a:cubicBezTo>
                <a:cubicBezTo>
                  <a:pt x="2803" y="6506"/>
                  <a:pt x="2836" y="6539"/>
                  <a:pt x="2870" y="6539"/>
                </a:cubicBezTo>
                <a:cubicBezTo>
                  <a:pt x="2903" y="6539"/>
                  <a:pt x="2970" y="6539"/>
                  <a:pt x="3003" y="6506"/>
                </a:cubicBezTo>
                <a:cubicBezTo>
                  <a:pt x="3137" y="6439"/>
                  <a:pt x="3203" y="6372"/>
                  <a:pt x="3237" y="6305"/>
                </a:cubicBezTo>
                <a:cubicBezTo>
                  <a:pt x="3503" y="5705"/>
                  <a:pt x="3670" y="4971"/>
                  <a:pt x="3737" y="4104"/>
                </a:cubicBezTo>
                <a:cubicBezTo>
                  <a:pt x="4304" y="4037"/>
                  <a:pt x="5005" y="3870"/>
                  <a:pt x="5638" y="3604"/>
                </a:cubicBezTo>
                <a:cubicBezTo>
                  <a:pt x="5705" y="3537"/>
                  <a:pt x="5738" y="3503"/>
                  <a:pt x="5772" y="3437"/>
                </a:cubicBezTo>
                <a:cubicBezTo>
                  <a:pt x="5872" y="3270"/>
                  <a:pt x="5772" y="3036"/>
                  <a:pt x="5638" y="2970"/>
                </a:cubicBezTo>
                <a:cubicBezTo>
                  <a:pt x="5005" y="2670"/>
                  <a:pt x="4304" y="2503"/>
                  <a:pt x="3737" y="2469"/>
                </a:cubicBezTo>
                <a:cubicBezTo>
                  <a:pt x="3670" y="1602"/>
                  <a:pt x="3503" y="835"/>
                  <a:pt x="3237" y="201"/>
                </a:cubicBezTo>
                <a:cubicBezTo>
                  <a:pt x="3203" y="101"/>
                  <a:pt x="3070" y="1"/>
                  <a:pt x="29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35" name="Google Shape;1935;p54"/>
          <p:cNvGrpSpPr/>
          <p:nvPr/>
        </p:nvGrpSpPr>
        <p:grpSpPr>
          <a:xfrm>
            <a:off x="7756291" y="521913"/>
            <a:ext cx="328248" cy="304676"/>
            <a:chOff x="8656226" y="2547184"/>
            <a:chExt cx="234630" cy="217766"/>
          </a:xfrm>
        </p:grpSpPr>
        <p:sp>
          <p:nvSpPr>
            <p:cNvPr id="1936" name="Google Shape;1936;p54"/>
            <p:cNvSpPr/>
            <p:nvPr/>
          </p:nvSpPr>
          <p:spPr>
            <a:xfrm>
              <a:off x="8656234" y="2554313"/>
              <a:ext cx="222024" cy="203504"/>
            </a:xfrm>
            <a:custGeom>
              <a:avLst/>
              <a:gdLst/>
              <a:ahLst/>
              <a:cxnLst/>
              <a:rect l="l" t="t" r="r" b="b"/>
              <a:pathLst>
                <a:path w="7115" h="6521" extrusionOk="0">
                  <a:moveTo>
                    <a:pt x="4867" y="0"/>
                  </a:moveTo>
                  <a:cubicBezTo>
                    <a:pt x="4688" y="0"/>
                    <a:pt x="4495" y="57"/>
                    <a:pt x="4350" y="148"/>
                  </a:cubicBezTo>
                  <a:cubicBezTo>
                    <a:pt x="4004" y="321"/>
                    <a:pt x="3687" y="667"/>
                    <a:pt x="3514" y="1099"/>
                  </a:cubicBezTo>
                  <a:cubicBezTo>
                    <a:pt x="3514" y="1070"/>
                    <a:pt x="3457" y="1070"/>
                    <a:pt x="3457" y="1041"/>
                  </a:cubicBezTo>
                  <a:cubicBezTo>
                    <a:pt x="3103" y="500"/>
                    <a:pt x="2568" y="169"/>
                    <a:pt x="2103" y="169"/>
                  </a:cubicBezTo>
                  <a:cubicBezTo>
                    <a:pt x="1925" y="169"/>
                    <a:pt x="1757" y="217"/>
                    <a:pt x="1613" y="321"/>
                  </a:cubicBezTo>
                  <a:cubicBezTo>
                    <a:pt x="1095" y="638"/>
                    <a:pt x="1008" y="1444"/>
                    <a:pt x="1412" y="2164"/>
                  </a:cubicBezTo>
                  <a:cubicBezTo>
                    <a:pt x="663" y="2222"/>
                    <a:pt x="87" y="2625"/>
                    <a:pt x="58" y="3201"/>
                  </a:cubicBezTo>
                  <a:cubicBezTo>
                    <a:pt x="0" y="3864"/>
                    <a:pt x="692" y="4440"/>
                    <a:pt x="1556" y="4498"/>
                  </a:cubicBezTo>
                  <a:lnTo>
                    <a:pt x="1671" y="4498"/>
                  </a:lnTo>
                  <a:cubicBezTo>
                    <a:pt x="1527" y="4757"/>
                    <a:pt x="1412" y="5016"/>
                    <a:pt x="1383" y="5246"/>
                  </a:cubicBezTo>
                  <a:cubicBezTo>
                    <a:pt x="1296" y="5765"/>
                    <a:pt x="1440" y="6197"/>
                    <a:pt x="1815" y="6399"/>
                  </a:cubicBezTo>
                  <a:cubicBezTo>
                    <a:pt x="1958" y="6481"/>
                    <a:pt x="2118" y="6521"/>
                    <a:pt x="2286" y="6521"/>
                  </a:cubicBezTo>
                  <a:cubicBezTo>
                    <a:pt x="2761" y="6521"/>
                    <a:pt x="3296" y="6203"/>
                    <a:pt x="3658" y="5650"/>
                  </a:cubicBezTo>
                  <a:cubicBezTo>
                    <a:pt x="3687" y="5563"/>
                    <a:pt x="3716" y="5506"/>
                    <a:pt x="3774" y="5477"/>
                  </a:cubicBezTo>
                  <a:cubicBezTo>
                    <a:pt x="4117" y="5982"/>
                    <a:pt x="4617" y="6275"/>
                    <a:pt x="5064" y="6275"/>
                  </a:cubicBezTo>
                  <a:cubicBezTo>
                    <a:pt x="5254" y="6275"/>
                    <a:pt x="5434" y="6222"/>
                    <a:pt x="5588" y="6111"/>
                  </a:cubicBezTo>
                  <a:cubicBezTo>
                    <a:pt x="6107" y="5794"/>
                    <a:pt x="6164" y="4958"/>
                    <a:pt x="5732" y="4238"/>
                  </a:cubicBezTo>
                  <a:cubicBezTo>
                    <a:pt x="6539" y="4123"/>
                    <a:pt x="7115" y="3633"/>
                    <a:pt x="7057" y="3029"/>
                  </a:cubicBezTo>
                  <a:cubicBezTo>
                    <a:pt x="7086" y="2481"/>
                    <a:pt x="6424" y="2049"/>
                    <a:pt x="5646" y="2020"/>
                  </a:cubicBezTo>
                  <a:cubicBezTo>
                    <a:pt x="5963" y="1185"/>
                    <a:pt x="5732" y="321"/>
                    <a:pt x="5156" y="62"/>
                  </a:cubicBezTo>
                  <a:cubicBezTo>
                    <a:pt x="5072" y="19"/>
                    <a:pt x="4971" y="0"/>
                    <a:pt x="48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37" name="Google Shape;1937;p54"/>
            <p:cNvGrpSpPr/>
            <p:nvPr/>
          </p:nvGrpSpPr>
          <p:grpSpPr>
            <a:xfrm>
              <a:off x="8656226" y="2547184"/>
              <a:ext cx="234630" cy="217766"/>
              <a:chOff x="8205901" y="2931534"/>
              <a:chExt cx="234630" cy="217766"/>
            </a:xfrm>
          </p:grpSpPr>
          <p:sp>
            <p:nvSpPr>
              <p:cNvPr id="1938" name="Google Shape;1938;p54"/>
              <p:cNvSpPr/>
              <p:nvPr/>
            </p:nvSpPr>
            <p:spPr>
              <a:xfrm>
                <a:off x="8254456" y="2939398"/>
                <a:ext cx="180677" cy="204721"/>
              </a:xfrm>
              <a:custGeom>
                <a:avLst/>
                <a:gdLst/>
                <a:ahLst/>
                <a:cxnLst/>
                <a:rect l="l" t="t" r="r" b="b"/>
                <a:pathLst>
                  <a:path w="5790" h="6560" extrusionOk="0">
                    <a:moveTo>
                      <a:pt x="3465" y="0"/>
                    </a:moveTo>
                    <a:cubicBezTo>
                      <a:pt x="3303" y="0"/>
                      <a:pt x="3135" y="45"/>
                      <a:pt x="2967" y="129"/>
                    </a:cubicBezTo>
                    <a:cubicBezTo>
                      <a:pt x="3053" y="2260"/>
                      <a:pt x="2045" y="4450"/>
                      <a:pt x="144" y="5256"/>
                    </a:cubicBezTo>
                    <a:cubicBezTo>
                      <a:pt x="87" y="5256"/>
                      <a:pt x="87" y="5285"/>
                      <a:pt x="58" y="5285"/>
                    </a:cubicBezTo>
                    <a:cubicBezTo>
                      <a:pt x="0" y="5746"/>
                      <a:pt x="144" y="6207"/>
                      <a:pt x="490" y="6437"/>
                    </a:cubicBezTo>
                    <a:cubicBezTo>
                      <a:pt x="633" y="6520"/>
                      <a:pt x="795" y="6559"/>
                      <a:pt x="965" y="6559"/>
                    </a:cubicBezTo>
                    <a:cubicBezTo>
                      <a:pt x="1447" y="6559"/>
                      <a:pt x="1993" y="6242"/>
                      <a:pt x="2333" y="5688"/>
                    </a:cubicBezTo>
                    <a:cubicBezTo>
                      <a:pt x="2362" y="5631"/>
                      <a:pt x="2391" y="5573"/>
                      <a:pt x="2449" y="5487"/>
                    </a:cubicBezTo>
                    <a:cubicBezTo>
                      <a:pt x="2802" y="5986"/>
                      <a:pt x="3321" y="6290"/>
                      <a:pt x="3778" y="6290"/>
                    </a:cubicBezTo>
                    <a:cubicBezTo>
                      <a:pt x="3953" y="6290"/>
                      <a:pt x="4119" y="6245"/>
                      <a:pt x="4263" y="6149"/>
                    </a:cubicBezTo>
                    <a:cubicBezTo>
                      <a:pt x="4782" y="5775"/>
                      <a:pt x="4810" y="4997"/>
                      <a:pt x="4407" y="4277"/>
                    </a:cubicBezTo>
                    <a:cubicBezTo>
                      <a:pt x="5214" y="4133"/>
                      <a:pt x="5790" y="3614"/>
                      <a:pt x="5761" y="3038"/>
                    </a:cubicBezTo>
                    <a:cubicBezTo>
                      <a:pt x="5761" y="2433"/>
                      <a:pt x="5099" y="2001"/>
                      <a:pt x="4263" y="2001"/>
                    </a:cubicBezTo>
                    <a:cubicBezTo>
                      <a:pt x="4609" y="1166"/>
                      <a:pt x="4378" y="302"/>
                      <a:pt x="3802" y="71"/>
                    </a:cubicBezTo>
                    <a:cubicBezTo>
                      <a:pt x="3694" y="23"/>
                      <a:pt x="3581" y="0"/>
                      <a:pt x="34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54"/>
              <p:cNvSpPr/>
              <p:nvPr/>
            </p:nvSpPr>
            <p:spPr>
              <a:xfrm>
                <a:off x="8287689" y="3010395"/>
                <a:ext cx="75547" cy="58420"/>
              </a:xfrm>
              <a:custGeom>
                <a:avLst/>
                <a:gdLst/>
                <a:ahLst/>
                <a:cxnLst/>
                <a:rect l="l" t="t" r="r" b="b"/>
                <a:pathLst>
                  <a:path w="2421" h="1872" extrusionOk="0">
                    <a:moveTo>
                      <a:pt x="1393" y="0"/>
                    </a:moveTo>
                    <a:cubicBezTo>
                      <a:pt x="1212" y="0"/>
                      <a:pt x="1021" y="42"/>
                      <a:pt x="836" y="129"/>
                    </a:cubicBezTo>
                    <a:cubicBezTo>
                      <a:pt x="289" y="418"/>
                      <a:pt x="1" y="994"/>
                      <a:pt x="231" y="1426"/>
                    </a:cubicBezTo>
                    <a:cubicBezTo>
                      <a:pt x="365" y="1712"/>
                      <a:pt x="675" y="1872"/>
                      <a:pt x="1029" y="1872"/>
                    </a:cubicBezTo>
                    <a:cubicBezTo>
                      <a:pt x="1209" y="1872"/>
                      <a:pt x="1400" y="1830"/>
                      <a:pt x="1585" y="1743"/>
                    </a:cubicBezTo>
                    <a:cubicBezTo>
                      <a:pt x="2132" y="1483"/>
                      <a:pt x="2420" y="907"/>
                      <a:pt x="2190" y="446"/>
                    </a:cubicBezTo>
                    <a:cubicBezTo>
                      <a:pt x="2057" y="160"/>
                      <a:pt x="1746" y="0"/>
                      <a:pt x="13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0" name="Google Shape;1940;p54"/>
              <p:cNvSpPr/>
              <p:nvPr/>
            </p:nvSpPr>
            <p:spPr>
              <a:xfrm>
                <a:off x="8205901" y="2931534"/>
                <a:ext cx="234630" cy="217766"/>
              </a:xfrm>
              <a:custGeom>
                <a:avLst/>
                <a:gdLst/>
                <a:ahLst/>
                <a:cxnLst/>
                <a:rect l="l" t="t" r="r" b="b"/>
                <a:pathLst>
                  <a:path w="7519" h="6978" extrusionOk="0">
                    <a:moveTo>
                      <a:pt x="5075" y="397"/>
                    </a:moveTo>
                    <a:cubicBezTo>
                      <a:pt x="5157" y="397"/>
                      <a:pt x="5243" y="410"/>
                      <a:pt x="5330" y="439"/>
                    </a:cubicBezTo>
                    <a:cubicBezTo>
                      <a:pt x="5790" y="640"/>
                      <a:pt x="5963" y="1389"/>
                      <a:pt x="5675" y="2109"/>
                    </a:cubicBezTo>
                    <a:cubicBezTo>
                      <a:pt x="5646" y="2167"/>
                      <a:pt x="5646" y="2224"/>
                      <a:pt x="5675" y="2282"/>
                    </a:cubicBezTo>
                    <a:cubicBezTo>
                      <a:pt x="5675" y="2368"/>
                      <a:pt x="5762" y="2397"/>
                      <a:pt x="5819" y="2397"/>
                    </a:cubicBezTo>
                    <a:cubicBezTo>
                      <a:pt x="6510" y="2426"/>
                      <a:pt x="7058" y="2829"/>
                      <a:pt x="7087" y="3290"/>
                    </a:cubicBezTo>
                    <a:cubicBezTo>
                      <a:pt x="7115" y="3751"/>
                      <a:pt x="6626" y="4183"/>
                      <a:pt x="5934" y="4298"/>
                    </a:cubicBezTo>
                    <a:cubicBezTo>
                      <a:pt x="5848" y="4298"/>
                      <a:pt x="5819" y="4356"/>
                      <a:pt x="5790" y="4414"/>
                    </a:cubicBezTo>
                    <a:cubicBezTo>
                      <a:pt x="5762" y="4442"/>
                      <a:pt x="5762" y="4529"/>
                      <a:pt x="5790" y="4586"/>
                    </a:cubicBezTo>
                    <a:cubicBezTo>
                      <a:pt x="6107" y="5220"/>
                      <a:pt x="6078" y="5940"/>
                      <a:pt x="5675" y="6171"/>
                    </a:cubicBezTo>
                    <a:cubicBezTo>
                      <a:pt x="5560" y="6247"/>
                      <a:pt x="5427" y="6283"/>
                      <a:pt x="5285" y="6283"/>
                    </a:cubicBezTo>
                    <a:cubicBezTo>
                      <a:pt x="4894" y="6283"/>
                      <a:pt x="4437" y="6010"/>
                      <a:pt x="4120" y="5566"/>
                    </a:cubicBezTo>
                    <a:cubicBezTo>
                      <a:pt x="4091" y="5537"/>
                      <a:pt x="4033" y="5508"/>
                      <a:pt x="3947" y="5508"/>
                    </a:cubicBezTo>
                    <a:cubicBezTo>
                      <a:pt x="3889" y="5508"/>
                      <a:pt x="3803" y="5537"/>
                      <a:pt x="3774" y="5595"/>
                    </a:cubicBezTo>
                    <a:cubicBezTo>
                      <a:pt x="3745" y="5681"/>
                      <a:pt x="3688" y="5710"/>
                      <a:pt x="3659" y="5796"/>
                    </a:cubicBezTo>
                    <a:cubicBezTo>
                      <a:pt x="3358" y="6269"/>
                      <a:pt x="2880" y="6566"/>
                      <a:pt x="2478" y="6566"/>
                    </a:cubicBezTo>
                    <a:cubicBezTo>
                      <a:pt x="2341" y="6566"/>
                      <a:pt x="2213" y="6532"/>
                      <a:pt x="2103" y="6459"/>
                    </a:cubicBezTo>
                    <a:cubicBezTo>
                      <a:pt x="1873" y="6286"/>
                      <a:pt x="1729" y="5940"/>
                      <a:pt x="1787" y="5508"/>
                    </a:cubicBezTo>
                    <a:cubicBezTo>
                      <a:pt x="1815" y="5278"/>
                      <a:pt x="1902" y="5018"/>
                      <a:pt x="2046" y="4817"/>
                    </a:cubicBezTo>
                    <a:cubicBezTo>
                      <a:pt x="2075" y="4730"/>
                      <a:pt x="2075" y="4673"/>
                      <a:pt x="2046" y="4586"/>
                    </a:cubicBezTo>
                    <a:cubicBezTo>
                      <a:pt x="2017" y="4529"/>
                      <a:pt x="1931" y="4500"/>
                      <a:pt x="1873" y="4500"/>
                    </a:cubicBezTo>
                    <a:lnTo>
                      <a:pt x="1758" y="4500"/>
                    </a:lnTo>
                    <a:cubicBezTo>
                      <a:pt x="1009" y="4442"/>
                      <a:pt x="375" y="3981"/>
                      <a:pt x="433" y="3434"/>
                    </a:cubicBezTo>
                    <a:cubicBezTo>
                      <a:pt x="462" y="2973"/>
                      <a:pt x="951" y="2628"/>
                      <a:pt x="1614" y="2570"/>
                    </a:cubicBezTo>
                    <a:cubicBezTo>
                      <a:pt x="1671" y="2570"/>
                      <a:pt x="1758" y="2541"/>
                      <a:pt x="1787" y="2484"/>
                    </a:cubicBezTo>
                    <a:cubicBezTo>
                      <a:pt x="1844" y="2426"/>
                      <a:pt x="1844" y="2368"/>
                      <a:pt x="1787" y="2282"/>
                    </a:cubicBezTo>
                    <a:cubicBezTo>
                      <a:pt x="1470" y="1677"/>
                      <a:pt x="1499" y="957"/>
                      <a:pt x="1902" y="698"/>
                    </a:cubicBezTo>
                    <a:cubicBezTo>
                      <a:pt x="2017" y="640"/>
                      <a:pt x="2161" y="611"/>
                      <a:pt x="2305" y="611"/>
                    </a:cubicBezTo>
                    <a:cubicBezTo>
                      <a:pt x="2363" y="611"/>
                      <a:pt x="2449" y="611"/>
                      <a:pt x="2507" y="554"/>
                    </a:cubicBezTo>
                    <a:cubicBezTo>
                      <a:pt x="2910" y="669"/>
                      <a:pt x="3256" y="928"/>
                      <a:pt x="3515" y="1303"/>
                    </a:cubicBezTo>
                    <a:lnTo>
                      <a:pt x="3544" y="1389"/>
                    </a:lnTo>
                    <a:cubicBezTo>
                      <a:pt x="3601" y="1447"/>
                      <a:pt x="3659" y="1504"/>
                      <a:pt x="3745" y="1504"/>
                    </a:cubicBezTo>
                    <a:cubicBezTo>
                      <a:pt x="3803" y="1504"/>
                      <a:pt x="3889" y="1447"/>
                      <a:pt x="3918" y="1389"/>
                    </a:cubicBezTo>
                    <a:cubicBezTo>
                      <a:pt x="4091" y="986"/>
                      <a:pt x="4350" y="698"/>
                      <a:pt x="4667" y="525"/>
                    </a:cubicBezTo>
                    <a:cubicBezTo>
                      <a:pt x="4763" y="448"/>
                      <a:pt x="4910" y="397"/>
                      <a:pt x="5075" y="397"/>
                    </a:cubicBezTo>
                    <a:close/>
                    <a:moveTo>
                      <a:pt x="4999" y="1"/>
                    </a:moveTo>
                    <a:cubicBezTo>
                      <a:pt x="4806" y="1"/>
                      <a:pt x="4616" y="52"/>
                      <a:pt x="4437" y="151"/>
                    </a:cubicBezTo>
                    <a:cubicBezTo>
                      <a:pt x="4149" y="295"/>
                      <a:pt x="3889" y="583"/>
                      <a:pt x="3659" y="928"/>
                    </a:cubicBezTo>
                    <a:cubicBezTo>
                      <a:pt x="3371" y="525"/>
                      <a:pt x="2996" y="266"/>
                      <a:pt x="2593" y="208"/>
                    </a:cubicBezTo>
                    <a:cubicBezTo>
                      <a:pt x="2464" y="178"/>
                      <a:pt x="2345" y="162"/>
                      <a:pt x="2235" y="162"/>
                    </a:cubicBezTo>
                    <a:cubicBezTo>
                      <a:pt x="2027" y="162"/>
                      <a:pt x="1851" y="220"/>
                      <a:pt x="1700" y="352"/>
                    </a:cubicBezTo>
                    <a:cubicBezTo>
                      <a:pt x="1153" y="669"/>
                      <a:pt x="1038" y="1418"/>
                      <a:pt x="1326" y="2167"/>
                    </a:cubicBezTo>
                    <a:cubicBezTo>
                      <a:pt x="634" y="2311"/>
                      <a:pt x="116" y="2801"/>
                      <a:pt x="58" y="3377"/>
                    </a:cubicBezTo>
                    <a:cubicBezTo>
                      <a:pt x="1" y="4097"/>
                      <a:pt x="692" y="4702"/>
                      <a:pt x="1585" y="4846"/>
                    </a:cubicBezTo>
                    <a:cubicBezTo>
                      <a:pt x="1499" y="5018"/>
                      <a:pt x="1470" y="5249"/>
                      <a:pt x="1441" y="5422"/>
                    </a:cubicBezTo>
                    <a:cubicBezTo>
                      <a:pt x="1355" y="6027"/>
                      <a:pt x="1585" y="6545"/>
                      <a:pt x="1988" y="6804"/>
                    </a:cubicBezTo>
                    <a:cubicBezTo>
                      <a:pt x="2161" y="6948"/>
                      <a:pt x="2334" y="6977"/>
                      <a:pt x="2564" y="6977"/>
                    </a:cubicBezTo>
                    <a:cubicBezTo>
                      <a:pt x="3054" y="6977"/>
                      <a:pt x="3659" y="6660"/>
                      <a:pt x="4005" y="6084"/>
                    </a:cubicBezTo>
                    <a:cubicBezTo>
                      <a:pt x="4390" y="6489"/>
                      <a:pt x="4867" y="6714"/>
                      <a:pt x="5304" y="6714"/>
                    </a:cubicBezTo>
                    <a:cubicBezTo>
                      <a:pt x="5519" y="6714"/>
                      <a:pt x="5725" y="6659"/>
                      <a:pt x="5906" y="6545"/>
                    </a:cubicBezTo>
                    <a:cubicBezTo>
                      <a:pt x="6453" y="6228"/>
                      <a:pt x="6597" y="5422"/>
                      <a:pt x="6251" y="4673"/>
                    </a:cubicBezTo>
                    <a:cubicBezTo>
                      <a:pt x="7029" y="4442"/>
                      <a:pt x="7519" y="3924"/>
                      <a:pt x="7490" y="3290"/>
                    </a:cubicBezTo>
                    <a:cubicBezTo>
                      <a:pt x="7490" y="2656"/>
                      <a:pt x="6914" y="2138"/>
                      <a:pt x="6107" y="2052"/>
                    </a:cubicBezTo>
                    <a:cubicBezTo>
                      <a:pt x="6338" y="1187"/>
                      <a:pt x="6078" y="352"/>
                      <a:pt x="5445" y="93"/>
                    </a:cubicBezTo>
                    <a:cubicBezTo>
                      <a:pt x="5295" y="31"/>
                      <a:pt x="5146" y="1"/>
                      <a:pt x="49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41" name="Google Shape;1941;p54"/>
          <p:cNvGrpSpPr/>
          <p:nvPr/>
        </p:nvGrpSpPr>
        <p:grpSpPr>
          <a:xfrm>
            <a:off x="1059318" y="649562"/>
            <a:ext cx="354974" cy="319878"/>
            <a:chOff x="8549240" y="3624833"/>
            <a:chExt cx="237314" cy="213865"/>
          </a:xfrm>
        </p:grpSpPr>
        <p:sp>
          <p:nvSpPr>
            <p:cNvPr id="1942" name="Google Shape;1942;p54"/>
            <p:cNvSpPr/>
            <p:nvPr/>
          </p:nvSpPr>
          <p:spPr>
            <a:xfrm>
              <a:off x="8555989" y="3631362"/>
              <a:ext cx="223833" cy="200789"/>
            </a:xfrm>
            <a:custGeom>
              <a:avLst/>
              <a:gdLst/>
              <a:ahLst/>
              <a:cxnLst/>
              <a:rect l="l" t="t" r="r" b="b"/>
              <a:pathLst>
                <a:path w="7173" h="6434" extrusionOk="0">
                  <a:moveTo>
                    <a:pt x="2373" y="0"/>
                  </a:moveTo>
                  <a:cubicBezTo>
                    <a:pt x="2239" y="0"/>
                    <a:pt x="2109" y="29"/>
                    <a:pt x="1988" y="89"/>
                  </a:cubicBezTo>
                  <a:cubicBezTo>
                    <a:pt x="1440" y="349"/>
                    <a:pt x="1268" y="1155"/>
                    <a:pt x="1584" y="1904"/>
                  </a:cubicBezTo>
                  <a:cubicBezTo>
                    <a:pt x="1555" y="1903"/>
                    <a:pt x="1526" y="1902"/>
                    <a:pt x="1498" y="1902"/>
                  </a:cubicBezTo>
                  <a:cubicBezTo>
                    <a:pt x="789" y="1902"/>
                    <a:pt x="226" y="2242"/>
                    <a:pt x="115" y="2768"/>
                  </a:cubicBezTo>
                  <a:cubicBezTo>
                    <a:pt x="0" y="3373"/>
                    <a:pt x="576" y="4064"/>
                    <a:pt x="1498" y="4208"/>
                  </a:cubicBezTo>
                  <a:lnTo>
                    <a:pt x="1584" y="4208"/>
                  </a:lnTo>
                  <a:cubicBezTo>
                    <a:pt x="1412" y="4410"/>
                    <a:pt x="1296" y="4669"/>
                    <a:pt x="1239" y="4929"/>
                  </a:cubicBezTo>
                  <a:cubicBezTo>
                    <a:pt x="1095" y="5389"/>
                    <a:pt x="1181" y="5850"/>
                    <a:pt x="1527" y="6138"/>
                  </a:cubicBezTo>
                  <a:cubicBezTo>
                    <a:pt x="1696" y="6277"/>
                    <a:pt x="1909" y="6344"/>
                    <a:pt x="2138" y="6344"/>
                  </a:cubicBezTo>
                  <a:cubicBezTo>
                    <a:pt x="2574" y="6344"/>
                    <a:pt x="3069" y="6102"/>
                    <a:pt x="3428" y="5649"/>
                  </a:cubicBezTo>
                  <a:cubicBezTo>
                    <a:pt x="3457" y="5562"/>
                    <a:pt x="3543" y="5533"/>
                    <a:pt x="3572" y="5476"/>
                  </a:cubicBezTo>
                  <a:cubicBezTo>
                    <a:pt x="3886" y="6060"/>
                    <a:pt x="4411" y="6433"/>
                    <a:pt x="4899" y="6433"/>
                  </a:cubicBezTo>
                  <a:cubicBezTo>
                    <a:pt x="5038" y="6433"/>
                    <a:pt x="5173" y="6403"/>
                    <a:pt x="5300" y="6340"/>
                  </a:cubicBezTo>
                  <a:cubicBezTo>
                    <a:pt x="5847" y="6081"/>
                    <a:pt x="6020" y="5245"/>
                    <a:pt x="5703" y="4496"/>
                  </a:cubicBezTo>
                  <a:cubicBezTo>
                    <a:pt x="6481" y="4468"/>
                    <a:pt x="7115" y="4036"/>
                    <a:pt x="7172" y="3460"/>
                  </a:cubicBezTo>
                  <a:cubicBezTo>
                    <a:pt x="7144" y="2912"/>
                    <a:pt x="6596" y="2365"/>
                    <a:pt x="5819" y="2250"/>
                  </a:cubicBezTo>
                  <a:cubicBezTo>
                    <a:pt x="6251" y="1472"/>
                    <a:pt x="6135" y="608"/>
                    <a:pt x="5559" y="291"/>
                  </a:cubicBezTo>
                  <a:cubicBezTo>
                    <a:pt x="5413" y="210"/>
                    <a:pt x="5258" y="175"/>
                    <a:pt x="5099" y="175"/>
                  </a:cubicBezTo>
                  <a:cubicBezTo>
                    <a:pt x="4975" y="175"/>
                    <a:pt x="4850" y="196"/>
                    <a:pt x="4724" y="233"/>
                  </a:cubicBezTo>
                  <a:cubicBezTo>
                    <a:pt x="4378" y="377"/>
                    <a:pt x="4004" y="666"/>
                    <a:pt x="3802" y="1098"/>
                  </a:cubicBezTo>
                  <a:cubicBezTo>
                    <a:pt x="3802" y="1069"/>
                    <a:pt x="3745" y="1069"/>
                    <a:pt x="3745" y="1040"/>
                  </a:cubicBezTo>
                  <a:cubicBezTo>
                    <a:pt x="3426" y="403"/>
                    <a:pt x="2875" y="0"/>
                    <a:pt x="23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43" name="Google Shape;1943;p54"/>
            <p:cNvGrpSpPr/>
            <p:nvPr/>
          </p:nvGrpSpPr>
          <p:grpSpPr>
            <a:xfrm>
              <a:off x="8549240" y="3624833"/>
              <a:ext cx="237314" cy="213865"/>
              <a:chOff x="8365015" y="3739933"/>
              <a:chExt cx="237314" cy="213865"/>
            </a:xfrm>
          </p:grpSpPr>
          <p:sp>
            <p:nvSpPr>
              <p:cNvPr id="1944" name="Google Shape;1944;p54"/>
              <p:cNvSpPr/>
              <p:nvPr/>
            </p:nvSpPr>
            <p:spPr>
              <a:xfrm>
                <a:off x="8406362" y="3749826"/>
                <a:ext cx="190569" cy="197918"/>
              </a:xfrm>
              <a:custGeom>
                <a:avLst/>
                <a:gdLst/>
                <a:ahLst/>
                <a:cxnLst/>
                <a:rect l="l" t="t" r="r" b="b"/>
                <a:pathLst>
                  <a:path w="6107" h="6342" extrusionOk="0">
                    <a:moveTo>
                      <a:pt x="4060" y="1"/>
                    </a:moveTo>
                    <a:cubicBezTo>
                      <a:pt x="3930" y="1"/>
                      <a:pt x="3794" y="29"/>
                      <a:pt x="3658" y="84"/>
                    </a:cubicBezTo>
                    <a:cubicBezTo>
                      <a:pt x="3428" y="2186"/>
                      <a:pt x="2218" y="4260"/>
                      <a:pt x="202" y="4808"/>
                    </a:cubicBezTo>
                    <a:cubicBezTo>
                      <a:pt x="144" y="4836"/>
                      <a:pt x="144" y="4836"/>
                      <a:pt x="115" y="4836"/>
                    </a:cubicBezTo>
                    <a:cubicBezTo>
                      <a:pt x="0" y="5355"/>
                      <a:pt x="86" y="5816"/>
                      <a:pt x="403" y="6075"/>
                    </a:cubicBezTo>
                    <a:cubicBezTo>
                      <a:pt x="557" y="6219"/>
                      <a:pt x="755" y="6286"/>
                      <a:pt x="973" y="6286"/>
                    </a:cubicBezTo>
                    <a:cubicBezTo>
                      <a:pt x="1408" y="6286"/>
                      <a:pt x="1920" y="6017"/>
                      <a:pt x="2304" y="5556"/>
                    </a:cubicBezTo>
                    <a:cubicBezTo>
                      <a:pt x="2391" y="5499"/>
                      <a:pt x="2420" y="5441"/>
                      <a:pt x="2448" y="5384"/>
                    </a:cubicBezTo>
                    <a:cubicBezTo>
                      <a:pt x="2763" y="5967"/>
                      <a:pt x="3287" y="6341"/>
                      <a:pt x="3776" y="6341"/>
                    </a:cubicBezTo>
                    <a:cubicBezTo>
                      <a:pt x="3914" y="6341"/>
                      <a:pt x="4050" y="6311"/>
                      <a:pt x="4177" y="6248"/>
                    </a:cubicBezTo>
                    <a:cubicBezTo>
                      <a:pt x="4724" y="5960"/>
                      <a:pt x="4897" y="5153"/>
                      <a:pt x="4580" y="4404"/>
                    </a:cubicBezTo>
                    <a:cubicBezTo>
                      <a:pt x="5386" y="4375"/>
                      <a:pt x="6020" y="3943"/>
                      <a:pt x="6078" y="3367"/>
                    </a:cubicBezTo>
                    <a:cubicBezTo>
                      <a:pt x="6107" y="2791"/>
                      <a:pt x="5559" y="2244"/>
                      <a:pt x="4724" y="2100"/>
                    </a:cubicBezTo>
                    <a:cubicBezTo>
                      <a:pt x="5127" y="1322"/>
                      <a:pt x="5070" y="458"/>
                      <a:pt x="4465" y="112"/>
                    </a:cubicBezTo>
                    <a:cubicBezTo>
                      <a:pt x="4343" y="36"/>
                      <a:pt x="4205" y="1"/>
                      <a:pt x="4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54"/>
              <p:cNvSpPr/>
              <p:nvPr/>
            </p:nvSpPr>
            <p:spPr>
              <a:xfrm>
                <a:off x="8449487" y="3820261"/>
                <a:ext cx="75547" cy="56735"/>
              </a:xfrm>
              <a:custGeom>
                <a:avLst/>
                <a:gdLst/>
                <a:ahLst/>
                <a:cxnLst/>
                <a:rect l="l" t="t" r="r" b="b"/>
                <a:pathLst>
                  <a:path w="2421" h="1818" extrusionOk="0">
                    <a:moveTo>
                      <a:pt x="1316" y="0"/>
                    </a:moveTo>
                    <a:cubicBezTo>
                      <a:pt x="1179" y="0"/>
                      <a:pt x="1036" y="23"/>
                      <a:pt x="894" y="73"/>
                    </a:cubicBezTo>
                    <a:cubicBezTo>
                      <a:pt x="375" y="246"/>
                      <a:pt x="1" y="793"/>
                      <a:pt x="145" y="1254"/>
                    </a:cubicBezTo>
                    <a:cubicBezTo>
                      <a:pt x="253" y="1601"/>
                      <a:pt x="622" y="1817"/>
                      <a:pt x="1044" y="1817"/>
                    </a:cubicBezTo>
                    <a:cubicBezTo>
                      <a:pt x="1183" y="1817"/>
                      <a:pt x="1327" y="1794"/>
                      <a:pt x="1470" y="1744"/>
                    </a:cubicBezTo>
                    <a:cubicBezTo>
                      <a:pt x="2046" y="1571"/>
                      <a:pt x="2420" y="1024"/>
                      <a:pt x="2247" y="563"/>
                    </a:cubicBezTo>
                    <a:cubicBezTo>
                      <a:pt x="2096" y="216"/>
                      <a:pt x="1732" y="0"/>
                      <a:pt x="13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54"/>
              <p:cNvSpPr/>
              <p:nvPr/>
            </p:nvSpPr>
            <p:spPr>
              <a:xfrm>
                <a:off x="8365015" y="3739933"/>
                <a:ext cx="237314" cy="213865"/>
              </a:xfrm>
              <a:custGeom>
                <a:avLst/>
                <a:gdLst/>
                <a:ahLst/>
                <a:cxnLst/>
                <a:rect l="l" t="t" r="r" b="b"/>
                <a:pathLst>
                  <a:path w="7605" h="6853" extrusionOk="0">
                    <a:moveTo>
                      <a:pt x="2618" y="386"/>
                    </a:moveTo>
                    <a:cubicBezTo>
                      <a:pt x="2715" y="386"/>
                      <a:pt x="2823" y="401"/>
                      <a:pt x="2938" y="429"/>
                    </a:cubicBezTo>
                    <a:cubicBezTo>
                      <a:pt x="3284" y="545"/>
                      <a:pt x="3601" y="862"/>
                      <a:pt x="3831" y="1294"/>
                    </a:cubicBezTo>
                    <a:lnTo>
                      <a:pt x="3860" y="1380"/>
                    </a:lnTo>
                    <a:cubicBezTo>
                      <a:pt x="3889" y="1438"/>
                      <a:pt x="3975" y="1466"/>
                      <a:pt x="4033" y="1466"/>
                    </a:cubicBezTo>
                    <a:cubicBezTo>
                      <a:pt x="4119" y="1466"/>
                      <a:pt x="4177" y="1438"/>
                      <a:pt x="4234" y="1380"/>
                    </a:cubicBezTo>
                    <a:cubicBezTo>
                      <a:pt x="4407" y="1006"/>
                      <a:pt x="4724" y="718"/>
                      <a:pt x="5041" y="602"/>
                    </a:cubicBezTo>
                    <a:cubicBezTo>
                      <a:pt x="5161" y="568"/>
                      <a:pt x="5291" y="523"/>
                      <a:pt x="5432" y="523"/>
                    </a:cubicBezTo>
                    <a:cubicBezTo>
                      <a:pt x="5527" y="523"/>
                      <a:pt x="5627" y="544"/>
                      <a:pt x="5732" y="602"/>
                    </a:cubicBezTo>
                    <a:cubicBezTo>
                      <a:pt x="6164" y="862"/>
                      <a:pt x="6251" y="1610"/>
                      <a:pt x="5876" y="2302"/>
                    </a:cubicBezTo>
                    <a:cubicBezTo>
                      <a:pt x="5847" y="2331"/>
                      <a:pt x="5847" y="2417"/>
                      <a:pt x="5876" y="2475"/>
                    </a:cubicBezTo>
                    <a:cubicBezTo>
                      <a:pt x="5905" y="2561"/>
                      <a:pt x="5963" y="2590"/>
                      <a:pt x="6020" y="2590"/>
                    </a:cubicBezTo>
                    <a:cubicBezTo>
                      <a:pt x="6711" y="2734"/>
                      <a:pt x="7201" y="3166"/>
                      <a:pt x="7172" y="3627"/>
                    </a:cubicBezTo>
                    <a:cubicBezTo>
                      <a:pt x="7144" y="4116"/>
                      <a:pt x="6596" y="4462"/>
                      <a:pt x="5905" y="4520"/>
                    </a:cubicBezTo>
                    <a:cubicBezTo>
                      <a:pt x="5847" y="4520"/>
                      <a:pt x="5761" y="4548"/>
                      <a:pt x="5732" y="4606"/>
                    </a:cubicBezTo>
                    <a:cubicBezTo>
                      <a:pt x="5703" y="4664"/>
                      <a:pt x="5703" y="4721"/>
                      <a:pt x="5732" y="4808"/>
                    </a:cubicBezTo>
                    <a:cubicBezTo>
                      <a:pt x="6020" y="5470"/>
                      <a:pt x="5876" y="6161"/>
                      <a:pt x="5444" y="6392"/>
                    </a:cubicBezTo>
                    <a:cubicBezTo>
                      <a:pt x="5361" y="6431"/>
                      <a:pt x="5271" y="6449"/>
                      <a:pt x="5176" y="6449"/>
                    </a:cubicBezTo>
                    <a:cubicBezTo>
                      <a:pt x="4778" y="6449"/>
                      <a:pt x="4306" y="6121"/>
                      <a:pt x="4004" y="5585"/>
                    </a:cubicBezTo>
                    <a:cubicBezTo>
                      <a:pt x="3975" y="5528"/>
                      <a:pt x="3889" y="5470"/>
                      <a:pt x="3831" y="5470"/>
                    </a:cubicBezTo>
                    <a:cubicBezTo>
                      <a:pt x="3782" y="5470"/>
                      <a:pt x="3742" y="5489"/>
                      <a:pt x="3700" y="5489"/>
                    </a:cubicBezTo>
                    <a:cubicBezTo>
                      <a:pt x="3669" y="5489"/>
                      <a:pt x="3638" y="5478"/>
                      <a:pt x="3601" y="5441"/>
                    </a:cubicBezTo>
                    <a:cubicBezTo>
                      <a:pt x="3572" y="5528"/>
                      <a:pt x="3543" y="5585"/>
                      <a:pt x="3514" y="5614"/>
                    </a:cubicBezTo>
                    <a:cubicBezTo>
                      <a:pt x="3178" y="6049"/>
                      <a:pt x="2720" y="6280"/>
                      <a:pt x="2335" y="6280"/>
                    </a:cubicBezTo>
                    <a:cubicBezTo>
                      <a:pt x="2159" y="6280"/>
                      <a:pt x="1999" y="6232"/>
                      <a:pt x="1872" y="6133"/>
                    </a:cubicBezTo>
                    <a:cubicBezTo>
                      <a:pt x="1642" y="5902"/>
                      <a:pt x="1556" y="5557"/>
                      <a:pt x="1671" y="5125"/>
                    </a:cubicBezTo>
                    <a:cubicBezTo>
                      <a:pt x="1700" y="4894"/>
                      <a:pt x="1844" y="4692"/>
                      <a:pt x="1988" y="4462"/>
                    </a:cubicBezTo>
                    <a:cubicBezTo>
                      <a:pt x="2016" y="4433"/>
                      <a:pt x="2074" y="4347"/>
                      <a:pt x="2016" y="4289"/>
                    </a:cubicBezTo>
                    <a:cubicBezTo>
                      <a:pt x="2016" y="4203"/>
                      <a:pt x="1959" y="4145"/>
                      <a:pt x="1872" y="4145"/>
                    </a:cubicBezTo>
                    <a:lnTo>
                      <a:pt x="1786" y="4145"/>
                    </a:lnTo>
                    <a:cubicBezTo>
                      <a:pt x="1008" y="4001"/>
                      <a:pt x="490" y="3425"/>
                      <a:pt x="576" y="2907"/>
                    </a:cubicBezTo>
                    <a:cubicBezTo>
                      <a:pt x="655" y="2511"/>
                      <a:pt x="1120" y="2237"/>
                      <a:pt x="1683" y="2237"/>
                    </a:cubicBezTo>
                    <a:cubicBezTo>
                      <a:pt x="1736" y="2237"/>
                      <a:pt x="1789" y="2239"/>
                      <a:pt x="1844" y="2244"/>
                    </a:cubicBezTo>
                    <a:cubicBezTo>
                      <a:pt x="1930" y="2244"/>
                      <a:pt x="1988" y="2244"/>
                      <a:pt x="2016" y="2158"/>
                    </a:cubicBezTo>
                    <a:cubicBezTo>
                      <a:pt x="2074" y="2129"/>
                      <a:pt x="2103" y="2043"/>
                      <a:pt x="2074" y="1985"/>
                    </a:cubicBezTo>
                    <a:cubicBezTo>
                      <a:pt x="1786" y="1322"/>
                      <a:pt x="1930" y="660"/>
                      <a:pt x="2362" y="429"/>
                    </a:cubicBezTo>
                    <a:cubicBezTo>
                      <a:pt x="2434" y="401"/>
                      <a:pt x="2520" y="386"/>
                      <a:pt x="2618" y="386"/>
                    </a:cubicBezTo>
                    <a:close/>
                    <a:moveTo>
                      <a:pt x="2582" y="1"/>
                    </a:moveTo>
                    <a:cubicBezTo>
                      <a:pt x="2421" y="1"/>
                      <a:pt x="2268" y="37"/>
                      <a:pt x="2132" y="113"/>
                    </a:cubicBezTo>
                    <a:cubicBezTo>
                      <a:pt x="1584" y="401"/>
                      <a:pt x="1354" y="1150"/>
                      <a:pt x="1556" y="1927"/>
                    </a:cubicBezTo>
                    <a:cubicBezTo>
                      <a:pt x="835" y="1956"/>
                      <a:pt x="259" y="2359"/>
                      <a:pt x="144" y="2935"/>
                    </a:cubicBezTo>
                    <a:cubicBezTo>
                      <a:pt x="0" y="3598"/>
                      <a:pt x="634" y="4318"/>
                      <a:pt x="1498" y="4577"/>
                    </a:cubicBezTo>
                    <a:cubicBezTo>
                      <a:pt x="1411" y="4750"/>
                      <a:pt x="1296" y="4952"/>
                      <a:pt x="1267" y="5125"/>
                    </a:cubicBezTo>
                    <a:cubicBezTo>
                      <a:pt x="1123" y="5729"/>
                      <a:pt x="1267" y="6248"/>
                      <a:pt x="1642" y="6565"/>
                    </a:cubicBezTo>
                    <a:cubicBezTo>
                      <a:pt x="1838" y="6722"/>
                      <a:pt x="2075" y="6795"/>
                      <a:pt x="2328" y="6795"/>
                    </a:cubicBezTo>
                    <a:cubicBezTo>
                      <a:pt x="2816" y="6795"/>
                      <a:pt x="3366" y="6521"/>
                      <a:pt x="3802" y="6046"/>
                    </a:cubicBezTo>
                    <a:cubicBezTo>
                      <a:pt x="4148" y="6565"/>
                      <a:pt x="4695" y="6853"/>
                      <a:pt x="5156" y="6853"/>
                    </a:cubicBezTo>
                    <a:cubicBezTo>
                      <a:pt x="5329" y="6853"/>
                      <a:pt x="5473" y="6824"/>
                      <a:pt x="5588" y="6766"/>
                    </a:cubicBezTo>
                    <a:cubicBezTo>
                      <a:pt x="6164" y="6478"/>
                      <a:pt x="6395" y="5729"/>
                      <a:pt x="6164" y="4952"/>
                    </a:cubicBezTo>
                    <a:cubicBezTo>
                      <a:pt x="6971" y="4808"/>
                      <a:pt x="7547" y="4318"/>
                      <a:pt x="7576" y="3713"/>
                    </a:cubicBezTo>
                    <a:cubicBezTo>
                      <a:pt x="7604" y="3108"/>
                      <a:pt x="7115" y="2532"/>
                      <a:pt x="6337" y="2302"/>
                    </a:cubicBezTo>
                    <a:cubicBezTo>
                      <a:pt x="6683" y="1495"/>
                      <a:pt x="6539" y="631"/>
                      <a:pt x="5905" y="285"/>
                    </a:cubicBezTo>
                    <a:cubicBezTo>
                      <a:pt x="5747" y="206"/>
                      <a:pt x="5571" y="162"/>
                      <a:pt x="5383" y="162"/>
                    </a:cubicBezTo>
                    <a:cubicBezTo>
                      <a:pt x="5228" y="162"/>
                      <a:pt x="5065" y="192"/>
                      <a:pt x="4897" y="257"/>
                    </a:cubicBezTo>
                    <a:cubicBezTo>
                      <a:pt x="4580" y="372"/>
                      <a:pt x="4292" y="631"/>
                      <a:pt x="4033" y="919"/>
                    </a:cubicBezTo>
                    <a:cubicBezTo>
                      <a:pt x="3802" y="516"/>
                      <a:pt x="3428" y="228"/>
                      <a:pt x="3025" y="84"/>
                    </a:cubicBezTo>
                    <a:cubicBezTo>
                      <a:pt x="2875" y="29"/>
                      <a:pt x="2725" y="1"/>
                      <a:pt x="2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47" name="Google Shape;1947;p54"/>
          <p:cNvGrpSpPr/>
          <p:nvPr/>
        </p:nvGrpSpPr>
        <p:grpSpPr>
          <a:xfrm rot="10800000" flipH="1">
            <a:off x="928254" y="2700647"/>
            <a:ext cx="284419" cy="263998"/>
            <a:chOff x="8656226" y="2547184"/>
            <a:chExt cx="234630" cy="217766"/>
          </a:xfrm>
        </p:grpSpPr>
        <p:sp>
          <p:nvSpPr>
            <p:cNvPr id="1948" name="Google Shape;1948;p54"/>
            <p:cNvSpPr/>
            <p:nvPr/>
          </p:nvSpPr>
          <p:spPr>
            <a:xfrm>
              <a:off x="8656234" y="2554313"/>
              <a:ext cx="222024" cy="203504"/>
            </a:xfrm>
            <a:custGeom>
              <a:avLst/>
              <a:gdLst/>
              <a:ahLst/>
              <a:cxnLst/>
              <a:rect l="l" t="t" r="r" b="b"/>
              <a:pathLst>
                <a:path w="7115" h="6521" extrusionOk="0">
                  <a:moveTo>
                    <a:pt x="4867" y="0"/>
                  </a:moveTo>
                  <a:cubicBezTo>
                    <a:pt x="4688" y="0"/>
                    <a:pt x="4495" y="57"/>
                    <a:pt x="4350" y="148"/>
                  </a:cubicBezTo>
                  <a:cubicBezTo>
                    <a:pt x="4004" y="321"/>
                    <a:pt x="3687" y="667"/>
                    <a:pt x="3514" y="1099"/>
                  </a:cubicBezTo>
                  <a:cubicBezTo>
                    <a:pt x="3514" y="1070"/>
                    <a:pt x="3457" y="1070"/>
                    <a:pt x="3457" y="1041"/>
                  </a:cubicBezTo>
                  <a:cubicBezTo>
                    <a:pt x="3103" y="500"/>
                    <a:pt x="2568" y="169"/>
                    <a:pt x="2103" y="169"/>
                  </a:cubicBezTo>
                  <a:cubicBezTo>
                    <a:pt x="1925" y="169"/>
                    <a:pt x="1757" y="217"/>
                    <a:pt x="1613" y="321"/>
                  </a:cubicBezTo>
                  <a:cubicBezTo>
                    <a:pt x="1095" y="638"/>
                    <a:pt x="1008" y="1444"/>
                    <a:pt x="1412" y="2164"/>
                  </a:cubicBezTo>
                  <a:cubicBezTo>
                    <a:pt x="663" y="2222"/>
                    <a:pt x="87" y="2625"/>
                    <a:pt x="58" y="3201"/>
                  </a:cubicBezTo>
                  <a:cubicBezTo>
                    <a:pt x="0" y="3864"/>
                    <a:pt x="692" y="4440"/>
                    <a:pt x="1556" y="4498"/>
                  </a:cubicBezTo>
                  <a:lnTo>
                    <a:pt x="1671" y="4498"/>
                  </a:lnTo>
                  <a:cubicBezTo>
                    <a:pt x="1527" y="4757"/>
                    <a:pt x="1412" y="5016"/>
                    <a:pt x="1383" y="5246"/>
                  </a:cubicBezTo>
                  <a:cubicBezTo>
                    <a:pt x="1296" y="5765"/>
                    <a:pt x="1440" y="6197"/>
                    <a:pt x="1815" y="6399"/>
                  </a:cubicBezTo>
                  <a:cubicBezTo>
                    <a:pt x="1958" y="6481"/>
                    <a:pt x="2118" y="6521"/>
                    <a:pt x="2286" y="6521"/>
                  </a:cubicBezTo>
                  <a:cubicBezTo>
                    <a:pt x="2761" y="6521"/>
                    <a:pt x="3296" y="6203"/>
                    <a:pt x="3658" y="5650"/>
                  </a:cubicBezTo>
                  <a:cubicBezTo>
                    <a:pt x="3687" y="5563"/>
                    <a:pt x="3716" y="5506"/>
                    <a:pt x="3774" y="5477"/>
                  </a:cubicBezTo>
                  <a:cubicBezTo>
                    <a:pt x="4117" y="5982"/>
                    <a:pt x="4617" y="6275"/>
                    <a:pt x="5064" y="6275"/>
                  </a:cubicBezTo>
                  <a:cubicBezTo>
                    <a:pt x="5254" y="6275"/>
                    <a:pt x="5434" y="6222"/>
                    <a:pt x="5588" y="6111"/>
                  </a:cubicBezTo>
                  <a:cubicBezTo>
                    <a:pt x="6107" y="5794"/>
                    <a:pt x="6164" y="4958"/>
                    <a:pt x="5732" y="4238"/>
                  </a:cubicBezTo>
                  <a:cubicBezTo>
                    <a:pt x="6539" y="4123"/>
                    <a:pt x="7115" y="3633"/>
                    <a:pt x="7057" y="3029"/>
                  </a:cubicBezTo>
                  <a:cubicBezTo>
                    <a:pt x="7086" y="2481"/>
                    <a:pt x="6424" y="2049"/>
                    <a:pt x="5646" y="2020"/>
                  </a:cubicBezTo>
                  <a:cubicBezTo>
                    <a:pt x="5963" y="1185"/>
                    <a:pt x="5732" y="321"/>
                    <a:pt x="5156" y="62"/>
                  </a:cubicBezTo>
                  <a:cubicBezTo>
                    <a:pt x="5072" y="19"/>
                    <a:pt x="4971" y="0"/>
                    <a:pt x="48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49" name="Google Shape;1949;p54"/>
            <p:cNvGrpSpPr/>
            <p:nvPr/>
          </p:nvGrpSpPr>
          <p:grpSpPr>
            <a:xfrm>
              <a:off x="8656226" y="2547184"/>
              <a:ext cx="234630" cy="217766"/>
              <a:chOff x="8205901" y="2931534"/>
              <a:chExt cx="234630" cy="217766"/>
            </a:xfrm>
          </p:grpSpPr>
          <p:sp>
            <p:nvSpPr>
              <p:cNvPr id="1950" name="Google Shape;1950;p54"/>
              <p:cNvSpPr/>
              <p:nvPr/>
            </p:nvSpPr>
            <p:spPr>
              <a:xfrm>
                <a:off x="8254456" y="2939398"/>
                <a:ext cx="180677" cy="204721"/>
              </a:xfrm>
              <a:custGeom>
                <a:avLst/>
                <a:gdLst/>
                <a:ahLst/>
                <a:cxnLst/>
                <a:rect l="l" t="t" r="r" b="b"/>
                <a:pathLst>
                  <a:path w="5790" h="6560" extrusionOk="0">
                    <a:moveTo>
                      <a:pt x="3465" y="0"/>
                    </a:moveTo>
                    <a:cubicBezTo>
                      <a:pt x="3303" y="0"/>
                      <a:pt x="3135" y="45"/>
                      <a:pt x="2967" y="129"/>
                    </a:cubicBezTo>
                    <a:cubicBezTo>
                      <a:pt x="3053" y="2260"/>
                      <a:pt x="2045" y="4450"/>
                      <a:pt x="144" y="5256"/>
                    </a:cubicBezTo>
                    <a:cubicBezTo>
                      <a:pt x="87" y="5256"/>
                      <a:pt x="87" y="5285"/>
                      <a:pt x="58" y="5285"/>
                    </a:cubicBezTo>
                    <a:cubicBezTo>
                      <a:pt x="0" y="5746"/>
                      <a:pt x="144" y="6207"/>
                      <a:pt x="490" y="6437"/>
                    </a:cubicBezTo>
                    <a:cubicBezTo>
                      <a:pt x="633" y="6520"/>
                      <a:pt x="795" y="6559"/>
                      <a:pt x="965" y="6559"/>
                    </a:cubicBezTo>
                    <a:cubicBezTo>
                      <a:pt x="1447" y="6559"/>
                      <a:pt x="1993" y="6242"/>
                      <a:pt x="2333" y="5688"/>
                    </a:cubicBezTo>
                    <a:cubicBezTo>
                      <a:pt x="2362" y="5631"/>
                      <a:pt x="2391" y="5573"/>
                      <a:pt x="2449" y="5487"/>
                    </a:cubicBezTo>
                    <a:cubicBezTo>
                      <a:pt x="2802" y="5986"/>
                      <a:pt x="3321" y="6290"/>
                      <a:pt x="3778" y="6290"/>
                    </a:cubicBezTo>
                    <a:cubicBezTo>
                      <a:pt x="3953" y="6290"/>
                      <a:pt x="4119" y="6245"/>
                      <a:pt x="4263" y="6149"/>
                    </a:cubicBezTo>
                    <a:cubicBezTo>
                      <a:pt x="4782" y="5775"/>
                      <a:pt x="4810" y="4997"/>
                      <a:pt x="4407" y="4277"/>
                    </a:cubicBezTo>
                    <a:cubicBezTo>
                      <a:pt x="5214" y="4133"/>
                      <a:pt x="5790" y="3614"/>
                      <a:pt x="5761" y="3038"/>
                    </a:cubicBezTo>
                    <a:cubicBezTo>
                      <a:pt x="5761" y="2433"/>
                      <a:pt x="5099" y="2001"/>
                      <a:pt x="4263" y="2001"/>
                    </a:cubicBezTo>
                    <a:cubicBezTo>
                      <a:pt x="4609" y="1166"/>
                      <a:pt x="4378" y="302"/>
                      <a:pt x="3802" y="71"/>
                    </a:cubicBezTo>
                    <a:cubicBezTo>
                      <a:pt x="3694" y="23"/>
                      <a:pt x="3581" y="0"/>
                      <a:pt x="34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54"/>
              <p:cNvSpPr/>
              <p:nvPr/>
            </p:nvSpPr>
            <p:spPr>
              <a:xfrm>
                <a:off x="8287689" y="3010395"/>
                <a:ext cx="75547" cy="58420"/>
              </a:xfrm>
              <a:custGeom>
                <a:avLst/>
                <a:gdLst/>
                <a:ahLst/>
                <a:cxnLst/>
                <a:rect l="l" t="t" r="r" b="b"/>
                <a:pathLst>
                  <a:path w="2421" h="1872" extrusionOk="0">
                    <a:moveTo>
                      <a:pt x="1393" y="0"/>
                    </a:moveTo>
                    <a:cubicBezTo>
                      <a:pt x="1212" y="0"/>
                      <a:pt x="1021" y="42"/>
                      <a:pt x="836" y="129"/>
                    </a:cubicBezTo>
                    <a:cubicBezTo>
                      <a:pt x="289" y="418"/>
                      <a:pt x="1" y="994"/>
                      <a:pt x="231" y="1426"/>
                    </a:cubicBezTo>
                    <a:cubicBezTo>
                      <a:pt x="365" y="1712"/>
                      <a:pt x="675" y="1872"/>
                      <a:pt x="1029" y="1872"/>
                    </a:cubicBezTo>
                    <a:cubicBezTo>
                      <a:pt x="1209" y="1872"/>
                      <a:pt x="1400" y="1830"/>
                      <a:pt x="1585" y="1743"/>
                    </a:cubicBezTo>
                    <a:cubicBezTo>
                      <a:pt x="2132" y="1483"/>
                      <a:pt x="2420" y="907"/>
                      <a:pt x="2190" y="446"/>
                    </a:cubicBezTo>
                    <a:cubicBezTo>
                      <a:pt x="2057" y="160"/>
                      <a:pt x="1746" y="0"/>
                      <a:pt x="13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54"/>
              <p:cNvSpPr/>
              <p:nvPr/>
            </p:nvSpPr>
            <p:spPr>
              <a:xfrm>
                <a:off x="8205901" y="2931534"/>
                <a:ext cx="234630" cy="217766"/>
              </a:xfrm>
              <a:custGeom>
                <a:avLst/>
                <a:gdLst/>
                <a:ahLst/>
                <a:cxnLst/>
                <a:rect l="l" t="t" r="r" b="b"/>
                <a:pathLst>
                  <a:path w="7519" h="6978" extrusionOk="0">
                    <a:moveTo>
                      <a:pt x="5075" y="397"/>
                    </a:moveTo>
                    <a:cubicBezTo>
                      <a:pt x="5157" y="397"/>
                      <a:pt x="5243" y="410"/>
                      <a:pt x="5330" y="439"/>
                    </a:cubicBezTo>
                    <a:cubicBezTo>
                      <a:pt x="5790" y="640"/>
                      <a:pt x="5963" y="1389"/>
                      <a:pt x="5675" y="2109"/>
                    </a:cubicBezTo>
                    <a:cubicBezTo>
                      <a:pt x="5646" y="2167"/>
                      <a:pt x="5646" y="2224"/>
                      <a:pt x="5675" y="2282"/>
                    </a:cubicBezTo>
                    <a:cubicBezTo>
                      <a:pt x="5675" y="2368"/>
                      <a:pt x="5762" y="2397"/>
                      <a:pt x="5819" y="2397"/>
                    </a:cubicBezTo>
                    <a:cubicBezTo>
                      <a:pt x="6510" y="2426"/>
                      <a:pt x="7058" y="2829"/>
                      <a:pt x="7087" y="3290"/>
                    </a:cubicBezTo>
                    <a:cubicBezTo>
                      <a:pt x="7115" y="3751"/>
                      <a:pt x="6626" y="4183"/>
                      <a:pt x="5934" y="4298"/>
                    </a:cubicBezTo>
                    <a:cubicBezTo>
                      <a:pt x="5848" y="4298"/>
                      <a:pt x="5819" y="4356"/>
                      <a:pt x="5790" y="4414"/>
                    </a:cubicBezTo>
                    <a:cubicBezTo>
                      <a:pt x="5762" y="4442"/>
                      <a:pt x="5762" y="4529"/>
                      <a:pt x="5790" y="4586"/>
                    </a:cubicBezTo>
                    <a:cubicBezTo>
                      <a:pt x="6107" y="5220"/>
                      <a:pt x="6078" y="5940"/>
                      <a:pt x="5675" y="6171"/>
                    </a:cubicBezTo>
                    <a:cubicBezTo>
                      <a:pt x="5560" y="6247"/>
                      <a:pt x="5427" y="6283"/>
                      <a:pt x="5285" y="6283"/>
                    </a:cubicBezTo>
                    <a:cubicBezTo>
                      <a:pt x="4894" y="6283"/>
                      <a:pt x="4437" y="6010"/>
                      <a:pt x="4120" y="5566"/>
                    </a:cubicBezTo>
                    <a:cubicBezTo>
                      <a:pt x="4091" y="5537"/>
                      <a:pt x="4033" y="5508"/>
                      <a:pt x="3947" y="5508"/>
                    </a:cubicBezTo>
                    <a:cubicBezTo>
                      <a:pt x="3889" y="5508"/>
                      <a:pt x="3803" y="5537"/>
                      <a:pt x="3774" y="5595"/>
                    </a:cubicBezTo>
                    <a:cubicBezTo>
                      <a:pt x="3745" y="5681"/>
                      <a:pt x="3688" y="5710"/>
                      <a:pt x="3659" y="5796"/>
                    </a:cubicBezTo>
                    <a:cubicBezTo>
                      <a:pt x="3358" y="6269"/>
                      <a:pt x="2880" y="6566"/>
                      <a:pt x="2478" y="6566"/>
                    </a:cubicBezTo>
                    <a:cubicBezTo>
                      <a:pt x="2341" y="6566"/>
                      <a:pt x="2213" y="6532"/>
                      <a:pt x="2103" y="6459"/>
                    </a:cubicBezTo>
                    <a:cubicBezTo>
                      <a:pt x="1873" y="6286"/>
                      <a:pt x="1729" y="5940"/>
                      <a:pt x="1787" y="5508"/>
                    </a:cubicBezTo>
                    <a:cubicBezTo>
                      <a:pt x="1815" y="5278"/>
                      <a:pt x="1902" y="5018"/>
                      <a:pt x="2046" y="4817"/>
                    </a:cubicBezTo>
                    <a:cubicBezTo>
                      <a:pt x="2075" y="4730"/>
                      <a:pt x="2075" y="4673"/>
                      <a:pt x="2046" y="4586"/>
                    </a:cubicBezTo>
                    <a:cubicBezTo>
                      <a:pt x="2017" y="4529"/>
                      <a:pt x="1931" y="4500"/>
                      <a:pt x="1873" y="4500"/>
                    </a:cubicBezTo>
                    <a:lnTo>
                      <a:pt x="1758" y="4500"/>
                    </a:lnTo>
                    <a:cubicBezTo>
                      <a:pt x="1009" y="4442"/>
                      <a:pt x="375" y="3981"/>
                      <a:pt x="433" y="3434"/>
                    </a:cubicBezTo>
                    <a:cubicBezTo>
                      <a:pt x="462" y="2973"/>
                      <a:pt x="951" y="2628"/>
                      <a:pt x="1614" y="2570"/>
                    </a:cubicBezTo>
                    <a:cubicBezTo>
                      <a:pt x="1671" y="2570"/>
                      <a:pt x="1758" y="2541"/>
                      <a:pt x="1787" y="2484"/>
                    </a:cubicBezTo>
                    <a:cubicBezTo>
                      <a:pt x="1844" y="2426"/>
                      <a:pt x="1844" y="2368"/>
                      <a:pt x="1787" y="2282"/>
                    </a:cubicBezTo>
                    <a:cubicBezTo>
                      <a:pt x="1470" y="1677"/>
                      <a:pt x="1499" y="957"/>
                      <a:pt x="1902" y="698"/>
                    </a:cubicBezTo>
                    <a:cubicBezTo>
                      <a:pt x="2017" y="640"/>
                      <a:pt x="2161" y="611"/>
                      <a:pt x="2305" y="611"/>
                    </a:cubicBezTo>
                    <a:cubicBezTo>
                      <a:pt x="2363" y="611"/>
                      <a:pt x="2449" y="611"/>
                      <a:pt x="2507" y="554"/>
                    </a:cubicBezTo>
                    <a:cubicBezTo>
                      <a:pt x="2910" y="669"/>
                      <a:pt x="3256" y="928"/>
                      <a:pt x="3515" y="1303"/>
                    </a:cubicBezTo>
                    <a:lnTo>
                      <a:pt x="3544" y="1389"/>
                    </a:lnTo>
                    <a:cubicBezTo>
                      <a:pt x="3601" y="1447"/>
                      <a:pt x="3659" y="1504"/>
                      <a:pt x="3745" y="1504"/>
                    </a:cubicBezTo>
                    <a:cubicBezTo>
                      <a:pt x="3803" y="1504"/>
                      <a:pt x="3889" y="1447"/>
                      <a:pt x="3918" y="1389"/>
                    </a:cubicBezTo>
                    <a:cubicBezTo>
                      <a:pt x="4091" y="986"/>
                      <a:pt x="4350" y="698"/>
                      <a:pt x="4667" y="525"/>
                    </a:cubicBezTo>
                    <a:cubicBezTo>
                      <a:pt x="4763" y="448"/>
                      <a:pt x="4910" y="397"/>
                      <a:pt x="5075" y="397"/>
                    </a:cubicBezTo>
                    <a:close/>
                    <a:moveTo>
                      <a:pt x="4999" y="1"/>
                    </a:moveTo>
                    <a:cubicBezTo>
                      <a:pt x="4806" y="1"/>
                      <a:pt x="4616" y="52"/>
                      <a:pt x="4437" y="151"/>
                    </a:cubicBezTo>
                    <a:cubicBezTo>
                      <a:pt x="4149" y="295"/>
                      <a:pt x="3889" y="583"/>
                      <a:pt x="3659" y="928"/>
                    </a:cubicBezTo>
                    <a:cubicBezTo>
                      <a:pt x="3371" y="525"/>
                      <a:pt x="2996" y="266"/>
                      <a:pt x="2593" y="208"/>
                    </a:cubicBezTo>
                    <a:cubicBezTo>
                      <a:pt x="2464" y="178"/>
                      <a:pt x="2345" y="162"/>
                      <a:pt x="2235" y="162"/>
                    </a:cubicBezTo>
                    <a:cubicBezTo>
                      <a:pt x="2027" y="162"/>
                      <a:pt x="1851" y="220"/>
                      <a:pt x="1700" y="352"/>
                    </a:cubicBezTo>
                    <a:cubicBezTo>
                      <a:pt x="1153" y="669"/>
                      <a:pt x="1038" y="1418"/>
                      <a:pt x="1326" y="2167"/>
                    </a:cubicBezTo>
                    <a:cubicBezTo>
                      <a:pt x="634" y="2311"/>
                      <a:pt x="116" y="2801"/>
                      <a:pt x="58" y="3377"/>
                    </a:cubicBezTo>
                    <a:cubicBezTo>
                      <a:pt x="1" y="4097"/>
                      <a:pt x="692" y="4702"/>
                      <a:pt x="1585" y="4846"/>
                    </a:cubicBezTo>
                    <a:cubicBezTo>
                      <a:pt x="1499" y="5018"/>
                      <a:pt x="1470" y="5249"/>
                      <a:pt x="1441" y="5422"/>
                    </a:cubicBezTo>
                    <a:cubicBezTo>
                      <a:pt x="1355" y="6027"/>
                      <a:pt x="1585" y="6545"/>
                      <a:pt x="1988" y="6804"/>
                    </a:cubicBezTo>
                    <a:cubicBezTo>
                      <a:pt x="2161" y="6948"/>
                      <a:pt x="2334" y="6977"/>
                      <a:pt x="2564" y="6977"/>
                    </a:cubicBezTo>
                    <a:cubicBezTo>
                      <a:pt x="3054" y="6977"/>
                      <a:pt x="3659" y="6660"/>
                      <a:pt x="4005" y="6084"/>
                    </a:cubicBezTo>
                    <a:cubicBezTo>
                      <a:pt x="4390" y="6489"/>
                      <a:pt x="4867" y="6714"/>
                      <a:pt x="5304" y="6714"/>
                    </a:cubicBezTo>
                    <a:cubicBezTo>
                      <a:pt x="5519" y="6714"/>
                      <a:pt x="5725" y="6659"/>
                      <a:pt x="5906" y="6545"/>
                    </a:cubicBezTo>
                    <a:cubicBezTo>
                      <a:pt x="6453" y="6228"/>
                      <a:pt x="6597" y="5422"/>
                      <a:pt x="6251" y="4673"/>
                    </a:cubicBezTo>
                    <a:cubicBezTo>
                      <a:pt x="7029" y="4442"/>
                      <a:pt x="7519" y="3924"/>
                      <a:pt x="7490" y="3290"/>
                    </a:cubicBezTo>
                    <a:cubicBezTo>
                      <a:pt x="7490" y="2656"/>
                      <a:pt x="6914" y="2138"/>
                      <a:pt x="6107" y="2052"/>
                    </a:cubicBezTo>
                    <a:cubicBezTo>
                      <a:pt x="6338" y="1187"/>
                      <a:pt x="6078" y="352"/>
                      <a:pt x="5445" y="93"/>
                    </a:cubicBezTo>
                    <a:cubicBezTo>
                      <a:pt x="5295" y="31"/>
                      <a:pt x="5146" y="1"/>
                      <a:pt x="49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TextBox 1"/>
          <p:cNvSpPr txBox="1"/>
          <p:nvPr/>
        </p:nvSpPr>
        <p:spPr>
          <a:xfrm>
            <a:off x="4233627" y="917548"/>
            <a:ext cx="4166565" cy="830997"/>
          </a:xfrm>
          <a:prstGeom prst="rect">
            <a:avLst/>
          </a:prstGeom>
          <a:noFill/>
        </p:spPr>
        <p:txBody>
          <a:bodyPr wrap="square" rtlCol="0">
            <a:spAutoFit/>
          </a:bodyPr>
          <a:lstStyle/>
          <a:p>
            <a:pPr algn="ctr"/>
            <a:r>
              <a:rPr lang="en-US" sz="4800" b="1" dirty="0">
                <a:solidFill>
                  <a:srgbClr val="92D050"/>
                </a:solidFill>
                <a:latin typeface="SVN-Appleberry" panose="02040603050506020204" pitchFamily="18" charset="0"/>
              </a:rPr>
              <a:t>NỘI </a:t>
            </a:r>
            <a:r>
              <a:rPr lang="en-US" sz="4800" b="1" dirty="0" smtClean="0">
                <a:solidFill>
                  <a:srgbClr val="92D050"/>
                </a:solidFill>
                <a:latin typeface="SVN-Appleberry" panose="02040603050506020204" pitchFamily="18" charset="0"/>
              </a:rPr>
              <a:t>DUNG</a:t>
            </a:r>
            <a:endParaRPr lang="en-US" sz="4800" b="1" dirty="0">
              <a:solidFill>
                <a:srgbClr val="92D050"/>
              </a:solidFill>
              <a:latin typeface="SVN-Appleberry" panose="02040603050506020204" pitchFamily="18" charset="0"/>
            </a:endParaRPr>
          </a:p>
        </p:txBody>
      </p:sp>
      <p:pic>
        <p:nvPicPr>
          <p:cNvPr id="3" name="Picture 2"/>
          <p:cNvPicPr>
            <a:picLocks noChangeAspect="1"/>
          </p:cNvPicPr>
          <p:nvPr/>
        </p:nvPicPr>
        <p:blipFill>
          <a:blip r:embed="rId3"/>
          <a:stretch>
            <a:fillRect/>
          </a:stretch>
        </p:blipFill>
        <p:spPr>
          <a:xfrm>
            <a:off x="731187" y="107896"/>
            <a:ext cx="3840813" cy="4676037"/>
          </a:xfrm>
          <a:prstGeom prst="rect">
            <a:avLst/>
          </a:prstGeom>
        </p:spPr>
      </p:pic>
      <p:sp>
        <p:nvSpPr>
          <p:cNvPr id="4" name="TextBox 3"/>
          <p:cNvSpPr txBox="1"/>
          <p:nvPr/>
        </p:nvSpPr>
        <p:spPr>
          <a:xfrm>
            <a:off x="4370663" y="1702966"/>
            <a:ext cx="4152551" cy="2400657"/>
          </a:xfrm>
          <a:prstGeom prst="rect">
            <a:avLst/>
          </a:prstGeom>
          <a:noFill/>
        </p:spPr>
        <p:txBody>
          <a:bodyPr wrap="square" rtlCol="0">
            <a:spAutoFit/>
          </a:bodyPr>
          <a:lstStyle/>
          <a:p>
            <a:r>
              <a:rPr lang="nl-NL" sz="3000" dirty="0">
                <a:latin typeface="Times New Roman" pitchFamily="18" charset="0"/>
                <a:cs typeface="Times New Roman" pitchFamily="18" charset="0"/>
              </a:rPr>
              <a:t>C</a:t>
            </a:r>
            <a:r>
              <a:rPr lang="nl-NL" sz="3000" dirty="0" smtClean="0">
                <a:latin typeface="Times New Roman" pitchFamily="18" charset="0"/>
                <a:cs typeface="Times New Roman" pitchFamily="18" charset="0"/>
              </a:rPr>
              <a:t>hiếc áo dài Việt Nam thể hiện vẻ đẹp dịu dàng của </a:t>
            </a:r>
            <a:r>
              <a:rPr lang="nl-NL" sz="3000" dirty="0">
                <a:latin typeface="Times New Roman" pitchFamily="18" charset="0"/>
                <a:cs typeface="Times New Roman" pitchFamily="18" charset="0"/>
              </a:rPr>
              <a:t>người </a:t>
            </a:r>
            <a:r>
              <a:rPr lang="nl-NL" sz="3000" dirty="0" smtClean="0">
                <a:latin typeface="Times New Roman" pitchFamily="18" charset="0"/>
                <a:cs typeface="Times New Roman" pitchFamily="18" charset="0"/>
              </a:rPr>
              <a:t>phụ nữ </a:t>
            </a:r>
            <a:r>
              <a:rPr lang="nl-NL" sz="3000" dirty="0">
                <a:latin typeface="Times New Roman" pitchFamily="18" charset="0"/>
                <a:cs typeface="Times New Roman" pitchFamily="18" charset="0"/>
              </a:rPr>
              <a:t>và truyền thống của dân tộc Việt Nam</a:t>
            </a:r>
            <a:r>
              <a:rPr lang="nl-NL" sz="3000" dirty="0" smtClean="0">
                <a:latin typeface="Times New Roman" pitchFamily="18" charset="0"/>
                <a:cs typeface="Times New Roman" pitchFamily="18" charset="0"/>
              </a:rPr>
              <a:t>. </a:t>
            </a:r>
            <a:endParaRPr lang="en-US" sz="3000" dirty="0">
              <a:solidFill>
                <a:schemeClr val="bg1"/>
              </a:solidFill>
              <a:latin typeface="Times New Roman" pitchFamily="18" charset="0"/>
              <a:cs typeface="Times New Roman" pitchFamily="18"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903"/>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822008" y="1367406"/>
            <a:ext cx="4231513" cy="3457311"/>
          </a:xfrm>
          <a:prstGeom prst="rect">
            <a:avLst/>
          </a:prstGeom>
        </p:spPr>
      </p:pic>
      <p:sp>
        <p:nvSpPr>
          <p:cNvPr id="1905" name="Google Shape;1905;p54"/>
          <p:cNvSpPr/>
          <p:nvPr/>
        </p:nvSpPr>
        <p:spPr>
          <a:xfrm>
            <a:off x="2628889" y="676315"/>
            <a:ext cx="130343" cy="266356"/>
          </a:xfrm>
          <a:custGeom>
            <a:avLst/>
            <a:gdLst/>
            <a:ahLst/>
            <a:cxnLst/>
            <a:rect l="l" t="t" r="r" b="b"/>
            <a:pathLst>
              <a:path w="4177" h="8535" extrusionOk="0">
                <a:moveTo>
                  <a:pt x="479" y="0"/>
                </a:moveTo>
                <a:cubicBezTo>
                  <a:pt x="379" y="0"/>
                  <a:pt x="283" y="41"/>
                  <a:pt x="202" y="82"/>
                </a:cubicBezTo>
                <a:cubicBezTo>
                  <a:pt x="58" y="168"/>
                  <a:pt x="0" y="341"/>
                  <a:pt x="115" y="485"/>
                </a:cubicBezTo>
                <a:cubicBezTo>
                  <a:pt x="202" y="629"/>
                  <a:pt x="317" y="687"/>
                  <a:pt x="461" y="744"/>
                </a:cubicBezTo>
                <a:cubicBezTo>
                  <a:pt x="720" y="802"/>
                  <a:pt x="1008" y="831"/>
                  <a:pt x="1268" y="946"/>
                </a:cubicBezTo>
                <a:cubicBezTo>
                  <a:pt x="1642" y="1090"/>
                  <a:pt x="1729" y="1234"/>
                  <a:pt x="1556" y="1609"/>
                </a:cubicBezTo>
                <a:cubicBezTo>
                  <a:pt x="1412" y="1925"/>
                  <a:pt x="1210" y="2213"/>
                  <a:pt x="1037" y="2501"/>
                </a:cubicBezTo>
                <a:cubicBezTo>
                  <a:pt x="749" y="2934"/>
                  <a:pt x="720" y="3366"/>
                  <a:pt x="980" y="3826"/>
                </a:cubicBezTo>
                <a:cubicBezTo>
                  <a:pt x="1152" y="4114"/>
                  <a:pt x="1412" y="4345"/>
                  <a:pt x="1729" y="4489"/>
                </a:cubicBezTo>
                <a:lnTo>
                  <a:pt x="2276" y="4691"/>
                </a:lnTo>
                <a:cubicBezTo>
                  <a:pt x="2621" y="4863"/>
                  <a:pt x="2708" y="5007"/>
                  <a:pt x="2564" y="5411"/>
                </a:cubicBezTo>
                <a:cubicBezTo>
                  <a:pt x="2449" y="5728"/>
                  <a:pt x="2276" y="6016"/>
                  <a:pt x="2074" y="6275"/>
                </a:cubicBezTo>
                <a:cubicBezTo>
                  <a:pt x="1613" y="6966"/>
                  <a:pt x="1729" y="7744"/>
                  <a:pt x="2362" y="8262"/>
                </a:cubicBezTo>
                <a:cubicBezTo>
                  <a:pt x="2632" y="8460"/>
                  <a:pt x="2935" y="8534"/>
                  <a:pt x="3244" y="8534"/>
                </a:cubicBezTo>
                <a:cubicBezTo>
                  <a:pt x="3430" y="8534"/>
                  <a:pt x="3618" y="8507"/>
                  <a:pt x="3802" y="8464"/>
                </a:cubicBezTo>
                <a:cubicBezTo>
                  <a:pt x="4033" y="8435"/>
                  <a:pt x="4177" y="8262"/>
                  <a:pt x="4090" y="8118"/>
                </a:cubicBezTo>
                <a:cubicBezTo>
                  <a:pt x="4062" y="7945"/>
                  <a:pt x="4033" y="7859"/>
                  <a:pt x="3745" y="7859"/>
                </a:cubicBezTo>
                <a:cubicBezTo>
                  <a:pt x="3486" y="7859"/>
                  <a:pt x="3284" y="7859"/>
                  <a:pt x="3053" y="7801"/>
                </a:cubicBezTo>
                <a:cubicBezTo>
                  <a:pt x="2593" y="7657"/>
                  <a:pt x="2362" y="7225"/>
                  <a:pt x="2593" y="6793"/>
                </a:cubicBezTo>
                <a:cubicBezTo>
                  <a:pt x="2650" y="6649"/>
                  <a:pt x="2765" y="6505"/>
                  <a:pt x="2881" y="6361"/>
                </a:cubicBezTo>
                <a:cubicBezTo>
                  <a:pt x="3082" y="5987"/>
                  <a:pt x="3313" y="5641"/>
                  <a:pt x="3342" y="5238"/>
                </a:cubicBezTo>
                <a:cubicBezTo>
                  <a:pt x="3428" y="4691"/>
                  <a:pt x="3198" y="4287"/>
                  <a:pt x="2737" y="4086"/>
                </a:cubicBezTo>
                <a:cubicBezTo>
                  <a:pt x="2593" y="3999"/>
                  <a:pt x="2449" y="3942"/>
                  <a:pt x="2218" y="3855"/>
                </a:cubicBezTo>
                <a:cubicBezTo>
                  <a:pt x="2189" y="3855"/>
                  <a:pt x="2132" y="3826"/>
                  <a:pt x="2017" y="3798"/>
                </a:cubicBezTo>
                <a:cubicBezTo>
                  <a:pt x="1440" y="3538"/>
                  <a:pt x="1354" y="3279"/>
                  <a:pt x="1729" y="2789"/>
                </a:cubicBezTo>
                <a:cubicBezTo>
                  <a:pt x="1757" y="2761"/>
                  <a:pt x="1786" y="2703"/>
                  <a:pt x="1844" y="2645"/>
                </a:cubicBezTo>
                <a:cubicBezTo>
                  <a:pt x="2017" y="2357"/>
                  <a:pt x="2189" y="2041"/>
                  <a:pt x="2305" y="1695"/>
                </a:cubicBezTo>
                <a:cubicBezTo>
                  <a:pt x="2506" y="1090"/>
                  <a:pt x="2305" y="600"/>
                  <a:pt x="1729" y="312"/>
                </a:cubicBezTo>
                <a:cubicBezTo>
                  <a:pt x="1354" y="111"/>
                  <a:pt x="980" y="82"/>
                  <a:pt x="605" y="24"/>
                </a:cubicBezTo>
                <a:cubicBezTo>
                  <a:pt x="563" y="7"/>
                  <a:pt x="521" y="0"/>
                  <a:pt x="4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11" name="Google Shape;1911;p54"/>
          <p:cNvGrpSpPr/>
          <p:nvPr/>
        </p:nvGrpSpPr>
        <p:grpSpPr>
          <a:xfrm>
            <a:off x="6442160" y="599903"/>
            <a:ext cx="462280" cy="234739"/>
            <a:chOff x="10156395" y="3886587"/>
            <a:chExt cx="441739" cy="224309"/>
          </a:xfrm>
        </p:grpSpPr>
        <p:sp>
          <p:nvSpPr>
            <p:cNvPr id="1912" name="Google Shape;1912;p54"/>
            <p:cNvSpPr/>
            <p:nvPr/>
          </p:nvSpPr>
          <p:spPr>
            <a:xfrm>
              <a:off x="10160943" y="3894142"/>
              <a:ext cx="432654" cy="209185"/>
            </a:xfrm>
            <a:custGeom>
              <a:avLst/>
              <a:gdLst/>
              <a:ahLst/>
              <a:cxnLst/>
              <a:rect l="l" t="t" r="r" b="b"/>
              <a:pathLst>
                <a:path w="12358" h="5975" extrusionOk="0">
                  <a:moveTo>
                    <a:pt x="7074" y="1"/>
                  </a:moveTo>
                  <a:cubicBezTo>
                    <a:pt x="6528" y="1"/>
                    <a:pt x="6011" y="224"/>
                    <a:pt x="5761" y="768"/>
                  </a:cubicBezTo>
                  <a:cubicBezTo>
                    <a:pt x="5473" y="1373"/>
                    <a:pt x="5502" y="2208"/>
                    <a:pt x="5617" y="2870"/>
                  </a:cubicBezTo>
                  <a:cubicBezTo>
                    <a:pt x="5477" y="2168"/>
                    <a:pt x="4568" y="1602"/>
                    <a:pt x="3908" y="1602"/>
                  </a:cubicBezTo>
                  <a:cubicBezTo>
                    <a:pt x="3892" y="1602"/>
                    <a:pt x="3876" y="1602"/>
                    <a:pt x="3860" y="1603"/>
                  </a:cubicBezTo>
                  <a:cubicBezTo>
                    <a:pt x="3083" y="1632"/>
                    <a:pt x="2276" y="2352"/>
                    <a:pt x="2334" y="3101"/>
                  </a:cubicBezTo>
                  <a:cubicBezTo>
                    <a:pt x="2334" y="3447"/>
                    <a:pt x="2449" y="3821"/>
                    <a:pt x="2622" y="4080"/>
                  </a:cubicBezTo>
                  <a:cubicBezTo>
                    <a:pt x="2388" y="3932"/>
                    <a:pt x="2088" y="3857"/>
                    <a:pt x="1779" y="3857"/>
                  </a:cubicBezTo>
                  <a:cubicBezTo>
                    <a:pt x="1250" y="3857"/>
                    <a:pt x="695" y="4076"/>
                    <a:pt x="404" y="4512"/>
                  </a:cubicBezTo>
                  <a:cubicBezTo>
                    <a:pt x="0" y="5117"/>
                    <a:pt x="289" y="5837"/>
                    <a:pt x="836" y="5837"/>
                  </a:cubicBezTo>
                  <a:cubicBezTo>
                    <a:pt x="865" y="5837"/>
                    <a:pt x="2506" y="5837"/>
                    <a:pt x="4436" y="5895"/>
                  </a:cubicBezTo>
                  <a:cubicBezTo>
                    <a:pt x="6971" y="5924"/>
                    <a:pt x="9938" y="5953"/>
                    <a:pt x="9938" y="5953"/>
                  </a:cubicBezTo>
                  <a:cubicBezTo>
                    <a:pt x="9938" y="5953"/>
                    <a:pt x="10145" y="5974"/>
                    <a:pt x="10435" y="5974"/>
                  </a:cubicBezTo>
                  <a:cubicBezTo>
                    <a:pt x="11089" y="5974"/>
                    <a:pt x="12162" y="5864"/>
                    <a:pt x="12242" y="5146"/>
                  </a:cubicBezTo>
                  <a:cubicBezTo>
                    <a:pt x="12357" y="4167"/>
                    <a:pt x="10975" y="4051"/>
                    <a:pt x="10975" y="4051"/>
                  </a:cubicBezTo>
                  <a:cubicBezTo>
                    <a:pt x="10975" y="4051"/>
                    <a:pt x="12127" y="2237"/>
                    <a:pt x="10687" y="1632"/>
                  </a:cubicBezTo>
                  <a:cubicBezTo>
                    <a:pt x="10455" y="1529"/>
                    <a:pt x="10248" y="1486"/>
                    <a:pt x="10064" y="1486"/>
                  </a:cubicBezTo>
                  <a:cubicBezTo>
                    <a:pt x="9285" y="1486"/>
                    <a:pt x="8920" y="2258"/>
                    <a:pt x="8831" y="2526"/>
                  </a:cubicBezTo>
                  <a:lnTo>
                    <a:pt x="8831" y="2526"/>
                  </a:lnTo>
                  <a:cubicBezTo>
                    <a:pt x="9064" y="1704"/>
                    <a:pt x="8855" y="757"/>
                    <a:pt x="8094" y="307"/>
                  </a:cubicBezTo>
                  <a:cubicBezTo>
                    <a:pt x="7922" y="192"/>
                    <a:pt x="7720" y="76"/>
                    <a:pt x="7518" y="48"/>
                  </a:cubicBezTo>
                  <a:cubicBezTo>
                    <a:pt x="7371" y="17"/>
                    <a:pt x="7221" y="1"/>
                    <a:pt x="70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54"/>
            <p:cNvSpPr/>
            <p:nvPr/>
          </p:nvSpPr>
          <p:spPr>
            <a:xfrm>
              <a:off x="10320785" y="3894962"/>
              <a:ext cx="277349" cy="207539"/>
            </a:xfrm>
            <a:custGeom>
              <a:avLst/>
              <a:gdLst/>
              <a:ahLst/>
              <a:cxnLst/>
              <a:rect l="l" t="t" r="r" b="b"/>
              <a:pathLst>
                <a:path w="7922" h="5928" extrusionOk="0">
                  <a:moveTo>
                    <a:pt x="3025" y="1"/>
                  </a:moveTo>
                  <a:cubicBezTo>
                    <a:pt x="2593" y="2132"/>
                    <a:pt x="1498" y="4177"/>
                    <a:pt x="0" y="5848"/>
                  </a:cubicBezTo>
                  <a:cubicBezTo>
                    <a:pt x="2535" y="5877"/>
                    <a:pt x="5502" y="5906"/>
                    <a:pt x="5502" y="5906"/>
                  </a:cubicBezTo>
                  <a:cubicBezTo>
                    <a:pt x="5502" y="5906"/>
                    <a:pt x="5709" y="5927"/>
                    <a:pt x="5999" y="5927"/>
                  </a:cubicBezTo>
                  <a:cubicBezTo>
                    <a:pt x="6653" y="5927"/>
                    <a:pt x="7726" y="5817"/>
                    <a:pt x="7806" y="5099"/>
                  </a:cubicBezTo>
                  <a:cubicBezTo>
                    <a:pt x="7921" y="4120"/>
                    <a:pt x="6481" y="4004"/>
                    <a:pt x="6481" y="4004"/>
                  </a:cubicBezTo>
                  <a:cubicBezTo>
                    <a:pt x="6481" y="4004"/>
                    <a:pt x="7633" y="2190"/>
                    <a:pt x="6193" y="1585"/>
                  </a:cubicBezTo>
                  <a:cubicBezTo>
                    <a:pt x="5961" y="1482"/>
                    <a:pt x="5754" y="1439"/>
                    <a:pt x="5570" y="1439"/>
                  </a:cubicBezTo>
                  <a:cubicBezTo>
                    <a:pt x="4754" y="1439"/>
                    <a:pt x="4392" y="2287"/>
                    <a:pt x="4327" y="2514"/>
                  </a:cubicBezTo>
                  <a:lnTo>
                    <a:pt x="4327" y="2514"/>
                  </a:lnTo>
                  <a:cubicBezTo>
                    <a:pt x="4548" y="1684"/>
                    <a:pt x="4372" y="717"/>
                    <a:pt x="3601" y="260"/>
                  </a:cubicBezTo>
                  <a:cubicBezTo>
                    <a:pt x="3399" y="145"/>
                    <a:pt x="3226" y="58"/>
                    <a:pt x="30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54"/>
            <p:cNvSpPr/>
            <p:nvPr/>
          </p:nvSpPr>
          <p:spPr>
            <a:xfrm>
              <a:off x="10156395" y="3886587"/>
              <a:ext cx="441721" cy="224309"/>
            </a:xfrm>
            <a:custGeom>
              <a:avLst/>
              <a:gdLst/>
              <a:ahLst/>
              <a:cxnLst/>
              <a:rect l="l" t="t" r="r" b="b"/>
              <a:pathLst>
                <a:path w="12617" h="6407" extrusionOk="0">
                  <a:moveTo>
                    <a:pt x="7053" y="458"/>
                  </a:moveTo>
                  <a:cubicBezTo>
                    <a:pt x="7191" y="458"/>
                    <a:pt x="7329" y="474"/>
                    <a:pt x="7460" y="502"/>
                  </a:cubicBezTo>
                  <a:cubicBezTo>
                    <a:pt x="7633" y="531"/>
                    <a:pt x="7864" y="617"/>
                    <a:pt x="8008" y="704"/>
                  </a:cubicBezTo>
                  <a:cubicBezTo>
                    <a:pt x="8757" y="1193"/>
                    <a:pt x="8843" y="2115"/>
                    <a:pt x="8641" y="2778"/>
                  </a:cubicBezTo>
                  <a:cubicBezTo>
                    <a:pt x="8612" y="2864"/>
                    <a:pt x="8699" y="2979"/>
                    <a:pt x="8785" y="3008"/>
                  </a:cubicBezTo>
                  <a:cubicBezTo>
                    <a:pt x="8901" y="3008"/>
                    <a:pt x="9016" y="2979"/>
                    <a:pt x="9045" y="2864"/>
                  </a:cubicBezTo>
                  <a:cubicBezTo>
                    <a:pt x="9073" y="2778"/>
                    <a:pt x="9275" y="2230"/>
                    <a:pt x="9736" y="2000"/>
                  </a:cubicBezTo>
                  <a:cubicBezTo>
                    <a:pt x="9841" y="1942"/>
                    <a:pt x="9950" y="1917"/>
                    <a:pt x="10066" y="1917"/>
                  </a:cubicBezTo>
                  <a:cubicBezTo>
                    <a:pt x="10237" y="1917"/>
                    <a:pt x="10423" y="1972"/>
                    <a:pt x="10629" y="2058"/>
                  </a:cubicBezTo>
                  <a:cubicBezTo>
                    <a:pt x="10917" y="2144"/>
                    <a:pt x="11090" y="2346"/>
                    <a:pt x="11176" y="2576"/>
                  </a:cubicBezTo>
                  <a:cubicBezTo>
                    <a:pt x="11378" y="3267"/>
                    <a:pt x="10802" y="4160"/>
                    <a:pt x="10802" y="4160"/>
                  </a:cubicBezTo>
                  <a:cubicBezTo>
                    <a:pt x="10773" y="4247"/>
                    <a:pt x="10773" y="4304"/>
                    <a:pt x="10802" y="4391"/>
                  </a:cubicBezTo>
                  <a:cubicBezTo>
                    <a:pt x="10859" y="4448"/>
                    <a:pt x="10917" y="4506"/>
                    <a:pt x="11003" y="4506"/>
                  </a:cubicBezTo>
                  <a:cubicBezTo>
                    <a:pt x="11176" y="4506"/>
                    <a:pt x="11723" y="4650"/>
                    <a:pt x="11954" y="4938"/>
                  </a:cubicBezTo>
                  <a:cubicBezTo>
                    <a:pt x="12069" y="5024"/>
                    <a:pt x="12098" y="5168"/>
                    <a:pt x="12098" y="5370"/>
                  </a:cubicBezTo>
                  <a:cubicBezTo>
                    <a:pt x="12098" y="5456"/>
                    <a:pt x="12040" y="5572"/>
                    <a:pt x="11925" y="5687"/>
                  </a:cubicBezTo>
                  <a:cubicBezTo>
                    <a:pt x="11613" y="5937"/>
                    <a:pt x="10970" y="5991"/>
                    <a:pt x="10485" y="5991"/>
                  </a:cubicBezTo>
                  <a:cubicBezTo>
                    <a:pt x="10299" y="5991"/>
                    <a:pt x="10136" y="5983"/>
                    <a:pt x="10024" y="5975"/>
                  </a:cubicBezTo>
                  <a:cubicBezTo>
                    <a:pt x="10024" y="5975"/>
                    <a:pt x="7057" y="5946"/>
                    <a:pt x="4522" y="5888"/>
                  </a:cubicBezTo>
                  <a:cubicBezTo>
                    <a:pt x="3111" y="5888"/>
                    <a:pt x="1815" y="5860"/>
                    <a:pt x="1239" y="5860"/>
                  </a:cubicBezTo>
                  <a:lnTo>
                    <a:pt x="922" y="5860"/>
                  </a:lnTo>
                  <a:cubicBezTo>
                    <a:pt x="720" y="5860"/>
                    <a:pt x="634" y="5716"/>
                    <a:pt x="547" y="5687"/>
                  </a:cubicBezTo>
                  <a:cubicBezTo>
                    <a:pt x="432" y="5456"/>
                    <a:pt x="432" y="5140"/>
                    <a:pt x="634" y="4880"/>
                  </a:cubicBezTo>
                  <a:cubicBezTo>
                    <a:pt x="869" y="4500"/>
                    <a:pt x="1345" y="4313"/>
                    <a:pt x="1808" y="4313"/>
                  </a:cubicBezTo>
                  <a:cubicBezTo>
                    <a:pt x="2081" y="4313"/>
                    <a:pt x="2350" y="4378"/>
                    <a:pt x="2564" y="4506"/>
                  </a:cubicBezTo>
                  <a:cubicBezTo>
                    <a:pt x="2595" y="4516"/>
                    <a:pt x="2627" y="4523"/>
                    <a:pt x="2659" y="4523"/>
                  </a:cubicBezTo>
                  <a:cubicBezTo>
                    <a:pt x="2713" y="4523"/>
                    <a:pt x="2768" y="4503"/>
                    <a:pt x="2823" y="4448"/>
                  </a:cubicBezTo>
                  <a:cubicBezTo>
                    <a:pt x="2852" y="4391"/>
                    <a:pt x="2880" y="4275"/>
                    <a:pt x="2823" y="4218"/>
                  </a:cubicBezTo>
                  <a:cubicBezTo>
                    <a:pt x="2679" y="3987"/>
                    <a:pt x="2592" y="3642"/>
                    <a:pt x="2564" y="3354"/>
                  </a:cubicBezTo>
                  <a:cubicBezTo>
                    <a:pt x="2564" y="3094"/>
                    <a:pt x="2650" y="2835"/>
                    <a:pt x="2852" y="2576"/>
                  </a:cubicBezTo>
                  <a:cubicBezTo>
                    <a:pt x="3111" y="2259"/>
                    <a:pt x="3514" y="2086"/>
                    <a:pt x="3860" y="2058"/>
                  </a:cubicBezTo>
                  <a:cubicBezTo>
                    <a:pt x="3888" y="2055"/>
                    <a:pt x="3917" y="2053"/>
                    <a:pt x="3946" y="2053"/>
                  </a:cubicBezTo>
                  <a:cubicBezTo>
                    <a:pt x="4518" y="2053"/>
                    <a:pt x="5306" y="2575"/>
                    <a:pt x="5415" y="3123"/>
                  </a:cubicBezTo>
                  <a:cubicBezTo>
                    <a:pt x="5438" y="3237"/>
                    <a:pt x="5514" y="3314"/>
                    <a:pt x="5601" y="3314"/>
                  </a:cubicBezTo>
                  <a:cubicBezTo>
                    <a:pt x="5625" y="3314"/>
                    <a:pt x="5650" y="3308"/>
                    <a:pt x="5674" y="3296"/>
                  </a:cubicBezTo>
                  <a:cubicBezTo>
                    <a:pt x="5818" y="3267"/>
                    <a:pt x="5876" y="3152"/>
                    <a:pt x="5847" y="3066"/>
                  </a:cubicBezTo>
                  <a:cubicBezTo>
                    <a:pt x="5732" y="2576"/>
                    <a:pt x="5674" y="1712"/>
                    <a:pt x="5963" y="1078"/>
                  </a:cubicBezTo>
                  <a:cubicBezTo>
                    <a:pt x="6181" y="619"/>
                    <a:pt x="6616" y="458"/>
                    <a:pt x="7053" y="458"/>
                  </a:cubicBezTo>
                  <a:close/>
                  <a:moveTo>
                    <a:pt x="7096" y="1"/>
                  </a:moveTo>
                  <a:cubicBezTo>
                    <a:pt x="6506" y="1"/>
                    <a:pt x="5907" y="275"/>
                    <a:pt x="5617" y="877"/>
                  </a:cubicBezTo>
                  <a:cubicBezTo>
                    <a:pt x="5415" y="1280"/>
                    <a:pt x="5386" y="1770"/>
                    <a:pt x="5386" y="2202"/>
                  </a:cubicBezTo>
                  <a:cubicBezTo>
                    <a:pt x="5004" y="1846"/>
                    <a:pt x="4439" y="1594"/>
                    <a:pt x="3964" y="1594"/>
                  </a:cubicBezTo>
                  <a:cubicBezTo>
                    <a:pt x="3939" y="1594"/>
                    <a:pt x="3913" y="1595"/>
                    <a:pt x="3889" y="1597"/>
                  </a:cubicBezTo>
                  <a:cubicBezTo>
                    <a:pt x="3428" y="1654"/>
                    <a:pt x="2938" y="1885"/>
                    <a:pt x="2592" y="2288"/>
                  </a:cubicBezTo>
                  <a:cubicBezTo>
                    <a:pt x="2304" y="2605"/>
                    <a:pt x="2160" y="2979"/>
                    <a:pt x="2218" y="3325"/>
                  </a:cubicBezTo>
                  <a:cubicBezTo>
                    <a:pt x="2218" y="3527"/>
                    <a:pt x="2247" y="3699"/>
                    <a:pt x="2304" y="3901"/>
                  </a:cubicBezTo>
                  <a:cubicBezTo>
                    <a:pt x="2150" y="3864"/>
                    <a:pt x="1989" y="3845"/>
                    <a:pt x="1827" y="3845"/>
                  </a:cubicBezTo>
                  <a:cubicBezTo>
                    <a:pt x="1234" y="3845"/>
                    <a:pt x="628" y="4094"/>
                    <a:pt x="288" y="4592"/>
                  </a:cubicBezTo>
                  <a:cubicBezTo>
                    <a:pt x="58" y="4996"/>
                    <a:pt x="0" y="5456"/>
                    <a:pt x="202" y="5831"/>
                  </a:cubicBezTo>
                  <a:cubicBezTo>
                    <a:pt x="346" y="6061"/>
                    <a:pt x="634" y="6263"/>
                    <a:pt x="922" y="6263"/>
                  </a:cubicBezTo>
                  <a:lnTo>
                    <a:pt x="1239" y="6263"/>
                  </a:lnTo>
                  <a:cubicBezTo>
                    <a:pt x="1815" y="6263"/>
                    <a:pt x="3111" y="6292"/>
                    <a:pt x="4522" y="6292"/>
                  </a:cubicBezTo>
                  <a:cubicBezTo>
                    <a:pt x="7057" y="6321"/>
                    <a:pt x="10024" y="6378"/>
                    <a:pt x="10024" y="6378"/>
                  </a:cubicBezTo>
                  <a:cubicBezTo>
                    <a:pt x="10053" y="6378"/>
                    <a:pt x="10226" y="6407"/>
                    <a:pt x="10514" y="6407"/>
                  </a:cubicBezTo>
                  <a:cubicBezTo>
                    <a:pt x="11032" y="6407"/>
                    <a:pt x="11781" y="6321"/>
                    <a:pt x="12242" y="6004"/>
                  </a:cubicBezTo>
                  <a:cubicBezTo>
                    <a:pt x="12443" y="5831"/>
                    <a:pt x="12530" y="5658"/>
                    <a:pt x="12587" y="5399"/>
                  </a:cubicBezTo>
                  <a:cubicBezTo>
                    <a:pt x="12616" y="5140"/>
                    <a:pt x="12530" y="4880"/>
                    <a:pt x="12357" y="4679"/>
                  </a:cubicBezTo>
                  <a:cubicBezTo>
                    <a:pt x="12098" y="4362"/>
                    <a:pt x="11666" y="4218"/>
                    <a:pt x="11378" y="4131"/>
                  </a:cubicBezTo>
                  <a:cubicBezTo>
                    <a:pt x="11579" y="3757"/>
                    <a:pt x="11810" y="3094"/>
                    <a:pt x="11637" y="2461"/>
                  </a:cubicBezTo>
                  <a:cubicBezTo>
                    <a:pt x="11493" y="2086"/>
                    <a:pt x="11234" y="1827"/>
                    <a:pt x="10859" y="1654"/>
                  </a:cubicBezTo>
                  <a:cubicBezTo>
                    <a:pt x="10618" y="1542"/>
                    <a:pt x="10378" y="1483"/>
                    <a:pt x="10147" y="1483"/>
                  </a:cubicBezTo>
                  <a:cubicBezTo>
                    <a:pt x="9963" y="1483"/>
                    <a:pt x="9786" y="1520"/>
                    <a:pt x="9621" y="1597"/>
                  </a:cubicBezTo>
                  <a:cubicBezTo>
                    <a:pt x="9448" y="1683"/>
                    <a:pt x="9304" y="1798"/>
                    <a:pt x="9189" y="1885"/>
                  </a:cubicBezTo>
                  <a:cubicBezTo>
                    <a:pt x="9131" y="1222"/>
                    <a:pt x="8785" y="646"/>
                    <a:pt x="8267" y="300"/>
                  </a:cubicBezTo>
                  <a:cubicBezTo>
                    <a:pt x="8036" y="214"/>
                    <a:pt x="7835" y="99"/>
                    <a:pt x="7604" y="70"/>
                  </a:cubicBezTo>
                  <a:cubicBezTo>
                    <a:pt x="7441" y="24"/>
                    <a:pt x="7269" y="1"/>
                    <a:pt x="70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5" name="Google Shape;1915;p54"/>
          <p:cNvGrpSpPr/>
          <p:nvPr/>
        </p:nvGrpSpPr>
        <p:grpSpPr>
          <a:xfrm>
            <a:off x="1305070" y="953754"/>
            <a:ext cx="659473" cy="334871"/>
            <a:chOff x="10156395" y="3886587"/>
            <a:chExt cx="441739" cy="224309"/>
          </a:xfrm>
        </p:grpSpPr>
        <p:sp>
          <p:nvSpPr>
            <p:cNvPr id="1916" name="Google Shape;1916;p54"/>
            <p:cNvSpPr/>
            <p:nvPr/>
          </p:nvSpPr>
          <p:spPr>
            <a:xfrm>
              <a:off x="10160943" y="3894142"/>
              <a:ext cx="432654" cy="209185"/>
            </a:xfrm>
            <a:custGeom>
              <a:avLst/>
              <a:gdLst/>
              <a:ahLst/>
              <a:cxnLst/>
              <a:rect l="l" t="t" r="r" b="b"/>
              <a:pathLst>
                <a:path w="12358" h="5975" extrusionOk="0">
                  <a:moveTo>
                    <a:pt x="7074" y="1"/>
                  </a:moveTo>
                  <a:cubicBezTo>
                    <a:pt x="6528" y="1"/>
                    <a:pt x="6011" y="224"/>
                    <a:pt x="5761" y="768"/>
                  </a:cubicBezTo>
                  <a:cubicBezTo>
                    <a:pt x="5473" y="1373"/>
                    <a:pt x="5502" y="2208"/>
                    <a:pt x="5617" y="2870"/>
                  </a:cubicBezTo>
                  <a:cubicBezTo>
                    <a:pt x="5477" y="2168"/>
                    <a:pt x="4568" y="1602"/>
                    <a:pt x="3908" y="1602"/>
                  </a:cubicBezTo>
                  <a:cubicBezTo>
                    <a:pt x="3892" y="1602"/>
                    <a:pt x="3876" y="1602"/>
                    <a:pt x="3860" y="1603"/>
                  </a:cubicBezTo>
                  <a:cubicBezTo>
                    <a:pt x="3083" y="1632"/>
                    <a:pt x="2276" y="2352"/>
                    <a:pt x="2334" y="3101"/>
                  </a:cubicBezTo>
                  <a:cubicBezTo>
                    <a:pt x="2334" y="3447"/>
                    <a:pt x="2449" y="3821"/>
                    <a:pt x="2622" y="4080"/>
                  </a:cubicBezTo>
                  <a:cubicBezTo>
                    <a:pt x="2388" y="3932"/>
                    <a:pt x="2088" y="3857"/>
                    <a:pt x="1779" y="3857"/>
                  </a:cubicBezTo>
                  <a:cubicBezTo>
                    <a:pt x="1250" y="3857"/>
                    <a:pt x="695" y="4076"/>
                    <a:pt x="404" y="4512"/>
                  </a:cubicBezTo>
                  <a:cubicBezTo>
                    <a:pt x="0" y="5117"/>
                    <a:pt x="289" y="5837"/>
                    <a:pt x="836" y="5837"/>
                  </a:cubicBezTo>
                  <a:cubicBezTo>
                    <a:pt x="865" y="5837"/>
                    <a:pt x="2506" y="5837"/>
                    <a:pt x="4436" y="5895"/>
                  </a:cubicBezTo>
                  <a:cubicBezTo>
                    <a:pt x="6971" y="5924"/>
                    <a:pt x="9938" y="5953"/>
                    <a:pt x="9938" y="5953"/>
                  </a:cubicBezTo>
                  <a:cubicBezTo>
                    <a:pt x="9938" y="5953"/>
                    <a:pt x="10145" y="5974"/>
                    <a:pt x="10435" y="5974"/>
                  </a:cubicBezTo>
                  <a:cubicBezTo>
                    <a:pt x="11089" y="5974"/>
                    <a:pt x="12162" y="5864"/>
                    <a:pt x="12242" y="5146"/>
                  </a:cubicBezTo>
                  <a:cubicBezTo>
                    <a:pt x="12357" y="4167"/>
                    <a:pt x="10975" y="4051"/>
                    <a:pt x="10975" y="4051"/>
                  </a:cubicBezTo>
                  <a:cubicBezTo>
                    <a:pt x="10975" y="4051"/>
                    <a:pt x="12127" y="2237"/>
                    <a:pt x="10687" y="1632"/>
                  </a:cubicBezTo>
                  <a:cubicBezTo>
                    <a:pt x="10455" y="1529"/>
                    <a:pt x="10248" y="1486"/>
                    <a:pt x="10064" y="1486"/>
                  </a:cubicBezTo>
                  <a:cubicBezTo>
                    <a:pt x="9285" y="1486"/>
                    <a:pt x="8920" y="2258"/>
                    <a:pt x="8831" y="2526"/>
                  </a:cubicBezTo>
                  <a:lnTo>
                    <a:pt x="8831" y="2526"/>
                  </a:lnTo>
                  <a:cubicBezTo>
                    <a:pt x="9064" y="1704"/>
                    <a:pt x="8855" y="757"/>
                    <a:pt x="8094" y="307"/>
                  </a:cubicBezTo>
                  <a:cubicBezTo>
                    <a:pt x="7922" y="192"/>
                    <a:pt x="7720" y="76"/>
                    <a:pt x="7518" y="48"/>
                  </a:cubicBezTo>
                  <a:cubicBezTo>
                    <a:pt x="7371" y="17"/>
                    <a:pt x="7221" y="1"/>
                    <a:pt x="70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54"/>
            <p:cNvSpPr/>
            <p:nvPr/>
          </p:nvSpPr>
          <p:spPr>
            <a:xfrm>
              <a:off x="10320785" y="3894962"/>
              <a:ext cx="277349" cy="207539"/>
            </a:xfrm>
            <a:custGeom>
              <a:avLst/>
              <a:gdLst/>
              <a:ahLst/>
              <a:cxnLst/>
              <a:rect l="l" t="t" r="r" b="b"/>
              <a:pathLst>
                <a:path w="7922" h="5928" extrusionOk="0">
                  <a:moveTo>
                    <a:pt x="3025" y="1"/>
                  </a:moveTo>
                  <a:cubicBezTo>
                    <a:pt x="2593" y="2132"/>
                    <a:pt x="1498" y="4177"/>
                    <a:pt x="0" y="5848"/>
                  </a:cubicBezTo>
                  <a:cubicBezTo>
                    <a:pt x="2535" y="5877"/>
                    <a:pt x="5502" y="5906"/>
                    <a:pt x="5502" y="5906"/>
                  </a:cubicBezTo>
                  <a:cubicBezTo>
                    <a:pt x="5502" y="5906"/>
                    <a:pt x="5709" y="5927"/>
                    <a:pt x="5999" y="5927"/>
                  </a:cubicBezTo>
                  <a:cubicBezTo>
                    <a:pt x="6653" y="5927"/>
                    <a:pt x="7726" y="5817"/>
                    <a:pt x="7806" y="5099"/>
                  </a:cubicBezTo>
                  <a:cubicBezTo>
                    <a:pt x="7921" y="4120"/>
                    <a:pt x="6481" y="4004"/>
                    <a:pt x="6481" y="4004"/>
                  </a:cubicBezTo>
                  <a:cubicBezTo>
                    <a:pt x="6481" y="4004"/>
                    <a:pt x="7633" y="2190"/>
                    <a:pt x="6193" y="1585"/>
                  </a:cubicBezTo>
                  <a:cubicBezTo>
                    <a:pt x="5961" y="1482"/>
                    <a:pt x="5754" y="1439"/>
                    <a:pt x="5570" y="1439"/>
                  </a:cubicBezTo>
                  <a:cubicBezTo>
                    <a:pt x="4754" y="1439"/>
                    <a:pt x="4392" y="2287"/>
                    <a:pt x="4327" y="2514"/>
                  </a:cubicBezTo>
                  <a:lnTo>
                    <a:pt x="4327" y="2514"/>
                  </a:lnTo>
                  <a:cubicBezTo>
                    <a:pt x="4548" y="1684"/>
                    <a:pt x="4372" y="717"/>
                    <a:pt x="3601" y="260"/>
                  </a:cubicBezTo>
                  <a:cubicBezTo>
                    <a:pt x="3399" y="145"/>
                    <a:pt x="3226" y="58"/>
                    <a:pt x="30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54"/>
            <p:cNvSpPr/>
            <p:nvPr/>
          </p:nvSpPr>
          <p:spPr>
            <a:xfrm>
              <a:off x="10156395" y="3886587"/>
              <a:ext cx="441721" cy="224309"/>
            </a:xfrm>
            <a:custGeom>
              <a:avLst/>
              <a:gdLst/>
              <a:ahLst/>
              <a:cxnLst/>
              <a:rect l="l" t="t" r="r" b="b"/>
              <a:pathLst>
                <a:path w="12617" h="6407" extrusionOk="0">
                  <a:moveTo>
                    <a:pt x="7053" y="458"/>
                  </a:moveTo>
                  <a:cubicBezTo>
                    <a:pt x="7191" y="458"/>
                    <a:pt x="7329" y="474"/>
                    <a:pt x="7460" y="502"/>
                  </a:cubicBezTo>
                  <a:cubicBezTo>
                    <a:pt x="7633" y="531"/>
                    <a:pt x="7864" y="617"/>
                    <a:pt x="8008" y="704"/>
                  </a:cubicBezTo>
                  <a:cubicBezTo>
                    <a:pt x="8757" y="1193"/>
                    <a:pt x="8843" y="2115"/>
                    <a:pt x="8641" y="2778"/>
                  </a:cubicBezTo>
                  <a:cubicBezTo>
                    <a:pt x="8612" y="2864"/>
                    <a:pt x="8699" y="2979"/>
                    <a:pt x="8785" y="3008"/>
                  </a:cubicBezTo>
                  <a:cubicBezTo>
                    <a:pt x="8901" y="3008"/>
                    <a:pt x="9016" y="2979"/>
                    <a:pt x="9045" y="2864"/>
                  </a:cubicBezTo>
                  <a:cubicBezTo>
                    <a:pt x="9073" y="2778"/>
                    <a:pt x="9275" y="2230"/>
                    <a:pt x="9736" y="2000"/>
                  </a:cubicBezTo>
                  <a:cubicBezTo>
                    <a:pt x="9841" y="1942"/>
                    <a:pt x="9950" y="1917"/>
                    <a:pt x="10066" y="1917"/>
                  </a:cubicBezTo>
                  <a:cubicBezTo>
                    <a:pt x="10237" y="1917"/>
                    <a:pt x="10423" y="1972"/>
                    <a:pt x="10629" y="2058"/>
                  </a:cubicBezTo>
                  <a:cubicBezTo>
                    <a:pt x="10917" y="2144"/>
                    <a:pt x="11090" y="2346"/>
                    <a:pt x="11176" y="2576"/>
                  </a:cubicBezTo>
                  <a:cubicBezTo>
                    <a:pt x="11378" y="3267"/>
                    <a:pt x="10802" y="4160"/>
                    <a:pt x="10802" y="4160"/>
                  </a:cubicBezTo>
                  <a:cubicBezTo>
                    <a:pt x="10773" y="4247"/>
                    <a:pt x="10773" y="4304"/>
                    <a:pt x="10802" y="4391"/>
                  </a:cubicBezTo>
                  <a:cubicBezTo>
                    <a:pt x="10859" y="4448"/>
                    <a:pt x="10917" y="4506"/>
                    <a:pt x="11003" y="4506"/>
                  </a:cubicBezTo>
                  <a:cubicBezTo>
                    <a:pt x="11176" y="4506"/>
                    <a:pt x="11723" y="4650"/>
                    <a:pt x="11954" y="4938"/>
                  </a:cubicBezTo>
                  <a:cubicBezTo>
                    <a:pt x="12069" y="5024"/>
                    <a:pt x="12098" y="5168"/>
                    <a:pt x="12098" y="5370"/>
                  </a:cubicBezTo>
                  <a:cubicBezTo>
                    <a:pt x="12098" y="5456"/>
                    <a:pt x="12040" y="5572"/>
                    <a:pt x="11925" y="5687"/>
                  </a:cubicBezTo>
                  <a:cubicBezTo>
                    <a:pt x="11613" y="5937"/>
                    <a:pt x="10970" y="5991"/>
                    <a:pt x="10485" y="5991"/>
                  </a:cubicBezTo>
                  <a:cubicBezTo>
                    <a:pt x="10299" y="5991"/>
                    <a:pt x="10136" y="5983"/>
                    <a:pt x="10024" y="5975"/>
                  </a:cubicBezTo>
                  <a:cubicBezTo>
                    <a:pt x="10024" y="5975"/>
                    <a:pt x="7057" y="5946"/>
                    <a:pt x="4522" y="5888"/>
                  </a:cubicBezTo>
                  <a:cubicBezTo>
                    <a:pt x="3111" y="5888"/>
                    <a:pt x="1815" y="5860"/>
                    <a:pt x="1239" y="5860"/>
                  </a:cubicBezTo>
                  <a:lnTo>
                    <a:pt x="922" y="5860"/>
                  </a:lnTo>
                  <a:cubicBezTo>
                    <a:pt x="720" y="5860"/>
                    <a:pt x="634" y="5716"/>
                    <a:pt x="547" y="5687"/>
                  </a:cubicBezTo>
                  <a:cubicBezTo>
                    <a:pt x="432" y="5456"/>
                    <a:pt x="432" y="5140"/>
                    <a:pt x="634" y="4880"/>
                  </a:cubicBezTo>
                  <a:cubicBezTo>
                    <a:pt x="869" y="4500"/>
                    <a:pt x="1345" y="4313"/>
                    <a:pt x="1808" y="4313"/>
                  </a:cubicBezTo>
                  <a:cubicBezTo>
                    <a:pt x="2081" y="4313"/>
                    <a:pt x="2350" y="4378"/>
                    <a:pt x="2564" y="4506"/>
                  </a:cubicBezTo>
                  <a:cubicBezTo>
                    <a:pt x="2595" y="4516"/>
                    <a:pt x="2627" y="4523"/>
                    <a:pt x="2659" y="4523"/>
                  </a:cubicBezTo>
                  <a:cubicBezTo>
                    <a:pt x="2713" y="4523"/>
                    <a:pt x="2768" y="4503"/>
                    <a:pt x="2823" y="4448"/>
                  </a:cubicBezTo>
                  <a:cubicBezTo>
                    <a:pt x="2852" y="4391"/>
                    <a:pt x="2880" y="4275"/>
                    <a:pt x="2823" y="4218"/>
                  </a:cubicBezTo>
                  <a:cubicBezTo>
                    <a:pt x="2679" y="3987"/>
                    <a:pt x="2592" y="3642"/>
                    <a:pt x="2564" y="3354"/>
                  </a:cubicBezTo>
                  <a:cubicBezTo>
                    <a:pt x="2564" y="3094"/>
                    <a:pt x="2650" y="2835"/>
                    <a:pt x="2852" y="2576"/>
                  </a:cubicBezTo>
                  <a:cubicBezTo>
                    <a:pt x="3111" y="2259"/>
                    <a:pt x="3514" y="2086"/>
                    <a:pt x="3860" y="2058"/>
                  </a:cubicBezTo>
                  <a:cubicBezTo>
                    <a:pt x="3888" y="2055"/>
                    <a:pt x="3917" y="2053"/>
                    <a:pt x="3946" y="2053"/>
                  </a:cubicBezTo>
                  <a:cubicBezTo>
                    <a:pt x="4518" y="2053"/>
                    <a:pt x="5306" y="2575"/>
                    <a:pt x="5415" y="3123"/>
                  </a:cubicBezTo>
                  <a:cubicBezTo>
                    <a:pt x="5438" y="3237"/>
                    <a:pt x="5514" y="3314"/>
                    <a:pt x="5601" y="3314"/>
                  </a:cubicBezTo>
                  <a:cubicBezTo>
                    <a:pt x="5625" y="3314"/>
                    <a:pt x="5650" y="3308"/>
                    <a:pt x="5674" y="3296"/>
                  </a:cubicBezTo>
                  <a:cubicBezTo>
                    <a:pt x="5818" y="3267"/>
                    <a:pt x="5876" y="3152"/>
                    <a:pt x="5847" y="3066"/>
                  </a:cubicBezTo>
                  <a:cubicBezTo>
                    <a:pt x="5732" y="2576"/>
                    <a:pt x="5674" y="1712"/>
                    <a:pt x="5963" y="1078"/>
                  </a:cubicBezTo>
                  <a:cubicBezTo>
                    <a:pt x="6181" y="619"/>
                    <a:pt x="6616" y="458"/>
                    <a:pt x="7053" y="458"/>
                  </a:cubicBezTo>
                  <a:close/>
                  <a:moveTo>
                    <a:pt x="7096" y="1"/>
                  </a:moveTo>
                  <a:cubicBezTo>
                    <a:pt x="6506" y="1"/>
                    <a:pt x="5907" y="275"/>
                    <a:pt x="5617" y="877"/>
                  </a:cubicBezTo>
                  <a:cubicBezTo>
                    <a:pt x="5415" y="1280"/>
                    <a:pt x="5386" y="1770"/>
                    <a:pt x="5386" y="2202"/>
                  </a:cubicBezTo>
                  <a:cubicBezTo>
                    <a:pt x="5004" y="1846"/>
                    <a:pt x="4439" y="1594"/>
                    <a:pt x="3964" y="1594"/>
                  </a:cubicBezTo>
                  <a:cubicBezTo>
                    <a:pt x="3939" y="1594"/>
                    <a:pt x="3913" y="1595"/>
                    <a:pt x="3889" y="1597"/>
                  </a:cubicBezTo>
                  <a:cubicBezTo>
                    <a:pt x="3428" y="1654"/>
                    <a:pt x="2938" y="1885"/>
                    <a:pt x="2592" y="2288"/>
                  </a:cubicBezTo>
                  <a:cubicBezTo>
                    <a:pt x="2304" y="2605"/>
                    <a:pt x="2160" y="2979"/>
                    <a:pt x="2218" y="3325"/>
                  </a:cubicBezTo>
                  <a:cubicBezTo>
                    <a:pt x="2218" y="3527"/>
                    <a:pt x="2247" y="3699"/>
                    <a:pt x="2304" y="3901"/>
                  </a:cubicBezTo>
                  <a:cubicBezTo>
                    <a:pt x="2150" y="3864"/>
                    <a:pt x="1989" y="3845"/>
                    <a:pt x="1827" y="3845"/>
                  </a:cubicBezTo>
                  <a:cubicBezTo>
                    <a:pt x="1234" y="3845"/>
                    <a:pt x="628" y="4094"/>
                    <a:pt x="288" y="4592"/>
                  </a:cubicBezTo>
                  <a:cubicBezTo>
                    <a:pt x="58" y="4996"/>
                    <a:pt x="0" y="5456"/>
                    <a:pt x="202" y="5831"/>
                  </a:cubicBezTo>
                  <a:cubicBezTo>
                    <a:pt x="346" y="6061"/>
                    <a:pt x="634" y="6263"/>
                    <a:pt x="922" y="6263"/>
                  </a:cubicBezTo>
                  <a:lnTo>
                    <a:pt x="1239" y="6263"/>
                  </a:lnTo>
                  <a:cubicBezTo>
                    <a:pt x="1815" y="6263"/>
                    <a:pt x="3111" y="6292"/>
                    <a:pt x="4522" y="6292"/>
                  </a:cubicBezTo>
                  <a:cubicBezTo>
                    <a:pt x="7057" y="6321"/>
                    <a:pt x="10024" y="6378"/>
                    <a:pt x="10024" y="6378"/>
                  </a:cubicBezTo>
                  <a:cubicBezTo>
                    <a:pt x="10053" y="6378"/>
                    <a:pt x="10226" y="6407"/>
                    <a:pt x="10514" y="6407"/>
                  </a:cubicBezTo>
                  <a:cubicBezTo>
                    <a:pt x="11032" y="6407"/>
                    <a:pt x="11781" y="6321"/>
                    <a:pt x="12242" y="6004"/>
                  </a:cubicBezTo>
                  <a:cubicBezTo>
                    <a:pt x="12443" y="5831"/>
                    <a:pt x="12530" y="5658"/>
                    <a:pt x="12587" y="5399"/>
                  </a:cubicBezTo>
                  <a:cubicBezTo>
                    <a:pt x="12616" y="5140"/>
                    <a:pt x="12530" y="4880"/>
                    <a:pt x="12357" y="4679"/>
                  </a:cubicBezTo>
                  <a:cubicBezTo>
                    <a:pt x="12098" y="4362"/>
                    <a:pt x="11666" y="4218"/>
                    <a:pt x="11378" y="4131"/>
                  </a:cubicBezTo>
                  <a:cubicBezTo>
                    <a:pt x="11579" y="3757"/>
                    <a:pt x="11810" y="3094"/>
                    <a:pt x="11637" y="2461"/>
                  </a:cubicBezTo>
                  <a:cubicBezTo>
                    <a:pt x="11493" y="2086"/>
                    <a:pt x="11234" y="1827"/>
                    <a:pt x="10859" y="1654"/>
                  </a:cubicBezTo>
                  <a:cubicBezTo>
                    <a:pt x="10618" y="1542"/>
                    <a:pt x="10378" y="1483"/>
                    <a:pt x="10147" y="1483"/>
                  </a:cubicBezTo>
                  <a:cubicBezTo>
                    <a:pt x="9963" y="1483"/>
                    <a:pt x="9786" y="1520"/>
                    <a:pt x="9621" y="1597"/>
                  </a:cubicBezTo>
                  <a:cubicBezTo>
                    <a:pt x="9448" y="1683"/>
                    <a:pt x="9304" y="1798"/>
                    <a:pt x="9189" y="1885"/>
                  </a:cubicBezTo>
                  <a:cubicBezTo>
                    <a:pt x="9131" y="1222"/>
                    <a:pt x="8785" y="646"/>
                    <a:pt x="8267" y="300"/>
                  </a:cubicBezTo>
                  <a:cubicBezTo>
                    <a:pt x="8036" y="214"/>
                    <a:pt x="7835" y="99"/>
                    <a:pt x="7604" y="70"/>
                  </a:cubicBezTo>
                  <a:cubicBezTo>
                    <a:pt x="7441" y="24"/>
                    <a:pt x="7269" y="1"/>
                    <a:pt x="70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0" name="Google Shape;1920;p54"/>
          <p:cNvGrpSpPr/>
          <p:nvPr/>
        </p:nvGrpSpPr>
        <p:grpSpPr>
          <a:xfrm>
            <a:off x="5510490" y="640353"/>
            <a:ext cx="328248" cy="304676"/>
            <a:chOff x="8656226" y="2547184"/>
            <a:chExt cx="234630" cy="217766"/>
          </a:xfrm>
        </p:grpSpPr>
        <p:sp>
          <p:nvSpPr>
            <p:cNvPr id="1921" name="Google Shape;1921;p54"/>
            <p:cNvSpPr/>
            <p:nvPr/>
          </p:nvSpPr>
          <p:spPr>
            <a:xfrm>
              <a:off x="8656234" y="2554313"/>
              <a:ext cx="222024" cy="203504"/>
            </a:xfrm>
            <a:custGeom>
              <a:avLst/>
              <a:gdLst/>
              <a:ahLst/>
              <a:cxnLst/>
              <a:rect l="l" t="t" r="r" b="b"/>
              <a:pathLst>
                <a:path w="7115" h="6521" extrusionOk="0">
                  <a:moveTo>
                    <a:pt x="4867" y="0"/>
                  </a:moveTo>
                  <a:cubicBezTo>
                    <a:pt x="4688" y="0"/>
                    <a:pt x="4495" y="57"/>
                    <a:pt x="4350" y="148"/>
                  </a:cubicBezTo>
                  <a:cubicBezTo>
                    <a:pt x="4004" y="321"/>
                    <a:pt x="3687" y="667"/>
                    <a:pt x="3514" y="1099"/>
                  </a:cubicBezTo>
                  <a:cubicBezTo>
                    <a:pt x="3514" y="1070"/>
                    <a:pt x="3457" y="1070"/>
                    <a:pt x="3457" y="1041"/>
                  </a:cubicBezTo>
                  <a:cubicBezTo>
                    <a:pt x="3103" y="500"/>
                    <a:pt x="2568" y="169"/>
                    <a:pt x="2103" y="169"/>
                  </a:cubicBezTo>
                  <a:cubicBezTo>
                    <a:pt x="1925" y="169"/>
                    <a:pt x="1757" y="217"/>
                    <a:pt x="1613" y="321"/>
                  </a:cubicBezTo>
                  <a:cubicBezTo>
                    <a:pt x="1095" y="638"/>
                    <a:pt x="1008" y="1444"/>
                    <a:pt x="1412" y="2164"/>
                  </a:cubicBezTo>
                  <a:cubicBezTo>
                    <a:pt x="663" y="2222"/>
                    <a:pt x="87" y="2625"/>
                    <a:pt x="58" y="3201"/>
                  </a:cubicBezTo>
                  <a:cubicBezTo>
                    <a:pt x="0" y="3864"/>
                    <a:pt x="692" y="4440"/>
                    <a:pt x="1556" y="4498"/>
                  </a:cubicBezTo>
                  <a:lnTo>
                    <a:pt x="1671" y="4498"/>
                  </a:lnTo>
                  <a:cubicBezTo>
                    <a:pt x="1527" y="4757"/>
                    <a:pt x="1412" y="5016"/>
                    <a:pt x="1383" y="5246"/>
                  </a:cubicBezTo>
                  <a:cubicBezTo>
                    <a:pt x="1296" y="5765"/>
                    <a:pt x="1440" y="6197"/>
                    <a:pt x="1815" y="6399"/>
                  </a:cubicBezTo>
                  <a:cubicBezTo>
                    <a:pt x="1958" y="6481"/>
                    <a:pt x="2118" y="6521"/>
                    <a:pt x="2286" y="6521"/>
                  </a:cubicBezTo>
                  <a:cubicBezTo>
                    <a:pt x="2761" y="6521"/>
                    <a:pt x="3296" y="6203"/>
                    <a:pt x="3658" y="5650"/>
                  </a:cubicBezTo>
                  <a:cubicBezTo>
                    <a:pt x="3687" y="5563"/>
                    <a:pt x="3716" y="5506"/>
                    <a:pt x="3774" y="5477"/>
                  </a:cubicBezTo>
                  <a:cubicBezTo>
                    <a:pt x="4117" y="5982"/>
                    <a:pt x="4617" y="6275"/>
                    <a:pt x="5064" y="6275"/>
                  </a:cubicBezTo>
                  <a:cubicBezTo>
                    <a:pt x="5254" y="6275"/>
                    <a:pt x="5434" y="6222"/>
                    <a:pt x="5588" y="6111"/>
                  </a:cubicBezTo>
                  <a:cubicBezTo>
                    <a:pt x="6107" y="5794"/>
                    <a:pt x="6164" y="4958"/>
                    <a:pt x="5732" y="4238"/>
                  </a:cubicBezTo>
                  <a:cubicBezTo>
                    <a:pt x="6539" y="4123"/>
                    <a:pt x="7115" y="3633"/>
                    <a:pt x="7057" y="3029"/>
                  </a:cubicBezTo>
                  <a:cubicBezTo>
                    <a:pt x="7086" y="2481"/>
                    <a:pt x="6424" y="2049"/>
                    <a:pt x="5646" y="2020"/>
                  </a:cubicBezTo>
                  <a:cubicBezTo>
                    <a:pt x="5963" y="1185"/>
                    <a:pt x="5732" y="321"/>
                    <a:pt x="5156" y="62"/>
                  </a:cubicBezTo>
                  <a:cubicBezTo>
                    <a:pt x="5072" y="19"/>
                    <a:pt x="4971" y="0"/>
                    <a:pt x="48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22" name="Google Shape;1922;p54"/>
            <p:cNvGrpSpPr/>
            <p:nvPr/>
          </p:nvGrpSpPr>
          <p:grpSpPr>
            <a:xfrm>
              <a:off x="8656226" y="2547184"/>
              <a:ext cx="234630" cy="217766"/>
              <a:chOff x="8205901" y="2931534"/>
              <a:chExt cx="234630" cy="217766"/>
            </a:xfrm>
          </p:grpSpPr>
          <p:sp>
            <p:nvSpPr>
              <p:cNvPr id="1923" name="Google Shape;1923;p54"/>
              <p:cNvSpPr/>
              <p:nvPr/>
            </p:nvSpPr>
            <p:spPr>
              <a:xfrm>
                <a:off x="8254456" y="2939398"/>
                <a:ext cx="180677" cy="204721"/>
              </a:xfrm>
              <a:custGeom>
                <a:avLst/>
                <a:gdLst/>
                <a:ahLst/>
                <a:cxnLst/>
                <a:rect l="l" t="t" r="r" b="b"/>
                <a:pathLst>
                  <a:path w="5790" h="6560" extrusionOk="0">
                    <a:moveTo>
                      <a:pt x="3465" y="0"/>
                    </a:moveTo>
                    <a:cubicBezTo>
                      <a:pt x="3303" y="0"/>
                      <a:pt x="3135" y="45"/>
                      <a:pt x="2967" y="129"/>
                    </a:cubicBezTo>
                    <a:cubicBezTo>
                      <a:pt x="3053" y="2260"/>
                      <a:pt x="2045" y="4450"/>
                      <a:pt x="144" y="5256"/>
                    </a:cubicBezTo>
                    <a:cubicBezTo>
                      <a:pt x="87" y="5256"/>
                      <a:pt x="87" y="5285"/>
                      <a:pt x="58" y="5285"/>
                    </a:cubicBezTo>
                    <a:cubicBezTo>
                      <a:pt x="0" y="5746"/>
                      <a:pt x="144" y="6207"/>
                      <a:pt x="490" y="6437"/>
                    </a:cubicBezTo>
                    <a:cubicBezTo>
                      <a:pt x="633" y="6520"/>
                      <a:pt x="795" y="6559"/>
                      <a:pt x="965" y="6559"/>
                    </a:cubicBezTo>
                    <a:cubicBezTo>
                      <a:pt x="1447" y="6559"/>
                      <a:pt x="1993" y="6242"/>
                      <a:pt x="2333" y="5688"/>
                    </a:cubicBezTo>
                    <a:cubicBezTo>
                      <a:pt x="2362" y="5631"/>
                      <a:pt x="2391" y="5573"/>
                      <a:pt x="2449" y="5487"/>
                    </a:cubicBezTo>
                    <a:cubicBezTo>
                      <a:pt x="2802" y="5986"/>
                      <a:pt x="3321" y="6290"/>
                      <a:pt x="3778" y="6290"/>
                    </a:cubicBezTo>
                    <a:cubicBezTo>
                      <a:pt x="3953" y="6290"/>
                      <a:pt x="4119" y="6245"/>
                      <a:pt x="4263" y="6149"/>
                    </a:cubicBezTo>
                    <a:cubicBezTo>
                      <a:pt x="4782" y="5775"/>
                      <a:pt x="4810" y="4997"/>
                      <a:pt x="4407" y="4277"/>
                    </a:cubicBezTo>
                    <a:cubicBezTo>
                      <a:pt x="5214" y="4133"/>
                      <a:pt x="5790" y="3614"/>
                      <a:pt x="5761" y="3038"/>
                    </a:cubicBezTo>
                    <a:cubicBezTo>
                      <a:pt x="5761" y="2433"/>
                      <a:pt x="5099" y="2001"/>
                      <a:pt x="4263" y="2001"/>
                    </a:cubicBezTo>
                    <a:cubicBezTo>
                      <a:pt x="4609" y="1166"/>
                      <a:pt x="4378" y="302"/>
                      <a:pt x="3802" y="71"/>
                    </a:cubicBezTo>
                    <a:cubicBezTo>
                      <a:pt x="3694" y="23"/>
                      <a:pt x="3581" y="0"/>
                      <a:pt x="34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54"/>
              <p:cNvSpPr/>
              <p:nvPr/>
            </p:nvSpPr>
            <p:spPr>
              <a:xfrm>
                <a:off x="8287689" y="3010395"/>
                <a:ext cx="75547" cy="58420"/>
              </a:xfrm>
              <a:custGeom>
                <a:avLst/>
                <a:gdLst/>
                <a:ahLst/>
                <a:cxnLst/>
                <a:rect l="l" t="t" r="r" b="b"/>
                <a:pathLst>
                  <a:path w="2421" h="1872" extrusionOk="0">
                    <a:moveTo>
                      <a:pt x="1393" y="0"/>
                    </a:moveTo>
                    <a:cubicBezTo>
                      <a:pt x="1212" y="0"/>
                      <a:pt x="1021" y="42"/>
                      <a:pt x="836" y="129"/>
                    </a:cubicBezTo>
                    <a:cubicBezTo>
                      <a:pt x="289" y="418"/>
                      <a:pt x="1" y="994"/>
                      <a:pt x="231" y="1426"/>
                    </a:cubicBezTo>
                    <a:cubicBezTo>
                      <a:pt x="365" y="1712"/>
                      <a:pt x="675" y="1872"/>
                      <a:pt x="1029" y="1872"/>
                    </a:cubicBezTo>
                    <a:cubicBezTo>
                      <a:pt x="1209" y="1872"/>
                      <a:pt x="1400" y="1830"/>
                      <a:pt x="1585" y="1743"/>
                    </a:cubicBezTo>
                    <a:cubicBezTo>
                      <a:pt x="2132" y="1483"/>
                      <a:pt x="2420" y="907"/>
                      <a:pt x="2190" y="446"/>
                    </a:cubicBezTo>
                    <a:cubicBezTo>
                      <a:pt x="2057" y="160"/>
                      <a:pt x="1746" y="0"/>
                      <a:pt x="13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54"/>
              <p:cNvSpPr/>
              <p:nvPr/>
            </p:nvSpPr>
            <p:spPr>
              <a:xfrm>
                <a:off x="8205901" y="2931534"/>
                <a:ext cx="234630" cy="217766"/>
              </a:xfrm>
              <a:custGeom>
                <a:avLst/>
                <a:gdLst/>
                <a:ahLst/>
                <a:cxnLst/>
                <a:rect l="l" t="t" r="r" b="b"/>
                <a:pathLst>
                  <a:path w="7519" h="6978" extrusionOk="0">
                    <a:moveTo>
                      <a:pt x="5075" y="397"/>
                    </a:moveTo>
                    <a:cubicBezTo>
                      <a:pt x="5157" y="397"/>
                      <a:pt x="5243" y="410"/>
                      <a:pt x="5330" y="439"/>
                    </a:cubicBezTo>
                    <a:cubicBezTo>
                      <a:pt x="5790" y="640"/>
                      <a:pt x="5963" y="1389"/>
                      <a:pt x="5675" y="2109"/>
                    </a:cubicBezTo>
                    <a:cubicBezTo>
                      <a:pt x="5646" y="2167"/>
                      <a:pt x="5646" y="2224"/>
                      <a:pt x="5675" y="2282"/>
                    </a:cubicBezTo>
                    <a:cubicBezTo>
                      <a:pt x="5675" y="2368"/>
                      <a:pt x="5762" y="2397"/>
                      <a:pt x="5819" y="2397"/>
                    </a:cubicBezTo>
                    <a:cubicBezTo>
                      <a:pt x="6510" y="2426"/>
                      <a:pt x="7058" y="2829"/>
                      <a:pt x="7087" y="3290"/>
                    </a:cubicBezTo>
                    <a:cubicBezTo>
                      <a:pt x="7115" y="3751"/>
                      <a:pt x="6626" y="4183"/>
                      <a:pt x="5934" y="4298"/>
                    </a:cubicBezTo>
                    <a:cubicBezTo>
                      <a:pt x="5848" y="4298"/>
                      <a:pt x="5819" y="4356"/>
                      <a:pt x="5790" y="4414"/>
                    </a:cubicBezTo>
                    <a:cubicBezTo>
                      <a:pt x="5762" y="4442"/>
                      <a:pt x="5762" y="4529"/>
                      <a:pt x="5790" y="4586"/>
                    </a:cubicBezTo>
                    <a:cubicBezTo>
                      <a:pt x="6107" y="5220"/>
                      <a:pt x="6078" y="5940"/>
                      <a:pt x="5675" y="6171"/>
                    </a:cubicBezTo>
                    <a:cubicBezTo>
                      <a:pt x="5560" y="6247"/>
                      <a:pt x="5427" y="6283"/>
                      <a:pt x="5285" y="6283"/>
                    </a:cubicBezTo>
                    <a:cubicBezTo>
                      <a:pt x="4894" y="6283"/>
                      <a:pt x="4437" y="6010"/>
                      <a:pt x="4120" y="5566"/>
                    </a:cubicBezTo>
                    <a:cubicBezTo>
                      <a:pt x="4091" y="5537"/>
                      <a:pt x="4033" y="5508"/>
                      <a:pt x="3947" y="5508"/>
                    </a:cubicBezTo>
                    <a:cubicBezTo>
                      <a:pt x="3889" y="5508"/>
                      <a:pt x="3803" y="5537"/>
                      <a:pt x="3774" y="5595"/>
                    </a:cubicBezTo>
                    <a:cubicBezTo>
                      <a:pt x="3745" y="5681"/>
                      <a:pt x="3688" y="5710"/>
                      <a:pt x="3659" y="5796"/>
                    </a:cubicBezTo>
                    <a:cubicBezTo>
                      <a:pt x="3358" y="6269"/>
                      <a:pt x="2880" y="6566"/>
                      <a:pt x="2478" y="6566"/>
                    </a:cubicBezTo>
                    <a:cubicBezTo>
                      <a:pt x="2341" y="6566"/>
                      <a:pt x="2213" y="6532"/>
                      <a:pt x="2103" y="6459"/>
                    </a:cubicBezTo>
                    <a:cubicBezTo>
                      <a:pt x="1873" y="6286"/>
                      <a:pt x="1729" y="5940"/>
                      <a:pt x="1787" y="5508"/>
                    </a:cubicBezTo>
                    <a:cubicBezTo>
                      <a:pt x="1815" y="5278"/>
                      <a:pt x="1902" y="5018"/>
                      <a:pt x="2046" y="4817"/>
                    </a:cubicBezTo>
                    <a:cubicBezTo>
                      <a:pt x="2075" y="4730"/>
                      <a:pt x="2075" y="4673"/>
                      <a:pt x="2046" y="4586"/>
                    </a:cubicBezTo>
                    <a:cubicBezTo>
                      <a:pt x="2017" y="4529"/>
                      <a:pt x="1931" y="4500"/>
                      <a:pt x="1873" y="4500"/>
                    </a:cubicBezTo>
                    <a:lnTo>
                      <a:pt x="1758" y="4500"/>
                    </a:lnTo>
                    <a:cubicBezTo>
                      <a:pt x="1009" y="4442"/>
                      <a:pt x="375" y="3981"/>
                      <a:pt x="433" y="3434"/>
                    </a:cubicBezTo>
                    <a:cubicBezTo>
                      <a:pt x="462" y="2973"/>
                      <a:pt x="951" y="2628"/>
                      <a:pt x="1614" y="2570"/>
                    </a:cubicBezTo>
                    <a:cubicBezTo>
                      <a:pt x="1671" y="2570"/>
                      <a:pt x="1758" y="2541"/>
                      <a:pt x="1787" y="2484"/>
                    </a:cubicBezTo>
                    <a:cubicBezTo>
                      <a:pt x="1844" y="2426"/>
                      <a:pt x="1844" y="2368"/>
                      <a:pt x="1787" y="2282"/>
                    </a:cubicBezTo>
                    <a:cubicBezTo>
                      <a:pt x="1470" y="1677"/>
                      <a:pt x="1499" y="957"/>
                      <a:pt x="1902" y="698"/>
                    </a:cubicBezTo>
                    <a:cubicBezTo>
                      <a:pt x="2017" y="640"/>
                      <a:pt x="2161" y="611"/>
                      <a:pt x="2305" y="611"/>
                    </a:cubicBezTo>
                    <a:cubicBezTo>
                      <a:pt x="2363" y="611"/>
                      <a:pt x="2449" y="611"/>
                      <a:pt x="2507" y="554"/>
                    </a:cubicBezTo>
                    <a:cubicBezTo>
                      <a:pt x="2910" y="669"/>
                      <a:pt x="3256" y="928"/>
                      <a:pt x="3515" y="1303"/>
                    </a:cubicBezTo>
                    <a:lnTo>
                      <a:pt x="3544" y="1389"/>
                    </a:lnTo>
                    <a:cubicBezTo>
                      <a:pt x="3601" y="1447"/>
                      <a:pt x="3659" y="1504"/>
                      <a:pt x="3745" y="1504"/>
                    </a:cubicBezTo>
                    <a:cubicBezTo>
                      <a:pt x="3803" y="1504"/>
                      <a:pt x="3889" y="1447"/>
                      <a:pt x="3918" y="1389"/>
                    </a:cubicBezTo>
                    <a:cubicBezTo>
                      <a:pt x="4091" y="986"/>
                      <a:pt x="4350" y="698"/>
                      <a:pt x="4667" y="525"/>
                    </a:cubicBezTo>
                    <a:cubicBezTo>
                      <a:pt x="4763" y="448"/>
                      <a:pt x="4910" y="397"/>
                      <a:pt x="5075" y="397"/>
                    </a:cubicBezTo>
                    <a:close/>
                    <a:moveTo>
                      <a:pt x="4999" y="1"/>
                    </a:moveTo>
                    <a:cubicBezTo>
                      <a:pt x="4806" y="1"/>
                      <a:pt x="4616" y="52"/>
                      <a:pt x="4437" y="151"/>
                    </a:cubicBezTo>
                    <a:cubicBezTo>
                      <a:pt x="4149" y="295"/>
                      <a:pt x="3889" y="583"/>
                      <a:pt x="3659" y="928"/>
                    </a:cubicBezTo>
                    <a:cubicBezTo>
                      <a:pt x="3371" y="525"/>
                      <a:pt x="2996" y="266"/>
                      <a:pt x="2593" y="208"/>
                    </a:cubicBezTo>
                    <a:cubicBezTo>
                      <a:pt x="2464" y="178"/>
                      <a:pt x="2345" y="162"/>
                      <a:pt x="2235" y="162"/>
                    </a:cubicBezTo>
                    <a:cubicBezTo>
                      <a:pt x="2027" y="162"/>
                      <a:pt x="1851" y="220"/>
                      <a:pt x="1700" y="352"/>
                    </a:cubicBezTo>
                    <a:cubicBezTo>
                      <a:pt x="1153" y="669"/>
                      <a:pt x="1038" y="1418"/>
                      <a:pt x="1326" y="2167"/>
                    </a:cubicBezTo>
                    <a:cubicBezTo>
                      <a:pt x="634" y="2311"/>
                      <a:pt x="116" y="2801"/>
                      <a:pt x="58" y="3377"/>
                    </a:cubicBezTo>
                    <a:cubicBezTo>
                      <a:pt x="1" y="4097"/>
                      <a:pt x="692" y="4702"/>
                      <a:pt x="1585" y="4846"/>
                    </a:cubicBezTo>
                    <a:cubicBezTo>
                      <a:pt x="1499" y="5018"/>
                      <a:pt x="1470" y="5249"/>
                      <a:pt x="1441" y="5422"/>
                    </a:cubicBezTo>
                    <a:cubicBezTo>
                      <a:pt x="1355" y="6027"/>
                      <a:pt x="1585" y="6545"/>
                      <a:pt x="1988" y="6804"/>
                    </a:cubicBezTo>
                    <a:cubicBezTo>
                      <a:pt x="2161" y="6948"/>
                      <a:pt x="2334" y="6977"/>
                      <a:pt x="2564" y="6977"/>
                    </a:cubicBezTo>
                    <a:cubicBezTo>
                      <a:pt x="3054" y="6977"/>
                      <a:pt x="3659" y="6660"/>
                      <a:pt x="4005" y="6084"/>
                    </a:cubicBezTo>
                    <a:cubicBezTo>
                      <a:pt x="4390" y="6489"/>
                      <a:pt x="4867" y="6714"/>
                      <a:pt x="5304" y="6714"/>
                    </a:cubicBezTo>
                    <a:cubicBezTo>
                      <a:pt x="5519" y="6714"/>
                      <a:pt x="5725" y="6659"/>
                      <a:pt x="5906" y="6545"/>
                    </a:cubicBezTo>
                    <a:cubicBezTo>
                      <a:pt x="6453" y="6228"/>
                      <a:pt x="6597" y="5422"/>
                      <a:pt x="6251" y="4673"/>
                    </a:cubicBezTo>
                    <a:cubicBezTo>
                      <a:pt x="7029" y="4442"/>
                      <a:pt x="7519" y="3924"/>
                      <a:pt x="7490" y="3290"/>
                    </a:cubicBezTo>
                    <a:cubicBezTo>
                      <a:pt x="7490" y="2656"/>
                      <a:pt x="6914" y="2138"/>
                      <a:pt x="6107" y="2052"/>
                    </a:cubicBezTo>
                    <a:cubicBezTo>
                      <a:pt x="6338" y="1187"/>
                      <a:pt x="6078" y="352"/>
                      <a:pt x="5445" y="93"/>
                    </a:cubicBezTo>
                    <a:cubicBezTo>
                      <a:pt x="5295" y="31"/>
                      <a:pt x="5146" y="1"/>
                      <a:pt x="49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26" name="Google Shape;1926;p54"/>
          <p:cNvGrpSpPr/>
          <p:nvPr/>
        </p:nvGrpSpPr>
        <p:grpSpPr>
          <a:xfrm>
            <a:off x="4372382" y="760336"/>
            <a:ext cx="659473" cy="334871"/>
            <a:chOff x="10156395" y="3886587"/>
            <a:chExt cx="441739" cy="224309"/>
          </a:xfrm>
        </p:grpSpPr>
        <p:sp>
          <p:nvSpPr>
            <p:cNvPr id="1927" name="Google Shape;1927;p54"/>
            <p:cNvSpPr/>
            <p:nvPr/>
          </p:nvSpPr>
          <p:spPr>
            <a:xfrm>
              <a:off x="10160943" y="3894142"/>
              <a:ext cx="432654" cy="209185"/>
            </a:xfrm>
            <a:custGeom>
              <a:avLst/>
              <a:gdLst/>
              <a:ahLst/>
              <a:cxnLst/>
              <a:rect l="l" t="t" r="r" b="b"/>
              <a:pathLst>
                <a:path w="12358" h="5975" extrusionOk="0">
                  <a:moveTo>
                    <a:pt x="7074" y="1"/>
                  </a:moveTo>
                  <a:cubicBezTo>
                    <a:pt x="6528" y="1"/>
                    <a:pt x="6011" y="224"/>
                    <a:pt x="5761" y="768"/>
                  </a:cubicBezTo>
                  <a:cubicBezTo>
                    <a:pt x="5473" y="1373"/>
                    <a:pt x="5502" y="2208"/>
                    <a:pt x="5617" y="2870"/>
                  </a:cubicBezTo>
                  <a:cubicBezTo>
                    <a:pt x="5477" y="2168"/>
                    <a:pt x="4568" y="1602"/>
                    <a:pt x="3908" y="1602"/>
                  </a:cubicBezTo>
                  <a:cubicBezTo>
                    <a:pt x="3892" y="1602"/>
                    <a:pt x="3876" y="1602"/>
                    <a:pt x="3860" y="1603"/>
                  </a:cubicBezTo>
                  <a:cubicBezTo>
                    <a:pt x="3083" y="1632"/>
                    <a:pt x="2276" y="2352"/>
                    <a:pt x="2334" y="3101"/>
                  </a:cubicBezTo>
                  <a:cubicBezTo>
                    <a:pt x="2334" y="3447"/>
                    <a:pt x="2449" y="3821"/>
                    <a:pt x="2622" y="4080"/>
                  </a:cubicBezTo>
                  <a:cubicBezTo>
                    <a:pt x="2388" y="3932"/>
                    <a:pt x="2088" y="3857"/>
                    <a:pt x="1779" y="3857"/>
                  </a:cubicBezTo>
                  <a:cubicBezTo>
                    <a:pt x="1250" y="3857"/>
                    <a:pt x="695" y="4076"/>
                    <a:pt x="404" y="4512"/>
                  </a:cubicBezTo>
                  <a:cubicBezTo>
                    <a:pt x="0" y="5117"/>
                    <a:pt x="289" y="5837"/>
                    <a:pt x="836" y="5837"/>
                  </a:cubicBezTo>
                  <a:cubicBezTo>
                    <a:pt x="865" y="5837"/>
                    <a:pt x="2506" y="5837"/>
                    <a:pt x="4436" y="5895"/>
                  </a:cubicBezTo>
                  <a:cubicBezTo>
                    <a:pt x="6971" y="5924"/>
                    <a:pt x="9938" y="5953"/>
                    <a:pt x="9938" y="5953"/>
                  </a:cubicBezTo>
                  <a:cubicBezTo>
                    <a:pt x="9938" y="5953"/>
                    <a:pt x="10145" y="5974"/>
                    <a:pt x="10435" y="5974"/>
                  </a:cubicBezTo>
                  <a:cubicBezTo>
                    <a:pt x="11089" y="5974"/>
                    <a:pt x="12162" y="5864"/>
                    <a:pt x="12242" y="5146"/>
                  </a:cubicBezTo>
                  <a:cubicBezTo>
                    <a:pt x="12357" y="4167"/>
                    <a:pt x="10975" y="4051"/>
                    <a:pt x="10975" y="4051"/>
                  </a:cubicBezTo>
                  <a:cubicBezTo>
                    <a:pt x="10975" y="4051"/>
                    <a:pt x="12127" y="2237"/>
                    <a:pt x="10687" y="1632"/>
                  </a:cubicBezTo>
                  <a:cubicBezTo>
                    <a:pt x="10455" y="1529"/>
                    <a:pt x="10248" y="1486"/>
                    <a:pt x="10064" y="1486"/>
                  </a:cubicBezTo>
                  <a:cubicBezTo>
                    <a:pt x="9285" y="1486"/>
                    <a:pt x="8920" y="2258"/>
                    <a:pt x="8831" y="2526"/>
                  </a:cubicBezTo>
                  <a:lnTo>
                    <a:pt x="8831" y="2526"/>
                  </a:lnTo>
                  <a:cubicBezTo>
                    <a:pt x="9064" y="1704"/>
                    <a:pt x="8855" y="757"/>
                    <a:pt x="8094" y="307"/>
                  </a:cubicBezTo>
                  <a:cubicBezTo>
                    <a:pt x="7922" y="192"/>
                    <a:pt x="7720" y="76"/>
                    <a:pt x="7518" y="48"/>
                  </a:cubicBezTo>
                  <a:cubicBezTo>
                    <a:pt x="7371" y="17"/>
                    <a:pt x="7221" y="1"/>
                    <a:pt x="70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54"/>
            <p:cNvSpPr/>
            <p:nvPr/>
          </p:nvSpPr>
          <p:spPr>
            <a:xfrm>
              <a:off x="10320785" y="3894962"/>
              <a:ext cx="277349" cy="207539"/>
            </a:xfrm>
            <a:custGeom>
              <a:avLst/>
              <a:gdLst/>
              <a:ahLst/>
              <a:cxnLst/>
              <a:rect l="l" t="t" r="r" b="b"/>
              <a:pathLst>
                <a:path w="7922" h="5928" extrusionOk="0">
                  <a:moveTo>
                    <a:pt x="3025" y="1"/>
                  </a:moveTo>
                  <a:cubicBezTo>
                    <a:pt x="2593" y="2132"/>
                    <a:pt x="1498" y="4177"/>
                    <a:pt x="0" y="5848"/>
                  </a:cubicBezTo>
                  <a:cubicBezTo>
                    <a:pt x="2535" y="5877"/>
                    <a:pt x="5502" y="5906"/>
                    <a:pt x="5502" y="5906"/>
                  </a:cubicBezTo>
                  <a:cubicBezTo>
                    <a:pt x="5502" y="5906"/>
                    <a:pt x="5709" y="5927"/>
                    <a:pt x="5999" y="5927"/>
                  </a:cubicBezTo>
                  <a:cubicBezTo>
                    <a:pt x="6653" y="5927"/>
                    <a:pt x="7726" y="5817"/>
                    <a:pt x="7806" y="5099"/>
                  </a:cubicBezTo>
                  <a:cubicBezTo>
                    <a:pt x="7921" y="4120"/>
                    <a:pt x="6481" y="4004"/>
                    <a:pt x="6481" y="4004"/>
                  </a:cubicBezTo>
                  <a:cubicBezTo>
                    <a:pt x="6481" y="4004"/>
                    <a:pt x="7633" y="2190"/>
                    <a:pt x="6193" y="1585"/>
                  </a:cubicBezTo>
                  <a:cubicBezTo>
                    <a:pt x="5961" y="1482"/>
                    <a:pt x="5754" y="1439"/>
                    <a:pt x="5570" y="1439"/>
                  </a:cubicBezTo>
                  <a:cubicBezTo>
                    <a:pt x="4754" y="1439"/>
                    <a:pt x="4392" y="2287"/>
                    <a:pt x="4327" y="2514"/>
                  </a:cubicBezTo>
                  <a:lnTo>
                    <a:pt x="4327" y="2514"/>
                  </a:lnTo>
                  <a:cubicBezTo>
                    <a:pt x="4548" y="1684"/>
                    <a:pt x="4372" y="717"/>
                    <a:pt x="3601" y="260"/>
                  </a:cubicBezTo>
                  <a:cubicBezTo>
                    <a:pt x="3399" y="145"/>
                    <a:pt x="3226" y="58"/>
                    <a:pt x="30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54"/>
            <p:cNvSpPr/>
            <p:nvPr/>
          </p:nvSpPr>
          <p:spPr>
            <a:xfrm>
              <a:off x="10156395" y="3886587"/>
              <a:ext cx="441721" cy="224309"/>
            </a:xfrm>
            <a:custGeom>
              <a:avLst/>
              <a:gdLst/>
              <a:ahLst/>
              <a:cxnLst/>
              <a:rect l="l" t="t" r="r" b="b"/>
              <a:pathLst>
                <a:path w="12617" h="6407" extrusionOk="0">
                  <a:moveTo>
                    <a:pt x="7053" y="458"/>
                  </a:moveTo>
                  <a:cubicBezTo>
                    <a:pt x="7191" y="458"/>
                    <a:pt x="7329" y="474"/>
                    <a:pt x="7460" y="502"/>
                  </a:cubicBezTo>
                  <a:cubicBezTo>
                    <a:pt x="7633" y="531"/>
                    <a:pt x="7864" y="617"/>
                    <a:pt x="8008" y="704"/>
                  </a:cubicBezTo>
                  <a:cubicBezTo>
                    <a:pt x="8757" y="1193"/>
                    <a:pt x="8843" y="2115"/>
                    <a:pt x="8641" y="2778"/>
                  </a:cubicBezTo>
                  <a:cubicBezTo>
                    <a:pt x="8612" y="2864"/>
                    <a:pt x="8699" y="2979"/>
                    <a:pt x="8785" y="3008"/>
                  </a:cubicBezTo>
                  <a:cubicBezTo>
                    <a:pt x="8901" y="3008"/>
                    <a:pt x="9016" y="2979"/>
                    <a:pt x="9045" y="2864"/>
                  </a:cubicBezTo>
                  <a:cubicBezTo>
                    <a:pt x="9073" y="2778"/>
                    <a:pt x="9275" y="2230"/>
                    <a:pt x="9736" y="2000"/>
                  </a:cubicBezTo>
                  <a:cubicBezTo>
                    <a:pt x="9841" y="1942"/>
                    <a:pt x="9950" y="1917"/>
                    <a:pt x="10066" y="1917"/>
                  </a:cubicBezTo>
                  <a:cubicBezTo>
                    <a:pt x="10237" y="1917"/>
                    <a:pt x="10423" y="1972"/>
                    <a:pt x="10629" y="2058"/>
                  </a:cubicBezTo>
                  <a:cubicBezTo>
                    <a:pt x="10917" y="2144"/>
                    <a:pt x="11090" y="2346"/>
                    <a:pt x="11176" y="2576"/>
                  </a:cubicBezTo>
                  <a:cubicBezTo>
                    <a:pt x="11378" y="3267"/>
                    <a:pt x="10802" y="4160"/>
                    <a:pt x="10802" y="4160"/>
                  </a:cubicBezTo>
                  <a:cubicBezTo>
                    <a:pt x="10773" y="4247"/>
                    <a:pt x="10773" y="4304"/>
                    <a:pt x="10802" y="4391"/>
                  </a:cubicBezTo>
                  <a:cubicBezTo>
                    <a:pt x="10859" y="4448"/>
                    <a:pt x="10917" y="4506"/>
                    <a:pt x="11003" y="4506"/>
                  </a:cubicBezTo>
                  <a:cubicBezTo>
                    <a:pt x="11176" y="4506"/>
                    <a:pt x="11723" y="4650"/>
                    <a:pt x="11954" y="4938"/>
                  </a:cubicBezTo>
                  <a:cubicBezTo>
                    <a:pt x="12069" y="5024"/>
                    <a:pt x="12098" y="5168"/>
                    <a:pt x="12098" y="5370"/>
                  </a:cubicBezTo>
                  <a:cubicBezTo>
                    <a:pt x="12098" y="5456"/>
                    <a:pt x="12040" y="5572"/>
                    <a:pt x="11925" y="5687"/>
                  </a:cubicBezTo>
                  <a:cubicBezTo>
                    <a:pt x="11613" y="5937"/>
                    <a:pt x="10970" y="5991"/>
                    <a:pt x="10485" y="5991"/>
                  </a:cubicBezTo>
                  <a:cubicBezTo>
                    <a:pt x="10299" y="5991"/>
                    <a:pt x="10136" y="5983"/>
                    <a:pt x="10024" y="5975"/>
                  </a:cubicBezTo>
                  <a:cubicBezTo>
                    <a:pt x="10024" y="5975"/>
                    <a:pt x="7057" y="5946"/>
                    <a:pt x="4522" y="5888"/>
                  </a:cubicBezTo>
                  <a:cubicBezTo>
                    <a:pt x="3111" y="5888"/>
                    <a:pt x="1815" y="5860"/>
                    <a:pt x="1239" y="5860"/>
                  </a:cubicBezTo>
                  <a:lnTo>
                    <a:pt x="922" y="5860"/>
                  </a:lnTo>
                  <a:cubicBezTo>
                    <a:pt x="720" y="5860"/>
                    <a:pt x="634" y="5716"/>
                    <a:pt x="547" y="5687"/>
                  </a:cubicBezTo>
                  <a:cubicBezTo>
                    <a:pt x="432" y="5456"/>
                    <a:pt x="432" y="5140"/>
                    <a:pt x="634" y="4880"/>
                  </a:cubicBezTo>
                  <a:cubicBezTo>
                    <a:pt x="869" y="4500"/>
                    <a:pt x="1345" y="4313"/>
                    <a:pt x="1808" y="4313"/>
                  </a:cubicBezTo>
                  <a:cubicBezTo>
                    <a:pt x="2081" y="4313"/>
                    <a:pt x="2350" y="4378"/>
                    <a:pt x="2564" y="4506"/>
                  </a:cubicBezTo>
                  <a:cubicBezTo>
                    <a:pt x="2595" y="4516"/>
                    <a:pt x="2627" y="4523"/>
                    <a:pt x="2659" y="4523"/>
                  </a:cubicBezTo>
                  <a:cubicBezTo>
                    <a:pt x="2713" y="4523"/>
                    <a:pt x="2768" y="4503"/>
                    <a:pt x="2823" y="4448"/>
                  </a:cubicBezTo>
                  <a:cubicBezTo>
                    <a:pt x="2852" y="4391"/>
                    <a:pt x="2880" y="4275"/>
                    <a:pt x="2823" y="4218"/>
                  </a:cubicBezTo>
                  <a:cubicBezTo>
                    <a:pt x="2679" y="3987"/>
                    <a:pt x="2592" y="3642"/>
                    <a:pt x="2564" y="3354"/>
                  </a:cubicBezTo>
                  <a:cubicBezTo>
                    <a:pt x="2564" y="3094"/>
                    <a:pt x="2650" y="2835"/>
                    <a:pt x="2852" y="2576"/>
                  </a:cubicBezTo>
                  <a:cubicBezTo>
                    <a:pt x="3111" y="2259"/>
                    <a:pt x="3514" y="2086"/>
                    <a:pt x="3860" y="2058"/>
                  </a:cubicBezTo>
                  <a:cubicBezTo>
                    <a:pt x="3888" y="2055"/>
                    <a:pt x="3917" y="2053"/>
                    <a:pt x="3946" y="2053"/>
                  </a:cubicBezTo>
                  <a:cubicBezTo>
                    <a:pt x="4518" y="2053"/>
                    <a:pt x="5306" y="2575"/>
                    <a:pt x="5415" y="3123"/>
                  </a:cubicBezTo>
                  <a:cubicBezTo>
                    <a:pt x="5438" y="3237"/>
                    <a:pt x="5514" y="3314"/>
                    <a:pt x="5601" y="3314"/>
                  </a:cubicBezTo>
                  <a:cubicBezTo>
                    <a:pt x="5625" y="3314"/>
                    <a:pt x="5650" y="3308"/>
                    <a:pt x="5674" y="3296"/>
                  </a:cubicBezTo>
                  <a:cubicBezTo>
                    <a:pt x="5818" y="3267"/>
                    <a:pt x="5876" y="3152"/>
                    <a:pt x="5847" y="3066"/>
                  </a:cubicBezTo>
                  <a:cubicBezTo>
                    <a:pt x="5732" y="2576"/>
                    <a:pt x="5674" y="1712"/>
                    <a:pt x="5963" y="1078"/>
                  </a:cubicBezTo>
                  <a:cubicBezTo>
                    <a:pt x="6181" y="619"/>
                    <a:pt x="6616" y="458"/>
                    <a:pt x="7053" y="458"/>
                  </a:cubicBezTo>
                  <a:close/>
                  <a:moveTo>
                    <a:pt x="7096" y="1"/>
                  </a:moveTo>
                  <a:cubicBezTo>
                    <a:pt x="6506" y="1"/>
                    <a:pt x="5907" y="275"/>
                    <a:pt x="5617" y="877"/>
                  </a:cubicBezTo>
                  <a:cubicBezTo>
                    <a:pt x="5415" y="1280"/>
                    <a:pt x="5386" y="1770"/>
                    <a:pt x="5386" y="2202"/>
                  </a:cubicBezTo>
                  <a:cubicBezTo>
                    <a:pt x="5004" y="1846"/>
                    <a:pt x="4439" y="1594"/>
                    <a:pt x="3964" y="1594"/>
                  </a:cubicBezTo>
                  <a:cubicBezTo>
                    <a:pt x="3939" y="1594"/>
                    <a:pt x="3913" y="1595"/>
                    <a:pt x="3889" y="1597"/>
                  </a:cubicBezTo>
                  <a:cubicBezTo>
                    <a:pt x="3428" y="1654"/>
                    <a:pt x="2938" y="1885"/>
                    <a:pt x="2592" y="2288"/>
                  </a:cubicBezTo>
                  <a:cubicBezTo>
                    <a:pt x="2304" y="2605"/>
                    <a:pt x="2160" y="2979"/>
                    <a:pt x="2218" y="3325"/>
                  </a:cubicBezTo>
                  <a:cubicBezTo>
                    <a:pt x="2218" y="3527"/>
                    <a:pt x="2247" y="3699"/>
                    <a:pt x="2304" y="3901"/>
                  </a:cubicBezTo>
                  <a:cubicBezTo>
                    <a:pt x="2150" y="3864"/>
                    <a:pt x="1989" y="3845"/>
                    <a:pt x="1827" y="3845"/>
                  </a:cubicBezTo>
                  <a:cubicBezTo>
                    <a:pt x="1234" y="3845"/>
                    <a:pt x="628" y="4094"/>
                    <a:pt x="288" y="4592"/>
                  </a:cubicBezTo>
                  <a:cubicBezTo>
                    <a:pt x="58" y="4996"/>
                    <a:pt x="0" y="5456"/>
                    <a:pt x="202" y="5831"/>
                  </a:cubicBezTo>
                  <a:cubicBezTo>
                    <a:pt x="346" y="6061"/>
                    <a:pt x="634" y="6263"/>
                    <a:pt x="922" y="6263"/>
                  </a:cubicBezTo>
                  <a:lnTo>
                    <a:pt x="1239" y="6263"/>
                  </a:lnTo>
                  <a:cubicBezTo>
                    <a:pt x="1815" y="6263"/>
                    <a:pt x="3111" y="6292"/>
                    <a:pt x="4522" y="6292"/>
                  </a:cubicBezTo>
                  <a:cubicBezTo>
                    <a:pt x="7057" y="6321"/>
                    <a:pt x="10024" y="6378"/>
                    <a:pt x="10024" y="6378"/>
                  </a:cubicBezTo>
                  <a:cubicBezTo>
                    <a:pt x="10053" y="6378"/>
                    <a:pt x="10226" y="6407"/>
                    <a:pt x="10514" y="6407"/>
                  </a:cubicBezTo>
                  <a:cubicBezTo>
                    <a:pt x="11032" y="6407"/>
                    <a:pt x="11781" y="6321"/>
                    <a:pt x="12242" y="6004"/>
                  </a:cubicBezTo>
                  <a:cubicBezTo>
                    <a:pt x="12443" y="5831"/>
                    <a:pt x="12530" y="5658"/>
                    <a:pt x="12587" y="5399"/>
                  </a:cubicBezTo>
                  <a:cubicBezTo>
                    <a:pt x="12616" y="5140"/>
                    <a:pt x="12530" y="4880"/>
                    <a:pt x="12357" y="4679"/>
                  </a:cubicBezTo>
                  <a:cubicBezTo>
                    <a:pt x="12098" y="4362"/>
                    <a:pt x="11666" y="4218"/>
                    <a:pt x="11378" y="4131"/>
                  </a:cubicBezTo>
                  <a:cubicBezTo>
                    <a:pt x="11579" y="3757"/>
                    <a:pt x="11810" y="3094"/>
                    <a:pt x="11637" y="2461"/>
                  </a:cubicBezTo>
                  <a:cubicBezTo>
                    <a:pt x="11493" y="2086"/>
                    <a:pt x="11234" y="1827"/>
                    <a:pt x="10859" y="1654"/>
                  </a:cubicBezTo>
                  <a:cubicBezTo>
                    <a:pt x="10618" y="1542"/>
                    <a:pt x="10378" y="1483"/>
                    <a:pt x="10147" y="1483"/>
                  </a:cubicBezTo>
                  <a:cubicBezTo>
                    <a:pt x="9963" y="1483"/>
                    <a:pt x="9786" y="1520"/>
                    <a:pt x="9621" y="1597"/>
                  </a:cubicBezTo>
                  <a:cubicBezTo>
                    <a:pt x="9448" y="1683"/>
                    <a:pt x="9304" y="1798"/>
                    <a:pt x="9189" y="1885"/>
                  </a:cubicBezTo>
                  <a:cubicBezTo>
                    <a:pt x="9131" y="1222"/>
                    <a:pt x="8785" y="646"/>
                    <a:pt x="8267" y="300"/>
                  </a:cubicBezTo>
                  <a:cubicBezTo>
                    <a:pt x="8036" y="214"/>
                    <a:pt x="7835" y="99"/>
                    <a:pt x="7604" y="70"/>
                  </a:cubicBezTo>
                  <a:cubicBezTo>
                    <a:pt x="7441" y="24"/>
                    <a:pt x="7269" y="1"/>
                    <a:pt x="70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0" name="Google Shape;1930;p54"/>
          <p:cNvSpPr/>
          <p:nvPr/>
        </p:nvSpPr>
        <p:spPr>
          <a:xfrm>
            <a:off x="6328514" y="3593740"/>
            <a:ext cx="130343" cy="266356"/>
          </a:xfrm>
          <a:custGeom>
            <a:avLst/>
            <a:gdLst/>
            <a:ahLst/>
            <a:cxnLst/>
            <a:rect l="l" t="t" r="r" b="b"/>
            <a:pathLst>
              <a:path w="4177" h="8535" extrusionOk="0">
                <a:moveTo>
                  <a:pt x="479" y="0"/>
                </a:moveTo>
                <a:cubicBezTo>
                  <a:pt x="379" y="0"/>
                  <a:pt x="283" y="41"/>
                  <a:pt x="202" y="82"/>
                </a:cubicBezTo>
                <a:cubicBezTo>
                  <a:pt x="58" y="168"/>
                  <a:pt x="0" y="341"/>
                  <a:pt x="115" y="485"/>
                </a:cubicBezTo>
                <a:cubicBezTo>
                  <a:pt x="202" y="629"/>
                  <a:pt x="317" y="687"/>
                  <a:pt x="461" y="744"/>
                </a:cubicBezTo>
                <a:cubicBezTo>
                  <a:pt x="720" y="802"/>
                  <a:pt x="1008" y="831"/>
                  <a:pt x="1268" y="946"/>
                </a:cubicBezTo>
                <a:cubicBezTo>
                  <a:pt x="1642" y="1090"/>
                  <a:pt x="1729" y="1234"/>
                  <a:pt x="1556" y="1609"/>
                </a:cubicBezTo>
                <a:cubicBezTo>
                  <a:pt x="1412" y="1925"/>
                  <a:pt x="1210" y="2213"/>
                  <a:pt x="1037" y="2501"/>
                </a:cubicBezTo>
                <a:cubicBezTo>
                  <a:pt x="749" y="2934"/>
                  <a:pt x="720" y="3366"/>
                  <a:pt x="980" y="3826"/>
                </a:cubicBezTo>
                <a:cubicBezTo>
                  <a:pt x="1152" y="4114"/>
                  <a:pt x="1412" y="4345"/>
                  <a:pt x="1729" y="4489"/>
                </a:cubicBezTo>
                <a:lnTo>
                  <a:pt x="2276" y="4691"/>
                </a:lnTo>
                <a:cubicBezTo>
                  <a:pt x="2621" y="4863"/>
                  <a:pt x="2708" y="5007"/>
                  <a:pt x="2564" y="5411"/>
                </a:cubicBezTo>
                <a:cubicBezTo>
                  <a:pt x="2449" y="5728"/>
                  <a:pt x="2276" y="6016"/>
                  <a:pt x="2074" y="6275"/>
                </a:cubicBezTo>
                <a:cubicBezTo>
                  <a:pt x="1613" y="6966"/>
                  <a:pt x="1729" y="7744"/>
                  <a:pt x="2362" y="8262"/>
                </a:cubicBezTo>
                <a:cubicBezTo>
                  <a:pt x="2632" y="8460"/>
                  <a:pt x="2935" y="8534"/>
                  <a:pt x="3244" y="8534"/>
                </a:cubicBezTo>
                <a:cubicBezTo>
                  <a:pt x="3430" y="8534"/>
                  <a:pt x="3618" y="8507"/>
                  <a:pt x="3802" y="8464"/>
                </a:cubicBezTo>
                <a:cubicBezTo>
                  <a:pt x="4033" y="8435"/>
                  <a:pt x="4177" y="8262"/>
                  <a:pt x="4090" y="8118"/>
                </a:cubicBezTo>
                <a:cubicBezTo>
                  <a:pt x="4062" y="7945"/>
                  <a:pt x="4033" y="7859"/>
                  <a:pt x="3745" y="7859"/>
                </a:cubicBezTo>
                <a:cubicBezTo>
                  <a:pt x="3486" y="7859"/>
                  <a:pt x="3284" y="7859"/>
                  <a:pt x="3053" y="7801"/>
                </a:cubicBezTo>
                <a:cubicBezTo>
                  <a:pt x="2593" y="7657"/>
                  <a:pt x="2362" y="7225"/>
                  <a:pt x="2593" y="6793"/>
                </a:cubicBezTo>
                <a:cubicBezTo>
                  <a:pt x="2650" y="6649"/>
                  <a:pt x="2765" y="6505"/>
                  <a:pt x="2881" y="6361"/>
                </a:cubicBezTo>
                <a:cubicBezTo>
                  <a:pt x="3082" y="5987"/>
                  <a:pt x="3313" y="5641"/>
                  <a:pt x="3342" y="5238"/>
                </a:cubicBezTo>
                <a:cubicBezTo>
                  <a:pt x="3428" y="4691"/>
                  <a:pt x="3198" y="4287"/>
                  <a:pt x="2737" y="4086"/>
                </a:cubicBezTo>
                <a:cubicBezTo>
                  <a:pt x="2593" y="3999"/>
                  <a:pt x="2449" y="3942"/>
                  <a:pt x="2218" y="3855"/>
                </a:cubicBezTo>
                <a:cubicBezTo>
                  <a:pt x="2189" y="3855"/>
                  <a:pt x="2132" y="3826"/>
                  <a:pt x="2017" y="3798"/>
                </a:cubicBezTo>
                <a:cubicBezTo>
                  <a:pt x="1440" y="3538"/>
                  <a:pt x="1354" y="3279"/>
                  <a:pt x="1729" y="2789"/>
                </a:cubicBezTo>
                <a:cubicBezTo>
                  <a:pt x="1757" y="2761"/>
                  <a:pt x="1786" y="2703"/>
                  <a:pt x="1844" y="2645"/>
                </a:cubicBezTo>
                <a:cubicBezTo>
                  <a:pt x="2017" y="2357"/>
                  <a:pt x="2189" y="2041"/>
                  <a:pt x="2305" y="1695"/>
                </a:cubicBezTo>
                <a:cubicBezTo>
                  <a:pt x="2506" y="1090"/>
                  <a:pt x="2305" y="600"/>
                  <a:pt x="1729" y="312"/>
                </a:cubicBezTo>
                <a:cubicBezTo>
                  <a:pt x="1354" y="111"/>
                  <a:pt x="980" y="82"/>
                  <a:pt x="605" y="24"/>
                </a:cubicBezTo>
                <a:cubicBezTo>
                  <a:pt x="563" y="7"/>
                  <a:pt x="521" y="0"/>
                  <a:pt x="4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54"/>
          <p:cNvSpPr/>
          <p:nvPr/>
        </p:nvSpPr>
        <p:spPr>
          <a:xfrm>
            <a:off x="2620650" y="4303713"/>
            <a:ext cx="146800" cy="163475"/>
          </a:xfrm>
          <a:custGeom>
            <a:avLst/>
            <a:gdLst/>
            <a:ahLst/>
            <a:cxnLst/>
            <a:rect l="l" t="t" r="r" b="b"/>
            <a:pathLst>
              <a:path w="5872" h="6539" extrusionOk="0">
                <a:moveTo>
                  <a:pt x="2903" y="1"/>
                </a:moveTo>
                <a:cubicBezTo>
                  <a:pt x="2770" y="1"/>
                  <a:pt x="2670" y="101"/>
                  <a:pt x="2569" y="201"/>
                </a:cubicBezTo>
                <a:cubicBezTo>
                  <a:pt x="2336" y="802"/>
                  <a:pt x="2169" y="1535"/>
                  <a:pt x="2069" y="2436"/>
                </a:cubicBezTo>
                <a:cubicBezTo>
                  <a:pt x="1535" y="2469"/>
                  <a:pt x="835" y="2603"/>
                  <a:pt x="201" y="2936"/>
                </a:cubicBezTo>
                <a:cubicBezTo>
                  <a:pt x="68" y="2970"/>
                  <a:pt x="1" y="3103"/>
                  <a:pt x="1" y="3270"/>
                </a:cubicBezTo>
                <a:cubicBezTo>
                  <a:pt x="1" y="3370"/>
                  <a:pt x="68" y="3503"/>
                  <a:pt x="201" y="3604"/>
                </a:cubicBezTo>
                <a:cubicBezTo>
                  <a:pt x="701" y="3837"/>
                  <a:pt x="1335" y="4004"/>
                  <a:pt x="2069" y="4104"/>
                </a:cubicBezTo>
                <a:cubicBezTo>
                  <a:pt x="2136" y="4704"/>
                  <a:pt x="2369" y="6339"/>
                  <a:pt x="2736" y="6506"/>
                </a:cubicBezTo>
                <a:cubicBezTo>
                  <a:pt x="2803" y="6506"/>
                  <a:pt x="2836" y="6539"/>
                  <a:pt x="2870" y="6539"/>
                </a:cubicBezTo>
                <a:cubicBezTo>
                  <a:pt x="2903" y="6539"/>
                  <a:pt x="2970" y="6539"/>
                  <a:pt x="3003" y="6506"/>
                </a:cubicBezTo>
                <a:cubicBezTo>
                  <a:pt x="3137" y="6439"/>
                  <a:pt x="3203" y="6372"/>
                  <a:pt x="3237" y="6305"/>
                </a:cubicBezTo>
                <a:cubicBezTo>
                  <a:pt x="3503" y="5705"/>
                  <a:pt x="3670" y="4971"/>
                  <a:pt x="3737" y="4104"/>
                </a:cubicBezTo>
                <a:cubicBezTo>
                  <a:pt x="4304" y="4037"/>
                  <a:pt x="5005" y="3870"/>
                  <a:pt x="5638" y="3604"/>
                </a:cubicBezTo>
                <a:cubicBezTo>
                  <a:pt x="5705" y="3537"/>
                  <a:pt x="5738" y="3503"/>
                  <a:pt x="5772" y="3437"/>
                </a:cubicBezTo>
                <a:cubicBezTo>
                  <a:pt x="5872" y="3270"/>
                  <a:pt x="5772" y="3036"/>
                  <a:pt x="5638" y="2970"/>
                </a:cubicBezTo>
                <a:cubicBezTo>
                  <a:pt x="5005" y="2670"/>
                  <a:pt x="4304" y="2503"/>
                  <a:pt x="3737" y="2469"/>
                </a:cubicBezTo>
                <a:cubicBezTo>
                  <a:pt x="3670" y="1602"/>
                  <a:pt x="3503" y="835"/>
                  <a:pt x="3237" y="201"/>
                </a:cubicBezTo>
                <a:cubicBezTo>
                  <a:pt x="3203" y="101"/>
                  <a:pt x="3070" y="1"/>
                  <a:pt x="29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54"/>
          <p:cNvSpPr/>
          <p:nvPr/>
        </p:nvSpPr>
        <p:spPr>
          <a:xfrm>
            <a:off x="6629125" y="4071813"/>
            <a:ext cx="146800" cy="163475"/>
          </a:xfrm>
          <a:custGeom>
            <a:avLst/>
            <a:gdLst/>
            <a:ahLst/>
            <a:cxnLst/>
            <a:rect l="l" t="t" r="r" b="b"/>
            <a:pathLst>
              <a:path w="5872" h="6539" extrusionOk="0">
                <a:moveTo>
                  <a:pt x="2903" y="1"/>
                </a:moveTo>
                <a:cubicBezTo>
                  <a:pt x="2770" y="1"/>
                  <a:pt x="2670" y="101"/>
                  <a:pt x="2569" y="201"/>
                </a:cubicBezTo>
                <a:cubicBezTo>
                  <a:pt x="2336" y="802"/>
                  <a:pt x="2169" y="1535"/>
                  <a:pt x="2069" y="2436"/>
                </a:cubicBezTo>
                <a:cubicBezTo>
                  <a:pt x="1535" y="2469"/>
                  <a:pt x="835" y="2603"/>
                  <a:pt x="201" y="2936"/>
                </a:cubicBezTo>
                <a:cubicBezTo>
                  <a:pt x="68" y="2970"/>
                  <a:pt x="1" y="3103"/>
                  <a:pt x="1" y="3270"/>
                </a:cubicBezTo>
                <a:cubicBezTo>
                  <a:pt x="1" y="3370"/>
                  <a:pt x="68" y="3503"/>
                  <a:pt x="201" y="3604"/>
                </a:cubicBezTo>
                <a:cubicBezTo>
                  <a:pt x="701" y="3837"/>
                  <a:pt x="1335" y="4004"/>
                  <a:pt x="2069" y="4104"/>
                </a:cubicBezTo>
                <a:cubicBezTo>
                  <a:pt x="2136" y="4704"/>
                  <a:pt x="2369" y="6339"/>
                  <a:pt x="2736" y="6506"/>
                </a:cubicBezTo>
                <a:cubicBezTo>
                  <a:pt x="2803" y="6506"/>
                  <a:pt x="2836" y="6539"/>
                  <a:pt x="2870" y="6539"/>
                </a:cubicBezTo>
                <a:cubicBezTo>
                  <a:pt x="2903" y="6539"/>
                  <a:pt x="2970" y="6539"/>
                  <a:pt x="3003" y="6506"/>
                </a:cubicBezTo>
                <a:cubicBezTo>
                  <a:pt x="3137" y="6439"/>
                  <a:pt x="3203" y="6372"/>
                  <a:pt x="3237" y="6305"/>
                </a:cubicBezTo>
                <a:cubicBezTo>
                  <a:pt x="3503" y="5705"/>
                  <a:pt x="3670" y="4971"/>
                  <a:pt x="3737" y="4104"/>
                </a:cubicBezTo>
                <a:cubicBezTo>
                  <a:pt x="4304" y="4037"/>
                  <a:pt x="5005" y="3870"/>
                  <a:pt x="5638" y="3604"/>
                </a:cubicBezTo>
                <a:cubicBezTo>
                  <a:pt x="5705" y="3537"/>
                  <a:pt x="5738" y="3503"/>
                  <a:pt x="5772" y="3437"/>
                </a:cubicBezTo>
                <a:cubicBezTo>
                  <a:pt x="5872" y="3270"/>
                  <a:pt x="5772" y="3036"/>
                  <a:pt x="5638" y="2970"/>
                </a:cubicBezTo>
                <a:cubicBezTo>
                  <a:pt x="5005" y="2670"/>
                  <a:pt x="4304" y="2503"/>
                  <a:pt x="3737" y="2469"/>
                </a:cubicBezTo>
                <a:cubicBezTo>
                  <a:pt x="3670" y="1602"/>
                  <a:pt x="3503" y="835"/>
                  <a:pt x="3237" y="201"/>
                </a:cubicBezTo>
                <a:cubicBezTo>
                  <a:pt x="3203" y="101"/>
                  <a:pt x="3070" y="1"/>
                  <a:pt x="29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54"/>
          <p:cNvSpPr/>
          <p:nvPr/>
        </p:nvSpPr>
        <p:spPr>
          <a:xfrm>
            <a:off x="8102225" y="2228575"/>
            <a:ext cx="146800" cy="163475"/>
          </a:xfrm>
          <a:custGeom>
            <a:avLst/>
            <a:gdLst/>
            <a:ahLst/>
            <a:cxnLst/>
            <a:rect l="l" t="t" r="r" b="b"/>
            <a:pathLst>
              <a:path w="5872" h="6539" extrusionOk="0">
                <a:moveTo>
                  <a:pt x="2903" y="1"/>
                </a:moveTo>
                <a:cubicBezTo>
                  <a:pt x="2770" y="1"/>
                  <a:pt x="2670" y="101"/>
                  <a:pt x="2569" y="201"/>
                </a:cubicBezTo>
                <a:cubicBezTo>
                  <a:pt x="2336" y="802"/>
                  <a:pt x="2169" y="1535"/>
                  <a:pt x="2069" y="2436"/>
                </a:cubicBezTo>
                <a:cubicBezTo>
                  <a:pt x="1535" y="2469"/>
                  <a:pt x="835" y="2603"/>
                  <a:pt x="201" y="2936"/>
                </a:cubicBezTo>
                <a:cubicBezTo>
                  <a:pt x="68" y="2970"/>
                  <a:pt x="1" y="3103"/>
                  <a:pt x="1" y="3270"/>
                </a:cubicBezTo>
                <a:cubicBezTo>
                  <a:pt x="1" y="3370"/>
                  <a:pt x="68" y="3503"/>
                  <a:pt x="201" y="3604"/>
                </a:cubicBezTo>
                <a:cubicBezTo>
                  <a:pt x="701" y="3837"/>
                  <a:pt x="1335" y="4004"/>
                  <a:pt x="2069" y="4104"/>
                </a:cubicBezTo>
                <a:cubicBezTo>
                  <a:pt x="2136" y="4704"/>
                  <a:pt x="2369" y="6339"/>
                  <a:pt x="2736" y="6506"/>
                </a:cubicBezTo>
                <a:cubicBezTo>
                  <a:pt x="2803" y="6506"/>
                  <a:pt x="2836" y="6539"/>
                  <a:pt x="2870" y="6539"/>
                </a:cubicBezTo>
                <a:cubicBezTo>
                  <a:pt x="2903" y="6539"/>
                  <a:pt x="2970" y="6539"/>
                  <a:pt x="3003" y="6506"/>
                </a:cubicBezTo>
                <a:cubicBezTo>
                  <a:pt x="3137" y="6439"/>
                  <a:pt x="3203" y="6372"/>
                  <a:pt x="3237" y="6305"/>
                </a:cubicBezTo>
                <a:cubicBezTo>
                  <a:pt x="3503" y="5705"/>
                  <a:pt x="3670" y="4971"/>
                  <a:pt x="3737" y="4104"/>
                </a:cubicBezTo>
                <a:cubicBezTo>
                  <a:pt x="4304" y="4037"/>
                  <a:pt x="5005" y="3870"/>
                  <a:pt x="5638" y="3604"/>
                </a:cubicBezTo>
                <a:cubicBezTo>
                  <a:pt x="5705" y="3537"/>
                  <a:pt x="5738" y="3503"/>
                  <a:pt x="5772" y="3437"/>
                </a:cubicBezTo>
                <a:cubicBezTo>
                  <a:pt x="5872" y="3270"/>
                  <a:pt x="5772" y="3036"/>
                  <a:pt x="5638" y="2970"/>
                </a:cubicBezTo>
                <a:cubicBezTo>
                  <a:pt x="5005" y="2670"/>
                  <a:pt x="4304" y="2503"/>
                  <a:pt x="3737" y="2469"/>
                </a:cubicBezTo>
                <a:cubicBezTo>
                  <a:pt x="3670" y="1602"/>
                  <a:pt x="3503" y="835"/>
                  <a:pt x="3237" y="201"/>
                </a:cubicBezTo>
                <a:cubicBezTo>
                  <a:pt x="3203" y="101"/>
                  <a:pt x="3070" y="1"/>
                  <a:pt x="29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54"/>
          <p:cNvSpPr/>
          <p:nvPr/>
        </p:nvSpPr>
        <p:spPr>
          <a:xfrm>
            <a:off x="981063" y="2228563"/>
            <a:ext cx="146800" cy="163475"/>
          </a:xfrm>
          <a:custGeom>
            <a:avLst/>
            <a:gdLst/>
            <a:ahLst/>
            <a:cxnLst/>
            <a:rect l="l" t="t" r="r" b="b"/>
            <a:pathLst>
              <a:path w="5872" h="6539" extrusionOk="0">
                <a:moveTo>
                  <a:pt x="2903" y="1"/>
                </a:moveTo>
                <a:cubicBezTo>
                  <a:pt x="2770" y="1"/>
                  <a:pt x="2670" y="101"/>
                  <a:pt x="2569" y="201"/>
                </a:cubicBezTo>
                <a:cubicBezTo>
                  <a:pt x="2336" y="802"/>
                  <a:pt x="2169" y="1535"/>
                  <a:pt x="2069" y="2436"/>
                </a:cubicBezTo>
                <a:cubicBezTo>
                  <a:pt x="1535" y="2469"/>
                  <a:pt x="835" y="2603"/>
                  <a:pt x="201" y="2936"/>
                </a:cubicBezTo>
                <a:cubicBezTo>
                  <a:pt x="68" y="2970"/>
                  <a:pt x="1" y="3103"/>
                  <a:pt x="1" y="3270"/>
                </a:cubicBezTo>
                <a:cubicBezTo>
                  <a:pt x="1" y="3370"/>
                  <a:pt x="68" y="3503"/>
                  <a:pt x="201" y="3604"/>
                </a:cubicBezTo>
                <a:cubicBezTo>
                  <a:pt x="701" y="3837"/>
                  <a:pt x="1335" y="4004"/>
                  <a:pt x="2069" y="4104"/>
                </a:cubicBezTo>
                <a:cubicBezTo>
                  <a:pt x="2136" y="4704"/>
                  <a:pt x="2369" y="6339"/>
                  <a:pt x="2736" y="6506"/>
                </a:cubicBezTo>
                <a:cubicBezTo>
                  <a:pt x="2803" y="6506"/>
                  <a:pt x="2836" y="6539"/>
                  <a:pt x="2870" y="6539"/>
                </a:cubicBezTo>
                <a:cubicBezTo>
                  <a:pt x="2903" y="6539"/>
                  <a:pt x="2970" y="6539"/>
                  <a:pt x="3003" y="6506"/>
                </a:cubicBezTo>
                <a:cubicBezTo>
                  <a:pt x="3137" y="6439"/>
                  <a:pt x="3203" y="6372"/>
                  <a:pt x="3237" y="6305"/>
                </a:cubicBezTo>
                <a:cubicBezTo>
                  <a:pt x="3503" y="5705"/>
                  <a:pt x="3670" y="4971"/>
                  <a:pt x="3737" y="4104"/>
                </a:cubicBezTo>
                <a:cubicBezTo>
                  <a:pt x="4304" y="4037"/>
                  <a:pt x="5005" y="3870"/>
                  <a:pt x="5638" y="3604"/>
                </a:cubicBezTo>
                <a:cubicBezTo>
                  <a:pt x="5705" y="3537"/>
                  <a:pt x="5738" y="3503"/>
                  <a:pt x="5772" y="3437"/>
                </a:cubicBezTo>
                <a:cubicBezTo>
                  <a:pt x="5872" y="3270"/>
                  <a:pt x="5772" y="3036"/>
                  <a:pt x="5638" y="2970"/>
                </a:cubicBezTo>
                <a:cubicBezTo>
                  <a:pt x="5005" y="2670"/>
                  <a:pt x="4304" y="2503"/>
                  <a:pt x="3737" y="2469"/>
                </a:cubicBezTo>
                <a:cubicBezTo>
                  <a:pt x="3670" y="1602"/>
                  <a:pt x="3503" y="835"/>
                  <a:pt x="3237" y="201"/>
                </a:cubicBezTo>
                <a:cubicBezTo>
                  <a:pt x="3203" y="101"/>
                  <a:pt x="3070" y="1"/>
                  <a:pt x="29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35" name="Google Shape;1935;p54"/>
          <p:cNvGrpSpPr/>
          <p:nvPr/>
        </p:nvGrpSpPr>
        <p:grpSpPr>
          <a:xfrm>
            <a:off x="7756291" y="521913"/>
            <a:ext cx="328248" cy="304676"/>
            <a:chOff x="8656226" y="2547184"/>
            <a:chExt cx="234630" cy="217766"/>
          </a:xfrm>
        </p:grpSpPr>
        <p:sp>
          <p:nvSpPr>
            <p:cNvPr id="1936" name="Google Shape;1936;p54"/>
            <p:cNvSpPr/>
            <p:nvPr/>
          </p:nvSpPr>
          <p:spPr>
            <a:xfrm>
              <a:off x="8656234" y="2554313"/>
              <a:ext cx="222024" cy="203504"/>
            </a:xfrm>
            <a:custGeom>
              <a:avLst/>
              <a:gdLst/>
              <a:ahLst/>
              <a:cxnLst/>
              <a:rect l="l" t="t" r="r" b="b"/>
              <a:pathLst>
                <a:path w="7115" h="6521" extrusionOk="0">
                  <a:moveTo>
                    <a:pt x="4867" y="0"/>
                  </a:moveTo>
                  <a:cubicBezTo>
                    <a:pt x="4688" y="0"/>
                    <a:pt x="4495" y="57"/>
                    <a:pt x="4350" y="148"/>
                  </a:cubicBezTo>
                  <a:cubicBezTo>
                    <a:pt x="4004" y="321"/>
                    <a:pt x="3687" y="667"/>
                    <a:pt x="3514" y="1099"/>
                  </a:cubicBezTo>
                  <a:cubicBezTo>
                    <a:pt x="3514" y="1070"/>
                    <a:pt x="3457" y="1070"/>
                    <a:pt x="3457" y="1041"/>
                  </a:cubicBezTo>
                  <a:cubicBezTo>
                    <a:pt x="3103" y="500"/>
                    <a:pt x="2568" y="169"/>
                    <a:pt x="2103" y="169"/>
                  </a:cubicBezTo>
                  <a:cubicBezTo>
                    <a:pt x="1925" y="169"/>
                    <a:pt x="1757" y="217"/>
                    <a:pt x="1613" y="321"/>
                  </a:cubicBezTo>
                  <a:cubicBezTo>
                    <a:pt x="1095" y="638"/>
                    <a:pt x="1008" y="1444"/>
                    <a:pt x="1412" y="2164"/>
                  </a:cubicBezTo>
                  <a:cubicBezTo>
                    <a:pt x="663" y="2222"/>
                    <a:pt x="87" y="2625"/>
                    <a:pt x="58" y="3201"/>
                  </a:cubicBezTo>
                  <a:cubicBezTo>
                    <a:pt x="0" y="3864"/>
                    <a:pt x="692" y="4440"/>
                    <a:pt x="1556" y="4498"/>
                  </a:cubicBezTo>
                  <a:lnTo>
                    <a:pt x="1671" y="4498"/>
                  </a:lnTo>
                  <a:cubicBezTo>
                    <a:pt x="1527" y="4757"/>
                    <a:pt x="1412" y="5016"/>
                    <a:pt x="1383" y="5246"/>
                  </a:cubicBezTo>
                  <a:cubicBezTo>
                    <a:pt x="1296" y="5765"/>
                    <a:pt x="1440" y="6197"/>
                    <a:pt x="1815" y="6399"/>
                  </a:cubicBezTo>
                  <a:cubicBezTo>
                    <a:pt x="1958" y="6481"/>
                    <a:pt x="2118" y="6521"/>
                    <a:pt x="2286" y="6521"/>
                  </a:cubicBezTo>
                  <a:cubicBezTo>
                    <a:pt x="2761" y="6521"/>
                    <a:pt x="3296" y="6203"/>
                    <a:pt x="3658" y="5650"/>
                  </a:cubicBezTo>
                  <a:cubicBezTo>
                    <a:pt x="3687" y="5563"/>
                    <a:pt x="3716" y="5506"/>
                    <a:pt x="3774" y="5477"/>
                  </a:cubicBezTo>
                  <a:cubicBezTo>
                    <a:pt x="4117" y="5982"/>
                    <a:pt x="4617" y="6275"/>
                    <a:pt x="5064" y="6275"/>
                  </a:cubicBezTo>
                  <a:cubicBezTo>
                    <a:pt x="5254" y="6275"/>
                    <a:pt x="5434" y="6222"/>
                    <a:pt x="5588" y="6111"/>
                  </a:cubicBezTo>
                  <a:cubicBezTo>
                    <a:pt x="6107" y="5794"/>
                    <a:pt x="6164" y="4958"/>
                    <a:pt x="5732" y="4238"/>
                  </a:cubicBezTo>
                  <a:cubicBezTo>
                    <a:pt x="6539" y="4123"/>
                    <a:pt x="7115" y="3633"/>
                    <a:pt x="7057" y="3029"/>
                  </a:cubicBezTo>
                  <a:cubicBezTo>
                    <a:pt x="7086" y="2481"/>
                    <a:pt x="6424" y="2049"/>
                    <a:pt x="5646" y="2020"/>
                  </a:cubicBezTo>
                  <a:cubicBezTo>
                    <a:pt x="5963" y="1185"/>
                    <a:pt x="5732" y="321"/>
                    <a:pt x="5156" y="62"/>
                  </a:cubicBezTo>
                  <a:cubicBezTo>
                    <a:pt x="5072" y="19"/>
                    <a:pt x="4971" y="0"/>
                    <a:pt x="48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37" name="Google Shape;1937;p54"/>
            <p:cNvGrpSpPr/>
            <p:nvPr/>
          </p:nvGrpSpPr>
          <p:grpSpPr>
            <a:xfrm>
              <a:off x="8656226" y="2547184"/>
              <a:ext cx="234630" cy="217766"/>
              <a:chOff x="8205901" y="2931534"/>
              <a:chExt cx="234630" cy="217766"/>
            </a:xfrm>
          </p:grpSpPr>
          <p:sp>
            <p:nvSpPr>
              <p:cNvPr id="1938" name="Google Shape;1938;p54"/>
              <p:cNvSpPr/>
              <p:nvPr/>
            </p:nvSpPr>
            <p:spPr>
              <a:xfrm>
                <a:off x="8254456" y="2939398"/>
                <a:ext cx="180677" cy="204721"/>
              </a:xfrm>
              <a:custGeom>
                <a:avLst/>
                <a:gdLst/>
                <a:ahLst/>
                <a:cxnLst/>
                <a:rect l="l" t="t" r="r" b="b"/>
                <a:pathLst>
                  <a:path w="5790" h="6560" extrusionOk="0">
                    <a:moveTo>
                      <a:pt x="3465" y="0"/>
                    </a:moveTo>
                    <a:cubicBezTo>
                      <a:pt x="3303" y="0"/>
                      <a:pt x="3135" y="45"/>
                      <a:pt x="2967" y="129"/>
                    </a:cubicBezTo>
                    <a:cubicBezTo>
                      <a:pt x="3053" y="2260"/>
                      <a:pt x="2045" y="4450"/>
                      <a:pt x="144" y="5256"/>
                    </a:cubicBezTo>
                    <a:cubicBezTo>
                      <a:pt x="87" y="5256"/>
                      <a:pt x="87" y="5285"/>
                      <a:pt x="58" y="5285"/>
                    </a:cubicBezTo>
                    <a:cubicBezTo>
                      <a:pt x="0" y="5746"/>
                      <a:pt x="144" y="6207"/>
                      <a:pt x="490" y="6437"/>
                    </a:cubicBezTo>
                    <a:cubicBezTo>
                      <a:pt x="633" y="6520"/>
                      <a:pt x="795" y="6559"/>
                      <a:pt x="965" y="6559"/>
                    </a:cubicBezTo>
                    <a:cubicBezTo>
                      <a:pt x="1447" y="6559"/>
                      <a:pt x="1993" y="6242"/>
                      <a:pt x="2333" y="5688"/>
                    </a:cubicBezTo>
                    <a:cubicBezTo>
                      <a:pt x="2362" y="5631"/>
                      <a:pt x="2391" y="5573"/>
                      <a:pt x="2449" y="5487"/>
                    </a:cubicBezTo>
                    <a:cubicBezTo>
                      <a:pt x="2802" y="5986"/>
                      <a:pt x="3321" y="6290"/>
                      <a:pt x="3778" y="6290"/>
                    </a:cubicBezTo>
                    <a:cubicBezTo>
                      <a:pt x="3953" y="6290"/>
                      <a:pt x="4119" y="6245"/>
                      <a:pt x="4263" y="6149"/>
                    </a:cubicBezTo>
                    <a:cubicBezTo>
                      <a:pt x="4782" y="5775"/>
                      <a:pt x="4810" y="4997"/>
                      <a:pt x="4407" y="4277"/>
                    </a:cubicBezTo>
                    <a:cubicBezTo>
                      <a:pt x="5214" y="4133"/>
                      <a:pt x="5790" y="3614"/>
                      <a:pt x="5761" y="3038"/>
                    </a:cubicBezTo>
                    <a:cubicBezTo>
                      <a:pt x="5761" y="2433"/>
                      <a:pt x="5099" y="2001"/>
                      <a:pt x="4263" y="2001"/>
                    </a:cubicBezTo>
                    <a:cubicBezTo>
                      <a:pt x="4609" y="1166"/>
                      <a:pt x="4378" y="302"/>
                      <a:pt x="3802" y="71"/>
                    </a:cubicBezTo>
                    <a:cubicBezTo>
                      <a:pt x="3694" y="23"/>
                      <a:pt x="3581" y="0"/>
                      <a:pt x="34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54"/>
              <p:cNvSpPr/>
              <p:nvPr/>
            </p:nvSpPr>
            <p:spPr>
              <a:xfrm>
                <a:off x="8287689" y="3010395"/>
                <a:ext cx="75547" cy="58420"/>
              </a:xfrm>
              <a:custGeom>
                <a:avLst/>
                <a:gdLst/>
                <a:ahLst/>
                <a:cxnLst/>
                <a:rect l="l" t="t" r="r" b="b"/>
                <a:pathLst>
                  <a:path w="2421" h="1872" extrusionOk="0">
                    <a:moveTo>
                      <a:pt x="1393" y="0"/>
                    </a:moveTo>
                    <a:cubicBezTo>
                      <a:pt x="1212" y="0"/>
                      <a:pt x="1021" y="42"/>
                      <a:pt x="836" y="129"/>
                    </a:cubicBezTo>
                    <a:cubicBezTo>
                      <a:pt x="289" y="418"/>
                      <a:pt x="1" y="994"/>
                      <a:pt x="231" y="1426"/>
                    </a:cubicBezTo>
                    <a:cubicBezTo>
                      <a:pt x="365" y="1712"/>
                      <a:pt x="675" y="1872"/>
                      <a:pt x="1029" y="1872"/>
                    </a:cubicBezTo>
                    <a:cubicBezTo>
                      <a:pt x="1209" y="1872"/>
                      <a:pt x="1400" y="1830"/>
                      <a:pt x="1585" y="1743"/>
                    </a:cubicBezTo>
                    <a:cubicBezTo>
                      <a:pt x="2132" y="1483"/>
                      <a:pt x="2420" y="907"/>
                      <a:pt x="2190" y="446"/>
                    </a:cubicBezTo>
                    <a:cubicBezTo>
                      <a:pt x="2057" y="160"/>
                      <a:pt x="1746" y="0"/>
                      <a:pt x="13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0" name="Google Shape;1940;p54"/>
              <p:cNvSpPr/>
              <p:nvPr/>
            </p:nvSpPr>
            <p:spPr>
              <a:xfrm>
                <a:off x="8205901" y="2931534"/>
                <a:ext cx="234630" cy="217766"/>
              </a:xfrm>
              <a:custGeom>
                <a:avLst/>
                <a:gdLst/>
                <a:ahLst/>
                <a:cxnLst/>
                <a:rect l="l" t="t" r="r" b="b"/>
                <a:pathLst>
                  <a:path w="7519" h="6978" extrusionOk="0">
                    <a:moveTo>
                      <a:pt x="5075" y="397"/>
                    </a:moveTo>
                    <a:cubicBezTo>
                      <a:pt x="5157" y="397"/>
                      <a:pt x="5243" y="410"/>
                      <a:pt x="5330" y="439"/>
                    </a:cubicBezTo>
                    <a:cubicBezTo>
                      <a:pt x="5790" y="640"/>
                      <a:pt x="5963" y="1389"/>
                      <a:pt x="5675" y="2109"/>
                    </a:cubicBezTo>
                    <a:cubicBezTo>
                      <a:pt x="5646" y="2167"/>
                      <a:pt x="5646" y="2224"/>
                      <a:pt x="5675" y="2282"/>
                    </a:cubicBezTo>
                    <a:cubicBezTo>
                      <a:pt x="5675" y="2368"/>
                      <a:pt x="5762" y="2397"/>
                      <a:pt x="5819" y="2397"/>
                    </a:cubicBezTo>
                    <a:cubicBezTo>
                      <a:pt x="6510" y="2426"/>
                      <a:pt x="7058" y="2829"/>
                      <a:pt x="7087" y="3290"/>
                    </a:cubicBezTo>
                    <a:cubicBezTo>
                      <a:pt x="7115" y="3751"/>
                      <a:pt x="6626" y="4183"/>
                      <a:pt x="5934" y="4298"/>
                    </a:cubicBezTo>
                    <a:cubicBezTo>
                      <a:pt x="5848" y="4298"/>
                      <a:pt x="5819" y="4356"/>
                      <a:pt x="5790" y="4414"/>
                    </a:cubicBezTo>
                    <a:cubicBezTo>
                      <a:pt x="5762" y="4442"/>
                      <a:pt x="5762" y="4529"/>
                      <a:pt x="5790" y="4586"/>
                    </a:cubicBezTo>
                    <a:cubicBezTo>
                      <a:pt x="6107" y="5220"/>
                      <a:pt x="6078" y="5940"/>
                      <a:pt x="5675" y="6171"/>
                    </a:cubicBezTo>
                    <a:cubicBezTo>
                      <a:pt x="5560" y="6247"/>
                      <a:pt x="5427" y="6283"/>
                      <a:pt x="5285" y="6283"/>
                    </a:cubicBezTo>
                    <a:cubicBezTo>
                      <a:pt x="4894" y="6283"/>
                      <a:pt x="4437" y="6010"/>
                      <a:pt x="4120" y="5566"/>
                    </a:cubicBezTo>
                    <a:cubicBezTo>
                      <a:pt x="4091" y="5537"/>
                      <a:pt x="4033" y="5508"/>
                      <a:pt x="3947" y="5508"/>
                    </a:cubicBezTo>
                    <a:cubicBezTo>
                      <a:pt x="3889" y="5508"/>
                      <a:pt x="3803" y="5537"/>
                      <a:pt x="3774" y="5595"/>
                    </a:cubicBezTo>
                    <a:cubicBezTo>
                      <a:pt x="3745" y="5681"/>
                      <a:pt x="3688" y="5710"/>
                      <a:pt x="3659" y="5796"/>
                    </a:cubicBezTo>
                    <a:cubicBezTo>
                      <a:pt x="3358" y="6269"/>
                      <a:pt x="2880" y="6566"/>
                      <a:pt x="2478" y="6566"/>
                    </a:cubicBezTo>
                    <a:cubicBezTo>
                      <a:pt x="2341" y="6566"/>
                      <a:pt x="2213" y="6532"/>
                      <a:pt x="2103" y="6459"/>
                    </a:cubicBezTo>
                    <a:cubicBezTo>
                      <a:pt x="1873" y="6286"/>
                      <a:pt x="1729" y="5940"/>
                      <a:pt x="1787" y="5508"/>
                    </a:cubicBezTo>
                    <a:cubicBezTo>
                      <a:pt x="1815" y="5278"/>
                      <a:pt x="1902" y="5018"/>
                      <a:pt x="2046" y="4817"/>
                    </a:cubicBezTo>
                    <a:cubicBezTo>
                      <a:pt x="2075" y="4730"/>
                      <a:pt x="2075" y="4673"/>
                      <a:pt x="2046" y="4586"/>
                    </a:cubicBezTo>
                    <a:cubicBezTo>
                      <a:pt x="2017" y="4529"/>
                      <a:pt x="1931" y="4500"/>
                      <a:pt x="1873" y="4500"/>
                    </a:cubicBezTo>
                    <a:lnTo>
                      <a:pt x="1758" y="4500"/>
                    </a:lnTo>
                    <a:cubicBezTo>
                      <a:pt x="1009" y="4442"/>
                      <a:pt x="375" y="3981"/>
                      <a:pt x="433" y="3434"/>
                    </a:cubicBezTo>
                    <a:cubicBezTo>
                      <a:pt x="462" y="2973"/>
                      <a:pt x="951" y="2628"/>
                      <a:pt x="1614" y="2570"/>
                    </a:cubicBezTo>
                    <a:cubicBezTo>
                      <a:pt x="1671" y="2570"/>
                      <a:pt x="1758" y="2541"/>
                      <a:pt x="1787" y="2484"/>
                    </a:cubicBezTo>
                    <a:cubicBezTo>
                      <a:pt x="1844" y="2426"/>
                      <a:pt x="1844" y="2368"/>
                      <a:pt x="1787" y="2282"/>
                    </a:cubicBezTo>
                    <a:cubicBezTo>
                      <a:pt x="1470" y="1677"/>
                      <a:pt x="1499" y="957"/>
                      <a:pt x="1902" y="698"/>
                    </a:cubicBezTo>
                    <a:cubicBezTo>
                      <a:pt x="2017" y="640"/>
                      <a:pt x="2161" y="611"/>
                      <a:pt x="2305" y="611"/>
                    </a:cubicBezTo>
                    <a:cubicBezTo>
                      <a:pt x="2363" y="611"/>
                      <a:pt x="2449" y="611"/>
                      <a:pt x="2507" y="554"/>
                    </a:cubicBezTo>
                    <a:cubicBezTo>
                      <a:pt x="2910" y="669"/>
                      <a:pt x="3256" y="928"/>
                      <a:pt x="3515" y="1303"/>
                    </a:cubicBezTo>
                    <a:lnTo>
                      <a:pt x="3544" y="1389"/>
                    </a:lnTo>
                    <a:cubicBezTo>
                      <a:pt x="3601" y="1447"/>
                      <a:pt x="3659" y="1504"/>
                      <a:pt x="3745" y="1504"/>
                    </a:cubicBezTo>
                    <a:cubicBezTo>
                      <a:pt x="3803" y="1504"/>
                      <a:pt x="3889" y="1447"/>
                      <a:pt x="3918" y="1389"/>
                    </a:cubicBezTo>
                    <a:cubicBezTo>
                      <a:pt x="4091" y="986"/>
                      <a:pt x="4350" y="698"/>
                      <a:pt x="4667" y="525"/>
                    </a:cubicBezTo>
                    <a:cubicBezTo>
                      <a:pt x="4763" y="448"/>
                      <a:pt x="4910" y="397"/>
                      <a:pt x="5075" y="397"/>
                    </a:cubicBezTo>
                    <a:close/>
                    <a:moveTo>
                      <a:pt x="4999" y="1"/>
                    </a:moveTo>
                    <a:cubicBezTo>
                      <a:pt x="4806" y="1"/>
                      <a:pt x="4616" y="52"/>
                      <a:pt x="4437" y="151"/>
                    </a:cubicBezTo>
                    <a:cubicBezTo>
                      <a:pt x="4149" y="295"/>
                      <a:pt x="3889" y="583"/>
                      <a:pt x="3659" y="928"/>
                    </a:cubicBezTo>
                    <a:cubicBezTo>
                      <a:pt x="3371" y="525"/>
                      <a:pt x="2996" y="266"/>
                      <a:pt x="2593" y="208"/>
                    </a:cubicBezTo>
                    <a:cubicBezTo>
                      <a:pt x="2464" y="178"/>
                      <a:pt x="2345" y="162"/>
                      <a:pt x="2235" y="162"/>
                    </a:cubicBezTo>
                    <a:cubicBezTo>
                      <a:pt x="2027" y="162"/>
                      <a:pt x="1851" y="220"/>
                      <a:pt x="1700" y="352"/>
                    </a:cubicBezTo>
                    <a:cubicBezTo>
                      <a:pt x="1153" y="669"/>
                      <a:pt x="1038" y="1418"/>
                      <a:pt x="1326" y="2167"/>
                    </a:cubicBezTo>
                    <a:cubicBezTo>
                      <a:pt x="634" y="2311"/>
                      <a:pt x="116" y="2801"/>
                      <a:pt x="58" y="3377"/>
                    </a:cubicBezTo>
                    <a:cubicBezTo>
                      <a:pt x="1" y="4097"/>
                      <a:pt x="692" y="4702"/>
                      <a:pt x="1585" y="4846"/>
                    </a:cubicBezTo>
                    <a:cubicBezTo>
                      <a:pt x="1499" y="5018"/>
                      <a:pt x="1470" y="5249"/>
                      <a:pt x="1441" y="5422"/>
                    </a:cubicBezTo>
                    <a:cubicBezTo>
                      <a:pt x="1355" y="6027"/>
                      <a:pt x="1585" y="6545"/>
                      <a:pt x="1988" y="6804"/>
                    </a:cubicBezTo>
                    <a:cubicBezTo>
                      <a:pt x="2161" y="6948"/>
                      <a:pt x="2334" y="6977"/>
                      <a:pt x="2564" y="6977"/>
                    </a:cubicBezTo>
                    <a:cubicBezTo>
                      <a:pt x="3054" y="6977"/>
                      <a:pt x="3659" y="6660"/>
                      <a:pt x="4005" y="6084"/>
                    </a:cubicBezTo>
                    <a:cubicBezTo>
                      <a:pt x="4390" y="6489"/>
                      <a:pt x="4867" y="6714"/>
                      <a:pt x="5304" y="6714"/>
                    </a:cubicBezTo>
                    <a:cubicBezTo>
                      <a:pt x="5519" y="6714"/>
                      <a:pt x="5725" y="6659"/>
                      <a:pt x="5906" y="6545"/>
                    </a:cubicBezTo>
                    <a:cubicBezTo>
                      <a:pt x="6453" y="6228"/>
                      <a:pt x="6597" y="5422"/>
                      <a:pt x="6251" y="4673"/>
                    </a:cubicBezTo>
                    <a:cubicBezTo>
                      <a:pt x="7029" y="4442"/>
                      <a:pt x="7519" y="3924"/>
                      <a:pt x="7490" y="3290"/>
                    </a:cubicBezTo>
                    <a:cubicBezTo>
                      <a:pt x="7490" y="2656"/>
                      <a:pt x="6914" y="2138"/>
                      <a:pt x="6107" y="2052"/>
                    </a:cubicBezTo>
                    <a:cubicBezTo>
                      <a:pt x="6338" y="1187"/>
                      <a:pt x="6078" y="352"/>
                      <a:pt x="5445" y="93"/>
                    </a:cubicBezTo>
                    <a:cubicBezTo>
                      <a:pt x="5295" y="31"/>
                      <a:pt x="5146" y="1"/>
                      <a:pt x="49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41" name="Google Shape;1941;p54"/>
          <p:cNvGrpSpPr/>
          <p:nvPr/>
        </p:nvGrpSpPr>
        <p:grpSpPr>
          <a:xfrm>
            <a:off x="1059318" y="649562"/>
            <a:ext cx="354974" cy="319878"/>
            <a:chOff x="8549240" y="3624833"/>
            <a:chExt cx="237314" cy="213865"/>
          </a:xfrm>
        </p:grpSpPr>
        <p:sp>
          <p:nvSpPr>
            <p:cNvPr id="1942" name="Google Shape;1942;p54"/>
            <p:cNvSpPr/>
            <p:nvPr/>
          </p:nvSpPr>
          <p:spPr>
            <a:xfrm>
              <a:off x="8555989" y="3631362"/>
              <a:ext cx="223833" cy="200789"/>
            </a:xfrm>
            <a:custGeom>
              <a:avLst/>
              <a:gdLst/>
              <a:ahLst/>
              <a:cxnLst/>
              <a:rect l="l" t="t" r="r" b="b"/>
              <a:pathLst>
                <a:path w="7173" h="6434" extrusionOk="0">
                  <a:moveTo>
                    <a:pt x="2373" y="0"/>
                  </a:moveTo>
                  <a:cubicBezTo>
                    <a:pt x="2239" y="0"/>
                    <a:pt x="2109" y="29"/>
                    <a:pt x="1988" y="89"/>
                  </a:cubicBezTo>
                  <a:cubicBezTo>
                    <a:pt x="1440" y="349"/>
                    <a:pt x="1268" y="1155"/>
                    <a:pt x="1584" y="1904"/>
                  </a:cubicBezTo>
                  <a:cubicBezTo>
                    <a:pt x="1555" y="1903"/>
                    <a:pt x="1526" y="1902"/>
                    <a:pt x="1498" y="1902"/>
                  </a:cubicBezTo>
                  <a:cubicBezTo>
                    <a:pt x="789" y="1902"/>
                    <a:pt x="226" y="2242"/>
                    <a:pt x="115" y="2768"/>
                  </a:cubicBezTo>
                  <a:cubicBezTo>
                    <a:pt x="0" y="3373"/>
                    <a:pt x="576" y="4064"/>
                    <a:pt x="1498" y="4208"/>
                  </a:cubicBezTo>
                  <a:lnTo>
                    <a:pt x="1584" y="4208"/>
                  </a:lnTo>
                  <a:cubicBezTo>
                    <a:pt x="1412" y="4410"/>
                    <a:pt x="1296" y="4669"/>
                    <a:pt x="1239" y="4929"/>
                  </a:cubicBezTo>
                  <a:cubicBezTo>
                    <a:pt x="1095" y="5389"/>
                    <a:pt x="1181" y="5850"/>
                    <a:pt x="1527" y="6138"/>
                  </a:cubicBezTo>
                  <a:cubicBezTo>
                    <a:pt x="1696" y="6277"/>
                    <a:pt x="1909" y="6344"/>
                    <a:pt x="2138" y="6344"/>
                  </a:cubicBezTo>
                  <a:cubicBezTo>
                    <a:pt x="2574" y="6344"/>
                    <a:pt x="3069" y="6102"/>
                    <a:pt x="3428" y="5649"/>
                  </a:cubicBezTo>
                  <a:cubicBezTo>
                    <a:pt x="3457" y="5562"/>
                    <a:pt x="3543" y="5533"/>
                    <a:pt x="3572" y="5476"/>
                  </a:cubicBezTo>
                  <a:cubicBezTo>
                    <a:pt x="3886" y="6060"/>
                    <a:pt x="4411" y="6433"/>
                    <a:pt x="4899" y="6433"/>
                  </a:cubicBezTo>
                  <a:cubicBezTo>
                    <a:pt x="5038" y="6433"/>
                    <a:pt x="5173" y="6403"/>
                    <a:pt x="5300" y="6340"/>
                  </a:cubicBezTo>
                  <a:cubicBezTo>
                    <a:pt x="5847" y="6081"/>
                    <a:pt x="6020" y="5245"/>
                    <a:pt x="5703" y="4496"/>
                  </a:cubicBezTo>
                  <a:cubicBezTo>
                    <a:pt x="6481" y="4468"/>
                    <a:pt x="7115" y="4036"/>
                    <a:pt x="7172" y="3460"/>
                  </a:cubicBezTo>
                  <a:cubicBezTo>
                    <a:pt x="7144" y="2912"/>
                    <a:pt x="6596" y="2365"/>
                    <a:pt x="5819" y="2250"/>
                  </a:cubicBezTo>
                  <a:cubicBezTo>
                    <a:pt x="6251" y="1472"/>
                    <a:pt x="6135" y="608"/>
                    <a:pt x="5559" y="291"/>
                  </a:cubicBezTo>
                  <a:cubicBezTo>
                    <a:pt x="5413" y="210"/>
                    <a:pt x="5258" y="175"/>
                    <a:pt x="5099" y="175"/>
                  </a:cubicBezTo>
                  <a:cubicBezTo>
                    <a:pt x="4975" y="175"/>
                    <a:pt x="4850" y="196"/>
                    <a:pt x="4724" y="233"/>
                  </a:cubicBezTo>
                  <a:cubicBezTo>
                    <a:pt x="4378" y="377"/>
                    <a:pt x="4004" y="666"/>
                    <a:pt x="3802" y="1098"/>
                  </a:cubicBezTo>
                  <a:cubicBezTo>
                    <a:pt x="3802" y="1069"/>
                    <a:pt x="3745" y="1069"/>
                    <a:pt x="3745" y="1040"/>
                  </a:cubicBezTo>
                  <a:cubicBezTo>
                    <a:pt x="3426" y="403"/>
                    <a:pt x="2875" y="0"/>
                    <a:pt x="23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43" name="Google Shape;1943;p54"/>
            <p:cNvGrpSpPr/>
            <p:nvPr/>
          </p:nvGrpSpPr>
          <p:grpSpPr>
            <a:xfrm>
              <a:off x="8549240" y="3624833"/>
              <a:ext cx="237314" cy="213865"/>
              <a:chOff x="8365015" y="3739933"/>
              <a:chExt cx="237314" cy="213865"/>
            </a:xfrm>
          </p:grpSpPr>
          <p:sp>
            <p:nvSpPr>
              <p:cNvPr id="1944" name="Google Shape;1944;p54"/>
              <p:cNvSpPr/>
              <p:nvPr/>
            </p:nvSpPr>
            <p:spPr>
              <a:xfrm>
                <a:off x="8406362" y="3749826"/>
                <a:ext cx="190569" cy="197918"/>
              </a:xfrm>
              <a:custGeom>
                <a:avLst/>
                <a:gdLst/>
                <a:ahLst/>
                <a:cxnLst/>
                <a:rect l="l" t="t" r="r" b="b"/>
                <a:pathLst>
                  <a:path w="6107" h="6342" extrusionOk="0">
                    <a:moveTo>
                      <a:pt x="4060" y="1"/>
                    </a:moveTo>
                    <a:cubicBezTo>
                      <a:pt x="3930" y="1"/>
                      <a:pt x="3794" y="29"/>
                      <a:pt x="3658" y="84"/>
                    </a:cubicBezTo>
                    <a:cubicBezTo>
                      <a:pt x="3428" y="2186"/>
                      <a:pt x="2218" y="4260"/>
                      <a:pt x="202" y="4808"/>
                    </a:cubicBezTo>
                    <a:cubicBezTo>
                      <a:pt x="144" y="4836"/>
                      <a:pt x="144" y="4836"/>
                      <a:pt x="115" y="4836"/>
                    </a:cubicBezTo>
                    <a:cubicBezTo>
                      <a:pt x="0" y="5355"/>
                      <a:pt x="86" y="5816"/>
                      <a:pt x="403" y="6075"/>
                    </a:cubicBezTo>
                    <a:cubicBezTo>
                      <a:pt x="557" y="6219"/>
                      <a:pt x="755" y="6286"/>
                      <a:pt x="973" y="6286"/>
                    </a:cubicBezTo>
                    <a:cubicBezTo>
                      <a:pt x="1408" y="6286"/>
                      <a:pt x="1920" y="6017"/>
                      <a:pt x="2304" y="5556"/>
                    </a:cubicBezTo>
                    <a:cubicBezTo>
                      <a:pt x="2391" y="5499"/>
                      <a:pt x="2420" y="5441"/>
                      <a:pt x="2448" y="5384"/>
                    </a:cubicBezTo>
                    <a:cubicBezTo>
                      <a:pt x="2763" y="5967"/>
                      <a:pt x="3287" y="6341"/>
                      <a:pt x="3776" y="6341"/>
                    </a:cubicBezTo>
                    <a:cubicBezTo>
                      <a:pt x="3914" y="6341"/>
                      <a:pt x="4050" y="6311"/>
                      <a:pt x="4177" y="6248"/>
                    </a:cubicBezTo>
                    <a:cubicBezTo>
                      <a:pt x="4724" y="5960"/>
                      <a:pt x="4897" y="5153"/>
                      <a:pt x="4580" y="4404"/>
                    </a:cubicBezTo>
                    <a:cubicBezTo>
                      <a:pt x="5386" y="4375"/>
                      <a:pt x="6020" y="3943"/>
                      <a:pt x="6078" y="3367"/>
                    </a:cubicBezTo>
                    <a:cubicBezTo>
                      <a:pt x="6107" y="2791"/>
                      <a:pt x="5559" y="2244"/>
                      <a:pt x="4724" y="2100"/>
                    </a:cubicBezTo>
                    <a:cubicBezTo>
                      <a:pt x="5127" y="1322"/>
                      <a:pt x="5070" y="458"/>
                      <a:pt x="4465" y="112"/>
                    </a:cubicBezTo>
                    <a:cubicBezTo>
                      <a:pt x="4343" y="36"/>
                      <a:pt x="4205" y="1"/>
                      <a:pt x="4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54"/>
              <p:cNvSpPr/>
              <p:nvPr/>
            </p:nvSpPr>
            <p:spPr>
              <a:xfrm>
                <a:off x="8449487" y="3820261"/>
                <a:ext cx="75547" cy="56735"/>
              </a:xfrm>
              <a:custGeom>
                <a:avLst/>
                <a:gdLst/>
                <a:ahLst/>
                <a:cxnLst/>
                <a:rect l="l" t="t" r="r" b="b"/>
                <a:pathLst>
                  <a:path w="2421" h="1818" extrusionOk="0">
                    <a:moveTo>
                      <a:pt x="1316" y="0"/>
                    </a:moveTo>
                    <a:cubicBezTo>
                      <a:pt x="1179" y="0"/>
                      <a:pt x="1036" y="23"/>
                      <a:pt x="894" y="73"/>
                    </a:cubicBezTo>
                    <a:cubicBezTo>
                      <a:pt x="375" y="246"/>
                      <a:pt x="1" y="793"/>
                      <a:pt x="145" y="1254"/>
                    </a:cubicBezTo>
                    <a:cubicBezTo>
                      <a:pt x="253" y="1601"/>
                      <a:pt x="622" y="1817"/>
                      <a:pt x="1044" y="1817"/>
                    </a:cubicBezTo>
                    <a:cubicBezTo>
                      <a:pt x="1183" y="1817"/>
                      <a:pt x="1327" y="1794"/>
                      <a:pt x="1470" y="1744"/>
                    </a:cubicBezTo>
                    <a:cubicBezTo>
                      <a:pt x="2046" y="1571"/>
                      <a:pt x="2420" y="1024"/>
                      <a:pt x="2247" y="563"/>
                    </a:cubicBezTo>
                    <a:cubicBezTo>
                      <a:pt x="2096" y="216"/>
                      <a:pt x="1732" y="0"/>
                      <a:pt x="13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54"/>
              <p:cNvSpPr/>
              <p:nvPr/>
            </p:nvSpPr>
            <p:spPr>
              <a:xfrm>
                <a:off x="8365015" y="3739933"/>
                <a:ext cx="237314" cy="213865"/>
              </a:xfrm>
              <a:custGeom>
                <a:avLst/>
                <a:gdLst/>
                <a:ahLst/>
                <a:cxnLst/>
                <a:rect l="l" t="t" r="r" b="b"/>
                <a:pathLst>
                  <a:path w="7605" h="6853" extrusionOk="0">
                    <a:moveTo>
                      <a:pt x="2618" y="386"/>
                    </a:moveTo>
                    <a:cubicBezTo>
                      <a:pt x="2715" y="386"/>
                      <a:pt x="2823" y="401"/>
                      <a:pt x="2938" y="429"/>
                    </a:cubicBezTo>
                    <a:cubicBezTo>
                      <a:pt x="3284" y="545"/>
                      <a:pt x="3601" y="862"/>
                      <a:pt x="3831" y="1294"/>
                    </a:cubicBezTo>
                    <a:lnTo>
                      <a:pt x="3860" y="1380"/>
                    </a:lnTo>
                    <a:cubicBezTo>
                      <a:pt x="3889" y="1438"/>
                      <a:pt x="3975" y="1466"/>
                      <a:pt x="4033" y="1466"/>
                    </a:cubicBezTo>
                    <a:cubicBezTo>
                      <a:pt x="4119" y="1466"/>
                      <a:pt x="4177" y="1438"/>
                      <a:pt x="4234" y="1380"/>
                    </a:cubicBezTo>
                    <a:cubicBezTo>
                      <a:pt x="4407" y="1006"/>
                      <a:pt x="4724" y="718"/>
                      <a:pt x="5041" y="602"/>
                    </a:cubicBezTo>
                    <a:cubicBezTo>
                      <a:pt x="5161" y="568"/>
                      <a:pt x="5291" y="523"/>
                      <a:pt x="5432" y="523"/>
                    </a:cubicBezTo>
                    <a:cubicBezTo>
                      <a:pt x="5527" y="523"/>
                      <a:pt x="5627" y="544"/>
                      <a:pt x="5732" y="602"/>
                    </a:cubicBezTo>
                    <a:cubicBezTo>
                      <a:pt x="6164" y="862"/>
                      <a:pt x="6251" y="1610"/>
                      <a:pt x="5876" y="2302"/>
                    </a:cubicBezTo>
                    <a:cubicBezTo>
                      <a:pt x="5847" y="2331"/>
                      <a:pt x="5847" y="2417"/>
                      <a:pt x="5876" y="2475"/>
                    </a:cubicBezTo>
                    <a:cubicBezTo>
                      <a:pt x="5905" y="2561"/>
                      <a:pt x="5963" y="2590"/>
                      <a:pt x="6020" y="2590"/>
                    </a:cubicBezTo>
                    <a:cubicBezTo>
                      <a:pt x="6711" y="2734"/>
                      <a:pt x="7201" y="3166"/>
                      <a:pt x="7172" y="3627"/>
                    </a:cubicBezTo>
                    <a:cubicBezTo>
                      <a:pt x="7144" y="4116"/>
                      <a:pt x="6596" y="4462"/>
                      <a:pt x="5905" y="4520"/>
                    </a:cubicBezTo>
                    <a:cubicBezTo>
                      <a:pt x="5847" y="4520"/>
                      <a:pt x="5761" y="4548"/>
                      <a:pt x="5732" y="4606"/>
                    </a:cubicBezTo>
                    <a:cubicBezTo>
                      <a:pt x="5703" y="4664"/>
                      <a:pt x="5703" y="4721"/>
                      <a:pt x="5732" y="4808"/>
                    </a:cubicBezTo>
                    <a:cubicBezTo>
                      <a:pt x="6020" y="5470"/>
                      <a:pt x="5876" y="6161"/>
                      <a:pt x="5444" y="6392"/>
                    </a:cubicBezTo>
                    <a:cubicBezTo>
                      <a:pt x="5361" y="6431"/>
                      <a:pt x="5271" y="6449"/>
                      <a:pt x="5176" y="6449"/>
                    </a:cubicBezTo>
                    <a:cubicBezTo>
                      <a:pt x="4778" y="6449"/>
                      <a:pt x="4306" y="6121"/>
                      <a:pt x="4004" y="5585"/>
                    </a:cubicBezTo>
                    <a:cubicBezTo>
                      <a:pt x="3975" y="5528"/>
                      <a:pt x="3889" y="5470"/>
                      <a:pt x="3831" y="5470"/>
                    </a:cubicBezTo>
                    <a:cubicBezTo>
                      <a:pt x="3782" y="5470"/>
                      <a:pt x="3742" y="5489"/>
                      <a:pt x="3700" y="5489"/>
                    </a:cubicBezTo>
                    <a:cubicBezTo>
                      <a:pt x="3669" y="5489"/>
                      <a:pt x="3638" y="5478"/>
                      <a:pt x="3601" y="5441"/>
                    </a:cubicBezTo>
                    <a:cubicBezTo>
                      <a:pt x="3572" y="5528"/>
                      <a:pt x="3543" y="5585"/>
                      <a:pt x="3514" y="5614"/>
                    </a:cubicBezTo>
                    <a:cubicBezTo>
                      <a:pt x="3178" y="6049"/>
                      <a:pt x="2720" y="6280"/>
                      <a:pt x="2335" y="6280"/>
                    </a:cubicBezTo>
                    <a:cubicBezTo>
                      <a:pt x="2159" y="6280"/>
                      <a:pt x="1999" y="6232"/>
                      <a:pt x="1872" y="6133"/>
                    </a:cubicBezTo>
                    <a:cubicBezTo>
                      <a:pt x="1642" y="5902"/>
                      <a:pt x="1556" y="5557"/>
                      <a:pt x="1671" y="5125"/>
                    </a:cubicBezTo>
                    <a:cubicBezTo>
                      <a:pt x="1700" y="4894"/>
                      <a:pt x="1844" y="4692"/>
                      <a:pt x="1988" y="4462"/>
                    </a:cubicBezTo>
                    <a:cubicBezTo>
                      <a:pt x="2016" y="4433"/>
                      <a:pt x="2074" y="4347"/>
                      <a:pt x="2016" y="4289"/>
                    </a:cubicBezTo>
                    <a:cubicBezTo>
                      <a:pt x="2016" y="4203"/>
                      <a:pt x="1959" y="4145"/>
                      <a:pt x="1872" y="4145"/>
                    </a:cubicBezTo>
                    <a:lnTo>
                      <a:pt x="1786" y="4145"/>
                    </a:lnTo>
                    <a:cubicBezTo>
                      <a:pt x="1008" y="4001"/>
                      <a:pt x="490" y="3425"/>
                      <a:pt x="576" y="2907"/>
                    </a:cubicBezTo>
                    <a:cubicBezTo>
                      <a:pt x="655" y="2511"/>
                      <a:pt x="1120" y="2237"/>
                      <a:pt x="1683" y="2237"/>
                    </a:cubicBezTo>
                    <a:cubicBezTo>
                      <a:pt x="1736" y="2237"/>
                      <a:pt x="1789" y="2239"/>
                      <a:pt x="1844" y="2244"/>
                    </a:cubicBezTo>
                    <a:cubicBezTo>
                      <a:pt x="1930" y="2244"/>
                      <a:pt x="1988" y="2244"/>
                      <a:pt x="2016" y="2158"/>
                    </a:cubicBezTo>
                    <a:cubicBezTo>
                      <a:pt x="2074" y="2129"/>
                      <a:pt x="2103" y="2043"/>
                      <a:pt x="2074" y="1985"/>
                    </a:cubicBezTo>
                    <a:cubicBezTo>
                      <a:pt x="1786" y="1322"/>
                      <a:pt x="1930" y="660"/>
                      <a:pt x="2362" y="429"/>
                    </a:cubicBezTo>
                    <a:cubicBezTo>
                      <a:pt x="2434" y="401"/>
                      <a:pt x="2520" y="386"/>
                      <a:pt x="2618" y="386"/>
                    </a:cubicBezTo>
                    <a:close/>
                    <a:moveTo>
                      <a:pt x="2582" y="1"/>
                    </a:moveTo>
                    <a:cubicBezTo>
                      <a:pt x="2421" y="1"/>
                      <a:pt x="2268" y="37"/>
                      <a:pt x="2132" y="113"/>
                    </a:cubicBezTo>
                    <a:cubicBezTo>
                      <a:pt x="1584" y="401"/>
                      <a:pt x="1354" y="1150"/>
                      <a:pt x="1556" y="1927"/>
                    </a:cubicBezTo>
                    <a:cubicBezTo>
                      <a:pt x="835" y="1956"/>
                      <a:pt x="259" y="2359"/>
                      <a:pt x="144" y="2935"/>
                    </a:cubicBezTo>
                    <a:cubicBezTo>
                      <a:pt x="0" y="3598"/>
                      <a:pt x="634" y="4318"/>
                      <a:pt x="1498" y="4577"/>
                    </a:cubicBezTo>
                    <a:cubicBezTo>
                      <a:pt x="1411" y="4750"/>
                      <a:pt x="1296" y="4952"/>
                      <a:pt x="1267" y="5125"/>
                    </a:cubicBezTo>
                    <a:cubicBezTo>
                      <a:pt x="1123" y="5729"/>
                      <a:pt x="1267" y="6248"/>
                      <a:pt x="1642" y="6565"/>
                    </a:cubicBezTo>
                    <a:cubicBezTo>
                      <a:pt x="1838" y="6722"/>
                      <a:pt x="2075" y="6795"/>
                      <a:pt x="2328" y="6795"/>
                    </a:cubicBezTo>
                    <a:cubicBezTo>
                      <a:pt x="2816" y="6795"/>
                      <a:pt x="3366" y="6521"/>
                      <a:pt x="3802" y="6046"/>
                    </a:cubicBezTo>
                    <a:cubicBezTo>
                      <a:pt x="4148" y="6565"/>
                      <a:pt x="4695" y="6853"/>
                      <a:pt x="5156" y="6853"/>
                    </a:cubicBezTo>
                    <a:cubicBezTo>
                      <a:pt x="5329" y="6853"/>
                      <a:pt x="5473" y="6824"/>
                      <a:pt x="5588" y="6766"/>
                    </a:cubicBezTo>
                    <a:cubicBezTo>
                      <a:pt x="6164" y="6478"/>
                      <a:pt x="6395" y="5729"/>
                      <a:pt x="6164" y="4952"/>
                    </a:cubicBezTo>
                    <a:cubicBezTo>
                      <a:pt x="6971" y="4808"/>
                      <a:pt x="7547" y="4318"/>
                      <a:pt x="7576" y="3713"/>
                    </a:cubicBezTo>
                    <a:cubicBezTo>
                      <a:pt x="7604" y="3108"/>
                      <a:pt x="7115" y="2532"/>
                      <a:pt x="6337" y="2302"/>
                    </a:cubicBezTo>
                    <a:cubicBezTo>
                      <a:pt x="6683" y="1495"/>
                      <a:pt x="6539" y="631"/>
                      <a:pt x="5905" y="285"/>
                    </a:cubicBezTo>
                    <a:cubicBezTo>
                      <a:pt x="5747" y="206"/>
                      <a:pt x="5571" y="162"/>
                      <a:pt x="5383" y="162"/>
                    </a:cubicBezTo>
                    <a:cubicBezTo>
                      <a:pt x="5228" y="162"/>
                      <a:pt x="5065" y="192"/>
                      <a:pt x="4897" y="257"/>
                    </a:cubicBezTo>
                    <a:cubicBezTo>
                      <a:pt x="4580" y="372"/>
                      <a:pt x="4292" y="631"/>
                      <a:pt x="4033" y="919"/>
                    </a:cubicBezTo>
                    <a:cubicBezTo>
                      <a:pt x="3802" y="516"/>
                      <a:pt x="3428" y="228"/>
                      <a:pt x="3025" y="84"/>
                    </a:cubicBezTo>
                    <a:cubicBezTo>
                      <a:pt x="2875" y="29"/>
                      <a:pt x="2725" y="1"/>
                      <a:pt x="2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47" name="Google Shape;1947;p54"/>
          <p:cNvGrpSpPr/>
          <p:nvPr/>
        </p:nvGrpSpPr>
        <p:grpSpPr>
          <a:xfrm rot="10800000" flipH="1">
            <a:off x="928254" y="2700647"/>
            <a:ext cx="284419" cy="263998"/>
            <a:chOff x="8656226" y="2547184"/>
            <a:chExt cx="234630" cy="217766"/>
          </a:xfrm>
        </p:grpSpPr>
        <p:sp>
          <p:nvSpPr>
            <p:cNvPr id="1948" name="Google Shape;1948;p54"/>
            <p:cNvSpPr/>
            <p:nvPr/>
          </p:nvSpPr>
          <p:spPr>
            <a:xfrm>
              <a:off x="8656234" y="2554313"/>
              <a:ext cx="222024" cy="203504"/>
            </a:xfrm>
            <a:custGeom>
              <a:avLst/>
              <a:gdLst/>
              <a:ahLst/>
              <a:cxnLst/>
              <a:rect l="l" t="t" r="r" b="b"/>
              <a:pathLst>
                <a:path w="7115" h="6521" extrusionOk="0">
                  <a:moveTo>
                    <a:pt x="4867" y="0"/>
                  </a:moveTo>
                  <a:cubicBezTo>
                    <a:pt x="4688" y="0"/>
                    <a:pt x="4495" y="57"/>
                    <a:pt x="4350" y="148"/>
                  </a:cubicBezTo>
                  <a:cubicBezTo>
                    <a:pt x="4004" y="321"/>
                    <a:pt x="3687" y="667"/>
                    <a:pt x="3514" y="1099"/>
                  </a:cubicBezTo>
                  <a:cubicBezTo>
                    <a:pt x="3514" y="1070"/>
                    <a:pt x="3457" y="1070"/>
                    <a:pt x="3457" y="1041"/>
                  </a:cubicBezTo>
                  <a:cubicBezTo>
                    <a:pt x="3103" y="500"/>
                    <a:pt x="2568" y="169"/>
                    <a:pt x="2103" y="169"/>
                  </a:cubicBezTo>
                  <a:cubicBezTo>
                    <a:pt x="1925" y="169"/>
                    <a:pt x="1757" y="217"/>
                    <a:pt x="1613" y="321"/>
                  </a:cubicBezTo>
                  <a:cubicBezTo>
                    <a:pt x="1095" y="638"/>
                    <a:pt x="1008" y="1444"/>
                    <a:pt x="1412" y="2164"/>
                  </a:cubicBezTo>
                  <a:cubicBezTo>
                    <a:pt x="663" y="2222"/>
                    <a:pt x="87" y="2625"/>
                    <a:pt x="58" y="3201"/>
                  </a:cubicBezTo>
                  <a:cubicBezTo>
                    <a:pt x="0" y="3864"/>
                    <a:pt x="692" y="4440"/>
                    <a:pt x="1556" y="4498"/>
                  </a:cubicBezTo>
                  <a:lnTo>
                    <a:pt x="1671" y="4498"/>
                  </a:lnTo>
                  <a:cubicBezTo>
                    <a:pt x="1527" y="4757"/>
                    <a:pt x="1412" y="5016"/>
                    <a:pt x="1383" y="5246"/>
                  </a:cubicBezTo>
                  <a:cubicBezTo>
                    <a:pt x="1296" y="5765"/>
                    <a:pt x="1440" y="6197"/>
                    <a:pt x="1815" y="6399"/>
                  </a:cubicBezTo>
                  <a:cubicBezTo>
                    <a:pt x="1958" y="6481"/>
                    <a:pt x="2118" y="6521"/>
                    <a:pt x="2286" y="6521"/>
                  </a:cubicBezTo>
                  <a:cubicBezTo>
                    <a:pt x="2761" y="6521"/>
                    <a:pt x="3296" y="6203"/>
                    <a:pt x="3658" y="5650"/>
                  </a:cubicBezTo>
                  <a:cubicBezTo>
                    <a:pt x="3687" y="5563"/>
                    <a:pt x="3716" y="5506"/>
                    <a:pt x="3774" y="5477"/>
                  </a:cubicBezTo>
                  <a:cubicBezTo>
                    <a:pt x="4117" y="5982"/>
                    <a:pt x="4617" y="6275"/>
                    <a:pt x="5064" y="6275"/>
                  </a:cubicBezTo>
                  <a:cubicBezTo>
                    <a:pt x="5254" y="6275"/>
                    <a:pt x="5434" y="6222"/>
                    <a:pt x="5588" y="6111"/>
                  </a:cubicBezTo>
                  <a:cubicBezTo>
                    <a:pt x="6107" y="5794"/>
                    <a:pt x="6164" y="4958"/>
                    <a:pt x="5732" y="4238"/>
                  </a:cubicBezTo>
                  <a:cubicBezTo>
                    <a:pt x="6539" y="4123"/>
                    <a:pt x="7115" y="3633"/>
                    <a:pt x="7057" y="3029"/>
                  </a:cubicBezTo>
                  <a:cubicBezTo>
                    <a:pt x="7086" y="2481"/>
                    <a:pt x="6424" y="2049"/>
                    <a:pt x="5646" y="2020"/>
                  </a:cubicBezTo>
                  <a:cubicBezTo>
                    <a:pt x="5963" y="1185"/>
                    <a:pt x="5732" y="321"/>
                    <a:pt x="5156" y="62"/>
                  </a:cubicBezTo>
                  <a:cubicBezTo>
                    <a:pt x="5072" y="19"/>
                    <a:pt x="4971" y="0"/>
                    <a:pt x="48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49" name="Google Shape;1949;p54"/>
            <p:cNvGrpSpPr/>
            <p:nvPr/>
          </p:nvGrpSpPr>
          <p:grpSpPr>
            <a:xfrm>
              <a:off x="8656226" y="2547184"/>
              <a:ext cx="234630" cy="217766"/>
              <a:chOff x="8205901" y="2931534"/>
              <a:chExt cx="234630" cy="217766"/>
            </a:xfrm>
          </p:grpSpPr>
          <p:sp>
            <p:nvSpPr>
              <p:cNvPr id="1950" name="Google Shape;1950;p54"/>
              <p:cNvSpPr/>
              <p:nvPr/>
            </p:nvSpPr>
            <p:spPr>
              <a:xfrm>
                <a:off x="8254456" y="2939398"/>
                <a:ext cx="180677" cy="204721"/>
              </a:xfrm>
              <a:custGeom>
                <a:avLst/>
                <a:gdLst/>
                <a:ahLst/>
                <a:cxnLst/>
                <a:rect l="l" t="t" r="r" b="b"/>
                <a:pathLst>
                  <a:path w="5790" h="6560" extrusionOk="0">
                    <a:moveTo>
                      <a:pt x="3465" y="0"/>
                    </a:moveTo>
                    <a:cubicBezTo>
                      <a:pt x="3303" y="0"/>
                      <a:pt x="3135" y="45"/>
                      <a:pt x="2967" y="129"/>
                    </a:cubicBezTo>
                    <a:cubicBezTo>
                      <a:pt x="3053" y="2260"/>
                      <a:pt x="2045" y="4450"/>
                      <a:pt x="144" y="5256"/>
                    </a:cubicBezTo>
                    <a:cubicBezTo>
                      <a:pt x="87" y="5256"/>
                      <a:pt x="87" y="5285"/>
                      <a:pt x="58" y="5285"/>
                    </a:cubicBezTo>
                    <a:cubicBezTo>
                      <a:pt x="0" y="5746"/>
                      <a:pt x="144" y="6207"/>
                      <a:pt x="490" y="6437"/>
                    </a:cubicBezTo>
                    <a:cubicBezTo>
                      <a:pt x="633" y="6520"/>
                      <a:pt x="795" y="6559"/>
                      <a:pt x="965" y="6559"/>
                    </a:cubicBezTo>
                    <a:cubicBezTo>
                      <a:pt x="1447" y="6559"/>
                      <a:pt x="1993" y="6242"/>
                      <a:pt x="2333" y="5688"/>
                    </a:cubicBezTo>
                    <a:cubicBezTo>
                      <a:pt x="2362" y="5631"/>
                      <a:pt x="2391" y="5573"/>
                      <a:pt x="2449" y="5487"/>
                    </a:cubicBezTo>
                    <a:cubicBezTo>
                      <a:pt x="2802" y="5986"/>
                      <a:pt x="3321" y="6290"/>
                      <a:pt x="3778" y="6290"/>
                    </a:cubicBezTo>
                    <a:cubicBezTo>
                      <a:pt x="3953" y="6290"/>
                      <a:pt x="4119" y="6245"/>
                      <a:pt x="4263" y="6149"/>
                    </a:cubicBezTo>
                    <a:cubicBezTo>
                      <a:pt x="4782" y="5775"/>
                      <a:pt x="4810" y="4997"/>
                      <a:pt x="4407" y="4277"/>
                    </a:cubicBezTo>
                    <a:cubicBezTo>
                      <a:pt x="5214" y="4133"/>
                      <a:pt x="5790" y="3614"/>
                      <a:pt x="5761" y="3038"/>
                    </a:cubicBezTo>
                    <a:cubicBezTo>
                      <a:pt x="5761" y="2433"/>
                      <a:pt x="5099" y="2001"/>
                      <a:pt x="4263" y="2001"/>
                    </a:cubicBezTo>
                    <a:cubicBezTo>
                      <a:pt x="4609" y="1166"/>
                      <a:pt x="4378" y="302"/>
                      <a:pt x="3802" y="71"/>
                    </a:cubicBezTo>
                    <a:cubicBezTo>
                      <a:pt x="3694" y="23"/>
                      <a:pt x="3581" y="0"/>
                      <a:pt x="34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54"/>
              <p:cNvSpPr/>
              <p:nvPr/>
            </p:nvSpPr>
            <p:spPr>
              <a:xfrm>
                <a:off x="8287689" y="3010395"/>
                <a:ext cx="75547" cy="58420"/>
              </a:xfrm>
              <a:custGeom>
                <a:avLst/>
                <a:gdLst/>
                <a:ahLst/>
                <a:cxnLst/>
                <a:rect l="l" t="t" r="r" b="b"/>
                <a:pathLst>
                  <a:path w="2421" h="1872" extrusionOk="0">
                    <a:moveTo>
                      <a:pt x="1393" y="0"/>
                    </a:moveTo>
                    <a:cubicBezTo>
                      <a:pt x="1212" y="0"/>
                      <a:pt x="1021" y="42"/>
                      <a:pt x="836" y="129"/>
                    </a:cubicBezTo>
                    <a:cubicBezTo>
                      <a:pt x="289" y="418"/>
                      <a:pt x="1" y="994"/>
                      <a:pt x="231" y="1426"/>
                    </a:cubicBezTo>
                    <a:cubicBezTo>
                      <a:pt x="365" y="1712"/>
                      <a:pt x="675" y="1872"/>
                      <a:pt x="1029" y="1872"/>
                    </a:cubicBezTo>
                    <a:cubicBezTo>
                      <a:pt x="1209" y="1872"/>
                      <a:pt x="1400" y="1830"/>
                      <a:pt x="1585" y="1743"/>
                    </a:cubicBezTo>
                    <a:cubicBezTo>
                      <a:pt x="2132" y="1483"/>
                      <a:pt x="2420" y="907"/>
                      <a:pt x="2190" y="446"/>
                    </a:cubicBezTo>
                    <a:cubicBezTo>
                      <a:pt x="2057" y="160"/>
                      <a:pt x="1746" y="0"/>
                      <a:pt x="13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54"/>
              <p:cNvSpPr/>
              <p:nvPr/>
            </p:nvSpPr>
            <p:spPr>
              <a:xfrm>
                <a:off x="8205901" y="2931534"/>
                <a:ext cx="234630" cy="217766"/>
              </a:xfrm>
              <a:custGeom>
                <a:avLst/>
                <a:gdLst/>
                <a:ahLst/>
                <a:cxnLst/>
                <a:rect l="l" t="t" r="r" b="b"/>
                <a:pathLst>
                  <a:path w="7519" h="6978" extrusionOk="0">
                    <a:moveTo>
                      <a:pt x="5075" y="397"/>
                    </a:moveTo>
                    <a:cubicBezTo>
                      <a:pt x="5157" y="397"/>
                      <a:pt x="5243" y="410"/>
                      <a:pt x="5330" y="439"/>
                    </a:cubicBezTo>
                    <a:cubicBezTo>
                      <a:pt x="5790" y="640"/>
                      <a:pt x="5963" y="1389"/>
                      <a:pt x="5675" y="2109"/>
                    </a:cubicBezTo>
                    <a:cubicBezTo>
                      <a:pt x="5646" y="2167"/>
                      <a:pt x="5646" y="2224"/>
                      <a:pt x="5675" y="2282"/>
                    </a:cubicBezTo>
                    <a:cubicBezTo>
                      <a:pt x="5675" y="2368"/>
                      <a:pt x="5762" y="2397"/>
                      <a:pt x="5819" y="2397"/>
                    </a:cubicBezTo>
                    <a:cubicBezTo>
                      <a:pt x="6510" y="2426"/>
                      <a:pt x="7058" y="2829"/>
                      <a:pt x="7087" y="3290"/>
                    </a:cubicBezTo>
                    <a:cubicBezTo>
                      <a:pt x="7115" y="3751"/>
                      <a:pt x="6626" y="4183"/>
                      <a:pt x="5934" y="4298"/>
                    </a:cubicBezTo>
                    <a:cubicBezTo>
                      <a:pt x="5848" y="4298"/>
                      <a:pt x="5819" y="4356"/>
                      <a:pt x="5790" y="4414"/>
                    </a:cubicBezTo>
                    <a:cubicBezTo>
                      <a:pt x="5762" y="4442"/>
                      <a:pt x="5762" y="4529"/>
                      <a:pt x="5790" y="4586"/>
                    </a:cubicBezTo>
                    <a:cubicBezTo>
                      <a:pt x="6107" y="5220"/>
                      <a:pt x="6078" y="5940"/>
                      <a:pt x="5675" y="6171"/>
                    </a:cubicBezTo>
                    <a:cubicBezTo>
                      <a:pt x="5560" y="6247"/>
                      <a:pt x="5427" y="6283"/>
                      <a:pt x="5285" y="6283"/>
                    </a:cubicBezTo>
                    <a:cubicBezTo>
                      <a:pt x="4894" y="6283"/>
                      <a:pt x="4437" y="6010"/>
                      <a:pt x="4120" y="5566"/>
                    </a:cubicBezTo>
                    <a:cubicBezTo>
                      <a:pt x="4091" y="5537"/>
                      <a:pt x="4033" y="5508"/>
                      <a:pt x="3947" y="5508"/>
                    </a:cubicBezTo>
                    <a:cubicBezTo>
                      <a:pt x="3889" y="5508"/>
                      <a:pt x="3803" y="5537"/>
                      <a:pt x="3774" y="5595"/>
                    </a:cubicBezTo>
                    <a:cubicBezTo>
                      <a:pt x="3745" y="5681"/>
                      <a:pt x="3688" y="5710"/>
                      <a:pt x="3659" y="5796"/>
                    </a:cubicBezTo>
                    <a:cubicBezTo>
                      <a:pt x="3358" y="6269"/>
                      <a:pt x="2880" y="6566"/>
                      <a:pt x="2478" y="6566"/>
                    </a:cubicBezTo>
                    <a:cubicBezTo>
                      <a:pt x="2341" y="6566"/>
                      <a:pt x="2213" y="6532"/>
                      <a:pt x="2103" y="6459"/>
                    </a:cubicBezTo>
                    <a:cubicBezTo>
                      <a:pt x="1873" y="6286"/>
                      <a:pt x="1729" y="5940"/>
                      <a:pt x="1787" y="5508"/>
                    </a:cubicBezTo>
                    <a:cubicBezTo>
                      <a:pt x="1815" y="5278"/>
                      <a:pt x="1902" y="5018"/>
                      <a:pt x="2046" y="4817"/>
                    </a:cubicBezTo>
                    <a:cubicBezTo>
                      <a:pt x="2075" y="4730"/>
                      <a:pt x="2075" y="4673"/>
                      <a:pt x="2046" y="4586"/>
                    </a:cubicBezTo>
                    <a:cubicBezTo>
                      <a:pt x="2017" y="4529"/>
                      <a:pt x="1931" y="4500"/>
                      <a:pt x="1873" y="4500"/>
                    </a:cubicBezTo>
                    <a:lnTo>
                      <a:pt x="1758" y="4500"/>
                    </a:lnTo>
                    <a:cubicBezTo>
                      <a:pt x="1009" y="4442"/>
                      <a:pt x="375" y="3981"/>
                      <a:pt x="433" y="3434"/>
                    </a:cubicBezTo>
                    <a:cubicBezTo>
                      <a:pt x="462" y="2973"/>
                      <a:pt x="951" y="2628"/>
                      <a:pt x="1614" y="2570"/>
                    </a:cubicBezTo>
                    <a:cubicBezTo>
                      <a:pt x="1671" y="2570"/>
                      <a:pt x="1758" y="2541"/>
                      <a:pt x="1787" y="2484"/>
                    </a:cubicBezTo>
                    <a:cubicBezTo>
                      <a:pt x="1844" y="2426"/>
                      <a:pt x="1844" y="2368"/>
                      <a:pt x="1787" y="2282"/>
                    </a:cubicBezTo>
                    <a:cubicBezTo>
                      <a:pt x="1470" y="1677"/>
                      <a:pt x="1499" y="957"/>
                      <a:pt x="1902" y="698"/>
                    </a:cubicBezTo>
                    <a:cubicBezTo>
                      <a:pt x="2017" y="640"/>
                      <a:pt x="2161" y="611"/>
                      <a:pt x="2305" y="611"/>
                    </a:cubicBezTo>
                    <a:cubicBezTo>
                      <a:pt x="2363" y="611"/>
                      <a:pt x="2449" y="611"/>
                      <a:pt x="2507" y="554"/>
                    </a:cubicBezTo>
                    <a:cubicBezTo>
                      <a:pt x="2910" y="669"/>
                      <a:pt x="3256" y="928"/>
                      <a:pt x="3515" y="1303"/>
                    </a:cubicBezTo>
                    <a:lnTo>
                      <a:pt x="3544" y="1389"/>
                    </a:lnTo>
                    <a:cubicBezTo>
                      <a:pt x="3601" y="1447"/>
                      <a:pt x="3659" y="1504"/>
                      <a:pt x="3745" y="1504"/>
                    </a:cubicBezTo>
                    <a:cubicBezTo>
                      <a:pt x="3803" y="1504"/>
                      <a:pt x="3889" y="1447"/>
                      <a:pt x="3918" y="1389"/>
                    </a:cubicBezTo>
                    <a:cubicBezTo>
                      <a:pt x="4091" y="986"/>
                      <a:pt x="4350" y="698"/>
                      <a:pt x="4667" y="525"/>
                    </a:cubicBezTo>
                    <a:cubicBezTo>
                      <a:pt x="4763" y="448"/>
                      <a:pt x="4910" y="397"/>
                      <a:pt x="5075" y="397"/>
                    </a:cubicBezTo>
                    <a:close/>
                    <a:moveTo>
                      <a:pt x="4999" y="1"/>
                    </a:moveTo>
                    <a:cubicBezTo>
                      <a:pt x="4806" y="1"/>
                      <a:pt x="4616" y="52"/>
                      <a:pt x="4437" y="151"/>
                    </a:cubicBezTo>
                    <a:cubicBezTo>
                      <a:pt x="4149" y="295"/>
                      <a:pt x="3889" y="583"/>
                      <a:pt x="3659" y="928"/>
                    </a:cubicBezTo>
                    <a:cubicBezTo>
                      <a:pt x="3371" y="525"/>
                      <a:pt x="2996" y="266"/>
                      <a:pt x="2593" y="208"/>
                    </a:cubicBezTo>
                    <a:cubicBezTo>
                      <a:pt x="2464" y="178"/>
                      <a:pt x="2345" y="162"/>
                      <a:pt x="2235" y="162"/>
                    </a:cubicBezTo>
                    <a:cubicBezTo>
                      <a:pt x="2027" y="162"/>
                      <a:pt x="1851" y="220"/>
                      <a:pt x="1700" y="352"/>
                    </a:cubicBezTo>
                    <a:cubicBezTo>
                      <a:pt x="1153" y="669"/>
                      <a:pt x="1038" y="1418"/>
                      <a:pt x="1326" y="2167"/>
                    </a:cubicBezTo>
                    <a:cubicBezTo>
                      <a:pt x="634" y="2311"/>
                      <a:pt x="116" y="2801"/>
                      <a:pt x="58" y="3377"/>
                    </a:cubicBezTo>
                    <a:cubicBezTo>
                      <a:pt x="1" y="4097"/>
                      <a:pt x="692" y="4702"/>
                      <a:pt x="1585" y="4846"/>
                    </a:cubicBezTo>
                    <a:cubicBezTo>
                      <a:pt x="1499" y="5018"/>
                      <a:pt x="1470" y="5249"/>
                      <a:pt x="1441" y="5422"/>
                    </a:cubicBezTo>
                    <a:cubicBezTo>
                      <a:pt x="1355" y="6027"/>
                      <a:pt x="1585" y="6545"/>
                      <a:pt x="1988" y="6804"/>
                    </a:cubicBezTo>
                    <a:cubicBezTo>
                      <a:pt x="2161" y="6948"/>
                      <a:pt x="2334" y="6977"/>
                      <a:pt x="2564" y="6977"/>
                    </a:cubicBezTo>
                    <a:cubicBezTo>
                      <a:pt x="3054" y="6977"/>
                      <a:pt x="3659" y="6660"/>
                      <a:pt x="4005" y="6084"/>
                    </a:cubicBezTo>
                    <a:cubicBezTo>
                      <a:pt x="4390" y="6489"/>
                      <a:pt x="4867" y="6714"/>
                      <a:pt x="5304" y="6714"/>
                    </a:cubicBezTo>
                    <a:cubicBezTo>
                      <a:pt x="5519" y="6714"/>
                      <a:pt x="5725" y="6659"/>
                      <a:pt x="5906" y="6545"/>
                    </a:cubicBezTo>
                    <a:cubicBezTo>
                      <a:pt x="6453" y="6228"/>
                      <a:pt x="6597" y="5422"/>
                      <a:pt x="6251" y="4673"/>
                    </a:cubicBezTo>
                    <a:cubicBezTo>
                      <a:pt x="7029" y="4442"/>
                      <a:pt x="7519" y="3924"/>
                      <a:pt x="7490" y="3290"/>
                    </a:cubicBezTo>
                    <a:cubicBezTo>
                      <a:pt x="7490" y="2656"/>
                      <a:pt x="6914" y="2138"/>
                      <a:pt x="6107" y="2052"/>
                    </a:cubicBezTo>
                    <a:cubicBezTo>
                      <a:pt x="6338" y="1187"/>
                      <a:pt x="6078" y="352"/>
                      <a:pt x="5445" y="93"/>
                    </a:cubicBezTo>
                    <a:cubicBezTo>
                      <a:pt x="5295" y="31"/>
                      <a:pt x="5146" y="1"/>
                      <a:pt x="49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 name="TextBox 5"/>
          <p:cNvSpPr txBox="1"/>
          <p:nvPr/>
        </p:nvSpPr>
        <p:spPr>
          <a:xfrm>
            <a:off x="3979528" y="1799046"/>
            <a:ext cx="5072194" cy="1754326"/>
          </a:xfrm>
          <a:prstGeom prst="rect">
            <a:avLst/>
          </a:prstGeom>
          <a:noFill/>
        </p:spPr>
        <p:txBody>
          <a:bodyPr wrap="square">
            <a:spAutoFit/>
          </a:bodyPr>
          <a:lstStyle/>
          <a:p>
            <a:pPr algn="ctr"/>
            <a:r>
              <a:rPr lang="en-US" sz="5400" dirty="0">
                <a:ln w="19050">
                  <a:solidFill>
                    <a:sysClr val="windowText" lastClr="000000"/>
                  </a:solidFill>
                </a:ln>
                <a:solidFill>
                  <a:srgbClr val="FFC000"/>
                </a:solidFill>
                <a:latin typeface="Times New Roman" pitchFamily="18" charset="0"/>
                <a:cs typeface="Times New Roman" pitchFamily="18" charset="0"/>
              </a:rPr>
              <a:t>LUYỆN ĐỌC DIỄN CẢM</a:t>
            </a:r>
          </a:p>
        </p:txBody>
      </p:sp>
      <p:grpSp>
        <p:nvGrpSpPr>
          <p:cNvPr id="9" name="Google Shape;1749;p53"/>
          <p:cNvGrpSpPr/>
          <p:nvPr/>
        </p:nvGrpSpPr>
        <p:grpSpPr>
          <a:xfrm>
            <a:off x="294080" y="2657530"/>
            <a:ext cx="1489270" cy="2191766"/>
            <a:chOff x="569980" y="2490955"/>
            <a:chExt cx="1489270" cy="2191766"/>
          </a:xfrm>
        </p:grpSpPr>
        <p:sp>
          <p:nvSpPr>
            <p:cNvPr id="10" name="Google Shape;1750;p53"/>
            <p:cNvSpPr/>
            <p:nvPr/>
          </p:nvSpPr>
          <p:spPr>
            <a:xfrm>
              <a:off x="871140" y="2497235"/>
              <a:ext cx="636100" cy="1627911"/>
            </a:xfrm>
            <a:custGeom>
              <a:avLst/>
              <a:gdLst/>
              <a:ahLst/>
              <a:cxnLst/>
              <a:rect l="l" t="t" r="r" b="b"/>
              <a:pathLst>
                <a:path w="18435" h="47179" extrusionOk="0">
                  <a:moveTo>
                    <a:pt x="1333" y="1"/>
                  </a:moveTo>
                  <a:cubicBezTo>
                    <a:pt x="1187" y="1"/>
                    <a:pt x="1038" y="27"/>
                    <a:pt x="893" y="84"/>
                  </a:cubicBezTo>
                  <a:lnTo>
                    <a:pt x="864" y="84"/>
                  </a:lnTo>
                  <a:cubicBezTo>
                    <a:pt x="547" y="199"/>
                    <a:pt x="317" y="429"/>
                    <a:pt x="173" y="718"/>
                  </a:cubicBezTo>
                  <a:cubicBezTo>
                    <a:pt x="29" y="977"/>
                    <a:pt x="0" y="1351"/>
                    <a:pt x="115" y="1668"/>
                  </a:cubicBezTo>
                  <a:lnTo>
                    <a:pt x="15900" y="46343"/>
                  </a:lnTo>
                  <a:cubicBezTo>
                    <a:pt x="16078" y="46856"/>
                    <a:pt x="16567" y="47179"/>
                    <a:pt x="17085" y="47179"/>
                  </a:cubicBezTo>
                  <a:cubicBezTo>
                    <a:pt x="17237" y="47179"/>
                    <a:pt x="17392" y="47151"/>
                    <a:pt x="17542" y="47092"/>
                  </a:cubicBezTo>
                  <a:cubicBezTo>
                    <a:pt x="17859" y="47006"/>
                    <a:pt x="18089" y="46747"/>
                    <a:pt x="18262" y="46458"/>
                  </a:cubicBezTo>
                  <a:cubicBezTo>
                    <a:pt x="18406" y="46170"/>
                    <a:pt x="18435" y="45796"/>
                    <a:pt x="18291" y="45479"/>
                  </a:cubicBezTo>
                  <a:lnTo>
                    <a:pt x="2506" y="833"/>
                  </a:lnTo>
                  <a:cubicBezTo>
                    <a:pt x="2349" y="338"/>
                    <a:pt x="1857" y="1"/>
                    <a:pt x="13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751;p53"/>
            <p:cNvSpPr/>
            <p:nvPr/>
          </p:nvSpPr>
          <p:spPr>
            <a:xfrm>
              <a:off x="1383990" y="3882637"/>
              <a:ext cx="92439" cy="222661"/>
            </a:xfrm>
            <a:custGeom>
              <a:avLst/>
              <a:gdLst/>
              <a:ahLst/>
              <a:cxnLst/>
              <a:rect l="l" t="t" r="r" b="b"/>
              <a:pathLst>
                <a:path w="2679" h="6453" extrusionOk="0">
                  <a:moveTo>
                    <a:pt x="1527" y="0"/>
                  </a:moveTo>
                  <a:lnTo>
                    <a:pt x="0" y="3255"/>
                  </a:lnTo>
                  <a:lnTo>
                    <a:pt x="1123" y="6453"/>
                  </a:lnTo>
                  <a:lnTo>
                    <a:pt x="2679" y="3198"/>
                  </a:lnTo>
                  <a:lnTo>
                    <a:pt x="1527" y="0"/>
                  </a:lnTo>
                  <a:close/>
                </a:path>
              </a:pathLst>
            </a:custGeom>
            <a:solidFill>
              <a:srgbClr val="3F3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752;p53"/>
            <p:cNvSpPr/>
            <p:nvPr/>
          </p:nvSpPr>
          <p:spPr>
            <a:xfrm>
              <a:off x="1303455" y="3655038"/>
              <a:ext cx="91473" cy="222661"/>
            </a:xfrm>
            <a:custGeom>
              <a:avLst/>
              <a:gdLst/>
              <a:ahLst/>
              <a:cxnLst/>
              <a:rect l="l" t="t" r="r" b="b"/>
              <a:pathLst>
                <a:path w="2651" h="6453" extrusionOk="0">
                  <a:moveTo>
                    <a:pt x="1556" y="0"/>
                  </a:moveTo>
                  <a:lnTo>
                    <a:pt x="1" y="3255"/>
                  </a:lnTo>
                  <a:lnTo>
                    <a:pt x="1153" y="6452"/>
                  </a:lnTo>
                  <a:lnTo>
                    <a:pt x="2651" y="3226"/>
                  </a:lnTo>
                  <a:lnTo>
                    <a:pt x="1556" y="0"/>
                  </a:lnTo>
                  <a:close/>
                </a:path>
              </a:pathLst>
            </a:custGeom>
            <a:solidFill>
              <a:srgbClr val="3F3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753;p53"/>
            <p:cNvSpPr/>
            <p:nvPr/>
          </p:nvSpPr>
          <p:spPr>
            <a:xfrm>
              <a:off x="1223955" y="3429405"/>
              <a:ext cx="91473" cy="220694"/>
            </a:xfrm>
            <a:custGeom>
              <a:avLst/>
              <a:gdLst/>
              <a:ahLst/>
              <a:cxnLst/>
              <a:rect l="l" t="t" r="r" b="b"/>
              <a:pathLst>
                <a:path w="2651" h="6396" extrusionOk="0">
                  <a:moveTo>
                    <a:pt x="1498" y="1"/>
                  </a:moveTo>
                  <a:lnTo>
                    <a:pt x="1" y="3198"/>
                  </a:lnTo>
                  <a:lnTo>
                    <a:pt x="1124" y="6395"/>
                  </a:lnTo>
                  <a:lnTo>
                    <a:pt x="2651" y="3198"/>
                  </a:lnTo>
                  <a:lnTo>
                    <a:pt x="1498" y="1"/>
                  </a:lnTo>
                  <a:close/>
                </a:path>
              </a:pathLst>
            </a:custGeom>
            <a:solidFill>
              <a:srgbClr val="3F3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754;p53"/>
            <p:cNvSpPr/>
            <p:nvPr/>
          </p:nvSpPr>
          <p:spPr>
            <a:xfrm>
              <a:off x="1143455" y="3201806"/>
              <a:ext cx="91473" cy="222661"/>
            </a:xfrm>
            <a:custGeom>
              <a:avLst/>
              <a:gdLst/>
              <a:ahLst/>
              <a:cxnLst/>
              <a:rect l="l" t="t" r="r" b="b"/>
              <a:pathLst>
                <a:path w="2651" h="6453" extrusionOk="0">
                  <a:moveTo>
                    <a:pt x="1527" y="1"/>
                  </a:moveTo>
                  <a:lnTo>
                    <a:pt x="0" y="3255"/>
                  </a:lnTo>
                  <a:lnTo>
                    <a:pt x="1153" y="6453"/>
                  </a:lnTo>
                  <a:lnTo>
                    <a:pt x="2650" y="3198"/>
                  </a:lnTo>
                  <a:lnTo>
                    <a:pt x="1527" y="1"/>
                  </a:lnTo>
                  <a:close/>
                </a:path>
              </a:pathLst>
            </a:custGeom>
            <a:solidFill>
              <a:srgbClr val="3F3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755;p53"/>
            <p:cNvSpPr/>
            <p:nvPr/>
          </p:nvSpPr>
          <p:spPr>
            <a:xfrm>
              <a:off x="1063955" y="2976208"/>
              <a:ext cx="91473" cy="220659"/>
            </a:xfrm>
            <a:custGeom>
              <a:avLst/>
              <a:gdLst/>
              <a:ahLst/>
              <a:cxnLst/>
              <a:rect l="l" t="t" r="r" b="b"/>
              <a:pathLst>
                <a:path w="2651" h="6395" extrusionOk="0">
                  <a:moveTo>
                    <a:pt x="1498" y="0"/>
                  </a:moveTo>
                  <a:lnTo>
                    <a:pt x="0" y="3197"/>
                  </a:lnTo>
                  <a:lnTo>
                    <a:pt x="1095" y="6395"/>
                  </a:lnTo>
                  <a:lnTo>
                    <a:pt x="2650" y="3197"/>
                  </a:lnTo>
                  <a:lnTo>
                    <a:pt x="1498" y="0"/>
                  </a:lnTo>
                  <a:close/>
                </a:path>
              </a:pathLst>
            </a:custGeom>
            <a:solidFill>
              <a:srgbClr val="090909">
                <a:alpha val="2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756;p53"/>
            <p:cNvSpPr/>
            <p:nvPr/>
          </p:nvSpPr>
          <p:spPr>
            <a:xfrm>
              <a:off x="982454" y="2748574"/>
              <a:ext cx="92439" cy="222661"/>
            </a:xfrm>
            <a:custGeom>
              <a:avLst/>
              <a:gdLst/>
              <a:ahLst/>
              <a:cxnLst/>
              <a:rect l="l" t="t" r="r" b="b"/>
              <a:pathLst>
                <a:path w="2679" h="6453" extrusionOk="0">
                  <a:moveTo>
                    <a:pt x="1556" y="1"/>
                  </a:moveTo>
                  <a:lnTo>
                    <a:pt x="0" y="3227"/>
                  </a:lnTo>
                  <a:lnTo>
                    <a:pt x="1152" y="6453"/>
                  </a:lnTo>
                  <a:lnTo>
                    <a:pt x="2679" y="3198"/>
                  </a:lnTo>
                  <a:lnTo>
                    <a:pt x="15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57;p53"/>
            <p:cNvSpPr/>
            <p:nvPr/>
          </p:nvSpPr>
          <p:spPr>
            <a:xfrm>
              <a:off x="902920" y="2520975"/>
              <a:ext cx="92473" cy="222661"/>
            </a:xfrm>
            <a:custGeom>
              <a:avLst/>
              <a:gdLst/>
              <a:ahLst/>
              <a:cxnLst/>
              <a:rect l="l" t="t" r="r" b="b"/>
              <a:pathLst>
                <a:path w="2680" h="6453" extrusionOk="0">
                  <a:moveTo>
                    <a:pt x="1528" y="1"/>
                  </a:moveTo>
                  <a:lnTo>
                    <a:pt x="1" y="3256"/>
                  </a:lnTo>
                  <a:lnTo>
                    <a:pt x="1124" y="6453"/>
                  </a:lnTo>
                  <a:lnTo>
                    <a:pt x="2680" y="3198"/>
                  </a:lnTo>
                  <a:lnTo>
                    <a:pt x="152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758;p53"/>
            <p:cNvSpPr/>
            <p:nvPr/>
          </p:nvSpPr>
          <p:spPr>
            <a:xfrm>
              <a:off x="871140" y="2499133"/>
              <a:ext cx="636100" cy="1626014"/>
            </a:xfrm>
            <a:custGeom>
              <a:avLst/>
              <a:gdLst/>
              <a:ahLst/>
              <a:cxnLst/>
              <a:rect l="l" t="t" r="r" b="b"/>
              <a:pathLst>
                <a:path w="18435" h="47124" extrusionOk="0">
                  <a:moveTo>
                    <a:pt x="864" y="0"/>
                  </a:moveTo>
                  <a:cubicBezTo>
                    <a:pt x="519" y="86"/>
                    <a:pt x="317" y="346"/>
                    <a:pt x="173" y="634"/>
                  </a:cubicBezTo>
                  <a:cubicBezTo>
                    <a:pt x="29" y="922"/>
                    <a:pt x="0" y="1296"/>
                    <a:pt x="115" y="1613"/>
                  </a:cubicBezTo>
                  <a:lnTo>
                    <a:pt x="15900" y="46288"/>
                  </a:lnTo>
                  <a:cubicBezTo>
                    <a:pt x="16078" y="46801"/>
                    <a:pt x="16567" y="47124"/>
                    <a:pt x="17085" y="47124"/>
                  </a:cubicBezTo>
                  <a:cubicBezTo>
                    <a:pt x="17237" y="47124"/>
                    <a:pt x="17392" y="47096"/>
                    <a:pt x="17542" y="47037"/>
                  </a:cubicBezTo>
                  <a:cubicBezTo>
                    <a:pt x="17859" y="46951"/>
                    <a:pt x="18089" y="46692"/>
                    <a:pt x="18262" y="46403"/>
                  </a:cubicBezTo>
                  <a:cubicBezTo>
                    <a:pt x="18406" y="46115"/>
                    <a:pt x="18435" y="45741"/>
                    <a:pt x="18291" y="45424"/>
                  </a:cubicBezTo>
                  <a:lnTo>
                    <a:pt x="17052" y="41968"/>
                  </a:lnTo>
                  <a:cubicBezTo>
                    <a:pt x="11176" y="32894"/>
                    <a:pt x="2506" y="5271"/>
                    <a:pt x="864" y="0"/>
                  </a:cubicBezTo>
                  <a:close/>
                </a:path>
              </a:pathLst>
            </a:custGeom>
            <a:solidFill>
              <a:srgbClr val="090909">
                <a:alpha val="2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759;p53"/>
            <p:cNvSpPr/>
            <p:nvPr/>
          </p:nvSpPr>
          <p:spPr>
            <a:xfrm>
              <a:off x="863170" y="2490955"/>
              <a:ext cx="650040" cy="1641161"/>
            </a:xfrm>
            <a:custGeom>
              <a:avLst/>
              <a:gdLst/>
              <a:ahLst/>
              <a:cxnLst/>
              <a:rect l="l" t="t" r="r" b="b"/>
              <a:pathLst>
                <a:path w="18839" h="47563" extrusionOk="0">
                  <a:moveTo>
                    <a:pt x="1529" y="337"/>
                  </a:moveTo>
                  <a:cubicBezTo>
                    <a:pt x="1688" y="337"/>
                    <a:pt x="1843" y="374"/>
                    <a:pt x="1988" y="439"/>
                  </a:cubicBezTo>
                  <a:cubicBezTo>
                    <a:pt x="2247" y="583"/>
                    <a:pt x="2420" y="813"/>
                    <a:pt x="2535" y="1044"/>
                  </a:cubicBezTo>
                  <a:lnTo>
                    <a:pt x="18320" y="45719"/>
                  </a:lnTo>
                  <a:cubicBezTo>
                    <a:pt x="18435" y="46036"/>
                    <a:pt x="18407" y="46324"/>
                    <a:pt x="18291" y="46554"/>
                  </a:cubicBezTo>
                  <a:cubicBezTo>
                    <a:pt x="18147" y="46813"/>
                    <a:pt x="17946" y="46986"/>
                    <a:pt x="17686" y="47101"/>
                  </a:cubicBezTo>
                  <a:cubicBezTo>
                    <a:pt x="17574" y="47135"/>
                    <a:pt x="17460" y="47151"/>
                    <a:pt x="17348" y="47151"/>
                  </a:cubicBezTo>
                  <a:cubicBezTo>
                    <a:pt x="16890" y="47151"/>
                    <a:pt x="16472" y="46879"/>
                    <a:pt x="16333" y="46439"/>
                  </a:cubicBezTo>
                  <a:lnTo>
                    <a:pt x="548" y="1764"/>
                  </a:lnTo>
                  <a:cubicBezTo>
                    <a:pt x="433" y="1533"/>
                    <a:pt x="433" y="1245"/>
                    <a:pt x="548" y="957"/>
                  </a:cubicBezTo>
                  <a:cubicBezTo>
                    <a:pt x="663" y="698"/>
                    <a:pt x="865" y="525"/>
                    <a:pt x="1124" y="410"/>
                  </a:cubicBezTo>
                  <a:lnTo>
                    <a:pt x="1153" y="410"/>
                  </a:lnTo>
                  <a:cubicBezTo>
                    <a:pt x="1279" y="359"/>
                    <a:pt x="1405" y="337"/>
                    <a:pt x="1529" y="337"/>
                  </a:cubicBezTo>
                  <a:close/>
                  <a:moveTo>
                    <a:pt x="1538" y="1"/>
                  </a:moveTo>
                  <a:cubicBezTo>
                    <a:pt x="1376" y="1"/>
                    <a:pt x="1216" y="31"/>
                    <a:pt x="1066" y="93"/>
                  </a:cubicBezTo>
                  <a:lnTo>
                    <a:pt x="1009" y="93"/>
                  </a:lnTo>
                  <a:cubicBezTo>
                    <a:pt x="663" y="179"/>
                    <a:pt x="404" y="467"/>
                    <a:pt x="231" y="813"/>
                  </a:cubicBezTo>
                  <a:cubicBezTo>
                    <a:pt x="58" y="1159"/>
                    <a:pt x="1" y="1562"/>
                    <a:pt x="145" y="1908"/>
                  </a:cubicBezTo>
                  <a:lnTo>
                    <a:pt x="15958" y="46612"/>
                  </a:lnTo>
                  <a:cubicBezTo>
                    <a:pt x="16131" y="47217"/>
                    <a:pt x="16707" y="47562"/>
                    <a:pt x="17341" y="47562"/>
                  </a:cubicBezTo>
                  <a:cubicBezTo>
                    <a:pt x="17485" y="47562"/>
                    <a:pt x="17658" y="47562"/>
                    <a:pt x="17802" y="47533"/>
                  </a:cubicBezTo>
                  <a:cubicBezTo>
                    <a:pt x="18147" y="47389"/>
                    <a:pt x="18435" y="47130"/>
                    <a:pt x="18637" y="46785"/>
                  </a:cubicBezTo>
                  <a:cubicBezTo>
                    <a:pt x="18810" y="46410"/>
                    <a:pt x="18839" y="46036"/>
                    <a:pt x="18695" y="45661"/>
                  </a:cubicBezTo>
                  <a:lnTo>
                    <a:pt x="2939" y="986"/>
                  </a:lnTo>
                  <a:cubicBezTo>
                    <a:pt x="2795" y="611"/>
                    <a:pt x="2535" y="323"/>
                    <a:pt x="2161" y="151"/>
                  </a:cubicBezTo>
                  <a:cubicBezTo>
                    <a:pt x="1965" y="53"/>
                    <a:pt x="1750" y="1"/>
                    <a:pt x="1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760;p53"/>
            <p:cNvSpPr/>
            <p:nvPr/>
          </p:nvSpPr>
          <p:spPr>
            <a:xfrm>
              <a:off x="577916" y="2676940"/>
              <a:ext cx="1062512" cy="1402559"/>
            </a:xfrm>
            <a:custGeom>
              <a:avLst/>
              <a:gdLst/>
              <a:ahLst/>
              <a:cxnLst/>
              <a:rect l="l" t="t" r="r" b="b"/>
              <a:pathLst>
                <a:path w="30793" h="40648" extrusionOk="0">
                  <a:moveTo>
                    <a:pt x="1281" y="1"/>
                  </a:moveTo>
                  <a:cubicBezTo>
                    <a:pt x="1019" y="1"/>
                    <a:pt x="760" y="86"/>
                    <a:pt x="548" y="262"/>
                  </a:cubicBezTo>
                  <a:cubicBezTo>
                    <a:pt x="548" y="262"/>
                    <a:pt x="491" y="262"/>
                    <a:pt x="491" y="320"/>
                  </a:cubicBezTo>
                  <a:cubicBezTo>
                    <a:pt x="260" y="521"/>
                    <a:pt x="59" y="809"/>
                    <a:pt x="30" y="1098"/>
                  </a:cubicBezTo>
                  <a:cubicBezTo>
                    <a:pt x="1" y="1414"/>
                    <a:pt x="59" y="1760"/>
                    <a:pt x="289" y="2048"/>
                  </a:cubicBezTo>
                  <a:lnTo>
                    <a:pt x="28488" y="40127"/>
                  </a:lnTo>
                  <a:cubicBezTo>
                    <a:pt x="28744" y="40468"/>
                    <a:pt x="29121" y="40648"/>
                    <a:pt x="29500" y="40648"/>
                  </a:cubicBezTo>
                  <a:cubicBezTo>
                    <a:pt x="29760" y="40648"/>
                    <a:pt x="30022" y="40563"/>
                    <a:pt x="30245" y="40386"/>
                  </a:cubicBezTo>
                  <a:cubicBezTo>
                    <a:pt x="30533" y="40156"/>
                    <a:pt x="30706" y="39868"/>
                    <a:pt x="30735" y="39551"/>
                  </a:cubicBezTo>
                  <a:cubicBezTo>
                    <a:pt x="30793" y="39234"/>
                    <a:pt x="30706" y="38889"/>
                    <a:pt x="30533" y="38601"/>
                  </a:cubicBezTo>
                  <a:lnTo>
                    <a:pt x="2305" y="521"/>
                  </a:lnTo>
                  <a:cubicBezTo>
                    <a:pt x="2049" y="180"/>
                    <a:pt x="1662" y="1"/>
                    <a:pt x="12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761;p53"/>
            <p:cNvSpPr/>
            <p:nvPr/>
          </p:nvSpPr>
          <p:spPr>
            <a:xfrm>
              <a:off x="1496269" y="3852824"/>
              <a:ext cx="86504" cy="216691"/>
            </a:xfrm>
            <a:custGeom>
              <a:avLst/>
              <a:gdLst/>
              <a:ahLst/>
              <a:cxnLst/>
              <a:rect l="l" t="t" r="r" b="b"/>
              <a:pathLst>
                <a:path w="2507" h="6280" extrusionOk="0">
                  <a:moveTo>
                    <a:pt x="491" y="0"/>
                  </a:moveTo>
                  <a:lnTo>
                    <a:pt x="1" y="3543"/>
                  </a:lnTo>
                  <a:lnTo>
                    <a:pt x="2017" y="6280"/>
                  </a:lnTo>
                  <a:lnTo>
                    <a:pt x="2507" y="2737"/>
                  </a:lnTo>
                  <a:lnTo>
                    <a:pt x="491" y="0"/>
                  </a:lnTo>
                  <a:close/>
                </a:path>
              </a:pathLst>
            </a:custGeom>
            <a:solidFill>
              <a:srgbClr val="3F3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762;p53"/>
            <p:cNvSpPr/>
            <p:nvPr/>
          </p:nvSpPr>
          <p:spPr>
            <a:xfrm>
              <a:off x="1352176" y="3659006"/>
              <a:ext cx="87505" cy="216691"/>
            </a:xfrm>
            <a:custGeom>
              <a:avLst/>
              <a:gdLst/>
              <a:ahLst/>
              <a:cxnLst/>
              <a:rect l="l" t="t" r="r" b="b"/>
              <a:pathLst>
                <a:path w="2536" h="6280" extrusionOk="0">
                  <a:moveTo>
                    <a:pt x="519" y="0"/>
                  </a:moveTo>
                  <a:lnTo>
                    <a:pt x="0" y="3543"/>
                  </a:lnTo>
                  <a:lnTo>
                    <a:pt x="2045" y="6280"/>
                  </a:lnTo>
                  <a:lnTo>
                    <a:pt x="2535" y="2737"/>
                  </a:lnTo>
                  <a:lnTo>
                    <a:pt x="519" y="0"/>
                  </a:lnTo>
                  <a:close/>
                </a:path>
              </a:pathLst>
            </a:custGeom>
            <a:solidFill>
              <a:srgbClr val="3F3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763;p53"/>
            <p:cNvSpPr/>
            <p:nvPr/>
          </p:nvSpPr>
          <p:spPr>
            <a:xfrm>
              <a:off x="1209049" y="3465188"/>
              <a:ext cx="88505" cy="217692"/>
            </a:xfrm>
            <a:custGeom>
              <a:avLst/>
              <a:gdLst/>
              <a:ahLst/>
              <a:cxnLst/>
              <a:rect l="l" t="t" r="r" b="b"/>
              <a:pathLst>
                <a:path w="2565" h="6309" extrusionOk="0">
                  <a:moveTo>
                    <a:pt x="548" y="1"/>
                  </a:moveTo>
                  <a:lnTo>
                    <a:pt x="1" y="3572"/>
                  </a:lnTo>
                  <a:lnTo>
                    <a:pt x="2017" y="6309"/>
                  </a:lnTo>
                  <a:lnTo>
                    <a:pt x="2564" y="2737"/>
                  </a:lnTo>
                  <a:lnTo>
                    <a:pt x="548" y="1"/>
                  </a:lnTo>
                  <a:close/>
                </a:path>
              </a:pathLst>
            </a:custGeom>
            <a:solidFill>
              <a:srgbClr val="3F3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764;p53"/>
            <p:cNvSpPr/>
            <p:nvPr/>
          </p:nvSpPr>
          <p:spPr>
            <a:xfrm>
              <a:off x="1065922" y="3272370"/>
              <a:ext cx="88505" cy="216691"/>
            </a:xfrm>
            <a:custGeom>
              <a:avLst/>
              <a:gdLst/>
              <a:ahLst/>
              <a:cxnLst/>
              <a:rect l="l" t="t" r="r" b="b"/>
              <a:pathLst>
                <a:path w="2565" h="6280" extrusionOk="0">
                  <a:moveTo>
                    <a:pt x="548" y="1"/>
                  </a:moveTo>
                  <a:lnTo>
                    <a:pt x="1" y="3544"/>
                  </a:lnTo>
                  <a:lnTo>
                    <a:pt x="2017" y="6280"/>
                  </a:lnTo>
                  <a:lnTo>
                    <a:pt x="2564" y="2737"/>
                  </a:lnTo>
                  <a:lnTo>
                    <a:pt x="548" y="1"/>
                  </a:lnTo>
                  <a:close/>
                </a:path>
              </a:pathLst>
            </a:custGeom>
            <a:solidFill>
              <a:srgbClr val="3F3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765;p53"/>
            <p:cNvSpPr/>
            <p:nvPr/>
          </p:nvSpPr>
          <p:spPr>
            <a:xfrm>
              <a:off x="922794" y="3078552"/>
              <a:ext cx="88505" cy="216726"/>
            </a:xfrm>
            <a:custGeom>
              <a:avLst/>
              <a:gdLst/>
              <a:ahLst/>
              <a:cxnLst/>
              <a:rect l="l" t="t" r="r" b="b"/>
              <a:pathLst>
                <a:path w="2565" h="6281" extrusionOk="0">
                  <a:moveTo>
                    <a:pt x="548" y="1"/>
                  </a:moveTo>
                  <a:lnTo>
                    <a:pt x="1" y="3544"/>
                  </a:lnTo>
                  <a:lnTo>
                    <a:pt x="2017" y="6280"/>
                  </a:lnTo>
                  <a:lnTo>
                    <a:pt x="2565" y="2737"/>
                  </a:lnTo>
                  <a:lnTo>
                    <a:pt x="548" y="1"/>
                  </a:lnTo>
                  <a:close/>
                </a:path>
              </a:pathLst>
            </a:custGeom>
            <a:solidFill>
              <a:srgbClr val="090909">
                <a:alpha val="2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766;p53"/>
            <p:cNvSpPr/>
            <p:nvPr/>
          </p:nvSpPr>
          <p:spPr>
            <a:xfrm>
              <a:off x="780668" y="2884768"/>
              <a:ext cx="87505" cy="216691"/>
            </a:xfrm>
            <a:custGeom>
              <a:avLst/>
              <a:gdLst/>
              <a:ahLst/>
              <a:cxnLst/>
              <a:rect l="l" t="t" r="r" b="b"/>
              <a:pathLst>
                <a:path w="2536" h="6280" extrusionOk="0">
                  <a:moveTo>
                    <a:pt x="491" y="0"/>
                  </a:moveTo>
                  <a:lnTo>
                    <a:pt x="1" y="3572"/>
                  </a:lnTo>
                  <a:lnTo>
                    <a:pt x="2017" y="6279"/>
                  </a:lnTo>
                  <a:lnTo>
                    <a:pt x="2536" y="2736"/>
                  </a:lnTo>
                  <a:lnTo>
                    <a:pt x="49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767;p53"/>
            <p:cNvSpPr/>
            <p:nvPr/>
          </p:nvSpPr>
          <p:spPr>
            <a:xfrm>
              <a:off x="637575" y="2692916"/>
              <a:ext cx="86504" cy="215725"/>
            </a:xfrm>
            <a:custGeom>
              <a:avLst/>
              <a:gdLst/>
              <a:ahLst/>
              <a:cxnLst/>
              <a:rect l="l" t="t" r="r" b="b"/>
              <a:pathLst>
                <a:path w="2507" h="6252" extrusionOk="0">
                  <a:moveTo>
                    <a:pt x="490" y="1"/>
                  </a:moveTo>
                  <a:lnTo>
                    <a:pt x="0" y="3515"/>
                  </a:lnTo>
                  <a:lnTo>
                    <a:pt x="2016" y="6251"/>
                  </a:lnTo>
                  <a:lnTo>
                    <a:pt x="2506" y="2737"/>
                  </a:lnTo>
                  <a:lnTo>
                    <a:pt x="4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768;p53"/>
            <p:cNvSpPr/>
            <p:nvPr/>
          </p:nvSpPr>
          <p:spPr>
            <a:xfrm>
              <a:off x="577916" y="2685981"/>
              <a:ext cx="1062512" cy="1393519"/>
            </a:xfrm>
            <a:custGeom>
              <a:avLst/>
              <a:gdLst/>
              <a:ahLst/>
              <a:cxnLst/>
              <a:rect l="l" t="t" r="r" b="b"/>
              <a:pathLst>
                <a:path w="30793" h="40386" extrusionOk="0">
                  <a:moveTo>
                    <a:pt x="548" y="0"/>
                  </a:moveTo>
                  <a:cubicBezTo>
                    <a:pt x="289" y="231"/>
                    <a:pt x="116" y="519"/>
                    <a:pt x="59" y="807"/>
                  </a:cubicBezTo>
                  <a:cubicBezTo>
                    <a:pt x="1" y="1152"/>
                    <a:pt x="59" y="1498"/>
                    <a:pt x="289" y="1786"/>
                  </a:cubicBezTo>
                  <a:lnTo>
                    <a:pt x="28488" y="39865"/>
                  </a:lnTo>
                  <a:cubicBezTo>
                    <a:pt x="28744" y="40206"/>
                    <a:pt x="29121" y="40386"/>
                    <a:pt x="29500" y="40386"/>
                  </a:cubicBezTo>
                  <a:cubicBezTo>
                    <a:pt x="29760" y="40386"/>
                    <a:pt x="30022" y="40301"/>
                    <a:pt x="30245" y="40124"/>
                  </a:cubicBezTo>
                  <a:cubicBezTo>
                    <a:pt x="30533" y="39894"/>
                    <a:pt x="30706" y="39606"/>
                    <a:pt x="30735" y="39289"/>
                  </a:cubicBezTo>
                  <a:cubicBezTo>
                    <a:pt x="30793" y="38972"/>
                    <a:pt x="30706" y="38627"/>
                    <a:pt x="30533" y="38339"/>
                  </a:cubicBezTo>
                  <a:lnTo>
                    <a:pt x="28344" y="35400"/>
                  </a:lnTo>
                  <a:cubicBezTo>
                    <a:pt x="20077" y="28459"/>
                    <a:pt x="3659" y="4609"/>
                    <a:pt x="548" y="0"/>
                  </a:cubicBezTo>
                  <a:close/>
                </a:path>
              </a:pathLst>
            </a:custGeom>
            <a:solidFill>
              <a:srgbClr val="090909">
                <a:alpha val="2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769;p53"/>
            <p:cNvSpPr/>
            <p:nvPr/>
          </p:nvSpPr>
          <p:spPr>
            <a:xfrm>
              <a:off x="569980" y="2669901"/>
              <a:ext cx="1076418" cy="1416499"/>
            </a:xfrm>
            <a:custGeom>
              <a:avLst/>
              <a:gdLst/>
              <a:ahLst/>
              <a:cxnLst/>
              <a:rect l="l" t="t" r="r" b="b"/>
              <a:pathLst>
                <a:path w="31196" h="41052" extrusionOk="0">
                  <a:moveTo>
                    <a:pt x="1700" y="437"/>
                  </a:moveTo>
                  <a:cubicBezTo>
                    <a:pt x="1959" y="524"/>
                    <a:pt x="2190" y="668"/>
                    <a:pt x="2391" y="869"/>
                  </a:cubicBezTo>
                  <a:lnTo>
                    <a:pt x="30562" y="39006"/>
                  </a:lnTo>
                  <a:cubicBezTo>
                    <a:pt x="30706" y="39208"/>
                    <a:pt x="30792" y="39496"/>
                    <a:pt x="30763" y="39784"/>
                  </a:cubicBezTo>
                  <a:cubicBezTo>
                    <a:pt x="30677" y="40043"/>
                    <a:pt x="30533" y="40302"/>
                    <a:pt x="30331" y="40475"/>
                  </a:cubicBezTo>
                  <a:cubicBezTo>
                    <a:pt x="30132" y="40627"/>
                    <a:pt x="29909" y="40699"/>
                    <a:pt x="29689" y="40699"/>
                  </a:cubicBezTo>
                  <a:cubicBezTo>
                    <a:pt x="29369" y="40699"/>
                    <a:pt x="29056" y="40547"/>
                    <a:pt x="28833" y="40274"/>
                  </a:cubicBezTo>
                  <a:lnTo>
                    <a:pt x="663" y="2166"/>
                  </a:lnTo>
                  <a:cubicBezTo>
                    <a:pt x="519" y="1964"/>
                    <a:pt x="433" y="1676"/>
                    <a:pt x="461" y="1388"/>
                  </a:cubicBezTo>
                  <a:cubicBezTo>
                    <a:pt x="519" y="1100"/>
                    <a:pt x="663" y="869"/>
                    <a:pt x="865" y="697"/>
                  </a:cubicBezTo>
                  <a:cubicBezTo>
                    <a:pt x="865" y="668"/>
                    <a:pt x="893" y="668"/>
                    <a:pt x="893" y="668"/>
                  </a:cubicBezTo>
                  <a:cubicBezTo>
                    <a:pt x="1095" y="524"/>
                    <a:pt x="1297" y="437"/>
                    <a:pt x="1527" y="437"/>
                  </a:cubicBezTo>
                  <a:close/>
                  <a:moveTo>
                    <a:pt x="1570" y="0"/>
                  </a:moveTo>
                  <a:cubicBezTo>
                    <a:pt x="1256" y="0"/>
                    <a:pt x="912" y="91"/>
                    <a:pt x="634" y="293"/>
                  </a:cubicBezTo>
                  <a:cubicBezTo>
                    <a:pt x="634" y="322"/>
                    <a:pt x="577" y="322"/>
                    <a:pt x="577" y="322"/>
                  </a:cubicBezTo>
                  <a:cubicBezTo>
                    <a:pt x="289" y="553"/>
                    <a:pt x="116" y="898"/>
                    <a:pt x="58" y="1273"/>
                  </a:cubicBezTo>
                  <a:cubicBezTo>
                    <a:pt x="1" y="1618"/>
                    <a:pt x="116" y="2022"/>
                    <a:pt x="346" y="2338"/>
                  </a:cubicBezTo>
                  <a:lnTo>
                    <a:pt x="28517" y="40475"/>
                  </a:lnTo>
                  <a:cubicBezTo>
                    <a:pt x="28805" y="40850"/>
                    <a:pt x="29294" y="41051"/>
                    <a:pt x="29726" y="41051"/>
                  </a:cubicBezTo>
                  <a:cubicBezTo>
                    <a:pt x="30014" y="41051"/>
                    <a:pt x="30331" y="40994"/>
                    <a:pt x="30590" y="40734"/>
                  </a:cubicBezTo>
                  <a:cubicBezTo>
                    <a:pt x="30907" y="40475"/>
                    <a:pt x="31080" y="40158"/>
                    <a:pt x="31167" y="39755"/>
                  </a:cubicBezTo>
                  <a:cubicBezTo>
                    <a:pt x="31195" y="39352"/>
                    <a:pt x="31080" y="39006"/>
                    <a:pt x="30878" y="38689"/>
                  </a:cubicBezTo>
                  <a:lnTo>
                    <a:pt x="2679" y="581"/>
                  </a:lnTo>
                  <a:cubicBezTo>
                    <a:pt x="2420" y="265"/>
                    <a:pt x="2103" y="63"/>
                    <a:pt x="1700" y="5"/>
                  </a:cubicBezTo>
                  <a:cubicBezTo>
                    <a:pt x="1657" y="2"/>
                    <a:pt x="1614" y="0"/>
                    <a:pt x="15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770;p53"/>
            <p:cNvSpPr/>
            <p:nvPr/>
          </p:nvSpPr>
          <p:spPr>
            <a:xfrm>
              <a:off x="760793" y="3341554"/>
              <a:ext cx="1197669" cy="780262"/>
            </a:xfrm>
            <a:custGeom>
              <a:avLst/>
              <a:gdLst/>
              <a:ahLst/>
              <a:cxnLst/>
              <a:rect l="l" t="t" r="r" b="b"/>
              <a:pathLst>
                <a:path w="34710" h="22613" extrusionOk="0">
                  <a:moveTo>
                    <a:pt x="22493" y="1"/>
                  </a:moveTo>
                  <a:cubicBezTo>
                    <a:pt x="22445" y="1"/>
                    <a:pt x="22399" y="4"/>
                    <a:pt x="22353" y="12"/>
                  </a:cubicBezTo>
                  <a:cubicBezTo>
                    <a:pt x="22065" y="12"/>
                    <a:pt x="21806" y="358"/>
                    <a:pt x="21777" y="646"/>
                  </a:cubicBezTo>
                  <a:cubicBezTo>
                    <a:pt x="21690" y="1308"/>
                    <a:pt x="22266" y="2316"/>
                    <a:pt x="22727" y="2864"/>
                  </a:cubicBezTo>
                  <a:cubicBezTo>
                    <a:pt x="22929" y="3094"/>
                    <a:pt x="23419" y="3843"/>
                    <a:pt x="23851" y="4678"/>
                  </a:cubicBezTo>
                  <a:cubicBezTo>
                    <a:pt x="24081" y="5110"/>
                    <a:pt x="24283" y="5485"/>
                    <a:pt x="24427" y="5888"/>
                  </a:cubicBezTo>
                  <a:cubicBezTo>
                    <a:pt x="24859" y="7011"/>
                    <a:pt x="25147" y="8480"/>
                    <a:pt x="24456" y="9488"/>
                  </a:cubicBezTo>
                  <a:cubicBezTo>
                    <a:pt x="23995" y="10180"/>
                    <a:pt x="23534" y="10237"/>
                    <a:pt x="23015" y="10324"/>
                  </a:cubicBezTo>
                  <a:cubicBezTo>
                    <a:pt x="22953" y="10329"/>
                    <a:pt x="22891" y="10331"/>
                    <a:pt x="22828" y="10331"/>
                  </a:cubicBezTo>
                  <a:cubicBezTo>
                    <a:pt x="22518" y="10331"/>
                    <a:pt x="22214" y="10271"/>
                    <a:pt x="21950" y="10151"/>
                  </a:cubicBezTo>
                  <a:cubicBezTo>
                    <a:pt x="21258" y="9777"/>
                    <a:pt x="20769" y="8999"/>
                    <a:pt x="20481" y="8164"/>
                  </a:cubicBezTo>
                  <a:cubicBezTo>
                    <a:pt x="20193" y="7357"/>
                    <a:pt x="20337" y="7011"/>
                    <a:pt x="20077" y="6435"/>
                  </a:cubicBezTo>
                  <a:cubicBezTo>
                    <a:pt x="19847" y="5888"/>
                    <a:pt x="19472" y="5542"/>
                    <a:pt x="18810" y="5456"/>
                  </a:cubicBezTo>
                  <a:cubicBezTo>
                    <a:pt x="18783" y="5453"/>
                    <a:pt x="18757" y="5452"/>
                    <a:pt x="18730" y="5452"/>
                  </a:cubicBezTo>
                  <a:cubicBezTo>
                    <a:pt x="18194" y="5452"/>
                    <a:pt x="17796" y="6001"/>
                    <a:pt x="17687" y="6550"/>
                  </a:cubicBezTo>
                  <a:cubicBezTo>
                    <a:pt x="17341" y="8624"/>
                    <a:pt x="18580" y="9748"/>
                    <a:pt x="18781" y="12628"/>
                  </a:cubicBezTo>
                  <a:cubicBezTo>
                    <a:pt x="18868" y="13780"/>
                    <a:pt x="18637" y="15192"/>
                    <a:pt x="17658" y="15825"/>
                  </a:cubicBezTo>
                  <a:cubicBezTo>
                    <a:pt x="17262" y="16102"/>
                    <a:pt x="16565" y="16338"/>
                    <a:pt x="15817" y="16338"/>
                  </a:cubicBezTo>
                  <a:cubicBezTo>
                    <a:pt x="14769" y="16338"/>
                    <a:pt x="13620" y="15875"/>
                    <a:pt x="13049" y="14414"/>
                  </a:cubicBezTo>
                  <a:cubicBezTo>
                    <a:pt x="12963" y="14126"/>
                    <a:pt x="12905" y="13838"/>
                    <a:pt x="12876" y="13636"/>
                  </a:cubicBezTo>
                  <a:cubicBezTo>
                    <a:pt x="12473" y="11303"/>
                    <a:pt x="13884" y="10093"/>
                    <a:pt x="13971" y="6752"/>
                  </a:cubicBezTo>
                  <a:cubicBezTo>
                    <a:pt x="14000" y="5600"/>
                    <a:pt x="13740" y="4390"/>
                    <a:pt x="12876" y="3670"/>
                  </a:cubicBezTo>
                  <a:cubicBezTo>
                    <a:pt x="12663" y="3496"/>
                    <a:pt x="12359" y="3373"/>
                    <a:pt x="12051" y="3373"/>
                  </a:cubicBezTo>
                  <a:cubicBezTo>
                    <a:pt x="11901" y="3373"/>
                    <a:pt x="11750" y="3402"/>
                    <a:pt x="11609" y="3468"/>
                  </a:cubicBezTo>
                  <a:cubicBezTo>
                    <a:pt x="10745" y="3900"/>
                    <a:pt x="10370" y="5053"/>
                    <a:pt x="10198" y="6003"/>
                  </a:cubicBezTo>
                  <a:cubicBezTo>
                    <a:pt x="9996" y="7328"/>
                    <a:pt x="10313" y="8452"/>
                    <a:pt x="10399" y="9719"/>
                  </a:cubicBezTo>
                  <a:cubicBezTo>
                    <a:pt x="10486" y="11159"/>
                    <a:pt x="10313" y="12830"/>
                    <a:pt x="9189" y="13694"/>
                  </a:cubicBezTo>
                  <a:cubicBezTo>
                    <a:pt x="8808" y="13986"/>
                    <a:pt x="8249" y="14155"/>
                    <a:pt x="7668" y="14155"/>
                  </a:cubicBezTo>
                  <a:cubicBezTo>
                    <a:pt x="6012" y="14155"/>
                    <a:pt x="4169" y="12779"/>
                    <a:pt x="5704" y="8941"/>
                  </a:cubicBezTo>
                  <a:cubicBezTo>
                    <a:pt x="6079" y="8135"/>
                    <a:pt x="6309" y="6867"/>
                    <a:pt x="5963" y="6032"/>
                  </a:cubicBezTo>
                  <a:cubicBezTo>
                    <a:pt x="5821" y="5701"/>
                    <a:pt x="5524" y="5447"/>
                    <a:pt x="5119" y="5447"/>
                  </a:cubicBezTo>
                  <a:cubicBezTo>
                    <a:pt x="5031" y="5447"/>
                    <a:pt x="4938" y="5459"/>
                    <a:pt x="4840" y="5485"/>
                  </a:cubicBezTo>
                  <a:cubicBezTo>
                    <a:pt x="4120" y="5715"/>
                    <a:pt x="3832" y="6579"/>
                    <a:pt x="3947" y="7271"/>
                  </a:cubicBezTo>
                  <a:cubicBezTo>
                    <a:pt x="4431" y="10154"/>
                    <a:pt x="3334" y="11541"/>
                    <a:pt x="2228" y="11541"/>
                  </a:cubicBezTo>
                  <a:cubicBezTo>
                    <a:pt x="1753" y="11541"/>
                    <a:pt x="1277" y="11286"/>
                    <a:pt x="923" y="10785"/>
                  </a:cubicBezTo>
                  <a:cubicBezTo>
                    <a:pt x="519" y="11937"/>
                    <a:pt x="145" y="13319"/>
                    <a:pt x="59" y="14414"/>
                  </a:cubicBezTo>
                  <a:cubicBezTo>
                    <a:pt x="1" y="15653"/>
                    <a:pt x="59" y="17208"/>
                    <a:pt x="491" y="18360"/>
                  </a:cubicBezTo>
                  <a:cubicBezTo>
                    <a:pt x="807" y="19167"/>
                    <a:pt x="1528" y="19887"/>
                    <a:pt x="2593" y="20520"/>
                  </a:cubicBezTo>
                  <a:cubicBezTo>
                    <a:pt x="4903" y="21862"/>
                    <a:pt x="8780" y="22613"/>
                    <a:pt x="13127" y="22613"/>
                  </a:cubicBezTo>
                  <a:cubicBezTo>
                    <a:pt x="19517" y="22613"/>
                    <a:pt x="26922" y="20991"/>
                    <a:pt x="31858" y="17237"/>
                  </a:cubicBezTo>
                  <a:cubicBezTo>
                    <a:pt x="32982" y="16401"/>
                    <a:pt x="34249" y="15134"/>
                    <a:pt x="34451" y="13752"/>
                  </a:cubicBezTo>
                  <a:cubicBezTo>
                    <a:pt x="34710" y="11361"/>
                    <a:pt x="33529" y="8480"/>
                    <a:pt x="31455" y="5859"/>
                  </a:cubicBezTo>
                  <a:lnTo>
                    <a:pt x="31455" y="5859"/>
                  </a:lnTo>
                  <a:cubicBezTo>
                    <a:pt x="31484" y="6464"/>
                    <a:pt x="31541" y="7040"/>
                    <a:pt x="31225" y="7731"/>
                  </a:cubicBezTo>
                  <a:cubicBezTo>
                    <a:pt x="30879" y="8509"/>
                    <a:pt x="30188" y="8768"/>
                    <a:pt x="29323" y="8797"/>
                  </a:cubicBezTo>
                  <a:cubicBezTo>
                    <a:pt x="29263" y="8806"/>
                    <a:pt x="29204" y="8810"/>
                    <a:pt x="29147" y="8810"/>
                  </a:cubicBezTo>
                  <a:cubicBezTo>
                    <a:pt x="28818" y="8810"/>
                    <a:pt x="28527" y="8676"/>
                    <a:pt x="28258" y="8480"/>
                  </a:cubicBezTo>
                  <a:cubicBezTo>
                    <a:pt x="26155" y="7155"/>
                    <a:pt x="25953" y="4016"/>
                    <a:pt x="25291" y="2518"/>
                  </a:cubicBezTo>
                  <a:cubicBezTo>
                    <a:pt x="25118" y="2028"/>
                    <a:pt x="24859" y="1596"/>
                    <a:pt x="24571" y="1222"/>
                  </a:cubicBezTo>
                  <a:cubicBezTo>
                    <a:pt x="24168" y="646"/>
                    <a:pt x="23649" y="242"/>
                    <a:pt x="22929" y="70"/>
                  </a:cubicBezTo>
                  <a:cubicBezTo>
                    <a:pt x="22760" y="27"/>
                    <a:pt x="22622" y="1"/>
                    <a:pt x="224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771;p53"/>
            <p:cNvSpPr/>
            <p:nvPr/>
          </p:nvSpPr>
          <p:spPr>
            <a:xfrm>
              <a:off x="850265" y="3381719"/>
              <a:ext cx="1108197" cy="740098"/>
            </a:xfrm>
            <a:custGeom>
              <a:avLst/>
              <a:gdLst/>
              <a:ahLst/>
              <a:cxnLst/>
              <a:rect l="l" t="t" r="r" b="b"/>
              <a:pathLst>
                <a:path w="32117" h="21449" extrusionOk="0">
                  <a:moveTo>
                    <a:pt x="22064" y="0"/>
                  </a:moveTo>
                  <a:cubicBezTo>
                    <a:pt x="22064" y="115"/>
                    <a:pt x="22064" y="259"/>
                    <a:pt x="22035" y="375"/>
                  </a:cubicBezTo>
                  <a:cubicBezTo>
                    <a:pt x="21891" y="1296"/>
                    <a:pt x="21661" y="2247"/>
                    <a:pt x="21459" y="3140"/>
                  </a:cubicBezTo>
                  <a:cubicBezTo>
                    <a:pt x="21402" y="3255"/>
                    <a:pt x="21373" y="3399"/>
                    <a:pt x="21344" y="3485"/>
                  </a:cubicBezTo>
                  <a:cubicBezTo>
                    <a:pt x="21546" y="3917"/>
                    <a:pt x="21776" y="4321"/>
                    <a:pt x="21920" y="4724"/>
                  </a:cubicBezTo>
                  <a:cubicBezTo>
                    <a:pt x="22352" y="5847"/>
                    <a:pt x="22640" y="7316"/>
                    <a:pt x="21949" y="8324"/>
                  </a:cubicBezTo>
                  <a:cubicBezTo>
                    <a:pt x="21488" y="9016"/>
                    <a:pt x="21027" y="9073"/>
                    <a:pt x="20509" y="9160"/>
                  </a:cubicBezTo>
                  <a:cubicBezTo>
                    <a:pt x="20457" y="9164"/>
                    <a:pt x="20406" y="9165"/>
                    <a:pt x="20355" y="9165"/>
                  </a:cubicBezTo>
                  <a:cubicBezTo>
                    <a:pt x="20017" y="9165"/>
                    <a:pt x="19719" y="9084"/>
                    <a:pt x="19443" y="8958"/>
                  </a:cubicBezTo>
                  <a:lnTo>
                    <a:pt x="19328" y="9189"/>
                  </a:lnTo>
                  <a:cubicBezTo>
                    <a:pt x="19241" y="9361"/>
                    <a:pt x="19155" y="9592"/>
                    <a:pt x="19069" y="9765"/>
                  </a:cubicBezTo>
                  <a:cubicBezTo>
                    <a:pt x="18089" y="12040"/>
                    <a:pt x="16937" y="14085"/>
                    <a:pt x="15468" y="15756"/>
                  </a:cubicBezTo>
                  <a:cubicBezTo>
                    <a:pt x="14719" y="16562"/>
                    <a:pt x="13884" y="17340"/>
                    <a:pt x="12991" y="17945"/>
                  </a:cubicBezTo>
                  <a:cubicBezTo>
                    <a:pt x="12559" y="18233"/>
                    <a:pt x="12156" y="18492"/>
                    <a:pt x="11695" y="18694"/>
                  </a:cubicBezTo>
                  <a:cubicBezTo>
                    <a:pt x="10456" y="19299"/>
                    <a:pt x="9131" y="19731"/>
                    <a:pt x="7576" y="19933"/>
                  </a:cubicBezTo>
                  <a:cubicBezTo>
                    <a:pt x="6991" y="20014"/>
                    <a:pt x="6416" y="20049"/>
                    <a:pt x="5840" y="20049"/>
                  </a:cubicBezTo>
                  <a:cubicBezTo>
                    <a:pt x="5393" y="20049"/>
                    <a:pt x="4946" y="20028"/>
                    <a:pt x="4494" y="19990"/>
                  </a:cubicBezTo>
                  <a:cubicBezTo>
                    <a:pt x="3946" y="19961"/>
                    <a:pt x="3370" y="19875"/>
                    <a:pt x="2794" y="19817"/>
                  </a:cubicBezTo>
                  <a:cubicBezTo>
                    <a:pt x="1873" y="19702"/>
                    <a:pt x="922" y="19529"/>
                    <a:pt x="0" y="19356"/>
                  </a:cubicBezTo>
                  <a:lnTo>
                    <a:pt x="0" y="19356"/>
                  </a:lnTo>
                  <a:cubicBezTo>
                    <a:pt x="2310" y="20698"/>
                    <a:pt x="6187" y="21449"/>
                    <a:pt x="10534" y="21449"/>
                  </a:cubicBezTo>
                  <a:cubicBezTo>
                    <a:pt x="16924" y="21449"/>
                    <a:pt x="24329" y="19827"/>
                    <a:pt x="29265" y="16073"/>
                  </a:cubicBezTo>
                  <a:cubicBezTo>
                    <a:pt x="30389" y="15237"/>
                    <a:pt x="31656" y="13970"/>
                    <a:pt x="31858" y="12588"/>
                  </a:cubicBezTo>
                  <a:cubicBezTo>
                    <a:pt x="32117" y="10197"/>
                    <a:pt x="30936" y="7316"/>
                    <a:pt x="28948" y="4666"/>
                  </a:cubicBezTo>
                  <a:lnTo>
                    <a:pt x="28948" y="4666"/>
                  </a:lnTo>
                  <a:cubicBezTo>
                    <a:pt x="28977" y="5271"/>
                    <a:pt x="29006" y="5847"/>
                    <a:pt x="28718" y="6539"/>
                  </a:cubicBezTo>
                  <a:cubicBezTo>
                    <a:pt x="28372" y="7316"/>
                    <a:pt x="27681" y="7576"/>
                    <a:pt x="26817" y="7604"/>
                  </a:cubicBezTo>
                  <a:cubicBezTo>
                    <a:pt x="26782" y="7607"/>
                    <a:pt x="26748" y="7608"/>
                    <a:pt x="26714" y="7608"/>
                  </a:cubicBezTo>
                  <a:cubicBezTo>
                    <a:pt x="26354" y="7608"/>
                    <a:pt x="26038" y="7472"/>
                    <a:pt x="25722" y="7288"/>
                  </a:cubicBezTo>
                  <a:cubicBezTo>
                    <a:pt x="23648" y="5934"/>
                    <a:pt x="23418" y="2823"/>
                    <a:pt x="22784" y="1296"/>
                  </a:cubicBezTo>
                  <a:cubicBezTo>
                    <a:pt x="22611" y="835"/>
                    <a:pt x="22352" y="403"/>
                    <a:pt x="220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772;p53"/>
            <p:cNvSpPr/>
            <p:nvPr/>
          </p:nvSpPr>
          <p:spPr>
            <a:xfrm>
              <a:off x="623463" y="3733504"/>
              <a:ext cx="1435788" cy="780365"/>
            </a:xfrm>
            <a:custGeom>
              <a:avLst/>
              <a:gdLst/>
              <a:ahLst/>
              <a:cxnLst/>
              <a:rect l="l" t="t" r="r" b="b"/>
              <a:pathLst>
                <a:path w="41611" h="22616" extrusionOk="0">
                  <a:moveTo>
                    <a:pt x="38493" y="0"/>
                  </a:moveTo>
                  <a:cubicBezTo>
                    <a:pt x="38453" y="0"/>
                    <a:pt x="38431" y="29"/>
                    <a:pt x="38431" y="88"/>
                  </a:cubicBezTo>
                  <a:cubicBezTo>
                    <a:pt x="38431" y="463"/>
                    <a:pt x="38575" y="722"/>
                    <a:pt x="38546" y="1903"/>
                  </a:cubicBezTo>
                  <a:cubicBezTo>
                    <a:pt x="38546" y="2133"/>
                    <a:pt x="38488" y="2335"/>
                    <a:pt x="38459" y="2565"/>
                  </a:cubicBezTo>
                  <a:cubicBezTo>
                    <a:pt x="38200" y="3746"/>
                    <a:pt x="37307" y="4870"/>
                    <a:pt x="35982" y="5907"/>
                  </a:cubicBezTo>
                  <a:cubicBezTo>
                    <a:pt x="34945" y="6713"/>
                    <a:pt x="33649" y="7462"/>
                    <a:pt x="32209" y="8096"/>
                  </a:cubicBezTo>
                  <a:cubicBezTo>
                    <a:pt x="30913" y="8672"/>
                    <a:pt x="29501" y="9219"/>
                    <a:pt x="28032" y="9651"/>
                  </a:cubicBezTo>
                  <a:cubicBezTo>
                    <a:pt x="27053" y="9939"/>
                    <a:pt x="26045" y="10227"/>
                    <a:pt x="25037" y="10458"/>
                  </a:cubicBezTo>
                  <a:cubicBezTo>
                    <a:pt x="23280" y="10832"/>
                    <a:pt x="21551" y="11091"/>
                    <a:pt x="19910" y="11235"/>
                  </a:cubicBezTo>
                  <a:cubicBezTo>
                    <a:pt x="19449" y="11264"/>
                    <a:pt x="19017" y="11322"/>
                    <a:pt x="18585" y="11322"/>
                  </a:cubicBezTo>
                  <a:cubicBezTo>
                    <a:pt x="18277" y="11322"/>
                    <a:pt x="17855" y="11335"/>
                    <a:pt x="17403" y="11335"/>
                  </a:cubicBezTo>
                  <a:cubicBezTo>
                    <a:pt x="17176" y="11335"/>
                    <a:pt x="16943" y="11331"/>
                    <a:pt x="16712" y="11322"/>
                  </a:cubicBezTo>
                  <a:cubicBezTo>
                    <a:pt x="16251" y="11322"/>
                    <a:pt x="15791" y="11322"/>
                    <a:pt x="15503" y="11264"/>
                  </a:cubicBezTo>
                  <a:cubicBezTo>
                    <a:pt x="14437" y="11235"/>
                    <a:pt x="13083" y="11091"/>
                    <a:pt x="11700" y="10832"/>
                  </a:cubicBezTo>
                  <a:cubicBezTo>
                    <a:pt x="10347" y="10602"/>
                    <a:pt x="8935" y="10256"/>
                    <a:pt x="7754" y="9766"/>
                  </a:cubicBezTo>
                  <a:cubicBezTo>
                    <a:pt x="6573" y="9305"/>
                    <a:pt x="5508" y="8672"/>
                    <a:pt x="4903" y="7894"/>
                  </a:cubicBezTo>
                  <a:cubicBezTo>
                    <a:pt x="4787" y="7750"/>
                    <a:pt x="4701" y="7606"/>
                    <a:pt x="4615" y="7462"/>
                  </a:cubicBezTo>
                  <a:cubicBezTo>
                    <a:pt x="3902" y="6179"/>
                    <a:pt x="4064" y="4754"/>
                    <a:pt x="3844" y="4754"/>
                  </a:cubicBezTo>
                  <a:cubicBezTo>
                    <a:pt x="3841" y="4754"/>
                    <a:pt x="3839" y="4754"/>
                    <a:pt x="3837" y="4754"/>
                  </a:cubicBezTo>
                  <a:cubicBezTo>
                    <a:pt x="3750" y="4754"/>
                    <a:pt x="3722" y="4841"/>
                    <a:pt x="3693" y="4898"/>
                  </a:cubicBezTo>
                  <a:cubicBezTo>
                    <a:pt x="1" y="12924"/>
                    <a:pt x="10346" y="22616"/>
                    <a:pt x="21318" y="22616"/>
                  </a:cubicBezTo>
                  <a:cubicBezTo>
                    <a:pt x="22672" y="22616"/>
                    <a:pt x="24035" y="22468"/>
                    <a:pt x="25382" y="22152"/>
                  </a:cubicBezTo>
                  <a:cubicBezTo>
                    <a:pt x="33303" y="20280"/>
                    <a:pt x="38776" y="14433"/>
                    <a:pt x="40447" y="8067"/>
                  </a:cubicBezTo>
                  <a:cubicBezTo>
                    <a:pt x="41610" y="3573"/>
                    <a:pt x="38940" y="0"/>
                    <a:pt x="384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773;p53"/>
            <p:cNvSpPr/>
            <p:nvPr/>
          </p:nvSpPr>
          <p:spPr>
            <a:xfrm>
              <a:off x="1089799" y="4383763"/>
              <a:ext cx="717600" cy="286806"/>
            </a:xfrm>
            <a:custGeom>
              <a:avLst/>
              <a:gdLst/>
              <a:ahLst/>
              <a:cxnLst/>
              <a:rect l="l" t="t" r="r" b="b"/>
              <a:pathLst>
                <a:path w="20797" h="8312" extrusionOk="0">
                  <a:moveTo>
                    <a:pt x="19676" y="1"/>
                  </a:moveTo>
                  <a:cubicBezTo>
                    <a:pt x="19605" y="1"/>
                    <a:pt x="19541" y="54"/>
                    <a:pt x="19414" y="139"/>
                  </a:cubicBezTo>
                  <a:cubicBezTo>
                    <a:pt x="15036" y="3278"/>
                    <a:pt x="11205" y="3624"/>
                    <a:pt x="11090" y="3653"/>
                  </a:cubicBezTo>
                  <a:cubicBezTo>
                    <a:pt x="10859" y="3739"/>
                    <a:pt x="10658" y="3768"/>
                    <a:pt x="10427" y="3797"/>
                  </a:cubicBezTo>
                  <a:cubicBezTo>
                    <a:pt x="10326" y="3811"/>
                    <a:pt x="10218" y="3811"/>
                    <a:pt x="10114" y="3811"/>
                  </a:cubicBezTo>
                  <a:cubicBezTo>
                    <a:pt x="10009" y="3811"/>
                    <a:pt x="9909" y="3811"/>
                    <a:pt x="9822" y="3826"/>
                  </a:cubicBezTo>
                  <a:cubicBezTo>
                    <a:pt x="9057" y="3919"/>
                    <a:pt x="8328" y="3959"/>
                    <a:pt x="7638" y="3959"/>
                  </a:cubicBezTo>
                  <a:cubicBezTo>
                    <a:pt x="4513" y="3959"/>
                    <a:pt x="2191" y="3137"/>
                    <a:pt x="893" y="2760"/>
                  </a:cubicBezTo>
                  <a:cubicBezTo>
                    <a:pt x="819" y="2735"/>
                    <a:pt x="762" y="2722"/>
                    <a:pt x="716" y="2722"/>
                  </a:cubicBezTo>
                  <a:cubicBezTo>
                    <a:pt x="599" y="2722"/>
                    <a:pt x="552" y="2805"/>
                    <a:pt x="490" y="2990"/>
                  </a:cubicBezTo>
                  <a:cubicBezTo>
                    <a:pt x="0" y="4430"/>
                    <a:pt x="58" y="6072"/>
                    <a:pt x="1469" y="6821"/>
                  </a:cubicBezTo>
                  <a:cubicBezTo>
                    <a:pt x="3417" y="7887"/>
                    <a:pt x="5934" y="8311"/>
                    <a:pt x="8324" y="8311"/>
                  </a:cubicBezTo>
                  <a:cubicBezTo>
                    <a:pt x="9292" y="8311"/>
                    <a:pt x="10239" y="8242"/>
                    <a:pt x="11118" y="8117"/>
                  </a:cubicBezTo>
                  <a:cubicBezTo>
                    <a:pt x="12011" y="7973"/>
                    <a:pt x="12155" y="7973"/>
                    <a:pt x="12415" y="7916"/>
                  </a:cubicBezTo>
                  <a:cubicBezTo>
                    <a:pt x="12703" y="7829"/>
                    <a:pt x="13596" y="7628"/>
                    <a:pt x="14402" y="7369"/>
                  </a:cubicBezTo>
                  <a:cubicBezTo>
                    <a:pt x="16447" y="6677"/>
                    <a:pt x="18694" y="5583"/>
                    <a:pt x="20163" y="4027"/>
                  </a:cubicBezTo>
                  <a:cubicBezTo>
                    <a:pt x="20480" y="3710"/>
                    <a:pt x="20653" y="3307"/>
                    <a:pt x="20710" y="2846"/>
                  </a:cubicBezTo>
                  <a:cubicBezTo>
                    <a:pt x="20797" y="2069"/>
                    <a:pt x="20365" y="715"/>
                    <a:pt x="19760" y="23"/>
                  </a:cubicBezTo>
                  <a:cubicBezTo>
                    <a:pt x="19729" y="8"/>
                    <a:pt x="19702" y="1"/>
                    <a:pt x="196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774;p53"/>
            <p:cNvSpPr/>
            <p:nvPr/>
          </p:nvSpPr>
          <p:spPr>
            <a:xfrm>
              <a:off x="1307457" y="4384350"/>
              <a:ext cx="510881" cy="288013"/>
            </a:xfrm>
            <a:custGeom>
              <a:avLst/>
              <a:gdLst/>
              <a:ahLst/>
              <a:cxnLst/>
              <a:rect l="l" t="t" r="r" b="b"/>
              <a:pathLst>
                <a:path w="14806" h="8347" extrusionOk="0">
                  <a:moveTo>
                    <a:pt x="13366" y="0"/>
                  </a:moveTo>
                  <a:cubicBezTo>
                    <a:pt x="13240" y="0"/>
                    <a:pt x="12991" y="256"/>
                    <a:pt x="12011" y="871"/>
                  </a:cubicBezTo>
                  <a:cubicBezTo>
                    <a:pt x="10226" y="2023"/>
                    <a:pt x="8353" y="2772"/>
                    <a:pt x="6942" y="3175"/>
                  </a:cubicBezTo>
                  <a:cubicBezTo>
                    <a:pt x="6654" y="3261"/>
                    <a:pt x="6337" y="3348"/>
                    <a:pt x="6049" y="3434"/>
                  </a:cubicBezTo>
                  <a:cubicBezTo>
                    <a:pt x="5934" y="3463"/>
                    <a:pt x="5847" y="3492"/>
                    <a:pt x="5847" y="3607"/>
                  </a:cubicBezTo>
                  <a:cubicBezTo>
                    <a:pt x="5531" y="5335"/>
                    <a:pt x="4062" y="6631"/>
                    <a:pt x="2448" y="7380"/>
                  </a:cubicBezTo>
                  <a:cubicBezTo>
                    <a:pt x="720" y="8187"/>
                    <a:pt x="29" y="8014"/>
                    <a:pt x="0" y="8216"/>
                  </a:cubicBezTo>
                  <a:cubicBezTo>
                    <a:pt x="0" y="8244"/>
                    <a:pt x="58" y="8244"/>
                    <a:pt x="87" y="8244"/>
                  </a:cubicBezTo>
                  <a:cubicBezTo>
                    <a:pt x="720" y="8321"/>
                    <a:pt x="1316" y="8347"/>
                    <a:pt x="1889" y="8347"/>
                  </a:cubicBezTo>
                  <a:cubicBezTo>
                    <a:pt x="2176" y="8347"/>
                    <a:pt x="2458" y="8340"/>
                    <a:pt x="2737" y="8331"/>
                  </a:cubicBezTo>
                  <a:cubicBezTo>
                    <a:pt x="3831" y="8302"/>
                    <a:pt x="3687" y="8302"/>
                    <a:pt x="4810" y="8158"/>
                  </a:cubicBezTo>
                  <a:cubicBezTo>
                    <a:pt x="5703" y="8014"/>
                    <a:pt x="5847" y="8014"/>
                    <a:pt x="6107" y="7928"/>
                  </a:cubicBezTo>
                  <a:lnTo>
                    <a:pt x="6971" y="7726"/>
                  </a:lnTo>
                  <a:cubicBezTo>
                    <a:pt x="9390" y="7035"/>
                    <a:pt x="12127" y="5883"/>
                    <a:pt x="13855" y="4039"/>
                  </a:cubicBezTo>
                  <a:cubicBezTo>
                    <a:pt x="14805" y="3002"/>
                    <a:pt x="14402" y="1303"/>
                    <a:pt x="13538" y="179"/>
                  </a:cubicBezTo>
                  <a:cubicBezTo>
                    <a:pt x="13461" y="64"/>
                    <a:pt x="13429" y="0"/>
                    <a:pt x="13366" y="0"/>
                  </a:cubicBez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775;p53"/>
            <p:cNvSpPr/>
            <p:nvPr/>
          </p:nvSpPr>
          <p:spPr>
            <a:xfrm>
              <a:off x="1086797" y="3732365"/>
              <a:ext cx="968072" cy="783091"/>
            </a:xfrm>
            <a:custGeom>
              <a:avLst/>
              <a:gdLst/>
              <a:ahLst/>
              <a:cxnLst/>
              <a:rect l="l" t="t" r="r" b="b"/>
              <a:pathLst>
                <a:path w="28056" h="22695" extrusionOk="0">
                  <a:moveTo>
                    <a:pt x="25069" y="1"/>
                  </a:moveTo>
                  <a:cubicBezTo>
                    <a:pt x="25023" y="1"/>
                    <a:pt x="24999" y="39"/>
                    <a:pt x="25003" y="121"/>
                  </a:cubicBezTo>
                  <a:cubicBezTo>
                    <a:pt x="25031" y="467"/>
                    <a:pt x="25147" y="841"/>
                    <a:pt x="25147" y="1907"/>
                  </a:cubicBezTo>
                  <a:cubicBezTo>
                    <a:pt x="25147" y="2598"/>
                    <a:pt x="24974" y="3232"/>
                    <a:pt x="24542" y="3808"/>
                  </a:cubicBezTo>
                  <a:cubicBezTo>
                    <a:pt x="23130" y="5796"/>
                    <a:pt x="20509" y="7409"/>
                    <a:pt x="18262" y="8359"/>
                  </a:cubicBezTo>
                  <a:cubicBezTo>
                    <a:pt x="17802" y="8532"/>
                    <a:pt x="18205" y="8935"/>
                    <a:pt x="17369" y="11067"/>
                  </a:cubicBezTo>
                  <a:cubicBezTo>
                    <a:pt x="15209" y="16568"/>
                    <a:pt x="8498" y="20774"/>
                    <a:pt x="2651" y="21091"/>
                  </a:cubicBezTo>
                  <a:cubicBezTo>
                    <a:pt x="2077" y="21118"/>
                    <a:pt x="1635" y="21127"/>
                    <a:pt x="1293" y="21127"/>
                  </a:cubicBezTo>
                  <a:cubicBezTo>
                    <a:pt x="448" y="21127"/>
                    <a:pt x="216" y="21068"/>
                    <a:pt x="135" y="21068"/>
                  </a:cubicBezTo>
                  <a:cubicBezTo>
                    <a:pt x="109" y="21068"/>
                    <a:pt x="98" y="21074"/>
                    <a:pt x="87" y="21091"/>
                  </a:cubicBezTo>
                  <a:cubicBezTo>
                    <a:pt x="1" y="21321"/>
                    <a:pt x="3889" y="22617"/>
                    <a:pt x="7144" y="22675"/>
                  </a:cubicBezTo>
                  <a:cubicBezTo>
                    <a:pt x="7539" y="22689"/>
                    <a:pt x="7852" y="22694"/>
                    <a:pt x="8108" y="22694"/>
                  </a:cubicBezTo>
                  <a:cubicBezTo>
                    <a:pt x="8917" y="22694"/>
                    <a:pt x="9155" y="22639"/>
                    <a:pt x="9592" y="22617"/>
                  </a:cubicBezTo>
                  <a:cubicBezTo>
                    <a:pt x="9880" y="22617"/>
                    <a:pt x="11637" y="22329"/>
                    <a:pt x="11954" y="22243"/>
                  </a:cubicBezTo>
                  <a:cubicBezTo>
                    <a:pt x="12530" y="22099"/>
                    <a:pt x="13078" y="21955"/>
                    <a:pt x="13625" y="21811"/>
                  </a:cubicBezTo>
                  <a:cubicBezTo>
                    <a:pt x="22842" y="19045"/>
                    <a:pt x="28056" y="10059"/>
                    <a:pt x="27192" y="4355"/>
                  </a:cubicBezTo>
                  <a:cubicBezTo>
                    <a:pt x="26813" y="1957"/>
                    <a:pt x="25394" y="1"/>
                    <a:pt x="25069" y="1"/>
                  </a:cubicBez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776;p53"/>
            <p:cNvSpPr/>
            <p:nvPr/>
          </p:nvSpPr>
          <p:spPr>
            <a:xfrm>
              <a:off x="795954" y="4080976"/>
              <a:ext cx="289083" cy="280043"/>
            </a:xfrm>
            <a:custGeom>
              <a:avLst/>
              <a:gdLst/>
              <a:ahLst/>
              <a:cxnLst/>
              <a:rect l="l" t="t" r="r" b="b"/>
              <a:pathLst>
                <a:path w="8378" h="8116" extrusionOk="0">
                  <a:moveTo>
                    <a:pt x="398" y="1"/>
                  </a:moveTo>
                  <a:cubicBezTo>
                    <a:pt x="199" y="1"/>
                    <a:pt x="1" y="163"/>
                    <a:pt x="19" y="416"/>
                  </a:cubicBezTo>
                  <a:cubicBezTo>
                    <a:pt x="364" y="4017"/>
                    <a:pt x="4253" y="7445"/>
                    <a:pt x="7796" y="8107"/>
                  </a:cubicBezTo>
                  <a:cubicBezTo>
                    <a:pt x="7824" y="8113"/>
                    <a:pt x="7850" y="8116"/>
                    <a:pt x="7876" y="8116"/>
                  </a:cubicBezTo>
                  <a:cubicBezTo>
                    <a:pt x="8224" y="8116"/>
                    <a:pt x="8377" y="7602"/>
                    <a:pt x="8055" y="7387"/>
                  </a:cubicBezTo>
                  <a:lnTo>
                    <a:pt x="8055" y="7387"/>
                  </a:lnTo>
                  <a:cubicBezTo>
                    <a:pt x="8060" y="7390"/>
                    <a:pt x="8062" y="7392"/>
                    <a:pt x="8061" y="7392"/>
                  </a:cubicBezTo>
                  <a:cubicBezTo>
                    <a:pt x="8022" y="7392"/>
                    <a:pt x="4417" y="5430"/>
                    <a:pt x="2064" y="2433"/>
                  </a:cubicBezTo>
                  <a:cubicBezTo>
                    <a:pt x="1517" y="1713"/>
                    <a:pt x="710" y="244"/>
                    <a:pt x="710" y="186"/>
                  </a:cubicBezTo>
                  <a:cubicBezTo>
                    <a:pt x="635" y="58"/>
                    <a:pt x="516" y="1"/>
                    <a:pt x="3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777;p53"/>
            <p:cNvSpPr/>
            <p:nvPr/>
          </p:nvSpPr>
          <p:spPr>
            <a:xfrm>
              <a:off x="1157912" y="4328140"/>
              <a:ext cx="181358" cy="99029"/>
            </a:xfrm>
            <a:custGeom>
              <a:avLst/>
              <a:gdLst/>
              <a:ahLst/>
              <a:cxnLst/>
              <a:rect l="l" t="t" r="r" b="b"/>
              <a:pathLst>
                <a:path w="5256" h="2870" extrusionOk="0">
                  <a:moveTo>
                    <a:pt x="2982" y="1"/>
                  </a:moveTo>
                  <a:cubicBezTo>
                    <a:pt x="2081" y="1"/>
                    <a:pt x="1131" y="354"/>
                    <a:pt x="647" y="1059"/>
                  </a:cubicBezTo>
                  <a:cubicBezTo>
                    <a:pt x="1" y="2029"/>
                    <a:pt x="983" y="2870"/>
                    <a:pt x="2351" y="2870"/>
                  </a:cubicBezTo>
                  <a:cubicBezTo>
                    <a:pt x="2811" y="2870"/>
                    <a:pt x="3315" y="2775"/>
                    <a:pt x="3816" y="2557"/>
                  </a:cubicBezTo>
                  <a:cubicBezTo>
                    <a:pt x="5256" y="1895"/>
                    <a:pt x="5141" y="627"/>
                    <a:pt x="4075" y="195"/>
                  </a:cubicBezTo>
                  <a:cubicBezTo>
                    <a:pt x="3747" y="66"/>
                    <a:pt x="3369" y="1"/>
                    <a:pt x="2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778;p53"/>
            <p:cNvSpPr/>
            <p:nvPr/>
          </p:nvSpPr>
          <p:spPr>
            <a:xfrm>
              <a:off x="1519146" y="4277382"/>
              <a:ext cx="190571" cy="98443"/>
            </a:xfrm>
            <a:custGeom>
              <a:avLst/>
              <a:gdLst/>
              <a:ahLst/>
              <a:cxnLst/>
              <a:rect l="l" t="t" r="r" b="b"/>
              <a:pathLst>
                <a:path w="5523" h="2853" extrusionOk="0">
                  <a:moveTo>
                    <a:pt x="2876" y="0"/>
                  </a:moveTo>
                  <a:cubicBezTo>
                    <a:pt x="2157" y="0"/>
                    <a:pt x="1416" y="231"/>
                    <a:pt x="922" y="629"/>
                  </a:cubicBezTo>
                  <a:cubicBezTo>
                    <a:pt x="0" y="1349"/>
                    <a:pt x="260" y="2617"/>
                    <a:pt x="1815" y="2818"/>
                  </a:cubicBezTo>
                  <a:cubicBezTo>
                    <a:pt x="1986" y="2841"/>
                    <a:pt x="2153" y="2852"/>
                    <a:pt x="2316" y="2852"/>
                  </a:cubicBezTo>
                  <a:cubicBezTo>
                    <a:pt x="4196" y="2852"/>
                    <a:pt x="5523" y="1413"/>
                    <a:pt x="4436" y="485"/>
                  </a:cubicBezTo>
                  <a:cubicBezTo>
                    <a:pt x="4024" y="151"/>
                    <a:pt x="3457" y="0"/>
                    <a:pt x="28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779;p53"/>
            <p:cNvSpPr/>
            <p:nvPr/>
          </p:nvSpPr>
          <p:spPr>
            <a:xfrm>
              <a:off x="1513177" y="3820355"/>
              <a:ext cx="241535" cy="246193"/>
            </a:xfrm>
            <a:custGeom>
              <a:avLst/>
              <a:gdLst/>
              <a:ahLst/>
              <a:cxnLst/>
              <a:rect l="l" t="t" r="r" b="b"/>
              <a:pathLst>
                <a:path w="7000" h="7135" extrusionOk="0">
                  <a:moveTo>
                    <a:pt x="3351" y="0"/>
                  </a:moveTo>
                  <a:cubicBezTo>
                    <a:pt x="2080" y="0"/>
                    <a:pt x="836" y="788"/>
                    <a:pt x="433" y="2151"/>
                  </a:cubicBezTo>
                  <a:cubicBezTo>
                    <a:pt x="1" y="3591"/>
                    <a:pt x="260" y="5694"/>
                    <a:pt x="1470" y="6702"/>
                  </a:cubicBezTo>
                  <a:cubicBezTo>
                    <a:pt x="1700" y="6875"/>
                    <a:pt x="1959" y="7019"/>
                    <a:pt x="2190" y="7134"/>
                  </a:cubicBezTo>
                  <a:lnTo>
                    <a:pt x="2247" y="7134"/>
                  </a:lnTo>
                  <a:cubicBezTo>
                    <a:pt x="3716" y="6702"/>
                    <a:pt x="5128" y="6155"/>
                    <a:pt x="6424" y="5579"/>
                  </a:cubicBezTo>
                  <a:cubicBezTo>
                    <a:pt x="7000" y="4196"/>
                    <a:pt x="6568" y="2122"/>
                    <a:pt x="5733" y="1114"/>
                  </a:cubicBezTo>
                  <a:cubicBezTo>
                    <a:pt x="5272" y="538"/>
                    <a:pt x="4580" y="192"/>
                    <a:pt x="3889" y="48"/>
                  </a:cubicBezTo>
                  <a:cubicBezTo>
                    <a:pt x="3711" y="16"/>
                    <a:pt x="3530" y="0"/>
                    <a:pt x="33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780;p53"/>
            <p:cNvSpPr/>
            <p:nvPr/>
          </p:nvSpPr>
          <p:spPr>
            <a:xfrm>
              <a:off x="1001328" y="3910311"/>
              <a:ext cx="246504" cy="216864"/>
            </a:xfrm>
            <a:custGeom>
              <a:avLst/>
              <a:gdLst/>
              <a:ahLst/>
              <a:cxnLst/>
              <a:rect l="l" t="t" r="r" b="b"/>
              <a:pathLst>
                <a:path w="7144" h="6285" extrusionOk="0">
                  <a:moveTo>
                    <a:pt x="4070" y="1"/>
                  </a:moveTo>
                  <a:cubicBezTo>
                    <a:pt x="3472" y="1"/>
                    <a:pt x="2859" y="180"/>
                    <a:pt x="2305" y="581"/>
                  </a:cubicBezTo>
                  <a:cubicBezTo>
                    <a:pt x="1066" y="1416"/>
                    <a:pt x="0" y="3231"/>
                    <a:pt x="346" y="4815"/>
                  </a:cubicBezTo>
                  <a:cubicBezTo>
                    <a:pt x="433" y="5103"/>
                    <a:pt x="519" y="5362"/>
                    <a:pt x="634" y="5622"/>
                  </a:cubicBezTo>
                  <a:cubicBezTo>
                    <a:pt x="692" y="5679"/>
                    <a:pt x="721" y="5737"/>
                    <a:pt x="778" y="5823"/>
                  </a:cubicBezTo>
                  <a:cubicBezTo>
                    <a:pt x="2190" y="6083"/>
                    <a:pt x="3515" y="6227"/>
                    <a:pt x="4580" y="6255"/>
                  </a:cubicBezTo>
                  <a:cubicBezTo>
                    <a:pt x="4868" y="6255"/>
                    <a:pt x="5300" y="6284"/>
                    <a:pt x="5790" y="6284"/>
                  </a:cubicBezTo>
                  <a:cubicBezTo>
                    <a:pt x="6597" y="5362"/>
                    <a:pt x="7144" y="4037"/>
                    <a:pt x="7144" y="3029"/>
                  </a:cubicBezTo>
                  <a:cubicBezTo>
                    <a:pt x="7144" y="2223"/>
                    <a:pt x="6798" y="1532"/>
                    <a:pt x="6337" y="984"/>
                  </a:cubicBezTo>
                  <a:cubicBezTo>
                    <a:pt x="5759" y="372"/>
                    <a:pt x="4930" y="1"/>
                    <a:pt x="40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781;p53"/>
            <p:cNvSpPr/>
            <p:nvPr/>
          </p:nvSpPr>
          <p:spPr>
            <a:xfrm>
              <a:off x="1279612" y="3930186"/>
              <a:ext cx="221660" cy="193987"/>
            </a:xfrm>
            <a:custGeom>
              <a:avLst/>
              <a:gdLst/>
              <a:ahLst/>
              <a:cxnLst/>
              <a:rect l="l" t="t" r="r" b="b"/>
              <a:pathLst>
                <a:path w="6424" h="5622" extrusionOk="0">
                  <a:moveTo>
                    <a:pt x="3495" y="0"/>
                  </a:moveTo>
                  <a:cubicBezTo>
                    <a:pt x="2656" y="0"/>
                    <a:pt x="1808" y="369"/>
                    <a:pt x="1239" y="1157"/>
                  </a:cubicBezTo>
                  <a:cubicBezTo>
                    <a:pt x="433" y="2252"/>
                    <a:pt x="1" y="4124"/>
                    <a:pt x="750" y="5391"/>
                  </a:cubicBezTo>
                  <a:cubicBezTo>
                    <a:pt x="807" y="5478"/>
                    <a:pt x="836" y="5535"/>
                    <a:pt x="894" y="5622"/>
                  </a:cubicBezTo>
                  <a:cubicBezTo>
                    <a:pt x="2535" y="5478"/>
                    <a:pt x="4264" y="5219"/>
                    <a:pt x="6021" y="4815"/>
                  </a:cubicBezTo>
                  <a:cubicBezTo>
                    <a:pt x="6366" y="3836"/>
                    <a:pt x="6424" y="2655"/>
                    <a:pt x="6165" y="1877"/>
                  </a:cubicBezTo>
                  <a:cubicBezTo>
                    <a:pt x="5905" y="1186"/>
                    <a:pt x="5445" y="639"/>
                    <a:pt x="4869" y="351"/>
                  </a:cubicBezTo>
                  <a:cubicBezTo>
                    <a:pt x="4450" y="120"/>
                    <a:pt x="3974"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782;p53"/>
            <p:cNvSpPr/>
            <p:nvPr/>
          </p:nvSpPr>
          <p:spPr>
            <a:xfrm>
              <a:off x="779702" y="3840437"/>
              <a:ext cx="216691" cy="232046"/>
            </a:xfrm>
            <a:custGeom>
              <a:avLst/>
              <a:gdLst/>
              <a:ahLst/>
              <a:cxnLst/>
              <a:rect l="l" t="t" r="r" b="b"/>
              <a:pathLst>
                <a:path w="6280" h="6725" extrusionOk="0">
                  <a:moveTo>
                    <a:pt x="3112" y="1"/>
                  </a:moveTo>
                  <a:cubicBezTo>
                    <a:pt x="2108" y="1"/>
                    <a:pt x="1114" y="514"/>
                    <a:pt x="634" y="1540"/>
                  </a:cubicBezTo>
                  <a:cubicBezTo>
                    <a:pt x="173" y="2491"/>
                    <a:pt x="0" y="3816"/>
                    <a:pt x="375" y="4853"/>
                  </a:cubicBezTo>
                  <a:cubicBezTo>
                    <a:pt x="980" y="5630"/>
                    <a:pt x="2045" y="6235"/>
                    <a:pt x="3226" y="6725"/>
                  </a:cubicBezTo>
                  <a:cubicBezTo>
                    <a:pt x="3802" y="6696"/>
                    <a:pt x="4378" y="6552"/>
                    <a:pt x="4839" y="6235"/>
                  </a:cubicBezTo>
                  <a:cubicBezTo>
                    <a:pt x="6222" y="5342"/>
                    <a:pt x="6279" y="2692"/>
                    <a:pt x="5559" y="1396"/>
                  </a:cubicBezTo>
                  <a:cubicBezTo>
                    <a:pt x="5214" y="791"/>
                    <a:pt x="4666" y="359"/>
                    <a:pt x="4062" y="158"/>
                  </a:cubicBezTo>
                  <a:cubicBezTo>
                    <a:pt x="3755" y="53"/>
                    <a:pt x="3433" y="1"/>
                    <a:pt x="31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783;p53"/>
            <p:cNvSpPr/>
            <p:nvPr/>
          </p:nvSpPr>
          <p:spPr>
            <a:xfrm>
              <a:off x="1740773" y="3708660"/>
              <a:ext cx="210757" cy="231770"/>
            </a:xfrm>
            <a:custGeom>
              <a:avLst/>
              <a:gdLst/>
              <a:ahLst/>
              <a:cxnLst/>
              <a:rect l="l" t="t" r="r" b="b"/>
              <a:pathLst>
                <a:path w="6108" h="6717" extrusionOk="0">
                  <a:moveTo>
                    <a:pt x="2992" y="1"/>
                  </a:moveTo>
                  <a:cubicBezTo>
                    <a:pt x="1689" y="1"/>
                    <a:pt x="429" y="889"/>
                    <a:pt x="202" y="2335"/>
                  </a:cubicBezTo>
                  <a:cubicBezTo>
                    <a:pt x="1" y="3660"/>
                    <a:pt x="490" y="5532"/>
                    <a:pt x="1729" y="6339"/>
                  </a:cubicBezTo>
                  <a:cubicBezTo>
                    <a:pt x="1931" y="6483"/>
                    <a:pt x="2161" y="6598"/>
                    <a:pt x="2449" y="6627"/>
                  </a:cubicBezTo>
                  <a:cubicBezTo>
                    <a:pt x="2634" y="6688"/>
                    <a:pt x="2844" y="6717"/>
                    <a:pt x="3061" y="6717"/>
                  </a:cubicBezTo>
                  <a:cubicBezTo>
                    <a:pt x="3250" y="6717"/>
                    <a:pt x="3443" y="6696"/>
                    <a:pt x="3630" y="6655"/>
                  </a:cubicBezTo>
                  <a:cubicBezTo>
                    <a:pt x="4955" y="5618"/>
                    <a:pt x="5848" y="4495"/>
                    <a:pt x="6107" y="3314"/>
                  </a:cubicBezTo>
                  <a:cubicBezTo>
                    <a:pt x="5934" y="2306"/>
                    <a:pt x="5473" y="1298"/>
                    <a:pt x="4897" y="751"/>
                  </a:cubicBezTo>
                  <a:cubicBezTo>
                    <a:pt x="4350" y="261"/>
                    <a:pt x="3688" y="2"/>
                    <a:pt x="3054" y="2"/>
                  </a:cubicBezTo>
                  <a:cubicBezTo>
                    <a:pt x="3033" y="1"/>
                    <a:pt x="3012" y="1"/>
                    <a:pt x="29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784;p53"/>
            <p:cNvSpPr/>
            <p:nvPr/>
          </p:nvSpPr>
          <p:spPr>
            <a:xfrm>
              <a:off x="770730" y="3016925"/>
              <a:ext cx="1080386" cy="885467"/>
            </a:xfrm>
            <a:custGeom>
              <a:avLst/>
              <a:gdLst/>
              <a:ahLst/>
              <a:cxnLst/>
              <a:rect l="l" t="t" r="r" b="b"/>
              <a:pathLst>
                <a:path w="31311" h="25662" extrusionOk="0">
                  <a:moveTo>
                    <a:pt x="12243" y="1"/>
                  </a:moveTo>
                  <a:cubicBezTo>
                    <a:pt x="11148" y="347"/>
                    <a:pt x="9938" y="1009"/>
                    <a:pt x="9017" y="1614"/>
                  </a:cubicBezTo>
                  <a:cubicBezTo>
                    <a:pt x="4034" y="5071"/>
                    <a:pt x="1" y="12272"/>
                    <a:pt x="145" y="18090"/>
                  </a:cubicBezTo>
                  <a:cubicBezTo>
                    <a:pt x="145" y="18954"/>
                    <a:pt x="375" y="19645"/>
                    <a:pt x="721" y="20106"/>
                  </a:cubicBezTo>
                  <a:cubicBezTo>
                    <a:pt x="1077" y="20601"/>
                    <a:pt x="1553" y="20855"/>
                    <a:pt x="2027" y="20855"/>
                  </a:cubicBezTo>
                  <a:cubicBezTo>
                    <a:pt x="3125" y="20855"/>
                    <a:pt x="4208" y="19490"/>
                    <a:pt x="3745" y="16592"/>
                  </a:cubicBezTo>
                  <a:cubicBezTo>
                    <a:pt x="3630" y="15901"/>
                    <a:pt x="3889" y="15008"/>
                    <a:pt x="4638" y="14835"/>
                  </a:cubicBezTo>
                  <a:cubicBezTo>
                    <a:pt x="4737" y="14806"/>
                    <a:pt x="4834" y="14792"/>
                    <a:pt x="4926" y="14792"/>
                  </a:cubicBezTo>
                  <a:cubicBezTo>
                    <a:pt x="5293" y="14792"/>
                    <a:pt x="5601" y="15009"/>
                    <a:pt x="5762" y="15354"/>
                  </a:cubicBezTo>
                  <a:cubicBezTo>
                    <a:pt x="6107" y="16160"/>
                    <a:pt x="5819" y="17456"/>
                    <a:pt x="5503" y="18292"/>
                  </a:cubicBezTo>
                  <a:cubicBezTo>
                    <a:pt x="3930" y="22137"/>
                    <a:pt x="5774" y="23522"/>
                    <a:pt x="7440" y="23522"/>
                  </a:cubicBezTo>
                  <a:cubicBezTo>
                    <a:pt x="8032" y="23522"/>
                    <a:pt x="8602" y="23347"/>
                    <a:pt x="8988" y="23044"/>
                  </a:cubicBezTo>
                  <a:cubicBezTo>
                    <a:pt x="10111" y="22123"/>
                    <a:pt x="10255" y="20481"/>
                    <a:pt x="10169" y="19041"/>
                  </a:cubicBezTo>
                  <a:cubicBezTo>
                    <a:pt x="10111" y="17773"/>
                    <a:pt x="9794" y="16707"/>
                    <a:pt x="9996" y="15325"/>
                  </a:cubicBezTo>
                  <a:cubicBezTo>
                    <a:pt x="10140" y="14403"/>
                    <a:pt x="10572" y="13193"/>
                    <a:pt x="11407" y="12819"/>
                  </a:cubicBezTo>
                  <a:cubicBezTo>
                    <a:pt x="11559" y="12738"/>
                    <a:pt x="11717" y="12703"/>
                    <a:pt x="11874" y="12703"/>
                  </a:cubicBezTo>
                  <a:cubicBezTo>
                    <a:pt x="12165" y="12703"/>
                    <a:pt x="12450" y="12823"/>
                    <a:pt x="12675" y="12992"/>
                  </a:cubicBezTo>
                  <a:cubicBezTo>
                    <a:pt x="13539" y="13712"/>
                    <a:pt x="13769" y="14979"/>
                    <a:pt x="13740" y="16074"/>
                  </a:cubicBezTo>
                  <a:cubicBezTo>
                    <a:pt x="13683" y="19473"/>
                    <a:pt x="12300" y="20654"/>
                    <a:pt x="12675" y="22958"/>
                  </a:cubicBezTo>
                  <a:cubicBezTo>
                    <a:pt x="12704" y="23188"/>
                    <a:pt x="12732" y="23476"/>
                    <a:pt x="12848" y="23764"/>
                  </a:cubicBezTo>
                  <a:cubicBezTo>
                    <a:pt x="13417" y="25204"/>
                    <a:pt x="14551" y="25661"/>
                    <a:pt x="15593" y="25661"/>
                  </a:cubicBezTo>
                  <a:cubicBezTo>
                    <a:pt x="16343" y="25661"/>
                    <a:pt x="17046" y="25424"/>
                    <a:pt x="17456" y="25147"/>
                  </a:cubicBezTo>
                  <a:cubicBezTo>
                    <a:pt x="18436" y="24513"/>
                    <a:pt x="18637" y="23102"/>
                    <a:pt x="18580" y="21950"/>
                  </a:cubicBezTo>
                  <a:cubicBezTo>
                    <a:pt x="18349" y="19069"/>
                    <a:pt x="17139" y="17946"/>
                    <a:pt x="17485" y="15872"/>
                  </a:cubicBezTo>
                  <a:cubicBezTo>
                    <a:pt x="17569" y="15338"/>
                    <a:pt x="17983" y="14776"/>
                    <a:pt x="18565" y="14776"/>
                  </a:cubicBezTo>
                  <a:cubicBezTo>
                    <a:pt x="18579" y="14776"/>
                    <a:pt x="18594" y="14777"/>
                    <a:pt x="18608" y="14778"/>
                  </a:cubicBezTo>
                  <a:cubicBezTo>
                    <a:pt x="19242" y="14835"/>
                    <a:pt x="19617" y="15181"/>
                    <a:pt x="19876" y="15757"/>
                  </a:cubicBezTo>
                  <a:cubicBezTo>
                    <a:pt x="20106" y="16333"/>
                    <a:pt x="20020" y="16736"/>
                    <a:pt x="20250" y="17485"/>
                  </a:cubicBezTo>
                  <a:cubicBezTo>
                    <a:pt x="20538" y="18349"/>
                    <a:pt x="21057" y="19098"/>
                    <a:pt x="21719" y="19473"/>
                  </a:cubicBezTo>
                  <a:cubicBezTo>
                    <a:pt x="21972" y="19599"/>
                    <a:pt x="22225" y="19679"/>
                    <a:pt x="22501" y="19679"/>
                  </a:cubicBezTo>
                  <a:cubicBezTo>
                    <a:pt x="22602" y="19679"/>
                    <a:pt x="22706" y="19669"/>
                    <a:pt x="22814" y="19645"/>
                  </a:cubicBezTo>
                  <a:cubicBezTo>
                    <a:pt x="23332" y="19588"/>
                    <a:pt x="23793" y="19501"/>
                    <a:pt x="24254" y="18810"/>
                  </a:cubicBezTo>
                  <a:cubicBezTo>
                    <a:pt x="24945" y="17802"/>
                    <a:pt x="24657" y="16333"/>
                    <a:pt x="24225" y="15210"/>
                  </a:cubicBezTo>
                  <a:cubicBezTo>
                    <a:pt x="24081" y="14835"/>
                    <a:pt x="23851" y="14403"/>
                    <a:pt x="23649" y="14000"/>
                  </a:cubicBezTo>
                  <a:cubicBezTo>
                    <a:pt x="23217" y="13164"/>
                    <a:pt x="22699" y="12416"/>
                    <a:pt x="22526" y="12185"/>
                  </a:cubicBezTo>
                  <a:cubicBezTo>
                    <a:pt x="22094" y="11667"/>
                    <a:pt x="21489" y="10687"/>
                    <a:pt x="21546" y="9967"/>
                  </a:cubicBezTo>
                  <a:cubicBezTo>
                    <a:pt x="21604" y="9679"/>
                    <a:pt x="21834" y="9391"/>
                    <a:pt x="22122" y="9362"/>
                  </a:cubicBezTo>
                  <a:cubicBezTo>
                    <a:pt x="22353" y="9362"/>
                    <a:pt x="22526" y="9362"/>
                    <a:pt x="22699" y="9391"/>
                  </a:cubicBezTo>
                  <a:cubicBezTo>
                    <a:pt x="23390" y="9564"/>
                    <a:pt x="23937" y="9996"/>
                    <a:pt x="24369" y="10543"/>
                  </a:cubicBezTo>
                  <a:cubicBezTo>
                    <a:pt x="24657" y="10947"/>
                    <a:pt x="24859" y="11379"/>
                    <a:pt x="25089" y="11839"/>
                  </a:cubicBezTo>
                  <a:cubicBezTo>
                    <a:pt x="25723" y="13366"/>
                    <a:pt x="25953" y="16477"/>
                    <a:pt x="28027" y="17831"/>
                  </a:cubicBezTo>
                  <a:cubicBezTo>
                    <a:pt x="28373" y="18032"/>
                    <a:pt x="28719" y="18148"/>
                    <a:pt x="29122" y="18148"/>
                  </a:cubicBezTo>
                  <a:cubicBezTo>
                    <a:pt x="29986" y="18119"/>
                    <a:pt x="30677" y="17860"/>
                    <a:pt x="31023" y="17053"/>
                  </a:cubicBezTo>
                  <a:cubicBezTo>
                    <a:pt x="31311" y="16391"/>
                    <a:pt x="31282" y="15814"/>
                    <a:pt x="31282" y="15152"/>
                  </a:cubicBezTo>
                  <a:lnTo>
                    <a:pt x="31282" y="14864"/>
                  </a:lnTo>
                  <a:cubicBezTo>
                    <a:pt x="31253" y="14691"/>
                    <a:pt x="31196" y="14835"/>
                    <a:pt x="31138" y="14317"/>
                  </a:cubicBezTo>
                  <a:cubicBezTo>
                    <a:pt x="30994" y="13597"/>
                    <a:pt x="30389" y="12012"/>
                    <a:pt x="30044" y="11292"/>
                  </a:cubicBezTo>
                  <a:cubicBezTo>
                    <a:pt x="29122" y="9276"/>
                    <a:pt x="27739" y="7202"/>
                    <a:pt x="26069" y="5416"/>
                  </a:cubicBezTo>
                  <a:lnTo>
                    <a:pt x="25953" y="5416"/>
                  </a:lnTo>
                  <a:cubicBezTo>
                    <a:pt x="25205" y="5387"/>
                    <a:pt x="24657" y="4984"/>
                    <a:pt x="24196" y="4696"/>
                  </a:cubicBezTo>
                  <a:cubicBezTo>
                    <a:pt x="24159" y="4680"/>
                    <a:pt x="24128" y="4673"/>
                    <a:pt x="24103" y="4673"/>
                  </a:cubicBezTo>
                  <a:cubicBezTo>
                    <a:pt x="23990" y="4673"/>
                    <a:pt x="23968" y="4809"/>
                    <a:pt x="23851" y="4926"/>
                  </a:cubicBezTo>
                  <a:cubicBezTo>
                    <a:pt x="23707" y="5099"/>
                    <a:pt x="23534" y="5272"/>
                    <a:pt x="23332" y="5359"/>
                  </a:cubicBezTo>
                  <a:cubicBezTo>
                    <a:pt x="23156" y="5416"/>
                    <a:pt x="22988" y="5442"/>
                    <a:pt x="22829" y="5442"/>
                  </a:cubicBezTo>
                  <a:cubicBezTo>
                    <a:pt x="22023" y="5442"/>
                    <a:pt x="21422" y="4769"/>
                    <a:pt x="20942" y="3976"/>
                  </a:cubicBezTo>
                  <a:cubicBezTo>
                    <a:pt x="20907" y="3927"/>
                    <a:pt x="20874" y="3909"/>
                    <a:pt x="20837" y="3909"/>
                  </a:cubicBezTo>
                  <a:cubicBezTo>
                    <a:pt x="20720" y="3909"/>
                    <a:pt x="20564" y="4091"/>
                    <a:pt x="20193" y="4091"/>
                  </a:cubicBezTo>
                  <a:cubicBezTo>
                    <a:pt x="19472" y="4091"/>
                    <a:pt x="18925" y="3515"/>
                    <a:pt x="18637" y="2766"/>
                  </a:cubicBezTo>
                  <a:cubicBezTo>
                    <a:pt x="18493" y="2795"/>
                    <a:pt x="18378" y="2824"/>
                    <a:pt x="18234" y="2824"/>
                  </a:cubicBezTo>
                  <a:cubicBezTo>
                    <a:pt x="18196" y="2828"/>
                    <a:pt x="18160" y="2830"/>
                    <a:pt x="18126" y="2830"/>
                  </a:cubicBezTo>
                  <a:cubicBezTo>
                    <a:pt x="17820" y="2830"/>
                    <a:pt x="17677" y="2674"/>
                    <a:pt x="17571" y="2674"/>
                  </a:cubicBezTo>
                  <a:cubicBezTo>
                    <a:pt x="17530" y="2674"/>
                    <a:pt x="17494" y="2698"/>
                    <a:pt x="17456" y="2766"/>
                  </a:cubicBezTo>
                  <a:cubicBezTo>
                    <a:pt x="16987" y="3630"/>
                    <a:pt x="16370" y="4388"/>
                    <a:pt x="15497" y="4388"/>
                  </a:cubicBezTo>
                  <a:cubicBezTo>
                    <a:pt x="15351" y="4388"/>
                    <a:pt x="15197" y="4367"/>
                    <a:pt x="15037" y="4322"/>
                  </a:cubicBezTo>
                  <a:cubicBezTo>
                    <a:pt x="14777" y="4235"/>
                    <a:pt x="14605" y="4062"/>
                    <a:pt x="14432" y="3890"/>
                  </a:cubicBezTo>
                  <a:cubicBezTo>
                    <a:pt x="14301" y="3780"/>
                    <a:pt x="14269" y="3638"/>
                    <a:pt x="14174" y="3638"/>
                  </a:cubicBezTo>
                  <a:cubicBezTo>
                    <a:pt x="14143" y="3638"/>
                    <a:pt x="14106" y="3653"/>
                    <a:pt x="14057" y="3688"/>
                  </a:cubicBezTo>
                  <a:cubicBezTo>
                    <a:pt x="13596" y="4034"/>
                    <a:pt x="13049" y="4494"/>
                    <a:pt x="12243" y="4552"/>
                  </a:cubicBezTo>
                  <a:lnTo>
                    <a:pt x="11955" y="4552"/>
                  </a:lnTo>
                  <a:cubicBezTo>
                    <a:pt x="11321" y="4494"/>
                    <a:pt x="11004" y="3918"/>
                    <a:pt x="11235" y="3342"/>
                  </a:cubicBezTo>
                  <a:cubicBezTo>
                    <a:pt x="11551" y="2507"/>
                    <a:pt x="12185" y="2161"/>
                    <a:pt x="12675" y="1816"/>
                  </a:cubicBezTo>
                  <a:cubicBezTo>
                    <a:pt x="12905" y="1643"/>
                    <a:pt x="12560" y="1585"/>
                    <a:pt x="12300" y="1326"/>
                  </a:cubicBezTo>
                  <a:cubicBezTo>
                    <a:pt x="11983" y="1038"/>
                    <a:pt x="11897" y="433"/>
                    <a:pt x="12185" y="30"/>
                  </a:cubicBezTo>
                  <a:lnTo>
                    <a:pt x="1224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785;p53"/>
            <p:cNvSpPr/>
            <p:nvPr/>
          </p:nvSpPr>
          <p:spPr>
            <a:xfrm>
              <a:off x="1091766" y="3257602"/>
              <a:ext cx="76256" cy="65214"/>
            </a:xfrm>
            <a:custGeom>
              <a:avLst/>
              <a:gdLst/>
              <a:ahLst/>
              <a:cxnLst/>
              <a:rect l="l" t="t" r="r" b="b"/>
              <a:pathLst>
                <a:path w="2210" h="1890" extrusionOk="0">
                  <a:moveTo>
                    <a:pt x="1071" y="0"/>
                  </a:moveTo>
                  <a:cubicBezTo>
                    <a:pt x="628" y="0"/>
                    <a:pt x="182" y="279"/>
                    <a:pt x="87" y="803"/>
                  </a:cubicBezTo>
                  <a:cubicBezTo>
                    <a:pt x="1" y="1235"/>
                    <a:pt x="289" y="1696"/>
                    <a:pt x="721" y="1840"/>
                  </a:cubicBezTo>
                  <a:cubicBezTo>
                    <a:pt x="823" y="1874"/>
                    <a:pt x="924" y="1890"/>
                    <a:pt x="1022" y="1890"/>
                  </a:cubicBezTo>
                  <a:cubicBezTo>
                    <a:pt x="1677" y="1890"/>
                    <a:pt x="2210" y="1199"/>
                    <a:pt x="1959" y="573"/>
                  </a:cubicBezTo>
                  <a:cubicBezTo>
                    <a:pt x="1791" y="185"/>
                    <a:pt x="1432" y="0"/>
                    <a:pt x="10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786;p53"/>
            <p:cNvSpPr/>
            <p:nvPr/>
          </p:nvSpPr>
          <p:spPr>
            <a:xfrm>
              <a:off x="988423" y="3637751"/>
              <a:ext cx="76325" cy="65456"/>
            </a:xfrm>
            <a:custGeom>
              <a:avLst/>
              <a:gdLst/>
              <a:ahLst/>
              <a:cxnLst/>
              <a:rect l="l" t="t" r="r" b="b"/>
              <a:pathLst>
                <a:path w="2212" h="1897" extrusionOk="0">
                  <a:moveTo>
                    <a:pt x="1082" y="1"/>
                  </a:moveTo>
                  <a:cubicBezTo>
                    <a:pt x="636" y="1"/>
                    <a:pt x="182" y="281"/>
                    <a:pt x="86" y="789"/>
                  </a:cubicBezTo>
                  <a:cubicBezTo>
                    <a:pt x="0" y="1221"/>
                    <a:pt x="288" y="1711"/>
                    <a:pt x="720" y="1855"/>
                  </a:cubicBezTo>
                  <a:cubicBezTo>
                    <a:pt x="815" y="1883"/>
                    <a:pt x="910" y="1896"/>
                    <a:pt x="1002" y="1896"/>
                  </a:cubicBezTo>
                  <a:cubicBezTo>
                    <a:pt x="1665" y="1896"/>
                    <a:pt x="2212" y="1220"/>
                    <a:pt x="1959" y="588"/>
                  </a:cubicBezTo>
                  <a:cubicBezTo>
                    <a:pt x="1804" y="187"/>
                    <a:pt x="1445" y="1"/>
                    <a:pt x="10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787;p53"/>
            <p:cNvSpPr/>
            <p:nvPr/>
          </p:nvSpPr>
          <p:spPr>
            <a:xfrm>
              <a:off x="1308424" y="3237726"/>
              <a:ext cx="75290" cy="65214"/>
            </a:xfrm>
            <a:custGeom>
              <a:avLst/>
              <a:gdLst/>
              <a:ahLst/>
              <a:cxnLst/>
              <a:rect l="l" t="t" r="r" b="b"/>
              <a:pathLst>
                <a:path w="2182" h="1890" extrusionOk="0">
                  <a:moveTo>
                    <a:pt x="1064" y="0"/>
                  </a:moveTo>
                  <a:cubicBezTo>
                    <a:pt x="622" y="0"/>
                    <a:pt x="170" y="279"/>
                    <a:pt x="59" y="803"/>
                  </a:cubicBezTo>
                  <a:cubicBezTo>
                    <a:pt x="1" y="1235"/>
                    <a:pt x="289" y="1696"/>
                    <a:pt x="721" y="1840"/>
                  </a:cubicBezTo>
                  <a:cubicBezTo>
                    <a:pt x="815" y="1874"/>
                    <a:pt x="911" y="1890"/>
                    <a:pt x="1004" y="1890"/>
                  </a:cubicBezTo>
                  <a:cubicBezTo>
                    <a:pt x="1626" y="1890"/>
                    <a:pt x="2181" y="1198"/>
                    <a:pt x="1931" y="573"/>
                  </a:cubicBezTo>
                  <a:cubicBezTo>
                    <a:pt x="1776" y="185"/>
                    <a:pt x="1423" y="0"/>
                    <a:pt x="10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788;p53"/>
            <p:cNvSpPr/>
            <p:nvPr/>
          </p:nvSpPr>
          <p:spPr>
            <a:xfrm>
              <a:off x="1625491" y="3278374"/>
              <a:ext cx="75255" cy="65318"/>
            </a:xfrm>
            <a:custGeom>
              <a:avLst/>
              <a:gdLst/>
              <a:ahLst/>
              <a:cxnLst/>
              <a:rect l="l" t="t" r="r" b="b"/>
              <a:pathLst>
                <a:path w="2181" h="1893" extrusionOk="0">
                  <a:moveTo>
                    <a:pt x="1063" y="1"/>
                  </a:moveTo>
                  <a:cubicBezTo>
                    <a:pt x="606" y="1"/>
                    <a:pt x="139" y="291"/>
                    <a:pt x="58" y="806"/>
                  </a:cubicBezTo>
                  <a:cubicBezTo>
                    <a:pt x="0" y="1238"/>
                    <a:pt x="288" y="1699"/>
                    <a:pt x="721" y="1843"/>
                  </a:cubicBezTo>
                  <a:cubicBezTo>
                    <a:pt x="819" y="1877"/>
                    <a:pt x="917" y="1893"/>
                    <a:pt x="1012" y="1893"/>
                  </a:cubicBezTo>
                  <a:cubicBezTo>
                    <a:pt x="1648" y="1893"/>
                    <a:pt x="2181" y="1201"/>
                    <a:pt x="1930" y="576"/>
                  </a:cubicBezTo>
                  <a:cubicBezTo>
                    <a:pt x="1778" y="182"/>
                    <a:pt x="1423" y="1"/>
                    <a:pt x="10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789;p53"/>
            <p:cNvSpPr/>
            <p:nvPr/>
          </p:nvSpPr>
          <p:spPr>
            <a:xfrm>
              <a:off x="1467458" y="3262018"/>
              <a:ext cx="57865" cy="50895"/>
            </a:xfrm>
            <a:custGeom>
              <a:avLst/>
              <a:gdLst/>
              <a:ahLst/>
              <a:cxnLst/>
              <a:rect l="l" t="t" r="r" b="b"/>
              <a:pathLst>
                <a:path w="1677" h="1475" extrusionOk="0">
                  <a:moveTo>
                    <a:pt x="778" y="0"/>
                  </a:moveTo>
                  <a:cubicBezTo>
                    <a:pt x="435" y="0"/>
                    <a:pt x="93" y="219"/>
                    <a:pt x="29" y="646"/>
                  </a:cubicBezTo>
                  <a:cubicBezTo>
                    <a:pt x="1" y="963"/>
                    <a:pt x="202" y="1366"/>
                    <a:pt x="548" y="1453"/>
                  </a:cubicBezTo>
                  <a:cubicBezTo>
                    <a:pt x="606" y="1467"/>
                    <a:pt x="665" y="1474"/>
                    <a:pt x="723" y="1474"/>
                  </a:cubicBezTo>
                  <a:cubicBezTo>
                    <a:pt x="1233" y="1474"/>
                    <a:pt x="1677" y="936"/>
                    <a:pt x="1470" y="445"/>
                  </a:cubicBezTo>
                  <a:cubicBezTo>
                    <a:pt x="1340" y="146"/>
                    <a:pt x="1059" y="0"/>
                    <a:pt x="7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790;p53"/>
            <p:cNvSpPr/>
            <p:nvPr/>
          </p:nvSpPr>
          <p:spPr>
            <a:xfrm>
              <a:off x="1218986" y="3367847"/>
              <a:ext cx="57727" cy="51688"/>
            </a:xfrm>
            <a:custGeom>
              <a:avLst/>
              <a:gdLst/>
              <a:ahLst/>
              <a:cxnLst/>
              <a:rect l="l" t="t" r="r" b="b"/>
              <a:pathLst>
                <a:path w="1673" h="1498" extrusionOk="0">
                  <a:moveTo>
                    <a:pt x="777" y="1"/>
                  </a:moveTo>
                  <a:cubicBezTo>
                    <a:pt x="435" y="1"/>
                    <a:pt x="93" y="221"/>
                    <a:pt x="29" y="633"/>
                  </a:cubicBezTo>
                  <a:cubicBezTo>
                    <a:pt x="1" y="949"/>
                    <a:pt x="202" y="1353"/>
                    <a:pt x="548" y="1468"/>
                  </a:cubicBezTo>
                  <a:cubicBezTo>
                    <a:pt x="609" y="1488"/>
                    <a:pt x="672" y="1498"/>
                    <a:pt x="735" y="1498"/>
                  </a:cubicBezTo>
                  <a:cubicBezTo>
                    <a:pt x="1204" y="1498"/>
                    <a:pt x="1673" y="968"/>
                    <a:pt x="1470" y="460"/>
                  </a:cubicBezTo>
                  <a:cubicBezTo>
                    <a:pt x="1340" y="148"/>
                    <a:pt x="1058" y="1"/>
                    <a:pt x="7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791;p53"/>
            <p:cNvSpPr/>
            <p:nvPr/>
          </p:nvSpPr>
          <p:spPr>
            <a:xfrm>
              <a:off x="1506207" y="3542929"/>
              <a:ext cx="56864" cy="51550"/>
            </a:xfrm>
            <a:custGeom>
              <a:avLst/>
              <a:gdLst/>
              <a:ahLst/>
              <a:cxnLst/>
              <a:rect l="l" t="t" r="r" b="b"/>
              <a:pathLst>
                <a:path w="1648" h="1494" extrusionOk="0">
                  <a:moveTo>
                    <a:pt x="779" y="1"/>
                  </a:moveTo>
                  <a:cubicBezTo>
                    <a:pt x="436" y="1"/>
                    <a:pt x="92" y="221"/>
                    <a:pt x="30" y="628"/>
                  </a:cubicBezTo>
                  <a:cubicBezTo>
                    <a:pt x="1" y="945"/>
                    <a:pt x="203" y="1348"/>
                    <a:pt x="519" y="1463"/>
                  </a:cubicBezTo>
                  <a:cubicBezTo>
                    <a:pt x="588" y="1484"/>
                    <a:pt x="656" y="1493"/>
                    <a:pt x="723" y="1493"/>
                  </a:cubicBezTo>
                  <a:cubicBezTo>
                    <a:pt x="1221" y="1493"/>
                    <a:pt x="1648" y="966"/>
                    <a:pt x="1470" y="484"/>
                  </a:cubicBezTo>
                  <a:cubicBezTo>
                    <a:pt x="1352" y="156"/>
                    <a:pt x="1066" y="1"/>
                    <a:pt x="7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792;p53"/>
            <p:cNvSpPr/>
            <p:nvPr/>
          </p:nvSpPr>
          <p:spPr>
            <a:xfrm>
              <a:off x="1282614" y="3795718"/>
              <a:ext cx="56830" cy="51205"/>
            </a:xfrm>
            <a:custGeom>
              <a:avLst/>
              <a:gdLst/>
              <a:ahLst/>
              <a:cxnLst/>
              <a:rect l="l" t="t" r="r" b="b"/>
              <a:pathLst>
                <a:path w="1647" h="1484" extrusionOk="0">
                  <a:moveTo>
                    <a:pt x="777" y="1"/>
                  </a:moveTo>
                  <a:cubicBezTo>
                    <a:pt x="434" y="1"/>
                    <a:pt x="92" y="223"/>
                    <a:pt x="29" y="618"/>
                  </a:cubicBezTo>
                  <a:cubicBezTo>
                    <a:pt x="0" y="935"/>
                    <a:pt x="202" y="1338"/>
                    <a:pt x="519" y="1454"/>
                  </a:cubicBezTo>
                  <a:cubicBezTo>
                    <a:pt x="587" y="1474"/>
                    <a:pt x="655" y="1484"/>
                    <a:pt x="722" y="1484"/>
                  </a:cubicBezTo>
                  <a:cubicBezTo>
                    <a:pt x="1220" y="1484"/>
                    <a:pt x="1647" y="957"/>
                    <a:pt x="1469" y="474"/>
                  </a:cubicBezTo>
                  <a:cubicBezTo>
                    <a:pt x="1339" y="150"/>
                    <a:pt x="1058" y="1"/>
                    <a:pt x="7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793;p53"/>
            <p:cNvSpPr/>
            <p:nvPr/>
          </p:nvSpPr>
          <p:spPr>
            <a:xfrm>
              <a:off x="808514" y="3622775"/>
              <a:ext cx="57865" cy="51205"/>
            </a:xfrm>
            <a:custGeom>
              <a:avLst/>
              <a:gdLst/>
              <a:ahLst/>
              <a:cxnLst/>
              <a:rect l="l" t="t" r="r" b="b"/>
              <a:pathLst>
                <a:path w="1677" h="1484" extrusionOk="0">
                  <a:moveTo>
                    <a:pt x="796" y="1"/>
                  </a:moveTo>
                  <a:cubicBezTo>
                    <a:pt x="449" y="1"/>
                    <a:pt x="106" y="223"/>
                    <a:pt x="58" y="618"/>
                  </a:cubicBezTo>
                  <a:cubicBezTo>
                    <a:pt x="0" y="935"/>
                    <a:pt x="231" y="1338"/>
                    <a:pt x="548" y="1454"/>
                  </a:cubicBezTo>
                  <a:cubicBezTo>
                    <a:pt x="616" y="1474"/>
                    <a:pt x="685" y="1484"/>
                    <a:pt x="752" y="1484"/>
                  </a:cubicBezTo>
                  <a:cubicBezTo>
                    <a:pt x="1250" y="1484"/>
                    <a:pt x="1676" y="957"/>
                    <a:pt x="1498" y="474"/>
                  </a:cubicBezTo>
                  <a:cubicBezTo>
                    <a:pt x="1369" y="150"/>
                    <a:pt x="1081" y="1"/>
                    <a:pt x="7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794;p53"/>
            <p:cNvSpPr/>
            <p:nvPr/>
          </p:nvSpPr>
          <p:spPr>
            <a:xfrm>
              <a:off x="1055984" y="3114403"/>
              <a:ext cx="57727" cy="51688"/>
            </a:xfrm>
            <a:custGeom>
              <a:avLst/>
              <a:gdLst/>
              <a:ahLst/>
              <a:cxnLst/>
              <a:rect l="l" t="t" r="r" b="b"/>
              <a:pathLst>
                <a:path w="1673" h="1498" extrusionOk="0">
                  <a:moveTo>
                    <a:pt x="778" y="1"/>
                  </a:moveTo>
                  <a:cubicBezTo>
                    <a:pt x="435" y="1"/>
                    <a:pt x="93" y="221"/>
                    <a:pt x="30" y="632"/>
                  </a:cubicBezTo>
                  <a:cubicBezTo>
                    <a:pt x="1" y="949"/>
                    <a:pt x="231" y="1353"/>
                    <a:pt x="548" y="1468"/>
                  </a:cubicBezTo>
                  <a:cubicBezTo>
                    <a:pt x="616" y="1488"/>
                    <a:pt x="684" y="1498"/>
                    <a:pt x="751" y="1498"/>
                  </a:cubicBezTo>
                  <a:cubicBezTo>
                    <a:pt x="1249" y="1498"/>
                    <a:pt x="1673" y="968"/>
                    <a:pt x="1470" y="460"/>
                  </a:cubicBezTo>
                  <a:cubicBezTo>
                    <a:pt x="1340" y="148"/>
                    <a:pt x="1058" y="1"/>
                    <a:pt x="7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795;p53"/>
            <p:cNvSpPr/>
            <p:nvPr/>
          </p:nvSpPr>
          <p:spPr>
            <a:xfrm>
              <a:off x="1262704" y="3625329"/>
              <a:ext cx="75290" cy="65249"/>
            </a:xfrm>
            <a:custGeom>
              <a:avLst/>
              <a:gdLst/>
              <a:ahLst/>
              <a:cxnLst/>
              <a:rect l="l" t="t" r="r" b="b"/>
              <a:pathLst>
                <a:path w="2182" h="1891" extrusionOk="0">
                  <a:moveTo>
                    <a:pt x="1054" y="1"/>
                  </a:moveTo>
                  <a:cubicBezTo>
                    <a:pt x="608" y="1"/>
                    <a:pt x="154" y="280"/>
                    <a:pt x="59" y="804"/>
                  </a:cubicBezTo>
                  <a:cubicBezTo>
                    <a:pt x="1" y="1236"/>
                    <a:pt x="260" y="1697"/>
                    <a:pt x="721" y="1841"/>
                  </a:cubicBezTo>
                  <a:cubicBezTo>
                    <a:pt x="815" y="1875"/>
                    <a:pt x="911" y="1890"/>
                    <a:pt x="1004" y="1890"/>
                  </a:cubicBezTo>
                  <a:cubicBezTo>
                    <a:pt x="1626" y="1890"/>
                    <a:pt x="2181" y="1199"/>
                    <a:pt x="1931" y="573"/>
                  </a:cubicBezTo>
                  <a:cubicBezTo>
                    <a:pt x="1776" y="185"/>
                    <a:pt x="1418" y="1"/>
                    <a:pt x="10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796;p53"/>
            <p:cNvSpPr/>
            <p:nvPr/>
          </p:nvSpPr>
          <p:spPr>
            <a:xfrm>
              <a:off x="1367082" y="3406735"/>
              <a:ext cx="90990" cy="79189"/>
            </a:xfrm>
            <a:custGeom>
              <a:avLst/>
              <a:gdLst/>
              <a:ahLst/>
              <a:cxnLst/>
              <a:rect l="l" t="t" r="r" b="b"/>
              <a:pathLst>
                <a:path w="2637" h="2295" extrusionOk="0">
                  <a:moveTo>
                    <a:pt x="1254" y="1"/>
                  </a:moveTo>
                  <a:cubicBezTo>
                    <a:pt x="706" y="1"/>
                    <a:pt x="153" y="338"/>
                    <a:pt x="58" y="975"/>
                  </a:cubicBezTo>
                  <a:cubicBezTo>
                    <a:pt x="0" y="1522"/>
                    <a:pt x="317" y="2098"/>
                    <a:pt x="865" y="2242"/>
                  </a:cubicBezTo>
                  <a:cubicBezTo>
                    <a:pt x="976" y="2278"/>
                    <a:pt x="1087" y="2294"/>
                    <a:pt x="1197" y="2294"/>
                  </a:cubicBezTo>
                  <a:cubicBezTo>
                    <a:pt x="1967" y="2294"/>
                    <a:pt x="2636" y="1468"/>
                    <a:pt x="2334" y="687"/>
                  </a:cubicBezTo>
                  <a:cubicBezTo>
                    <a:pt x="2140" y="222"/>
                    <a:pt x="1698" y="1"/>
                    <a:pt x="12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797;p53"/>
            <p:cNvSpPr/>
            <p:nvPr/>
          </p:nvSpPr>
          <p:spPr>
            <a:xfrm>
              <a:off x="988423" y="3382892"/>
              <a:ext cx="91921" cy="79223"/>
            </a:xfrm>
            <a:custGeom>
              <a:avLst/>
              <a:gdLst/>
              <a:ahLst/>
              <a:cxnLst/>
              <a:rect l="l" t="t" r="r" b="b"/>
              <a:pathLst>
                <a:path w="2664" h="2296" extrusionOk="0">
                  <a:moveTo>
                    <a:pt x="1283" y="0"/>
                  </a:moveTo>
                  <a:cubicBezTo>
                    <a:pt x="734" y="0"/>
                    <a:pt x="182" y="338"/>
                    <a:pt x="86" y="974"/>
                  </a:cubicBezTo>
                  <a:cubicBezTo>
                    <a:pt x="0" y="1522"/>
                    <a:pt x="346" y="2098"/>
                    <a:pt x="893" y="2242"/>
                  </a:cubicBezTo>
                  <a:cubicBezTo>
                    <a:pt x="1006" y="2278"/>
                    <a:pt x="1120" y="2295"/>
                    <a:pt x="1232" y="2295"/>
                  </a:cubicBezTo>
                  <a:cubicBezTo>
                    <a:pt x="2000" y="2295"/>
                    <a:pt x="2664" y="1491"/>
                    <a:pt x="2362" y="686"/>
                  </a:cubicBezTo>
                  <a:cubicBezTo>
                    <a:pt x="2169" y="222"/>
                    <a:pt x="1727" y="0"/>
                    <a:pt x="12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798;p53"/>
            <p:cNvSpPr/>
            <p:nvPr/>
          </p:nvSpPr>
          <p:spPr>
            <a:xfrm>
              <a:off x="1710960" y="3459494"/>
              <a:ext cx="89886" cy="78809"/>
            </a:xfrm>
            <a:custGeom>
              <a:avLst/>
              <a:gdLst/>
              <a:ahLst/>
              <a:cxnLst/>
              <a:rect l="l" t="t" r="r" b="b"/>
              <a:pathLst>
                <a:path w="2605" h="2284" extrusionOk="0">
                  <a:moveTo>
                    <a:pt x="1271" y="1"/>
                  </a:moveTo>
                  <a:cubicBezTo>
                    <a:pt x="725" y="1"/>
                    <a:pt x="170" y="349"/>
                    <a:pt x="58" y="972"/>
                  </a:cubicBezTo>
                  <a:cubicBezTo>
                    <a:pt x="1" y="1491"/>
                    <a:pt x="317" y="2067"/>
                    <a:pt x="865" y="2211"/>
                  </a:cubicBezTo>
                  <a:cubicBezTo>
                    <a:pt x="989" y="2261"/>
                    <a:pt x="1115" y="2283"/>
                    <a:pt x="1238" y="2283"/>
                  </a:cubicBezTo>
                  <a:cubicBezTo>
                    <a:pt x="1969" y="2283"/>
                    <a:pt x="2605" y="1477"/>
                    <a:pt x="2334" y="713"/>
                  </a:cubicBezTo>
                  <a:cubicBezTo>
                    <a:pt x="2141" y="225"/>
                    <a:pt x="1709" y="1"/>
                    <a:pt x="1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799;p53"/>
            <p:cNvSpPr/>
            <p:nvPr/>
          </p:nvSpPr>
          <p:spPr>
            <a:xfrm>
              <a:off x="1540971" y="3180640"/>
              <a:ext cx="340944" cy="464334"/>
            </a:xfrm>
            <a:custGeom>
              <a:avLst/>
              <a:gdLst/>
              <a:ahLst/>
              <a:cxnLst/>
              <a:rect l="l" t="t" r="r" b="b"/>
              <a:pathLst>
                <a:path w="9881" h="13457" extrusionOk="0">
                  <a:moveTo>
                    <a:pt x="1771" y="0"/>
                  </a:moveTo>
                  <a:cubicBezTo>
                    <a:pt x="1691" y="0"/>
                    <a:pt x="1664" y="114"/>
                    <a:pt x="1556" y="243"/>
                  </a:cubicBezTo>
                  <a:cubicBezTo>
                    <a:pt x="1412" y="445"/>
                    <a:pt x="1210" y="618"/>
                    <a:pt x="1009" y="675"/>
                  </a:cubicBezTo>
                  <a:cubicBezTo>
                    <a:pt x="832" y="743"/>
                    <a:pt x="661" y="773"/>
                    <a:pt x="500" y="773"/>
                  </a:cubicBezTo>
                  <a:cubicBezTo>
                    <a:pt x="321" y="773"/>
                    <a:pt x="153" y="736"/>
                    <a:pt x="1" y="675"/>
                  </a:cubicBezTo>
                  <a:lnTo>
                    <a:pt x="1" y="675"/>
                  </a:lnTo>
                  <a:cubicBezTo>
                    <a:pt x="1009" y="1684"/>
                    <a:pt x="2622" y="3037"/>
                    <a:pt x="3918" y="5255"/>
                  </a:cubicBezTo>
                  <a:cubicBezTo>
                    <a:pt x="4725" y="6638"/>
                    <a:pt x="5301" y="8251"/>
                    <a:pt x="5185" y="9835"/>
                  </a:cubicBezTo>
                  <a:cubicBezTo>
                    <a:pt x="5070" y="11621"/>
                    <a:pt x="4379" y="11707"/>
                    <a:pt x="4725" y="12139"/>
                  </a:cubicBezTo>
                  <a:cubicBezTo>
                    <a:pt x="5285" y="12910"/>
                    <a:pt x="6239" y="13457"/>
                    <a:pt x="7127" y="13457"/>
                  </a:cubicBezTo>
                  <a:cubicBezTo>
                    <a:pt x="7701" y="13457"/>
                    <a:pt x="8247" y="13229"/>
                    <a:pt x="8642" y="12687"/>
                  </a:cubicBezTo>
                  <a:cubicBezTo>
                    <a:pt x="9880" y="10872"/>
                    <a:pt x="7951" y="5198"/>
                    <a:pt x="3774" y="762"/>
                  </a:cubicBezTo>
                  <a:lnTo>
                    <a:pt x="3630" y="762"/>
                  </a:lnTo>
                  <a:cubicBezTo>
                    <a:pt x="2852" y="733"/>
                    <a:pt x="2305" y="330"/>
                    <a:pt x="1873" y="42"/>
                  </a:cubicBezTo>
                  <a:cubicBezTo>
                    <a:pt x="1830" y="13"/>
                    <a:pt x="1797" y="0"/>
                    <a:pt x="1771" y="0"/>
                  </a:cubicBez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800;p53"/>
            <p:cNvSpPr/>
            <p:nvPr/>
          </p:nvSpPr>
          <p:spPr>
            <a:xfrm>
              <a:off x="1201181" y="3535300"/>
              <a:ext cx="207755" cy="369652"/>
            </a:xfrm>
            <a:custGeom>
              <a:avLst/>
              <a:gdLst/>
              <a:ahLst/>
              <a:cxnLst/>
              <a:rect l="l" t="t" r="r" b="b"/>
              <a:pathLst>
                <a:path w="6021" h="10713" extrusionOk="0">
                  <a:moveTo>
                    <a:pt x="5169" y="1"/>
                  </a:moveTo>
                  <a:cubicBezTo>
                    <a:pt x="4838" y="1"/>
                    <a:pt x="3286" y="973"/>
                    <a:pt x="3140" y="3950"/>
                  </a:cubicBezTo>
                  <a:cubicBezTo>
                    <a:pt x="3054" y="5419"/>
                    <a:pt x="2967" y="7492"/>
                    <a:pt x="1268" y="7982"/>
                  </a:cubicBezTo>
                  <a:cubicBezTo>
                    <a:pt x="1193" y="8001"/>
                    <a:pt x="699" y="8091"/>
                    <a:pt x="374" y="8091"/>
                  </a:cubicBezTo>
                  <a:cubicBezTo>
                    <a:pt x="194" y="8091"/>
                    <a:pt x="66" y="8064"/>
                    <a:pt x="87" y="7982"/>
                  </a:cubicBezTo>
                  <a:lnTo>
                    <a:pt x="87" y="7982"/>
                  </a:lnTo>
                  <a:cubicBezTo>
                    <a:pt x="0" y="8270"/>
                    <a:pt x="116" y="8529"/>
                    <a:pt x="231" y="8817"/>
                  </a:cubicBezTo>
                  <a:cubicBezTo>
                    <a:pt x="737" y="10114"/>
                    <a:pt x="1757" y="10713"/>
                    <a:pt x="2929" y="10713"/>
                  </a:cubicBezTo>
                  <a:cubicBezTo>
                    <a:pt x="3423" y="10713"/>
                    <a:pt x="3944" y="10607"/>
                    <a:pt x="4465" y="10402"/>
                  </a:cubicBezTo>
                  <a:cubicBezTo>
                    <a:pt x="5732" y="9883"/>
                    <a:pt x="6020" y="8357"/>
                    <a:pt x="5905" y="7003"/>
                  </a:cubicBezTo>
                  <a:cubicBezTo>
                    <a:pt x="5761" y="4554"/>
                    <a:pt x="5012" y="3748"/>
                    <a:pt x="4839" y="2164"/>
                  </a:cubicBezTo>
                  <a:cubicBezTo>
                    <a:pt x="4638" y="723"/>
                    <a:pt x="5127" y="291"/>
                    <a:pt x="5214" y="90"/>
                  </a:cubicBezTo>
                  <a:cubicBezTo>
                    <a:pt x="5249" y="33"/>
                    <a:pt x="5229" y="1"/>
                    <a:pt x="5169" y="1"/>
                  </a:cubicBez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801;p53"/>
            <p:cNvSpPr/>
            <p:nvPr/>
          </p:nvSpPr>
          <p:spPr>
            <a:xfrm>
              <a:off x="958577" y="3486243"/>
              <a:ext cx="219693" cy="362303"/>
            </a:xfrm>
            <a:custGeom>
              <a:avLst/>
              <a:gdLst/>
              <a:ahLst/>
              <a:cxnLst/>
              <a:rect l="l" t="t" r="r" b="b"/>
              <a:pathLst>
                <a:path w="6367" h="10500" extrusionOk="0">
                  <a:moveTo>
                    <a:pt x="6049" y="1"/>
                  </a:moveTo>
                  <a:cubicBezTo>
                    <a:pt x="5531" y="1"/>
                    <a:pt x="4782" y="491"/>
                    <a:pt x="4408" y="865"/>
                  </a:cubicBezTo>
                  <a:cubicBezTo>
                    <a:pt x="3198" y="2132"/>
                    <a:pt x="2535" y="4005"/>
                    <a:pt x="2305" y="5733"/>
                  </a:cubicBezTo>
                  <a:cubicBezTo>
                    <a:pt x="2132" y="6827"/>
                    <a:pt x="1642" y="8181"/>
                    <a:pt x="375" y="8325"/>
                  </a:cubicBezTo>
                  <a:cubicBezTo>
                    <a:pt x="87" y="8354"/>
                    <a:pt x="1" y="8383"/>
                    <a:pt x="202" y="8988"/>
                  </a:cubicBezTo>
                  <a:cubicBezTo>
                    <a:pt x="578" y="10044"/>
                    <a:pt x="1588" y="10499"/>
                    <a:pt x="2547" y="10499"/>
                  </a:cubicBezTo>
                  <a:cubicBezTo>
                    <a:pt x="3132" y="10499"/>
                    <a:pt x="3698" y="10330"/>
                    <a:pt x="4091" y="10025"/>
                  </a:cubicBezTo>
                  <a:cubicBezTo>
                    <a:pt x="5243" y="9161"/>
                    <a:pt x="5416" y="7490"/>
                    <a:pt x="5329" y="6050"/>
                  </a:cubicBezTo>
                  <a:cubicBezTo>
                    <a:pt x="5243" y="4696"/>
                    <a:pt x="4926" y="3659"/>
                    <a:pt x="5128" y="2334"/>
                  </a:cubicBezTo>
                  <a:cubicBezTo>
                    <a:pt x="5387" y="347"/>
                    <a:pt x="6366" y="1"/>
                    <a:pt x="6049" y="1"/>
                  </a:cubicBez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802;p53"/>
            <p:cNvSpPr/>
            <p:nvPr/>
          </p:nvSpPr>
          <p:spPr>
            <a:xfrm>
              <a:off x="1458521" y="3345074"/>
              <a:ext cx="188880" cy="351744"/>
            </a:xfrm>
            <a:custGeom>
              <a:avLst/>
              <a:gdLst/>
              <a:ahLst/>
              <a:cxnLst/>
              <a:rect l="l" t="t" r="r" b="b"/>
              <a:pathLst>
                <a:path w="5474" h="10194" extrusionOk="0">
                  <a:moveTo>
                    <a:pt x="1698" y="1"/>
                  </a:moveTo>
                  <a:cubicBezTo>
                    <a:pt x="1652" y="1"/>
                    <a:pt x="1604" y="34"/>
                    <a:pt x="1585" y="54"/>
                  </a:cubicBezTo>
                  <a:cubicBezTo>
                    <a:pt x="0" y="1004"/>
                    <a:pt x="1009" y="3856"/>
                    <a:pt x="1527" y="5095"/>
                  </a:cubicBezTo>
                  <a:cubicBezTo>
                    <a:pt x="1901" y="6074"/>
                    <a:pt x="2276" y="7053"/>
                    <a:pt x="2045" y="8090"/>
                  </a:cubicBezTo>
                  <a:cubicBezTo>
                    <a:pt x="1815" y="9329"/>
                    <a:pt x="893" y="9271"/>
                    <a:pt x="1239" y="9617"/>
                  </a:cubicBezTo>
                  <a:cubicBezTo>
                    <a:pt x="1683" y="10061"/>
                    <a:pt x="2085" y="10194"/>
                    <a:pt x="2534" y="10194"/>
                  </a:cubicBezTo>
                  <a:cubicBezTo>
                    <a:pt x="2725" y="10194"/>
                    <a:pt x="2925" y="10170"/>
                    <a:pt x="3140" y="10135"/>
                  </a:cubicBezTo>
                  <a:cubicBezTo>
                    <a:pt x="3630" y="10078"/>
                    <a:pt x="4004" y="9761"/>
                    <a:pt x="4292" y="9358"/>
                  </a:cubicBezTo>
                  <a:cubicBezTo>
                    <a:pt x="5473" y="7601"/>
                    <a:pt x="3745" y="4231"/>
                    <a:pt x="2449" y="2589"/>
                  </a:cubicBezTo>
                  <a:cubicBezTo>
                    <a:pt x="2045" y="2070"/>
                    <a:pt x="1757" y="1581"/>
                    <a:pt x="1613" y="1004"/>
                  </a:cubicBezTo>
                  <a:cubicBezTo>
                    <a:pt x="1441" y="284"/>
                    <a:pt x="1844" y="112"/>
                    <a:pt x="1757" y="25"/>
                  </a:cubicBezTo>
                  <a:cubicBezTo>
                    <a:pt x="1740" y="7"/>
                    <a:pt x="1719" y="1"/>
                    <a:pt x="1698" y="1"/>
                  </a:cubicBez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803;p53"/>
            <p:cNvSpPr/>
            <p:nvPr/>
          </p:nvSpPr>
          <p:spPr>
            <a:xfrm>
              <a:off x="767763" y="3535752"/>
              <a:ext cx="145128" cy="201268"/>
            </a:xfrm>
            <a:custGeom>
              <a:avLst/>
              <a:gdLst/>
              <a:ahLst/>
              <a:cxnLst/>
              <a:rect l="l" t="t" r="r" b="b"/>
              <a:pathLst>
                <a:path w="4206" h="5833" extrusionOk="0">
                  <a:moveTo>
                    <a:pt x="4120" y="1"/>
                  </a:moveTo>
                  <a:cubicBezTo>
                    <a:pt x="3428" y="202"/>
                    <a:pt x="2910" y="634"/>
                    <a:pt x="2564" y="1153"/>
                  </a:cubicBezTo>
                  <a:cubicBezTo>
                    <a:pt x="1988" y="1988"/>
                    <a:pt x="1959" y="2449"/>
                    <a:pt x="1729" y="2996"/>
                  </a:cubicBezTo>
                  <a:cubicBezTo>
                    <a:pt x="1037" y="4840"/>
                    <a:pt x="1" y="4033"/>
                    <a:pt x="605" y="5013"/>
                  </a:cubicBezTo>
                  <a:cubicBezTo>
                    <a:pt x="954" y="5635"/>
                    <a:pt x="1427" y="5833"/>
                    <a:pt x="1870" y="5833"/>
                  </a:cubicBezTo>
                  <a:cubicBezTo>
                    <a:pt x="2451" y="5833"/>
                    <a:pt x="2981" y="5493"/>
                    <a:pt x="3111" y="5330"/>
                  </a:cubicBezTo>
                  <a:cubicBezTo>
                    <a:pt x="3831" y="4465"/>
                    <a:pt x="3918" y="3083"/>
                    <a:pt x="3774" y="1931"/>
                  </a:cubicBezTo>
                  <a:cubicBezTo>
                    <a:pt x="3716" y="1441"/>
                    <a:pt x="3687" y="1211"/>
                    <a:pt x="3831" y="692"/>
                  </a:cubicBezTo>
                  <a:cubicBezTo>
                    <a:pt x="4004" y="231"/>
                    <a:pt x="4206" y="145"/>
                    <a:pt x="4177" y="58"/>
                  </a:cubicBezTo>
                  <a:cubicBezTo>
                    <a:pt x="4177" y="1"/>
                    <a:pt x="4148" y="1"/>
                    <a:pt x="4120" y="1"/>
                  </a:cubicBez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04;p53"/>
            <p:cNvSpPr/>
            <p:nvPr/>
          </p:nvSpPr>
          <p:spPr>
            <a:xfrm>
              <a:off x="843295" y="3211744"/>
              <a:ext cx="182911" cy="312891"/>
            </a:xfrm>
            <a:custGeom>
              <a:avLst/>
              <a:gdLst/>
              <a:ahLst/>
              <a:cxnLst/>
              <a:rect l="l" t="t" r="r" b="b"/>
              <a:pathLst>
                <a:path w="5301" h="9068" extrusionOk="0">
                  <a:moveTo>
                    <a:pt x="4998" y="1"/>
                  </a:moveTo>
                  <a:cubicBezTo>
                    <a:pt x="4952" y="1"/>
                    <a:pt x="4907" y="10"/>
                    <a:pt x="4869" y="29"/>
                  </a:cubicBezTo>
                  <a:cubicBezTo>
                    <a:pt x="4148" y="519"/>
                    <a:pt x="3544" y="1124"/>
                    <a:pt x="2996" y="1815"/>
                  </a:cubicBezTo>
                  <a:cubicBezTo>
                    <a:pt x="2449" y="2449"/>
                    <a:pt x="1988" y="3169"/>
                    <a:pt x="1556" y="3918"/>
                  </a:cubicBezTo>
                  <a:cubicBezTo>
                    <a:pt x="1153" y="4696"/>
                    <a:pt x="836" y="5473"/>
                    <a:pt x="548" y="6280"/>
                  </a:cubicBezTo>
                  <a:cubicBezTo>
                    <a:pt x="289" y="7086"/>
                    <a:pt x="87" y="7922"/>
                    <a:pt x="1" y="8757"/>
                  </a:cubicBezTo>
                  <a:cubicBezTo>
                    <a:pt x="1" y="8872"/>
                    <a:pt x="87" y="8987"/>
                    <a:pt x="202" y="9045"/>
                  </a:cubicBezTo>
                  <a:cubicBezTo>
                    <a:pt x="239" y="9060"/>
                    <a:pt x="279" y="9067"/>
                    <a:pt x="317" y="9067"/>
                  </a:cubicBezTo>
                  <a:cubicBezTo>
                    <a:pt x="426" y="9067"/>
                    <a:pt x="527" y="9008"/>
                    <a:pt x="548" y="8901"/>
                  </a:cubicBezTo>
                  <a:cubicBezTo>
                    <a:pt x="865" y="8152"/>
                    <a:pt x="1153" y="7374"/>
                    <a:pt x="1498" y="6626"/>
                  </a:cubicBezTo>
                  <a:cubicBezTo>
                    <a:pt x="1556" y="6453"/>
                    <a:pt x="1671" y="6280"/>
                    <a:pt x="1729" y="6078"/>
                  </a:cubicBezTo>
                  <a:lnTo>
                    <a:pt x="1988" y="5560"/>
                  </a:lnTo>
                  <a:lnTo>
                    <a:pt x="2247" y="5013"/>
                  </a:lnTo>
                  <a:lnTo>
                    <a:pt x="2535" y="4465"/>
                  </a:lnTo>
                  <a:cubicBezTo>
                    <a:pt x="2881" y="3745"/>
                    <a:pt x="3313" y="3054"/>
                    <a:pt x="3745" y="2391"/>
                  </a:cubicBezTo>
                  <a:cubicBezTo>
                    <a:pt x="4235" y="1700"/>
                    <a:pt x="4696" y="1038"/>
                    <a:pt x="5243" y="433"/>
                  </a:cubicBezTo>
                  <a:cubicBezTo>
                    <a:pt x="5301" y="317"/>
                    <a:pt x="5301" y="231"/>
                    <a:pt x="5243" y="116"/>
                  </a:cubicBezTo>
                  <a:cubicBezTo>
                    <a:pt x="5185" y="39"/>
                    <a:pt x="5089" y="1"/>
                    <a:pt x="4998" y="1"/>
                  </a:cubicBez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05;p53"/>
            <p:cNvSpPr/>
            <p:nvPr/>
          </p:nvSpPr>
          <p:spPr>
            <a:xfrm>
              <a:off x="1146422" y="2929280"/>
              <a:ext cx="558601" cy="275936"/>
            </a:xfrm>
            <a:custGeom>
              <a:avLst/>
              <a:gdLst/>
              <a:ahLst/>
              <a:cxnLst/>
              <a:rect l="l" t="t" r="r" b="b"/>
              <a:pathLst>
                <a:path w="16189" h="7997" extrusionOk="0">
                  <a:moveTo>
                    <a:pt x="5684" y="1"/>
                  </a:moveTo>
                  <a:cubicBezTo>
                    <a:pt x="5209" y="1"/>
                    <a:pt x="4747" y="79"/>
                    <a:pt x="4350" y="265"/>
                  </a:cubicBezTo>
                  <a:cubicBezTo>
                    <a:pt x="3918" y="496"/>
                    <a:pt x="3745" y="928"/>
                    <a:pt x="3861" y="1389"/>
                  </a:cubicBezTo>
                  <a:cubicBezTo>
                    <a:pt x="3861" y="1443"/>
                    <a:pt x="4036" y="1798"/>
                    <a:pt x="3872" y="1798"/>
                  </a:cubicBezTo>
                  <a:cubicBezTo>
                    <a:pt x="3861" y="1798"/>
                    <a:pt x="3847" y="1796"/>
                    <a:pt x="3832" y="1792"/>
                  </a:cubicBezTo>
                  <a:cubicBezTo>
                    <a:pt x="3629" y="1729"/>
                    <a:pt x="3421" y="1704"/>
                    <a:pt x="3211" y="1704"/>
                  </a:cubicBezTo>
                  <a:cubicBezTo>
                    <a:pt x="2945" y="1704"/>
                    <a:pt x="2678" y="1744"/>
                    <a:pt x="2420" y="1792"/>
                  </a:cubicBezTo>
                  <a:cubicBezTo>
                    <a:pt x="1960" y="1878"/>
                    <a:pt x="1527" y="2109"/>
                    <a:pt x="1239" y="2541"/>
                  </a:cubicBezTo>
                  <a:lnTo>
                    <a:pt x="1211" y="2570"/>
                  </a:lnTo>
                  <a:cubicBezTo>
                    <a:pt x="923" y="2973"/>
                    <a:pt x="980" y="3578"/>
                    <a:pt x="1297" y="3866"/>
                  </a:cubicBezTo>
                  <a:cubicBezTo>
                    <a:pt x="1556" y="4125"/>
                    <a:pt x="1931" y="4183"/>
                    <a:pt x="1672" y="4384"/>
                  </a:cubicBezTo>
                  <a:cubicBezTo>
                    <a:pt x="1211" y="4701"/>
                    <a:pt x="548" y="5047"/>
                    <a:pt x="231" y="5882"/>
                  </a:cubicBezTo>
                  <a:cubicBezTo>
                    <a:pt x="1" y="6458"/>
                    <a:pt x="318" y="7034"/>
                    <a:pt x="951" y="7121"/>
                  </a:cubicBezTo>
                  <a:lnTo>
                    <a:pt x="1239" y="7121"/>
                  </a:lnTo>
                  <a:cubicBezTo>
                    <a:pt x="2046" y="7034"/>
                    <a:pt x="2593" y="6574"/>
                    <a:pt x="3054" y="6257"/>
                  </a:cubicBezTo>
                  <a:cubicBezTo>
                    <a:pt x="3108" y="6218"/>
                    <a:pt x="3147" y="6203"/>
                    <a:pt x="3179" y="6203"/>
                  </a:cubicBezTo>
                  <a:cubicBezTo>
                    <a:pt x="3268" y="6203"/>
                    <a:pt x="3302" y="6324"/>
                    <a:pt x="3429" y="6430"/>
                  </a:cubicBezTo>
                  <a:cubicBezTo>
                    <a:pt x="3601" y="6602"/>
                    <a:pt x="3774" y="6775"/>
                    <a:pt x="4033" y="6862"/>
                  </a:cubicBezTo>
                  <a:cubicBezTo>
                    <a:pt x="4194" y="6907"/>
                    <a:pt x="4347" y="6928"/>
                    <a:pt x="4493" y="6928"/>
                  </a:cubicBezTo>
                  <a:cubicBezTo>
                    <a:pt x="5367" y="6928"/>
                    <a:pt x="5984" y="6170"/>
                    <a:pt x="6453" y="5306"/>
                  </a:cubicBezTo>
                  <a:cubicBezTo>
                    <a:pt x="6490" y="5239"/>
                    <a:pt x="6526" y="5214"/>
                    <a:pt x="6567" y="5214"/>
                  </a:cubicBezTo>
                  <a:cubicBezTo>
                    <a:pt x="6678" y="5214"/>
                    <a:pt x="6831" y="5394"/>
                    <a:pt x="7174" y="5394"/>
                  </a:cubicBezTo>
                  <a:cubicBezTo>
                    <a:pt x="7192" y="5394"/>
                    <a:pt x="7211" y="5394"/>
                    <a:pt x="7231" y="5393"/>
                  </a:cubicBezTo>
                  <a:cubicBezTo>
                    <a:pt x="7404" y="5393"/>
                    <a:pt x="7490" y="5335"/>
                    <a:pt x="7634" y="5306"/>
                  </a:cubicBezTo>
                  <a:cubicBezTo>
                    <a:pt x="7922" y="6055"/>
                    <a:pt x="8469" y="6631"/>
                    <a:pt x="9189" y="6631"/>
                  </a:cubicBezTo>
                  <a:cubicBezTo>
                    <a:pt x="9548" y="6631"/>
                    <a:pt x="9706" y="6461"/>
                    <a:pt x="9822" y="6461"/>
                  </a:cubicBezTo>
                  <a:cubicBezTo>
                    <a:pt x="9864" y="6461"/>
                    <a:pt x="9900" y="6483"/>
                    <a:pt x="9938" y="6545"/>
                  </a:cubicBezTo>
                  <a:cubicBezTo>
                    <a:pt x="10313" y="7150"/>
                    <a:pt x="10774" y="7697"/>
                    <a:pt x="11321" y="7899"/>
                  </a:cubicBezTo>
                  <a:cubicBezTo>
                    <a:pt x="11473" y="7959"/>
                    <a:pt x="11641" y="7996"/>
                    <a:pt x="11821" y="7996"/>
                  </a:cubicBezTo>
                  <a:cubicBezTo>
                    <a:pt x="11982" y="7996"/>
                    <a:pt x="12152" y="7967"/>
                    <a:pt x="12329" y="7899"/>
                  </a:cubicBezTo>
                  <a:cubicBezTo>
                    <a:pt x="12531" y="7841"/>
                    <a:pt x="12703" y="7639"/>
                    <a:pt x="12847" y="7466"/>
                  </a:cubicBezTo>
                  <a:cubicBezTo>
                    <a:pt x="12959" y="7355"/>
                    <a:pt x="12984" y="7227"/>
                    <a:pt x="13082" y="7227"/>
                  </a:cubicBezTo>
                  <a:cubicBezTo>
                    <a:pt x="13111" y="7227"/>
                    <a:pt x="13147" y="7239"/>
                    <a:pt x="13193" y="7265"/>
                  </a:cubicBezTo>
                  <a:cubicBezTo>
                    <a:pt x="13654" y="7553"/>
                    <a:pt x="14201" y="7927"/>
                    <a:pt x="14950" y="7985"/>
                  </a:cubicBezTo>
                  <a:lnTo>
                    <a:pt x="15238" y="7985"/>
                  </a:lnTo>
                  <a:cubicBezTo>
                    <a:pt x="15843" y="7899"/>
                    <a:pt x="16189" y="7351"/>
                    <a:pt x="15930" y="6775"/>
                  </a:cubicBezTo>
                  <a:cubicBezTo>
                    <a:pt x="15613" y="6026"/>
                    <a:pt x="14950" y="5709"/>
                    <a:pt x="14489" y="5421"/>
                  </a:cubicBezTo>
                  <a:cubicBezTo>
                    <a:pt x="14230" y="5277"/>
                    <a:pt x="14547" y="5162"/>
                    <a:pt x="14806" y="4903"/>
                  </a:cubicBezTo>
                  <a:cubicBezTo>
                    <a:pt x="15094" y="4615"/>
                    <a:pt x="15123" y="4039"/>
                    <a:pt x="14835" y="3693"/>
                  </a:cubicBezTo>
                  <a:cubicBezTo>
                    <a:pt x="14547" y="3290"/>
                    <a:pt x="14115" y="3088"/>
                    <a:pt x="13654" y="3002"/>
                  </a:cubicBezTo>
                  <a:cubicBezTo>
                    <a:pt x="13423" y="2971"/>
                    <a:pt x="13184" y="2940"/>
                    <a:pt x="12945" y="2940"/>
                  </a:cubicBezTo>
                  <a:cubicBezTo>
                    <a:pt x="12737" y="2940"/>
                    <a:pt x="12530" y="2964"/>
                    <a:pt x="12329" y="3031"/>
                  </a:cubicBezTo>
                  <a:cubicBezTo>
                    <a:pt x="12302" y="3040"/>
                    <a:pt x="12280" y="3044"/>
                    <a:pt x="12262" y="3044"/>
                  </a:cubicBezTo>
                  <a:cubicBezTo>
                    <a:pt x="12103" y="3044"/>
                    <a:pt x="12243" y="2737"/>
                    <a:pt x="12243" y="2685"/>
                  </a:cubicBezTo>
                  <a:cubicBezTo>
                    <a:pt x="12358" y="2224"/>
                    <a:pt x="12185" y="1850"/>
                    <a:pt x="11753" y="1648"/>
                  </a:cubicBezTo>
                  <a:cubicBezTo>
                    <a:pt x="11416" y="1502"/>
                    <a:pt x="11039" y="1439"/>
                    <a:pt x="10652" y="1439"/>
                  </a:cubicBezTo>
                  <a:cubicBezTo>
                    <a:pt x="10047" y="1439"/>
                    <a:pt x="9417" y="1593"/>
                    <a:pt x="8873" y="1821"/>
                  </a:cubicBezTo>
                  <a:cubicBezTo>
                    <a:pt x="8757" y="1504"/>
                    <a:pt x="8613" y="1216"/>
                    <a:pt x="8412" y="957"/>
                  </a:cubicBezTo>
                  <a:cubicBezTo>
                    <a:pt x="8210" y="726"/>
                    <a:pt x="7951" y="525"/>
                    <a:pt x="7692" y="409"/>
                  </a:cubicBezTo>
                  <a:cubicBezTo>
                    <a:pt x="7109" y="169"/>
                    <a:pt x="6383" y="1"/>
                    <a:pt x="56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06;p53"/>
            <p:cNvSpPr/>
            <p:nvPr/>
          </p:nvSpPr>
          <p:spPr>
            <a:xfrm>
              <a:off x="1543162" y="3856931"/>
              <a:ext cx="64455" cy="147992"/>
            </a:xfrm>
            <a:custGeom>
              <a:avLst/>
              <a:gdLst/>
              <a:ahLst/>
              <a:cxnLst/>
              <a:rect l="l" t="t" r="r" b="b"/>
              <a:pathLst>
                <a:path w="1868" h="4289" extrusionOk="0">
                  <a:moveTo>
                    <a:pt x="1715" y="0"/>
                  </a:moveTo>
                  <a:cubicBezTo>
                    <a:pt x="1238" y="0"/>
                    <a:pt x="0" y="1498"/>
                    <a:pt x="313" y="3136"/>
                  </a:cubicBezTo>
                  <a:cubicBezTo>
                    <a:pt x="370" y="3309"/>
                    <a:pt x="457" y="3741"/>
                    <a:pt x="687" y="4173"/>
                  </a:cubicBezTo>
                  <a:cubicBezTo>
                    <a:pt x="716" y="4231"/>
                    <a:pt x="802" y="4288"/>
                    <a:pt x="860" y="4288"/>
                  </a:cubicBezTo>
                  <a:cubicBezTo>
                    <a:pt x="975" y="4288"/>
                    <a:pt x="1090" y="4202"/>
                    <a:pt x="1090" y="4058"/>
                  </a:cubicBezTo>
                  <a:cubicBezTo>
                    <a:pt x="1051" y="3564"/>
                    <a:pt x="1038" y="3531"/>
                    <a:pt x="1034" y="3531"/>
                  </a:cubicBezTo>
                  <a:cubicBezTo>
                    <a:pt x="1034" y="3531"/>
                    <a:pt x="1033" y="3532"/>
                    <a:pt x="1033" y="3532"/>
                  </a:cubicBezTo>
                  <a:cubicBezTo>
                    <a:pt x="1033" y="3532"/>
                    <a:pt x="1033" y="3529"/>
                    <a:pt x="1033" y="3511"/>
                  </a:cubicBezTo>
                  <a:lnTo>
                    <a:pt x="1033" y="3021"/>
                  </a:lnTo>
                  <a:lnTo>
                    <a:pt x="1033" y="2762"/>
                  </a:lnTo>
                  <a:lnTo>
                    <a:pt x="1090" y="2502"/>
                  </a:lnTo>
                  <a:cubicBezTo>
                    <a:pt x="1119" y="1350"/>
                    <a:pt x="1810" y="285"/>
                    <a:pt x="1839" y="256"/>
                  </a:cubicBezTo>
                  <a:cubicBezTo>
                    <a:pt x="1868" y="169"/>
                    <a:pt x="1868" y="112"/>
                    <a:pt x="1839" y="54"/>
                  </a:cubicBezTo>
                  <a:cubicBezTo>
                    <a:pt x="1808" y="18"/>
                    <a:pt x="1766" y="0"/>
                    <a:pt x="17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07;p53"/>
            <p:cNvSpPr/>
            <p:nvPr/>
          </p:nvSpPr>
          <p:spPr>
            <a:xfrm>
              <a:off x="1045426" y="3941780"/>
              <a:ext cx="116696" cy="103066"/>
            </a:xfrm>
            <a:custGeom>
              <a:avLst/>
              <a:gdLst/>
              <a:ahLst/>
              <a:cxnLst/>
              <a:rect l="l" t="t" r="r" b="b"/>
              <a:pathLst>
                <a:path w="3382" h="2987" extrusionOk="0">
                  <a:moveTo>
                    <a:pt x="2937" y="1"/>
                  </a:moveTo>
                  <a:cubicBezTo>
                    <a:pt x="2112" y="1"/>
                    <a:pt x="343" y="783"/>
                    <a:pt x="19" y="2751"/>
                  </a:cubicBezTo>
                  <a:cubicBezTo>
                    <a:pt x="0" y="2898"/>
                    <a:pt x="87" y="2986"/>
                    <a:pt x="198" y="2986"/>
                  </a:cubicBezTo>
                  <a:cubicBezTo>
                    <a:pt x="260" y="2986"/>
                    <a:pt x="330" y="2958"/>
                    <a:pt x="393" y="2895"/>
                  </a:cubicBezTo>
                  <a:cubicBezTo>
                    <a:pt x="2323" y="72"/>
                    <a:pt x="3331" y="677"/>
                    <a:pt x="3360" y="245"/>
                  </a:cubicBezTo>
                  <a:cubicBezTo>
                    <a:pt x="3381" y="87"/>
                    <a:pt x="3211" y="1"/>
                    <a:pt x="2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08;p53"/>
            <p:cNvSpPr/>
            <p:nvPr/>
          </p:nvSpPr>
          <p:spPr>
            <a:xfrm>
              <a:off x="1322364" y="3958101"/>
              <a:ext cx="76567" cy="120181"/>
            </a:xfrm>
            <a:custGeom>
              <a:avLst/>
              <a:gdLst/>
              <a:ahLst/>
              <a:cxnLst/>
              <a:rect l="l" t="t" r="r" b="b"/>
              <a:pathLst>
                <a:path w="2219" h="3483" extrusionOk="0">
                  <a:moveTo>
                    <a:pt x="2029" y="1"/>
                  </a:moveTo>
                  <a:cubicBezTo>
                    <a:pt x="1764" y="1"/>
                    <a:pt x="1295" y="284"/>
                    <a:pt x="1066" y="492"/>
                  </a:cubicBezTo>
                  <a:cubicBezTo>
                    <a:pt x="317" y="1097"/>
                    <a:pt x="58" y="1846"/>
                    <a:pt x="0" y="2825"/>
                  </a:cubicBezTo>
                  <a:cubicBezTo>
                    <a:pt x="0" y="3229"/>
                    <a:pt x="29" y="3430"/>
                    <a:pt x="173" y="3459"/>
                  </a:cubicBezTo>
                  <a:cubicBezTo>
                    <a:pt x="205" y="3475"/>
                    <a:pt x="235" y="3482"/>
                    <a:pt x="263" y="3482"/>
                  </a:cubicBezTo>
                  <a:cubicBezTo>
                    <a:pt x="334" y="3482"/>
                    <a:pt x="391" y="3435"/>
                    <a:pt x="432" y="3373"/>
                  </a:cubicBezTo>
                  <a:lnTo>
                    <a:pt x="432" y="3315"/>
                  </a:lnTo>
                  <a:cubicBezTo>
                    <a:pt x="490" y="3171"/>
                    <a:pt x="519" y="3027"/>
                    <a:pt x="576" y="2883"/>
                  </a:cubicBezTo>
                  <a:lnTo>
                    <a:pt x="634" y="2681"/>
                  </a:lnTo>
                  <a:cubicBezTo>
                    <a:pt x="663" y="2595"/>
                    <a:pt x="663" y="2537"/>
                    <a:pt x="720" y="2451"/>
                  </a:cubicBezTo>
                  <a:cubicBezTo>
                    <a:pt x="749" y="2393"/>
                    <a:pt x="749" y="2307"/>
                    <a:pt x="778" y="2249"/>
                  </a:cubicBezTo>
                  <a:lnTo>
                    <a:pt x="864" y="2048"/>
                  </a:lnTo>
                  <a:cubicBezTo>
                    <a:pt x="893" y="1904"/>
                    <a:pt x="951" y="1817"/>
                    <a:pt x="1037" y="1673"/>
                  </a:cubicBezTo>
                  <a:cubicBezTo>
                    <a:pt x="1181" y="1414"/>
                    <a:pt x="1325" y="1183"/>
                    <a:pt x="1498" y="982"/>
                  </a:cubicBezTo>
                  <a:cubicBezTo>
                    <a:pt x="1757" y="694"/>
                    <a:pt x="2016" y="435"/>
                    <a:pt x="2161" y="319"/>
                  </a:cubicBezTo>
                  <a:cubicBezTo>
                    <a:pt x="2189" y="291"/>
                    <a:pt x="2218" y="233"/>
                    <a:pt x="2218" y="147"/>
                  </a:cubicBezTo>
                  <a:cubicBezTo>
                    <a:pt x="2202" y="43"/>
                    <a:pt x="2131" y="1"/>
                    <a:pt x="20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09;p53"/>
            <p:cNvSpPr/>
            <p:nvPr/>
          </p:nvSpPr>
          <p:spPr>
            <a:xfrm>
              <a:off x="805546" y="3875426"/>
              <a:ext cx="72564" cy="125909"/>
            </a:xfrm>
            <a:custGeom>
              <a:avLst/>
              <a:gdLst/>
              <a:ahLst/>
              <a:cxnLst/>
              <a:rect l="l" t="t" r="r" b="b"/>
              <a:pathLst>
                <a:path w="2103" h="3649" extrusionOk="0">
                  <a:moveTo>
                    <a:pt x="1946" y="1"/>
                  </a:moveTo>
                  <a:cubicBezTo>
                    <a:pt x="1708" y="1"/>
                    <a:pt x="1137" y="264"/>
                    <a:pt x="922" y="526"/>
                  </a:cubicBezTo>
                  <a:cubicBezTo>
                    <a:pt x="288" y="1304"/>
                    <a:pt x="0" y="2398"/>
                    <a:pt x="432" y="3522"/>
                  </a:cubicBezTo>
                  <a:cubicBezTo>
                    <a:pt x="460" y="3605"/>
                    <a:pt x="541" y="3648"/>
                    <a:pt x="621" y="3648"/>
                  </a:cubicBezTo>
                  <a:cubicBezTo>
                    <a:pt x="707" y="3648"/>
                    <a:pt x="792" y="3598"/>
                    <a:pt x="807" y="3493"/>
                  </a:cubicBezTo>
                  <a:cubicBezTo>
                    <a:pt x="1008" y="2168"/>
                    <a:pt x="1066" y="1390"/>
                    <a:pt x="2016" y="238"/>
                  </a:cubicBezTo>
                  <a:cubicBezTo>
                    <a:pt x="2016" y="209"/>
                    <a:pt x="2103" y="152"/>
                    <a:pt x="2045" y="37"/>
                  </a:cubicBezTo>
                  <a:cubicBezTo>
                    <a:pt x="2030" y="12"/>
                    <a:pt x="1995" y="1"/>
                    <a:pt x="19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10;p53"/>
            <p:cNvSpPr/>
            <p:nvPr/>
          </p:nvSpPr>
          <p:spPr>
            <a:xfrm>
              <a:off x="1774588" y="3746029"/>
              <a:ext cx="41268" cy="135708"/>
            </a:xfrm>
            <a:custGeom>
              <a:avLst/>
              <a:gdLst/>
              <a:ahLst/>
              <a:cxnLst/>
              <a:rect l="l" t="t" r="r" b="b"/>
              <a:pathLst>
                <a:path w="1196" h="3933" extrusionOk="0">
                  <a:moveTo>
                    <a:pt x="980" y="0"/>
                  </a:moveTo>
                  <a:cubicBezTo>
                    <a:pt x="941" y="0"/>
                    <a:pt x="901" y="13"/>
                    <a:pt x="864" y="42"/>
                  </a:cubicBezTo>
                  <a:cubicBezTo>
                    <a:pt x="317" y="474"/>
                    <a:pt x="29" y="1223"/>
                    <a:pt x="0" y="1914"/>
                  </a:cubicBezTo>
                  <a:cubicBezTo>
                    <a:pt x="0" y="2663"/>
                    <a:pt x="144" y="2951"/>
                    <a:pt x="317" y="3412"/>
                  </a:cubicBezTo>
                  <a:cubicBezTo>
                    <a:pt x="480" y="3711"/>
                    <a:pt x="592" y="3933"/>
                    <a:pt x="749" y="3933"/>
                  </a:cubicBezTo>
                  <a:cubicBezTo>
                    <a:pt x="758" y="3933"/>
                    <a:pt x="768" y="3932"/>
                    <a:pt x="778" y="3931"/>
                  </a:cubicBezTo>
                  <a:cubicBezTo>
                    <a:pt x="893" y="3931"/>
                    <a:pt x="951" y="3815"/>
                    <a:pt x="951" y="3700"/>
                  </a:cubicBezTo>
                  <a:lnTo>
                    <a:pt x="951" y="3671"/>
                  </a:lnTo>
                  <a:cubicBezTo>
                    <a:pt x="951" y="3643"/>
                    <a:pt x="864" y="3009"/>
                    <a:pt x="864" y="2980"/>
                  </a:cubicBezTo>
                  <a:cubicBezTo>
                    <a:pt x="807" y="2778"/>
                    <a:pt x="778" y="2519"/>
                    <a:pt x="778" y="2346"/>
                  </a:cubicBezTo>
                  <a:cubicBezTo>
                    <a:pt x="720" y="1511"/>
                    <a:pt x="1008" y="705"/>
                    <a:pt x="1152" y="215"/>
                  </a:cubicBezTo>
                  <a:cubicBezTo>
                    <a:pt x="1195" y="107"/>
                    <a:pt x="1094" y="0"/>
                    <a:pt x="9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11;p53"/>
            <p:cNvSpPr/>
            <p:nvPr/>
          </p:nvSpPr>
          <p:spPr>
            <a:xfrm>
              <a:off x="1179236" y="2963268"/>
              <a:ext cx="493007" cy="241535"/>
            </a:xfrm>
            <a:custGeom>
              <a:avLst/>
              <a:gdLst/>
              <a:ahLst/>
              <a:cxnLst/>
              <a:rect l="l" t="t" r="r" b="b"/>
              <a:pathLst>
                <a:path w="14288" h="7000" extrusionOk="0">
                  <a:moveTo>
                    <a:pt x="7403" y="1"/>
                  </a:moveTo>
                  <a:cubicBezTo>
                    <a:pt x="5531" y="951"/>
                    <a:pt x="1009" y="3428"/>
                    <a:pt x="0" y="6107"/>
                  </a:cubicBezTo>
                  <a:lnTo>
                    <a:pt x="288" y="6107"/>
                  </a:lnTo>
                  <a:cubicBezTo>
                    <a:pt x="1124" y="6049"/>
                    <a:pt x="1642" y="5589"/>
                    <a:pt x="2132" y="5272"/>
                  </a:cubicBezTo>
                  <a:cubicBezTo>
                    <a:pt x="2178" y="5233"/>
                    <a:pt x="2212" y="5218"/>
                    <a:pt x="2240" y="5218"/>
                  </a:cubicBezTo>
                  <a:cubicBezTo>
                    <a:pt x="2317" y="5218"/>
                    <a:pt x="2351" y="5339"/>
                    <a:pt x="2478" y="5445"/>
                  </a:cubicBezTo>
                  <a:cubicBezTo>
                    <a:pt x="2650" y="5617"/>
                    <a:pt x="2852" y="5790"/>
                    <a:pt x="3082" y="5877"/>
                  </a:cubicBezTo>
                  <a:cubicBezTo>
                    <a:pt x="3243" y="5922"/>
                    <a:pt x="3396" y="5943"/>
                    <a:pt x="3542" y="5943"/>
                  </a:cubicBezTo>
                  <a:cubicBezTo>
                    <a:pt x="4416" y="5943"/>
                    <a:pt x="5033" y="5185"/>
                    <a:pt x="5502" y="4321"/>
                  </a:cubicBezTo>
                  <a:cubicBezTo>
                    <a:pt x="5540" y="4253"/>
                    <a:pt x="5578" y="4229"/>
                    <a:pt x="5622" y="4229"/>
                  </a:cubicBezTo>
                  <a:cubicBezTo>
                    <a:pt x="5735" y="4229"/>
                    <a:pt x="5891" y="4385"/>
                    <a:pt x="6200" y="4385"/>
                  </a:cubicBezTo>
                  <a:cubicBezTo>
                    <a:pt x="6235" y="4385"/>
                    <a:pt x="6271" y="4383"/>
                    <a:pt x="6309" y="4379"/>
                  </a:cubicBezTo>
                  <a:cubicBezTo>
                    <a:pt x="6453" y="4379"/>
                    <a:pt x="6539" y="4350"/>
                    <a:pt x="6683" y="4321"/>
                  </a:cubicBezTo>
                  <a:cubicBezTo>
                    <a:pt x="6971" y="5070"/>
                    <a:pt x="7518" y="5646"/>
                    <a:pt x="8238" y="5646"/>
                  </a:cubicBezTo>
                  <a:cubicBezTo>
                    <a:pt x="8632" y="5646"/>
                    <a:pt x="8776" y="5464"/>
                    <a:pt x="8886" y="5464"/>
                  </a:cubicBezTo>
                  <a:cubicBezTo>
                    <a:pt x="8921" y="5464"/>
                    <a:pt x="8953" y="5482"/>
                    <a:pt x="8987" y="5531"/>
                  </a:cubicBezTo>
                  <a:cubicBezTo>
                    <a:pt x="9468" y="6324"/>
                    <a:pt x="10089" y="6997"/>
                    <a:pt x="10884" y="6997"/>
                  </a:cubicBezTo>
                  <a:cubicBezTo>
                    <a:pt x="11042" y="6997"/>
                    <a:pt x="11206" y="6971"/>
                    <a:pt x="11378" y="6914"/>
                  </a:cubicBezTo>
                  <a:cubicBezTo>
                    <a:pt x="11637" y="6856"/>
                    <a:pt x="11810" y="6654"/>
                    <a:pt x="11954" y="6481"/>
                  </a:cubicBezTo>
                  <a:cubicBezTo>
                    <a:pt x="12065" y="6370"/>
                    <a:pt x="12091" y="6242"/>
                    <a:pt x="12176" y="6242"/>
                  </a:cubicBezTo>
                  <a:cubicBezTo>
                    <a:pt x="12201" y="6242"/>
                    <a:pt x="12231" y="6254"/>
                    <a:pt x="12271" y="6280"/>
                  </a:cubicBezTo>
                  <a:cubicBezTo>
                    <a:pt x="12732" y="6568"/>
                    <a:pt x="13279" y="6942"/>
                    <a:pt x="14028" y="7000"/>
                  </a:cubicBezTo>
                  <a:lnTo>
                    <a:pt x="14287" y="7000"/>
                  </a:lnTo>
                  <a:cubicBezTo>
                    <a:pt x="13394" y="4868"/>
                    <a:pt x="10111" y="3025"/>
                    <a:pt x="7979" y="2017"/>
                  </a:cubicBezTo>
                  <a:cubicBezTo>
                    <a:pt x="8037" y="1297"/>
                    <a:pt x="7835" y="548"/>
                    <a:pt x="7403" y="1"/>
                  </a:cubicBez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12;p53"/>
            <p:cNvSpPr/>
            <p:nvPr/>
          </p:nvSpPr>
          <p:spPr>
            <a:xfrm>
              <a:off x="1563865" y="3822011"/>
              <a:ext cx="190847" cy="244537"/>
            </a:xfrm>
            <a:custGeom>
              <a:avLst/>
              <a:gdLst/>
              <a:ahLst/>
              <a:cxnLst/>
              <a:rect l="l" t="t" r="r" b="b"/>
              <a:pathLst>
                <a:path w="5531" h="7087" extrusionOk="0">
                  <a:moveTo>
                    <a:pt x="2420" y="0"/>
                  </a:moveTo>
                  <a:cubicBezTo>
                    <a:pt x="2795" y="2823"/>
                    <a:pt x="2391" y="5502"/>
                    <a:pt x="1" y="6654"/>
                  </a:cubicBezTo>
                  <a:cubicBezTo>
                    <a:pt x="231" y="6827"/>
                    <a:pt x="490" y="6971"/>
                    <a:pt x="721" y="7086"/>
                  </a:cubicBezTo>
                  <a:lnTo>
                    <a:pt x="778" y="7086"/>
                  </a:lnTo>
                  <a:cubicBezTo>
                    <a:pt x="2247" y="6654"/>
                    <a:pt x="3659" y="6107"/>
                    <a:pt x="4955" y="5531"/>
                  </a:cubicBezTo>
                  <a:cubicBezTo>
                    <a:pt x="5531" y="4148"/>
                    <a:pt x="5099" y="2074"/>
                    <a:pt x="4264" y="1066"/>
                  </a:cubicBezTo>
                  <a:cubicBezTo>
                    <a:pt x="3803" y="490"/>
                    <a:pt x="3111" y="144"/>
                    <a:pt x="2420" y="0"/>
                  </a:cubicBezTo>
                  <a:close/>
                </a:path>
              </a:pathLst>
            </a:custGeom>
            <a:solidFill>
              <a:srgbClr val="090909">
                <a:alpha val="2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13;p53"/>
            <p:cNvSpPr/>
            <p:nvPr/>
          </p:nvSpPr>
          <p:spPr>
            <a:xfrm>
              <a:off x="1012266" y="3946231"/>
              <a:ext cx="235566" cy="180944"/>
            </a:xfrm>
            <a:custGeom>
              <a:avLst/>
              <a:gdLst/>
              <a:ahLst/>
              <a:cxnLst/>
              <a:rect l="l" t="t" r="r" b="b"/>
              <a:pathLst>
                <a:path w="6827" h="5244" extrusionOk="0">
                  <a:moveTo>
                    <a:pt x="6020" y="1"/>
                  </a:moveTo>
                  <a:cubicBezTo>
                    <a:pt x="4720" y="2169"/>
                    <a:pt x="3035" y="3862"/>
                    <a:pt x="867" y="3862"/>
                  </a:cubicBezTo>
                  <a:cubicBezTo>
                    <a:pt x="586" y="3862"/>
                    <a:pt x="298" y="3834"/>
                    <a:pt x="0" y="3774"/>
                  </a:cubicBezTo>
                  <a:lnTo>
                    <a:pt x="0" y="3774"/>
                  </a:lnTo>
                  <a:cubicBezTo>
                    <a:pt x="87" y="4062"/>
                    <a:pt x="144" y="4321"/>
                    <a:pt x="288" y="4581"/>
                  </a:cubicBezTo>
                  <a:cubicBezTo>
                    <a:pt x="317" y="4638"/>
                    <a:pt x="375" y="4696"/>
                    <a:pt x="432" y="4782"/>
                  </a:cubicBezTo>
                  <a:cubicBezTo>
                    <a:pt x="1844" y="5042"/>
                    <a:pt x="3169" y="5186"/>
                    <a:pt x="4235" y="5214"/>
                  </a:cubicBezTo>
                  <a:cubicBezTo>
                    <a:pt x="4523" y="5214"/>
                    <a:pt x="4955" y="5243"/>
                    <a:pt x="5444" y="5243"/>
                  </a:cubicBezTo>
                  <a:cubicBezTo>
                    <a:pt x="6280" y="4350"/>
                    <a:pt x="6827" y="3025"/>
                    <a:pt x="6827" y="2017"/>
                  </a:cubicBezTo>
                  <a:cubicBezTo>
                    <a:pt x="6827" y="1211"/>
                    <a:pt x="6481" y="548"/>
                    <a:pt x="6020" y="1"/>
                  </a:cubicBezTo>
                  <a:close/>
                </a:path>
              </a:pathLst>
            </a:custGeom>
            <a:solidFill>
              <a:srgbClr val="090909">
                <a:alpha val="2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14;p53"/>
            <p:cNvSpPr/>
            <p:nvPr/>
          </p:nvSpPr>
          <p:spPr>
            <a:xfrm>
              <a:off x="1305456" y="3942263"/>
              <a:ext cx="195816" cy="181910"/>
            </a:xfrm>
            <a:custGeom>
              <a:avLst/>
              <a:gdLst/>
              <a:ahLst/>
              <a:cxnLst/>
              <a:rect l="l" t="t" r="r" b="b"/>
              <a:pathLst>
                <a:path w="5675" h="5272" extrusionOk="0">
                  <a:moveTo>
                    <a:pt x="4120" y="1"/>
                  </a:moveTo>
                  <a:cubicBezTo>
                    <a:pt x="3572" y="2564"/>
                    <a:pt x="2391" y="4753"/>
                    <a:pt x="1" y="5041"/>
                  </a:cubicBezTo>
                  <a:cubicBezTo>
                    <a:pt x="29" y="5128"/>
                    <a:pt x="87" y="5185"/>
                    <a:pt x="145" y="5272"/>
                  </a:cubicBezTo>
                  <a:cubicBezTo>
                    <a:pt x="1786" y="5128"/>
                    <a:pt x="3515" y="4869"/>
                    <a:pt x="5272" y="4465"/>
                  </a:cubicBezTo>
                  <a:cubicBezTo>
                    <a:pt x="5617" y="3486"/>
                    <a:pt x="5675" y="2305"/>
                    <a:pt x="5416" y="1527"/>
                  </a:cubicBezTo>
                  <a:cubicBezTo>
                    <a:pt x="5156" y="836"/>
                    <a:pt x="4696" y="289"/>
                    <a:pt x="4120" y="1"/>
                  </a:cubicBezTo>
                  <a:close/>
                </a:path>
              </a:pathLst>
            </a:custGeom>
            <a:solidFill>
              <a:srgbClr val="090909">
                <a:alpha val="2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15;p53"/>
            <p:cNvSpPr/>
            <p:nvPr/>
          </p:nvSpPr>
          <p:spPr>
            <a:xfrm>
              <a:off x="811481" y="3845854"/>
              <a:ext cx="185913" cy="227560"/>
            </a:xfrm>
            <a:custGeom>
              <a:avLst/>
              <a:gdLst/>
              <a:ahLst/>
              <a:cxnLst/>
              <a:rect l="l" t="t" r="r" b="b"/>
              <a:pathLst>
                <a:path w="5388" h="6595" extrusionOk="0">
                  <a:moveTo>
                    <a:pt x="3141" y="1"/>
                  </a:moveTo>
                  <a:cubicBezTo>
                    <a:pt x="3054" y="2622"/>
                    <a:pt x="2276" y="4955"/>
                    <a:pt x="1" y="5675"/>
                  </a:cubicBezTo>
                  <a:cubicBezTo>
                    <a:pt x="174" y="5848"/>
                    <a:pt x="347" y="6049"/>
                    <a:pt x="577" y="6194"/>
                  </a:cubicBezTo>
                  <a:cubicBezTo>
                    <a:pt x="1050" y="6464"/>
                    <a:pt x="1613" y="6595"/>
                    <a:pt x="2174" y="6595"/>
                  </a:cubicBezTo>
                  <a:cubicBezTo>
                    <a:pt x="2809" y="6595"/>
                    <a:pt x="3443" y="6428"/>
                    <a:pt x="3947" y="6107"/>
                  </a:cubicBezTo>
                  <a:cubicBezTo>
                    <a:pt x="5330" y="5214"/>
                    <a:pt x="5387" y="2593"/>
                    <a:pt x="4667" y="1297"/>
                  </a:cubicBezTo>
                  <a:cubicBezTo>
                    <a:pt x="4293" y="634"/>
                    <a:pt x="3745" y="202"/>
                    <a:pt x="3141" y="1"/>
                  </a:cubicBezTo>
                  <a:close/>
                </a:path>
              </a:pathLst>
            </a:custGeom>
            <a:solidFill>
              <a:srgbClr val="090909">
                <a:alpha val="2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16;p53"/>
            <p:cNvSpPr/>
            <p:nvPr/>
          </p:nvSpPr>
          <p:spPr>
            <a:xfrm>
              <a:off x="1791448" y="3708669"/>
              <a:ext cx="151097" cy="231736"/>
            </a:xfrm>
            <a:custGeom>
              <a:avLst/>
              <a:gdLst/>
              <a:ahLst/>
              <a:cxnLst/>
              <a:rect l="l" t="t" r="r" b="b"/>
              <a:pathLst>
                <a:path w="4379" h="6716" extrusionOk="0">
                  <a:moveTo>
                    <a:pt x="1354" y="1"/>
                  </a:moveTo>
                  <a:cubicBezTo>
                    <a:pt x="2045" y="2507"/>
                    <a:pt x="2016" y="5013"/>
                    <a:pt x="0" y="6338"/>
                  </a:cubicBezTo>
                  <a:cubicBezTo>
                    <a:pt x="202" y="6482"/>
                    <a:pt x="403" y="6597"/>
                    <a:pt x="720" y="6626"/>
                  </a:cubicBezTo>
                  <a:cubicBezTo>
                    <a:pt x="905" y="6687"/>
                    <a:pt x="1116" y="6716"/>
                    <a:pt x="1333" y="6716"/>
                  </a:cubicBezTo>
                  <a:cubicBezTo>
                    <a:pt x="1521" y="6716"/>
                    <a:pt x="1714" y="6695"/>
                    <a:pt x="1901" y="6654"/>
                  </a:cubicBezTo>
                  <a:cubicBezTo>
                    <a:pt x="3226" y="5617"/>
                    <a:pt x="4119" y="4494"/>
                    <a:pt x="4378" y="3313"/>
                  </a:cubicBezTo>
                  <a:cubicBezTo>
                    <a:pt x="4234" y="2305"/>
                    <a:pt x="3773" y="1297"/>
                    <a:pt x="3197" y="750"/>
                  </a:cubicBezTo>
                  <a:cubicBezTo>
                    <a:pt x="2650" y="260"/>
                    <a:pt x="1988" y="1"/>
                    <a:pt x="1354" y="1"/>
                  </a:cubicBezTo>
                  <a:close/>
                </a:path>
              </a:pathLst>
            </a:custGeom>
            <a:solidFill>
              <a:srgbClr val="090909">
                <a:alpha val="2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17;p53"/>
            <p:cNvSpPr/>
            <p:nvPr/>
          </p:nvSpPr>
          <p:spPr>
            <a:xfrm>
              <a:off x="699201" y="2923966"/>
              <a:ext cx="1344729" cy="1758754"/>
            </a:xfrm>
            <a:custGeom>
              <a:avLst/>
              <a:gdLst/>
              <a:ahLst/>
              <a:cxnLst/>
              <a:rect l="l" t="t" r="r" b="b"/>
              <a:pathLst>
                <a:path w="38972" h="50971" extrusionOk="0">
                  <a:moveTo>
                    <a:pt x="18544" y="366"/>
                  </a:moveTo>
                  <a:cubicBezTo>
                    <a:pt x="19226" y="366"/>
                    <a:pt x="20010" y="534"/>
                    <a:pt x="20653" y="823"/>
                  </a:cubicBezTo>
                  <a:cubicBezTo>
                    <a:pt x="21113" y="1024"/>
                    <a:pt x="21430" y="1428"/>
                    <a:pt x="21574" y="1888"/>
                  </a:cubicBezTo>
                  <a:lnTo>
                    <a:pt x="21690" y="2234"/>
                  </a:lnTo>
                  <a:cubicBezTo>
                    <a:pt x="21718" y="2407"/>
                    <a:pt x="21747" y="2609"/>
                    <a:pt x="21747" y="2810"/>
                  </a:cubicBezTo>
                  <a:lnTo>
                    <a:pt x="21747" y="3242"/>
                  </a:lnTo>
                  <a:lnTo>
                    <a:pt x="21747" y="3300"/>
                  </a:lnTo>
                  <a:lnTo>
                    <a:pt x="21747" y="3386"/>
                  </a:lnTo>
                  <a:lnTo>
                    <a:pt x="21747" y="3415"/>
                  </a:lnTo>
                  <a:cubicBezTo>
                    <a:pt x="21747" y="3473"/>
                    <a:pt x="21747" y="3559"/>
                    <a:pt x="21718" y="3617"/>
                  </a:cubicBezTo>
                  <a:lnTo>
                    <a:pt x="21718" y="3703"/>
                  </a:lnTo>
                  <a:lnTo>
                    <a:pt x="21718" y="3732"/>
                  </a:lnTo>
                  <a:cubicBezTo>
                    <a:pt x="21718" y="3818"/>
                    <a:pt x="21690" y="3905"/>
                    <a:pt x="21690" y="3991"/>
                  </a:cubicBezTo>
                  <a:cubicBezTo>
                    <a:pt x="21545" y="4481"/>
                    <a:pt x="21171" y="5057"/>
                    <a:pt x="20710" y="5316"/>
                  </a:cubicBezTo>
                  <a:cubicBezTo>
                    <a:pt x="20595" y="5403"/>
                    <a:pt x="20509" y="5431"/>
                    <a:pt x="20393" y="5431"/>
                  </a:cubicBezTo>
                  <a:cubicBezTo>
                    <a:pt x="20343" y="5439"/>
                    <a:pt x="20296" y="5442"/>
                    <a:pt x="20252" y="5442"/>
                  </a:cubicBezTo>
                  <a:cubicBezTo>
                    <a:pt x="20118" y="5442"/>
                    <a:pt x="20004" y="5410"/>
                    <a:pt x="19875" y="5345"/>
                  </a:cubicBezTo>
                  <a:cubicBezTo>
                    <a:pt x="19739" y="5300"/>
                    <a:pt x="19651" y="5255"/>
                    <a:pt x="19569" y="5255"/>
                  </a:cubicBezTo>
                  <a:cubicBezTo>
                    <a:pt x="19494" y="5255"/>
                    <a:pt x="19424" y="5292"/>
                    <a:pt x="19328" y="5403"/>
                  </a:cubicBezTo>
                  <a:cubicBezTo>
                    <a:pt x="19299" y="5460"/>
                    <a:pt x="19270" y="5547"/>
                    <a:pt x="19241" y="5575"/>
                  </a:cubicBezTo>
                  <a:cubicBezTo>
                    <a:pt x="18838" y="6209"/>
                    <a:pt x="18377" y="6843"/>
                    <a:pt x="17657" y="6929"/>
                  </a:cubicBezTo>
                  <a:cubicBezTo>
                    <a:pt x="17586" y="6941"/>
                    <a:pt x="17518" y="6946"/>
                    <a:pt x="17454" y="6946"/>
                  </a:cubicBezTo>
                  <a:cubicBezTo>
                    <a:pt x="16891" y="6946"/>
                    <a:pt x="16573" y="6531"/>
                    <a:pt x="16418" y="6324"/>
                  </a:cubicBezTo>
                  <a:cubicBezTo>
                    <a:pt x="16348" y="6242"/>
                    <a:pt x="16287" y="6203"/>
                    <a:pt x="16218" y="6203"/>
                  </a:cubicBezTo>
                  <a:cubicBezTo>
                    <a:pt x="16118" y="6203"/>
                    <a:pt x="16001" y="6286"/>
                    <a:pt x="15813" y="6440"/>
                  </a:cubicBezTo>
                  <a:cubicBezTo>
                    <a:pt x="15419" y="6755"/>
                    <a:pt x="14714" y="7142"/>
                    <a:pt x="14156" y="7142"/>
                  </a:cubicBezTo>
                  <a:cubicBezTo>
                    <a:pt x="14102" y="7142"/>
                    <a:pt x="14049" y="7138"/>
                    <a:pt x="13999" y="7131"/>
                  </a:cubicBezTo>
                  <a:cubicBezTo>
                    <a:pt x="13624" y="7044"/>
                    <a:pt x="13250" y="6728"/>
                    <a:pt x="13336" y="6296"/>
                  </a:cubicBezTo>
                  <a:cubicBezTo>
                    <a:pt x="13480" y="5604"/>
                    <a:pt x="14143" y="4971"/>
                    <a:pt x="14690" y="4682"/>
                  </a:cubicBezTo>
                  <a:cubicBezTo>
                    <a:pt x="15266" y="4337"/>
                    <a:pt x="14690" y="4250"/>
                    <a:pt x="14431" y="3962"/>
                  </a:cubicBezTo>
                  <a:cubicBezTo>
                    <a:pt x="14085" y="3617"/>
                    <a:pt x="14085" y="3242"/>
                    <a:pt x="14316" y="2897"/>
                  </a:cubicBezTo>
                  <a:cubicBezTo>
                    <a:pt x="14316" y="2868"/>
                    <a:pt x="14344" y="2868"/>
                    <a:pt x="14344" y="2839"/>
                  </a:cubicBezTo>
                  <a:cubicBezTo>
                    <a:pt x="14344" y="2810"/>
                    <a:pt x="14373" y="2810"/>
                    <a:pt x="14373" y="2753"/>
                  </a:cubicBezTo>
                  <a:cubicBezTo>
                    <a:pt x="14431" y="2666"/>
                    <a:pt x="14575" y="2551"/>
                    <a:pt x="14690" y="2436"/>
                  </a:cubicBezTo>
                  <a:cubicBezTo>
                    <a:pt x="14719" y="2407"/>
                    <a:pt x="14777" y="2378"/>
                    <a:pt x="14834" y="2378"/>
                  </a:cubicBezTo>
                  <a:cubicBezTo>
                    <a:pt x="14892" y="2321"/>
                    <a:pt x="14949" y="2292"/>
                    <a:pt x="14978" y="2292"/>
                  </a:cubicBezTo>
                  <a:cubicBezTo>
                    <a:pt x="15293" y="2125"/>
                    <a:pt x="15655" y="2042"/>
                    <a:pt x="16027" y="2042"/>
                  </a:cubicBezTo>
                  <a:cubicBezTo>
                    <a:pt x="16234" y="2042"/>
                    <a:pt x="16443" y="2067"/>
                    <a:pt x="16649" y="2119"/>
                  </a:cubicBezTo>
                  <a:lnTo>
                    <a:pt x="16678" y="2119"/>
                  </a:lnTo>
                  <a:cubicBezTo>
                    <a:pt x="16750" y="2133"/>
                    <a:pt x="16800" y="2141"/>
                    <a:pt x="16843" y="2141"/>
                  </a:cubicBezTo>
                  <a:cubicBezTo>
                    <a:pt x="16886" y="2141"/>
                    <a:pt x="16922" y="2133"/>
                    <a:pt x="16966" y="2119"/>
                  </a:cubicBezTo>
                  <a:cubicBezTo>
                    <a:pt x="17052" y="2090"/>
                    <a:pt x="17081" y="1975"/>
                    <a:pt x="17052" y="1860"/>
                  </a:cubicBezTo>
                  <a:cubicBezTo>
                    <a:pt x="16627" y="797"/>
                    <a:pt x="17455" y="366"/>
                    <a:pt x="18544" y="366"/>
                  </a:cubicBezTo>
                  <a:close/>
                  <a:moveTo>
                    <a:pt x="23508" y="1740"/>
                  </a:moveTo>
                  <a:cubicBezTo>
                    <a:pt x="24464" y="1740"/>
                    <a:pt x="25181" y="2139"/>
                    <a:pt x="24858" y="3127"/>
                  </a:cubicBezTo>
                  <a:cubicBezTo>
                    <a:pt x="24791" y="3261"/>
                    <a:pt x="24845" y="3395"/>
                    <a:pt x="25020" y="3395"/>
                  </a:cubicBezTo>
                  <a:cubicBezTo>
                    <a:pt x="25071" y="3395"/>
                    <a:pt x="25132" y="3383"/>
                    <a:pt x="25204" y="3357"/>
                  </a:cubicBezTo>
                  <a:cubicBezTo>
                    <a:pt x="25436" y="3279"/>
                    <a:pt x="25674" y="3243"/>
                    <a:pt x="25908" y="3243"/>
                  </a:cubicBezTo>
                  <a:cubicBezTo>
                    <a:pt x="27126" y="3243"/>
                    <a:pt x="28209" y="4207"/>
                    <a:pt x="27508" y="5028"/>
                  </a:cubicBezTo>
                  <a:cubicBezTo>
                    <a:pt x="27278" y="5316"/>
                    <a:pt x="26759" y="5460"/>
                    <a:pt x="27306" y="5719"/>
                  </a:cubicBezTo>
                  <a:cubicBezTo>
                    <a:pt x="27854" y="5950"/>
                    <a:pt x="28516" y="6526"/>
                    <a:pt x="28718" y="7188"/>
                  </a:cubicBezTo>
                  <a:cubicBezTo>
                    <a:pt x="28804" y="7592"/>
                    <a:pt x="28487" y="7880"/>
                    <a:pt x="28170" y="8024"/>
                  </a:cubicBezTo>
                  <a:lnTo>
                    <a:pt x="28055" y="8024"/>
                  </a:lnTo>
                  <a:cubicBezTo>
                    <a:pt x="27978" y="8024"/>
                    <a:pt x="27914" y="8037"/>
                    <a:pt x="27846" y="8037"/>
                  </a:cubicBezTo>
                  <a:cubicBezTo>
                    <a:pt x="27812" y="8037"/>
                    <a:pt x="27777" y="8033"/>
                    <a:pt x="27738" y="8024"/>
                  </a:cubicBezTo>
                  <a:lnTo>
                    <a:pt x="27594" y="8024"/>
                  </a:lnTo>
                  <a:cubicBezTo>
                    <a:pt x="27162" y="7937"/>
                    <a:pt x="26701" y="7678"/>
                    <a:pt x="26356" y="7476"/>
                  </a:cubicBezTo>
                  <a:cubicBezTo>
                    <a:pt x="26175" y="7345"/>
                    <a:pt x="26060" y="7279"/>
                    <a:pt x="25967" y="7279"/>
                  </a:cubicBezTo>
                  <a:cubicBezTo>
                    <a:pt x="25898" y="7279"/>
                    <a:pt x="25841" y="7316"/>
                    <a:pt x="25780" y="7390"/>
                  </a:cubicBezTo>
                  <a:cubicBezTo>
                    <a:pt x="25616" y="7608"/>
                    <a:pt x="25350" y="8057"/>
                    <a:pt x="24738" y="8057"/>
                  </a:cubicBezTo>
                  <a:cubicBezTo>
                    <a:pt x="24702" y="8057"/>
                    <a:pt x="24665" y="8056"/>
                    <a:pt x="24628" y="8053"/>
                  </a:cubicBezTo>
                  <a:cubicBezTo>
                    <a:pt x="23965" y="7966"/>
                    <a:pt x="23447" y="7390"/>
                    <a:pt x="23043" y="6843"/>
                  </a:cubicBezTo>
                  <a:cubicBezTo>
                    <a:pt x="23015" y="6756"/>
                    <a:pt x="22986" y="6728"/>
                    <a:pt x="22957" y="6641"/>
                  </a:cubicBezTo>
                  <a:cubicBezTo>
                    <a:pt x="22864" y="6549"/>
                    <a:pt x="22796" y="6511"/>
                    <a:pt x="22727" y="6511"/>
                  </a:cubicBezTo>
                  <a:cubicBezTo>
                    <a:pt x="22646" y="6511"/>
                    <a:pt x="22563" y="6563"/>
                    <a:pt x="22438" y="6641"/>
                  </a:cubicBezTo>
                  <a:cubicBezTo>
                    <a:pt x="22319" y="6701"/>
                    <a:pt x="22196" y="6728"/>
                    <a:pt x="22074" y="6728"/>
                  </a:cubicBezTo>
                  <a:cubicBezTo>
                    <a:pt x="21547" y="6728"/>
                    <a:pt x="21019" y="6228"/>
                    <a:pt x="20739" y="5691"/>
                  </a:cubicBezTo>
                  <a:cubicBezTo>
                    <a:pt x="21459" y="5345"/>
                    <a:pt x="21891" y="4682"/>
                    <a:pt x="22093" y="3876"/>
                  </a:cubicBezTo>
                  <a:lnTo>
                    <a:pt x="22093" y="3847"/>
                  </a:lnTo>
                  <a:lnTo>
                    <a:pt x="22093" y="3790"/>
                  </a:lnTo>
                  <a:cubicBezTo>
                    <a:pt x="22093" y="3732"/>
                    <a:pt x="22122" y="3646"/>
                    <a:pt x="22122" y="3588"/>
                  </a:cubicBezTo>
                  <a:lnTo>
                    <a:pt x="22122" y="3559"/>
                  </a:lnTo>
                  <a:lnTo>
                    <a:pt x="22122" y="3473"/>
                  </a:lnTo>
                  <a:lnTo>
                    <a:pt x="22122" y="3415"/>
                  </a:lnTo>
                  <a:cubicBezTo>
                    <a:pt x="23821" y="4193"/>
                    <a:pt x="25405" y="5287"/>
                    <a:pt x="26759" y="6584"/>
                  </a:cubicBezTo>
                  <a:cubicBezTo>
                    <a:pt x="26759" y="6584"/>
                    <a:pt x="26788" y="6584"/>
                    <a:pt x="26788" y="6612"/>
                  </a:cubicBezTo>
                  <a:cubicBezTo>
                    <a:pt x="27018" y="6843"/>
                    <a:pt x="27220" y="7044"/>
                    <a:pt x="27450" y="7304"/>
                  </a:cubicBezTo>
                  <a:cubicBezTo>
                    <a:pt x="27479" y="7361"/>
                    <a:pt x="27566" y="7390"/>
                    <a:pt x="27594" y="7476"/>
                  </a:cubicBezTo>
                  <a:cubicBezTo>
                    <a:pt x="27623" y="7505"/>
                    <a:pt x="27623" y="7505"/>
                    <a:pt x="27652" y="7505"/>
                  </a:cubicBezTo>
                  <a:lnTo>
                    <a:pt x="27738" y="7505"/>
                  </a:lnTo>
                  <a:cubicBezTo>
                    <a:pt x="27767" y="7505"/>
                    <a:pt x="27796" y="7505"/>
                    <a:pt x="27854" y="7476"/>
                  </a:cubicBezTo>
                  <a:cubicBezTo>
                    <a:pt x="27911" y="7390"/>
                    <a:pt x="27940" y="7246"/>
                    <a:pt x="27854" y="7188"/>
                  </a:cubicBezTo>
                  <a:cubicBezTo>
                    <a:pt x="26212" y="5374"/>
                    <a:pt x="24253" y="3934"/>
                    <a:pt x="22035" y="2925"/>
                  </a:cubicBezTo>
                  <a:cubicBezTo>
                    <a:pt x="22035" y="2609"/>
                    <a:pt x="22006" y="2321"/>
                    <a:pt x="21949" y="2032"/>
                  </a:cubicBezTo>
                  <a:cubicBezTo>
                    <a:pt x="22459" y="1846"/>
                    <a:pt x="23015" y="1740"/>
                    <a:pt x="23508" y="1740"/>
                  </a:cubicBezTo>
                  <a:close/>
                  <a:moveTo>
                    <a:pt x="13797" y="3041"/>
                  </a:moveTo>
                  <a:cubicBezTo>
                    <a:pt x="13740" y="3271"/>
                    <a:pt x="13768" y="3530"/>
                    <a:pt x="13826" y="3732"/>
                  </a:cubicBezTo>
                  <a:cubicBezTo>
                    <a:pt x="14085" y="4394"/>
                    <a:pt x="14488" y="4394"/>
                    <a:pt x="14258" y="4481"/>
                  </a:cubicBezTo>
                  <a:cubicBezTo>
                    <a:pt x="13538" y="4913"/>
                    <a:pt x="12616" y="6065"/>
                    <a:pt x="12933" y="6785"/>
                  </a:cubicBezTo>
                  <a:cubicBezTo>
                    <a:pt x="13184" y="7314"/>
                    <a:pt x="13599" y="7521"/>
                    <a:pt x="14074" y="7521"/>
                  </a:cubicBezTo>
                  <a:cubicBezTo>
                    <a:pt x="14635" y="7521"/>
                    <a:pt x="15281" y="7233"/>
                    <a:pt x="15842" y="6843"/>
                  </a:cubicBezTo>
                  <a:cubicBezTo>
                    <a:pt x="15969" y="6758"/>
                    <a:pt x="16034" y="6720"/>
                    <a:pt x="16082" y="6720"/>
                  </a:cubicBezTo>
                  <a:cubicBezTo>
                    <a:pt x="16165" y="6720"/>
                    <a:pt x="16200" y="6833"/>
                    <a:pt x="16418" y="7016"/>
                  </a:cubicBezTo>
                  <a:cubicBezTo>
                    <a:pt x="16730" y="7275"/>
                    <a:pt x="17064" y="7389"/>
                    <a:pt x="17395" y="7389"/>
                  </a:cubicBezTo>
                  <a:cubicBezTo>
                    <a:pt x="17981" y="7389"/>
                    <a:pt x="18558" y="7031"/>
                    <a:pt x="18982" y="6497"/>
                  </a:cubicBezTo>
                  <a:cubicBezTo>
                    <a:pt x="19155" y="6296"/>
                    <a:pt x="19299" y="6065"/>
                    <a:pt x="19443" y="5835"/>
                  </a:cubicBezTo>
                  <a:cubicBezTo>
                    <a:pt x="19518" y="5740"/>
                    <a:pt x="19578" y="5711"/>
                    <a:pt x="19644" y="5711"/>
                  </a:cubicBezTo>
                  <a:cubicBezTo>
                    <a:pt x="19754" y="5711"/>
                    <a:pt x="19879" y="5793"/>
                    <a:pt x="20119" y="5793"/>
                  </a:cubicBezTo>
                  <a:cubicBezTo>
                    <a:pt x="20175" y="5793"/>
                    <a:pt x="20237" y="5788"/>
                    <a:pt x="20307" y="5777"/>
                  </a:cubicBezTo>
                  <a:cubicBezTo>
                    <a:pt x="20336" y="5777"/>
                    <a:pt x="20393" y="5777"/>
                    <a:pt x="20422" y="5748"/>
                  </a:cubicBezTo>
                  <a:cubicBezTo>
                    <a:pt x="20739" y="6440"/>
                    <a:pt x="21257" y="6929"/>
                    <a:pt x="21978" y="7044"/>
                  </a:cubicBezTo>
                  <a:cubicBezTo>
                    <a:pt x="22038" y="7054"/>
                    <a:pt x="22092" y="7059"/>
                    <a:pt x="22142" y="7059"/>
                  </a:cubicBezTo>
                  <a:cubicBezTo>
                    <a:pt x="22397" y="7059"/>
                    <a:pt x="22520" y="6946"/>
                    <a:pt x="22628" y="6946"/>
                  </a:cubicBezTo>
                  <a:cubicBezTo>
                    <a:pt x="22679" y="6946"/>
                    <a:pt x="22727" y="6971"/>
                    <a:pt x="22784" y="7044"/>
                  </a:cubicBezTo>
                  <a:cubicBezTo>
                    <a:pt x="22986" y="7275"/>
                    <a:pt x="23130" y="7476"/>
                    <a:pt x="23303" y="7649"/>
                  </a:cubicBezTo>
                  <a:cubicBezTo>
                    <a:pt x="23690" y="8124"/>
                    <a:pt x="24216" y="8427"/>
                    <a:pt x="24758" y="8427"/>
                  </a:cubicBezTo>
                  <a:cubicBezTo>
                    <a:pt x="25103" y="8427"/>
                    <a:pt x="25454" y="8304"/>
                    <a:pt x="25780" y="8024"/>
                  </a:cubicBezTo>
                  <a:cubicBezTo>
                    <a:pt x="25998" y="7841"/>
                    <a:pt x="26044" y="7728"/>
                    <a:pt x="26121" y="7728"/>
                  </a:cubicBezTo>
                  <a:cubicBezTo>
                    <a:pt x="26166" y="7728"/>
                    <a:pt x="26221" y="7766"/>
                    <a:pt x="26327" y="7851"/>
                  </a:cubicBezTo>
                  <a:cubicBezTo>
                    <a:pt x="26874" y="8168"/>
                    <a:pt x="27479" y="8427"/>
                    <a:pt x="27969" y="8427"/>
                  </a:cubicBezTo>
                  <a:cubicBezTo>
                    <a:pt x="28775" y="9291"/>
                    <a:pt x="29524" y="10184"/>
                    <a:pt x="30216" y="11192"/>
                  </a:cubicBezTo>
                  <a:cubicBezTo>
                    <a:pt x="31627" y="13237"/>
                    <a:pt x="32635" y="15369"/>
                    <a:pt x="32981" y="17097"/>
                  </a:cubicBezTo>
                  <a:cubicBezTo>
                    <a:pt x="32981" y="17126"/>
                    <a:pt x="32981" y="17155"/>
                    <a:pt x="33010" y="17212"/>
                  </a:cubicBezTo>
                  <a:lnTo>
                    <a:pt x="33010" y="17299"/>
                  </a:lnTo>
                  <a:cubicBezTo>
                    <a:pt x="33067" y="17500"/>
                    <a:pt x="33096" y="17702"/>
                    <a:pt x="33096" y="17875"/>
                  </a:cubicBezTo>
                  <a:lnTo>
                    <a:pt x="33096" y="17990"/>
                  </a:lnTo>
                  <a:lnTo>
                    <a:pt x="33096" y="18105"/>
                  </a:lnTo>
                  <a:lnTo>
                    <a:pt x="33096" y="18710"/>
                  </a:lnTo>
                  <a:cubicBezTo>
                    <a:pt x="33067" y="19689"/>
                    <a:pt x="32664" y="20323"/>
                    <a:pt x="31944" y="20611"/>
                  </a:cubicBezTo>
                  <a:cubicBezTo>
                    <a:pt x="31668" y="20716"/>
                    <a:pt x="31398" y="20767"/>
                    <a:pt x="31137" y="20767"/>
                  </a:cubicBezTo>
                  <a:cubicBezTo>
                    <a:pt x="30825" y="20767"/>
                    <a:pt x="30526" y="20695"/>
                    <a:pt x="30244" y="20554"/>
                  </a:cubicBezTo>
                  <a:cubicBezTo>
                    <a:pt x="29323" y="20093"/>
                    <a:pt x="28487" y="18854"/>
                    <a:pt x="28026" y="17241"/>
                  </a:cubicBezTo>
                  <a:cubicBezTo>
                    <a:pt x="27940" y="16982"/>
                    <a:pt x="27882" y="16694"/>
                    <a:pt x="27796" y="16406"/>
                  </a:cubicBezTo>
                  <a:cubicBezTo>
                    <a:pt x="27566" y="15369"/>
                    <a:pt x="27278" y="14274"/>
                    <a:pt x="26557" y="13324"/>
                  </a:cubicBezTo>
                  <a:cubicBezTo>
                    <a:pt x="25981" y="12517"/>
                    <a:pt x="25261" y="12056"/>
                    <a:pt x="24455" y="12028"/>
                  </a:cubicBezTo>
                  <a:cubicBezTo>
                    <a:pt x="24408" y="12023"/>
                    <a:pt x="24362" y="12021"/>
                    <a:pt x="24318" y="12021"/>
                  </a:cubicBezTo>
                  <a:cubicBezTo>
                    <a:pt x="23771" y="12021"/>
                    <a:pt x="23471" y="12341"/>
                    <a:pt x="23418" y="12661"/>
                  </a:cubicBezTo>
                  <a:cubicBezTo>
                    <a:pt x="23245" y="13612"/>
                    <a:pt x="24051" y="14706"/>
                    <a:pt x="24311" y="15052"/>
                  </a:cubicBezTo>
                  <a:cubicBezTo>
                    <a:pt x="24743" y="15570"/>
                    <a:pt x="25578" y="16867"/>
                    <a:pt x="26039" y="18076"/>
                  </a:cubicBezTo>
                  <a:cubicBezTo>
                    <a:pt x="26298" y="18681"/>
                    <a:pt x="26442" y="19315"/>
                    <a:pt x="26471" y="20035"/>
                  </a:cubicBezTo>
                  <a:cubicBezTo>
                    <a:pt x="26586" y="21389"/>
                    <a:pt x="25751" y="22195"/>
                    <a:pt x="24916" y="22339"/>
                  </a:cubicBezTo>
                  <a:cubicBezTo>
                    <a:pt x="24800" y="22362"/>
                    <a:pt x="24687" y="22372"/>
                    <a:pt x="24578" y="22372"/>
                  </a:cubicBezTo>
                  <a:cubicBezTo>
                    <a:pt x="23418" y="22372"/>
                    <a:pt x="22671" y="21168"/>
                    <a:pt x="22381" y="20035"/>
                  </a:cubicBezTo>
                  <a:cubicBezTo>
                    <a:pt x="22266" y="19661"/>
                    <a:pt x="22237" y="19373"/>
                    <a:pt x="22179" y="19142"/>
                  </a:cubicBezTo>
                  <a:cubicBezTo>
                    <a:pt x="22150" y="18854"/>
                    <a:pt x="22122" y="18652"/>
                    <a:pt x="21978" y="18364"/>
                  </a:cubicBezTo>
                  <a:cubicBezTo>
                    <a:pt x="21718" y="17875"/>
                    <a:pt x="21257" y="17558"/>
                    <a:pt x="20739" y="17500"/>
                  </a:cubicBezTo>
                  <a:cubicBezTo>
                    <a:pt x="20684" y="17492"/>
                    <a:pt x="20630" y="17488"/>
                    <a:pt x="20575" y="17488"/>
                  </a:cubicBezTo>
                  <a:cubicBezTo>
                    <a:pt x="20257" y="17488"/>
                    <a:pt x="19948" y="17629"/>
                    <a:pt x="19702" y="17875"/>
                  </a:cubicBezTo>
                  <a:cubicBezTo>
                    <a:pt x="19385" y="18249"/>
                    <a:pt x="19270" y="18825"/>
                    <a:pt x="19270" y="19373"/>
                  </a:cubicBezTo>
                  <a:cubicBezTo>
                    <a:pt x="19270" y="19545"/>
                    <a:pt x="19270" y="19718"/>
                    <a:pt x="19299" y="19862"/>
                  </a:cubicBezTo>
                  <a:cubicBezTo>
                    <a:pt x="19414" y="20611"/>
                    <a:pt x="19558" y="21245"/>
                    <a:pt x="19731" y="21821"/>
                  </a:cubicBezTo>
                  <a:cubicBezTo>
                    <a:pt x="19961" y="22455"/>
                    <a:pt x="20307" y="23492"/>
                    <a:pt x="20393" y="24327"/>
                  </a:cubicBezTo>
                  <a:cubicBezTo>
                    <a:pt x="20595" y="26487"/>
                    <a:pt x="20048" y="27783"/>
                    <a:pt x="18809" y="28158"/>
                  </a:cubicBezTo>
                  <a:lnTo>
                    <a:pt x="18752" y="28158"/>
                  </a:lnTo>
                  <a:cubicBezTo>
                    <a:pt x="18521" y="28215"/>
                    <a:pt x="18233" y="28331"/>
                    <a:pt x="17945" y="28331"/>
                  </a:cubicBezTo>
                  <a:cubicBezTo>
                    <a:pt x="17845" y="28338"/>
                    <a:pt x="17748" y="28342"/>
                    <a:pt x="17652" y="28342"/>
                  </a:cubicBezTo>
                  <a:cubicBezTo>
                    <a:pt x="16282" y="28342"/>
                    <a:pt x="15324" y="27580"/>
                    <a:pt x="14921" y="26314"/>
                  </a:cubicBezTo>
                  <a:cubicBezTo>
                    <a:pt x="14517" y="25018"/>
                    <a:pt x="14805" y="24039"/>
                    <a:pt x="15151" y="22829"/>
                  </a:cubicBezTo>
                  <a:cubicBezTo>
                    <a:pt x="15410" y="21965"/>
                    <a:pt x="15698" y="20986"/>
                    <a:pt x="15842" y="19689"/>
                  </a:cubicBezTo>
                  <a:cubicBezTo>
                    <a:pt x="16130" y="17155"/>
                    <a:pt x="15237" y="15858"/>
                    <a:pt x="14402" y="15513"/>
                  </a:cubicBezTo>
                  <a:cubicBezTo>
                    <a:pt x="14229" y="15426"/>
                    <a:pt x="14056" y="15398"/>
                    <a:pt x="13884" y="15398"/>
                  </a:cubicBezTo>
                  <a:cubicBezTo>
                    <a:pt x="13423" y="15398"/>
                    <a:pt x="13048" y="15628"/>
                    <a:pt x="12703" y="15974"/>
                  </a:cubicBezTo>
                  <a:cubicBezTo>
                    <a:pt x="12069" y="16723"/>
                    <a:pt x="11695" y="17961"/>
                    <a:pt x="11781" y="19373"/>
                  </a:cubicBezTo>
                  <a:cubicBezTo>
                    <a:pt x="11781" y="19545"/>
                    <a:pt x="11810" y="19833"/>
                    <a:pt x="11867" y="20179"/>
                  </a:cubicBezTo>
                  <a:cubicBezTo>
                    <a:pt x="12040" y="21677"/>
                    <a:pt x="12415" y="24442"/>
                    <a:pt x="10974" y="25652"/>
                  </a:cubicBezTo>
                  <a:cubicBezTo>
                    <a:pt x="10573" y="26015"/>
                    <a:pt x="10046" y="26200"/>
                    <a:pt x="9476" y="26200"/>
                  </a:cubicBezTo>
                  <a:cubicBezTo>
                    <a:pt x="9186" y="26200"/>
                    <a:pt x="8885" y="26152"/>
                    <a:pt x="8584" y="26055"/>
                  </a:cubicBezTo>
                  <a:cubicBezTo>
                    <a:pt x="7921" y="25854"/>
                    <a:pt x="7489" y="25450"/>
                    <a:pt x="7201" y="24759"/>
                  </a:cubicBezTo>
                  <a:cubicBezTo>
                    <a:pt x="7201" y="24730"/>
                    <a:pt x="7172" y="24644"/>
                    <a:pt x="7172" y="24615"/>
                  </a:cubicBezTo>
                  <a:cubicBezTo>
                    <a:pt x="6999" y="23693"/>
                    <a:pt x="6913" y="22915"/>
                    <a:pt x="7604" y="21274"/>
                  </a:cubicBezTo>
                  <a:cubicBezTo>
                    <a:pt x="7777" y="20813"/>
                    <a:pt x="8353" y="19142"/>
                    <a:pt x="7777" y="18019"/>
                  </a:cubicBezTo>
                  <a:cubicBezTo>
                    <a:pt x="7604" y="17697"/>
                    <a:pt x="7261" y="17482"/>
                    <a:pt x="6858" y="17482"/>
                  </a:cubicBezTo>
                  <a:cubicBezTo>
                    <a:pt x="6792" y="17482"/>
                    <a:pt x="6723" y="17488"/>
                    <a:pt x="6654" y="17500"/>
                  </a:cubicBezTo>
                  <a:cubicBezTo>
                    <a:pt x="6193" y="17558"/>
                    <a:pt x="5646" y="17932"/>
                    <a:pt x="5502" y="18796"/>
                  </a:cubicBezTo>
                  <a:cubicBezTo>
                    <a:pt x="5444" y="19142"/>
                    <a:pt x="5473" y="19459"/>
                    <a:pt x="5559" y="19833"/>
                  </a:cubicBezTo>
                  <a:cubicBezTo>
                    <a:pt x="5617" y="20323"/>
                    <a:pt x="5703" y="20870"/>
                    <a:pt x="5502" y="21763"/>
                  </a:cubicBezTo>
                  <a:cubicBezTo>
                    <a:pt x="5300" y="22771"/>
                    <a:pt x="4839" y="23434"/>
                    <a:pt x="4148" y="23549"/>
                  </a:cubicBezTo>
                  <a:cubicBezTo>
                    <a:pt x="4097" y="23556"/>
                    <a:pt x="4045" y="23559"/>
                    <a:pt x="3992" y="23559"/>
                  </a:cubicBezTo>
                  <a:cubicBezTo>
                    <a:pt x="3569" y="23559"/>
                    <a:pt x="3105" y="23351"/>
                    <a:pt x="2823" y="22915"/>
                  </a:cubicBezTo>
                  <a:lnTo>
                    <a:pt x="2765" y="22887"/>
                  </a:lnTo>
                  <a:lnTo>
                    <a:pt x="2736" y="22858"/>
                  </a:lnTo>
                  <a:cubicBezTo>
                    <a:pt x="2708" y="22829"/>
                    <a:pt x="2679" y="22771"/>
                    <a:pt x="2679" y="22714"/>
                  </a:cubicBezTo>
                  <a:cubicBezTo>
                    <a:pt x="2621" y="22685"/>
                    <a:pt x="2621" y="22627"/>
                    <a:pt x="2592" y="22599"/>
                  </a:cubicBezTo>
                  <a:cubicBezTo>
                    <a:pt x="2592" y="22570"/>
                    <a:pt x="2564" y="22570"/>
                    <a:pt x="2564" y="22541"/>
                  </a:cubicBezTo>
                  <a:cubicBezTo>
                    <a:pt x="2564" y="22483"/>
                    <a:pt x="2535" y="22483"/>
                    <a:pt x="2535" y="22455"/>
                  </a:cubicBezTo>
                  <a:cubicBezTo>
                    <a:pt x="1642" y="20006"/>
                    <a:pt x="2823" y="12949"/>
                    <a:pt x="7979" y="7275"/>
                  </a:cubicBezTo>
                  <a:cubicBezTo>
                    <a:pt x="9765" y="5287"/>
                    <a:pt x="11867" y="3818"/>
                    <a:pt x="13797" y="3041"/>
                  </a:cubicBezTo>
                  <a:close/>
                  <a:moveTo>
                    <a:pt x="33240" y="22915"/>
                  </a:moveTo>
                  <a:cubicBezTo>
                    <a:pt x="33874" y="22915"/>
                    <a:pt x="34450" y="23175"/>
                    <a:pt x="34939" y="23636"/>
                  </a:cubicBezTo>
                  <a:cubicBezTo>
                    <a:pt x="35429" y="24125"/>
                    <a:pt x="35861" y="25018"/>
                    <a:pt x="36034" y="25940"/>
                  </a:cubicBezTo>
                  <a:cubicBezTo>
                    <a:pt x="35861" y="27294"/>
                    <a:pt x="34680" y="28388"/>
                    <a:pt x="33528" y="29252"/>
                  </a:cubicBezTo>
                  <a:cubicBezTo>
                    <a:pt x="33211" y="29224"/>
                    <a:pt x="32923" y="29224"/>
                    <a:pt x="32664" y="29166"/>
                  </a:cubicBezTo>
                  <a:cubicBezTo>
                    <a:pt x="32462" y="29080"/>
                    <a:pt x="32232" y="29022"/>
                    <a:pt x="32030" y="28878"/>
                  </a:cubicBezTo>
                  <a:cubicBezTo>
                    <a:pt x="30878" y="28158"/>
                    <a:pt x="30388" y="26372"/>
                    <a:pt x="30619" y="25076"/>
                  </a:cubicBezTo>
                  <a:cubicBezTo>
                    <a:pt x="30820" y="23636"/>
                    <a:pt x="32059" y="22915"/>
                    <a:pt x="33154" y="22915"/>
                  </a:cubicBezTo>
                  <a:close/>
                  <a:moveTo>
                    <a:pt x="26989" y="26170"/>
                  </a:moveTo>
                  <a:cubicBezTo>
                    <a:pt x="27133" y="26170"/>
                    <a:pt x="27306" y="26170"/>
                    <a:pt x="27450" y="26199"/>
                  </a:cubicBezTo>
                  <a:cubicBezTo>
                    <a:pt x="28142" y="26314"/>
                    <a:pt x="28747" y="26660"/>
                    <a:pt x="29179" y="27236"/>
                  </a:cubicBezTo>
                  <a:cubicBezTo>
                    <a:pt x="29639" y="27841"/>
                    <a:pt x="30014" y="28820"/>
                    <a:pt x="30043" y="29828"/>
                  </a:cubicBezTo>
                  <a:cubicBezTo>
                    <a:pt x="30072" y="30405"/>
                    <a:pt x="30014" y="30923"/>
                    <a:pt x="29870" y="31384"/>
                  </a:cubicBezTo>
                  <a:cubicBezTo>
                    <a:pt x="28516" y="32046"/>
                    <a:pt x="27191" y="32536"/>
                    <a:pt x="25866" y="32939"/>
                  </a:cubicBezTo>
                  <a:cubicBezTo>
                    <a:pt x="25607" y="32824"/>
                    <a:pt x="25405" y="32709"/>
                    <a:pt x="25204" y="32536"/>
                  </a:cubicBezTo>
                  <a:cubicBezTo>
                    <a:pt x="24051" y="31557"/>
                    <a:pt x="23821" y="29598"/>
                    <a:pt x="24253" y="28187"/>
                  </a:cubicBezTo>
                  <a:cubicBezTo>
                    <a:pt x="24685" y="26804"/>
                    <a:pt x="25866" y="26170"/>
                    <a:pt x="26989" y="26170"/>
                  </a:cubicBezTo>
                  <a:close/>
                  <a:moveTo>
                    <a:pt x="5444" y="26775"/>
                  </a:moveTo>
                  <a:cubicBezTo>
                    <a:pt x="5732" y="26775"/>
                    <a:pt x="6020" y="26804"/>
                    <a:pt x="6308" y="26919"/>
                  </a:cubicBezTo>
                  <a:cubicBezTo>
                    <a:pt x="6913" y="27150"/>
                    <a:pt x="7374" y="27524"/>
                    <a:pt x="7720" y="28100"/>
                  </a:cubicBezTo>
                  <a:cubicBezTo>
                    <a:pt x="8353" y="29310"/>
                    <a:pt x="8699" y="32853"/>
                    <a:pt x="5732" y="33112"/>
                  </a:cubicBezTo>
                  <a:cubicBezTo>
                    <a:pt x="4378" y="32536"/>
                    <a:pt x="3399" y="31902"/>
                    <a:pt x="2823" y="31125"/>
                  </a:cubicBezTo>
                  <a:cubicBezTo>
                    <a:pt x="2304" y="29166"/>
                    <a:pt x="3255" y="26775"/>
                    <a:pt x="5444" y="26775"/>
                  </a:cubicBezTo>
                  <a:close/>
                  <a:moveTo>
                    <a:pt x="20278" y="29368"/>
                  </a:moveTo>
                  <a:cubicBezTo>
                    <a:pt x="20739" y="29368"/>
                    <a:pt x="21171" y="29483"/>
                    <a:pt x="21574" y="29684"/>
                  </a:cubicBezTo>
                  <a:cubicBezTo>
                    <a:pt x="22150" y="30030"/>
                    <a:pt x="22554" y="30491"/>
                    <a:pt x="22755" y="31096"/>
                  </a:cubicBezTo>
                  <a:cubicBezTo>
                    <a:pt x="23015" y="31787"/>
                    <a:pt x="22986" y="32853"/>
                    <a:pt x="22669" y="33775"/>
                  </a:cubicBezTo>
                  <a:cubicBezTo>
                    <a:pt x="21401" y="34005"/>
                    <a:pt x="20221" y="34207"/>
                    <a:pt x="19126" y="34293"/>
                  </a:cubicBezTo>
                  <a:cubicBezTo>
                    <a:pt x="18694" y="34380"/>
                    <a:pt x="18233" y="34408"/>
                    <a:pt x="17772" y="34437"/>
                  </a:cubicBezTo>
                  <a:cubicBezTo>
                    <a:pt x="17081" y="33256"/>
                    <a:pt x="17484" y="31470"/>
                    <a:pt x="18233" y="30405"/>
                  </a:cubicBezTo>
                  <a:cubicBezTo>
                    <a:pt x="18780" y="29656"/>
                    <a:pt x="19558" y="29368"/>
                    <a:pt x="20278" y="29368"/>
                  </a:cubicBezTo>
                  <a:close/>
                  <a:moveTo>
                    <a:pt x="12789" y="28763"/>
                  </a:moveTo>
                  <a:cubicBezTo>
                    <a:pt x="13624" y="28763"/>
                    <a:pt x="14402" y="29166"/>
                    <a:pt x="14921" y="29684"/>
                  </a:cubicBezTo>
                  <a:cubicBezTo>
                    <a:pt x="15381" y="30203"/>
                    <a:pt x="15641" y="30837"/>
                    <a:pt x="15669" y="31557"/>
                  </a:cubicBezTo>
                  <a:cubicBezTo>
                    <a:pt x="15669" y="32334"/>
                    <a:pt x="15353" y="33343"/>
                    <a:pt x="14777" y="34120"/>
                  </a:cubicBezTo>
                  <a:cubicBezTo>
                    <a:pt x="14661" y="34264"/>
                    <a:pt x="14604" y="34380"/>
                    <a:pt x="14488" y="34495"/>
                  </a:cubicBezTo>
                  <a:cubicBezTo>
                    <a:pt x="14320" y="34498"/>
                    <a:pt x="14153" y="34499"/>
                    <a:pt x="13985" y="34499"/>
                  </a:cubicBezTo>
                  <a:cubicBezTo>
                    <a:pt x="12465" y="34499"/>
                    <a:pt x="10996" y="34380"/>
                    <a:pt x="9621" y="34120"/>
                  </a:cubicBezTo>
                  <a:cubicBezTo>
                    <a:pt x="9621" y="34120"/>
                    <a:pt x="9592" y="34091"/>
                    <a:pt x="9592" y="34063"/>
                  </a:cubicBezTo>
                  <a:cubicBezTo>
                    <a:pt x="9448" y="33832"/>
                    <a:pt x="9361" y="33573"/>
                    <a:pt x="9304" y="33343"/>
                  </a:cubicBezTo>
                  <a:cubicBezTo>
                    <a:pt x="8987" y="31845"/>
                    <a:pt x="10024" y="30117"/>
                    <a:pt x="11176" y="29310"/>
                  </a:cubicBezTo>
                  <a:cubicBezTo>
                    <a:pt x="11723" y="28936"/>
                    <a:pt x="12242" y="28763"/>
                    <a:pt x="12789" y="28763"/>
                  </a:cubicBezTo>
                  <a:close/>
                  <a:moveTo>
                    <a:pt x="24445" y="12396"/>
                  </a:moveTo>
                  <a:cubicBezTo>
                    <a:pt x="24476" y="12396"/>
                    <a:pt x="24508" y="12398"/>
                    <a:pt x="24541" y="12402"/>
                  </a:cubicBezTo>
                  <a:cubicBezTo>
                    <a:pt x="25607" y="12546"/>
                    <a:pt x="26442" y="13410"/>
                    <a:pt x="27076" y="15052"/>
                  </a:cubicBezTo>
                  <a:cubicBezTo>
                    <a:pt x="27278" y="15513"/>
                    <a:pt x="27364" y="15916"/>
                    <a:pt x="27479" y="16377"/>
                  </a:cubicBezTo>
                  <a:cubicBezTo>
                    <a:pt x="27623" y="17011"/>
                    <a:pt x="27796" y="17673"/>
                    <a:pt x="28170" y="18508"/>
                  </a:cubicBezTo>
                  <a:cubicBezTo>
                    <a:pt x="28545" y="19339"/>
                    <a:pt x="29593" y="21191"/>
                    <a:pt x="31360" y="21191"/>
                  </a:cubicBezTo>
                  <a:cubicBezTo>
                    <a:pt x="31493" y="21191"/>
                    <a:pt x="31630" y="21181"/>
                    <a:pt x="31771" y="21158"/>
                  </a:cubicBezTo>
                  <a:cubicBezTo>
                    <a:pt x="32462" y="21043"/>
                    <a:pt x="32952" y="20726"/>
                    <a:pt x="33269" y="20179"/>
                  </a:cubicBezTo>
                  <a:cubicBezTo>
                    <a:pt x="33528" y="19805"/>
                    <a:pt x="33672" y="19286"/>
                    <a:pt x="33672" y="18739"/>
                  </a:cubicBezTo>
                  <a:cubicBezTo>
                    <a:pt x="33730" y="18825"/>
                    <a:pt x="33787" y="18941"/>
                    <a:pt x="33845" y="18998"/>
                  </a:cubicBezTo>
                  <a:cubicBezTo>
                    <a:pt x="35256" y="21043"/>
                    <a:pt x="36034" y="23002"/>
                    <a:pt x="36149" y="24730"/>
                  </a:cubicBezTo>
                  <a:cubicBezTo>
                    <a:pt x="35948" y="24212"/>
                    <a:pt x="35631" y="23751"/>
                    <a:pt x="35285" y="23434"/>
                  </a:cubicBezTo>
                  <a:cubicBezTo>
                    <a:pt x="34767" y="22915"/>
                    <a:pt x="34075" y="22627"/>
                    <a:pt x="33355" y="22599"/>
                  </a:cubicBezTo>
                  <a:cubicBezTo>
                    <a:pt x="33334" y="22598"/>
                    <a:pt x="33312" y="22598"/>
                    <a:pt x="33291" y="22598"/>
                  </a:cubicBezTo>
                  <a:cubicBezTo>
                    <a:pt x="31982" y="22598"/>
                    <a:pt x="30528" y="23461"/>
                    <a:pt x="30273" y="25133"/>
                  </a:cubicBezTo>
                  <a:cubicBezTo>
                    <a:pt x="30072" y="26516"/>
                    <a:pt x="30532" y="28446"/>
                    <a:pt x="31886" y="29310"/>
                  </a:cubicBezTo>
                  <a:cubicBezTo>
                    <a:pt x="32117" y="29454"/>
                    <a:pt x="32376" y="29540"/>
                    <a:pt x="32635" y="29627"/>
                  </a:cubicBezTo>
                  <a:cubicBezTo>
                    <a:pt x="32750" y="29656"/>
                    <a:pt x="32865" y="29656"/>
                    <a:pt x="33010" y="29684"/>
                  </a:cubicBezTo>
                  <a:cubicBezTo>
                    <a:pt x="32203" y="30261"/>
                    <a:pt x="31339" y="30779"/>
                    <a:pt x="30475" y="31211"/>
                  </a:cubicBezTo>
                  <a:cubicBezTo>
                    <a:pt x="30532" y="30808"/>
                    <a:pt x="30590" y="30376"/>
                    <a:pt x="30590" y="29915"/>
                  </a:cubicBezTo>
                  <a:cubicBezTo>
                    <a:pt x="30504" y="28820"/>
                    <a:pt x="30158" y="27755"/>
                    <a:pt x="29611" y="27092"/>
                  </a:cubicBezTo>
                  <a:cubicBezTo>
                    <a:pt x="29092" y="26458"/>
                    <a:pt x="28430" y="26055"/>
                    <a:pt x="27623" y="25911"/>
                  </a:cubicBezTo>
                  <a:cubicBezTo>
                    <a:pt x="27438" y="25877"/>
                    <a:pt x="27247" y="25860"/>
                    <a:pt x="27054" y="25860"/>
                  </a:cubicBezTo>
                  <a:cubicBezTo>
                    <a:pt x="25779" y="25860"/>
                    <a:pt x="24415" y="26610"/>
                    <a:pt x="23965" y="28187"/>
                  </a:cubicBezTo>
                  <a:cubicBezTo>
                    <a:pt x="23533" y="29656"/>
                    <a:pt x="23735" y="31816"/>
                    <a:pt x="25060" y="32939"/>
                  </a:cubicBezTo>
                  <a:cubicBezTo>
                    <a:pt x="25175" y="33026"/>
                    <a:pt x="25290" y="33112"/>
                    <a:pt x="25434" y="33170"/>
                  </a:cubicBezTo>
                  <a:cubicBezTo>
                    <a:pt x="24714" y="33400"/>
                    <a:pt x="23994" y="33573"/>
                    <a:pt x="23303" y="33717"/>
                  </a:cubicBezTo>
                  <a:cubicBezTo>
                    <a:pt x="23562" y="32795"/>
                    <a:pt x="23562" y="31730"/>
                    <a:pt x="23303" y="31009"/>
                  </a:cubicBezTo>
                  <a:cubicBezTo>
                    <a:pt x="23043" y="30289"/>
                    <a:pt x="22582" y="29771"/>
                    <a:pt x="21920" y="29396"/>
                  </a:cubicBezTo>
                  <a:cubicBezTo>
                    <a:pt x="21480" y="29155"/>
                    <a:pt x="20956" y="29018"/>
                    <a:pt x="20421" y="29018"/>
                  </a:cubicBezTo>
                  <a:cubicBezTo>
                    <a:pt x="19553" y="29018"/>
                    <a:pt x="18655" y="29377"/>
                    <a:pt x="18031" y="30232"/>
                  </a:cubicBezTo>
                  <a:cubicBezTo>
                    <a:pt x="17254" y="31355"/>
                    <a:pt x="16793" y="33170"/>
                    <a:pt x="17484" y="34552"/>
                  </a:cubicBezTo>
                  <a:cubicBezTo>
                    <a:pt x="16678" y="34581"/>
                    <a:pt x="15929" y="34610"/>
                    <a:pt x="15151" y="34610"/>
                  </a:cubicBezTo>
                  <a:cubicBezTo>
                    <a:pt x="15209" y="34581"/>
                    <a:pt x="15237" y="34524"/>
                    <a:pt x="15266" y="34466"/>
                  </a:cubicBezTo>
                  <a:cubicBezTo>
                    <a:pt x="15871" y="33573"/>
                    <a:pt x="16246" y="32536"/>
                    <a:pt x="16246" y="31672"/>
                  </a:cubicBezTo>
                  <a:cubicBezTo>
                    <a:pt x="16246" y="30837"/>
                    <a:pt x="15929" y="30117"/>
                    <a:pt x="15381" y="29512"/>
                  </a:cubicBezTo>
                  <a:cubicBezTo>
                    <a:pt x="14785" y="28880"/>
                    <a:pt x="13890" y="28441"/>
                    <a:pt x="12937" y="28441"/>
                  </a:cubicBezTo>
                  <a:cubicBezTo>
                    <a:pt x="12324" y="28441"/>
                    <a:pt x="11687" y="28623"/>
                    <a:pt x="11090" y="29051"/>
                  </a:cubicBezTo>
                  <a:cubicBezTo>
                    <a:pt x="9822" y="29944"/>
                    <a:pt x="8670" y="31816"/>
                    <a:pt x="9045" y="33458"/>
                  </a:cubicBezTo>
                  <a:cubicBezTo>
                    <a:pt x="9073" y="33688"/>
                    <a:pt x="9160" y="33890"/>
                    <a:pt x="9246" y="34091"/>
                  </a:cubicBezTo>
                  <a:cubicBezTo>
                    <a:pt x="8324" y="33890"/>
                    <a:pt x="7432" y="33688"/>
                    <a:pt x="6625" y="33400"/>
                  </a:cubicBezTo>
                  <a:cubicBezTo>
                    <a:pt x="6913" y="33314"/>
                    <a:pt x="7201" y="33170"/>
                    <a:pt x="7460" y="33026"/>
                  </a:cubicBezTo>
                  <a:cubicBezTo>
                    <a:pt x="8958" y="32075"/>
                    <a:pt x="8958" y="29252"/>
                    <a:pt x="8209" y="27927"/>
                  </a:cubicBezTo>
                  <a:cubicBezTo>
                    <a:pt x="7864" y="27265"/>
                    <a:pt x="7287" y="26804"/>
                    <a:pt x="6596" y="26545"/>
                  </a:cubicBezTo>
                  <a:cubicBezTo>
                    <a:pt x="6264" y="26437"/>
                    <a:pt x="5933" y="26385"/>
                    <a:pt x="5610" y="26385"/>
                  </a:cubicBezTo>
                  <a:cubicBezTo>
                    <a:pt x="3947" y="26385"/>
                    <a:pt x="2521" y="27772"/>
                    <a:pt x="2448" y="30088"/>
                  </a:cubicBezTo>
                  <a:cubicBezTo>
                    <a:pt x="1786" y="28187"/>
                    <a:pt x="1959" y="25796"/>
                    <a:pt x="2736" y="23290"/>
                  </a:cubicBezTo>
                  <a:cubicBezTo>
                    <a:pt x="3145" y="23675"/>
                    <a:pt x="3634" y="23859"/>
                    <a:pt x="4103" y="23859"/>
                  </a:cubicBezTo>
                  <a:cubicBezTo>
                    <a:pt x="4196" y="23859"/>
                    <a:pt x="4288" y="23851"/>
                    <a:pt x="4378" y="23837"/>
                  </a:cubicBezTo>
                  <a:cubicBezTo>
                    <a:pt x="4839" y="23722"/>
                    <a:pt x="5674" y="23319"/>
                    <a:pt x="6020" y="21706"/>
                  </a:cubicBezTo>
                  <a:cubicBezTo>
                    <a:pt x="6251" y="20813"/>
                    <a:pt x="6135" y="20121"/>
                    <a:pt x="6049" y="19661"/>
                  </a:cubicBezTo>
                  <a:cubicBezTo>
                    <a:pt x="6049" y="19545"/>
                    <a:pt x="6020" y="19430"/>
                    <a:pt x="6020" y="19315"/>
                  </a:cubicBezTo>
                  <a:cubicBezTo>
                    <a:pt x="5962" y="18710"/>
                    <a:pt x="6135" y="18220"/>
                    <a:pt x="6481" y="17961"/>
                  </a:cubicBezTo>
                  <a:cubicBezTo>
                    <a:pt x="6625" y="17871"/>
                    <a:pt x="6780" y="17826"/>
                    <a:pt x="6926" y="17826"/>
                  </a:cubicBezTo>
                  <a:cubicBezTo>
                    <a:pt x="7013" y="17826"/>
                    <a:pt x="7097" y="17842"/>
                    <a:pt x="7172" y="17875"/>
                  </a:cubicBezTo>
                  <a:cubicBezTo>
                    <a:pt x="7489" y="18019"/>
                    <a:pt x="7691" y="18451"/>
                    <a:pt x="7691" y="18998"/>
                  </a:cubicBezTo>
                  <a:cubicBezTo>
                    <a:pt x="7691" y="19949"/>
                    <a:pt x="7460" y="20554"/>
                    <a:pt x="7201" y="21158"/>
                  </a:cubicBezTo>
                  <a:cubicBezTo>
                    <a:pt x="7115" y="21446"/>
                    <a:pt x="6999" y="21735"/>
                    <a:pt x="6884" y="22109"/>
                  </a:cubicBezTo>
                  <a:cubicBezTo>
                    <a:pt x="6452" y="23693"/>
                    <a:pt x="6683" y="25018"/>
                    <a:pt x="7489" y="25796"/>
                  </a:cubicBezTo>
                  <a:cubicBezTo>
                    <a:pt x="8004" y="26290"/>
                    <a:pt x="8710" y="26563"/>
                    <a:pt x="9460" y="26563"/>
                  </a:cubicBezTo>
                  <a:cubicBezTo>
                    <a:pt x="9759" y="26563"/>
                    <a:pt x="10066" y="26520"/>
                    <a:pt x="10370" y="26430"/>
                  </a:cubicBezTo>
                  <a:cubicBezTo>
                    <a:pt x="11090" y="26199"/>
                    <a:pt x="11637" y="25738"/>
                    <a:pt x="12011" y="24989"/>
                  </a:cubicBezTo>
                  <a:cubicBezTo>
                    <a:pt x="12616" y="23722"/>
                    <a:pt x="12530" y="22282"/>
                    <a:pt x="12386" y="21043"/>
                  </a:cubicBezTo>
                  <a:cubicBezTo>
                    <a:pt x="12386" y="20957"/>
                    <a:pt x="12357" y="20813"/>
                    <a:pt x="12357" y="20669"/>
                  </a:cubicBezTo>
                  <a:cubicBezTo>
                    <a:pt x="12213" y="19805"/>
                    <a:pt x="12040" y="18364"/>
                    <a:pt x="12645" y="16953"/>
                  </a:cubicBezTo>
                  <a:cubicBezTo>
                    <a:pt x="12950" y="16250"/>
                    <a:pt x="13407" y="15852"/>
                    <a:pt x="13892" y="15852"/>
                  </a:cubicBezTo>
                  <a:cubicBezTo>
                    <a:pt x="14004" y="15852"/>
                    <a:pt x="14116" y="15873"/>
                    <a:pt x="14229" y="15916"/>
                  </a:cubicBezTo>
                  <a:cubicBezTo>
                    <a:pt x="15266" y="16262"/>
                    <a:pt x="15929" y="18278"/>
                    <a:pt x="15180" y="21446"/>
                  </a:cubicBezTo>
                  <a:cubicBezTo>
                    <a:pt x="15036" y="22023"/>
                    <a:pt x="14892" y="22483"/>
                    <a:pt x="14777" y="22887"/>
                  </a:cubicBezTo>
                  <a:cubicBezTo>
                    <a:pt x="14517" y="23751"/>
                    <a:pt x="14316" y="24413"/>
                    <a:pt x="14373" y="25479"/>
                  </a:cubicBezTo>
                  <a:cubicBezTo>
                    <a:pt x="14402" y="26430"/>
                    <a:pt x="14777" y="27236"/>
                    <a:pt x="15353" y="27870"/>
                  </a:cubicBezTo>
                  <a:cubicBezTo>
                    <a:pt x="15929" y="28475"/>
                    <a:pt x="16706" y="28792"/>
                    <a:pt x="17571" y="28792"/>
                  </a:cubicBezTo>
                  <a:lnTo>
                    <a:pt x="17772" y="28792"/>
                  </a:lnTo>
                  <a:cubicBezTo>
                    <a:pt x="18838" y="28763"/>
                    <a:pt x="19587" y="28446"/>
                    <a:pt x="20105" y="27870"/>
                  </a:cubicBezTo>
                  <a:cubicBezTo>
                    <a:pt x="20739" y="27150"/>
                    <a:pt x="20969" y="25998"/>
                    <a:pt x="20825" y="24356"/>
                  </a:cubicBezTo>
                  <a:cubicBezTo>
                    <a:pt x="20797" y="23981"/>
                    <a:pt x="20681" y="23434"/>
                    <a:pt x="20537" y="22915"/>
                  </a:cubicBezTo>
                  <a:cubicBezTo>
                    <a:pt x="20393" y="22426"/>
                    <a:pt x="20278" y="21994"/>
                    <a:pt x="20163" y="21735"/>
                  </a:cubicBezTo>
                  <a:cubicBezTo>
                    <a:pt x="19846" y="20870"/>
                    <a:pt x="19817" y="20554"/>
                    <a:pt x="19788" y="20237"/>
                  </a:cubicBezTo>
                  <a:cubicBezTo>
                    <a:pt x="19788" y="20121"/>
                    <a:pt x="19731" y="20035"/>
                    <a:pt x="19731" y="19949"/>
                  </a:cubicBezTo>
                  <a:cubicBezTo>
                    <a:pt x="19673" y="19574"/>
                    <a:pt x="19702" y="19229"/>
                    <a:pt x="19731" y="18969"/>
                  </a:cubicBezTo>
                  <a:cubicBezTo>
                    <a:pt x="19788" y="18739"/>
                    <a:pt x="19846" y="18566"/>
                    <a:pt x="19932" y="18393"/>
                  </a:cubicBezTo>
                  <a:cubicBezTo>
                    <a:pt x="20019" y="18163"/>
                    <a:pt x="20221" y="18076"/>
                    <a:pt x="20365" y="18019"/>
                  </a:cubicBezTo>
                  <a:cubicBezTo>
                    <a:pt x="20441" y="18000"/>
                    <a:pt x="20525" y="17990"/>
                    <a:pt x="20610" y="17990"/>
                  </a:cubicBezTo>
                  <a:cubicBezTo>
                    <a:pt x="20781" y="17990"/>
                    <a:pt x="20960" y="18028"/>
                    <a:pt x="21113" y="18105"/>
                  </a:cubicBezTo>
                  <a:cubicBezTo>
                    <a:pt x="21661" y="18422"/>
                    <a:pt x="21718" y="18854"/>
                    <a:pt x="21834" y="19430"/>
                  </a:cubicBezTo>
                  <a:cubicBezTo>
                    <a:pt x="21862" y="19661"/>
                    <a:pt x="21891" y="19862"/>
                    <a:pt x="21978" y="20093"/>
                  </a:cubicBezTo>
                  <a:cubicBezTo>
                    <a:pt x="22489" y="22063"/>
                    <a:pt x="23660" y="22806"/>
                    <a:pt x="24662" y="22806"/>
                  </a:cubicBezTo>
                  <a:cubicBezTo>
                    <a:pt x="24788" y="22806"/>
                    <a:pt x="24912" y="22794"/>
                    <a:pt x="25031" y="22771"/>
                  </a:cubicBezTo>
                  <a:cubicBezTo>
                    <a:pt x="26039" y="22627"/>
                    <a:pt x="27076" y="21735"/>
                    <a:pt x="27018" y="20093"/>
                  </a:cubicBezTo>
                  <a:cubicBezTo>
                    <a:pt x="26903" y="17875"/>
                    <a:pt x="25636" y="16060"/>
                    <a:pt x="24484" y="14389"/>
                  </a:cubicBezTo>
                  <a:cubicBezTo>
                    <a:pt x="24109" y="13785"/>
                    <a:pt x="23763" y="12949"/>
                    <a:pt x="23994" y="12604"/>
                  </a:cubicBezTo>
                  <a:cubicBezTo>
                    <a:pt x="24094" y="12478"/>
                    <a:pt x="24238" y="12396"/>
                    <a:pt x="24445" y="12396"/>
                  </a:cubicBezTo>
                  <a:close/>
                  <a:moveTo>
                    <a:pt x="36380" y="23780"/>
                  </a:moveTo>
                  <a:lnTo>
                    <a:pt x="36380" y="23780"/>
                  </a:lnTo>
                  <a:cubicBezTo>
                    <a:pt x="36956" y="24356"/>
                    <a:pt x="38108" y="25911"/>
                    <a:pt x="38309" y="28705"/>
                  </a:cubicBezTo>
                  <a:cubicBezTo>
                    <a:pt x="38569" y="31470"/>
                    <a:pt x="37100" y="34812"/>
                    <a:pt x="35659" y="37001"/>
                  </a:cubicBezTo>
                  <a:cubicBezTo>
                    <a:pt x="32174" y="42272"/>
                    <a:pt x="26586" y="45527"/>
                    <a:pt x="20393" y="45930"/>
                  </a:cubicBezTo>
                  <a:cubicBezTo>
                    <a:pt x="19950" y="45960"/>
                    <a:pt x="19505" y="45974"/>
                    <a:pt x="19059" y="45974"/>
                  </a:cubicBezTo>
                  <a:cubicBezTo>
                    <a:pt x="16471" y="45974"/>
                    <a:pt x="13877" y="45477"/>
                    <a:pt x="11493" y="44519"/>
                  </a:cubicBezTo>
                  <a:cubicBezTo>
                    <a:pt x="8612" y="43366"/>
                    <a:pt x="5991" y="41494"/>
                    <a:pt x="3917" y="39161"/>
                  </a:cubicBezTo>
                  <a:cubicBezTo>
                    <a:pt x="691" y="35445"/>
                    <a:pt x="259" y="31787"/>
                    <a:pt x="1469" y="28936"/>
                  </a:cubicBezTo>
                  <a:lnTo>
                    <a:pt x="1584" y="28734"/>
                  </a:lnTo>
                  <a:cubicBezTo>
                    <a:pt x="1584" y="28792"/>
                    <a:pt x="1613" y="28964"/>
                    <a:pt x="1671" y="29166"/>
                  </a:cubicBezTo>
                  <a:cubicBezTo>
                    <a:pt x="2016" y="30779"/>
                    <a:pt x="2160" y="32104"/>
                    <a:pt x="5617" y="33544"/>
                  </a:cubicBezTo>
                  <a:cubicBezTo>
                    <a:pt x="6740" y="34005"/>
                    <a:pt x="8036" y="34322"/>
                    <a:pt x="9448" y="34581"/>
                  </a:cubicBezTo>
                  <a:cubicBezTo>
                    <a:pt x="9649" y="34610"/>
                    <a:pt x="9880" y="34668"/>
                    <a:pt x="10053" y="34696"/>
                  </a:cubicBezTo>
                  <a:cubicBezTo>
                    <a:pt x="11320" y="34869"/>
                    <a:pt x="12645" y="34984"/>
                    <a:pt x="14085" y="35013"/>
                  </a:cubicBezTo>
                  <a:lnTo>
                    <a:pt x="14661" y="35013"/>
                  </a:lnTo>
                  <a:cubicBezTo>
                    <a:pt x="15641" y="35013"/>
                    <a:pt x="16591" y="34984"/>
                    <a:pt x="17599" y="34898"/>
                  </a:cubicBezTo>
                  <a:cubicBezTo>
                    <a:pt x="17801" y="34898"/>
                    <a:pt x="17945" y="34869"/>
                    <a:pt x="18118" y="34869"/>
                  </a:cubicBezTo>
                  <a:cubicBezTo>
                    <a:pt x="18233" y="34869"/>
                    <a:pt x="18377" y="34840"/>
                    <a:pt x="18492" y="34840"/>
                  </a:cubicBezTo>
                  <a:cubicBezTo>
                    <a:pt x="19846" y="34696"/>
                    <a:pt x="21171" y="34524"/>
                    <a:pt x="22467" y="34264"/>
                  </a:cubicBezTo>
                  <a:cubicBezTo>
                    <a:pt x="22640" y="34236"/>
                    <a:pt x="22813" y="34178"/>
                    <a:pt x="22986" y="34149"/>
                  </a:cubicBezTo>
                  <a:cubicBezTo>
                    <a:pt x="23994" y="33947"/>
                    <a:pt x="24973" y="33688"/>
                    <a:pt x="25895" y="33400"/>
                  </a:cubicBezTo>
                  <a:cubicBezTo>
                    <a:pt x="26154" y="33314"/>
                    <a:pt x="26442" y="33227"/>
                    <a:pt x="26673" y="33141"/>
                  </a:cubicBezTo>
                  <a:cubicBezTo>
                    <a:pt x="27652" y="32824"/>
                    <a:pt x="28631" y="32450"/>
                    <a:pt x="29524" y="32075"/>
                  </a:cubicBezTo>
                  <a:cubicBezTo>
                    <a:pt x="29755" y="31960"/>
                    <a:pt x="29956" y="31874"/>
                    <a:pt x="30187" y="31787"/>
                  </a:cubicBezTo>
                  <a:cubicBezTo>
                    <a:pt x="31541" y="31125"/>
                    <a:pt x="32779" y="30405"/>
                    <a:pt x="33845" y="29627"/>
                  </a:cubicBezTo>
                  <a:cubicBezTo>
                    <a:pt x="34190" y="29396"/>
                    <a:pt x="34450" y="29137"/>
                    <a:pt x="34709" y="28936"/>
                  </a:cubicBezTo>
                  <a:cubicBezTo>
                    <a:pt x="34853" y="28820"/>
                    <a:pt x="34997" y="28676"/>
                    <a:pt x="35112" y="28561"/>
                  </a:cubicBezTo>
                  <a:cubicBezTo>
                    <a:pt x="35515" y="28187"/>
                    <a:pt x="35804" y="27812"/>
                    <a:pt x="36005" y="27467"/>
                  </a:cubicBezTo>
                  <a:cubicBezTo>
                    <a:pt x="36264" y="27034"/>
                    <a:pt x="36408" y="26602"/>
                    <a:pt x="36495" y="26170"/>
                  </a:cubicBezTo>
                  <a:cubicBezTo>
                    <a:pt x="36581" y="25479"/>
                    <a:pt x="36495" y="24730"/>
                    <a:pt x="36380" y="23780"/>
                  </a:cubicBezTo>
                  <a:close/>
                  <a:moveTo>
                    <a:pt x="30964" y="42502"/>
                  </a:moveTo>
                  <a:cubicBezTo>
                    <a:pt x="31022" y="42502"/>
                    <a:pt x="31051" y="42560"/>
                    <a:pt x="31080" y="42618"/>
                  </a:cubicBezTo>
                  <a:lnTo>
                    <a:pt x="31108" y="42646"/>
                  </a:lnTo>
                  <a:cubicBezTo>
                    <a:pt x="31483" y="43194"/>
                    <a:pt x="32261" y="44605"/>
                    <a:pt x="31685" y="45786"/>
                  </a:cubicBezTo>
                  <a:cubicBezTo>
                    <a:pt x="31454" y="46247"/>
                    <a:pt x="30993" y="46650"/>
                    <a:pt x="30590" y="46996"/>
                  </a:cubicBezTo>
                  <a:cubicBezTo>
                    <a:pt x="28228" y="48926"/>
                    <a:pt x="24916" y="50135"/>
                    <a:pt x="21286" y="50423"/>
                  </a:cubicBezTo>
                  <a:cubicBezTo>
                    <a:pt x="20717" y="50472"/>
                    <a:pt x="20150" y="50496"/>
                    <a:pt x="19593" y="50496"/>
                  </a:cubicBezTo>
                  <a:cubicBezTo>
                    <a:pt x="16852" y="50496"/>
                    <a:pt x="14325" y="49916"/>
                    <a:pt x="12674" y="48839"/>
                  </a:cubicBezTo>
                  <a:cubicBezTo>
                    <a:pt x="12242" y="48551"/>
                    <a:pt x="11954" y="48177"/>
                    <a:pt x="11867" y="47629"/>
                  </a:cubicBezTo>
                  <a:cubicBezTo>
                    <a:pt x="11666" y="46794"/>
                    <a:pt x="11810" y="45786"/>
                    <a:pt x="12069" y="45239"/>
                  </a:cubicBezTo>
                  <a:cubicBezTo>
                    <a:pt x="12069" y="45210"/>
                    <a:pt x="12098" y="45210"/>
                    <a:pt x="12155" y="45210"/>
                  </a:cubicBezTo>
                  <a:cubicBezTo>
                    <a:pt x="12184" y="45210"/>
                    <a:pt x="12242" y="45239"/>
                    <a:pt x="12386" y="45296"/>
                  </a:cubicBezTo>
                  <a:lnTo>
                    <a:pt x="12501" y="45325"/>
                  </a:lnTo>
                  <a:cubicBezTo>
                    <a:pt x="14662" y="46067"/>
                    <a:pt x="16871" y="46435"/>
                    <a:pt x="19066" y="46435"/>
                  </a:cubicBezTo>
                  <a:cubicBezTo>
                    <a:pt x="22754" y="46435"/>
                    <a:pt x="26404" y="45396"/>
                    <a:pt x="29726" y="43338"/>
                  </a:cubicBezTo>
                  <a:cubicBezTo>
                    <a:pt x="30187" y="43050"/>
                    <a:pt x="30504" y="42848"/>
                    <a:pt x="30676" y="42704"/>
                  </a:cubicBezTo>
                  <a:cubicBezTo>
                    <a:pt x="30878" y="42589"/>
                    <a:pt x="30936" y="42502"/>
                    <a:pt x="30964" y="42502"/>
                  </a:cubicBezTo>
                  <a:close/>
                  <a:moveTo>
                    <a:pt x="18808" y="0"/>
                  </a:moveTo>
                  <a:cubicBezTo>
                    <a:pt x="18497" y="0"/>
                    <a:pt x="18180" y="33"/>
                    <a:pt x="17859" y="103"/>
                  </a:cubicBezTo>
                  <a:cubicBezTo>
                    <a:pt x="17196" y="247"/>
                    <a:pt x="16505" y="736"/>
                    <a:pt x="16620" y="1485"/>
                  </a:cubicBezTo>
                  <a:cubicBezTo>
                    <a:pt x="16649" y="1716"/>
                    <a:pt x="16562" y="1716"/>
                    <a:pt x="16390" y="1716"/>
                  </a:cubicBezTo>
                  <a:cubicBezTo>
                    <a:pt x="15324" y="1716"/>
                    <a:pt x="14546" y="2061"/>
                    <a:pt x="14172" y="2580"/>
                  </a:cubicBezTo>
                  <a:cubicBezTo>
                    <a:pt x="11666" y="3415"/>
                    <a:pt x="9016" y="5374"/>
                    <a:pt x="6740" y="8197"/>
                  </a:cubicBezTo>
                  <a:cubicBezTo>
                    <a:pt x="2880" y="12978"/>
                    <a:pt x="807" y="20323"/>
                    <a:pt x="2506" y="22944"/>
                  </a:cubicBezTo>
                  <a:cubicBezTo>
                    <a:pt x="2016" y="24356"/>
                    <a:pt x="1728" y="25738"/>
                    <a:pt x="1584" y="27034"/>
                  </a:cubicBezTo>
                  <a:lnTo>
                    <a:pt x="1584" y="27380"/>
                  </a:lnTo>
                  <a:cubicBezTo>
                    <a:pt x="1584" y="27639"/>
                    <a:pt x="1584" y="27899"/>
                    <a:pt x="1440" y="28129"/>
                  </a:cubicBezTo>
                  <a:cubicBezTo>
                    <a:pt x="576" y="29627"/>
                    <a:pt x="0" y="32421"/>
                    <a:pt x="1123" y="35445"/>
                  </a:cubicBezTo>
                  <a:cubicBezTo>
                    <a:pt x="1844" y="37433"/>
                    <a:pt x="3399" y="39276"/>
                    <a:pt x="4263" y="40169"/>
                  </a:cubicBezTo>
                  <a:cubicBezTo>
                    <a:pt x="6164" y="42214"/>
                    <a:pt x="8699" y="43914"/>
                    <a:pt x="11493" y="45037"/>
                  </a:cubicBezTo>
                  <a:cubicBezTo>
                    <a:pt x="11666" y="45095"/>
                    <a:pt x="11666" y="45095"/>
                    <a:pt x="11608" y="45325"/>
                  </a:cubicBezTo>
                  <a:lnTo>
                    <a:pt x="11608" y="45383"/>
                  </a:lnTo>
                  <a:cubicBezTo>
                    <a:pt x="11147" y="46765"/>
                    <a:pt x="11176" y="48522"/>
                    <a:pt x="12530" y="49358"/>
                  </a:cubicBezTo>
                  <a:cubicBezTo>
                    <a:pt x="14316" y="50395"/>
                    <a:pt x="16879" y="50971"/>
                    <a:pt x="19644" y="50971"/>
                  </a:cubicBezTo>
                  <a:cubicBezTo>
                    <a:pt x="23591" y="50971"/>
                    <a:pt x="27911" y="49819"/>
                    <a:pt x="30936" y="47313"/>
                  </a:cubicBezTo>
                  <a:cubicBezTo>
                    <a:pt x="31915" y="46477"/>
                    <a:pt x="32433" y="45815"/>
                    <a:pt x="32318" y="44634"/>
                  </a:cubicBezTo>
                  <a:cubicBezTo>
                    <a:pt x="32203" y="43654"/>
                    <a:pt x="31771" y="42934"/>
                    <a:pt x="31368" y="42358"/>
                  </a:cubicBezTo>
                  <a:cubicBezTo>
                    <a:pt x="31339" y="42329"/>
                    <a:pt x="31339" y="42329"/>
                    <a:pt x="31339" y="42301"/>
                  </a:cubicBezTo>
                  <a:cubicBezTo>
                    <a:pt x="31339" y="42272"/>
                    <a:pt x="31368" y="42214"/>
                    <a:pt x="31512" y="42128"/>
                  </a:cubicBezTo>
                  <a:cubicBezTo>
                    <a:pt x="35573" y="38988"/>
                    <a:pt x="38425" y="34264"/>
                    <a:pt x="38799" y="30059"/>
                  </a:cubicBezTo>
                  <a:cubicBezTo>
                    <a:pt x="38972" y="27351"/>
                    <a:pt x="38194" y="25047"/>
                    <a:pt x="36552" y="23204"/>
                  </a:cubicBezTo>
                  <a:cubicBezTo>
                    <a:pt x="36380" y="23031"/>
                    <a:pt x="36236" y="22627"/>
                    <a:pt x="35976" y="22109"/>
                  </a:cubicBezTo>
                  <a:cubicBezTo>
                    <a:pt x="35544" y="21101"/>
                    <a:pt x="34911" y="19574"/>
                    <a:pt x="33557" y="17788"/>
                  </a:cubicBezTo>
                  <a:cubicBezTo>
                    <a:pt x="33528" y="17356"/>
                    <a:pt x="33413" y="16924"/>
                    <a:pt x="33269" y="16492"/>
                  </a:cubicBezTo>
                  <a:cubicBezTo>
                    <a:pt x="32347" y="13497"/>
                    <a:pt x="30734" y="10645"/>
                    <a:pt x="28516" y="8312"/>
                  </a:cubicBezTo>
                  <a:cubicBezTo>
                    <a:pt x="28775" y="8197"/>
                    <a:pt x="29006" y="7995"/>
                    <a:pt x="29150" y="7649"/>
                  </a:cubicBezTo>
                  <a:cubicBezTo>
                    <a:pt x="29438" y="6987"/>
                    <a:pt x="28458" y="5892"/>
                    <a:pt x="27767" y="5547"/>
                  </a:cubicBezTo>
                  <a:cubicBezTo>
                    <a:pt x="27566" y="5431"/>
                    <a:pt x="27940" y="5431"/>
                    <a:pt x="28170" y="4769"/>
                  </a:cubicBezTo>
                  <a:cubicBezTo>
                    <a:pt x="28445" y="4027"/>
                    <a:pt x="27645" y="2918"/>
                    <a:pt x="25944" y="2918"/>
                  </a:cubicBezTo>
                  <a:cubicBezTo>
                    <a:pt x="25863" y="2918"/>
                    <a:pt x="25779" y="2920"/>
                    <a:pt x="25693" y="2925"/>
                  </a:cubicBezTo>
                  <a:cubicBezTo>
                    <a:pt x="25626" y="2925"/>
                    <a:pt x="25575" y="2932"/>
                    <a:pt x="25538" y="2932"/>
                  </a:cubicBezTo>
                  <a:cubicBezTo>
                    <a:pt x="25463" y="2932"/>
                    <a:pt x="25444" y="2906"/>
                    <a:pt x="25463" y="2753"/>
                  </a:cubicBezTo>
                  <a:cubicBezTo>
                    <a:pt x="25578" y="2032"/>
                    <a:pt x="24887" y="1572"/>
                    <a:pt x="24195" y="1485"/>
                  </a:cubicBezTo>
                  <a:cubicBezTo>
                    <a:pt x="24008" y="1464"/>
                    <a:pt x="23821" y="1453"/>
                    <a:pt x="23635" y="1453"/>
                  </a:cubicBezTo>
                  <a:cubicBezTo>
                    <a:pt x="23076" y="1453"/>
                    <a:pt x="22525" y="1550"/>
                    <a:pt x="22006" y="1744"/>
                  </a:cubicBezTo>
                  <a:cubicBezTo>
                    <a:pt x="21805" y="1197"/>
                    <a:pt x="21430" y="736"/>
                    <a:pt x="20883" y="477"/>
                  </a:cubicBezTo>
                  <a:cubicBezTo>
                    <a:pt x="20220" y="175"/>
                    <a:pt x="19528" y="0"/>
                    <a:pt x="188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18;p53"/>
            <p:cNvSpPr/>
            <p:nvPr/>
          </p:nvSpPr>
          <p:spPr>
            <a:xfrm>
              <a:off x="1344205" y="4239460"/>
              <a:ext cx="152098" cy="103377"/>
            </a:xfrm>
            <a:custGeom>
              <a:avLst/>
              <a:gdLst/>
              <a:ahLst/>
              <a:cxnLst/>
              <a:rect l="l" t="t" r="r" b="b"/>
              <a:pathLst>
                <a:path w="4408" h="2996" extrusionOk="0">
                  <a:moveTo>
                    <a:pt x="3918" y="0"/>
                  </a:moveTo>
                  <a:cubicBezTo>
                    <a:pt x="3832" y="0"/>
                    <a:pt x="3745" y="115"/>
                    <a:pt x="3745" y="202"/>
                  </a:cubicBezTo>
                  <a:cubicBezTo>
                    <a:pt x="3889" y="1152"/>
                    <a:pt x="3486" y="2276"/>
                    <a:pt x="2478" y="2506"/>
                  </a:cubicBezTo>
                  <a:cubicBezTo>
                    <a:pt x="2342" y="2544"/>
                    <a:pt x="2215" y="2560"/>
                    <a:pt x="2096" y="2560"/>
                  </a:cubicBezTo>
                  <a:cubicBezTo>
                    <a:pt x="1759" y="2560"/>
                    <a:pt x="1489" y="2432"/>
                    <a:pt x="1297" y="2304"/>
                  </a:cubicBezTo>
                  <a:cubicBezTo>
                    <a:pt x="807" y="1988"/>
                    <a:pt x="462" y="1354"/>
                    <a:pt x="404" y="720"/>
                  </a:cubicBezTo>
                  <a:cubicBezTo>
                    <a:pt x="404" y="605"/>
                    <a:pt x="289" y="547"/>
                    <a:pt x="174" y="547"/>
                  </a:cubicBezTo>
                  <a:cubicBezTo>
                    <a:pt x="87" y="547"/>
                    <a:pt x="1" y="634"/>
                    <a:pt x="1" y="749"/>
                  </a:cubicBezTo>
                  <a:cubicBezTo>
                    <a:pt x="87" y="1498"/>
                    <a:pt x="519" y="2218"/>
                    <a:pt x="1095" y="2621"/>
                  </a:cubicBezTo>
                  <a:cubicBezTo>
                    <a:pt x="1412" y="2852"/>
                    <a:pt x="1758" y="2996"/>
                    <a:pt x="2161" y="2996"/>
                  </a:cubicBezTo>
                  <a:cubicBezTo>
                    <a:pt x="2305" y="2996"/>
                    <a:pt x="2449" y="2996"/>
                    <a:pt x="2622" y="2909"/>
                  </a:cubicBezTo>
                  <a:cubicBezTo>
                    <a:pt x="3889" y="2592"/>
                    <a:pt x="4408" y="1267"/>
                    <a:pt x="4206" y="144"/>
                  </a:cubicBezTo>
                  <a:cubicBezTo>
                    <a:pt x="4149" y="58"/>
                    <a:pt x="4033" y="0"/>
                    <a:pt x="39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19;p53"/>
            <p:cNvSpPr/>
            <p:nvPr/>
          </p:nvSpPr>
          <p:spPr>
            <a:xfrm>
              <a:off x="1518594" y="4158131"/>
              <a:ext cx="114867" cy="96752"/>
            </a:xfrm>
            <a:custGeom>
              <a:avLst/>
              <a:gdLst/>
              <a:ahLst/>
              <a:cxnLst/>
              <a:rect l="l" t="t" r="r" b="b"/>
              <a:pathLst>
                <a:path w="3329" h="2804" extrusionOk="0">
                  <a:moveTo>
                    <a:pt x="2489" y="1"/>
                  </a:moveTo>
                  <a:cubicBezTo>
                    <a:pt x="2431" y="1"/>
                    <a:pt x="2371" y="31"/>
                    <a:pt x="2321" y="82"/>
                  </a:cubicBezTo>
                  <a:lnTo>
                    <a:pt x="1889" y="686"/>
                  </a:lnTo>
                  <a:cubicBezTo>
                    <a:pt x="1802" y="629"/>
                    <a:pt x="1658" y="600"/>
                    <a:pt x="1457" y="542"/>
                  </a:cubicBezTo>
                  <a:cubicBezTo>
                    <a:pt x="1435" y="541"/>
                    <a:pt x="1413" y="541"/>
                    <a:pt x="1392" y="541"/>
                  </a:cubicBezTo>
                  <a:cubicBezTo>
                    <a:pt x="891" y="541"/>
                    <a:pt x="354" y="858"/>
                    <a:pt x="160" y="1493"/>
                  </a:cubicBezTo>
                  <a:cubicBezTo>
                    <a:pt x="0" y="2273"/>
                    <a:pt x="605" y="2803"/>
                    <a:pt x="1259" y="2803"/>
                  </a:cubicBezTo>
                  <a:cubicBezTo>
                    <a:pt x="1547" y="2803"/>
                    <a:pt x="1844" y="2701"/>
                    <a:pt x="2090" y="2472"/>
                  </a:cubicBezTo>
                  <a:cubicBezTo>
                    <a:pt x="2321" y="2213"/>
                    <a:pt x="2436" y="1839"/>
                    <a:pt x="2407" y="1493"/>
                  </a:cubicBezTo>
                  <a:lnTo>
                    <a:pt x="3185" y="1176"/>
                  </a:lnTo>
                  <a:cubicBezTo>
                    <a:pt x="3300" y="1118"/>
                    <a:pt x="3329" y="974"/>
                    <a:pt x="3300" y="917"/>
                  </a:cubicBezTo>
                  <a:cubicBezTo>
                    <a:pt x="3278" y="829"/>
                    <a:pt x="3206" y="791"/>
                    <a:pt x="3121" y="791"/>
                  </a:cubicBezTo>
                  <a:cubicBezTo>
                    <a:pt x="3095" y="791"/>
                    <a:pt x="3068" y="795"/>
                    <a:pt x="3041" y="802"/>
                  </a:cubicBezTo>
                  <a:lnTo>
                    <a:pt x="2292" y="1118"/>
                  </a:lnTo>
                  <a:cubicBezTo>
                    <a:pt x="2263" y="1090"/>
                    <a:pt x="2234" y="1003"/>
                    <a:pt x="2177" y="974"/>
                  </a:cubicBezTo>
                  <a:lnTo>
                    <a:pt x="2666" y="341"/>
                  </a:lnTo>
                  <a:cubicBezTo>
                    <a:pt x="2724" y="226"/>
                    <a:pt x="2695" y="110"/>
                    <a:pt x="2609" y="53"/>
                  </a:cubicBezTo>
                  <a:cubicBezTo>
                    <a:pt x="2573" y="17"/>
                    <a:pt x="2531" y="1"/>
                    <a:pt x="24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20;p53"/>
            <p:cNvSpPr/>
            <p:nvPr/>
          </p:nvSpPr>
          <p:spPr>
            <a:xfrm>
              <a:off x="1190175" y="4215548"/>
              <a:ext cx="126357" cy="83916"/>
            </a:xfrm>
            <a:custGeom>
              <a:avLst/>
              <a:gdLst/>
              <a:ahLst/>
              <a:cxnLst/>
              <a:rect l="l" t="t" r="r" b="b"/>
              <a:pathLst>
                <a:path w="3662" h="2432" extrusionOk="0">
                  <a:moveTo>
                    <a:pt x="633" y="1"/>
                  </a:moveTo>
                  <a:cubicBezTo>
                    <a:pt x="568" y="1"/>
                    <a:pt x="488" y="32"/>
                    <a:pt x="432" y="88"/>
                  </a:cubicBezTo>
                  <a:cubicBezTo>
                    <a:pt x="375" y="146"/>
                    <a:pt x="404" y="290"/>
                    <a:pt x="461" y="376"/>
                  </a:cubicBezTo>
                  <a:lnTo>
                    <a:pt x="1095" y="866"/>
                  </a:lnTo>
                  <a:cubicBezTo>
                    <a:pt x="1037" y="895"/>
                    <a:pt x="1037" y="981"/>
                    <a:pt x="1037" y="1039"/>
                  </a:cubicBezTo>
                  <a:lnTo>
                    <a:pt x="231" y="952"/>
                  </a:lnTo>
                  <a:cubicBezTo>
                    <a:pt x="115" y="952"/>
                    <a:pt x="0" y="1010"/>
                    <a:pt x="0" y="1125"/>
                  </a:cubicBezTo>
                  <a:cubicBezTo>
                    <a:pt x="0" y="1240"/>
                    <a:pt x="87" y="1327"/>
                    <a:pt x="173" y="1327"/>
                  </a:cubicBezTo>
                  <a:lnTo>
                    <a:pt x="1037" y="1442"/>
                  </a:lnTo>
                  <a:cubicBezTo>
                    <a:pt x="1095" y="1759"/>
                    <a:pt x="1296" y="2104"/>
                    <a:pt x="1613" y="2277"/>
                  </a:cubicBezTo>
                  <a:cubicBezTo>
                    <a:pt x="1804" y="2384"/>
                    <a:pt x="2003" y="2432"/>
                    <a:pt x="2194" y="2432"/>
                  </a:cubicBezTo>
                  <a:cubicBezTo>
                    <a:pt x="2986" y="2432"/>
                    <a:pt x="3661" y="1620"/>
                    <a:pt x="3198" y="808"/>
                  </a:cubicBezTo>
                  <a:cubicBezTo>
                    <a:pt x="2916" y="396"/>
                    <a:pt x="2471" y="197"/>
                    <a:pt x="2059" y="197"/>
                  </a:cubicBezTo>
                  <a:cubicBezTo>
                    <a:pt x="1924" y="197"/>
                    <a:pt x="1792" y="218"/>
                    <a:pt x="1671" y="261"/>
                  </a:cubicBezTo>
                  <a:cubicBezTo>
                    <a:pt x="1527" y="319"/>
                    <a:pt x="1412" y="405"/>
                    <a:pt x="1296" y="520"/>
                  </a:cubicBezTo>
                  <a:lnTo>
                    <a:pt x="720" y="31"/>
                  </a:lnTo>
                  <a:cubicBezTo>
                    <a:pt x="700" y="10"/>
                    <a:pt x="669" y="1"/>
                    <a:pt x="6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21;p53"/>
            <p:cNvSpPr/>
            <p:nvPr/>
          </p:nvSpPr>
          <p:spPr>
            <a:xfrm>
              <a:off x="1185206" y="2966443"/>
              <a:ext cx="237567" cy="185706"/>
            </a:xfrm>
            <a:custGeom>
              <a:avLst/>
              <a:gdLst/>
              <a:ahLst/>
              <a:cxnLst/>
              <a:rect l="l" t="t" r="r" b="b"/>
              <a:pathLst>
                <a:path w="6885" h="5382" extrusionOk="0">
                  <a:moveTo>
                    <a:pt x="6661" y="1"/>
                  </a:moveTo>
                  <a:cubicBezTo>
                    <a:pt x="6635" y="1"/>
                    <a:pt x="6612" y="8"/>
                    <a:pt x="6596" y="24"/>
                  </a:cubicBezTo>
                  <a:cubicBezTo>
                    <a:pt x="5905" y="341"/>
                    <a:pt x="5271" y="686"/>
                    <a:pt x="4638" y="1090"/>
                  </a:cubicBezTo>
                  <a:cubicBezTo>
                    <a:pt x="4609" y="1090"/>
                    <a:pt x="4609" y="1118"/>
                    <a:pt x="4580" y="1118"/>
                  </a:cubicBezTo>
                  <a:cubicBezTo>
                    <a:pt x="4551" y="1118"/>
                    <a:pt x="4551" y="1176"/>
                    <a:pt x="4494" y="1176"/>
                  </a:cubicBezTo>
                  <a:cubicBezTo>
                    <a:pt x="4436" y="1205"/>
                    <a:pt x="4321" y="1291"/>
                    <a:pt x="4263" y="1349"/>
                  </a:cubicBezTo>
                  <a:cubicBezTo>
                    <a:pt x="4206" y="1349"/>
                    <a:pt x="4206" y="1378"/>
                    <a:pt x="4177" y="1378"/>
                  </a:cubicBezTo>
                  <a:cubicBezTo>
                    <a:pt x="4148" y="1378"/>
                    <a:pt x="4148" y="1435"/>
                    <a:pt x="4119" y="1435"/>
                  </a:cubicBezTo>
                  <a:cubicBezTo>
                    <a:pt x="2621" y="2443"/>
                    <a:pt x="1268" y="3682"/>
                    <a:pt x="144" y="5093"/>
                  </a:cubicBezTo>
                  <a:cubicBezTo>
                    <a:pt x="0" y="5122"/>
                    <a:pt x="29" y="5266"/>
                    <a:pt x="115" y="5353"/>
                  </a:cubicBezTo>
                  <a:cubicBezTo>
                    <a:pt x="144" y="5381"/>
                    <a:pt x="173" y="5381"/>
                    <a:pt x="259" y="5381"/>
                  </a:cubicBezTo>
                  <a:cubicBezTo>
                    <a:pt x="317" y="5381"/>
                    <a:pt x="375" y="5353"/>
                    <a:pt x="403" y="5324"/>
                  </a:cubicBezTo>
                  <a:cubicBezTo>
                    <a:pt x="1584" y="3826"/>
                    <a:pt x="3025" y="2530"/>
                    <a:pt x="4638" y="1493"/>
                  </a:cubicBezTo>
                  <a:cubicBezTo>
                    <a:pt x="4695" y="1493"/>
                    <a:pt x="4695" y="1464"/>
                    <a:pt x="4724" y="1464"/>
                  </a:cubicBezTo>
                  <a:cubicBezTo>
                    <a:pt x="4753" y="1464"/>
                    <a:pt x="4753" y="1406"/>
                    <a:pt x="4782" y="1406"/>
                  </a:cubicBezTo>
                  <a:cubicBezTo>
                    <a:pt x="4868" y="1349"/>
                    <a:pt x="4983" y="1320"/>
                    <a:pt x="5041" y="1291"/>
                  </a:cubicBezTo>
                  <a:cubicBezTo>
                    <a:pt x="5070" y="1291"/>
                    <a:pt x="5070" y="1234"/>
                    <a:pt x="5127" y="1234"/>
                  </a:cubicBezTo>
                  <a:cubicBezTo>
                    <a:pt x="5156" y="1234"/>
                    <a:pt x="5156" y="1205"/>
                    <a:pt x="5185" y="1205"/>
                  </a:cubicBezTo>
                  <a:cubicBezTo>
                    <a:pt x="5703" y="917"/>
                    <a:pt x="6193" y="629"/>
                    <a:pt x="6740" y="369"/>
                  </a:cubicBezTo>
                  <a:cubicBezTo>
                    <a:pt x="6856" y="341"/>
                    <a:pt x="6884" y="197"/>
                    <a:pt x="6856" y="110"/>
                  </a:cubicBezTo>
                  <a:cubicBezTo>
                    <a:pt x="6814" y="48"/>
                    <a:pt x="6728" y="1"/>
                    <a:pt x="66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22;p53"/>
            <p:cNvSpPr/>
            <p:nvPr/>
          </p:nvSpPr>
          <p:spPr>
            <a:xfrm>
              <a:off x="1085797" y="3251011"/>
              <a:ext cx="85503" cy="79051"/>
            </a:xfrm>
            <a:custGeom>
              <a:avLst/>
              <a:gdLst/>
              <a:ahLst/>
              <a:cxnLst/>
              <a:rect l="l" t="t" r="r" b="b"/>
              <a:pathLst>
                <a:path w="2478" h="2291" extrusionOk="0">
                  <a:moveTo>
                    <a:pt x="1248" y="413"/>
                  </a:moveTo>
                  <a:cubicBezTo>
                    <a:pt x="1502" y="413"/>
                    <a:pt x="1832" y="519"/>
                    <a:pt x="1960" y="850"/>
                  </a:cubicBezTo>
                  <a:cubicBezTo>
                    <a:pt x="2046" y="1109"/>
                    <a:pt x="1988" y="1397"/>
                    <a:pt x="1758" y="1599"/>
                  </a:cubicBezTo>
                  <a:cubicBezTo>
                    <a:pt x="1621" y="1736"/>
                    <a:pt x="1411" y="1855"/>
                    <a:pt x="1172" y="1855"/>
                  </a:cubicBezTo>
                  <a:cubicBezTo>
                    <a:pt x="1110" y="1855"/>
                    <a:pt x="1045" y="1847"/>
                    <a:pt x="980" y="1829"/>
                  </a:cubicBezTo>
                  <a:cubicBezTo>
                    <a:pt x="663" y="1743"/>
                    <a:pt x="433" y="1397"/>
                    <a:pt x="462" y="1023"/>
                  </a:cubicBezTo>
                  <a:cubicBezTo>
                    <a:pt x="548" y="620"/>
                    <a:pt x="865" y="447"/>
                    <a:pt x="1153" y="418"/>
                  </a:cubicBezTo>
                  <a:cubicBezTo>
                    <a:pt x="1183" y="415"/>
                    <a:pt x="1215" y="413"/>
                    <a:pt x="1248" y="413"/>
                  </a:cubicBezTo>
                  <a:close/>
                  <a:moveTo>
                    <a:pt x="1304" y="1"/>
                  </a:moveTo>
                  <a:cubicBezTo>
                    <a:pt x="1245" y="1"/>
                    <a:pt x="1185" y="5"/>
                    <a:pt x="1124" y="15"/>
                  </a:cubicBezTo>
                  <a:cubicBezTo>
                    <a:pt x="865" y="44"/>
                    <a:pt x="606" y="159"/>
                    <a:pt x="433" y="332"/>
                  </a:cubicBezTo>
                  <a:cubicBezTo>
                    <a:pt x="231" y="476"/>
                    <a:pt x="116" y="706"/>
                    <a:pt x="87" y="994"/>
                  </a:cubicBezTo>
                  <a:cubicBezTo>
                    <a:pt x="1" y="1541"/>
                    <a:pt x="318" y="2117"/>
                    <a:pt x="865" y="2261"/>
                  </a:cubicBezTo>
                  <a:cubicBezTo>
                    <a:pt x="980" y="2290"/>
                    <a:pt x="1095" y="2290"/>
                    <a:pt x="1239" y="2290"/>
                  </a:cubicBezTo>
                  <a:cubicBezTo>
                    <a:pt x="1556" y="2290"/>
                    <a:pt x="1873" y="2146"/>
                    <a:pt x="2104" y="1887"/>
                  </a:cubicBezTo>
                  <a:cubicBezTo>
                    <a:pt x="2420" y="1570"/>
                    <a:pt x="2478" y="1109"/>
                    <a:pt x="2334" y="706"/>
                  </a:cubicBezTo>
                  <a:cubicBezTo>
                    <a:pt x="2180" y="296"/>
                    <a:pt x="1776" y="1"/>
                    <a:pt x="13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23;p53"/>
            <p:cNvSpPr/>
            <p:nvPr/>
          </p:nvSpPr>
          <p:spPr>
            <a:xfrm>
              <a:off x="982454" y="3629918"/>
              <a:ext cx="84503" cy="78809"/>
            </a:xfrm>
            <a:custGeom>
              <a:avLst/>
              <a:gdLst/>
              <a:ahLst/>
              <a:cxnLst/>
              <a:rect l="l" t="t" r="r" b="b"/>
              <a:pathLst>
                <a:path w="2449" h="2284" extrusionOk="0">
                  <a:moveTo>
                    <a:pt x="1232" y="407"/>
                  </a:moveTo>
                  <a:cubicBezTo>
                    <a:pt x="1488" y="407"/>
                    <a:pt x="1829" y="531"/>
                    <a:pt x="1959" y="843"/>
                  </a:cubicBezTo>
                  <a:cubicBezTo>
                    <a:pt x="2045" y="1131"/>
                    <a:pt x="1988" y="1420"/>
                    <a:pt x="1786" y="1650"/>
                  </a:cubicBezTo>
                  <a:cubicBezTo>
                    <a:pt x="1635" y="1780"/>
                    <a:pt x="1435" y="1893"/>
                    <a:pt x="1211" y="1893"/>
                  </a:cubicBezTo>
                  <a:cubicBezTo>
                    <a:pt x="1136" y="1893"/>
                    <a:pt x="1059" y="1880"/>
                    <a:pt x="980" y="1852"/>
                  </a:cubicBezTo>
                  <a:cubicBezTo>
                    <a:pt x="663" y="1736"/>
                    <a:pt x="432" y="1391"/>
                    <a:pt x="461" y="1016"/>
                  </a:cubicBezTo>
                  <a:cubicBezTo>
                    <a:pt x="547" y="642"/>
                    <a:pt x="864" y="440"/>
                    <a:pt x="1152" y="411"/>
                  </a:cubicBezTo>
                  <a:cubicBezTo>
                    <a:pt x="1178" y="409"/>
                    <a:pt x="1204" y="407"/>
                    <a:pt x="1232" y="407"/>
                  </a:cubicBezTo>
                  <a:close/>
                  <a:moveTo>
                    <a:pt x="1261" y="1"/>
                  </a:moveTo>
                  <a:cubicBezTo>
                    <a:pt x="1216" y="1"/>
                    <a:pt x="1170" y="3"/>
                    <a:pt x="1124" y="8"/>
                  </a:cubicBezTo>
                  <a:cubicBezTo>
                    <a:pt x="864" y="66"/>
                    <a:pt x="605" y="152"/>
                    <a:pt x="432" y="354"/>
                  </a:cubicBezTo>
                  <a:cubicBezTo>
                    <a:pt x="259" y="527"/>
                    <a:pt x="115" y="728"/>
                    <a:pt x="87" y="987"/>
                  </a:cubicBezTo>
                  <a:cubicBezTo>
                    <a:pt x="0" y="1535"/>
                    <a:pt x="346" y="2111"/>
                    <a:pt x="864" y="2255"/>
                  </a:cubicBezTo>
                  <a:cubicBezTo>
                    <a:pt x="980" y="2284"/>
                    <a:pt x="1095" y="2284"/>
                    <a:pt x="1210" y="2284"/>
                  </a:cubicBezTo>
                  <a:cubicBezTo>
                    <a:pt x="1527" y="2284"/>
                    <a:pt x="1844" y="2140"/>
                    <a:pt x="2074" y="1880"/>
                  </a:cubicBezTo>
                  <a:cubicBezTo>
                    <a:pt x="2391" y="1564"/>
                    <a:pt x="2449" y="1103"/>
                    <a:pt x="2305" y="699"/>
                  </a:cubicBezTo>
                  <a:cubicBezTo>
                    <a:pt x="2146" y="278"/>
                    <a:pt x="1747" y="1"/>
                    <a:pt x="12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24;p53"/>
            <p:cNvSpPr/>
            <p:nvPr/>
          </p:nvSpPr>
          <p:spPr>
            <a:xfrm>
              <a:off x="1300487" y="3230101"/>
              <a:ext cx="84503" cy="79085"/>
            </a:xfrm>
            <a:custGeom>
              <a:avLst/>
              <a:gdLst/>
              <a:ahLst/>
              <a:cxnLst/>
              <a:rect l="l" t="t" r="r" b="b"/>
              <a:pathLst>
                <a:path w="2449" h="2292" extrusionOk="0">
                  <a:moveTo>
                    <a:pt x="1297" y="448"/>
                  </a:moveTo>
                  <a:cubicBezTo>
                    <a:pt x="1556" y="448"/>
                    <a:pt x="1873" y="563"/>
                    <a:pt x="1988" y="909"/>
                  </a:cubicBezTo>
                  <a:cubicBezTo>
                    <a:pt x="2103" y="1168"/>
                    <a:pt x="2017" y="1456"/>
                    <a:pt x="1815" y="1658"/>
                  </a:cubicBezTo>
                  <a:cubicBezTo>
                    <a:pt x="1685" y="1810"/>
                    <a:pt x="1489" y="1929"/>
                    <a:pt x="1252" y="1929"/>
                  </a:cubicBezTo>
                  <a:cubicBezTo>
                    <a:pt x="1175" y="1929"/>
                    <a:pt x="1094" y="1916"/>
                    <a:pt x="1009" y="1888"/>
                  </a:cubicBezTo>
                  <a:cubicBezTo>
                    <a:pt x="721" y="1773"/>
                    <a:pt x="519" y="1485"/>
                    <a:pt x="519" y="1168"/>
                  </a:cubicBezTo>
                  <a:cubicBezTo>
                    <a:pt x="490" y="1139"/>
                    <a:pt x="490" y="1082"/>
                    <a:pt x="519" y="1053"/>
                  </a:cubicBezTo>
                  <a:cubicBezTo>
                    <a:pt x="577" y="650"/>
                    <a:pt x="922" y="477"/>
                    <a:pt x="1210" y="448"/>
                  </a:cubicBezTo>
                  <a:close/>
                  <a:moveTo>
                    <a:pt x="1307" y="1"/>
                  </a:moveTo>
                  <a:cubicBezTo>
                    <a:pt x="1246" y="1"/>
                    <a:pt x="1185" y="6"/>
                    <a:pt x="1124" y="16"/>
                  </a:cubicBezTo>
                  <a:cubicBezTo>
                    <a:pt x="836" y="45"/>
                    <a:pt x="634" y="160"/>
                    <a:pt x="433" y="333"/>
                  </a:cubicBezTo>
                  <a:cubicBezTo>
                    <a:pt x="260" y="506"/>
                    <a:pt x="145" y="736"/>
                    <a:pt x="87" y="995"/>
                  </a:cubicBezTo>
                  <a:cubicBezTo>
                    <a:pt x="1" y="1514"/>
                    <a:pt x="375" y="2090"/>
                    <a:pt x="865" y="2234"/>
                  </a:cubicBezTo>
                  <a:cubicBezTo>
                    <a:pt x="980" y="2291"/>
                    <a:pt x="1095" y="2291"/>
                    <a:pt x="1210" y="2291"/>
                  </a:cubicBezTo>
                  <a:cubicBezTo>
                    <a:pt x="1527" y="2291"/>
                    <a:pt x="1844" y="2147"/>
                    <a:pt x="2074" y="1888"/>
                  </a:cubicBezTo>
                  <a:cubicBezTo>
                    <a:pt x="2391" y="1571"/>
                    <a:pt x="2449" y="1082"/>
                    <a:pt x="2305" y="707"/>
                  </a:cubicBezTo>
                  <a:cubicBezTo>
                    <a:pt x="2153" y="276"/>
                    <a:pt x="1754" y="1"/>
                    <a:pt x="13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25;p53"/>
            <p:cNvSpPr/>
            <p:nvPr/>
          </p:nvSpPr>
          <p:spPr>
            <a:xfrm>
              <a:off x="1617555" y="3271128"/>
              <a:ext cx="85503" cy="78809"/>
            </a:xfrm>
            <a:custGeom>
              <a:avLst/>
              <a:gdLst/>
              <a:ahLst/>
              <a:cxnLst/>
              <a:rect l="l" t="t" r="r" b="b"/>
              <a:pathLst>
                <a:path w="2478" h="2284" extrusionOk="0">
                  <a:moveTo>
                    <a:pt x="1260" y="436"/>
                  </a:moveTo>
                  <a:cubicBezTo>
                    <a:pt x="1516" y="436"/>
                    <a:pt x="1857" y="560"/>
                    <a:pt x="1987" y="872"/>
                  </a:cubicBezTo>
                  <a:cubicBezTo>
                    <a:pt x="2103" y="1131"/>
                    <a:pt x="2016" y="1419"/>
                    <a:pt x="1815" y="1621"/>
                  </a:cubicBezTo>
                  <a:cubicBezTo>
                    <a:pt x="1663" y="1773"/>
                    <a:pt x="1461" y="1892"/>
                    <a:pt x="1236" y="1892"/>
                  </a:cubicBezTo>
                  <a:cubicBezTo>
                    <a:pt x="1162" y="1892"/>
                    <a:pt x="1086" y="1880"/>
                    <a:pt x="1008" y="1851"/>
                  </a:cubicBezTo>
                  <a:cubicBezTo>
                    <a:pt x="663" y="1765"/>
                    <a:pt x="432" y="1390"/>
                    <a:pt x="518" y="1045"/>
                  </a:cubicBezTo>
                  <a:cubicBezTo>
                    <a:pt x="576" y="670"/>
                    <a:pt x="893" y="469"/>
                    <a:pt x="1181" y="440"/>
                  </a:cubicBezTo>
                  <a:cubicBezTo>
                    <a:pt x="1206" y="437"/>
                    <a:pt x="1233" y="436"/>
                    <a:pt x="1260" y="436"/>
                  </a:cubicBezTo>
                  <a:close/>
                  <a:moveTo>
                    <a:pt x="1262" y="1"/>
                  </a:moveTo>
                  <a:cubicBezTo>
                    <a:pt x="1216" y="1"/>
                    <a:pt x="1170" y="3"/>
                    <a:pt x="1123" y="8"/>
                  </a:cubicBezTo>
                  <a:cubicBezTo>
                    <a:pt x="864" y="37"/>
                    <a:pt x="605" y="152"/>
                    <a:pt x="432" y="325"/>
                  </a:cubicBezTo>
                  <a:cubicBezTo>
                    <a:pt x="259" y="526"/>
                    <a:pt x="115" y="728"/>
                    <a:pt x="86" y="987"/>
                  </a:cubicBezTo>
                  <a:cubicBezTo>
                    <a:pt x="0" y="1534"/>
                    <a:pt x="374" y="2111"/>
                    <a:pt x="864" y="2255"/>
                  </a:cubicBezTo>
                  <a:cubicBezTo>
                    <a:pt x="979" y="2283"/>
                    <a:pt x="1095" y="2283"/>
                    <a:pt x="1239" y="2283"/>
                  </a:cubicBezTo>
                  <a:cubicBezTo>
                    <a:pt x="1555" y="2283"/>
                    <a:pt x="1872" y="2139"/>
                    <a:pt x="2103" y="1880"/>
                  </a:cubicBezTo>
                  <a:cubicBezTo>
                    <a:pt x="2420" y="1563"/>
                    <a:pt x="2477" y="1102"/>
                    <a:pt x="2333" y="699"/>
                  </a:cubicBezTo>
                  <a:cubicBezTo>
                    <a:pt x="2175" y="278"/>
                    <a:pt x="1752" y="1"/>
                    <a:pt x="12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26;p53"/>
            <p:cNvSpPr/>
            <p:nvPr/>
          </p:nvSpPr>
          <p:spPr>
            <a:xfrm>
              <a:off x="1458521" y="3254186"/>
              <a:ext cx="70597" cy="64938"/>
            </a:xfrm>
            <a:custGeom>
              <a:avLst/>
              <a:gdLst/>
              <a:ahLst/>
              <a:cxnLst/>
              <a:rect l="l" t="t" r="r" b="b"/>
              <a:pathLst>
                <a:path w="2046" h="1882" extrusionOk="0">
                  <a:moveTo>
                    <a:pt x="1037" y="441"/>
                  </a:moveTo>
                  <a:cubicBezTo>
                    <a:pt x="1239" y="441"/>
                    <a:pt x="1441" y="499"/>
                    <a:pt x="1556" y="758"/>
                  </a:cubicBezTo>
                  <a:cubicBezTo>
                    <a:pt x="1613" y="931"/>
                    <a:pt x="1585" y="1161"/>
                    <a:pt x="1441" y="1305"/>
                  </a:cubicBezTo>
                  <a:cubicBezTo>
                    <a:pt x="1350" y="1419"/>
                    <a:pt x="1206" y="1496"/>
                    <a:pt x="1023" y="1496"/>
                  </a:cubicBezTo>
                  <a:cubicBezTo>
                    <a:pt x="973" y="1496"/>
                    <a:pt x="920" y="1490"/>
                    <a:pt x="864" y="1478"/>
                  </a:cubicBezTo>
                  <a:cubicBezTo>
                    <a:pt x="663" y="1392"/>
                    <a:pt x="519" y="1190"/>
                    <a:pt x="519" y="960"/>
                  </a:cubicBezTo>
                  <a:cubicBezTo>
                    <a:pt x="461" y="931"/>
                    <a:pt x="461" y="902"/>
                    <a:pt x="461" y="873"/>
                  </a:cubicBezTo>
                  <a:cubicBezTo>
                    <a:pt x="519" y="585"/>
                    <a:pt x="749" y="441"/>
                    <a:pt x="980" y="441"/>
                  </a:cubicBezTo>
                  <a:close/>
                  <a:moveTo>
                    <a:pt x="1110" y="0"/>
                  </a:moveTo>
                  <a:cubicBezTo>
                    <a:pt x="1067" y="0"/>
                    <a:pt x="1024" y="3"/>
                    <a:pt x="980" y="9"/>
                  </a:cubicBezTo>
                  <a:cubicBezTo>
                    <a:pt x="548" y="38"/>
                    <a:pt x="173" y="355"/>
                    <a:pt x="116" y="787"/>
                  </a:cubicBezTo>
                  <a:cubicBezTo>
                    <a:pt x="0" y="1248"/>
                    <a:pt x="288" y="1680"/>
                    <a:pt x="720" y="1824"/>
                  </a:cubicBezTo>
                  <a:cubicBezTo>
                    <a:pt x="836" y="1881"/>
                    <a:pt x="893" y="1881"/>
                    <a:pt x="1009" y="1881"/>
                  </a:cubicBezTo>
                  <a:cubicBezTo>
                    <a:pt x="1268" y="1881"/>
                    <a:pt x="1527" y="1766"/>
                    <a:pt x="1729" y="1536"/>
                  </a:cubicBezTo>
                  <a:cubicBezTo>
                    <a:pt x="1988" y="1248"/>
                    <a:pt x="2045" y="902"/>
                    <a:pt x="1959" y="585"/>
                  </a:cubicBezTo>
                  <a:cubicBezTo>
                    <a:pt x="1804" y="223"/>
                    <a:pt x="1486" y="0"/>
                    <a:pt x="11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27;p53"/>
            <p:cNvSpPr/>
            <p:nvPr/>
          </p:nvSpPr>
          <p:spPr>
            <a:xfrm>
              <a:off x="1210050" y="3360739"/>
              <a:ext cx="70597" cy="64731"/>
            </a:xfrm>
            <a:custGeom>
              <a:avLst/>
              <a:gdLst/>
              <a:ahLst/>
              <a:cxnLst/>
              <a:rect l="l" t="t" r="r" b="b"/>
              <a:pathLst>
                <a:path w="2046" h="1876" extrusionOk="0">
                  <a:moveTo>
                    <a:pt x="1037" y="435"/>
                  </a:moveTo>
                  <a:cubicBezTo>
                    <a:pt x="1239" y="435"/>
                    <a:pt x="1441" y="522"/>
                    <a:pt x="1556" y="752"/>
                  </a:cubicBezTo>
                  <a:cubicBezTo>
                    <a:pt x="1613" y="954"/>
                    <a:pt x="1585" y="1155"/>
                    <a:pt x="1441" y="1299"/>
                  </a:cubicBezTo>
                  <a:cubicBezTo>
                    <a:pt x="1353" y="1409"/>
                    <a:pt x="1215" y="1502"/>
                    <a:pt x="1040" y="1502"/>
                  </a:cubicBezTo>
                  <a:cubicBezTo>
                    <a:pt x="985" y="1502"/>
                    <a:pt x="926" y="1493"/>
                    <a:pt x="864" y="1472"/>
                  </a:cubicBezTo>
                  <a:cubicBezTo>
                    <a:pt x="663" y="1415"/>
                    <a:pt x="519" y="1184"/>
                    <a:pt x="519" y="983"/>
                  </a:cubicBezTo>
                  <a:cubicBezTo>
                    <a:pt x="461" y="896"/>
                    <a:pt x="461" y="867"/>
                    <a:pt x="461" y="867"/>
                  </a:cubicBezTo>
                  <a:cubicBezTo>
                    <a:pt x="519" y="579"/>
                    <a:pt x="749" y="435"/>
                    <a:pt x="980" y="435"/>
                  </a:cubicBezTo>
                  <a:close/>
                  <a:moveTo>
                    <a:pt x="1060" y="1"/>
                  </a:moveTo>
                  <a:cubicBezTo>
                    <a:pt x="1034" y="1"/>
                    <a:pt x="1007" y="1"/>
                    <a:pt x="980" y="3"/>
                  </a:cubicBezTo>
                  <a:cubicBezTo>
                    <a:pt x="548" y="32"/>
                    <a:pt x="173" y="378"/>
                    <a:pt x="116" y="810"/>
                  </a:cubicBezTo>
                  <a:cubicBezTo>
                    <a:pt x="0" y="1242"/>
                    <a:pt x="288" y="1703"/>
                    <a:pt x="720" y="1847"/>
                  </a:cubicBezTo>
                  <a:cubicBezTo>
                    <a:pt x="836" y="1875"/>
                    <a:pt x="893" y="1875"/>
                    <a:pt x="1008" y="1875"/>
                  </a:cubicBezTo>
                  <a:cubicBezTo>
                    <a:pt x="1268" y="1875"/>
                    <a:pt x="1527" y="1760"/>
                    <a:pt x="1729" y="1559"/>
                  </a:cubicBezTo>
                  <a:cubicBezTo>
                    <a:pt x="1988" y="1271"/>
                    <a:pt x="2045" y="896"/>
                    <a:pt x="1959" y="579"/>
                  </a:cubicBezTo>
                  <a:cubicBezTo>
                    <a:pt x="1797" y="201"/>
                    <a:pt x="1458" y="1"/>
                    <a:pt x="10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28;p53"/>
            <p:cNvSpPr/>
            <p:nvPr/>
          </p:nvSpPr>
          <p:spPr>
            <a:xfrm>
              <a:off x="1504733" y="3534295"/>
              <a:ext cx="69597" cy="64697"/>
            </a:xfrm>
            <a:custGeom>
              <a:avLst/>
              <a:gdLst/>
              <a:ahLst/>
              <a:cxnLst/>
              <a:rect l="l" t="t" r="r" b="b"/>
              <a:pathLst>
                <a:path w="2017" h="1875" extrusionOk="0">
                  <a:moveTo>
                    <a:pt x="1037" y="435"/>
                  </a:moveTo>
                  <a:cubicBezTo>
                    <a:pt x="1239" y="435"/>
                    <a:pt x="1441" y="521"/>
                    <a:pt x="1556" y="780"/>
                  </a:cubicBezTo>
                  <a:cubicBezTo>
                    <a:pt x="1614" y="953"/>
                    <a:pt x="1585" y="1155"/>
                    <a:pt x="1441" y="1299"/>
                  </a:cubicBezTo>
                  <a:cubicBezTo>
                    <a:pt x="1346" y="1417"/>
                    <a:pt x="1194" y="1516"/>
                    <a:pt x="999" y="1516"/>
                  </a:cubicBezTo>
                  <a:cubicBezTo>
                    <a:pt x="956" y="1516"/>
                    <a:pt x="911" y="1511"/>
                    <a:pt x="865" y="1501"/>
                  </a:cubicBezTo>
                  <a:cubicBezTo>
                    <a:pt x="663" y="1414"/>
                    <a:pt x="519" y="1213"/>
                    <a:pt x="519" y="982"/>
                  </a:cubicBezTo>
                  <a:cubicBezTo>
                    <a:pt x="433" y="924"/>
                    <a:pt x="461" y="867"/>
                    <a:pt x="461" y="867"/>
                  </a:cubicBezTo>
                  <a:cubicBezTo>
                    <a:pt x="519" y="579"/>
                    <a:pt x="749" y="435"/>
                    <a:pt x="980" y="435"/>
                  </a:cubicBezTo>
                  <a:close/>
                  <a:moveTo>
                    <a:pt x="995" y="0"/>
                  </a:moveTo>
                  <a:cubicBezTo>
                    <a:pt x="971" y="0"/>
                    <a:pt x="947" y="1"/>
                    <a:pt x="922" y="3"/>
                  </a:cubicBezTo>
                  <a:cubicBezTo>
                    <a:pt x="490" y="60"/>
                    <a:pt x="145" y="377"/>
                    <a:pt x="58" y="809"/>
                  </a:cubicBezTo>
                  <a:cubicBezTo>
                    <a:pt x="1" y="1241"/>
                    <a:pt x="260" y="1702"/>
                    <a:pt x="692" y="1846"/>
                  </a:cubicBezTo>
                  <a:cubicBezTo>
                    <a:pt x="807" y="1875"/>
                    <a:pt x="865" y="1875"/>
                    <a:pt x="980" y="1875"/>
                  </a:cubicBezTo>
                  <a:cubicBezTo>
                    <a:pt x="1239" y="1875"/>
                    <a:pt x="1470" y="1789"/>
                    <a:pt x="1700" y="1558"/>
                  </a:cubicBezTo>
                  <a:cubicBezTo>
                    <a:pt x="1959" y="1270"/>
                    <a:pt x="2017" y="924"/>
                    <a:pt x="1902" y="579"/>
                  </a:cubicBezTo>
                  <a:cubicBezTo>
                    <a:pt x="1766" y="225"/>
                    <a:pt x="1399" y="0"/>
                    <a:pt x="9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29;p53"/>
            <p:cNvSpPr/>
            <p:nvPr/>
          </p:nvSpPr>
          <p:spPr>
            <a:xfrm>
              <a:off x="1268681" y="3781114"/>
              <a:ext cx="70597" cy="64731"/>
            </a:xfrm>
            <a:custGeom>
              <a:avLst/>
              <a:gdLst/>
              <a:ahLst/>
              <a:cxnLst/>
              <a:rect l="l" t="t" r="r" b="b"/>
              <a:pathLst>
                <a:path w="2046" h="1876" extrusionOk="0">
                  <a:moveTo>
                    <a:pt x="1009" y="464"/>
                  </a:moveTo>
                  <a:cubicBezTo>
                    <a:pt x="1182" y="464"/>
                    <a:pt x="1412" y="550"/>
                    <a:pt x="1527" y="810"/>
                  </a:cubicBezTo>
                  <a:cubicBezTo>
                    <a:pt x="1585" y="954"/>
                    <a:pt x="1527" y="1126"/>
                    <a:pt x="1383" y="1299"/>
                  </a:cubicBezTo>
                  <a:cubicBezTo>
                    <a:pt x="1295" y="1409"/>
                    <a:pt x="1141" y="1502"/>
                    <a:pt x="971" y="1502"/>
                  </a:cubicBezTo>
                  <a:cubicBezTo>
                    <a:pt x="917" y="1502"/>
                    <a:pt x="862" y="1493"/>
                    <a:pt x="807" y="1472"/>
                  </a:cubicBezTo>
                  <a:cubicBezTo>
                    <a:pt x="577" y="1414"/>
                    <a:pt x="433" y="1184"/>
                    <a:pt x="433" y="982"/>
                  </a:cubicBezTo>
                  <a:lnTo>
                    <a:pt x="433" y="896"/>
                  </a:lnTo>
                  <a:cubicBezTo>
                    <a:pt x="461" y="608"/>
                    <a:pt x="721" y="464"/>
                    <a:pt x="951" y="464"/>
                  </a:cubicBezTo>
                  <a:close/>
                  <a:moveTo>
                    <a:pt x="974" y="0"/>
                  </a:moveTo>
                  <a:cubicBezTo>
                    <a:pt x="948" y="0"/>
                    <a:pt x="921" y="1"/>
                    <a:pt x="894" y="3"/>
                  </a:cubicBezTo>
                  <a:cubicBezTo>
                    <a:pt x="461" y="32"/>
                    <a:pt x="116" y="377"/>
                    <a:pt x="87" y="810"/>
                  </a:cubicBezTo>
                  <a:cubicBezTo>
                    <a:pt x="1" y="1242"/>
                    <a:pt x="289" y="1702"/>
                    <a:pt x="721" y="1846"/>
                  </a:cubicBezTo>
                  <a:cubicBezTo>
                    <a:pt x="836" y="1875"/>
                    <a:pt x="894" y="1875"/>
                    <a:pt x="1009" y="1875"/>
                  </a:cubicBezTo>
                  <a:cubicBezTo>
                    <a:pt x="1268" y="1875"/>
                    <a:pt x="1527" y="1760"/>
                    <a:pt x="1729" y="1558"/>
                  </a:cubicBezTo>
                  <a:cubicBezTo>
                    <a:pt x="1988" y="1270"/>
                    <a:pt x="2046" y="896"/>
                    <a:pt x="1959" y="579"/>
                  </a:cubicBezTo>
                  <a:cubicBezTo>
                    <a:pt x="1743" y="201"/>
                    <a:pt x="1376" y="0"/>
                    <a:pt x="9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30;p53"/>
            <p:cNvSpPr/>
            <p:nvPr/>
          </p:nvSpPr>
          <p:spPr>
            <a:xfrm>
              <a:off x="811477" y="3616009"/>
              <a:ext cx="70597" cy="64731"/>
            </a:xfrm>
            <a:custGeom>
              <a:avLst/>
              <a:gdLst/>
              <a:ahLst/>
              <a:cxnLst/>
              <a:rect l="l" t="t" r="r" b="b"/>
              <a:pathLst>
                <a:path w="2046" h="1876" extrusionOk="0">
                  <a:moveTo>
                    <a:pt x="1037" y="435"/>
                  </a:moveTo>
                  <a:cubicBezTo>
                    <a:pt x="1210" y="435"/>
                    <a:pt x="1440" y="522"/>
                    <a:pt x="1527" y="781"/>
                  </a:cubicBezTo>
                  <a:cubicBezTo>
                    <a:pt x="1613" y="954"/>
                    <a:pt x="1584" y="1155"/>
                    <a:pt x="1440" y="1299"/>
                  </a:cubicBezTo>
                  <a:cubicBezTo>
                    <a:pt x="1346" y="1417"/>
                    <a:pt x="1174" y="1516"/>
                    <a:pt x="988" y="1516"/>
                  </a:cubicBezTo>
                  <a:cubicBezTo>
                    <a:pt x="947" y="1516"/>
                    <a:pt x="906" y="1511"/>
                    <a:pt x="864" y="1501"/>
                  </a:cubicBezTo>
                  <a:cubicBezTo>
                    <a:pt x="634" y="1414"/>
                    <a:pt x="490" y="1213"/>
                    <a:pt x="490" y="982"/>
                  </a:cubicBezTo>
                  <a:cubicBezTo>
                    <a:pt x="461" y="925"/>
                    <a:pt x="461" y="867"/>
                    <a:pt x="461" y="867"/>
                  </a:cubicBezTo>
                  <a:cubicBezTo>
                    <a:pt x="490" y="579"/>
                    <a:pt x="749" y="435"/>
                    <a:pt x="951" y="435"/>
                  </a:cubicBezTo>
                  <a:close/>
                  <a:moveTo>
                    <a:pt x="1023" y="1"/>
                  </a:moveTo>
                  <a:cubicBezTo>
                    <a:pt x="999" y="1"/>
                    <a:pt x="975" y="1"/>
                    <a:pt x="951" y="3"/>
                  </a:cubicBezTo>
                  <a:cubicBezTo>
                    <a:pt x="519" y="61"/>
                    <a:pt x="173" y="378"/>
                    <a:pt x="86" y="810"/>
                  </a:cubicBezTo>
                  <a:cubicBezTo>
                    <a:pt x="0" y="1242"/>
                    <a:pt x="288" y="1703"/>
                    <a:pt x="720" y="1847"/>
                  </a:cubicBezTo>
                  <a:cubicBezTo>
                    <a:pt x="807" y="1875"/>
                    <a:pt x="893" y="1875"/>
                    <a:pt x="1008" y="1875"/>
                  </a:cubicBezTo>
                  <a:cubicBezTo>
                    <a:pt x="1239" y="1875"/>
                    <a:pt x="1498" y="1789"/>
                    <a:pt x="1728" y="1558"/>
                  </a:cubicBezTo>
                  <a:cubicBezTo>
                    <a:pt x="1959" y="1270"/>
                    <a:pt x="2045" y="925"/>
                    <a:pt x="1930" y="579"/>
                  </a:cubicBezTo>
                  <a:cubicBezTo>
                    <a:pt x="1794" y="226"/>
                    <a:pt x="1427" y="1"/>
                    <a:pt x="10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31;p53"/>
            <p:cNvSpPr/>
            <p:nvPr/>
          </p:nvSpPr>
          <p:spPr>
            <a:xfrm>
              <a:off x="1049049" y="3107295"/>
              <a:ext cx="69597" cy="64731"/>
            </a:xfrm>
            <a:custGeom>
              <a:avLst/>
              <a:gdLst/>
              <a:ahLst/>
              <a:cxnLst/>
              <a:rect l="l" t="t" r="r" b="b"/>
              <a:pathLst>
                <a:path w="2017" h="1876" extrusionOk="0">
                  <a:moveTo>
                    <a:pt x="1037" y="435"/>
                  </a:moveTo>
                  <a:cubicBezTo>
                    <a:pt x="1210" y="435"/>
                    <a:pt x="1440" y="522"/>
                    <a:pt x="1527" y="752"/>
                  </a:cubicBezTo>
                  <a:cubicBezTo>
                    <a:pt x="1613" y="954"/>
                    <a:pt x="1584" y="1155"/>
                    <a:pt x="1440" y="1299"/>
                  </a:cubicBezTo>
                  <a:cubicBezTo>
                    <a:pt x="1353" y="1409"/>
                    <a:pt x="1198" y="1502"/>
                    <a:pt x="1028" y="1502"/>
                  </a:cubicBezTo>
                  <a:cubicBezTo>
                    <a:pt x="974" y="1502"/>
                    <a:pt x="919" y="1493"/>
                    <a:pt x="864" y="1472"/>
                  </a:cubicBezTo>
                  <a:cubicBezTo>
                    <a:pt x="634" y="1415"/>
                    <a:pt x="490" y="1184"/>
                    <a:pt x="490" y="983"/>
                  </a:cubicBezTo>
                  <a:cubicBezTo>
                    <a:pt x="432" y="896"/>
                    <a:pt x="461" y="896"/>
                    <a:pt x="461" y="867"/>
                  </a:cubicBezTo>
                  <a:cubicBezTo>
                    <a:pt x="490" y="579"/>
                    <a:pt x="749" y="435"/>
                    <a:pt x="951" y="435"/>
                  </a:cubicBezTo>
                  <a:close/>
                  <a:moveTo>
                    <a:pt x="1003" y="0"/>
                  </a:moveTo>
                  <a:cubicBezTo>
                    <a:pt x="976" y="0"/>
                    <a:pt x="949" y="1"/>
                    <a:pt x="922" y="3"/>
                  </a:cubicBezTo>
                  <a:cubicBezTo>
                    <a:pt x="490" y="32"/>
                    <a:pt x="115" y="378"/>
                    <a:pt x="58" y="810"/>
                  </a:cubicBezTo>
                  <a:cubicBezTo>
                    <a:pt x="0" y="1271"/>
                    <a:pt x="231" y="1703"/>
                    <a:pt x="663" y="1847"/>
                  </a:cubicBezTo>
                  <a:cubicBezTo>
                    <a:pt x="778" y="1875"/>
                    <a:pt x="835" y="1875"/>
                    <a:pt x="951" y="1875"/>
                  </a:cubicBezTo>
                  <a:cubicBezTo>
                    <a:pt x="1210" y="1875"/>
                    <a:pt x="1469" y="1760"/>
                    <a:pt x="1671" y="1559"/>
                  </a:cubicBezTo>
                  <a:cubicBezTo>
                    <a:pt x="1930" y="1271"/>
                    <a:pt x="2016" y="896"/>
                    <a:pt x="1901" y="579"/>
                  </a:cubicBezTo>
                  <a:cubicBezTo>
                    <a:pt x="1766" y="201"/>
                    <a:pt x="1403" y="0"/>
                    <a:pt x="10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32;p53"/>
            <p:cNvSpPr/>
            <p:nvPr/>
          </p:nvSpPr>
          <p:spPr>
            <a:xfrm>
              <a:off x="1254768" y="3617737"/>
              <a:ext cx="85503" cy="79051"/>
            </a:xfrm>
            <a:custGeom>
              <a:avLst/>
              <a:gdLst/>
              <a:ahLst/>
              <a:cxnLst/>
              <a:rect l="l" t="t" r="r" b="b"/>
              <a:pathLst>
                <a:path w="2478" h="2291" extrusionOk="0">
                  <a:moveTo>
                    <a:pt x="1276" y="442"/>
                  </a:moveTo>
                  <a:cubicBezTo>
                    <a:pt x="1530" y="442"/>
                    <a:pt x="1861" y="548"/>
                    <a:pt x="1988" y="880"/>
                  </a:cubicBezTo>
                  <a:cubicBezTo>
                    <a:pt x="2103" y="1139"/>
                    <a:pt x="2017" y="1427"/>
                    <a:pt x="1815" y="1629"/>
                  </a:cubicBezTo>
                  <a:cubicBezTo>
                    <a:pt x="1655" y="1766"/>
                    <a:pt x="1441" y="1885"/>
                    <a:pt x="1200" y="1885"/>
                  </a:cubicBezTo>
                  <a:cubicBezTo>
                    <a:pt x="1138" y="1885"/>
                    <a:pt x="1074" y="1877"/>
                    <a:pt x="1009" y="1859"/>
                  </a:cubicBezTo>
                  <a:cubicBezTo>
                    <a:pt x="692" y="1773"/>
                    <a:pt x="433" y="1427"/>
                    <a:pt x="519" y="1052"/>
                  </a:cubicBezTo>
                  <a:cubicBezTo>
                    <a:pt x="577" y="649"/>
                    <a:pt x="893" y="476"/>
                    <a:pt x="1181" y="448"/>
                  </a:cubicBezTo>
                  <a:cubicBezTo>
                    <a:pt x="1211" y="444"/>
                    <a:pt x="1243" y="442"/>
                    <a:pt x="1276" y="442"/>
                  </a:cubicBezTo>
                  <a:close/>
                  <a:moveTo>
                    <a:pt x="1316" y="0"/>
                  </a:moveTo>
                  <a:cubicBezTo>
                    <a:pt x="1253" y="0"/>
                    <a:pt x="1189" y="5"/>
                    <a:pt x="1124" y="15"/>
                  </a:cubicBezTo>
                  <a:cubicBezTo>
                    <a:pt x="865" y="44"/>
                    <a:pt x="605" y="160"/>
                    <a:pt x="433" y="332"/>
                  </a:cubicBezTo>
                  <a:cubicBezTo>
                    <a:pt x="260" y="505"/>
                    <a:pt x="145" y="736"/>
                    <a:pt x="87" y="995"/>
                  </a:cubicBezTo>
                  <a:cubicBezTo>
                    <a:pt x="1" y="1513"/>
                    <a:pt x="317" y="2089"/>
                    <a:pt x="865" y="2233"/>
                  </a:cubicBezTo>
                  <a:cubicBezTo>
                    <a:pt x="980" y="2291"/>
                    <a:pt x="1095" y="2291"/>
                    <a:pt x="1239" y="2291"/>
                  </a:cubicBezTo>
                  <a:cubicBezTo>
                    <a:pt x="1556" y="2291"/>
                    <a:pt x="1873" y="2147"/>
                    <a:pt x="2103" y="1888"/>
                  </a:cubicBezTo>
                  <a:cubicBezTo>
                    <a:pt x="2420" y="1571"/>
                    <a:pt x="2478" y="1081"/>
                    <a:pt x="2334" y="707"/>
                  </a:cubicBezTo>
                  <a:cubicBezTo>
                    <a:pt x="2181" y="275"/>
                    <a:pt x="1783" y="0"/>
                    <a:pt x="1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33;p53"/>
            <p:cNvSpPr/>
            <p:nvPr/>
          </p:nvSpPr>
          <p:spPr>
            <a:xfrm>
              <a:off x="1358145" y="3400352"/>
              <a:ext cx="101410" cy="93681"/>
            </a:xfrm>
            <a:custGeom>
              <a:avLst/>
              <a:gdLst/>
              <a:ahLst/>
              <a:cxnLst/>
              <a:rect l="l" t="t" r="r" b="b"/>
              <a:pathLst>
                <a:path w="2939" h="2715" extrusionOk="0">
                  <a:moveTo>
                    <a:pt x="1498" y="411"/>
                  </a:moveTo>
                  <a:cubicBezTo>
                    <a:pt x="1844" y="411"/>
                    <a:pt x="2218" y="555"/>
                    <a:pt x="2420" y="987"/>
                  </a:cubicBezTo>
                  <a:cubicBezTo>
                    <a:pt x="2564" y="1304"/>
                    <a:pt x="2448" y="1678"/>
                    <a:pt x="2189" y="1966"/>
                  </a:cubicBezTo>
                  <a:cubicBezTo>
                    <a:pt x="2032" y="2124"/>
                    <a:pt x="1751" y="2299"/>
                    <a:pt x="1443" y="2299"/>
                  </a:cubicBezTo>
                  <a:cubicBezTo>
                    <a:pt x="1357" y="2299"/>
                    <a:pt x="1269" y="2285"/>
                    <a:pt x="1181" y="2254"/>
                  </a:cubicBezTo>
                  <a:cubicBezTo>
                    <a:pt x="778" y="2139"/>
                    <a:pt x="547" y="1707"/>
                    <a:pt x="547" y="1304"/>
                  </a:cubicBezTo>
                  <a:lnTo>
                    <a:pt x="547" y="1188"/>
                  </a:lnTo>
                  <a:cubicBezTo>
                    <a:pt x="605" y="670"/>
                    <a:pt x="1037" y="439"/>
                    <a:pt x="1412" y="411"/>
                  </a:cubicBezTo>
                  <a:close/>
                  <a:moveTo>
                    <a:pt x="1478" y="1"/>
                  </a:moveTo>
                  <a:cubicBezTo>
                    <a:pt x="1428" y="1"/>
                    <a:pt x="1377" y="3"/>
                    <a:pt x="1325" y="7"/>
                  </a:cubicBezTo>
                  <a:cubicBezTo>
                    <a:pt x="691" y="36"/>
                    <a:pt x="202" y="526"/>
                    <a:pt x="115" y="1131"/>
                  </a:cubicBezTo>
                  <a:cubicBezTo>
                    <a:pt x="0" y="1736"/>
                    <a:pt x="432" y="2427"/>
                    <a:pt x="1037" y="2629"/>
                  </a:cubicBezTo>
                  <a:cubicBezTo>
                    <a:pt x="1181" y="2686"/>
                    <a:pt x="1296" y="2715"/>
                    <a:pt x="1440" y="2715"/>
                  </a:cubicBezTo>
                  <a:cubicBezTo>
                    <a:pt x="1786" y="2715"/>
                    <a:pt x="2189" y="2571"/>
                    <a:pt x="2477" y="2254"/>
                  </a:cubicBezTo>
                  <a:cubicBezTo>
                    <a:pt x="2852" y="1851"/>
                    <a:pt x="2938" y="1304"/>
                    <a:pt x="2765" y="843"/>
                  </a:cubicBezTo>
                  <a:cubicBezTo>
                    <a:pt x="2579" y="311"/>
                    <a:pt x="2075" y="1"/>
                    <a:pt x="14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34;p53"/>
            <p:cNvSpPr/>
            <p:nvPr/>
          </p:nvSpPr>
          <p:spPr>
            <a:xfrm>
              <a:off x="981453" y="3376508"/>
              <a:ext cx="100410" cy="93681"/>
            </a:xfrm>
            <a:custGeom>
              <a:avLst/>
              <a:gdLst/>
              <a:ahLst/>
              <a:cxnLst/>
              <a:rect l="l" t="t" r="r" b="b"/>
              <a:pathLst>
                <a:path w="2910" h="2715" extrusionOk="0">
                  <a:moveTo>
                    <a:pt x="1441" y="410"/>
                  </a:moveTo>
                  <a:cubicBezTo>
                    <a:pt x="1757" y="410"/>
                    <a:pt x="2161" y="554"/>
                    <a:pt x="2334" y="986"/>
                  </a:cubicBezTo>
                  <a:cubicBezTo>
                    <a:pt x="2478" y="1303"/>
                    <a:pt x="2362" y="1678"/>
                    <a:pt x="2132" y="1966"/>
                  </a:cubicBezTo>
                  <a:cubicBezTo>
                    <a:pt x="1952" y="2123"/>
                    <a:pt x="1683" y="2299"/>
                    <a:pt x="1382" y="2299"/>
                  </a:cubicBezTo>
                  <a:cubicBezTo>
                    <a:pt x="1298" y="2299"/>
                    <a:pt x="1212" y="2285"/>
                    <a:pt x="1124" y="2254"/>
                  </a:cubicBezTo>
                  <a:cubicBezTo>
                    <a:pt x="721" y="2139"/>
                    <a:pt x="461" y="1707"/>
                    <a:pt x="461" y="1303"/>
                  </a:cubicBezTo>
                  <a:lnTo>
                    <a:pt x="461" y="1217"/>
                  </a:lnTo>
                  <a:cubicBezTo>
                    <a:pt x="548" y="698"/>
                    <a:pt x="980" y="439"/>
                    <a:pt x="1325" y="410"/>
                  </a:cubicBezTo>
                  <a:close/>
                  <a:moveTo>
                    <a:pt x="1444" y="0"/>
                  </a:moveTo>
                  <a:cubicBezTo>
                    <a:pt x="1395" y="0"/>
                    <a:pt x="1346" y="3"/>
                    <a:pt x="1297" y="7"/>
                  </a:cubicBezTo>
                  <a:cubicBezTo>
                    <a:pt x="634" y="93"/>
                    <a:pt x="173" y="526"/>
                    <a:pt x="58" y="1159"/>
                  </a:cubicBezTo>
                  <a:cubicBezTo>
                    <a:pt x="0" y="1793"/>
                    <a:pt x="404" y="2427"/>
                    <a:pt x="1009" y="2657"/>
                  </a:cubicBezTo>
                  <a:cubicBezTo>
                    <a:pt x="1153" y="2686"/>
                    <a:pt x="1268" y="2715"/>
                    <a:pt x="1412" y="2715"/>
                  </a:cubicBezTo>
                  <a:cubicBezTo>
                    <a:pt x="1786" y="2715"/>
                    <a:pt x="2161" y="2542"/>
                    <a:pt x="2449" y="2254"/>
                  </a:cubicBezTo>
                  <a:cubicBezTo>
                    <a:pt x="2794" y="1851"/>
                    <a:pt x="2910" y="1303"/>
                    <a:pt x="2737" y="842"/>
                  </a:cubicBezTo>
                  <a:cubicBezTo>
                    <a:pt x="2551" y="311"/>
                    <a:pt x="2022" y="0"/>
                    <a:pt x="14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35;p53"/>
            <p:cNvSpPr/>
            <p:nvPr/>
          </p:nvSpPr>
          <p:spPr>
            <a:xfrm>
              <a:off x="1702023" y="3452766"/>
              <a:ext cx="102411" cy="92956"/>
            </a:xfrm>
            <a:custGeom>
              <a:avLst/>
              <a:gdLst/>
              <a:ahLst/>
              <a:cxnLst/>
              <a:rect l="l" t="t" r="r" b="b"/>
              <a:pathLst>
                <a:path w="2968" h="2694" extrusionOk="0">
                  <a:moveTo>
                    <a:pt x="1469" y="386"/>
                  </a:moveTo>
                  <a:cubicBezTo>
                    <a:pt x="1801" y="386"/>
                    <a:pt x="2206" y="542"/>
                    <a:pt x="2391" y="966"/>
                  </a:cubicBezTo>
                  <a:cubicBezTo>
                    <a:pt x="2535" y="1311"/>
                    <a:pt x="2420" y="1657"/>
                    <a:pt x="2161" y="1945"/>
                  </a:cubicBezTo>
                  <a:cubicBezTo>
                    <a:pt x="2006" y="2122"/>
                    <a:pt x="1733" y="2281"/>
                    <a:pt x="1432" y="2281"/>
                  </a:cubicBezTo>
                  <a:cubicBezTo>
                    <a:pt x="1341" y="2281"/>
                    <a:pt x="1247" y="2267"/>
                    <a:pt x="1153" y="2233"/>
                  </a:cubicBezTo>
                  <a:cubicBezTo>
                    <a:pt x="749" y="2118"/>
                    <a:pt x="432" y="1628"/>
                    <a:pt x="519" y="1196"/>
                  </a:cubicBezTo>
                  <a:cubicBezTo>
                    <a:pt x="576" y="649"/>
                    <a:pt x="1009" y="447"/>
                    <a:pt x="1383" y="389"/>
                  </a:cubicBezTo>
                  <a:cubicBezTo>
                    <a:pt x="1411" y="387"/>
                    <a:pt x="1439" y="386"/>
                    <a:pt x="1469" y="386"/>
                  </a:cubicBezTo>
                  <a:close/>
                  <a:moveTo>
                    <a:pt x="1539" y="1"/>
                  </a:moveTo>
                  <a:cubicBezTo>
                    <a:pt x="1469" y="1"/>
                    <a:pt x="1398" y="6"/>
                    <a:pt x="1325" y="15"/>
                  </a:cubicBezTo>
                  <a:cubicBezTo>
                    <a:pt x="1009" y="44"/>
                    <a:pt x="720" y="188"/>
                    <a:pt x="519" y="361"/>
                  </a:cubicBezTo>
                  <a:cubicBezTo>
                    <a:pt x="288" y="591"/>
                    <a:pt x="144" y="822"/>
                    <a:pt x="116" y="1110"/>
                  </a:cubicBezTo>
                  <a:cubicBezTo>
                    <a:pt x="0" y="1772"/>
                    <a:pt x="432" y="2463"/>
                    <a:pt x="1037" y="2636"/>
                  </a:cubicBezTo>
                  <a:cubicBezTo>
                    <a:pt x="1181" y="2665"/>
                    <a:pt x="1297" y="2694"/>
                    <a:pt x="1441" y="2694"/>
                  </a:cubicBezTo>
                  <a:cubicBezTo>
                    <a:pt x="1844" y="2694"/>
                    <a:pt x="2189" y="2521"/>
                    <a:pt x="2478" y="2233"/>
                  </a:cubicBezTo>
                  <a:cubicBezTo>
                    <a:pt x="2852" y="1830"/>
                    <a:pt x="2967" y="1282"/>
                    <a:pt x="2766" y="822"/>
                  </a:cubicBezTo>
                  <a:cubicBezTo>
                    <a:pt x="2586" y="308"/>
                    <a:pt x="2109" y="1"/>
                    <a:pt x="15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8" name="Google Shape;1860;p53"/>
          <p:cNvGrpSpPr/>
          <p:nvPr/>
        </p:nvGrpSpPr>
        <p:grpSpPr>
          <a:xfrm rot="-373350">
            <a:off x="6670587" y="3573343"/>
            <a:ext cx="1561849" cy="1189205"/>
            <a:chOff x="2793938" y="3585275"/>
            <a:chExt cx="1005275" cy="765425"/>
          </a:xfrm>
        </p:grpSpPr>
        <p:sp>
          <p:nvSpPr>
            <p:cNvPr id="1889" name="Google Shape;1861;p53"/>
            <p:cNvSpPr/>
            <p:nvPr/>
          </p:nvSpPr>
          <p:spPr>
            <a:xfrm>
              <a:off x="2799888" y="3639950"/>
              <a:ext cx="742250" cy="590450"/>
            </a:xfrm>
            <a:custGeom>
              <a:avLst/>
              <a:gdLst/>
              <a:ahLst/>
              <a:cxnLst/>
              <a:rect l="l" t="t" r="r" b="b"/>
              <a:pathLst>
                <a:path w="29690" h="23618" extrusionOk="0">
                  <a:moveTo>
                    <a:pt x="11252" y="1"/>
                  </a:moveTo>
                  <a:cubicBezTo>
                    <a:pt x="10366" y="1"/>
                    <a:pt x="9473" y="101"/>
                    <a:pt x="8576" y="317"/>
                  </a:cubicBezTo>
                  <a:cubicBezTo>
                    <a:pt x="6243" y="893"/>
                    <a:pt x="4284" y="2218"/>
                    <a:pt x="3392" y="3341"/>
                  </a:cubicBezTo>
                  <a:cubicBezTo>
                    <a:pt x="2844" y="3975"/>
                    <a:pt x="2499" y="4234"/>
                    <a:pt x="1922" y="5185"/>
                  </a:cubicBezTo>
                  <a:cubicBezTo>
                    <a:pt x="828" y="6913"/>
                    <a:pt x="338" y="8901"/>
                    <a:pt x="252" y="10715"/>
                  </a:cubicBezTo>
                  <a:cubicBezTo>
                    <a:pt x="1" y="18328"/>
                    <a:pt x="10365" y="23617"/>
                    <a:pt x="18851" y="23617"/>
                  </a:cubicBezTo>
                  <a:cubicBezTo>
                    <a:pt x="22052" y="23617"/>
                    <a:pt x="24986" y="22865"/>
                    <a:pt x="26982" y="21200"/>
                  </a:cubicBezTo>
                  <a:cubicBezTo>
                    <a:pt x="28019" y="20336"/>
                    <a:pt x="28624" y="19097"/>
                    <a:pt x="28912" y="17772"/>
                  </a:cubicBezTo>
                  <a:cubicBezTo>
                    <a:pt x="29690" y="14546"/>
                    <a:pt x="27155" y="9937"/>
                    <a:pt x="24966" y="7432"/>
                  </a:cubicBezTo>
                  <a:cubicBezTo>
                    <a:pt x="24678" y="7115"/>
                    <a:pt x="23929" y="6251"/>
                    <a:pt x="23554" y="5905"/>
                  </a:cubicBezTo>
                  <a:cubicBezTo>
                    <a:pt x="20131" y="2650"/>
                    <a:pt x="15799" y="1"/>
                    <a:pt x="112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62;p53"/>
            <p:cNvSpPr/>
            <p:nvPr/>
          </p:nvSpPr>
          <p:spPr>
            <a:xfrm>
              <a:off x="3460013" y="3886175"/>
              <a:ext cx="339200" cy="457900"/>
            </a:xfrm>
            <a:custGeom>
              <a:avLst/>
              <a:gdLst/>
              <a:ahLst/>
              <a:cxnLst/>
              <a:rect l="l" t="t" r="r" b="b"/>
              <a:pathLst>
                <a:path w="13568" h="18316" extrusionOk="0">
                  <a:moveTo>
                    <a:pt x="9592" y="1"/>
                  </a:moveTo>
                  <a:cubicBezTo>
                    <a:pt x="7515" y="1"/>
                    <a:pt x="5222" y="1270"/>
                    <a:pt x="3918" y="2623"/>
                  </a:cubicBezTo>
                  <a:cubicBezTo>
                    <a:pt x="3429" y="3171"/>
                    <a:pt x="2910" y="3689"/>
                    <a:pt x="2507" y="4294"/>
                  </a:cubicBezTo>
                  <a:cubicBezTo>
                    <a:pt x="2334" y="4553"/>
                    <a:pt x="2449" y="4496"/>
                    <a:pt x="2622" y="5475"/>
                  </a:cubicBezTo>
                  <a:cubicBezTo>
                    <a:pt x="3054" y="8010"/>
                    <a:pt x="1902" y="10631"/>
                    <a:pt x="174" y="11754"/>
                  </a:cubicBezTo>
                  <a:cubicBezTo>
                    <a:pt x="1" y="11841"/>
                    <a:pt x="1" y="11898"/>
                    <a:pt x="30" y="12100"/>
                  </a:cubicBezTo>
                  <a:cubicBezTo>
                    <a:pt x="30" y="12186"/>
                    <a:pt x="59" y="12215"/>
                    <a:pt x="87" y="12273"/>
                  </a:cubicBezTo>
                  <a:cubicBezTo>
                    <a:pt x="606" y="13281"/>
                    <a:pt x="923" y="13914"/>
                    <a:pt x="2334" y="15268"/>
                  </a:cubicBezTo>
                  <a:cubicBezTo>
                    <a:pt x="2478" y="15383"/>
                    <a:pt x="3457" y="16219"/>
                    <a:pt x="4350" y="16737"/>
                  </a:cubicBezTo>
                  <a:cubicBezTo>
                    <a:pt x="5753" y="17593"/>
                    <a:pt x="7735" y="18316"/>
                    <a:pt x="9475" y="18316"/>
                  </a:cubicBezTo>
                  <a:cubicBezTo>
                    <a:pt x="10665" y="18316"/>
                    <a:pt x="11742" y="17977"/>
                    <a:pt x="12444" y="17112"/>
                  </a:cubicBezTo>
                  <a:cubicBezTo>
                    <a:pt x="13078" y="16449"/>
                    <a:pt x="13164" y="15672"/>
                    <a:pt x="12963" y="14721"/>
                  </a:cubicBezTo>
                  <a:cubicBezTo>
                    <a:pt x="12387" y="12273"/>
                    <a:pt x="10947" y="11408"/>
                    <a:pt x="10831" y="9363"/>
                  </a:cubicBezTo>
                  <a:cubicBezTo>
                    <a:pt x="10774" y="7894"/>
                    <a:pt x="11494" y="7462"/>
                    <a:pt x="12156" y="6080"/>
                  </a:cubicBezTo>
                  <a:cubicBezTo>
                    <a:pt x="13020" y="4409"/>
                    <a:pt x="13568" y="2047"/>
                    <a:pt x="12099" y="895"/>
                  </a:cubicBezTo>
                  <a:cubicBezTo>
                    <a:pt x="11667" y="463"/>
                    <a:pt x="11148" y="261"/>
                    <a:pt x="10630" y="117"/>
                  </a:cubicBezTo>
                  <a:cubicBezTo>
                    <a:pt x="10294" y="38"/>
                    <a:pt x="9946" y="1"/>
                    <a:pt x="95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63;p53"/>
            <p:cNvSpPr/>
            <p:nvPr/>
          </p:nvSpPr>
          <p:spPr>
            <a:xfrm>
              <a:off x="3130213" y="3589325"/>
              <a:ext cx="383125" cy="257625"/>
            </a:xfrm>
            <a:custGeom>
              <a:avLst/>
              <a:gdLst/>
              <a:ahLst/>
              <a:cxnLst/>
              <a:rect l="l" t="t" r="r" b="b"/>
              <a:pathLst>
                <a:path w="15325" h="10305" extrusionOk="0">
                  <a:moveTo>
                    <a:pt x="6319" y="0"/>
                  </a:moveTo>
                  <a:cubicBezTo>
                    <a:pt x="3587" y="0"/>
                    <a:pt x="511" y="1537"/>
                    <a:pt x="87" y="1881"/>
                  </a:cubicBezTo>
                  <a:cubicBezTo>
                    <a:pt x="1" y="1967"/>
                    <a:pt x="58" y="2083"/>
                    <a:pt x="116" y="2083"/>
                  </a:cubicBezTo>
                  <a:cubicBezTo>
                    <a:pt x="145" y="2083"/>
                    <a:pt x="231" y="2111"/>
                    <a:pt x="260" y="2111"/>
                  </a:cubicBezTo>
                  <a:cubicBezTo>
                    <a:pt x="4609" y="3033"/>
                    <a:pt x="8613" y="5712"/>
                    <a:pt x="11522" y="9024"/>
                  </a:cubicBezTo>
                  <a:cubicBezTo>
                    <a:pt x="11739" y="9269"/>
                    <a:pt x="12288" y="10304"/>
                    <a:pt x="12712" y="10304"/>
                  </a:cubicBezTo>
                  <a:cubicBezTo>
                    <a:pt x="12739" y="10304"/>
                    <a:pt x="12764" y="10300"/>
                    <a:pt x="12790" y="10292"/>
                  </a:cubicBezTo>
                  <a:cubicBezTo>
                    <a:pt x="15324" y="9658"/>
                    <a:pt x="14460" y="7296"/>
                    <a:pt x="12358" y="6663"/>
                  </a:cubicBezTo>
                  <a:cubicBezTo>
                    <a:pt x="11868" y="6518"/>
                    <a:pt x="12185" y="6490"/>
                    <a:pt x="12473" y="5942"/>
                  </a:cubicBezTo>
                  <a:cubicBezTo>
                    <a:pt x="13162" y="4563"/>
                    <a:pt x="11528" y="3343"/>
                    <a:pt x="9719" y="3343"/>
                  </a:cubicBezTo>
                  <a:cubicBezTo>
                    <a:pt x="9638" y="3343"/>
                    <a:pt x="9558" y="3345"/>
                    <a:pt x="9477" y="3350"/>
                  </a:cubicBezTo>
                  <a:cubicBezTo>
                    <a:pt x="9362" y="3350"/>
                    <a:pt x="9304" y="3350"/>
                    <a:pt x="9304" y="3235"/>
                  </a:cubicBezTo>
                  <a:cubicBezTo>
                    <a:pt x="9333" y="3004"/>
                    <a:pt x="10140" y="1247"/>
                    <a:pt x="8296" y="354"/>
                  </a:cubicBezTo>
                  <a:cubicBezTo>
                    <a:pt x="7893" y="182"/>
                    <a:pt x="7461" y="66"/>
                    <a:pt x="7029" y="38"/>
                  </a:cubicBezTo>
                  <a:cubicBezTo>
                    <a:pt x="6796" y="12"/>
                    <a:pt x="6559" y="0"/>
                    <a:pt x="6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64;p53"/>
            <p:cNvSpPr/>
            <p:nvPr/>
          </p:nvSpPr>
          <p:spPr>
            <a:xfrm>
              <a:off x="2826338" y="3904950"/>
              <a:ext cx="720125" cy="324475"/>
            </a:xfrm>
            <a:custGeom>
              <a:avLst/>
              <a:gdLst/>
              <a:ahLst/>
              <a:cxnLst/>
              <a:rect l="l" t="t" r="r" b="b"/>
              <a:pathLst>
                <a:path w="28805" h="12979" extrusionOk="0">
                  <a:moveTo>
                    <a:pt x="26100" y="0"/>
                  </a:moveTo>
                  <a:cubicBezTo>
                    <a:pt x="25752" y="0"/>
                    <a:pt x="25553" y="4845"/>
                    <a:pt x="19875" y="6452"/>
                  </a:cubicBezTo>
                  <a:cubicBezTo>
                    <a:pt x="19472" y="6567"/>
                    <a:pt x="19040" y="6683"/>
                    <a:pt x="18608" y="6711"/>
                  </a:cubicBezTo>
                  <a:cubicBezTo>
                    <a:pt x="18752" y="6193"/>
                    <a:pt x="18637" y="5473"/>
                    <a:pt x="18176" y="5127"/>
                  </a:cubicBezTo>
                  <a:cubicBezTo>
                    <a:pt x="18041" y="5017"/>
                    <a:pt x="17839" y="4980"/>
                    <a:pt x="17621" y="4980"/>
                  </a:cubicBezTo>
                  <a:cubicBezTo>
                    <a:pt x="17324" y="4980"/>
                    <a:pt x="16996" y="5049"/>
                    <a:pt x="16764" y="5098"/>
                  </a:cubicBezTo>
                  <a:cubicBezTo>
                    <a:pt x="14431" y="5444"/>
                    <a:pt x="13452" y="7028"/>
                    <a:pt x="11407" y="7201"/>
                  </a:cubicBezTo>
                  <a:cubicBezTo>
                    <a:pt x="11299" y="7211"/>
                    <a:pt x="11192" y="7216"/>
                    <a:pt x="11086" y="7216"/>
                  </a:cubicBezTo>
                  <a:cubicBezTo>
                    <a:pt x="9933" y="7216"/>
                    <a:pt x="8835" y="6655"/>
                    <a:pt x="8123" y="5732"/>
                  </a:cubicBezTo>
                  <a:cubicBezTo>
                    <a:pt x="8071" y="5653"/>
                    <a:pt x="7923" y="5408"/>
                    <a:pt x="7831" y="5408"/>
                  </a:cubicBezTo>
                  <a:cubicBezTo>
                    <a:pt x="7822" y="5408"/>
                    <a:pt x="7814" y="5410"/>
                    <a:pt x="7806" y="5415"/>
                  </a:cubicBezTo>
                  <a:cubicBezTo>
                    <a:pt x="7806" y="5012"/>
                    <a:pt x="7835" y="4609"/>
                    <a:pt x="7950" y="4263"/>
                  </a:cubicBezTo>
                  <a:cubicBezTo>
                    <a:pt x="6184" y="3433"/>
                    <a:pt x="4513" y="3109"/>
                    <a:pt x="3115" y="3109"/>
                  </a:cubicBezTo>
                  <a:cubicBezTo>
                    <a:pt x="1845" y="3109"/>
                    <a:pt x="801" y="3376"/>
                    <a:pt x="116" y="3773"/>
                  </a:cubicBezTo>
                  <a:cubicBezTo>
                    <a:pt x="0" y="3860"/>
                    <a:pt x="58" y="3975"/>
                    <a:pt x="116" y="4033"/>
                  </a:cubicBezTo>
                  <a:cubicBezTo>
                    <a:pt x="1037" y="6020"/>
                    <a:pt x="2737" y="7662"/>
                    <a:pt x="4523" y="8900"/>
                  </a:cubicBezTo>
                  <a:cubicBezTo>
                    <a:pt x="8523" y="11718"/>
                    <a:pt x="13378" y="12978"/>
                    <a:pt x="17604" y="12978"/>
                  </a:cubicBezTo>
                  <a:cubicBezTo>
                    <a:pt x="22021" y="12978"/>
                    <a:pt x="25751" y="11602"/>
                    <a:pt x="27105" y="9188"/>
                  </a:cubicBezTo>
                  <a:cubicBezTo>
                    <a:pt x="28804" y="6193"/>
                    <a:pt x="27825" y="3140"/>
                    <a:pt x="26183" y="86"/>
                  </a:cubicBezTo>
                  <a:cubicBezTo>
                    <a:pt x="26153" y="28"/>
                    <a:pt x="26126" y="0"/>
                    <a:pt x="26100" y="0"/>
                  </a:cubicBez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65;p53"/>
            <p:cNvSpPr/>
            <p:nvPr/>
          </p:nvSpPr>
          <p:spPr>
            <a:xfrm>
              <a:off x="3166938" y="3642975"/>
              <a:ext cx="330550" cy="204950"/>
            </a:xfrm>
            <a:custGeom>
              <a:avLst/>
              <a:gdLst/>
              <a:ahLst/>
              <a:cxnLst/>
              <a:rect l="l" t="t" r="r" b="b"/>
              <a:pathLst>
                <a:path w="13222" h="8198" extrusionOk="0">
                  <a:moveTo>
                    <a:pt x="11" y="191"/>
                  </a:moveTo>
                  <a:cubicBezTo>
                    <a:pt x="6" y="192"/>
                    <a:pt x="3" y="194"/>
                    <a:pt x="1" y="196"/>
                  </a:cubicBezTo>
                  <a:cubicBezTo>
                    <a:pt x="4" y="194"/>
                    <a:pt x="8" y="193"/>
                    <a:pt x="11" y="191"/>
                  </a:cubicBezTo>
                  <a:close/>
                  <a:moveTo>
                    <a:pt x="981" y="1"/>
                  </a:moveTo>
                  <a:cubicBezTo>
                    <a:pt x="647" y="1"/>
                    <a:pt x="317" y="47"/>
                    <a:pt x="11" y="191"/>
                  </a:cubicBezTo>
                  <a:lnTo>
                    <a:pt x="11" y="191"/>
                  </a:lnTo>
                  <a:cubicBezTo>
                    <a:pt x="15" y="190"/>
                    <a:pt x="19" y="190"/>
                    <a:pt x="23" y="190"/>
                  </a:cubicBezTo>
                  <a:cubicBezTo>
                    <a:pt x="166" y="190"/>
                    <a:pt x="844" y="515"/>
                    <a:pt x="951" y="542"/>
                  </a:cubicBezTo>
                  <a:cubicBezTo>
                    <a:pt x="5099" y="2068"/>
                    <a:pt x="8671" y="4862"/>
                    <a:pt x="11004" y="8088"/>
                  </a:cubicBezTo>
                  <a:cubicBezTo>
                    <a:pt x="11045" y="8151"/>
                    <a:pt x="11117" y="8198"/>
                    <a:pt x="11207" y="8198"/>
                  </a:cubicBezTo>
                  <a:cubicBezTo>
                    <a:pt x="11243" y="8198"/>
                    <a:pt x="11280" y="8191"/>
                    <a:pt x="11321" y="8175"/>
                  </a:cubicBezTo>
                  <a:cubicBezTo>
                    <a:pt x="12214" y="7944"/>
                    <a:pt x="13222" y="7224"/>
                    <a:pt x="12790" y="6158"/>
                  </a:cubicBezTo>
                  <a:cubicBezTo>
                    <a:pt x="12502" y="5438"/>
                    <a:pt x="11724" y="4949"/>
                    <a:pt x="11033" y="4632"/>
                  </a:cubicBezTo>
                  <a:cubicBezTo>
                    <a:pt x="9736" y="4084"/>
                    <a:pt x="8383" y="3768"/>
                    <a:pt x="7288" y="2817"/>
                  </a:cubicBezTo>
                  <a:cubicBezTo>
                    <a:pt x="5790" y="1521"/>
                    <a:pt x="4148" y="484"/>
                    <a:pt x="2132" y="109"/>
                  </a:cubicBezTo>
                  <a:cubicBezTo>
                    <a:pt x="1763" y="63"/>
                    <a:pt x="1369" y="1"/>
                    <a:pt x="981" y="1"/>
                  </a:cubicBez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66;p53"/>
            <p:cNvSpPr/>
            <p:nvPr/>
          </p:nvSpPr>
          <p:spPr>
            <a:xfrm>
              <a:off x="3460738" y="3991600"/>
              <a:ext cx="338475" cy="354675"/>
            </a:xfrm>
            <a:custGeom>
              <a:avLst/>
              <a:gdLst/>
              <a:ahLst/>
              <a:cxnLst/>
              <a:rect l="l" t="t" r="r" b="b"/>
              <a:pathLst>
                <a:path w="13539" h="14187" extrusionOk="0">
                  <a:moveTo>
                    <a:pt x="2687" y="0"/>
                  </a:moveTo>
                  <a:cubicBezTo>
                    <a:pt x="2499" y="0"/>
                    <a:pt x="2374" y="119"/>
                    <a:pt x="2449" y="480"/>
                  </a:cubicBezTo>
                  <a:cubicBezTo>
                    <a:pt x="2536" y="768"/>
                    <a:pt x="2564" y="1056"/>
                    <a:pt x="2622" y="1344"/>
                  </a:cubicBezTo>
                  <a:cubicBezTo>
                    <a:pt x="2881" y="2871"/>
                    <a:pt x="2622" y="4282"/>
                    <a:pt x="1902" y="5665"/>
                  </a:cubicBezTo>
                  <a:cubicBezTo>
                    <a:pt x="1527" y="6443"/>
                    <a:pt x="1038" y="7019"/>
                    <a:pt x="231" y="7595"/>
                  </a:cubicBezTo>
                  <a:cubicBezTo>
                    <a:pt x="1" y="7739"/>
                    <a:pt x="1" y="7768"/>
                    <a:pt x="87" y="8027"/>
                  </a:cubicBezTo>
                  <a:cubicBezTo>
                    <a:pt x="87" y="8056"/>
                    <a:pt x="116" y="8142"/>
                    <a:pt x="116" y="8171"/>
                  </a:cubicBezTo>
                  <a:cubicBezTo>
                    <a:pt x="606" y="9179"/>
                    <a:pt x="951" y="9841"/>
                    <a:pt x="2334" y="11166"/>
                  </a:cubicBezTo>
                  <a:cubicBezTo>
                    <a:pt x="3987" y="12742"/>
                    <a:pt x="7059" y="14186"/>
                    <a:pt x="9519" y="14186"/>
                  </a:cubicBezTo>
                  <a:cubicBezTo>
                    <a:pt x="10701" y="14186"/>
                    <a:pt x="11742" y="13852"/>
                    <a:pt x="12415" y="13039"/>
                  </a:cubicBezTo>
                  <a:cubicBezTo>
                    <a:pt x="13539" y="11944"/>
                    <a:pt x="12934" y="9841"/>
                    <a:pt x="12127" y="8459"/>
                  </a:cubicBezTo>
                  <a:cubicBezTo>
                    <a:pt x="12104" y="8417"/>
                    <a:pt x="12079" y="8398"/>
                    <a:pt x="12049" y="8398"/>
                  </a:cubicBezTo>
                  <a:cubicBezTo>
                    <a:pt x="11894" y="8398"/>
                    <a:pt x="11600" y="8894"/>
                    <a:pt x="10658" y="9208"/>
                  </a:cubicBezTo>
                  <a:cubicBezTo>
                    <a:pt x="10240" y="9365"/>
                    <a:pt x="9832" y="9438"/>
                    <a:pt x="9439" y="9438"/>
                  </a:cubicBezTo>
                  <a:cubicBezTo>
                    <a:pt x="8183" y="9438"/>
                    <a:pt x="7091" y="8692"/>
                    <a:pt x="6366" y="7595"/>
                  </a:cubicBezTo>
                  <a:cubicBezTo>
                    <a:pt x="5214" y="5838"/>
                    <a:pt x="5330" y="4138"/>
                    <a:pt x="5214" y="3677"/>
                  </a:cubicBezTo>
                  <a:cubicBezTo>
                    <a:pt x="4984" y="2410"/>
                    <a:pt x="4581" y="1085"/>
                    <a:pt x="3457" y="336"/>
                  </a:cubicBezTo>
                  <a:cubicBezTo>
                    <a:pt x="3294" y="205"/>
                    <a:pt x="2935" y="0"/>
                    <a:pt x="2687" y="0"/>
                  </a:cubicBez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67;p53"/>
            <p:cNvSpPr/>
            <p:nvPr/>
          </p:nvSpPr>
          <p:spPr>
            <a:xfrm>
              <a:off x="2911588" y="3664150"/>
              <a:ext cx="191125" cy="70650"/>
            </a:xfrm>
            <a:custGeom>
              <a:avLst/>
              <a:gdLst/>
              <a:ahLst/>
              <a:cxnLst/>
              <a:rect l="l" t="t" r="r" b="b"/>
              <a:pathLst>
                <a:path w="7645" h="2826" extrusionOk="0">
                  <a:moveTo>
                    <a:pt x="5296" y="1"/>
                  </a:moveTo>
                  <a:cubicBezTo>
                    <a:pt x="3643" y="1"/>
                    <a:pt x="1443" y="571"/>
                    <a:pt x="162" y="2373"/>
                  </a:cubicBezTo>
                  <a:cubicBezTo>
                    <a:pt x="0" y="2581"/>
                    <a:pt x="190" y="2826"/>
                    <a:pt x="391" y="2826"/>
                  </a:cubicBezTo>
                  <a:cubicBezTo>
                    <a:pt x="441" y="2826"/>
                    <a:pt x="491" y="2811"/>
                    <a:pt x="537" y="2777"/>
                  </a:cubicBezTo>
                  <a:cubicBezTo>
                    <a:pt x="3102" y="1107"/>
                    <a:pt x="5004" y="949"/>
                    <a:pt x="6161" y="949"/>
                  </a:cubicBezTo>
                  <a:cubicBezTo>
                    <a:pt x="6431" y="949"/>
                    <a:pt x="6660" y="958"/>
                    <a:pt x="6848" y="958"/>
                  </a:cubicBezTo>
                  <a:cubicBezTo>
                    <a:pt x="7176" y="958"/>
                    <a:pt x="7378" y="932"/>
                    <a:pt x="7450" y="789"/>
                  </a:cubicBezTo>
                  <a:cubicBezTo>
                    <a:pt x="7644" y="386"/>
                    <a:pt x="6655" y="1"/>
                    <a:pt x="52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68;p53"/>
            <p:cNvSpPr/>
            <p:nvPr/>
          </p:nvSpPr>
          <p:spPr>
            <a:xfrm>
              <a:off x="3696113" y="3949300"/>
              <a:ext cx="71425" cy="131050"/>
            </a:xfrm>
            <a:custGeom>
              <a:avLst/>
              <a:gdLst/>
              <a:ahLst/>
              <a:cxnLst/>
              <a:rect l="l" t="t" r="r" b="b"/>
              <a:pathLst>
                <a:path w="2857" h="5242" extrusionOk="0">
                  <a:moveTo>
                    <a:pt x="2435" y="1"/>
                  </a:moveTo>
                  <a:cubicBezTo>
                    <a:pt x="2011" y="1"/>
                    <a:pt x="2387" y="1300"/>
                    <a:pt x="91" y="4909"/>
                  </a:cubicBezTo>
                  <a:cubicBezTo>
                    <a:pt x="1" y="5066"/>
                    <a:pt x="140" y="5242"/>
                    <a:pt x="315" y="5242"/>
                  </a:cubicBezTo>
                  <a:cubicBezTo>
                    <a:pt x="364" y="5242"/>
                    <a:pt x="415" y="5228"/>
                    <a:pt x="466" y="5197"/>
                  </a:cubicBezTo>
                  <a:cubicBezTo>
                    <a:pt x="1531" y="4361"/>
                    <a:pt x="2395" y="3036"/>
                    <a:pt x="2655" y="1625"/>
                  </a:cubicBezTo>
                  <a:cubicBezTo>
                    <a:pt x="2683" y="1308"/>
                    <a:pt x="2856" y="98"/>
                    <a:pt x="2511" y="12"/>
                  </a:cubicBezTo>
                  <a:cubicBezTo>
                    <a:pt x="2483" y="4"/>
                    <a:pt x="2458" y="1"/>
                    <a:pt x="24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69;p53"/>
            <p:cNvSpPr/>
            <p:nvPr/>
          </p:nvSpPr>
          <p:spPr>
            <a:xfrm>
              <a:off x="2955963" y="3851225"/>
              <a:ext cx="102275" cy="75050"/>
            </a:xfrm>
            <a:custGeom>
              <a:avLst/>
              <a:gdLst/>
              <a:ahLst/>
              <a:cxnLst/>
              <a:rect l="l" t="t" r="r" b="b"/>
              <a:pathLst>
                <a:path w="4091" h="3002" extrusionOk="0">
                  <a:moveTo>
                    <a:pt x="1661" y="0"/>
                  </a:moveTo>
                  <a:cubicBezTo>
                    <a:pt x="1026" y="0"/>
                    <a:pt x="484" y="277"/>
                    <a:pt x="288" y="766"/>
                  </a:cubicBezTo>
                  <a:cubicBezTo>
                    <a:pt x="0" y="1486"/>
                    <a:pt x="547" y="2408"/>
                    <a:pt x="1498" y="2811"/>
                  </a:cubicBezTo>
                  <a:cubicBezTo>
                    <a:pt x="1811" y="2940"/>
                    <a:pt x="2130" y="3002"/>
                    <a:pt x="2429" y="3002"/>
                  </a:cubicBezTo>
                  <a:cubicBezTo>
                    <a:pt x="3064" y="3002"/>
                    <a:pt x="3606" y="2725"/>
                    <a:pt x="3802" y="2235"/>
                  </a:cubicBezTo>
                  <a:cubicBezTo>
                    <a:pt x="4090" y="1515"/>
                    <a:pt x="3572" y="565"/>
                    <a:pt x="2592" y="190"/>
                  </a:cubicBezTo>
                  <a:cubicBezTo>
                    <a:pt x="2279" y="61"/>
                    <a:pt x="1960" y="0"/>
                    <a:pt x="16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70;p53"/>
            <p:cNvSpPr/>
            <p:nvPr/>
          </p:nvSpPr>
          <p:spPr>
            <a:xfrm>
              <a:off x="2793938" y="3585275"/>
              <a:ext cx="1000950" cy="765425"/>
            </a:xfrm>
            <a:custGeom>
              <a:avLst/>
              <a:gdLst/>
              <a:ahLst/>
              <a:cxnLst/>
              <a:rect l="l" t="t" r="r" b="b"/>
              <a:pathLst>
                <a:path w="40038" h="30617" extrusionOk="0">
                  <a:moveTo>
                    <a:pt x="19861" y="333"/>
                  </a:moveTo>
                  <a:cubicBezTo>
                    <a:pt x="21221" y="333"/>
                    <a:pt x="22143" y="715"/>
                    <a:pt x="22583" y="1525"/>
                  </a:cubicBezTo>
                  <a:cubicBezTo>
                    <a:pt x="22899" y="2101"/>
                    <a:pt x="22784" y="2677"/>
                    <a:pt x="22640" y="3339"/>
                  </a:cubicBezTo>
                  <a:cubicBezTo>
                    <a:pt x="22611" y="3426"/>
                    <a:pt x="22611" y="3541"/>
                    <a:pt x="22640" y="3570"/>
                  </a:cubicBezTo>
                  <a:cubicBezTo>
                    <a:pt x="22727" y="3656"/>
                    <a:pt x="22813" y="3656"/>
                    <a:pt x="23072" y="3656"/>
                  </a:cubicBezTo>
                  <a:cubicBezTo>
                    <a:pt x="23331" y="3656"/>
                    <a:pt x="23648" y="3656"/>
                    <a:pt x="24052" y="3771"/>
                  </a:cubicBezTo>
                  <a:cubicBezTo>
                    <a:pt x="25089" y="4002"/>
                    <a:pt x="26125" y="4722"/>
                    <a:pt x="25924" y="5788"/>
                  </a:cubicBezTo>
                  <a:cubicBezTo>
                    <a:pt x="25837" y="6133"/>
                    <a:pt x="25665" y="6306"/>
                    <a:pt x="25549" y="6450"/>
                  </a:cubicBezTo>
                  <a:cubicBezTo>
                    <a:pt x="25521" y="6508"/>
                    <a:pt x="25521" y="6536"/>
                    <a:pt x="25492" y="6565"/>
                  </a:cubicBezTo>
                  <a:cubicBezTo>
                    <a:pt x="25405" y="6652"/>
                    <a:pt x="25405" y="6709"/>
                    <a:pt x="25463" y="6796"/>
                  </a:cubicBezTo>
                  <a:cubicBezTo>
                    <a:pt x="25492" y="6882"/>
                    <a:pt x="25636" y="6940"/>
                    <a:pt x="25780" y="6997"/>
                  </a:cubicBezTo>
                  <a:cubicBezTo>
                    <a:pt x="25809" y="6997"/>
                    <a:pt x="25837" y="7026"/>
                    <a:pt x="25895" y="7026"/>
                  </a:cubicBezTo>
                  <a:cubicBezTo>
                    <a:pt x="26961" y="7458"/>
                    <a:pt x="27681" y="8294"/>
                    <a:pt x="27652" y="9100"/>
                  </a:cubicBezTo>
                  <a:cubicBezTo>
                    <a:pt x="27623" y="9705"/>
                    <a:pt x="27105" y="10166"/>
                    <a:pt x="26270" y="10396"/>
                  </a:cubicBezTo>
                  <a:cubicBezTo>
                    <a:pt x="26249" y="10403"/>
                    <a:pt x="26227" y="10407"/>
                    <a:pt x="26204" y="10407"/>
                  </a:cubicBezTo>
                  <a:cubicBezTo>
                    <a:pt x="26130" y="10407"/>
                    <a:pt x="26047" y="10369"/>
                    <a:pt x="25981" y="10281"/>
                  </a:cubicBezTo>
                  <a:lnTo>
                    <a:pt x="25953" y="10195"/>
                  </a:lnTo>
                  <a:cubicBezTo>
                    <a:pt x="25492" y="9619"/>
                    <a:pt x="25031" y="9100"/>
                    <a:pt x="24541" y="8553"/>
                  </a:cubicBezTo>
                  <a:cubicBezTo>
                    <a:pt x="22237" y="6104"/>
                    <a:pt x="19501" y="4146"/>
                    <a:pt x="16649" y="2994"/>
                  </a:cubicBezTo>
                  <a:cubicBezTo>
                    <a:pt x="15986" y="2706"/>
                    <a:pt x="14143" y="2187"/>
                    <a:pt x="13769" y="2129"/>
                  </a:cubicBezTo>
                  <a:cubicBezTo>
                    <a:pt x="14172" y="1813"/>
                    <a:pt x="16563" y="689"/>
                    <a:pt x="18780" y="401"/>
                  </a:cubicBezTo>
                  <a:cubicBezTo>
                    <a:pt x="19166" y="356"/>
                    <a:pt x="19527" y="333"/>
                    <a:pt x="19861" y="333"/>
                  </a:cubicBezTo>
                  <a:close/>
                  <a:moveTo>
                    <a:pt x="11333" y="2262"/>
                  </a:moveTo>
                  <a:cubicBezTo>
                    <a:pt x="13311" y="2262"/>
                    <a:pt x="16277" y="2768"/>
                    <a:pt x="19875" y="5096"/>
                  </a:cubicBezTo>
                  <a:cubicBezTo>
                    <a:pt x="22640" y="6882"/>
                    <a:pt x="25175" y="9388"/>
                    <a:pt x="26788" y="11980"/>
                  </a:cubicBezTo>
                  <a:cubicBezTo>
                    <a:pt x="28286" y="14342"/>
                    <a:pt x="28977" y="16647"/>
                    <a:pt x="29121" y="17914"/>
                  </a:cubicBezTo>
                  <a:cubicBezTo>
                    <a:pt x="29352" y="20046"/>
                    <a:pt x="28631" y="22062"/>
                    <a:pt x="27220" y="23243"/>
                  </a:cubicBezTo>
                  <a:cubicBezTo>
                    <a:pt x="26097" y="24222"/>
                    <a:pt x="24224" y="25000"/>
                    <a:pt x="22151" y="25374"/>
                  </a:cubicBezTo>
                  <a:cubicBezTo>
                    <a:pt x="21120" y="25551"/>
                    <a:pt x="20046" y="25638"/>
                    <a:pt x="18947" y="25638"/>
                  </a:cubicBezTo>
                  <a:cubicBezTo>
                    <a:pt x="16453" y="25638"/>
                    <a:pt x="13831" y="25188"/>
                    <a:pt x="11291" y="24309"/>
                  </a:cubicBezTo>
                  <a:cubicBezTo>
                    <a:pt x="7806" y="23128"/>
                    <a:pt x="4782" y="21198"/>
                    <a:pt x="2938" y="18980"/>
                  </a:cubicBezTo>
                  <a:cubicBezTo>
                    <a:pt x="1786" y="17597"/>
                    <a:pt x="1066" y="16186"/>
                    <a:pt x="778" y="14659"/>
                  </a:cubicBezTo>
                  <a:cubicBezTo>
                    <a:pt x="490" y="13161"/>
                    <a:pt x="605" y="11577"/>
                    <a:pt x="1152" y="9820"/>
                  </a:cubicBezTo>
                  <a:cubicBezTo>
                    <a:pt x="2506" y="5500"/>
                    <a:pt x="6308" y="2533"/>
                    <a:pt x="10831" y="2273"/>
                  </a:cubicBezTo>
                  <a:cubicBezTo>
                    <a:pt x="10990" y="2266"/>
                    <a:pt x="11158" y="2262"/>
                    <a:pt x="11333" y="2262"/>
                  </a:cubicBezTo>
                  <a:close/>
                  <a:moveTo>
                    <a:pt x="36247" y="12200"/>
                  </a:moveTo>
                  <a:cubicBezTo>
                    <a:pt x="37302" y="12200"/>
                    <a:pt x="38209" y="12532"/>
                    <a:pt x="38799" y="13190"/>
                  </a:cubicBezTo>
                  <a:cubicBezTo>
                    <a:pt x="39779" y="14285"/>
                    <a:pt x="39750" y="16013"/>
                    <a:pt x="38713" y="18087"/>
                  </a:cubicBezTo>
                  <a:cubicBezTo>
                    <a:pt x="38482" y="18519"/>
                    <a:pt x="38281" y="18836"/>
                    <a:pt x="38079" y="19124"/>
                  </a:cubicBezTo>
                  <a:cubicBezTo>
                    <a:pt x="37647" y="19815"/>
                    <a:pt x="37301" y="20334"/>
                    <a:pt x="37330" y="21371"/>
                  </a:cubicBezTo>
                  <a:cubicBezTo>
                    <a:pt x="37359" y="22523"/>
                    <a:pt x="37791" y="23243"/>
                    <a:pt x="38281" y="24049"/>
                  </a:cubicBezTo>
                  <a:cubicBezTo>
                    <a:pt x="38482" y="24453"/>
                    <a:pt x="38742" y="24885"/>
                    <a:pt x="38943" y="25374"/>
                  </a:cubicBezTo>
                  <a:cubicBezTo>
                    <a:pt x="39289" y="26123"/>
                    <a:pt x="39606" y="26930"/>
                    <a:pt x="39519" y="27765"/>
                  </a:cubicBezTo>
                  <a:cubicBezTo>
                    <a:pt x="39462" y="28860"/>
                    <a:pt x="38799" y="29609"/>
                    <a:pt x="37705" y="29983"/>
                  </a:cubicBezTo>
                  <a:cubicBezTo>
                    <a:pt x="37184" y="30151"/>
                    <a:pt x="36643" y="30222"/>
                    <a:pt x="36103" y="30222"/>
                  </a:cubicBezTo>
                  <a:cubicBezTo>
                    <a:pt x="34702" y="30222"/>
                    <a:pt x="33308" y="29749"/>
                    <a:pt x="32290" y="29292"/>
                  </a:cubicBezTo>
                  <a:cubicBezTo>
                    <a:pt x="30244" y="28341"/>
                    <a:pt x="28574" y="27016"/>
                    <a:pt x="27508" y="25403"/>
                  </a:cubicBezTo>
                  <a:cubicBezTo>
                    <a:pt x="27278" y="25086"/>
                    <a:pt x="26961" y="24395"/>
                    <a:pt x="26788" y="24021"/>
                  </a:cubicBezTo>
                  <a:cubicBezTo>
                    <a:pt x="26903" y="23992"/>
                    <a:pt x="27335" y="23675"/>
                    <a:pt x="27796" y="23214"/>
                  </a:cubicBezTo>
                  <a:cubicBezTo>
                    <a:pt x="29092" y="21860"/>
                    <a:pt x="29784" y="19671"/>
                    <a:pt x="29438" y="17741"/>
                  </a:cubicBezTo>
                  <a:cubicBezTo>
                    <a:pt x="29380" y="17309"/>
                    <a:pt x="29294" y="17021"/>
                    <a:pt x="29265" y="16820"/>
                  </a:cubicBezTo>
                  <a:cubicBezTo>
                    <a:pt x="29208" y="16532"/>
                    <a:pt x="29208" y="16503"/>
                    <a:pt x="29265" y="16387"/>
                  </a:cubicBezTo>
                  <a:cubicBezTo>
                    <a:pt x="30360" y="14746"/>
                    <a:pt x="32002" y="13421"/>
                    <a:pt x="33845" y="12701"/>
                  </a:cubicBezTo>
                  <a:cubicBezTo>
                    <a:pt x="34680" y="12366"/>
                    <a:pt x="35501" y="12200"/>
                    <a:pt x="36247" y="12200"/>
                  </a:cubicBezTo>
                  <a:close/>
                  <a:moveTo>
                    <a:pt x="19871" y="1"/>
                  </a:moveTo>
                  <a:cubicBezTo>
                    <a:pt x="19281" y="1"/>
                    <a:pt x="18694" y="74"/>
                    <a:pt x="18176" y="171"/>
                  </a:cubicBezTo>
                  <a:cubicBezTo>
                    <a:pt x="16620" y="459"/>
                    <a:pt x="14834" y="1121"/>
                    <a:pt x="13365" y="1928"/>
                  </a:cubicBezTo>
                  <a:cubicBezTo>
                    <a:pt x="13226" y="2005"/>
                    <a:pt x="13112" y="2033"/>
                    <a:pt x="12982" y="2033"/>
                  </a:cubicBezTo>
                  <a:cubicBezTo>
                    <a:pt x="12871" y="2033"/>
                    <a:pt x="12748" y="2012"/>
                    <a:pt x="12588" y="1985"/>
                  </a:cubicBezTo>
                  <a:cubicBezTo>
                    <a:pt x="12364" y="1965"/>
                    <a:pt x="12067" y="1945"/>
                    <a:pt x="11618" y="1945"/>
                  </a:cubicBezTo>
                  <a:cubicBezTo>
                    <a:pt x="11432" y="1945"/>
                    <a:pt x="11219" y="1948"/>
                    <a:pt x="10975" y="1957"/>
                  </a:cubicBezTo>
                  <a:cubicBezTo>
                    <a:pt x="7748" y="2129"/>
                    <a:pt x="4810" y="3598"/>
                    <a:pt x="2852" y="6104"/>
                  </a:cubicBezTo>
                  <a:cubicBezTo>
                    <a:pt x="893" y="8495"/>
                    <a:pt x="0" y="11577"/>
                    <a:pt x="432" y="14342"/>
                  </a:cubicBezTo>
                  <a:cubicBezTo>
                    <a:pt x="720" y="16243"/>
                    <a:pt x="1642" y="18058"/>
                    <a:pt x="3169" y="19700"/>
                  </a:cubicBezTo>
                  <a:cubicBezTo>
                    <a:pt x="4522" y="21169"/>
                    <a:pt x="6395" y="22552"/>
                    <a:pt x="8613" y="23589"/>
                  </a:cubicBezTo>
                  <a:cubicBezTo>
                    <a:pt x="11435" y="24971"/>
                    <a:pt x="14748" y="25835"/>
                    <a:pt x="17888" y="25979"/>
                  </a:cubicBezTo>
                  <a:cubicBezTo>
                    <a:pt x="18272" y="25999"/>
                    <a:pt x="18652" y="26009"/>
                    <a:pt x="19025" y="26009"/>
                  </a:cubicBezTo>
                  <a:cubicBezTo>
                    <a:pt x="21867" y="26009"/>
                    <a:pt x="24367" y="25432"/>
                    <a:pt x="26327" y="24337"/>
                  </a:cubicBezTo>
                  <a:lnTo>
                    <a:pt x="26356" y="24309"/>
                  </a:lnTo>
                  <a:cubicBezTo>
                    <a:pt x="26437" y="24268"/>
                    <a:pt x="26476" y="24227"/>
                    <a:pt x="26501" y="24227"/>
                  </a:cubicBezTo>
                  <a:cubicBezTo>
                    <a:pt x="26512" y="24227"/>
                    <a:pt x="26520" y="24234"/>
                    <a:pt x="26529" y="24251"/>
                  </a:cubicBezTo>
                  <a:lnTo>
                    <a:pt x="26615" y="24309"/>
                  </a:lnTo>
                  <a:cubicBezTo>
                    <a:pt x="26644" y="24395"/>
                    <a:pt x="26673" y="24424"/>
                    <a:pt x="26673" y="24481"/>
                  </a:cubicBezTo>
                  <a:cubicBezTo>
                    <a:pt x="27047" y="25259"/>
                    <a:pt x="27364" y="25979"/>
                    <a:pt x="28516" y="27131"/>
                  </a:cubicBezTo>
                  <a:cubicBezTo>
                    <a:pt x="29784" y="28428"/>
                    <a:pt x="31656" y="29522"/>
                    <a:pt x="33471" y="30156"/>
                  </a:cubicBezTo>
                  <a:cubicBezTo>
                    <a:pt x="34450" y="30473"/>
                    <a:pt x="35343" y="30617"/>
                    <a:pt x="36207" y="30617"/>
                  </a:cubicBezTo>
                  <a:cubicBezTo>
                    <a:pt x="37186" y="30617"/>
                    <a:pt x="38022" y="30386"/>
                    <a:pt x="38713" y="30012"/>
                  </a:cubicBezTo>
                  <a:cubicBezTo>
                    <a:pt x="39491" y="29493"/>
                    <a:pt x="40009" y="28658"/>
                    <a:pt x="40038" y="27708"/>
                  </a:cubicBezTo>
                  <a:cubicBezTo>
                    <a:pt x="39951" y="26699"/>
                    <a:pt x="39577" y="25749"/>
                    <a:pt x="39231" y="25000"/>
                  </a:cubicBezTo>
                  <a:cubicBezTo>
                    <a:pt x="39001" y="24510"/>
                    <a:pt x="38770" y="24107"/>
                    <a:pt x="38569" y="23790"/>
                  </a:cubicBezTo>
                  <a:cubicBezTo>
                    <a:pt x="38194" y="23214"/>
                    <a:pt x="37935" y="22724"/>
                    <a:pt x="37791" y="21975"/>
                  </a:cubicBezTo>
                  <a:cubicBezTo>
                    <a:pt x="37561" y="20650"/>
                    <a:pt x="38022" y="19930"/>
                    <a:pt x="38367" y="19383"/>
                  </a:cubicBezTo>
                  <a:cubicBezTo>
                    <a:pt x="38454" y="19326"/>
                    <a:pt x="38482" y="19210"/>
                    <a:pt x="38569" y="19124"/>
                  </a:cubicBezTo>
                  <a:cubicBezTo>
                    <a:pt x="39462" y="17684"/>
                    <a:pt x="39894" y="16359"/>
                    <a:pt x="39923" y="15207"/>
                  </a:cubicBezTo>
                  <a:cubicBezTo>
                    <a:pt x="39951" y="14170"/>
                    <a:pt x="39606" y="13305"/>
                    <a:pt x="38914" y="12729"/>
                  </a:cubicBezTo>
                  <a:cubicBezTo>
                    <a:pt x="38277" y="12163"/>
                    <a:pt x="37349" y="11848"/>
                    <a:pt x="36306" y="11848"/>
                  </a:cubicBezTo>
                  <a:cubicBezTo>
                    <a:pt x="36076" y="11848"/>
                    <a:pt x="35841" y="11863"/>
                    <a:pt x="35602" y="11894"/>
                  </a:cubicBezTo>
                  <a:cubicBezTo>
                    <a:pt x="34162" y="12067"/>
                    <a:pt x="32693" y="12729"/>
                    <a:pt x="31281" y="13795"/>
                  </a:cubicBezTo>
                  <a:cubicBezTo>
                    <a:pt x="30100" y="14746"/>
                    <a:pt x="29582" y="15466"/>
                    <a:pt x="29352" y="15783"/>
                  </a:cubicBezTo>
                  <a:cubicBezTo>
                    <a:pt x="29236" y="15927"/>
                    <a:pt x="29150" y="16042"/>
                    <a:pt x="29121" y="16042"/>
                  </a:cubicBezTo>
                  <a:cubicBezTo>
                    <a:pt x="29092" y="16042"/>
                    <a:pt x="29064" y="15898"/>
                    <a:pt x="28977" y="15667"/>
                  </a:cubicBezTo>
                  <a:cubicBezTo>
                    <a:pt x="28775" y="15034"/>
                    <a:pt x="28257" y="13507"/>
                    <a:pt x="26385" y="10771"/>
                  </a:cubicBezTo>
                  <a:cubicBezTo>
                    <a:pt x="26385" y="10742"/>
                    <a:pt x="26356" y="10742"/>
                    <a:pt x="26356" y="10713"/>
                  </a:cubicBezTo>
                  <a:cubicBezTo>
                    <a:pt x="26356" y="10684"/>
                    <a:pt x="26414" y="10684"/>
                    <a:pt x="26529" y="10627"/>
                  </a:cubicBezTo>
                  <a:cubicBezTo>
                    <a:pt x="26702" y="10598"/>
                    <a:pt x="26990" y="10483"/>
                    <a:pt x="27335" y="10252"/>
                  </a:cubicBezTo>
                  <a:cubicBezTo>
                    <a:pt x="27825" y="9849"/>
                    <a:pt x="28055" y="9302"/>
                    <a:pt x="27969" y="8726"/>
                  </a:cubicBezTo>
                  <a:cubicBezTo>
                    <a:pt x="27911" y="8265"/>
                    <a:pt x="27566" y="7314"/>
                    <a:pt x="25953" y="6652"/>
                  </a:cubicBezTo>
                  <a:cubicBezTo>
                    <a:pt x="25924" y="6652"/>
                    <a:pt x="25895" y="6594"/>
                    <a:pt x="25895" y="6594"/>
                  </a:cubicBezTo>
                  <a:cubicBezTo>
                    <a:pt x="25895" y="6565"/>
                    <a:pt x="25924" y="6536"/>
                    <a:pt x="25953" y="6508"/>
                  </a:cubicBezTo>
                  <a:cubicBezTo>
                    <a:pt x="26039" y="6392"/>
                    <a:pt x="26183" y="6162"/>
                    <a:pt x="26241" y="5788"/>
                  </a:cubicBezTo>
                  <a:cubicBezTo>
                    <a:pt x="26471" y="4693"/>
                    <a:pt x="25521" y="3858"/>
                    <a:pt x="24512" y="3541"/>
                  </a:cubicBezTo>
                  <a:cubicBezTo>
                    <a:pt x="23879" y="3339"/>
                    <a:pt x="23476" y="3339"/>
                    <a:pt x="23245" y="3339"/>
                  </a:cubicBezTo>
                  <a:cubicBezTo>
                    <a:pt x="23159" y="3339"/>
                    <a:pt x="23072" y="3339"/>
                    <a:pt x="23043" y="3282"/>
                  </a:cubicBezTo>
                  <a:cubicBezTo>
                    <a:pt x="23015" y="3253"/>
                    <a:pt x="23043" y="3166"/>
                    <a:pt x="23072" y="3080"/>
                  </a:cubicBezTo>
                  <a:cubicBezTo>
                    <a:pt x="23303" y="2216"/>
                    <a:pt x="23101" y="1381"/>
                    <a:pt x="22525" y="833"/>
                  </a:cubicBezTo>
                  <a:cubicBezTo>
                    <a:pt x="21841" y="203"/>
                    <a:pt x="20853" y="1"/>
                    <a:pt x="198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71;p53"/>
            <p:cNvSpPr/>
            <p:nvPr/>
          </p:nvSpPr>
          <p:spPr>
            <a:xfrm>
              <a:off x="3112213" y="3662800"/>
              <a:ext cx="46825" cy="236400"/>
            </a:xfrm>
            <a:custGeom>
              <a:avLst/>
              <a:gdLst/>
              <a:ahLst/>
              <a:cxnLst/>
              <a:rect l="l" t="t" r="r" b="b"/>
              <a:pathLst>
                <a:path w="1873" h="9456" extrusionOk="0">
                  <a:moveTo>
                    <a:pt x="924" y="0"/>
                  </a:moveTo>
                  <a:cubicBezTo>
                    <a:pt x="904" y="0"/>
                    <a:pt x="884" y="3"/>
                    <a:pt x="865" y="8"/>
                  </a:cubicBezTo>
                  <a:cubicBezTo>
                    <a:pt x="778" y="37"/>
                    <a:pt x="692" y="152"/>
                    <a:pt x="721" y="267"/>
                  </a:cubicBezTo>
                  <a:cubicBezTo>
                    <a:pt x="1498" y="3349"/>
                    <a:pt x="1239" y="6431"/>
                    <a:pt x="58" y="9196"/>
                  </a:cubicBezTo>
                  <a:cubicBezTo>
                    <a:pt x="1" y="9254"/>
                    <a:pt x="58" y="9398"/>
                    <a:pt x="145" y="9456"/>
                  </a:cubicBezTo>
                  <a:lnTo>
                    <a:pt x="231" y="9456"/>
                  </a:lnTo>
                  <a:cubicBezTo>
                    <a:pt x="289" y="9456"/>
                    <a:pt x="375" y="9398"/>
                    <a:pt x="404" y="9340"/>
                  </a:cubicBezTo>
                  <a:cubicBezTo>
                    <a:pt x="1671" y="6489"/>
                    <a:pt x="1873" y="3320"/>
                    <a:pt x="1124" y="152"/>
                  </a:cubicBezTo>
                  <a:cubicBezTo>
                    <a:pt x="1100" y="56"/>
                    <a:pt x="1017" y="0"/>
                    <a:pt x="9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872;p53"/>
            <p:cNvSpPr/>
            <p:nvPr/>
          </p:nvSpPr>
          <p:spPr>
            <a:xfrm>
              <a:off x="3529163" y="4203425"/>
              <a:ext cx="196600" cy="85350"/>
            </a:xfrm>
            <a:custGeom>
              <a:avLst/>
              <a:gdLst/>
              <a:ahLst/>
              <a:cxnLst/>
              <a:rect l="l" t="t" r="r" b="b"/>
              <a:pathLst>
                <a:path w="7864" h="3414" extrusionOk="0">
                  <a:moveTo>
                    <a:pt x="220" y="0"/>
                  </a:moveTo>
                  <a:cubicBezTo>
                    <a:pt x="166" y="0"/>
                    <a:pt x="115" y="15"/>
                    <a:pt x="87" y="43"/>
                  </a:cubicBezTo>
                  <a:cubicBezTo>
                    <a:pt x="0" y="130"/>
                    <a:pt x="0" y="274"/>
                    <a:pt x="87" y="332"/>
                  </a:cubicBezTo>
                  <a:cubicBezTo>
                    <a:pt x="1124" y="1397"/>
                    <a:pt x="2420" y="2261"/>
                    <a:pt x="3831" y="2809"/>
                  </a:cubicBezTo>
                  <a:cubicBezTo>
                    <a:pt x="4926" y="3183"/>
                    <a:pt x="6078" y="3414"/>
                    <a:pt x="7288" y="3414"/>
                  </a:cubicBezTo>
                  <a:lnTo>
                    <a:pt x="7633" y="3414"/>
                  </a:lnTo>
                  <a:cubicBezTo>
                    <a:pt x="7748" y="3414"/>
                    <a:pt x="7864" y="3298"/>
                    <a:pt x="7806" y="3183"/>
                  </a:cubicBezTo>
                  <a:cubicBezTo>
                    <a:pt x="7806" y="3083"/>
                    <a:pt x="7741" y="3005"/>
                    <a:pt x="7648" y="3005"/>
                  </a:cubicBezTo>
                  <a:cubicBezTo>
                    <a:pt x="7634" y="3005"/>
                    <a:pt x="7620" y="3007"/>
                    <a:pt x="7604" y="3010"/>
                  </a:cubicBezTo>
                  <a:cubicBezTo>
                    <a:pt x="7515" y="3012"/>
                    <a:pt x="7425" y="3013"/>
                    <a:pt x="7336" y="3013"/>
                  </a:cubicBezTo>
                  <a:cubicBezTo>
                    <a:pt x="6166" y="3013"/>
                    <a:pt x="5046" y="2836"/>
                    <a:pt x="3975" y="2434"/>
                  </a:cubicBezTo>
                  <a:cubicBezTo>
                    <a:pt x="2621" y="1916"/>
                    <a:pt x="1383" y="1109"/>
                    <a:pt x="375" y="43"/>
                  </a:cubicBezTo>
                  <a:cubicBezTo>
                    <a:pt x="331" y="15"/>
                    <a:pt x="274" y="0"/>
                    <a:pt x="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873;p53"/>
            <p:cNvSpPr/>
            <p:nvPr/>
          </p:nvSpPr>
          <p:spPr>
            <a:xfrm>
              <a:off x="3553638" y="3945250"/>
              <a:ext cx="168525" cy="62675"/>
            </a:xfrm>
            <a:custGeom>
              <a:avLst/>
              <a:gdLst/>
              <a:ahLst/>
              <a:cxnLst/>
              <a:rect l="l" t="t" r="r" b="b"/>
              <a:pathLst>
                <a:path w="6741" h="2507" extrusionOk="0">
                  <a:moveTo>
                    <a:pt x="6481" y="1"/>
                  </a:moveTo>
                  <a:cubicBezTo>
                    <a:pt x="4292" y="87"/>
                    <a:pt x="1758" y="923"/>
                    <a:pt x="116" y="2133"/>
                  </a:cubicBezTo>
                  <a:cubicBezTo>
                    <a:pt x="0" y="2219"/>
                    <a:pt x="0" y="2305"/>
                    <a:pt x="58" y="2421"/>
                  </a:cubicBezTo>
                  <a:cubicBezTo>
                    <a:pt x="145" y="2507"/>
                    <a:pt x="173" y="2507"/>
                    <a:pt x="260" y="2507"/>
                  </a:cubicBezTo>
                  <a:cubicBezTo>
                    <a:pt x="289" y="2507"/>
                    <a:pt x="317" y="2507"/>
                    <a:pt x="346" y="2449"/>
                  </a:cubicBezTo>
                  <a:cubicBezTo>
                    <a:pt x="1988" y="1268"/>
                    <a:pt x="4379" y="491"/>
                    <a:pt x="6510" y="404"/>
                  </a:cubicBezTo>
                  <a:cubicBezTo>
                    <a:pt x="6625" y="404"/>
                    <a:pt x="6741" y="289"/>
                    <a:pt x="6683" y="203"/>
                  </a:cubicBezTo>
                  <a:cubicBezTo>
                    <a:pt x="6683" y="87"/>
                    <a:pt x="6597" y="1"/>
                    <a:pt x="64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874;p53"/>
            <p:cNvSpPr/>
            <p:nvPr/>
          </p:nvSpPr>
          <p:spPr>
            <a:xfrm>
              <a:off x="2833538" y="3799625"/>
              <a:ext cx="100125" cy="76525"/>
            </a:xfrm>
            <a:custGeom>
              <a:avLst/>
              <a:gdLst/>
              <a:ahLst/>
              <a:cxnLst/>
              <a:rect l="l" t="t" r="r" b="b"/>
              <a:pathLst>
                <a:path w="4005" h="3061" extrusionOk="0">
                  <a:moveTo>
                    <a:pt x="375" y="0"/>
                  </a:moveTo>
                  <a:cubicBezTo>
                    <a:pt x="281" y="0"/>
                    <a:pt x="197" y="60"/>
                    <a:pt x="173" y="180"/>
                  </a:cubicBezTo>
                  <a:cubicBezTo>
                    <a:pt x="0" y="1160"/>
                    <a:pt x="346" y="2110"/>
                    <a:pt x="1124" y="2629"/>
                  </a:cubicBezTo>
                  <a:cubicBezTo>
                    <a:pt x="1498" y="2917"/>
                    <a:pt x="2017" y="3061"/>
                    <a:pt x="2478" y="3061"/>
                  </a:cubicBezTo>
                  <a:cubicBezTo>
                    <a:pt x="2938" y="3061"/>
                    <a:pt x="3428" y="2974"/>
                    <a:pt x="3860" y="2715"/>
                  </a:cubicBezTo>
                  <a:cubicBezTo>
                    <a:pt x="3947" y="2629"/>
                    <a:pt x="4004" y="2542"/>
                    <a:pt x="3918" y="2427"/>
                  </a:cubicBezTo>
                  <a:cubicBezTo>
                    <a:pt x="3879" y="2350"/>
                    <a:pt x="3841" y="2312"/>
                    <a:pt x="3794" y="2312"/>
                  </a:cubicBezTo>
                  <a:cubicBezTo>
                    <a:pt x="3771" y="2312"/>
                    <a:pt x="3745" y="2321"/>
                    <a:pt x="3716" y="2341"/>
                  </a:cubicBezTo>
                  <a:cubicBezTo>
                    <a:pt x="3334" y="2553"/>
                    <a:pt x="2930" y="2661"/>
                    <a:pt x="2540" y="2661"/>
                  </a:cubicBezTo>
                  <a:cubicBezTo>
                    <a:pt x="2137" y="2661"/>
                    <a:pt x="1748" y="2546"/>
                    <a:pt x="1412" y="2312"/>
                  </a:cubicBezTo>
                  <a:cubicBezTo>
                    <a:pt x="749" y="1851"/>
                    <a:pt x="461" y="1102"/>
                    <a:pt x="605" y="267"/>
                  </a:cubicBezTo>
                  <a:cubicBezTo>
                    <a:pt x="634" y="152"/>
                    <a:pt x="576" y="36"/>
                    <a:pt x="432" y="8"/>
                  </a:cubicBezTo>
                  <a:cubicBezTo>
                    <a:pt x="413" y="3"/>
                    <a:pt x="394" y="0"/>
                    <a:pt x="3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875;p53"/>
            <p:cNvSpPr/>
            <p:nvPr/>
          </p:nvSpPr>
          <p:spPr>
            <a:xfrm>
              <a:off x="2938663" y="3753000"/>
              <a:ext cx="76375" cy="54750"/>
            </a:xfrm>
            <a:custGeom>
              <a:avLst/>
              <a:gdLst/>
              <a:ahLst/>
              <a:cxnLst/>
              <a:rect l="l" t="t" r="r" b="b"/>
              <a:pathLst>
                <a:path w="3055" h="2190" extrusionOk="0">
                  <a:moveTo>
                    <a:pt x="470" y="0"/>
                  </a:moveTo>
                  <a:cubicBezTo>
                    <a:pt x="404" y="0"/>
                    <a:pt x="346" y="39"/>
                    <a:pt x="289" y="116"/>
                  </a:cubicBezTo>
                  <a:cubicBezTo>
                    <a:pt x="1" y="548"/>
                    <a:pt x="1" y="1181"/>
                    <a:pt x="318" y="1613"/>
                  </a:cubicBezTo>
                  <a:cubicBezTo>
                    <a:pt x="577" y="1988"/>
                    <a:pt x="923" y="2161"/>
                    <a:pt x="1383" y="2189"/>
                  </a:cubicBezTo>
                  <a:lnTo>
                    <a:pt x="1441" y="2189"/>
                  </a:lnTo>
                  <a:cubicBezTo>
                    <a:pt x="1988" y="2189"/>
                    <a:pt x="2593" y="1901"/>
                    <a:pt x="2996" y="1469"/>
                  </a:cubicBezTo>
                  <a:cubicBezTo>
                    <a:pt x="3054" y="1412"/>
                    <a:pt x="3054" y="1268"/>
                    <a:pt x="2968" y="1181"/>
                  </a:cubicBezTo>
                  <a:cubicBezTo>
                    <a:pt x="2916" y="1142"/>
                    <a:pt x="2858" y="1127"/>
                    <a:pt x="2802" y="1127"/>
                  </a:cubicBezTo>
                  <a:cubicBezTo>
                    <a:pt x="2734" y="1127"/>
                    <a:pt x="2669" y="1150"/>
                    <a:pt x="2622" y="1181"/>
                  </a:cubicBezTo>
                  <a:cubicBezTo>
                    <a:pt x="2335" y="1521"/>
                    <a:pt x="1882" y="1765"/>
                    <a:pt x="1500" y="1765"/>
                  </a:cubicBezTo>
                  <a:cubicBezTo>
                    <a:pt x="1460" y="1765"/>
                    <a:pt x="1421" y="1763"/>
                    <a:pt x="1383" y="1757"/>
                  </a:cubicBezTo>
                  <a:cubicBezTo>
                    <a:pt x="1038" y="1757"/>
                    <a:pt x="836" y="1613"/>
                    <a:pt x="663" y="1383"/>
                  </a:cubicBezTo>
                  <a:cubicBezTo>
                    <a:pt x="433" y="1095"/>
                    <a:pt x="433" y="605"/>
                    <a:pt x="663" y="317"/>
                  </a:cubicBezTo>
                  <a:cubicBezTo>
                    <a:pt x="721" y="231"/>
                    <a:pt x="692" y="116"/>
                    <a:pt x="577" y="29"/>
                  </a:cubicBezTo>
                  <a:cubicBezTo>
                    <a:pt x="538" y="10"/>
                    <a:pt x="503" y="0"/>
                    <a:pt x="4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1876;p53"/>
            <p:cNvSpPr/>
            <p:nvPr/>
          </p:nvSpPr>
          <p:spPr>
            <a:xfrm>
              <a:off x="3562288" y="4135825"/>
              <a:ext cx="128925" cy="44925"/>
            </a:xfrm>
            <a:custGeom>
              <a:avLst/>
              <a:gdLst/>
              <a:ahLst/>
              <a:cxnLst/>
              <a:rect l="l" t="t" r="r" b="b"/>
              <a:pathLst>
                <a:path w="5157" h="1797" extrusionOk="0">
                  <a:moveTo>
                    <a:pt x="289" y="0"/>
                  </a:moveTo>
                  <a:cubicBezTo>
                    <a:pt x="205" y="0"/>
                    <a:pt x="130" y="33"/>
                    <a:pt x="87" y="98"/>
                  </a:cubicBezTo>
                  <a:cubicBezTo>
                    <a:pt x="0" y="213"/>
                    <a:pt x="58" y="328"/>
                    <a:pt x="144" y="386"/>
                  </a:cubicBezTo>
                  <a:cubicBezTo>
                    <a:pt x="1556" y="1106"/>
                    <a:pt x="3111" y="1567"/>
                    <a:pt x="4897" y="1797"/>
                  </a:cubicBezTo>
                  <a:lnTo>
                    <a:pt x="4954" y="1797"/>
                  </a:lnTo>
                  <a:cubicBezTo>
                    <a:pt x="5041" y="1797"/>
                    <a:pt x="5127" y="1711"/>
                    <a:pt x="5156" y="1624"/>
                  </a:cubicBezTo>
                  <a:cubicBezTo>
                    <a:pt x="5156" y="1509"/>
                    <a:pt x="5098" y="1394"/>
                    <a:pt x="4983" y="1394"/>
                  </a:cubicBezTo>
                  <a:cubicBezTo>
                    <a:pt x="3197" y="1163"/>
                    <a:pt x="1700" y="731"/>
                    <a:pt x="375" y="11"/>
                  </a:cubicBezTo>
                  <a:cubicBezTo>
                    <a:pt x="346" y="4"/>
                    <a:pt x="317" y="0"/>
                    <a:pt x="2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1877;p53"/>
            <p:cNvSpPr/>
            <p:nvPr/>
          </p:nvSpPr>
          <p:spPr>
            <a:xfrm>
              <a:off x="3560838" y="4042075"/>
              <a:ext cx="126050" cy="29225"/>
            </a:xfrm>
            <a:custGeom>
              <a:avLst/>
              <a:gdLst/>
              <a:ahLst/>
              <a:cxnLst/>
              <a:rect l="l" t="t" r="r" b="b"/>
              <a:pathLst>
                <a:path w="5042" h="1169" extrusionOk="0">
                  <a:moveTo>
                    <a:pt x="3539" y="0"/>
                  </a:moveTo>
                  <a:cubicBezTo>
                    <a:pt x="2329" y="0"/>
                    <a:pt x="1182" y="265"/>
                    <a:pt x="145" y="794"/>
                  </a:cubicBezTo>
                  <a:cubicBezTo>
                    <a:pt x="29" y="823"/>
                    <a:pt x="1" y="967"/>
                    <a:pt x="29" y="1082"/>
                  </a:cubicBezTo>
                  <a:cubicBezTo>
                    <a:pt x="58" y="1140"/>
                    <a:pt x="145" y="1169"/>
                    <a:pt x="202" y="1169"/>
                  </a:cubicBezTo>
                  <a:cubicBezTo>
                    <a:pt x="260" y="1140"/>
                    <a:pt x="289" y="1140"/>
                    <a:pt x="317" y="1140"/>
                  </a:cubicBezTo>
                  <a:cubicBezTo>
                    <a:pt x="1328" y="656"/>
                    <a:pt x="2385" y="402"/>
                    <a:pt x="3522" y="402"/>
                  </a:cubicBezTo>
                  <a:cubicBezTo>
                    <a:pt x="3940" y="402"/>
                    <a:pt x="4369" y="436"/>
                    <a:pt x="4811" y="506"/>
                  </a:cubicBezTo>
                  <a:cubicBezTo>
                    <a:pt x="4926" y="506"/>
                    <a:pt x="5041" y="420"/>
                    <a:pt x="5041" y="333"/>
                  </a:cubicBezTo>
                  <a:cubicBezTo>
                    <a:pt x="5041" y="218"/>
                    <a:pt x="4955" y="103"/>
                    <a:pt x="4868" y="103"/>
                  </a:cubicBezTo>
                  <a:cubicBezTo>
                    <a:pt x="4419" y="34"/>
                    <a:pt x="3975" y="0"/>
                    <a:pt x="35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1878;p53"/>
            <p:cNvSpPr/>
            <p:nvPr/>
          </p:nvSpPr>
          <p:spPr>
            <a:xfrm>
              <a:off x="3221663" y="3620425"/>
              <a:ext cx="106600" cy="20250"/>
            </a:xfrm>
            <a:custGeom>
              <a:avLst/>
              <a:gdLst/>
              <a:ahLst/>
              <a:cxnLst/>
              <a:rect l="l" t="t" r="r" b="b"/>
              <a:pathLst>
                <a:path w="4264" h="810" extrusionOk="0">
                  <a:moveTo>
                    <a:pt x="2506" y="0"/>
                  </a:moveTo>
                  <a:cubicBezTo>
                    <a:pt x="1817" y="0"/>
                    <a:pt x="978" y="100"/>
                    <a:pt x="145" y="435"/>
                  </a:cubicBezTo>
                  <a:cubicBezTo>
                    <a:pt x="30" y="493"/>
                    <a:pt x="1" y="637"/>
                    <a:pt x="30" y="695"/>
                  </a:cubicBezTo>
                  <a:cubicBezTo>
                    <a:pt x="58" y="752"/>
                    <a:pt x="145" y="810"/>
                    <a:pt x="202" y="810"/>
                  </a:cubicBezTo>
                  <a:lnTo>
                    <a:pt x="260" y="810"/>
                  </a:lnTo>
                  <a:cubicBezTo>
                    <a:pt x="1029" y="480"/>
                    <a:pt x="1808" y="384"/>
                    <a:pt x="2453" y="384"/>
                  </a:cubicBezTo>
                  <a:cubicBezTo>
                    <a:pt x="3330" y="384"/>
                    <a:pt x="3959" y="563"/>
                    <a:pt x="3976" y="579"/>
                  </a:cubicBezTo>
                  <a:cubicBezTo>
                    <a:pt x="4001" y="592"/>
                    <a:pt x="4026" y="598"/>
                    <a:pt x="4051" y="598"/>
                  </a:cubicBezTo>
                  <a:cubicBezTo>
                    <a:pt x="4137" y="598"/>
                    <a:pt x="4213" y="525"/>
                    <a:pt x="4235" y="435"/>
                  </a:cubicBezTo>
                  <a:cubicBezTo>
                    <a:pt x="4264" y="349"/>
                    <a:pt x="4206" y="234"/>
                    <a:pt x="4091" y="205"/>
                  </a:cubicBezTo>
                  <a:cubicBezTo>
                    <a:pt x="4058" y="172"/>
                    <a:pt x="3412" y="0"/>
                    <a:pt x="25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1879;p53"/>
            <p:cNvSpPr/>
            <p:nvPr/>
          </p:nvSpPr>
          <p:spPr>
            <a:xfrm>
              <a:off x="3328238" y="3700500"/>
              <a:ext cx="92925" cy="16525"/>
            </a:xfrm>
            <a:custGeom>
              <a:avLst/>
              <a:gdLst/>
              <a:ahLst/>
              <a:cxnLst/>
              <a:rect l="l" t="t" r="r" b="b"/>
              <a:pathLst>
                <a:path w="3717" h="661" extrusionOk="0">
                  <a:moveTo>
                    <a:pt x="2081" y="0"/>
                  </a:moveTo>
                  <a:cubicBezTo>
                    <a:pt x="1437" y="0"/>
                    <a:pt x="796" y="102"/>
                    <a:pt x="174" y="314"/>
                  </a:cubicBezTo>
                  <a:cubicBezTo>
                    <a:pt x="58" y="314"/>
                    <a:pt x="1" y="401"/>
                    <a:pt x="58" y="516"/>
                  </a:cubicBezTo>
                  <a:cubicBezTo>
                    <a:pt x="87" y="602"/>
                    <a:pt x="145" y="660"/>
                    <a:pt x="231" y="660"/>
                  </a:cubicBezTo>
                  <a:lnTo>
                    <a:pt x="289" y="660"/>
                  </a:lnTo>
                  <a:cubicBezTo>
                    <a:pt x="859" y="481"/>
                    <a:pt x="1458" y="394"/>
                    <a:pt x="2058" y="394"/>
                  </a:cubicBezTo>
                  <a:cubicBezTo>
                    <a:pt x="2518" y="394"/>
                    <a:pt x="2978" y="445"/>
                    <a:pt x="3428" y="545"/>
                  </a:cubicBezTo>
                  <a:cubicBezTo>
                    <a:pt x="3454" y="558"/>
                    <a:pt x="3478" y="563"/>
                    <a:pt x="3500" y="563"/>
                  </a:cubicBezTo>
                  <a:cubicBezTo>
                    <a:pt x="3580" y="563"/>
                    <a:pt x="3643" y="491"/>
                    <a:pt x="3688" y="401"/>
                  </a:cubicBezTo>
                  <a:cubicBezTo>
                    <a:pt x="3717" y="314"/>
                    <a:pt x="3630" y="199"/>
                    <a:pt x="3544" y="170"/>
                  </a:cubicBezTo>
                  <a:cubicBezTo>
                    <a:pt x="3059" y="59"/>
                    <a:pt x="2569" y="0"/>
                    <a:pt x="2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1880;p53"/>
            <p:cNvSpPr/>
            <p:nvPr/>
          </p:nvSpPr>
          <p:spPr>
            <a:xfrm>
              <a:off x="3407463" y="3781725"/>
              <a:ext cx="59775" cy="14500"/>
            </a:xfrm>
            <a:custGeom>
              <a:avLst/>
              <a:gdLst/>
              <a:ahLst/>
              <a:cxnLst/>
              <a:rect l="l" t="t" r="r" b="b"/>
              <a:pathLst>
                <a:path w="2391" h="580" extrusionOk="0">
                  <a:moveTo>
                    <a:pt x="970" y="1"/>
                  </a:moveTo>
                  <a:cubicBezTo>
                    <a:pt x="680" y="1"/>
                    <a:pt x="379" y="38"/>
                    <a:pt x="115" y="147"/>
                  </a:cubicBezTo>
                  <a:cubicBezTo>
                    <a:pt x="87" y="176"/>
                    <a:pt x="0" y="292"/>
                    <a:pt x="58" y="407"/>
                  </a:cubicBezTo>
                  <a:cubicBezTo>
                    <a:pt x="80" y="495"/>
                    <a:pt x="152" y="532"/>
                    <a:pt x="224" y="532"/>
                  </a:cubicBezTo>
                  <a:cubicBezTo>
                    <a:pt x="246" y="532"/>
                    <a:pt x="268" y="529"/>
                    <a:pt x="288" y="522"/>
                  </a:cubicBezTo>
                  <a:cubicBezTo>
                    <a:pt x="492" y="437"/>
                    <a:pt x="732" y="407"/>
                    <a:pt x="971" y="407"/>
                  </a:cubicBezTo>
                  <a:cubicBezTo>
                    <a:pt x="1543" y="407"/>
                    <a:pt x="2103" y="580"/>
                    <a:pt x="2103" y="580"/>
                  </a:cubicBezTo>
                  <a:lnTo>
                    <a:pt x="2161" y="580"/>
                  </a:lnTo>
                  <a:cubicBezTo>
                    <a:pt x="2247" y="580"/>
                    <a:pt x="2362" y="522"/>
                    <a:pt x="2362" y="436"/>
                  </a:cubicBezTo>
                  <a:cubicBezTo>
                    <a:pt x="2391" y="320"/>
                    <a:pt x="2305" y="234"/>
                    <a:pt x="2189" y="176"/>
                  </a:cubicBezTo>
                  <a:cubicBezTo>
                    <a:pt x="2170" y="176"/>
                    <a:pt x="1597" y="1"/>
                    <a:pt x="9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1881;p53"/>
            <p:cNvSpPr/>
            <p:nvPr/>
          </p:nvSpPr>
          <p:spPr>
            <a:xfrm>
              <a:off x="3057488" y="4041950"/>
              <a:ext cx="128200" cy="117200"/>
            </a:xfrm>
            <a:custGeom>
              <a:avLst/>
              <a:gdLst/>
              <a:ahLst/>
              <a:cxnLst/>
              <a:rect l="l" t="t" r="r" b="b"/>
              <a:pathLst>
                <a:path w="5128" h="4688" extrusionOk="0">
                  <a:moveTo>
                    <a:pt x="277" y="0"/>
                  </a:moveTo>
                  <a:cubicBezTo>
                    <a:pt x="235" y="0"/>
                    <a:pt x="190" y="16"/>
                    <a:pt x="144" y="50"/>
                  </a:cubicBezTo>
                  <a:cubicBezTo>
                    <a:pt x="29" y="108"/>
                    <a:pt x="0" y="223"/>
                    <a:pt x="87" y="338"/>
                  </a:cubicBezTo>
                  <a:cubicBezTo>
                    <a:pt x="1124" y="2211"/>
                    <a:pt x="2766" y="3708"/>
                    <a:pt x="4782" y="4659"/>
                  </a:cubicBezTo>
                  <a:cubicBezTo>
                    <a:pt x="4840" y="4659"/>
                    <a:pt x="4868" y="4688"/>
                    <a:pt x="4868" y="4688"/>
                  </a:cubicBezTo>
                  <a:cubicBezTo>
                    <a:pt x="4926" y="4688"/>
                    <a:pt x="5012" y="4659"/>
                    <a:pt x="5041" y="4573"/>
                  </a:cubicBezTo>
                  <a:cubicBezTo>
                    <a:pt x="5128" y="4400"/>
                    <a:pt x="5070" y="4285"/>
                    <a:pt x="4984" y="4256"/>
                  </a:cubicBezTo>
                  <a:cubicBezTo>
                    <a:pt x="3054" y="3392"/>
                    <a:pt x="1441" y="1923"/>
                    <a:pt x="433" y="108"/>
                  </a:cubicBezTo>
                  <a:cubicBezTo>
                    <a:pt x="398" y="38"/>
                    <a:pt x="342" y="0"/>
                    <a:pt x="2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1882;p53"/>
            <p:cNvSpPr/>
            <p:nvPr/>
          </p:nvSpPr>
          <p:spPr>
            <a:xfrm>
              <a:off x="3081263" y="4016300"/>
              <a:ext cx="167075" cy="50675"/>
            </a:xfrm>
            <a:custGeom>
              <a:avLst/>
              <a:gdLst/>
              <a:ahLst/>
              <a:cxnLst/>
              <a:rect l="l" t="t" r="r" b="b"/>
              <a:pathLst>
                <a:path w="6683" h="2027" extrusionOk="0">
                  <a:moveTo>
                    <a:pt x="208" y="0"/>
                  </a:moveTo>
                  <a:cubicBezTo>
                    <a:pt x="123" y="0"/>
                    <a:pt x="51" y="38"/>
                    <a:pt x="29" y="126"/>
                  </a:cubicBezTo>
                  <a:cubicBezTo>
                    <a:pt x="0" y="241"/>
                    <a:pt x="29" y="356"/>
                    <a:pt x="144" y="385"/>
                  </a:cubicBezTo>
                  <a:cubicBezTo>
                    <a:pt x="1671" y="1105"/>
                    <a:pt x="4061" y="2027"/>
                    <a:pt x="6481" y="2027"/>
                  </a:cubicBezTo>
                  <a:cubicBezTo>
                    <a:pt x="6567" y="2027"/>
                    <a:pt x="6683" y="1940"/>
                    <a:pt x="6683" y="1825"/>
                  </a:cubicBezTo>
                  <a:cubicBezTo>
                    <a:pt x="6654" y="1710"/>
                    <a:pt x="6567" y="1652"/>
                    <a:pt x="6423" y="1652"/>
                  </a:cubicBezTo>
                  <a:cubicBezTo>
                    <a:pt x="4090" y="1595"/>
                    <a:pt x="1786" y="702"/>
                    <a:pt x="288" y="11"/>
                  </a:cubicBezTo>
                  <a:cubicBezTo>
                    <a:pt x="261" y="4"/>
                    <a:pt x="234" y="0"/>
                    <a:pt x="2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1883;p53"/>
            <p:cNvSpPr/>
            <p:nvPr/>
          </p:nvSpPr>
          <p:spPr>
            <a:xfrm>
              <a:off x="3078363" y="3943100"/>
              <a:ext cx="169250" cy="53325"/>
            </a:xfrm>
            <a:custGeom>
              <a:avLst/>
              <a:gdLst/>
              <a:ahLst/>
              <a:cxnLst/>
              <a:rect l="l" t="t" r="r" b="b"/>
              <a:pathLst>
                <a:path w="6770" h="2133" extrusionOk="0">
                  <a:moveTo>
                    <a:pt x="6539" y="1"/>
                  </a:moveTo>
                  <a:cubicBezTo>
                    <a:pt x="4293" y="1"/>
                    <a:pt x="2046" y="605"/>
                    <a:pt x="145" y="1729"/>
                  </a:cubicBezTo>
                  <a:cubicBezTo>
                    <a:pt x="30" y="1786"/>
                    <a:pt x="1" y="1902"/>
                    <a:pt x="58" y="2017"/>
                  </a:cubicBezTo>
                  <a:cubicBezTo>
                    <a:pt x="116" y="2074"/>
                    <a:pt x="174" y="2132"/>
                    <a:pt x="260" y="2132"/>
                  </a:cubicBezTo>
                  <a:cubicBezTo>
                    <a:pt x="289" y="2132"/>
                    <a:pt x="318" y="2132"/>
                    <a:pt x="346" y="2074"/>
                  </a:cubicBezTo>
                  <a:cubicBezTo>
                    <a:pt x="2219" y="1009"/>
                    <a:pt x="4350" y="433"/>
                    <a:pt x="6539" y="433"/>
                  </a:cubicBezTo>
                  <a:cubicBezTo>
                    <a:pt x="6655" y="433"/>
                    <a:pt x="6770" y="317"/>
                    <a:pt x="6770" y="202"/>
                  </a:cubicBezTo>
                  <a:cubicBezTo>
                    <a:pt x="6770" y="87"/>
                    <a:pt x="6655" y="1"/>
                    <a:pt x="65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1884;p53"/>
            <p:cNvSpPr/>
            <p:nvPr/>
          </p:nvSpPr>
          <p:spPr>
            <a:xfrm>
              <a:off x="3279988" y="3749200"/>
              <a:ext cx="49725" cy="107525"/>
            </a:xfrm>
            <a:custGeom>
              <a:avLst/>
              <a:gdLst/>
              <a:ahLst/>
              <a:cxnLst/>
              <a:rect l="l" t="t" r="r" b="b"/>
              <a:pathLst>
                <a:path w="1989" h="4301" extrusionOk="0">
                  <a:moveTo>
                    <a:pt x="230" y="1"/>
                  </a:moveTo>
                  <a:cubicBezTo>
                    <a:pt x="137" y="1"/>
                    <a:pt x="54" y="57"/>
                    <a:pt x="30" y="152"/>
                  </a:cubicBezTo>
                  <a:cubicBezTo>
                    <a:pt x="1" y="268"/>
                    <a:pt x="59" y="383"/>
                    <a:pt x="174" y="412"/>
                  </a:cubicBezTo>
                  <a:cubicBezTo>
                    <a:pt x="980" y="613"/>
                    <a:pt x="1585" y="1448"/>
                    <a:pt x="1499" y="2284"/>
                  </a:cubicBezTo>
                  <a:cubicBezTo>
                    <a:pt x="1470" y="3004"/>
                    <a:pt x="923" y="3666"/>
                    <a:pt x="203" y="3897"/>
                  </a:cubicBezTo>
                  <a:cubicBezTo>
                    <a:pt x="116" y="3926"/>
                    <a:pt x="30" y="4041"/>
                    <a:pt x="59" y="4156"/>
                  </a:cubicBezTo>
                  <a:cubicBezTo>
                    <a:pt x="116" y="4214"/>
                    <a:pt x="174" y="4300"/>
                    <a:pt x="260" y="4300"/>
                  </a:cubicBezTo>
                  <a:lnTo>
                    <a:pt x="318" y="4300"/>
                  </a:lnTo>
                  <a:cubicBezTo>
                    <a:pt x="1182" y="4041"/>
                    <a:pt x="1844" y="3206"/>
                    <a:pt x="1902" y="2313"/>
                  </a:cubicBezTo>
                  <a:cubicBezTo>
                    <a:pt x="1988" y="1304"/>
                    <a:pt x="1268" y="296"/>
                    <a:pt x="289" y="8"/>
                  </a:cubicBezTo>
                  <a:cubicBezTo>
                    <a:pt x="269" y="3"/>
                    <a:pt x="249"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1885;p53"/>
            <p:cNvSpPr/>
            <p:nvPr/>
          </p:nvSpPr>
          <p:spPr>
            <a:xfrm>
              <a:off x="3186388" y="3763625"/>
              <a:ext cx="49000" cy="107500"/>
            </a:xfrm>
            <a:custGeom>
              <a:avLst/>
              <a:gdLst/>
              <a:ahLst/>
              <a:cxnLst/>
              <a:rect l="l" t="t" r="r" b="b"/>
              <a:pathLst>
                <a:path w="1960" h="4300" extrusionOk="0">
                  <a:moveTo>
                    <a:pt x="230" y="0"/>
                  </a:moveTo>
                  <a:cubicBezTo>
                    <a:pt x="136" y="0"/>
                    <a:pt x="53" y="56"/>
                    <a:pt x="29" y="151"/>
                  </a:cubicBezTo>
                  <a:cubicBezTo>
                    <a:pt x="0" y="267"/>
                    <a:pt x="58" y="382"/>
                    <a:pt x="173" y="411"/>
                  </a:cubicBezTo>
                  <a:cubicBezTo>
                    <a:pt x="951" y="612"/>
                    <a:pt x="1585" y="1448"/>
                    <a:pt x="1498" y="2283"/>
                  </a:cubicBezTo>
                  <a:cubicBezTo>
                    <a:pt x="1469" y="3003"/>
                    <a:pt x="922" y="3665"/>
                    <a:pt x="202" y="3896"/>
                  </a:cubicBezTo>
                  <a:cubicBezTo>
                    <a:pt x="87" y="3925"/>
                    <a:pt x="29" y="4040"/>
                    <a:pt x="58" y="4155"/>
                  </a:cubicBezTo>
                  <a:cubicBezTo>
                    <a:pt x="87" y="4213"/>
                    <a:pt x="173" y="4299"/>
                    <a:pt x="231" y="4299"/>
                  </a:cubicBezTo>
                  <a:lnTo>
                    <a:pt x="317" y="4299"/>
                  </a:lnTo>
                  <a:cubicBezTo>
                    <a:pt x="1181" y="4040"/>
                    <a:pt x="1815" y="3205"/>
                    <a:pt x="1901" y="2312"/>
                  </a:cubicBezTo>
                  <a:cubicBezTo>
                    <a:pt x="1959" y="1275"/>
                    <a:pt x="1239" y="267"/>
                    <a:pt x="288" y="7"/>
                  </a:cubicBezTo>
                  <a:cubicBezTo>
                    <a:pt x="269" y="2"/>
                    <a:pt x="249" y="0"/>
                    <a:pt x="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1886;p53"/>
            <p:cNvSpPr/>
            <p:nvPr/>
          </p:nvSpPr>
          <p:spPr>
            <a:xfrm>
              <a:off x="3339038" y="4077625"/>
              <a:ext cx="49725" cy="107450"/>
            </a:xfrm>
            <a:custGeom>
              <a:avLst/>
              <a:gdLst/>
              <a:ahLst/>
              <a:cxnLst/>
              <a:rect l="l" t="t" r="r" b="b"/>
              <a:pathLst>
                <a:path w="1989" h="4298" extrusionOk="0">
                  <a:moveTo>
                    <a:pt x="253" y="0"/>
                  </a:moveTo>
                  <a:cubicBezTo>
                    <a:pt x="173" y="0"/>
                    <a:pt x="83" y="75"/>
                    <a:pt x="58" y="150"/>
                  </a:cubicBezTo>
                  <a:cubicBezTo>
                    <a:pt x="1" y="265"/>
                    <a:pt x="87" y="380"/>
                    <a:pt x="203" y="409"/>
                  </a:cubicBezTo>
                  <a:cubicBezTo>
                    <a:pt x="980" y="640"/>
                    <a:pt x="1585" y="1446"/>
                    <a:pt x="1527" y="2281"/>
                  </a:cubicBezTo>
                  <a:cubicBezTo>
                    <a:pt x="1499" y="3002"/>
                    <a:pt x="951" y="3693"/>
                    <a:pt x="231" y="3895"/>
                  </a:cubicBezTo>
                  <a:cubicBezTo>
                    <a:pt x="116" y="3952"/>
                    <a:pt x="58" y="4039"/>
                    <a:pt x="87" y="4154"/>
                  </a:cubicBezTo>
                  <a:cubicBezTo>
                    <a:pt x="116" y="4211"/>
                    <a:pt x="203" y="4298"/>
                    <a:pt x="260" y="4298"/>
                  </a:cubicBezTo>
                  <a:lnTo>
                    <a:pt x="347" y="4298"/>
                  </a:lnTo>
                  <a:cubicBezTo>
                    <a:pt x="1211" y="4039"/>
                    <a:pt x="1844" y="3203"/>
                    <a:pt x="1931" y="2310"/>
                  </a:cubicBezTo>
                  <a:cubicBezTo>
                    <a:pt x="1988" y="1273"/>
                    <a:pt x="1268" y="265"/>
                    <a:pt x="289" y="6"/>
                  </a:cubicBezTo>
                  <a:cubicBezTo>
                    <a:pt x="277" y="2"/>
                    <a:pt x="265" y="0"/>
                    <a:pt x="2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1887;p53"/>
            <p:cNvSpPr/>
            <p:nvPr/>
          </p:nvSpPr>
          <p:spPr>
            <a:xfrm>
              <a:off x="3319613" y="3942925"/>
              <a:ext cx="49700" cy="107500"/>
            </a:xfrm>
            <a:custGeom>
              <a:avLst/>
              <a:gdLst/>
              <a:ahLst/>
              <a:cxnLst/>
              <a:rect l="l" t="t" r="r" b="b"/>
              <a:pathLst>
                <a:path w="1988" h="4300" extrusionOk="0">
                  <a:moveTo>
                    <a:pt x="229" y="0"/>
                  </a:moveTo>
                  <a:cubicBezTo>
                    <a:pt x="136" y="0"/>
                    <a:pt x="53" y="56"/>
                    <a:pt x="29" y="152"/>
                  </a:cubicBezTo>
                  <a:cubicBezTo>
                    <a:pt x="0" y="267"/>
                    <a:pt x="58" y="353"/>
                    <a:pt x="173" y="411"/>
                  </a:cubicBezTo>
                  <a:cubicBezTo>
                    <a:pt x="980" y="612"/>
                    <a:pt x="1584" y="1448"/>
                    <a:pt x="1498" y="2283"/>
                  </a:cubicBezTo>
                  <a:cubicBezTo>
                    <a:pt x="1469" y="3003"/>
                    <a:pt x="922" y="3666"/>
                    <a:pt x="202" y="3896"/>
                  </a:cubicBezTo>
                  <a:cubicBezTo>
                    <a:pt x="115" y="3925"/>
                    <a:pt x="29" y="4040"/>
                    <a:pt x="58" y="4155"/>
                  </a:cubicBezTo>
                  <a:cubicBezTo>
                    <a:pt x="115" y="4213"/>
                    <a:pt x="173" y="4299"/>
                    <a:pt x="259" y="4299"/>
                  </a:cubicBezTo>
                  <a:lnTo>
                    <a:pt x="317" y="4299"/>
                  </a:lnTo>
                  <a:cubicBezTo>
                    <a:pt x="1181" y="4040"/>
                    <a:pt x="1844" y="3205"/>
                    <a:pt x="1901" y="2312"/>
                  </a:cubicBezTo>
                  <a:cubicBezTo>
                    <a:pt x="1988" y="1275"/>
                    <a:pt x="1268" y="267"/>
                    <a:pt x="288" y="8"/>
                  </a:cubicBezTo>
                  <a:cubicBezTo>
                    <a:pt x="268" y="3"/>
                    <a:pt x="249"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1888;p53"/>
            <p:cNvSpPr/>
            <p:nvPr/>
          </p:nvSpPr>
          <p:spPr>
            <a:xfrm>
              <a:off x="3381538" y="3848300"/>
              <a:ext cx="50425" cy="107075"/>
            </a:xfrm>
            <a:custGeom>
              <a:avLst/>
              <a:gdLst/>
              <a:ahLst/>
              <a:cxnLst/>
              <a:rect l="l" t="t" r="r" b="b"/>
              <a:pathLst>
                <a:path w="2017" h="4283" extrusionOk="0">
                  <a:moveTo>
                    <a:pt x="217" y="1"/>
                  </a:moveTo>
                  <a:cubicBezTo>
                    <a:pt x="137" y="1"/>
                    <a:pt x="74" y="73"/>
                    <a:pt x="29" y="163"/>
                  </a:cubicBezTo>
                  <a:cubicBezTo>
                    <a:pt x="0" y="250"/>
                    <a:pt x="87" y="365"/>
                    <a:pt x="173" y="394"/>
                  </a:cubicBezTo>
                  <a:cubicBezTo>
                    <a:pt x="980" y="624"/>
                    <a:pt x="1585" y="1431"/>
                    <a:pt x="1527" y="2266"/>
                  </a:cubicBezTo>
                  <a:cubicBezTo>
                    <a:pt x="1469" y="2986"/>
                    <a:pt x="951" y="3677"/>
                    <a:pt x="231" y="3879"/>
                  </a:cubicBezTo>
                  <a:cubicBezTo>
                    <a:pt x="116" y="3937"/>
                    <a:pt x="29" y="4023"/>
                    <a:pt x="87" y="4138"/>
                  </a:cubicBezTo>
                  <a:cubicBezTo>
                    <a:pt x="116" y="4225"/>
                    <a:pt x="173" y="4282"/>
                    <a:pt x="260" y="4282"/>
                  </a:cubicBezTo>
                  <a:lnTo>
                    <a:pt x="317" y="4282"/>
                  </a:lnTo>
                  <a:cubicBezTo>
                    <a:pt x="1181" y="4023"/>
                    <a:pt x="1844" y="3217"/>
                    <a:pt x="1901" y="2295"/>
                  </a:cubicBezTo>
                  <a:cubicBezTo>
                    <a:pt x="2017" y="1258"/>
                    <a:pt x="1296" y="250"/>
                    <a:pt x="288" y="19"/>
                  </a:cubicBezTo>
                  <a:cubicBezTo>
                    <a:pt x="263" y="7"/>
                    <a:pt x="239" y="1"/>
                    <a:pt x="2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1889;p53"/>
            <p:cNvSpPr/>
            <p:nvPr/>
          </p:nvSpPr>
          <p:spPr>
            <a:xfrm>
              <a:off x="3436263" y="4005600"/>
              <a:ext cx="49700" cy="107475"/>
            </a:xfrm>
            <a:custGeom>
              <a:avLst/>
              <a:gdLst/>
              <a:ahLst/>
              <a:cxnLst/>
              <a:rect l="l" t="t" r="r" b="b"/>
              <a:pathLst>
                <a:path w="1988" h="4299" extrusionOk="0">
                  <a:moveTo>
                    <a:pt x="252" y="1"/>
                  </a:moveTo>
                  <a:cubicBezTo>
                    <a:pt x="173" y="1"/>
                    <a:pt x="83" y="76"/>
                    <a:pt x="58" y="151"/>
                  </a:cubicBezTo>
                  <a:cubicBezTo>
                    <a:pt x="0" y="266"/>
                    <a:pt x="87" y="381"/>
                    <a:pt x="202" y="410"/>
                  </a:cubicBezTo>
                  <a:cubicBezTo>
                    <a:pt x="980" y="640"/>
                    <a:pt x="1585" y="1447"/>
                    <a:pt x="1527" y="2282"/>
                  </a:cubicBezTo>
                  <a:cubicBezTo>
                    <a:pt x="1498" y="3002"/>
                    <a:pt x="951" y="3693"/>
                    <a:pt x="231" y="3895"/>
                  </a:cubicBezTo>
                  <a:cubicBezTo>
                    <a:pt x="116" y="3953"/>
                    <a:pt x="58" y="4039"/>
                    <a:pt x="87" y="4154"/>
                  </a:cubicBezTo>
                  <a:cubicBezTo>
                    <a:pt x="116" y="4212"/>
                    <a:pt x="202" y="4298"/>
                    <a:pt x="260" y="4298"/>
                  </a:cubicBezTo>
                  <a:lnTo>
                    <a:pt x="346" y="4298"/>
                  </a:lnTo>
                  <a:cubicBezTo>
                    <a:pt x="1210" y="4039"/>
                    <a:pt x="1844" y="3204"/>
                    <a:pt x="1930" y="2311"/>
                  </a:cubicBezTo>
                  <a:cubicBezTo>
                    <a:pt x="1988" y="1274"/>
                    <a:pt x="1268" y="266"/>
                    <a:pt x="288" y="7"/>
                  </a:cubicBezTo>
                  <a:cubicBezTo>
                    <a:pt x="277" y="3"/>
                    <a:pt x="265" y="1"/>
                    <a:pt x="2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1890;p53"/>
            <p:cNvSpPr/>
            <p:nvPr/>
          </p:nvSpPr>
          <p:spPr>
            <a:xfrm>
              <a:off x="3009963" y="3900700"/>
              <a:ext cx="291675" cy="298775"/>
            </a:xfrm>
            <a:custGeom>
              <a:avLst/>
              <a:gdLst/>
              <a:ahLst/>
              <a:cxnLst/>
              <a:rect l="l" t="t" r="r" b="b"/>
              <a:pathLst>
                <a:path w="11667" h="11951" extrusionOk="0">
                  <a:moveTo>
                    <a:pt x="8217" y="451"/>
                  </a:moveTo>
                  <a:cubicBezTo>
                    <a:pt x="9136" y="451"/>
                    <a:pt x="9927" y="638"/>
                    <a:pt x="10485" y="1005"/>
                  </a:cubicBezTo>
                  <a:cubicBezTo>
                    <a:pt x="10975" y="1322"/>
                    <a:pt x="11148" y="1869"/>
                    <a:pt x="10946" y="2417"/>
                  </a:cubicBezTo>
                  <a:cubicBezTo>
                    <a:pt x="10427" y="3770"/>
                    <a:pt x="9074" y="4087"/>
                    <a:pt x="9074" y="4087"/>
                  </a:cubicBezTo>
                  <a:cubicBezTo>
                    <a:pt x="8958" y="4145"/>
                    <a:pt x="8930" y="4203"/>
                    <a:pt x="8930" y="4289"/>
                  </a:cubicBezTo>
                  <a:cubicBezTo>
                    <a:pt x="8930" y="4375"/>
                    <a:pt x="8987" y="4462"/>
                    <a:pt x="9074" y="4491"/>
                  </a:cubicBezTo>
                  <a:cubicBezTo>
                    <a:pt x="9995" y="4750"/>
                    <a:pt x="10860" y="5470"/>
                    <a:pt x="11061" y="6190"/>
                  </a:cubicBezTo>
                  <a:cubicBezTo>
                    <a:pt x="11205" y="6593"/>
                    <a:pt x="11090" y="6997"/>
                    <a:pt x="10773" y="7342"/>
                  </a:cubicBezTo>
                  <a:cubicBezTo>
                    <a:pt x="10053" y="8149"/>
                    <a:pt x="8786" y="8206"/>
                    <a:pt x="8094" y="8206"/>
                  </a:cubicBezTo>
                  <a:cubicBezTo>
                    <a:pt x="7950" y="8206"/>
                    <a:pt x="7835" y="8264"/>
                    <a:pt x="7835" y="8350"/>
                  </a:cubicBezTo>
                  <a:cubicBezTo>
                    <a:pt x="7778" y="8494"/>
                    <a:pt x="7893" y="8638"/>
                    <a:pt x="8037" y="8811"/>
                  </a:cubicBezTo>
                  <a:cubicBezTo>
                    <a:pt x="8181" y="9042"/>
                    <a:pt x="8411" y="9330"/>
                    <a:pt x="8555" y="9762"/>
                  </a:cubicBezTo>
                  <a:cubicBezTo>
                    <a:pt x="8699" y="10251"/>
                    <a:pt x="8613" y="10712"/>
                    <a:pt x="8210" y="11087"/>
                  </a:cubicBezTo>
                  <a:cubicBezTo>
                    <a:pt x="7896" y="11365"/>
                    <a:pt x="7394" y="11580"/>
                    <a:pt x="6722" y="11580"/>
                  </a:cubicBezTo>
                  <a:cubicBezTo>
                    <a:pt x="6281" y="11580"/>
                    <a:pt x="5767" y="11488"/>
                    <a:pt x="5185" y="11260"/>
                  </a:cubicBezTo>
                  <a:cubicBezTo>
                    <a:pt x="3774" y="10683"/>
                    <a:pt x="2449" y="9647"/>
                    <a:pt x="1585" y="8350"/>
                  </a:cubicBezTo>
                  <a:cubicBezTo>
                    <a:pt x="721" y="7054"/>
                    <a:pt x="432" y="5614"/>
                    <a:pt x="836" y="4462"/>
                  </a:cubicBezTo>
                  <a:cubicBezTo>
                    <a:pt x="1297" y="3079"/>
                    <a:pt x="3054" y="1725"/>
                    <a:pt x="5300" y="976"/>
                  </a:cubicBezTo>
                  <a:cubicBezTo>
                    <a:pt x="6331" y="624"/>
                    <a:pt x="7333" y="451"/>
                    <a:pt x="8217" y="451"/>
                  </a:cubicBezTo>
                  <a:close/>
                  <a:moveTo>
                    <a:pt x="8225" y="0"/>
                  </a:moveTo>
                  <a:cubicBezTo>
                    <a:pt x="7283" y="0"/>
                    <a:pt x="6219" y="181"/>
                    <a:pt x="5128" y="544"/>
                  </a:cubicBezTo>
                  <a:cubicBezTo>
                    <a:pt x="3284" y="1178"/>
                    <a:pt x="1037" y="2474"/>
                    <a:pt x="432" y="4289"/>
                  </a:cubicBezTo>
                  <a:cubicBezTo>
                    <a:pt x="0" y="5556"/>
                    <a:pt x="288" y="7083"/>
                    <a:pt x="1268" y="8523"/>
                  </a:cubicBezTo>
                  <a:cubicBezTo>
                    <a:pt x="2161" y="9906"/>
                    <a:pt x="3515" y="10972"/>
                    <a:pt x="5041" y="11605"/>
                  </a:cubicBezTo>
                  <a:cubicBezTo>
                    <a:pt x="5646" y="11836"/>
                    <a:pt x="6222" y="11951"/>
                    <a:pt x="6741" y="11951"/>
                  </a:cubicBezTo>
                  <a:cubicBezTo>
                    <a:pt x="7518" y="11951"/>
                    <a:pt x="8123" y="11692"/>
                    <a:pt x="8498" y="11346"/>
                  </a:cubicBezTo>
                  <a:cubicBezTo>
                    <a:pt x="8987" y="10885"/>
                    <a:pt x="9189" y="10223"/>
                    <a:pt x="8958" y="9589"/>
                  </a:cubicBezTo>
                  <a:cubicBezTo>
                    <a:pt x="8814" y="9157"/>
                    <a:pt x="8555" y="8782"/>
                    <a:pt x="8411" y="8581"/>
                  </a:cubicBezTo>
                  <a:cubicBezTo>
                    <a:pt x="9218" y="8581"/>
                    <a:pt x="10370" y="8379"/>
                    <a:pt x="11119" y="7601"/>
                  </a:cubicBezTo>
                  <a:cubicBezTo>
                    <a:pt x="11551" y="7141"/>
                    <a:pt x="11666" y="6593"/>
                    <a:pt x="11522" y="6046"/>
                  </a:cubicBezTo>
                  <a:cubicBezTo>
                    <a:pt x="11263" y="5355"/>
                    <a:pt x="10572" y="4692"/>
                    <a:pt x="9707" y="4289"/>
                  </a:cubicBezTo>
                  <a:cubicBezTo>
                    <a:pt x="10226" y="4030"/>
                    <a:pt x="10975" y="3511"/>
                    <a:pt x="11349" y="2532"/>
                  </a:cubicBezTo>
                  <a:cubicBezTo>
                    <a:pt x="11580" y="1812"/>
                    <a:pt x="11349" y="1034"/>
                    <a:pt x="10687" y="602"/>
                  </a:cubicBezTo>
                  <a:cubicBezTo>
                    <a:pt x="10080" y="202"/>
                    <a:pt x="9221" y="0"/>
                    <a:pt x="82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28"/>
        <p:cNvGrpSpPr/>
        <p:nvPr/>
      </p:nvGrpSpPr>
      <p:grpSpPr>
        <a:xfrm>
          <a:off x="0" y="0"/>
          <a:ext cx="0" cy="0"/>
          <a:chOff x="0" y="0"/>
          <a:chExt cx="0" cy="0"/>
        </a:xfrm>
      </p:grpSpPr>
      <p:grpSp>
        <p:nvGrpSpPr>
          <p:cNvPr id="1480" name="Google Shape;1480;p51"/>
          <p:cNvGrpSpPr/>
          <p:nvPr/>
        </p:nvGrpSpPr>
        <p:grpSpPr>
          <a:xfrm>
            <a:off x="8216927" y="3035051"/>
            <a:ext cx="696464" cy="1853196"/>
            <a:chOff x="2974040" y="2609615"/>
            <a:chExt cx="604780" cy="1609236"/>
          </a:xfrm>
        </p:grpSpPr>
        <p:sp>
          <p:nvSpPr>
            <p:cNvPr id="1481" name="Google Shape;1481;p51"/>
            <p:cNvSpPr/>
            <p:nvPr/>
          </p:nvSpPr>
          <p:spPr>
            <a:xfrm>
              <a:off x="3449403" y="2616714"/>
              <a:ext cx="121500" cy="223602"/>
            </a:xfrm>
            <a:custGeom>
              <a:avLst/>
              <a:gdLst/>
              <a:ahLst/>
              <a:cxnLst/>
              <a:rect l="l" t="t" r="r" b="b"/>
              <a:pathLst>
                <a:path w="4604" h="8473" extrusionOk="0">
                  <a:moveTo>
                    <a:pt x="3141" y="1"/>
                  </a:moveTo>
                  <a:cubicBezTo>
                    <a:pt x="2891" y="1"/>
                    <a:pt x="2663" y="52"/>
                    <a:pt x="2435" y="166"/>
                  </a:cubicBezTo>
                  <a:cubicBezTo>
                    <a:pt x="2169" y="333"/>
                    <a:pt x="1902" y="633"/>
                    <a:pt x="1835" y="1000"/>
                  </a:cubicBezTo>
                  <a:lnTo>
                    <a:pt x="0" y="7772"/>
                  </a:lnTo>
                  <a:lnTo>
                    <a:pt x="2602" y="8472"/>
                  </a:lnTo>
                  <a:lnTo>
                    <a:pt x="4437" y="1701"/>
                  </a:lnTo>
                  <a:cubicBezTo>
                    <a:pt x="4604" y="967"/>
                    <a:pt x="4203" y="200"/>
                    <a:pt x="3503" y="33"/>
                  </a:cubicBezTo>
                  <a:cubicBezTo>
                    <a:pt x="3376" y="12"/>
                    <a:pt x="3256" y="1"/>
                    <a:pt x="31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51"/>
            <p:cNvSpPr/>
            <p:nvPr/>
          </p:nvSpPr>
          <p:spPr>
            <a:xfrm>
              <a:off x="3150985" y="3665663"/>
              <a:ext cx="140870" cy="237061"/>
            </a:xfrm>
            <a:custGeom>
              <a:avLst/>
              <a:gdLst/>
              <a:ahLst/>
              <a:cxnLst/>
              <a:rect l="l" t="t" r="r" b="b"/>
              <a:pathLst>
                <a:path w="5338" h="8983" extrusionOk="0">
                  <a:moveTo>
                    <a:pt x="2830" y="0"/>
                  </a:moveTo>
                  <a:cubicBezTo>
                    <a:pt x="2729" y="0"/>
                    <a:pt x="2627" y="25"/>
                    <a:pt x="2535" y="80"/>
                  </a:cubicBezTo>
                  <a:cubicBezTo>
                    <a:pt x="2369" y="147"/>
                    <a:pt x="2235" y="314"/>
                    <a:pt x="2202" y="480"/>
                  </a:cubicBezTo>
                  <a:lnTo>
                    <a:pt x="934" y="4717"/>
                  </a:lnTo>
                  <a:lnTo>
                    <a:pt x="467" y="6418"/>
                  </a:lnTo>
                  <a:lnTo>
                    <a:pt x="67" y="7719"/>
                  </a:lnTo>
                  <a:cubicBezTo>
                    <a:pt x="0" y="7952"/>
                    <a:pt x="167" y="8219"/>
                    <a:pt x="401" y="8286"/>
                  </a:cubicBezTo>
                  <a:lnTo>
                    <a:pt x="2902" y="8953"/>
                  </a:lnTo>
                  <a:cubicBezTo>
                    <a:pt x="2956" y="8973"/>
                    <a:pt x="3008" y="8983"/>
                    <a:pt x="3058" y="8983"/>
                  </a:cubicBezTo>
                  <a:cubicBezTo>
                    <a:pt x="3257" y="8983"/>
                    <a:pt x="3423" y="8833"/>
                    <a:pt x="3503" y="8620"/>
                  </a:cubicBezTo>
                  <a:lnTo>
                    <a:pt x="4237" y="5551"/>
                  </a:lnTo>
                  <a:lnTo>
                    <a:pt x="5304" y="1248"/>
                  </a:lnTo>
                  <a:cubicBezTo>
                    <a:pt x="5337" y="1047"/>
                    <a:pt x="5304" y="881"/>
                    <a:pt x="5204" y="714"/>
                  </a:cubicBezTo>
                  <a:cubicBezTo>
                    <a:pt x="5071" y="647"/>
                    <a:pt x="4904" y="547"/>
                    <a:pt x="4737" y="480"/>
                  </a:cubicBezTo>
                  <a:lnTo>
                    <a:pt x="3069" y="47"/>
                  </a:lnTo>
                  <a:cubicBezTo>
                    <a:pt x="2994" y="17"/>
                    <a:pt x="2912" y="0"/>
                    <a:pt x="28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51"/>
            <p:cNvSpPr/>
            <p:nvPr/>
          </p:nvSpPr>
          <p:spPr>
            <a:xfrm>
              <a:off x="2975492" y="3805715"/>
              <a:ext cx="255614" cy="408728"/>
            </a:xfrm>
            <a:custGeom>
              <a:avLst/>
              <a:gdLst/>
              <a:ahLst/>
              <a:cxnLst/>
              <a:rect l="l" t="t" r="r" b="b"/>
              <a:pathLst>
                <a:path w="9686" h="15488" extrusionOk="0">
                  <a:moveTo>
                    <a:pt x="8960" y="1"/>
                  </a:moveTo>
                  <a:cubicBezTo>
                    <a:pt x="8889" y="1"/>
                    <a:pt x="8809" y="52"/>
                    <a:pt x="8718" y="177"/>
                  </a:cubicBezTo>
                  <a:cubicBezTo>
                    <a:pt x="7384" y="2145"/>
                    <a:pt x="6317" y="4413"/>
                    <a:pt x="5449" y="6648"/>
                  </a:cubicBezTo>
                  <a:cubicBezTo>
                    <a:pt x="4816" y="8183"/>
                    <a:pt x="4349" y="9784"/>
                    <a:pt x="3615" y="11285"/>
                  </a:cubicBezTo>
                  <a:cubicBezTo>
                    <a:pt x="3481" y="11518"/>
                    <a:pt x="3348" y="11752"/>
                    <a:pt x="3214" y="11952"/>
                  </a:cubicBezTo>
                  <a:cubicBezTo>
                    <a:pt x="2447" y="13186"/>
                    <a:pt x="1480" y="13920"/>
                    <a:pt x="346" y="14821"/>
                  </a:cubicBezTo>
                  <a:cubicBezTo>
                    <a:pt x="0" y="15100"/>
                    <a:pt x="295" y="15294"/>
                    <a:pt x="910" y="15294"/>
                  </a:cubicBezTo>
                  <a:cubicBezTo>
                    <a:pt x="1839" y="15294"/>
                    <a:pt x="3498" y="14851"/>
                    <a:pt x="4782" y="13587"/>
                  </a:cubicBezTo>
                  <a:cubicBezTo>
                    <a:pt x="4816" y="13487"/>
                    <a:pt x="5383" y="12919"/>
                    <a:pt x="5650" y="12519"/>
                  </a:cubicBezTo>
                  <a:cubicBezTo>
                    <a:pt x="5661" y="12496"/>
                    <a:pt x="5686" y="12484"/>
                    <a:pt x="5712" y="12484"/>
                  </a:cubicBezTo>
                  <a:cubicBezTo>
                    <a:pt x="5761" y="12484"/>
                    <a:pt x="5816" y="12521"/>
                    <a:pt x="5816" y="12586"/>
                  </a:cubicBezTo>
                  <a:cubicBezTo>
                    <a:pt x="5950" y="14587"/>
                    <a:pt x="4148" y="15488"/>
                    <a:pt x="4649" y="15488"/>
                  </a:cubicBezTo>
                  <a:cubicBezTo>
                    <a:pt x="6684" y="15421"/>
                    <a:pt x="8051" y="12986"/>
                    <a:pt x="8685" y="10851"/>
                  </a:cubicBezTo>
                  <a:cubicBezTo>
                    <a:pt x="8718" y="10785"/>
                    <a:pt x="8785" y="10685"/>
                    <a:pt x="8785" y="10618"/>
                  </a:cubicBezTo>
                  <a:cubicBezTo>
                    <a:pt x="9619" y="7449"/>
                    <a:pt x="9686" y="4180"/>
                    <a:pt x="9386" y="978"/>
                  </a:cubicBezTo>
                  <a:cubicBezTo>
                    <a:pt x="9359" y="740"/>
                    <a:pt x="9228" y="1"/>
                    <a:pt x="89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51"/>
            <p:cNvSpPr/>
            <p:nvPr/>
          </p:nvSpPr>
          <p:spPr>
            <a:xfrm>
              <a:off x="3118183" y="3937771"/>
              <a:ext cx="59219" cy="121579"/>
            </a:xfrm>
            <a:custGeom>
              <a:avLst/>
              <a:gdLst/>
              <a:ahLst/>
              <a:cxnLst/>
              <a:rect l="l" t="t" r="r" b="b"/>
              <a:pathLst>
                <a:path w="2244" h="4607" extrusionOk="0">
                  <a:moveTo>
                    <a:pt x="1832" y="0"/>
                  </a:moveTo>
                  <a:cubicBezTo>
                    <a:pt x="1376" y="0"/>
                    <a:pt x="852" y="2892"/>
                    <a:pt x="109" y="4313"/>
                  </a:cubicBezTo>
                  <a:cubicBezTo>
                    <a:pt x="0" y="4449"/>
                    <a:pt x="157" y="4607"/>
                    <a:pt x="309" y="4607"/>
                  </a:cubicBezTo>
                  <a:cubicBezTo>
                    <a:pt x="344" y="4607"/>
                    <a:pt x="378" y="4598"/>
                    <a:pt x="409" y="4580"/>
                  </a:cubicBezTo>
                  <a:cubicBezTo>
                    <a:pt x="1777" y="3579"/>
                    <a:pt x="2244" y="177"/>
                    <a:pt x="1877" y="10"/>
                  </a:cubicBezTo>
                  <a:cubicBezTo>
                    <a:pt x="1862" y="3"/>
                    <a:pt x="1847" y="0"/>
                    <a:pt x="1832" y="0"/>
                  </a:cubicBez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51"/>
            <p:cNvSpPr/>
            <p:nvPr/>
          </p:nvSpPr>
          <p:spPr>
            <a:xfrm>
              <a:off x="3217884" y="2906318"/>
              <a:ext cx="276435" cy="779956"/>
            </a:xfrm>
            <a:custGeom>
              <a:avLst/>
              <a:gdLst/>
              <a:ahLst/>
              <a:cxnLst/>
              <a:rect l="l" t="t" r="r" b="b"/>
              <a:pathLst>
                <a:path w="10475" h="29555" extrusionOk="0">
                  <a:moveTo>
                    <a:pt x="7839" y="0"/>
                  </a:moveTo>
                  <a:lnTo>
                    <a:pt x="4470" y="12342"/>
                  </a:lnTo>
                  <a:lnTo>
                    <a:pt x="0" y="28821"/>
                  </a:lnTo>
                  <a:cubicBezTo>
                    <a:pt x="106" y="28757"/>
                    <a:pt x="225" y="28734"/>
                    <a:pt x="341" y="28734"/>
                  </a:cubicBezTo>
                  <a:cubicBezTo>
                    <a:pt x="408" y="28734"/>
                    <a:pt x="473" y="28742"/>
                    <a:pt x="534" y="28754"/>
                  </a:cubicBezTo>
                  <a:lnTo>
                    <a:pt x="2202" y="29221"/>
                  </a:lnTo>
                  <a:cubicBezTo>
                    <a:pt x="2369" y="29288"/>
                    <a:pt x="2536" y="29388"/>
                    <a:pt x="2636" y="29555"/>
                  </a:cubicBezTo>
                  <a:lnTo>
                    <a:pt x="9207" y="5371"/>
                  </a:lnTo>
                  <a:lnTo>
                    <a:pt x="10475" y="801"/>
                  </a:lnTo>
                  <a:lnTo>
                    <a:pt x="783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51"/>
            <p:cNvSpPr/>
            <p:nvPr/>
          </p:nvSpPr>
          <p:spPr>
            <a:xfrm>
              <a:off x="3217884" y="3048032"/>
              <a:ext cx="242973" cy="638242"/>
            </a:xfrm>
            <a:custGeom>
              <a:avLst/>
              <a:gdLst/>
              <a:ahLst/>
              <a:cxnLst/>
              <a:rect l="l" t="t" r="r" b="b"/>
              <a:pathLst>
                <a:path w="9207" h="24185" extrusionOk="0">
                  <a:moveTo>
                    <a:pt x="9207" y="1"/>
                  </a:moveTo>
                  <a:lnTo>
                    <a:pt x="9207" y="1"/>
                  </a:lnTo>
                  <a:cubicBezTo>
                    <a:pt x="7773" y="2436"/>
                    <a:pt x="6171" y="4771"/>
                    <a:pt x="4470" y="6972"/>
                  </a:cubicBezTo>
                  <a:lnTo>
                    <a:pt x="0" y="23451"/>
                  </a:lnTo>
                  <a:cubicBezTo>
                    <a:pt x="106" y="23387"/>
                    <a:pt x="225" y="23364"/>
                    <a:pt x="341" y="23364"/>
                  </a:cubicBezTo>
                  <a:cubicBezTo>
                    <a:pt x="408" y="23364"/>
                    <a:pt x="473" y="23372"/>
                    <a:pt x="534" y="23384"/>
                  </a:cubicBezTo>
                  <a:lnTo>
                    <a:pt x="2202" y="23851"/>
                  </a:lnTo>
                  <a:cubicBezTo>
                    <a:pt x="2369" y="23918"/>
                    <a:pt x="2536" y="24018"/>
                    <a:pt x="2636" y="24185"/>
                  </a:cubicBezTo>
                  <a:lnTo>
                    <a:pt x="9207" y="1"/>
                  </a:ln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51"/>
            <p:cNvSpPr/>
            <p:nvPr/>
          </p:nvSpPr>
          <p:spPr>
            <a:xfrm>
              <a:off x="3424755" y="2821790"/>
              <a:ext cx="92444" cy="105666"/>
            </a:xfrm>
            <a:custGeom>
              <a:avLst/>
              <a:gdLst/>
              <a:ahLst/>
              <a:cxnLst/>
              <a:rect l="l" t="t" r="r" b="b"/>
              <a:pathLst>
                <a:path w="3503" h="4004" extrusionOk="0">
                  <a:moveTo>
                    <a:pt x="901" y="1"/>
                  </a:moveTo>
                  <a:lnTo>
                    <a:pt x="0" y="3270"/>
                  </a:lnTo>
                  <a:lnTo>
                    <a:pt x="2602" y="4004"/>
                  </a:lnTo>
                  <a:lnTo>
                    <a:pt x="3503" y="701"/>
                  </a:lnTo>
                  <a:lnTo>
                    <a:pt x="90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51"/>
            <p:cNvSpPr/>
            <p:nvPr/>
          </p:nvSpPr>
          <p:spPr>
            <a:xfrm>
              <a:off x="3150088" y="3791016"/>
              <a:ext cx="111841" cy="113978"/>
            </a:xfrm>
            <a:custGeom>
              <a:avLst/>
              <a:gdLst/>
              <a:ahLst/>
              <a:cxnLst/>
              <a:rect l="l" t="t" r="r" b="b"/>
              <a:pathLst>
                <a:path w="4238" h="4319" extrusionOk="0">
                  <a:moveTo>
                    <a:pt x="1002" y="0"/>
                  </a:moveTo>
                  <a:lnTo>
                    <a:pt x="435" y="1701"/>
                  </a:lnTo>
                  <a:lnTo>
                    <a:pt x="68" y="3036"/>
                  </a:lnTo>
                  <a:cubicBezTo>
                    <a:pt x="1" y="3303"/>
                    <a:pt x="134" y="3536"/>
                    <a:pt x="401" y="3636"/>
                  </a:cubicBezTo>
                  <a:lnTo>
                    <a:pt x="2903" y="4303"/>
                  </a:lnTo>
                  <a:cubicBezTo>
                    <a:pt x="2943" y="4313"/>
                    <a:pt x="2983" y="4318"/>
                    <a:pt x="3021" y="4318"/>
                  </a:cubicBezTo>
                  <a:cubicBezTo>
                    <a:pt x="3237" y="4318"/>
                    <a:pt x="3418" y="4168"/>
                    <a:pt x="3503" y="3970"/>
                  </a:cubicBezTo>
                  <a:lnTo>
                    <a:pt x="4237" y="867"/>
                  </a:lnTo>
                  <a:lnTo>
                    <a:pt x="100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51"/>
            <p:cNvSpPr/>
            <p:nvPr/>
          </p:nvSpPr>
          <p:spPr>
            <a:xfrm>
              <a:off x="3150985" y="3670868"/>
              <a:ext cx="140896" cy="226664"/>
            </a:xfrm>
            <a:custGeom>
              <a:avLst/>
              <a:gdLst/>
              <a:ahLst/>
              <a:cxnLst/>
              <a:rect l="l" t="t" r="r" b="b"/>
              <a:pathLst>
                <a:path w="5339" h="8589" extrusionOk="0">
                  <a:moveTo>
                    <a:pt x="4704" y="0"/>
                  </a:moveTo>
                  <a:cubicBezTo>
                    <a:pt x="4037" y="1468"/>
                    <a:pt x="3237" y="2836"/>
                    <a:pt x="2236" y="4103"/>
                  </a:cubicBezTo>
                  <a:cubicBezTo>
                    <a:pt x="1769" y="4670"/>
                    <a:pt x="1168" y="5338"/>
                    <a:pt x="435" y="5971"/>
                  </a:cubicBezTo>
                  <a:lnTo>
                    <a:pt x="68" y="7306"/>
                  </a:lnTo>
                  <a:cubicBezTo>
                    <a:pt x="1" y="7539"/>
                    <a:pt x="168" y="7806"/>
                    <a:pt x="401" y="7906"/>
                  </a:cubicBezTo>
                  <a:lnTo>
                    <a:pt x="2903" y="8573"/>
                  </a:lnTo>
                  <a:cubicBezTo>
                    <a:pt x="2943" y="8583"/>
                    <a:pt x="2983" y="8588"/>
                    <a:pt x="3021" y="8588"/>
                  </a:cubicBezTo>
                  <a:cubicBezTo>
                    <a:pt x="3237" y="8588"/>
                    <a:pt x="3418" y="8438"/>
                    <a:pt x="3503" y="8240"/>
                  </a:cubicBezTo>
                  <a:lnTo>
                    <a:pt x="5238" y="901"/>
                  </a:lnTo>
                  <a:cubicBezTo>
                    <a:pt x="5338" y="501"/>
                    <a:pt x="5105" y="100"/>
                    <a:pt x="4738" y="0"/>
                  </a:cubicBez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51"/>
            <p:cNvSpPr/>
            <p:nvPr/>
          </p:nvSpPr>
          <p:spPr>
            <a:xfrm>
              <a:off x="2974040" y="2609615"/>
              <a:ext cx="604780" cy="1609236"/>
            </a:xfrm>
            <a:custGeom>
              <a:avLst/>
              <a:gdLst/>
              <a:ahLst/>
              <a:cxnLst/>
              <a:rect l="l" t="t" r="r" b="b"/>
              <a:pathLst>
                <a:path w="22917" h="60979" extrusionOk="0">
                  <a:moveTo>
                    <a:pt x="21146" y="485"/>
                  </a:moveTo>
                  <a:cubicBezTo>
                    <a:pt x="21233" y="485"/>
                    <a:pt x="21323" y="492"/>
                    <a:pt x="21416" y="502"/>
                  </a:cubicBezTo>
                  <a:cubicBezTo>
                    <a:pt x="22016" y="702"/>
                    <a:pt x="22383" y="1303"/>
                    <a:pt x="22216" y="1903"/>
                  </a:cubicBezTo>
                  <a:lnTo>
                    <a:pt x="20415" y="8441"/>
                  </a:lnTo>
                  <a:lnTo>
                    <a:pt x="20282" y="8408"/>
                  </a:lnTo>
                  <a:lnTo>
                    <a:pt x="18280" y="7841"/>
                  </a:lnTo>
                  <a:lnTo>
                    <a:pt x="20082" y="1303"/>
                  </a:lnTo>
                  <a:cubicBezTo>
                    <a:pt x="20148" y="1036"/>
                    <a:pt x="20348" y="769"/>
                    <a:pt x="20582" y="636"/>
                  </a:cubicBezTo>
                  <a:cubicBezTo>
                    <a:pt x="20766" y="520"/>
                    <a:pt x="20951" y="485"/>
                    <a:pt x="21146" y="485"/>
                  </a:cubicBezTo>
                  <a:close/>
                  <a:moveTo>
                    <a:pt x="18214" y="8308"/>
                  </a:moveTo>
                  <a:lnTo>
                    <a:pt x="19281" y="8608"/>
                  </a:lnTo>
                  <a:lnTo>
                    <a:pt x="20382" y="8908"/>
                  </a:lnTo>
                  <a:lnTo>
                    <a:pt x="19548" y="11744"/>
                  </a:lnTo>
                  <a:lnTo>
                    <a:pt x="17413" y="11143"/>
                  </a:lnTo>
                  <a:lnTo>
                    <a:pt x="18214" y="8308"/>
                  </a:lnTo>
                  <a:close/>
                  <a:moveTo>
                    <a:pt x="17246" y="11610"/>
                  </a:moveTo>
                  <a:lnTo>
                    <a:pt x="19381" y="12177"/>
                  </a:lnTo>
                  <a:lnTo>
                    <a:pt x="11742" y="40331"/>
                  </a:lnTo>
                  <a:cubicBezTo>
                    <a:pt x="11675" y="40297"/>
                    <a:pt x="11575" y="40264"/>
                    <a:pt x="11509" y="40264"/>
                  </a:cubicBezTo>
                  <a:lnTo>
                    <a:pt x="9841" y="39797"/>
                  </a:lnTo>
                  <a:cubicBezTo>
                    <a:pt x="9741" y="39764"/>
                    <a:pt x="9674" y="39764"/>
                    <a:pt x="9574" y="39764"/>
                  </a:cubicBezTo>
                  <a:lnTo>
                    <a:pt x="17246" y="11610"/>
                  </a:lnTo>
                  <a:close/>
                  <a:moveTo>
                    <a:pt x="9741" y="40197"/>
                  </a:moveTo>
                  <a:lnTo>
                    <a:pt x="11409" y="40664"/>
                  </a:lnTo>
                  <a:cubicBezTo>
                    <a:pt x="11509" y="40731"/>
                    <a:pt x="11575" y="40764"/>
                    <a:pt x="11609" y="40798"/>
                  </a:cubicBezTo>
                  <a:cubicBezTo>
                    <a:pt x="11709" y="40931"/>
                    <a:pt x="11776" y="41064"/>
                    <a:pt x="11742" y="41231"/>
                  </a:cubicBezTo>
                  <a:lnTo>
                    <a:pt x="10741" y="45268"/>
                  </a:lnTo>
                  <a:lnTo>
                    <a:pt x="7939" y="44500"/>
                  </a:lnTo>
                  <a:lnTo>
                    <a:pt x="9174" y="40597"/>
                  </a:lnTo>
                  <a:cubicBezTo>
                    <a:pt x="9207" y="40431"/>
                    <a:pt x="9340" y="40331"/>
                    <a:pt x="9507" y="40264"/>
                  </a:cubicBezTo>
                  <a:cubicBezTo>
                    <a:pt x="9541" y="40264"/>
                    <a:pt x="9574" y="40197"/>
                    <a:pt x="9607" y="40197"/>
                  </a:cubicBezTo>
                  <a:close/>
                  <a:moveTo>
                    <a:pt x="7773" y="45067"/>
                  </a:moveTo>
                  <a:lnTo>
                    <a:pt x="8573" y="45268"/>
                  </a:lnTo>
                  <a:lnTo>
                    <a:pt x="9441" y="45468"/>
                  </a:lnTo>
                  <a:lnTo>
                    <a:pt x="10608" y="45801"/>
                  </a:lnTo>
                  <a:lnTo>
                    <a:pt x="10441" y="46435"/>
                  </a:lnTo>
                  <a:lnTo>
                    <a:pt x="9908" y="48637"/>
                  </a:lnTo>
                  <a:cubicBezTo>
                    <a:pt x="9908" y="48670"/>
                    <a:pt x="9874" y="48670"/>
                    <a:pt x="9874" y="48737"/>
                  </a:cubicBezTo>
                  <a:lnTo>
                    <a:pt x="9841" y="48770"/>
                  </a:lnTo>
                  <a:lnTo>
                    <a:pt x="9774" y="48803"/>
                  </a:lnTo>
                  <a:cubicBezTo>
                    <a:pt x="9741" y="48837"/>
                    <a:pt x="9674" y="48837"/>
                    <a:pt x="9607" y="48837"/>
                  </a:cubicBezTo>
                  <a:lnTo>
                    <a:pt x="8540" y="48570"/>
                  </a:lnTo>
                  <a:lnTo>
                    <a:pt x="7406" y="48270"/>
                  </a:lnTo>
                  <a:lnTo>
                    <a:pt x="7106" y="48170"/>
                  </a:lnTo>
                  <a:cubicBezTo>
                    <a:pt x="7072" y="48170"/>
                    <a:pt x="7005" y="48136"/>
                    <a:pt x="7005" y="48070"/>
                  </a:cubicBezTo>
                  <a:cubicBezTo>
                    <a:pt x="7005" y="48003"/>
                    <a:pt x="7005" y="48003"/>
                    <a:pt x="6939" y="47969"/>
                  </a:cubicBezTo>
                  <a:lnTo>
                    <a:pt x="6939" y="47936"/>
                  </a:lnTo>
                  <a:lnTo>
                    <a:pt x="6939" y="47836"/>
                  </a:lnTo>
                  <a:lnTo>
                    <a:pt x="7606" y="45668"/>
                  </a:lnTo>
                  <a:lnTo>
                    <a:pt x="7773" y="45067"/>
                  </a:lnTo>
                  <a:close/>
                  <a:moveTo>
                    <a:pt x="7206" y="48637"/>
                  </a:moveTo>
                  <a:lnTo>
                    <a:pt x="9374" y="49237"/>
                  </a:lnTo>
                  <a:cubicBezTo>
                    <a:pt x="9374" y="51605"/>
                    <a:pt x="9107" y="53774"/>
                    <a:pt x="8573" y="55808"/>
                  </a:cubicBezTo>
                  <a:cubicBezTo>
                    <a:pt x="8244" y="55629"/>
                    <a:pt x="7861" y="55503"/>
                    <a:pt x="7497" y="55503"/>
                  </a:cubicBezTo>
                  <a:cubicBezTo>
                    <a:pt x="7455" y="55503"/>
                    <a:pt x="7414" y="55505"/>
                    <a:pt x="7372" y="55508"/>
                  </a:cubicBezTo>
                  <a:cubicBezTo>
                    <a:pt x="6172" y="55608"/>
                    <a:pt x="5238" y="56842"/>
                    <a:pt x="4037" y="57176"/>
                  </a:cubicBezTo>
                  <a:cubicBezTo>
                    <a:pt x="3870" y="57243"/>
                    <a:pt x="3736" y="57276"/>
                    <a:pt x="3570" y="57276"/>
                  </a:cubicBezTo>
                  <a:cubicBezTo>
                    <a:pt x="3703" y="57109"/>
                    <a:pt x="3770" y="56909"/>
                    <a:pt x="3870" y="56742"/>
                  </a:cubicBezTo>
                  <a:cubicBezTo>
                    <a:pt x="4370" y="55675"/>
                    <a:pt x="4771" y="54608"/>
                    <a:pt x="5137" y="53507"/>
                  </a:cubicBezTo>
                  <a:cubicBezTo>
                    <a:pt x="5338" y="53040"/>
                    <a:pt x="5504" y="52573"/>
                    <a:pt x="5705" y="52072"/>
                  </a:cubicBezTo>
                  <a:cubicBezTo>
                    <a:pt x="6172" y="50838"/>
                    <a:pt x="6672" y="49704"/>
                    <a:pt x="7206" y="48637"/>
                  </a:cubicBezTo>
                  <a:close/>
                  <a:moveTo>
                    <a:pt x="21115" y="0"/>
                  </a:moveTo>
                  <a:cubicBezTo>
                    <a:pt x="20845" y="0"/>
                    <a:pt x="20589" y="82"/>
                    <a:pt x="20348" y="235"/>
                  </a:cubicBezTo>
                  <a:cubicBezTo>
                    <a:pt x="19948" y="435"/>
                    <a:pt x="19715" y="769"/>
                    <a:pt x="19581" y="1169"/>
                  </a:cubicBezTo>
                  <a:lnTo>
                    <a:pt x="17747" y="7941"/>
                  </a:lnTo>
                  <a:lnTo>
                    <a:pt x="16812" y="11243"/>
                  </a:lnTo>
                  <a:lnTo>
                    <a:pt x="9040" y="39930"/>
                  </a:lnTo>
                  <a:cubicBezTo>
                    <a:pt x="8873" y="40064"/>
                    <a:pt x="8740" y="40197"/>
                    <a:pt x="8673" y="40431"/>
                  </a:cubicBezTo>
                  <a:lnTo>
                    <a:pt x="7406" y="44634"/>
                  </a:lnTo>
                  <a:lnTo>
                    <a:pt x="6505" y="47669"/>
                  </a:lnTo>
                  <a:cubicBezTo>
                    <a:pt x="6438" y="47836"/>
                    <a:pt x="6438" y="48036"/>
                    <a:pt x="6538" y="48236"/>
                  </a:cubicBezTo>
                  <a:cubicBezTo>
                    <a:pt x="6572" y="48303"/>
                    <a:pt x="6605" y="48336"/>
                    <a:pt x="6705" y="48436"/>
                  </a:cubicBezTo>
                  <a:cubicBezTo>
                    <a:pt x="6172" y="49471"/>
                    <a:pt x="5671" y="50638"/>
                    <a:pt x="5204" y="51839"/>
                  </a:cubicBezTo>
                  <a:cubicBezTo>
                    <a:pt x="5004" y="52339"/>
                    <a:pt x="4837" y="52806"/>
                    <a:pt x="4670" y="53307"/>
                  </a:cubicBezTo>
                  <a:cubicBezTo>
                    <a:pt x="4270" y="54341"/>
                    <a:pt x="3903" y="55441"/>
                    <a:pt x="3370" y="56476"/>
                  </a:cubicBezTo>
                  <a:cubicBezTo>
                    <a:pt x="3269" y="56676"/>
                    <a:pt x="3169" y="56909"/>
                    <a:pt x="3036" y="57109"/>
                  </a:cubicBezTo>
                  <a:cubicBezTo>
                    <a:pt x="2335" y="58243"/>
                    <a:pt x="1435" y="58944"/>
                    <a:pt x="434" y="59745"/>
                  </a:cubicBezTo>
                  <a:lnTo>
                    <a:pt x="234" y="59911"/>
                  </a:lnTo>
                  <a:cubicBezTo>
                    <a:pt x="0" y="60111"/>
                    <a:pt x="0" y="60278"/>
                    <a:pt x="0" y="60412"/>
                  </a:cubicBezTo>
                  <a:cubicBezTo>
                    <a:pt x="0" y="60512"/>
                    <a:pt x="101" y="60645"/>
                    <a:pt x="367" y="60779"/>
                  </a:cubicBezTo>
                  <a:cubicBezTo>
                    <a:pt x="509" y="60820"/>
                    <a:pt x="695" y="60842"/>
                    <a:pt x="913" y="60842"/>
                  </a:cubicBezTo>
                  <a:cubicBezTo>
                    <a:pt x="1928" y="60842"/>
                    <a:pt x="3647" y="60356"/>
                    <a:pt x="4937" y="59011"/>
                  </a:cubicBezTo>
                  <a:cubicBezTo>
                    <a:pt x="5004" y="58977"/>
                    <a:pt x="5338" y="58610"/>
                    <a:pt x="5604" y="58277"/>
                  </a:cubicBezTo>
                  <a:lnTo>
                    <a:pt x="5604" y="58277"/>
                  </a:lnTo>
                  <a:cubicBezTo>
                    <a:pt x="5538" y="59278"/>
                    <a:pt x="4937" y="59878"/>
                    <a:pt x="4604" y="60278"/>
                  </a:cubicBezTo>
                  <a:cubicBezTo>
                    <a:pt x="4404" y="60478"/>
                    <a:pt x="4270" y="60645"/>
                    <a:pt x="4370" y="60812"/>
                  </a:cubicBezTo>
                  <a:cubicBezTo>
                    <a:pt x="4404" y="60912"/>
                    <a:pt x="4504" y="60979"/>
                    <a:pt x="4670" y="60979"/>
                  </a:cubicBezTo>
                  <a:cubicBezTo>
                    <a:pt x="6805" y="60945"/>
                    <a:pt x="8273" y="58477"/>
                    <a:pt x="8907" y="56175"/>
                  </a:cubicBezTo>
                  <a:lnTo>
                    <a:pt x="8940" y="56109"/>
                  </a:lnTo>
                  <a:cubicBezTo>
                    <a:pt x="8940" y="56042"/>
                    <a:pt x="8974" y="55975"/>
                    <a:pt x="8974" y="55942"/>
                  </a:cubicBezTo>
                  <a:cubicBezTo>
                    <a:pt x="9574" y="53840"/>
                    <a:pt x="9807" y="51639"/>
                    <a:pt x="9774" y="49237"/>
                  </a:cubicBezTo>
                  <a:lnTo>
                    <a:pt x="9874" y="49237"/>
                  </a:lnTo>
                  <a:cubicBezTo>
                    <a:pt x="9908" y="49237"/>
                    <a:pt x="9974" y="49170"/>
                    <a:pt x="10041" y="49170"/>
                  </a:cubicBezTo>
                  <a:cubicBezTo>
                    <a:pt x="10208" y="49104"/>
                    <a:pt x="10308" y="48937"/>
                    <a:pt x="10375" y="48703"/>
                  </a:cubicBezTo>
                  <a:lnTo>
                    <a:pt x="11108" y="45634"/>
                  </a:lnTo>
                  <a:lnTo>
                    <a:pt x="12176" y="41331"/>
                  </a:lnTo>
                  <a:cubicBezTo>
                    <a:pt x="12209" y="41131"/>
                    <a:pt x="12209" y="40931"/>
                    <a:pt x="12109" y="40698"/>
                  </a:cubicBezTo>
                  <a:lnTo>
                    <a:pt x="19915" y="12010"/>
                  </a:lnTo>
                  <a:lnTo>
                    <a:pt x="20849" y="8741"/>
                  </a:lnTo>
                  <a:lnTo>
                    <a:pt x="22650" y="1970"/>
                  </a:lnTo>
                  <a:cubicBezTo>
                    <a:pt x="22917" y="1169"/>
                    <a:pt x="22417" y="269"/>
                    <a:pt x="21549" y="68"/>
                  </a:cubicBezTo>
                  <a:cubicBezTo>
                    <a:pt x="21400" y="23"/>
                    <a:pt x="21256" y="0"/>
                    <a:pt x="21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TextBox 24"/>
          <p:cNvSpPr txBox="1"/>
          <p:nvPr/>
        </p:nvSpPr>
        <p:spPr>
          <a:xfrm>
            <a:off x="771467" y="770988"/>
            <a:ext cx="7601066" cy="4031873"/>
          </a:xfrm>
          <a:prstGeom prst="rect">
            <a:avLst/>
          </a:prstGeom>
          <a:noFill/>
        </p:spPr>
        <p:txBody>
          <a:bodyPr wrap="square">
            <a:spAutoFit/>
          </a:bodyPr>
          <a:lstStyle/>
          <a:p>
            <a:pPr algn="just"/>
            <a:r>
              <a:rPr lang="vi-VN" sz="1600" b="0" i="0" dirty="0">
                <a:solidFill>
                  <a:srgbClr val="000000"/>
                </a:solidFill>
                <a:effectLst/>
                <a:latin typeface="+mj-lt"/>
              </a:rPr>
              <a:t> </a:t>
            </a:r>
            <a:r>
              <a:rPr lang="en-US" sz="1600" dirty="0">
                <a:latin typeface="+mj-lt"/>
              </a:rPr>
              <a:t>    </a:t>
            </a:r>
            <a:r>
              <a:rPr lang="vi-VN" sz="1600" b="0" i="0" dirty="0">
                <a:solidFill>
                  <a:srgbClr val="000000"/>
                </a:solidFill>
                <a:effectLst/>
                <a:latin typeface="+mj-lt"/>
              </a:rPr>
              <a:t>Phụ nữ Việt Nam xưa hay mặc áo lối mớ ba, mớ bảy, tức là mặc nhiều áo cánh lồng vào nhau. Tuy nhiên, với phong cách tế nhị, kín đáo, người phụ nữ Việt thường mặc chiếc áo dài thẫm màu bên ngoài, lấp ló bên trong mới là các lớp áo cánh nhiều màu (vàng mỡ gà, vàng chanh, hồng cánh sen, hồng đào, xanh hồ thủy,…)</a:t>
            </a:r>
          </a:p>
          <a:p>
            <a:pPr algn="just"/>
            <a:r>
              <a:rPr lang="vi-VN" sz="1600" b="0" i="0" dirty="0">
                <a:solidFill>
                  <a:srgbClr val="000000"/>
                </a:solidFill>
                <a:effectLst/>
                <a:latin typeface="+mj-lt"/>
              </a:rPr>
              <a:t>      Từ đầu thế kỉ XIX đến sau năm 1945, ở một số vùng, người ta mặc áo dài kể cả khi lao động nặng nhọc. Áo dài phụ nữ có hai loại: áo tứ thân và áo năm thân. Phổ biến hơn là áo tứ thân, được may từ bốn mảnh vải, hai mảnh sau ghép liền ở giữa sống lưng. Đằng trước là hai vạt áo, không có khuy, khi mặc bỏ buông hoặc buộc thắt vào nhau. Áo năm thân cũng may như áo tứ thân, chỉ có điều vạt trước phía trái may ghép từ hai thân vải, thành ra rộng gấp đôi vạt phải.</a:t>
            </a:r>
          </a:p>
          <a:p>
            <a:pPr algn="just"/>
            <a:r>
              <a:rPr lang="vi-VN" sz="1600" b="0" i="0" dirty="0">
                <a:solidFill>
                  <a:srgbClr val="000000"/>
                </a:solidFill>
                <a:effectLst/>
                <a:latin typeface="+mj-lt"/>
              </a:rPr>
              <a:t>        Từ những năm 30 của thế kỉ XX, chiếc áo dài cổ truyền được cải tiến dần thành chiếc áo tân thời. Chiếc áo tân thời là sự kết hợp hài hòa giữa phong cách dân tộc tế nhị, kín đáo với phong cách phương Tây hiện đại, trẻ trung.</a:t>
            </a:r>
          </a:p>
          <a:p>
            <a:pPr algn="just"/>
            <a:r>
              <a:rPr lang="vi-VN" sz="1600" b="0" i="0" dirty="0">
                <a:solidFill>
                  <a:srgbClr val="000000"/>
                </a:solidFill>
                <a:effectLst/>
                <a:latin typeface="+mj-lt"/>
              </a:rPr>
              <a:t>      Áo dài trở thành biểu tượng cho y phục truyền thống của Việt Nam. Trong tà áo dài, hình ảnh người phụ nữ Việt Nam như đẹp hơn, tự nhiên, mềm mại và thanh thoát hơn.</a:t>
            </a:r>
          </a:p>
          <a:p>
            <a:pPr algn="r"/>
            <a:r>
              <a:rPr lang="vi-VN" sz="1600" b="1" i="0" dirty="0">
                <a:solidFill>
                  <a:srgbClr val="000000"/>
                </a:solidFill>
                <a:effectLst/>
                <a:latin typeface="+mj-lt"/>
              </a:rPr>
              <a:t>Theo TRẦN NGỌC THÊM</a:t>
            </a:r>
            <a:endParaRPr lang="vi-VN" sz="1600" b="0" i="0" dirty="0">
              <a:solidFill>
                <a:srgbClr val="000000"/>
              </a:solidFill>
              <a:effectLst/>
              <a:latin typeface="+mj-lt"/>
            </a:endParaRPr>
          </a:p>
        </p:txBody>
      </p:sp>
      <p:sp>
        <p:nvSpPr>
          <p:cNvPr id="26" name="TextBox 25"/>
          <p:cNvSpPr txBox="1"/>
          <p:nvPr/>
        </p:nvSpPr>
        <p:spPr>
          <a:xfrm>
            <a:off x="3384958" y="444617"/>
            <a:ext cx="2374084" cy="369332"/>
          </a:xfrm>
          <a:prstGeom prst="rect">
            <a:avLst/>
          </a:prstGeom>
          <a:noFill/>
        </p:spPr>
        <p:txBody>
          <a:bodyPr wrap="square" rtlCol="0">
            <a:spAutoFit/>
          </a:bodyPr>
          <a:lstStyle/>
          <a:p>
            <a:r>
              <a:rPr lang="en-US" sz="1800" dirty="0" err="1">
                <a:latin typeface="SVN-UT Triumph" panose="00000500000000000000" pitchFamily="50" charset="0"/>
              </a:rPr>
              <a:t>Tà</a:t>
            </a:r>
            <a:r>
              <a:rPr lang="en-US" sz="1800" dirty="0">
                <a:latin typeface="SVN-UT Triumph" panose="00000500000000000000" pitchFamily="50" charset="0"/>
              </a:rPr>
              <a:t> </a:t>
            </a:r>
            <a:r>
              <a:rPr lang="en-US" sz="1800" dirty="0" err="1">
                <a:latin typeface="SVN-UT Triumph" panose="00000500000000000000" pitchFamily="50" charset="0"/>
              </a:rPr>
              <a:t>áo</a:t>
            </a:r>
            <a:r>
              <a:rPr lang="en-US" sz="1800" dirty="0">
                <a:latin typeface="SVN-UT Triumph" panose="00000500000000000000" pitchFamily="50" charset="0"/>
              </a:rPr>
              <a:t> </a:t>
            </a:r>
            <a:r>
              <a:rPr lang="en-US" sz="1800" dirty="0" err="1">
                <a:latin typeface="SVN-UT Triumph" panose="00000500000000000000" pitchFamily="50" charset="0"/>
              </a:rPr>
              <a:t>dài</a:t>
            </a:r>
            <a:r>
              <a:rPr lang="en-US" sz="1800" dirty="0">
                <a:latin typeface="SVN-UT Triumph" panose="00000500000000000000" pitchFamily="50" charset="0"/>
              </a:rPr>
              <a:t> </a:t>
            </a:r>
            <a:r>
              <a:rPr lang="en-US" sz="1800" dirty="0" err="1">
                <a:latin typeface="SVN-UT Triumph" panose="00000500000000000000" pitchFamily="50" charset="0"/>
              </a:rPr>
              <a:t>Việt</a:t>
            </a:r>
            <a:r>
              <a:rPr lang="en-US" sz="1800" dirty="0">
                <a:latin typeface="SVN-UT Triumph" panose="00000500000000000000" pitchFamily="50" charset="0"/>
              </a:rPr>
              <a:t> Nam</a:t>
            </a:r>
          </a:p>
        </p:txBody>
      </p:sp>
      <p:grpSp>
        <p:nvGrpSpPr>
          <p:cNvPr id="2" name="Group 1"/>
          <p:cNvGrpSpPr/>
          <p:nvPr/>
        </p:nvGrpSpPr>
        <p:grpSpPr>
          <a:xfrm>
            <a:off x="138482" y="94263"/>
            <a:ext cx="3183558" cy="655506"/>
            <a:chOff x="3557318" y="25009"/>
            <a:chExt cx="2724598" cy="491781"/>
          </a:xfrm>
        </p:grpSpPr>
        <p:grpSp>
          <p:nvGrpSpPr>
            <p:cNvPr id="3" name="Group 2"/>
            <p:cNvGrpSpPr/>
            <p:nvPr/>
          </p:nvGrpSpPr>
          <p:grpSpPr>
            <a:xfrm>
              <a:off x="3557318" y="25009"/>
              <a:ext cx="2724598" cy="491781"/>
              <a:chOff x="3805847" y="1518455"/>
              <a:chExt cx="2724598" cy="491781"/>
            </a:xfrm>
          </p:grpSpPr>
          <p:sp>
            <p:nvSpPr>
              <p:cNvPr id="5" name="Flowchart: Alternate Process 4"/>
              <p:cNvSpPr/>
              <p:nvPr/>
            </p:nvSpPr>
            <p:spPr>
              <a:xfrm>
                <a:off x="3840483" y="1547447"/>
                <a:ext cx="2689962" cy="444854"/>
              </a:xfrm>
              <a:prstGeom prst="flowChartAlternateProcess">
                <a:avLst/>
              </a:prstGeom>
              <a:solidFill>
                <a:srgbClr val="FFFF99"/>
              </a:solidFill>
              <a:ln w="28575" cap="flat" cmpd="sng" algn="ctr">
                <a:solidFill>
                  <a:srgbClr val="FC7095"/>
                </a:solidFill>
                <a:prstDash val="solid"/>
              </a:ln>
              <a:effectLst/>
            </p:spPr>
            <p:txBody>
              <a:bodyPr rtlCol="0" anchor="ctr"/>
              <a:lstStyle/>
              <a:p>
                <a:pPr marL="0" marR="0" lvl="0" indent="0" algn="ctr" defTabSz="60960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a:ln>
                    <a:noFill/>
                  </a:ln>
                  <a:solidFill>
                    <a:srgbClr val="FFFFFF"/>
                  </a:solidFill>
                  <a:effectLst/>
                  <a:uLnTx/>
                  <a:uFillTx/>
                  <a:latin typeface="Arial" panose="020B0604020202020204"/>
                  <a:ea typeface="Microsoft YaHei" panose="020B0503020204020204" charset="-122"/>
                  <a:cs typeface="+mn-cs"/>
                </a:endParaRPr>
              </a:p>
            </p:txBody>
          </p:sp>
          <p:pic>
            <p:nvPicPr>
              <p:cNvPr id="6" name="Picture 5"/>
              <p:cNvPicPr>
                <a:picLocks noChangeAspect="1"/>
              </p:cNvPicPr>
              <p:nvPr/>
            </p:nvPicPr>
            <p:blipFill>
              <a:blip r:embed="rId3"/>
              <a:stretch>
                <a:fillRect/>
              </a:stretch>
            </p:blipFill>
            <p:spPr>
              <a:xfrm rot="16200000">
                <a:off x="3819132" y="1505170"/>
                <a:ext cx="491781" cy="518351"/>
              </a:xfrm>
              <a:prstGeom prst="rect">
                <a:avLst/>
              </a:prstGeom>
            </p:spPr>
          </p:pic>
        </p:grpSp>
        <p:sp>
          <p:nvSpPr>
            <p:cNvPr id="4" name="TextBox 3"/>
            <p:cNvSpPr txBox="1"/>
            <p:nvPr/>
          </p:nvSpPr>
          <p:spPr>
            <a:xfrm>
              <a:off x="4060480" y="107686"/>
              <a:ext cx="2156820" cy="277084"/>
            </a:xfrm>
            <a:prstGeom prst="rect">
              <a:avLst/>
            </a:prstGeom>
            <a:noFill/>
          </p:spPr>
          <p:txBody>
            <a:bodyPr wrap="square" rtlCol="0">
              <a:spAutoFit/>
            </a:bodyPr>
            <a:lstStyle/>
            <a:p>
              <a:pPr marL="0" marR="0" lvl="0" indent="0" algn="ctr" defTabSz="60960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sysClr val="windowText" lastClr="000000"/>
                  </a:solidFill>
                  <a:effectLst/>
                  <a:uLnTx/>
                  <a:uFillTx/>
                  <a:latin typeface="UTM Avo" panose="02040603050506020204" pitchFamily="18" charset="0"/>
                  <a:ea typeface="Microsoft YaHei" panose="020B0503020204020204" charset="-122"/>
                </a:rPr>
                <a:t>Luyện </a:t>
              </a:r>
              <a:r>
                <a:rPr kumimoji="0" lang="en-US" sz="1800" b="0" i="0" u="none" strike="noStrike" kern="1200" cap="none" spc="0" normalizeH="0" baseline="0" noProof="0" dirty="0" err="1">
                  <a:ln>
                    <a:noFill/>
                  </a:ln>
                  <a:solidFill>
                    <a:sysClr val="windowText" lastClr="000000"/>
                  </a:solidFill>
                  <a:effectLst/>
                  <a:uLnTx/>
                  <a:uFillTx/>
                  <a:latin typeface="UTM Avo" panose="02040603050506020204" pitchFamily="18" charset="0"/>
                  <a:ea typeface="Microsoft YaHei" panose="020B0503020204020204" charset="-122"/>
                </a:rPr>
                <a:t>đọc</a:t>
              </a:r>
              <a:r>
                <a:rPr kumimoji="0" lang="en-US" sz="1800" b="0" i="0" u="none" strike="noStrike" kern="1200" cap="none" spc="0" normalizeH="0" baseline="0" noProof="0" dirty="0">
                  <a:ln>
                    <a:noFill/>
                  </a:ln>
                  <a:solidFill>
                    <a:sysClr val="windowText" lastClr="000000"/>
                  </a:solidFill>
                  <a:effectLst/>
                  <a:uLnTx/>
                  <a:uFillTx/>
                  <a:latin typeface="UTM Avo" panose="02040603050506020204" pitchFamily="18" charset="0"/>
                  <a:ea typeface="Microsoft YaHei" panose="020B0503020204020204" charset="-122"/>
                </a:rPr>
                <a:t> </a:t>
              </a:r>
              <a:r>
                <a:rPr kumimoji="0" lang="en-US" sz="1800" b="0" i="0" u="none" strike="noStrike" kern="1200" cap="none" spc="0" normalizeH="0" baseline="0" noProof="0" dirty="0" err="1">
                  <a:ln>
                    <a:noFill/>
                  </a:ln>
                  <a:solidFill>
                    <a:sysClr val="windowText" lastClr="000000"/>
                  </a:solidFill>
                  <a:effectLst/>
                  <a:uLnTx/>
                  <a:uFillTx/>
                  <a:latin typeface="UTM Avo" panose="02040603050506020204" pitchFamily="18" charset="0"/>
                  <a:ea typeface="Microsoft YaHei" panose="020B0503020204020204" charset="-122"/>
                </a:rPr>
                <a:t>diễn</a:t>
              </a:r>
              <a:r>
                <a:rPr kumimoji="0" lang="en-US" sz="1800" b="0" i="0" u="none" strike="noStrike" kern="1200" cap="none" spc="0" normalizeH="0" baseline="0" noProof="0" dirty="0">
                  <a:ln>
                    <a:noFill/>
                  </a:ln>
                  <a:solidFill>
                    <a:sysClr val="windowText" lastClr="000000"/>
                  </a:solidFill>
                  <a:effectLst/>
                  <a:uLnTx/>
                  <a:uFillTx/>
                  <a:latin typeface="UTM Avo" panose="02040603050506020204" pitchFamily="18" charset="0"/>
                  <a:ea typeface="Microsoft YaHei" panose="020B0503020204020204" charset="-122"/>
                </a:rPr>
                <a:t> </a:t>
              </a:r>
              <a:r>
                <a:rPr kumimoji="0" lang="en-US" sz="1800" b="0" i="0" u="none" strike="noStrike" kern="1200" cap="none" spc="0" normalizeH="0" baseline="0" noProof="0" dirty="0" err="1">
                  <a:ln>
                    <a:noFill/>
                  </a:ln>
                  <a:solidFill>
                    <a:sysClr val="windowText" lastClr="000000"/>
                  </a:solidFill>
                  <a:effectLst/>
                  <a:uLnTx/>
                  <a:uFillTx/>
                  <a:latin typeface="UTM Avo" panose="02040603050506020204" pitchFamily="18" charset="0"/>
                  <a:ea typeface="Microsoft YaHei" panose="020B0503020204020204" charset="-122"/>
                </a:rPr>
                <a:t>cảm</a:t>
              </a:r>
              <a:endParaRPr kumimoji="0" lang="en-US" sz="1800" b="0" i="0" u="none" strike="noStrike" kern="1200" cap="none" spc="0" normalizeH="0" baseline="0" noProof="0" dirty="0">
                <a:ln>
                  <a:noFill/>
                </a:ln>
                <a:solidFill>
                  <a:sysClr val="windowText" lastClr="000000"/>
                </a:solidFill>
                <a:effectLst/>
                <a:uLnTx/>
                <a:uFillTx/>
                <a:latin typeface="UTM Avo" panose="02040603050506020204" pitchFamily="18" charset="0"/>
                <a:ea typeface="Microsoft YaHei" panose="020B0503020204020204" charset="-122"/>
              </a:endParaRPr>
            </a:p>
          </p:txBody>
        </p:sp>
      </p:grpSp>
      <p:grpSp>
        <p:nvGrpSpPr>
          <p:cNvPr id="7" name="Group 6"/>
          <p:cNvGrpSpPr/>
          <p:nvPr/>
        </p:nvGrpSpPr>
        <p:grpSpPr>
          <a:xfrm>
            <a:off x="6327205" y="58723"/>
            <a:ext cx="2541141" cy="716987"/>
            <a:chOff x="8488" y="240"/>
            <a:chExt cx="4766" cy="1305"/>
          </a:xfrm>
        </p:grpSpPr>
        <p:pic>
          <p:nvPicPr>
            <p:cNvPr id="8" name="图片 2" descr="2"/>
            <p:cNvPicPr>
              <a:picLocks noChangeAspect="1"/>
            </p:cNvPicPr>
            <p:nvPr/>
          </p:nvPicPr>
          <p:blipFill>
            <a:blip r:embed="rId4"/>
            <a:srcRect t="14073" b="31246"/>
            <a:stretch>
              <a:fillRect/>
            </a:stretch>
          </p:blipFill>
          <p:spPr>
            <a:xfrm>
              <a:off x="11113" y="240"/>
              <a:ext cx="2141" cy="1129"/>
            </a:xfrm>
            <a:prstGeom prst="rect">
              <a:avLst/>
            </a:prstGeom>
          </p:spPr>
        </p:pic>
        <p:sp>
          <p:nvSpPr>
            <p:cNvPr id="9" name="Rounded Rectangle 20"/>
            <p:cNvSpPr/>
            <p:nvPr/>
          </p:nvSpPr>
          <p:spPr>
            <a:xfrm>
              <a:off x="8488" y="397"/>
              <a:ext cx="2828" cy="1148"/>
            </a:xfrm>
            <a:prstGeom prst="roundRect">
              <a:avLst/>
            </a:prstGeom>
            <a:solidFill>
              <a:srgbClr val="FFD670">
                <a:lumMod val="60000"/>
                <a:lumOff val="40000"/>
              </a:srgbClr>
            </a:solidFill>
            <a:ln w="25400" cap="flat" cmpd="sng" algn="ctr">
              <a:solidFill>
                <a:srgbClr val="FFD67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b="1" i="0" u="none" strike="noStrike" kern="1200" cap="none" spc="0" normalizeH="0" baseline="0" noProof="0" dirty="0" err="1">
                  <a:ln>
                    <a:noFill/>
                  </a:ln>
                  <a:solidFill>
                    <a:srgbClr val="F09420"/>
                  </a:solidFill>
                  <a:effectLst/>
                  <a:uLnTx/>
                  <a:uFillTx/>
                  <a:latin typeface="Calibri" panose="020F0502020204030204" charset="0"/>
                  <a:ea typeface="+mn-ea"/>
                  <a:cs typeface="Calibri" panose="020F0502020204030204" charset="0"/>
                </a:rPr>
                <a:t>Thảo</a:t>
              </a:r>
              <a:r>
                <a:rPr kumimoji="0" lang="en-US" b="1" i="0" u="none" strike="noStrike" kern="1200" cap="none" spc="0" normalizeH="0" baseline="0" noProof="0" dirty="0">
                  <a:ln>
                    <a:noFill/>
                  </a:ln>
                  <a:solidFill>
                    <a:srgbClr val="F09420"/>
                  </a:solidFill>
                  <a:effectLst/>
                  <a:uLnTx/>
                  <a:uFillTx/>
                  <a:latin typeface="Calibri" panose="020F0502020204030204" charset="0"/>
                  <a:ea typeface="+mn-ea"/>
                  <a:cs typeface="Calibri" panose="020F0502020204030204" charset="0"/>
                </a:rPr>
                <a:t> </a:t>
              </a:r>
              <a:r>
                <a:rPr kumimoji="0" lang="en-US" b="1" i="0" u="none" strike="noStrike" kern="1200" cap="none" spc="0" normalizeH="0" baseline="0" noProof="0" dirty="0" err="1">
                  <a:ln>
                    <a:noFill/>
                  </a:ln>
                  <a:solidFill>
                    <a:srgbClr val="F09420"/>
                  </a:solidFill>
                  <a:effectLst/>
                  <a:uLnTx/>
                  <a:uFillTx/>
                  <a:latin typeface="Calibri" panose="020F0502020204030204" charset="0"/>
                  <a:ea typeface="+mn-ea"/>
                  <a:cs typeface="Calibri" panose="020F0502020204030204" charset="0"/>
                </a:rPr>
                <a:t>luận</a:t>
              </a:r>
              <a:r>
                <a:rPr kumimoji="0" lang="en-US" b="1" i="0" u="none" strike="noStrike" kern="1200" cap="none" spc="0" normalizeH="0" baseline="0" noProof="0" dirty="0">
                  <a:ln>
                    <a:noFill/>
                  </a:ln>
                  <a:solidFill>
                    <a:srgbClr val="F09420"/>
                  </a:solidFill>
                  <a:effectLst/>
                  <a:uLnTx/>
                  <a:uFillTx/>
                  <a:latin typeface="Calibri" panose="020F0502020204030204" charset="0"/>
                  <a:ea typeface="+mn-ea"/>
                  <a:cs typeface="Calibri" panose="020F0502020204030204" charset="0"/>
                </a:rPr>
                <a:t> </a:t>
              </a:r>
              <a:r>
                <a:rPr kumimoji="0" lang="en-US" b="1" i="0" u="none" strike="noStrike" kern="1200" cap="none" spc="0" normalizeH="0" baseline="0" noProof="0" dirty="0" err="1">
                  <a:ln>
                    <a:noFill/>
                  </a:ln>
                  <a:solidFill>
                    <a:srgbClr val="F09420"/>
                  </a:solidFill>
                  <a:effectLst/>
                  <a:uLnTx/>
                  <a:uFillTx/>
                  <a:latin typeface="Calibri" panose="020F0502020204030204" charset="0"/>
                  <a:ea typeface="+mn-ea"/>
                  <a:cs typeface="Calibri" panose="020F0502020204030204" charset="0"/>
                </a:rPr>
                <a:t>nhóm</a:t>
              </a:r>
              <a:r>
                <a:rPr kumimoji="0" lang="en-US" b="1" i="0" u="none" strike="noStrike" kern="1200" cap="none" spc="0" normalizeH="0" baseline="0" noProof="0" dirty="0">
                  <a:ln>
                    <a:noFill/>
                  </a:ln>
                  <a:solidFill>
                    <a:srgbClr val="F09420"/>
                  </a:solidFill>
                  <a:effectLst/>
                  <a:uLnTx/>
                  <a:uFillTx/>
                  <a:latin typeface="Calibri" panose="020F0502020204030204" charset="0"/>
                  <a:ea typeface="+mn-ea"/>
                  <a:cs typeface="Calibri" panose="020F0502020204030204" charset="0"/>
                </a:rPr>
                <a:t> </a:t>
              </a:r>
              <a:r>
                <a:rPr kumimoji="0" lang="en-US" b="1" i="0" u="none" strike="noStrike" kern="1200" cap="none" spc="0" normalizeH="0" baseline="0" noProof="0" dirty="0" err="1">
                  <a:ln>
                    <a:noFill/>
                  </a:ln>
                  <a:solidFill>
                    <a:srgbClr val="F09420"/>
                  </a:solidFill>
                  <a:effectLst/>
                  <a:uLnTx/>
                  <a:uFillTx/>
                  <a:latin typeface="Calibri" panose="020F0502020204030204" charset="0"/>
                  <a:ea typeface="+mn-ea"/>
                  <a:cs typeface="Calibri" panose="020F0502020204030204" charset="0"/>
                </a:rPr>
                <a:t>đôi</a:t>
              </a:r>
              <a:r>
                <a:rPr lang="en-US" b="1" kern="1200" dirty="0">
                  <a:solidFill>
                    <a:srgbClr val="F09420"/>
                  </a:solidFill>
                  <a:latin typeface="Calibri" panose="020F0502020204030204" charset="0"/>
                  <a:ea typeface="+mn-ea"/>
                  <a:cs typeface="Calibri" panose="020F0502020204030204" charset="0"/>
                </a:rPr>
                <a:t> </a:t>
              </a:r>
              <a:r>
                <a:rPr kumimoji="0" lang="en-US" b="1" i="0" u="none" strike="noStrike" kern="1200" cap="none" spc="0" normalizeH="0" baseline="0" noProof="0" dirty="0">
                  <a:ln>
                    <a:noFill/>
                  </a:ln>
                  <a:solidFill>
                    <a:srgbClr val="F09420"/>
                  </a:solidFill>
                  <a:effectLst/>
                  <a:uLnTx/>
                  <a:uFillTx/>
                  <a:latin typeface="Calibri" panose="020F0502020204030204" charset="0"/>
                  <a:ea typeface="+mn-ea"/>
                  <a:cs typeface="Calibri" panose="020F0502020204030204" charset="0"/>
                </a:rPr>
                <a:t>1 </a:t>
              </a:r>
              <a:r>
                <a:rPr kumimoji="0" lang="en-US" b="1" i="0" u="none" strike="noStrike" kern="1200" cap="none" spc="0" normalizeH="0" baseline="0" noProof="0" dirty="0" err="1">
                  <a:ln>
                    <a:noFill/>
                  </a:ln>
                  <a:solidFill>
                    <a:srgbClr val="F09420"/>
                  </a:solidFill>
                  <a:effectLst/>
                  <a:uLnTx/>
                  <a:uFillTx/>
                  <a:latin typeface="Calibri" panose="020F0502020204030204" charset="0"/>
                  <a:ea typeface="+mn-ea"/>
                  <a:cs typeface="Calibri" panose="020F0502020204030204" charset="0"/>
                </a:rPr>
                <a:t>phút</a:t>
              </a:r>
              <a:endParaRPr kumimoji="0" lang="en-US" b="1" i="0" u="none" strike="noStrike" kern="1200" cap="none" spc="0" normalizeH="0" baseline="0" noProof="0" dirty="0">
                <a:ln>
                  <a:noFill/>
                </a:ln>
                <a:solidFill>
                  <a:srgbClr val="F09420"/>
                </a:solidFill>
                <a:effectLst/>
                <a:uLnTx/>
                <a:uFillTx/>
                <a:latin typeface="Calibri" panose="020F0502020204030204" charset="0"/>
                <a:ea typeface="+mn-ea"/>
                <a:cs typeface="Calibri" panose="020F0502020204030204" charset="0"/>
              </a:endParaRPr>
            </a:p>
          </p:txBody>
        </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3"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
                                        <p:tgtEl>
                                          <p:spTgt spid="7"/>
                                        </p:tgtEl>
                                      </p:cBhvr>
                                    </p:animEffect>
                                    <p:anim calcmode="lin" valueType="num">
                                      <p:cBhvr>
                                        <p:cTn id="13" dur="400" fill="hold"/>
                                        <p:tgtEl>
                                          <p:spTgt spid="7"/>
                                        </p:tgtEl>
                                        <p:attrNameLst>
                                          <p:attrName>ppt_x</p:attrName>
                                        </p:attrNameLst>
                                      </p:cBhvr>
                                      <p:tavLst>
                                        <p:tav tm="0">
                                          <p:val>
                                            <p:strVal val="#ppt_x"/>
                                          </p:val>
                                        </p:tav>
                                        <p:tav tm="100000">
                                          <p:val>
                                            <p:strVal val="#ppt_x"/>
                                          </p:val>
                                        </p:tav>
                                      </p:tavLst>
                                    </p:anim>
                                    <p:anim calcmode="lin" valueType="num">
                                      <p:cBhvr>
                                        <p:cTn id="14" dur="400" fill="hold"/>
                                        <p:tgtEl>
                                          <p:spTgt spid="7"/>
                                        </p:tgtEl>
                                        <p:attrNameLst>
                                          <p:attrName>ppt_y</p:attrName>
                                        </p:attrNameLst>
                                      </p:cBhvr>
                                      <p:tavLst>
                                        <p:tav tm="0">
                                          <p:val>
                                            <p:strVal val="#ppt_y+0.31"/>
                                          </p:val>
                                        </p:tav>
                                        <p:tav tm="100000">
                                          <p:val>
                                            <p:strVal val="#ppt_y+0.31"/>
                                          </p:val>
                                        </p:tav>
                                      </p:tavLst>
                                    </p:anim>
                                    <p:anim calcmode="lin" valueType="num">
                                      <p:cBhvr>
                                        <p:cTn id="15" dur="600" decel="50000" fill="hold">
                                          <p:stCondLst>
                                            <p:cond delay="400"/>
                                          </p:stCondLst>
                                        </p:cTn>
                                        <p:tgtEl>
                                          <p:spTgt spid="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6" dur="600" decel="50000" fill="hold">
                                          <p:stCondLst>
                                            <p:cond delay="400"/>
                                          </p:stCondLst>
                                        </p:cTn>
                                        <p:tgtEl>
                                          <p:spTgt spid="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1000"/>
                                        <p:tgtEl>
                                          <p:spTgt spid="25"/>
                                        </p:tgtEl>
                                      </p:cBhvr>
                                    </p:animEffect>
                                    <p:anim calcmode="lin" valueType="num">
                                      <p:cBhvr>
                                        <p:cTn id="29" dur="1000" fill="hold"/>
                                        <p:tgtEl>
                                          <p:spTgt spid="25"/>
                                        </p:tgtEl>
                                        <p:attrNameLst>
                                          <p:attrName>ppt_x</p:attrName>
                                        </p:attrNameLst>
                                      </p:cBhvr>
                                      <p:tavLst>
                                        <p:tav tm="0">
                                          <p:val>
                                            <p:strVal val="#ppt_x"/>
                                          </p:val>
                                        </p:tav>
                                        <p:tav tm="100000">
                                          <p:val>
                                            <p:strVal val="#ppt_x"/>
                                          </p:val>
                                        </p:tav>
                                      </p:tavLst>
                                    </p:anim>
                                    <p:anim calcmode="lin" valueType="num">
                                      <p:cBhvr>
                                        <p:cTn id="3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28"/>
        <p:cNvGrpSpPr/>
        <p:nvPr/>
      </p:nvGrpSpPr>
      <p:grpSpPr>
        <a:xfrm>
          <a:off x="0" y="0"/>
          <a:ext cx="0" cy="0"/>
          <a:chOff x="0" y="0"/>
          <a:chExt cx="0" cy="0"/>
        </a:xfrm>
      </p:grpSpPr>
      <p:grpSp>
        <p:nvGrpSpPr>
          <p:cNvPr id="1480" name="Google Shape;1480;p51"/>
          <p:cNvGrpSpPr/>
          <p:nvPr/>
        </p:nvGrpSpPr>
        <p:grpSpPr>
          <a:xfrm>
            <a:off x="8216927" y="3035051"/>
            <a:ext cx="696464" cy="1853196"/>
            <a:chOff x="2974040" y="2609615"/>
            <a:chExt cx="604780" cy="1609236"/>
          </a:xfrm>
        </p:grpSpPr>
        <p:sp>
          <p:nvSpPr>
            <p:cNvPr id="1481" name="Google Shape;1481;p51"/>
            <p:cNvSpPr/>
            <p:nvPr/>
          </p:nvSpPr>
          <p:spPr>
            <a:xfrm>
              <a:off x="3449403" y="2616714"/>
              <a:ext cx="121500" cy="223602"/>
            </a:xfrm>
            <a:custGeom>
              <a:avLst/>
              <a:gdLst/>
              <a:ahLst/>
              <a:cxnLst/>
              <a:rect l="l" t="t" r="r" b="b"/>
              <a:pathLst>
                <a:path w="4604" h="8473" extrusionOk="0">
                  <a:moveTo>
                    <a:pt x="3141" y="1"/>
                  </a:moveTo>
                  <a:cubicBezTo>
                    <a:pt x="2891" y="1"/>
                    <a:pt x="2663" y="52"/>
                    <a:pt x="2435" y="166"/>
                  </a:cubicBezTo>
                  <a:cubicBezTo>
                    <a:pt x="2169" y="333"/>
                    <a:pt x="1902" y="633"/>
                    <a:pt x="1835" y="1000"/>
                  </a:cubicBezTo>
                  <a:lnTo>
                    <a:pt x="0" y="7772"/>
                  </a:lnTo>
                  <a:lnTo>
                    <a:pt x="2602" y="8472"/>
                  </a:lnTo>
                  <a:lnTo>
                    <a:pt x="4437" y="1701"/>
                  </a:lnTo>
                  <a:cubicBezTo>
                    <a:pt x="4604" y="967"/>
                    <a:pt x="4203" y="200"/>
                    <a:pt x="3503" y="33"/>
                  </a:cubicBezTo>
                  <a:cubicBezTo>
                    <a:pt x="3376" y="12"/>
                    <a:pt x="3256" y="1"/>
                    <a:pt x="31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51"/>
            <p:cNvSpPr/>
            <p:nvPr/>
          </p:nvSpPr>
          <p:spPr>
            <a:xfrm>
              <a:off x="3150985" y="3665663"/>
              <a:ext cx="140870" cy="237061"/>
            </a:xfrm>
            <a:custGeom>
              <a:avLst/>
              <a:gdLst/>
              <a:ahLst/>
              <a:cxnLst/>
              <a:rect l="l" t="t" r="r" b="b"/>
              <a:pathLst>
                <a:path w="5338" h="8983" extrusionOk="0">
                  <a:moveTo>
                    <a:pt x="2830" y="0"/>
                  </a:moveTo>
                  <a:cubicBezTo>
                    <a:pt x="2729" y="0"/>
                    <a:pt x="2627" y="25"/>
                    <a:pt x="2535" y="80"/>
                  </a:cubicBezTo>
                  <a:cubicBezTo>
                    <a:pt x="2369" y="147"/>
                    <a:pt x="2235" y="314"/>
                    <a:pt x="2202" y="480"/>
                  </a:cubicBezTo>
                  <a:lnTo>
                    <a:pt x="934" y="4717"/>
                  </a:lnTo>
                  <a:lnTo>
                    <a:pt x="467" y="6418"/>
                  </a:lnTo>
                  <a:lnTo>
                    <a:pt x="67" y="7719"/>
                  </a:lnTo>
                  <a:cubicBezTo>
                    <a:pt x="0" y="7952"/>
                    <a:pt x="167" y="8219"/>
                    <a:pt x="401" y="8286"/>
                  </a:cubicBezTo>
                  <a:lnTo>
                    <a:pt x="2902" y="8953"/>
                  </a:lnTo>
                  <a:cubicBezTo>
                    <a:pt x="2956" y="8973"/>
                    <a:pt x="3008" y="8983"/>
                    <a:pt x="3058" y="8983"/>
                  </a:cubicBezTo>
                  <a:cubicBezTo>
                    <a:pt x="3257" y="8983"/>
                    <a:pt x="3423" y="8833"/>
                    <a:pt x="3503" y="8620"/>
                  </a:cubicBezTo>
                  <a:lnTo>
                    <a:pt x="4237" y="5551"/>
                  </a:lnTo>
                  <a:lnTo>
                    <a:pt x="5304" y="1248"/>
                  </a:lnTo>
                  <a:cubicBezTo>
                    <a:pt x="5337" y="1047"/>
                    <a:pt x="5304" y="881"/>
                    <a:pt x="5204" y="714"/>
                  </a:cubicBezTo>
                  <a:cubicBezTo>
                    <a:pt x="5071" y="647"/>
                    <a:pt x="4904" y="547"/>
                    <a:pt x="4737" y="480"/>
                  </a:cubicBezTo>
                  <a:lnTo>
                    <a:pt x="3069" y="47"/>
                  </a:lnTo>
                  <a:cubicBezTo>
                    <a:pt x="2994" y="17"/>
                    <a:pt x="2912" y="0"/>
                    <a:pt x="28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51"/>
            <p:cNvSpPr/>
            <p:nvPr/>
          </p:nvSpPr>
          <p:spPr>
            <a:xfrm>
              <a:off x="2975492" y="3805715"/>
              <a:ext cx="255614" cy="408728"/>
            </a:xfrm>
            <a:custGeom>
              <a:avLst/>
              <a:gdLst/>
              <a:ahLst/>
              <a:cxnLst/>
              <a:rect l="l" t="t" r="r" b="b"/>
              <a:pathLst>
                <a:path w="9686" h="15488" extrusionOk="0">
                  <a:moveTo>
                    <a:pt x="8960" y="1"/>
                  </a:moveTo>
                  <a:cubicBezTo>
                    <a:pt x="8889" y="1"/>
                    <a:pt x="8809" y="52"/>
                    <a:pt x="8718" y="177"/>
                  </a:cubicBezTo>
                  <a:cubicBezTo>
                    <a:pt x="7384" y="2145"/>
                    <a:pt x="6317" y="4413"/>
                    <a:pt x="5449" y="6648"/>
                  </a:cubicBezTo>
                  <a:cubicBezTo>
                    <a:pt x="4816" y="8183"/>
                    <a:pt x="4349" y="9784"/>
                    <a:pt x="3615" y="11285"/>
                  </a:cubicBezTo>
                  <a:cubicBezTo>
                    <a:pt x="3481" y="11518"/>
                    <a:pt x="3348" y="11752"/>
                    <a:pt x="3214" y="11952"/>
                  </a:cubicBezTo>
                  <a:cubicBezTo>
                    <a:pt x="2447" y="13186"/>
                    <a:pt x="1480" y="13920"/>
                    <a:pt x="346" y="14821"/>
                  </a:cubicBezTo>
                  <a:cubicBezTo>
                    <a:pt x="0" y="15100"/>
                    <a:pt x="295" y="15294"/>
                    <a:pt x="910" y="15294"/>
                  </a:cubicBezTo>
                  <a:cubicBezTo>
                    <a:pt x="1839" y="15294"/>
                    <a:pt x="3498" y="14851"/>
                    <a:pt x="4782" y="13587"/>
                  </a:cubicBezTo>
                  <a:cubicBezTo>
                    <a:pt x="4816" y="13487"/>
                    <a:pt x="5383" y="12919"/>
                    <a:pt x="5650" y="12519"/>
                  </a:cubicBezTo>
                  <a:cubicBezTo>
                    <a:pt x="5661" y="12496"/>
                    <a:pt x="5686" y="12484"/>
                    <a:pt x="5712" y="12484"/>
                  </a:cubicBezTo>
                  <a:cubicBezTo>
                    <a:pt x="5761" y="12484"/>
                    <a:pt x="5816" y="12521"/>
                    <a:pt x="5816" y="12586"/>
                  </a:cubicBezTo>
                  <a:cubicBezTo>
                    <a:pt x="5950" y="14587"/>
                    <a:pt x="4148" y="15488"/>
                    <a:pt x="4649" y="15488"/>
                  </a:cubicBezTo>
                  <a:cubicBezTo>
                    <a:pt x="6684" y="15421"/>
                    <a:pt x="8051" y="12986"/>
                    <a:pt x="8685" y="10851"/>
                  </a:cubicBezTo>
                  <a:cubicBezTo>
                    <a:pt x="8718" y="10785"/>
                    <a:pt x="8785" y="10685"/>
                    <a:pt x="8785" y="10618"/>
                  </a:cubicBezTo>
                  <a:cubicBezTo>
                    <a:pt x="9619" y="7449"/>
                    <a:pt x="9686" y="4180"/>
                    <a:pt x="9386" y="978"/>
                  </a:cubicBezTo>
                  <a:cubicBezTo>
                    <a:pt x="9359" y="740"/>
                    <a:pt x="9228" y="1"/>
                    <a:pt x="89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51"/>
            <p:cNvSpPr/>
            <p:nvPr/>
          </p:nvSpPr>
          <p:spPr>
            <a:xfrm>
              <a:off x="3118183" y="3937771"/>
              <a:ext cx="59219" cy="121579"/>
            </a:xfrm>
            <a:custGeom>
              <a:avLst/>
              <a:gdLst/>
              <a:ahLst/>
              <a:cxnLst/>
              <a:rect l="l" t="t" r="r" b="b"/>
              <a:pathLst>
                <a:path w="2244" h="4607" extrusionOk="0">
                  <a:moveTo>
                    <a:pt x="1832" y="0"/>
                  </a:moveTo>
                  <a:cubicBezTo>
                    <a:pt x="1376" y="0"/>
                    <a:pt x="852" y="2892"/>
                    <a:pt x="109" y="4313"/>
                  </a:cubicBezTo>
                  <a:cubicBezTo>
                    <a:pt x="0" y="4449"/>
                    <a:pt x="157" y="4607"/>
                    <a:pt x="309" y="4607"/>
                  </a:cubicBezTo>
                  <a:cubicBezTo>
                    <a:pt x="344" y="4607"/>
                    <a:pt x="378" y="4598"/>
                    <a:pt x="409" y="4580"/>
                  </a:cubicBezTo>
                  <a:cubicBezTo>
                    <a:pt x="1777" y="3579"/>
                    <a:pt x="2244" y="177"/>
                    <a:pt x="1877" y="10"/>
                  </a:cubicBezTo>
                  <a:cubicBezTo>
                    <a:pt x="1862" y="3"/>
                    <a:pt x="1847" y="0"/>
                    <a:pt x="1832" y="0"/>
                  </a:cubicBez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51"/>
            <p:cNvSpPr/>
            <p:nvPr/>
          </p:nvSpPr>
          <p:spPr>
            <a:xfrm>
              <a:off x="3217884" y="2906318"/>
              <a:ext cx="276435" cy="779956"/>
            </a:xfrm>
            <a:custGeom>
              <a:avLst/>
              <a:gdLst/>
              <a:ahLst/>
              <a:cxnLst/>
              <a:rect l="l" t="t" r="r" b="b"/>
              <a:pathLst>
                <a:path w="10475" h="29555" extrusionOk="0">
                  <a:moveTo>
                    <a:pt x="7839" y="0"/>
                  </a:moveTo>
                  <a:lnTo>
                    <a:pt x="4470" y="12342"/>
                  </a:lnTo>
                  <a:lnTo>
                    <a:pt x="0" y="28821"/>
                  </a:lnTo>
                  <a:cubicBezTo>
                    <a:pt x="106" y="28757"/>
                    <a:pt x="225" y="28734"/>
                    <a:pt x="341" y="28734"/>
                  </a:cubicBezTo>
                  <a:cubicBezTo>
                    <a:pt x="408" y="28734"/>
                    <a:pt x="473" y="28742"/>
                    <a:pt x="534" y="28754"/>
                  </a:cubicBezTo>
                  <a:lnTo>
                    <a:pt x="2202" y="29221"/>
                  </a:lnTo>
                  <a:cubicBezTo>
                    <a:pt x="2369" y="29288"/>
                    <a:pt x="2536" y="29388"/>
                    <a:pt x="2636" y="29555"/>
                  </a:cubicBezTo>
                  <a:lnTo>
                    <a:pt x="9207" y="5371"/>
                  </a:lnTo>
                  <a:lnTo>
                    <a:pt x="10475" y="801"/>
                  </a:lnTo>
                  <a:lnTo>
                    <a:pt x="783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51"/>
            <p:cNvSpPr/>
            <p:nvPr/>
          </p:nvSpPr>
          <p:spPr>
            <a:xfrm>
              <a:off x="3217884" y="3048032"/>
              <a:ext cx="242973" cy="638242"/>
            </a:xfrm>
            <a:custGeom>
              <a:avLst/>
              <a:gdLst/>
              <a:ahLst/>
              <a:cxnLst/>
              <a:rect l="l" t="t" r="r" b="b"/>
              <a:pathLst>
                <a:path w="9207" h="24185" extrusionOk="0">
                  <a:moveTo>
                    <a:pt x="9207" y="1"/>
                  </a:moveTo>
                  <a:lnTo>
                    <a:pt x="9207" y="1"/>
                  </a:lnTo>
                  <a:cubicBezTo>
                    <a:pt x="7773" y="2436"/>
                    <a:pt x="6171" y="4771"/>
                    <a:pt x="4470" y="6972"/>
                  </a:cubicBezTo>
                  <a:lnTo>
                    <a:pt x="0" y="23451"/>
                  </a:lnTo>
                  <a:cubicBezTo>
                    <a:pt x="106" y="23387"/>
                    <a:pt x="225" y="23364"/>
                    <a:pt x="341" y="23364"/>
                  </a:cubicBezTo>
                  <a:cubicBezTo>
                    <a:pt x="408" y="23364"/>
                    <a:pt x="473" y="23372"/>
                    <a:pt x="534" y="23384"/>
                  </a:cubicBezTo>
                  <a:lnTo>
                    <a:pt x="2202" y="23851"/>
                  </a:lnTo>
                  <a:cubicBezTo>
                    <a:pt x="2369" y="23918"/>
                    <a:pt x="2536" y="24018"/>
                    <a:pt x="2636" y="24185"/>
                  </a:cubicBezTo>
                  <a:lnTo>
                    <a:pt x="9207" y="1"/>
                  </a:ln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51"/>
            <p:cNvSpPr/>
            <p:nvPr/>
          </p:nvSpPr>
          <p:spPr>
            <a:xfrm>
              <a:off x="3424755" y="2821790"/>
              <a:ext cx="92444" cy="105666"/>
            </a:xfrm>
            <a:custGeom>
              <a:avLst/>
              <a:gdLst/>
              <a:ahLst/>
              <a:cxnLst/>
              <a:rect l="l" t="t" r="r" b="b"/>
              <a:pathLst>
                <a:path w="3503" h="4004" extrusionOk="0">
                  <a:moveTo>
                    <a:pt x="901" y="1"/>
                  </a:moveTo>
                  <a:lnTo>
                    <a:pt x="0" y="3270"/>
                  </a:lnTo>
                  <a:lnTo>
                    <a:pt x="2602" y="4004"/>
                  </a:lnTo>
                  <a:lnTo>
                    <a:pt x="3503" y="701"/>
                  </a:lnTo>
                  <a:lnTo>
                    <a:pt x="90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51"/>
            <p:cNvSpPr/>
            <p:nvPr/>
          </p:nvSpPr>
          <p:spPr>
            <a:xfrm>
              <a:off x="3150088" y="3791016"/>
              <a:ext cx="111841" cy="113978"/>
            </a:xfrm>
            <a:custGeom>
              <a:avLst/>
              <a:gdLst/>
              <a:ahLst/>
              <a:cxnLst/>
              <a:rect l="l" t="t" r="r" b="b"/>
              <a:pathLst>
                <a:path w="4238" h="4319" extrusionOk="0">
                  <a:moveTo>
                    <a:pt x="1002" y="0"/>
                  </a:moveTo>
                  <a:lnTo>
                    <a:pt x="435" y="1701"/>
                  </a:lnTo>
                  <a:lnTo>
                    <a:pt x="68" y="3036"/>
                  </a:lnTo>
                  <a:cubicBezTo>
                    <a:pt x="1" y="3303"/>
                    <a:pt x="134" y="3536"/>
                    <a:pt x="401" y="3636"/>
                  </a:cubicBezTo>
                  <a:lnTo>
                    <a:pt x="2903" y="4303"/>
                  </a:lnTo>
                  <a:cubicBezTo>
                    <a:pt x="2943" y="4313"/>
                    <a:pt x="2983" y="4318"/>
                    <a:pt x="3021" y="4318"/>
                  </a:cubicBezTo>
                  <a:cubicBezTo>
                    <a:pt x="3237" y="4318"/>
                    <a:pt x="3418" y="4168"/>
                    <a:pt x="3503" y="3970"/>
                  </a:cubicBezTo>
                  <a:lnTo>
                    <a:pt x="4237" y="867"/>
                  </a:lnTo>
                  <a:lnTo>
                    <a:pt x="100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51"/>
            <p:cNvSpPr/>
            <p:nvPr/>
          </p:nvSpPr>
          <p:spPr>
            <a:xfrm>
              <a:off x="3150985" y="3670868"/>
              <a:ext cx="140896" cy="226664"/>
            </a:xfrm>
            <a:custGeom>
              <a:avLst/>
              <a:gdLst/>
              <a:ahLst/>
              <a:cxnLst/>
              <a:rect l="l" t="t" r="r" b="b"/>
              <a:pathLst>
                <a:path w="5339" h="8589" extrusionOk="0">
                  <a:moveTo>
                    <a:pt x="4704" y="0"/>
                  </a:moveTo>
                  <a:cubicBezTo>
                    <a:pt x="4037" y="1468"/>
                    <a:pt x="3237" y="2836"/>
                    <a:pt x="2236" y="4103"/>
                  </a:cubicBezTo>
                  <a:cubicBezTo>
                    <a:pt x="1769" y="4670"/>
                    <a:pt x="1168" y="5338"/>
                    <a:pt x="435" y="5971"/>
                  </a:cubicBezTo>
                  <a:lnTo>
                    <a:pt x="68" y="7306"/>
                  </a:lnTo>
                  <a:cubicBezTo>
                    <a:pt x="1" y="7539"/>
                    <a:pt x="168" y="7806"/>
                    <a:pt x="401" y="7906"/>
                  </a:cubicBezTo>
                  <a:lnTo>
                    <a:pt x="2903" y="8573"/>
                  </a:lnTo>
                  <a:cubicBezTo>
                    <a:pt x="2943" y="8583"/>
                    <a:pt x="2983" y="8588"/>
                    <a:pt x="3021" y="8588"/>
                  </a:cubicBezTo>
                  <a:cubicBezTo>
                    <a:pt x="3237" y="8588"/>
                    <a:pt x="3418" y="8438"/>
                    <a:pt x="3503" y="8240"/>
                  </a:cubicBezTo>
                  <a:lnTo>
                    <a:pt x="5238" y="901"/>
                  </a:lnTo>
                  <a:cubicBezTo>
                    <a:pt x="5338" y="501"/>
                    <a:pt x="5105" y="100"/>
                    <a:pt x="4738" y="0"/>
                  </a:cubicBez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51"/>
            <p:cNvSpPr/>
            <p:nvPr/>
          </p:nvSpPr>
          <p:spPr>
            <a:xfrm>
              <a:off x="2974040" y="2609615"/>
              <a:ext cx="604780" cy="1609236"/>
            </a:xfrm>
            <a:custGeom>
              <a:avLst/>
              <a:gdLst/>
              <a:ahLst/>
              <a:cxnLst/>
              <a:rect l="l" t="t" r="r" b="b"/>
              <a:pathLst>
                <a:path w="22917" h="60979" extrusionOk="0">
                  <a:moveTo>
                    <a:pt x="21146" y="485"/>
                  </a:moveTo>
                  <a:cubicBezTo>
                    <a:pt x="21233" y="485"/>
                    <a:pt x="21323" y="492"/>
                    <a:pt x="21416" y="502"/>
                  </a:cubicBezTo>
                  <a:cubicBezTo>
                    <a:pt x="22016" y="702"/>
                    <a:pt x="22383" y="1303"/>
                    <a:pt x="22216" y="1903"/>
                  </a:cubicBezTo>
                  <a:lnTo>
                    <a:pt x="20415" y="8441"/>
                  </a:lnTo>
                  <a:lnTo>
                    <a:pt x="20282" y="8408"/>
                  </a:lnTo>
                  <a:lnTo>
                    <a:pt x="18280" y="7841"/>
                  </a:lnTo>
                  <a:lnTo>
                    <a:pt x="20082" y="1303"/>
                  </a:lnTo>
                  <a:cubicBezTo>
                    <a:pt x="20148" y="1036"/>
                    <a:pt x="20348" y="769"/>
                    <a:pt x="20582" y="636"/>
                  </a:cubicBezTo>
                  <a:cubicBezTo>
                    <a:pt x="20766" y="520"/>
                    <a:pt x="20951" y="485"/>
                    <a:pt x="21146" y="485"/>
                  </a:cubicBezTo>
                  <a:close/>
                  <a:moveTo>
                    <a:pt x="18214" y="8308"/>
                  </a:moveTo>
                  <a:lnTo>
                    <a:pt x="19281" y="8608"/>
                  </a:lnTo>
                  <a:lnTo>
                    <a:pt x="20382" y="8908"/>
                  </a:lnTo>
                  <a:lnTo>
                    <a:pt x="19548" y="11744"/>
                  </a:lnTo>
                  <a:lnTo>
                    <a:pt x="17413" y="11143"/>
                  </a:lnTo>
                  <a:lnTo>
                    <a:pt x="18214" y="8308"/>
                  </a:lnTo>
                  <a:close/>
                  <a:moveTo>
                    <a:pt x="17246" y="11610"/>
                  </a:moveTo>
                  <a:lnTo>
                    <a:pt x="19381" y="12177"/>
                  </a:lnTo>
                  <a:lnTo>
                    <a:pt x="11742" y="40331"/>
                  </a:lnTo>
                  <a:cubicBezTo>
                    <a:pt x="11675" y="40297"/>
                    <a:pt x="11575" y="40264"/>
                    <a:pt x="11509" y="40264"/>
                  </a:cubicBezTo>
                  <a:lnTo>
                    <a:pt x="9841" y="39797"/>
                  </a:lnTo>
                  <a:cubicBezTo>
                    <a:pt x="9741" y="39764"/>
                    <a:pt x="9674" y="39764"/>
                    <a:pt x="9574" y="39764"/>
                  </a:cubicBezTo>
                  <a:lnTo>
                    <a:pt x="17246" y="11610"/>
                  </a:lnTo>
                  <a:close/>
                  <a:moveTo>
                    <a:pt x="9741" y="40197"/>
                  </a:moveTo>
                  <a:lnTo>
                    <a:pt x="11409" y="40664"/>
                  </a:lnTo>
                  <a:cubicBezTo>
                    <a:pt x="11509" y="40731"/>
                    <a:pt x="11575" y="40764"/>
                    <a:pt x="11609" y="40798"/>
                  </a:cubicBezTo>
                  <a:cubicBezTo>
                    <a:pt x="11709" y="40931"/>
                    <a:pt x="11776" y="41064"/>
                    <a:pt x="11742" y="41231"/>
                  </a:cubicBezTo>
                  <a:lnTo>
                    <a:pt x="10741" y="45268"/>
                  </a:lnTo>
                  <a:lnTo>
                    <a:pt x="7939" y="44500"/>
                  </a:lnTo>
                  <a:lnTo>
                    <a:pt x="9174" y="40597"/>
                  </a:lnTo>
                  <a:cubicBezTo>
                    <a:pt x="9207" y="40431"/>
                    <a:pt x="9340" y="40331"/>
                    <a:pt x="9507" y="40264"/>
                  </a:cubicBezTo>
                  <a:cubicBezTo>
                    <a:pt x="9541" y="40264"/>
                    <a:pt x="9574" y="40197"/>
                    <a:pt x="9607" y="40197"/>
                  </a:cubicBezTo>
                  <a:close/>
                  <a:moveTo>
                    <a:pt x="7773" y="45067"/>
                  </a:moveTo>
                  <a:lnTo>
                    <a:pt x="8573" y="45268"/>
                  </a:lnTo>
                  <a:lnTo>
                    <a:pt x="9441" y="45468"/>
                  </a:lnTo>
                  <a:lnTo>
                    <a:pt x="10608" y="45801"/>
                  </a:lnTo>
                  <a:lnTo>
                    <a:pt x="10441" y="46435"/>
                  </a:lnTo>
                  <a:lnTo>
                    <a:pt x="9908" y="48637"/>
                  </a:lnTo>
                  <a:cubicBezTo>
                    <a:pt x="9908" y="48670"/>
                    <a:pt x="9874" y="48670"/>
                    <a:pt x="9874" y="48737"/>
                  </a:cubicBezTo>
                  <a:lnTo>
                    <a:pt x="9841" y="48770"/>
                  </a:lnTo>
                  <a:lnTo>
                    <a:pt x="9774" y="48803"/>
                  </a:lnTo>
                  <a:cubicBezTo>
                    <a:pt x="9741" y="48837"/>
                    <a:pt x="9674" y="48837"/>
                    <a:pt x="9607" y="48837"/>
                  </a:cubicBezTo>
                  <a:lnTo>
                    <a:pt x="8540" y="48570"/>
                  </a:lnTo>
                  <a:lnTo>
                    <a:pt x="7406" y="48270"/>
                  </a:lnTo>
                  <a:lnTo>
                    <a:pt x="7106" y="48170"/>
                  </a:lnTo>
                  <a:cubicBezTo>
                    <a:pt x="7072" y="48170"/>
                    <a:pt x="7005" y="48136"/>
                    <a:pt x="7005" y="48070"/>
                  </a:cubicBezTo>
                  <a:cubicBezTo>
                    <a:pt x="7005" y="48003"/>
                    <a:pt x="7005" y="48003"/>
                    <a:pt x="6939" y="47969"/>
                  </a:cubicBezTo>
                  <a:lnTo>
                    <a:pt x="6939" y="47936"/>
                  </a:lnTo>
                  <a:lnTo>
                    <a:pt x="6939" y="47836"/>
                  </a:lnTo>
                  <a:lnTo>
                    <a:pt x="7606" y="45668"/>
                  </a:lnTo>
                  <a:lnTo>
                    <a:pt x="7773" y="45067"/>
                  </a:lnTo>
                  <a:close/>
                  <a:moveTo>
                    <a:pt x="7206" y="48637"/>
                  </a:moveTo>
                  <a:lnTo>
                    <a:pt x="9374" y="49237"/>
                  </a:lnTo>
                  <a:cubicBezTo>
                    <a:pt x="9374" y="51605"/>
                    <a:pt x="9107" y="53774"/>
                    <a:pt x="8573" y="55808"/>
                  </a:cubicBezTo>
                  <a:cubicBezTo>
                    <a:pt x="8244" y="55629"/>
                    <a:pt x="7861" y="55503"/>
                    <a:pt x="7497" y="55503"/>
                  </a:cubicBezTo>
                  <a:cubicBezTo>
                    <a:pt x="7455" y="55503"/>
                    <a:pt x="7414" y="55505"/>
                    <a:pt x="7372" y="55508"/>
                  </a:cubicBezTo>
                  <a:cubicBezTo>
                    <a:pt x="6172" y="55608"/>
                    <a:pt x="5238" y="56842"/>
                    <a:pt x="4037" y="57176"/>
                  </a:cubicBezTo>
                  <a:cubicBezTo>
                    <a:pt x="3870" y="57243"/>
                    <a:pt x="3736" y="57276"/>
                    <a:pt x="3570" y="57276"/>
                  </a:cubicBezTo>
                  <a:cubicBezTo>
                    <a:pt x="3703" y="57109"/>
                    <a:pt x="3770" y="56909"/>
                    <a:pt x="3870" y="56742"/>
                  </a:cubicBezTo>
                  <a:cubicBezTo>
                    <a:pt x="4370" y="55675"/>
                    <a:pt x="4771" y="54608"/>
                    <a:pt x="5137" y="53507"/>
                  </a:cubicBezTo>
                  <a:cubicBezTo>
                    <a:pt x="5338" y="53040"/>
                    <a:pt x="5504" y="52573"/>
                    <a:pt x="5705" y="52072"/>
                  </a:cubicBezTo>
                  <a:cubicBezTo>
                    <a:pt x="6172" y="50838"/>
                    <a:pt x="6672" y="49704"/>
                    <a:pt x="7206" y="48637"/>
                  </a:cubicBezTo>
                  <a:close/>
                  <a:moveTo>
                    <a:pt x="21115" y="0"/>
                  </a:moveTo>
                  <a:cubicBezTo>
                    <a:pt x="20845" y="0"/>
                    <a:pt x="20589" y="82"/>
                    <a:pt x="20348" y="235"/>
                  </a:cubicBezTo>
                  <a:cubicBezTo>
                    <a:pt x="19948" y="435"/>
                    <a:pt x="19715" y="769"/>
                    <a:pt x="19581" y="1169"/>
                  </a:cubicBezTo>
                  <a:lnTo>
                    <a:pt x="17747" y="7941"/>
                  </a:lnTo>
                  <a:lnTo>
                    <a:pt x="16812" y="11243"/>
                  </a:lnTo>
                  <a:lnTo>
                    <a:pt x="9040" y="39930"/>
                  </a:lnTo>
                  <a:cubicBezTo>
                    <a:pt x="8873" y="40064"/>
                    <a:pt x="8740" y="40197"/>
                    <a:pt x="8673" y="40431"/>
                  </a:cubicBezTo>
                  <a:lnTo>
                    <a:pt x="7406" y="44634"/>
                  </a:lnTo>
                  <a:lnTo>
                    <a:pt x="6505" y="47669"/>
                  </a:lnTo>
                  <a:cubicBezTo>
                    <a:pt x="6438" y="47836"/>
                    <a:pt x="6438" y="48036"/>
                    <a:pt x="6538" y="48236"/>
                  </a:cubicBezTo>
                  <a:cubicBezTo>
                    <a:pt x="6572" y="48303"/>
                    <a:pt x="6605" y="48336"/>
                    <a:pt x="6705" y="48436"/>
                  </a:cubicBezTo>
                  <a:cubicBezTo>
                    <a:pt x="6172" y="49471"/>
                    <a:pt x="5671" y="50638"/>
                    <a:pt x="5204" y="51839"/>
                  </a:cubicBezTo>
                  <a:cubicBezTo>
                    <a:pt x="5004" y="52339"/>
                    <a:pt x="4837" y="52806"/>
                    <a:pt x="4670" y="53307"/>
                  </a:cubicBezTo>
                  <a:cubicBezTo>
                    <a:pt x="4270" y="54341"/>
                    <a:pt x="3903" y="55441"/>
                    <a:pt x="3370" y="56476"/>
                  </a:cubicBezTo>
                  <a:cubicBezTo>
                    <a:pt x="3269" y="56676"/>
                    <a:pt x="3169" y="56909"/>
                    <a:pt x="3036" y="57109"/>
                  </a:cubicBezTo>
                  <a:cubicBezTo>
                    <a:pt x="2335" y="58243"/>
                    <a:pt x="1435" y="58944"/>
                    <a:pt x="434" y="59745"/>
                  </a:cubicBezTo>
                  <a:lnTo>
                    <a:pt x="234" y="59911"/>
                  </a:lnTo>
                  <a:cubicBezTo>
                    <a:pt x="0" y="60111"/>
                    <a:pt x="0" y="60278"/>
                    <a:pt x="0" y="60412"/>
                  </a:cubicBezTo>
                  <a:cubicBezTo>
                    <a:pt x="0" y="60512"/>
                    <a:pt x="101" y="60645"/>
                    <a:pt x="367" y="60779"/>
                  </a:cubicBezTo>
                  <a:cubicBezTo>
                    <a:pt x="509" y="60820"/>
                    <a:pt x="695" y="60842"/>
                    <a:pt x="913" y="60842"/>
                  </a:cubicBezTo>
                  <a:cubicBezTo>
                    <a:pt x="1928" y="60842"/>
                    <a:pt x="3647" y="60356"/>
                    <a:pt x="4937" y="59011"/>
                  </a:cubicBezTo>
                  <a:cubicBezTo>
                    <a:pt x="5004" y="58977"/>
                    <a:pt x="5338" y="58610"/>
                    <a:pt x="5604" y="58277"/>
                  </a:cubicBezTo>
                  <a:lnTo>
                    <a:pt x="5604" y="58277"/>
                  </a:lnTo>
                  <a:cubicBezTo>
                    <a:pt x="5538" y="59278"/>
                    <a:pt x="4937" y="59878"/>
                    <a:pt x="4604" y="60278"/>
                  </a:cubicBezTo>
                  <a:cubicBezTo>
                    <a:pt x="4404" y="60478"/>
                    <a:pt x="4270" y="60645"/>
                    <a:pt x="4370" y="60812"/>
                  </a:cubicBezTo>
                  <a:cubicBezTo>
                    <a:pt x="4404" y="60912"/>
                    <a:pt x="4504" y="60979"/>
                    <a:pt x="4670" y="60979"/>
                  </a:cubicBezTo>
                  <a:cubicBezTo>
                    <a:pt x="6805" y="60945"/>
                    <a:pt x="8273" y="58477"/>
                    <a:pt x="8907" y="56175"/>
                  </a:cubicBezTo>
                  <a:lnTo>
                    <a:pt x="8940" y="56109"/>
                  </a:lnTo>
                  <a:cubicBezTo>
                    <a:pt x="8940" y="56042"/>
                    <a:pt x="8974" y="55975"/>
                    <a:pt x="8974" y="55942"/>
                  </a:cubicBezTo>
                  <a:cubicBezTo>
                    <a:pt x="9574" y="53840"/>
                    <a:pt x="9807" y="51639"/>
                    <a:pt x="9774" y="49237"/>
                  </a:cubicBezTo>
                  <a:lnTo>
                    <a:pt x="9874" y="49237"/>
                  </a:lnTo>
                  <a:cubicBezTo>
                    <a:pt x="9908" y="49237"/>
                    <a:pt x="9974" y="49170"/>
                    <a:pt x="10041" y="49170"/>
                  </a:cubicBezTo>
                  <a:cubicBezTo>
                    <a:pt x="10208" y="49104"/>
                    <a:pt x="10308" y="48937"/>
                    <a:pt x="10375" y="48703"/>
                  </a:cubicBezTo>
                  <a:lnTo>
                    <a:pt x="11108" y="45634"/>
                  </a:lnTo>
                  <a:lnTo>
                    <a:pt x="12176" y="41331"/>
                  </a:lnTo>
                  <a:cubicBezTo>
                    <a:pt x="12209" y="41131"/>
                    <a:pt x="12209" y="40931"/>
                    <a:pt x="12109" y="40698"/>
                  </a:cubicBezTo>
                  <a:lnTo>
                    <a:pt x="19915" y="12010"/>
                  </a:lnTo>
                  <a:lnTo>
                    <a:pt x="20849" y="8741"/>
                  </a:lnTo>
                  <a:lnTo>
                    <a:pt x="22650" y="1970"/>
                  </a:lnTo>
                  <a:cubicBezTo>
                    <a:pt x="22917" y="1169"/>
                    <a:pt x="22417" y="269"/>
                    <a:pt x="21549" y="68"/>
                  </a:cubicBezTo>
                  <a:cubicBezTo>
                    <a:pt x="21400" y="23"/>
                    <a:pt x="21256" y="0"/>
                    <a:pt x="21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TextBox 24"/>
          <p:cNvSpPr txBox="1"/>
          <p:nvPr/>
        </p:nvSpPr>
        <p:spPr>
          <a:xfrm>
            <a:off x="1510018" y="1869946"/>
            <a:ext cx="6535024" cy="1569660"/>
          </a:xfrm>
          <a:prstGeom prst="rect">
            <a:avLst/>
          </a:prstGeom>
          <a:noFill/>
        </p:spPr>
        <p:txBody>
          <a:bodyPr wrap="square">
            <a:spAutoFit/>
          </a:bodyPr>
          <a:lstStyle/>
          <a:p>
            <a:pPr algn="just"/>
            <a:r>
              <a:rPr lang="vi-VN" sz="2400" b="0" i="0" dirty="0">
                <a:solidFill>
                  <a:srgbClr val="000000"/>
                </a:solidFill>
                <a:effectLst/>
                <a:latin typeface="+mj-lt"/>
              </a:rPr>
              <a:t>      Áo dài trở thành </a:t>
            </a:r>
            <a:r>
              <a:rPr lang="vi-VN" sz="2400" b="1" i="0" dirty="0">
                <a:solidFill>
                  <a:srgbClr val="000000"/>
                </a:solidFill>
                <a:effectLst/>
                <a:latin typeface="+mj-lt"/>
              </a:rPr>
              <a:t>biểu tượng </a:t>
            </a:r>
            <a:r>
              <a:rPr lang="vi-VN" sz="2400" b="0" i="0" dirty="0">
                <a:solidFill>
                  <a:srgbClr val="000000"/>
                </a:solidFill>
                <a:effectLst/>
                <a:latin typeface="+mj-lt"/>
              </a:rPr>
              <a:t>cho y phục truyền thống của Việt Nam. Trong tà áo dài, hình ảnh người phụ nữ Việt Nam như </a:t>
            </a:r>
            <a:r>
              <a:rPr lang="vi-VN" sz="2400" b="1" i="0" dirty="0">
                <a:solidFill>
                  <a:srgbClr val="000000"/>
                </a:solidFill>
                <a:effectLst/>
                <a:latin typeface="+mj-lt"/>
              </a:rPr>
              <a:t>đẹp hơn</a:t>
            </a:r>
            <a:r>
              <a:rPr lang="vi-VN" sz="2400" b="0" i="0" dirty="0">
                <a:solidFill>
                  <a:srgbClr val="000000"/>
                </a:solidFill>
                <a:effectLst/>
                <a:latin typeface="+mj-lt"/>
              </a:rPr>
              <a:t>, </a:t>
            </a:r>
            <a:r>
              <a:rPr lang="vi-VN" sz="2400" b="1" i="0" dirty="0">
                <a:solidFill>
                  <a:srgbClr val="000000"/>
                </a:solidFill>
                <a:effectLst/>
                <a:latin typeface="+mj-lt"/>
              </a:rPr>
              <a:t>tự nhiên</a:t>
            </a:r>
            <a:r>
              <a:rPr lang="vi-VN" sz="2400" b="0" i="0" dirty="0">
                <a:solidFill>
                  <a:srgbClr val="000000"/>
                </a:solidFill>
                <a:effectLst/>
                <a:latin typeface="+mj-lt"/>
              </a:rPr>
              <a:t>, </a:t>
            </a:r>
            <a:r>
              <a:rPr lang="vi-VN" sz="2400" b="1" i="0" dirty="0">
                <a:solidFill>
                  <a:srgbClr val="000000"/>
                </a:solidFill>
                <a:effectLst/>
                <a:latin typeface="+mj-lt"/>
              </a:rPr>
              <a:t>mềm mại </a:t>
            </a:r>
            <a:r>
              <a:rPr lang="vi-VN" sz="2400" b="0" i="0" dirty="0">
                <a:solidFill>
                  <a:srgbClr val="000000"/>
                </a:solidFill>
                <a:effectLst/>
                <a:latin typeface="+mj-lt"/>
              </a:rPr>
              <a:t>và </a:t>
            </a:r>
            <a:r>
              <a:rPr lang="vi-VN" sz="2400" b="1" i="0" dirty="0">
                <a:solidFill>
                  <a:srgbClr val="000000"/>
                </a:solidFill>
                <a:effectLst/>
                <a:latin typeface="+mj-lt"/>
              </a:rPr>
              <a:t>thanh thoát </a:t>
            </a:r>
            <a:r>
              <a:rPr lang="vi-VN" sz="2400" b="0" i="0" dirty="0">
                <a:solidFill>
                  <a:srgbClr val="000000"/>
                </a:solidFill>
                <a:effectLst/>
                <a:latin typeface="+mj-lt"/>
              </a:rPr>
              <a:t>hơn.</a:t>
            </a:r>
          </a:p>
        </p:txBody>
      </p:sp>
      <p:sp>
        <p:nvSpPr>
          <p:cNvPr id="26" name="TextBox 25"/>
          <p:cNvSpPr txBox="1"/>
          <p:nvPr/>
        </p:nvSpPr>
        <p:spPr>
          <a:xfrm>
            <a:off x="2615267" y="1224794"/>
            <a:ext cx="4098022" cy="523220"/>
          </a:xfrm>
          <a:prstGeom prst="rect">
            <a:avLst/>
          </a:prstGeom>
          <a:noFill/>
        </p:spPr>
        <p:txBody>
          <a:bodyPr wrap="square" rtlCol="0">
            <a:spAutoFit/>
          </a:bodyPr>
          <a:lstStyle/>
          <a:p>
            <a:pPr algn="ctr"/>
            <a:r>
              <a:rPr lang="en-US" sz="2800" dirty="0" err="1">
                <a:solidFill>
                  <a:srgbClr val="C16D43"/>
                </a:solidFill>
                <a:latin typeface="SVN-UT Triumph" panose="00000500000000000000" pitchFamily="50" charset="0"/>
              </a:rPr>
              <a:t>Tà</a:t>
            </a:r>
            <a:r>
              <a:rPr lang="en-US" sz="2800" dirty="0">
                <a:solidFill>
                  <a:srgbClr val="C16D43"/>
                </a:solidFill>
                <a:latin typeface="SVN-UT Triumph" panose="00000500000000000000" pitchFamily="50" charset="0"/>
              </a:rPr>
              <a:t> </a:t>
            </a:r>
            <a:r>
              <a:rPr lang="en-US" sz="2800" dirty="0" err="1">
                <a:solidFill>
                  <a:srgbClr val="C16D43"/>
                </a:solidFill>
                <a:latin typeface="SVN-UT Triumph" panose="00000500000000000000" pitchFamily="50" charset="0"/>
              </a:rPr>
              <a:t>áo</a:t>
            </a:r>
            <a:r>
              <a:rPr lang="en-US" sz="2800" dirty="0">
                <a:solidFill>
                  <a:srgbClr val="C16D43"/>
                </a:solidFill>
                <a:latin typeface="SVN-UT Triumph" panose="00000500000000000000" pitchFamily="50" charset="0"/>
              </a:rPr>
              <a:t> </a:t>
            </a:r>
            <a:r>
              <a:rPr lang="en-US" sz="2800" dirty="0" err="1">
                <a:solidFill>
                  <a:srgbClr val="C16D43"/>
                </a:solidFill>
                <a:latin typeface="SVN-UT Triumph" panose="00000500000000000000" pitchFamily="50" charset="0"/>
              </a:rPr>
              <a:t>dài</a:t>
            </a:r>
            <a:r>
              <a:rPr lang="en-US" sz="2800" dirty="0">
                <a:solidFill>
                  <a:srgbClr val="C16D43"/>
                </a:solidFill>
                <a:latin typeface="SVN-UT Triumph" panose="00000500000000000000" pitchFamily="50" charset="0"/>
              </a:rPr>
              <a:t> </a:t>
            </a:r>
            <a:r>
              <a:rPr lang="en-US" sz="2800" dirty="0" err="1">
                <a:solidFill>
                  <a:srgbClr val="C16D43"/>
                </a:solidFill>
                <a:latin typeface="SVN-UT Triumph" panose="00000500000000000000" pitchFamily="50" charset="0"/>
              </a:rPr>
              <a:t>Việt</a:t>
            </a:r>
            <a:r>
              <a:rPr lang="en-US" sz="2800" dirty="0">
                <a:solidFill>
                  <a:srgbClr val="C16D43"/>
                </a:solidFill>
                <a:latin typeface="SVN-UT Triumph" panose="00000500000000000000" pitchFamily="50" charset="0"/>
              </a:rPr>
              <a:t> Nam</a:t>
            </a:r>
          </a:p>
        </p:txBody>
      </p:sp>
      <p:grpSp>
        <p:nvGrpSpPr>
          <p:cNvPr id="2" name="Group 1"/>
          <p:cNvGrpSpPr/>
          <p:nvPr/>
        </p:nvGrpSpPr>
        <p:grpSpPr>
          <a:xfrm>
            <a:off x="138482" y="94263"/>
            <a:ext cx="3183558" cy="655506"/>
            <a:chOff x="3557318" y="25009"/>
            <a:chExt cx="2724598" cy="491781"/>
          </a:xfrm>
        </p:grpSpPr>
        <p:grpSp>
          <p:nvGrpSpPr>
            <p:cNvPr id="3" name="Group 2"/>
            <p:cNvGrpSpPr/>
            <p:nvPr/>
          </p:nvGrpSpPr>
          <p:grpSpPr>
            <a:xfrm>
              <a:off x="3557318" y="25009"/>
              <a:ext cx="2724598" cy="491781"/>
              <a:chOff x="3805847" y="1518455"/>
              <a:chExt cx="2724598" cy="491781"/>
            </a:xfrm>
          </p:grpSpPr>
          <p:sp>
            <p:nvSpPr>
              <p:cNvPr id="5" name="Flowchart: Alternate Process 4"/>
              <p:cNvSpPr/>
              <p:nvPr/>
            </p:nvSpPr>
            <p:spPr>
              <a:xfrm>
                <a:off x="3840483" y="1547447"/>
                <a:ext cx="2689962" cy="444854"/>
              </a:xfrm>
              <a:prstGeom prst="flowChartAlternateProcess">
                <a:avLst/>
              </a:prstGeom>
              <a:solidFill>
                <a:srgbClr val="FFFF99"/>
              </a:solidFill>
              <a:ln w="28575" cap="flat" cmpd="sng" algn="ctr">
                <a:solidFill>
                  <a:srgbClr val="FC7095"/>
                </a:solidFill>
                <a:prstDash val="solid"/>
              </a:ln>
              <a:effectLst/>
            </p:spPr>
            <p:txBody>
              <a:bodyPr rtlCol="0" anchor="ctr"/>
              <a:lstStyle/>
              <a:p>
                <a:pPr marL="0" marR="0" lvl="0" indent="0" algn="ctr" defTabSz="60960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a:ln>
                    <a:noFill/>
                  </a:ln>
                  <a:solidFill>
                    <a:srgbClr val="FFFFFF"/>
                  </a:solidFill>
                  <a:effectLst/>
                  <a:uLnTx/>
                  <a:uFillTx/>
                  <a:latin typeface="Arial" panose="020B0604020202020204"/>
                  <a:ea typeface="Microsoft YaHei" panose="020B0503020204020204" charset="-122"/>
                  <a:cs typeface="+mn-cs"/>
                </a:endParaRPr>
              </a:p>
            </p:txBody>
          </p:sp>
          <p:pic>
            <p:nvPicPr>
              <p:cNvPr id="6" name="Picture 5"/>
              <p:cNvPicPr>
                <a:picLocks noChangeAspect="1"/>
              </p:cNvPicPr>
              <p:nvPr/>
            </p:nvPicPr>
            <p:blipFill>
              <a:blip r:embed="rId3"/>
              <a:stretch>
                <a:fillRect/>
              </a:stretch>
            </p:blipFill>
            <p:spPr>
              <a:xfrm rot="16200000">
                <a:off x="3819132" y="1505170"/>
                <a:ext cx="491781" cy="518351"/>
              </a:xfrm>
              <a:prstGeom prst="rect">
                <a:avLst/>
              </a:prstGeom>
            </p:spPr>
          </p:pic>
        </p:grpSp>
        <p:sp>
          <p:nvSpPr>
            <p:cNvPr id="4" name="TextBox 3"/>
            <p:cNvSpPr txBox="1"/>
            <p:nvPr/>
          </p:nvSpPr>
          <p:spPr>
            <a:xfrm>
              <a:off x="4060480" y="107686"/>
              <a:ext cx="2156820" cy="277084"/>
            </a:xfrm>
            <a:prstGeom prst="rect">
              <a:avLst/>
            </a:prstGeom>
            <a:noFill/>
          </p:spPr>
          <p:txBody>
            <a:bodyPr wrap="square" rtlCol="0">
              <a:spAutoFit/>
            </a:bodyPr>
            <a:lstStyle/>
            <a:p>
              <a:pPr marL="0" marR="0" lvl="0" indent="0" algn="ctr" defTabSz="60960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sysClr val="windowText" lastClr="000000"/>
                  </a:solidFill>
                  <a:effectLst/>
                  <a:uLnTx/>
                  <a:uFillTx/>
                  <a:latin typeface="UTM Avo" panose="02040603050506020204" pitchFamily="18" charset="0"/>
                  <a:ea typeface="Microsoft YaHei" panose="020B0503020204020204" charset="-122"/>
                </a:rPr>
                <a:t>Luyện </a:t>
              </a:r>
              <a:r>
                <a:rPr kumimoji="0" lang="en-US" sz="1800" b="0" i="0" u="none" strike="noStrike" kern="1200" cap="none" spc="0" normalizeH="0" baseline="0" noProof="0" dirty="0" err="1">
                  <a:ln>
                    <a:noFill/>
                  </a:ln>
                  <a:solidFill>
                    <a:sysClr val="windowText" lastClr="000000"/>
                  </a:solidFill>
                  <a:effectLst/>
                  <a:uLnTx/>
                  <a:uFillTx/>
                  <a:latin typeface="UTM Avo" panose="02040603050506020204" pitchFamily="18" charset="0"/>
                  <a:ea typeface="Microsoft YaHei" panose="020B0503020204020204" charset="-122"/>
                </a:rPr>
                <a:t>đọc</a:t>
              </a:r>
              <a:r>
                <a:rPr kumimoji="0" lang="en-US" sz="1800" b="0" i="0" u="none" strike="noStrike" kern="1200" cap="none" spc="0" normalizeH="0" baseline="0" noProof="0" dirty="0">
                  <a:ln>
                    <a:noFill/>
                  </a:ln>
                  <a:solidFill>
                    <a:sysClr val="windowText" lastClr="000000"/>
                  </a:solidFill>
                  <a:effectLst/>
                  <a:uLnTx/>
                  <a:uFillTx/>
                  <a:latin typeface="UTM Avo" panose="02040603050506020204" pitchFamily="18" charset="0"/>
                  <a:ea typeface="Microsoft YaHei" panose="020B0503020204020204" charset="-122"/>
                </a:rPr>
                <a:t> </a:t>
              </a:r>
              <a:r>
                <a:rPr kumimoji="0" lang="en-US" sz="1800" b="0" i="0" u="none" strike="noStrike" kern="1200" cap="none" spc="0" normalizeH="0" baseline="0" noProof="0" dirty="0" err="1">
                  <a:ln>
                    <a:noFill/>
                  </a:ln>
                  <a:solidFill>
                    <a:sysClr val="windowText" lastClr="000000"/>
                  </a:solidFill>
                  <a:effectLst/>
                  <a:uLnTx/>
                  <a:uFillTx/>
                  <a:latin typeface="UTM Avo" panose="02040603050506020204" pitchFamily="18" charset="0"/>
                  <a:ea typeface="Microsoft YaHei" panose="020B0503020204020204" charset="-122"/>
                </a:rPr>
                <a:t>diễn</a:t>
              </a:r>
              <a:r>
                <a:rPr kumimoji="0" lang="en-US" sz="1800" b="0" i="0" u="none" strike="noStrike" kern="1200" cap="none" spc="0" normalizeH="0" baseline="0" noProof="0" dirty="0">
                  <a:ln>
                    <a:noFill/>
                  </a:ln>
                  <a:solidFill>
                    <a:sysClr val="windowText" lastClr="000000"/>
                  </a:solidFill>
                  <a:effectLst/>
                  <a:uLnTx/>
                  <a:uFillTx/>
                  <a:latin typeface="UTM Avo" panose="02040603050506020204" pitchFamily="18" charset="0"/>
                  <a:ea typeface="Microsoft YaHei" panose="020B0503020204020204" charset="-122"/>
                </a:rPr>
                <a:t> </a:t>
              </a:r>
              <a:r>
                <a:rPr kumimoji="0" lang="en-US" sz="1800" b="0" i="0" u="none" strike="noStrike" kern="1200" cap="none" spc="0" normalizeH="0" baseline="0" noProof="0" dirty="0" err="1">
                  <a:ln>
                    <a:noFill/>
                  </a:ln>
                  <a:solidFill>
                    <a:sysClr val="windowText" lastClr="000000"/>
                  </a:solidFill>
                  <a:effectLst/>
                  <a:uLnTx/>
                  <a:uFillTx/>
                  <a:latin typeface="UTM Avo" panose="02040603050506020204" pitchFamily="18" charset="0"/>
                  <a:ea typeface="Microsoft YaHei" panose="020B0503020204020204" charset="-122"/>
                </a:rPr>
                <a:t>cảm</a:t>
              </a:r>
              <a:endParaRPr kumimoji="0" lang="en-US" sz="1800" b="0" i="0" u="none" strike="noStrike" kern="1200" cap="none" spc="0" normalizeH="0" baseline="0" noProof="0" dirty="0">
                <a:ln>
                  <a:noFill/>
                </a:ln>
                <a:solidFill>
                  <a:sysClr val="windowText" lastClr="000000"/>
                </a:solidFill>
                <a:effectLst/>
                <a:uLnTx/>
                <a:uFillTx/>
                <a:latin typeface="UTM Avo" panose="02040603050506020204" pitchFamily="18" charset="0"/>
                <a:ea typeface="Microsoft YaHei" panose="020B0503020204020204" charset="-122"/>
              </a:endParaRPr>
            </a:p>
          </p:txBody>
        </p:sp>
      </p:grpSp>
      <p:pic>
        <p:nvPicPr>
          <p:cNvPr id="7" name="Picture 6"/>
          <p:cNvPicPr>
            <a:picLocks noChangeAspect="1"/>
          </p:cNvPicPr>
          <p:nvPr/>
        </p:nvPicPr>
        <p:blipFill>
          <a:blip r:embed="rId4"/>
          <a:stretch>
            <a:fillRect/>
          </a:stretch>
        </p:blipFill>
        <p:spPr>
          <a:xfrm>
            <a:off x="-335560" y="1724461"/>
            <a:ext cx="3036815" cy="3036815"/>
          </a:xfrm>
          <a:prstGeom prst="rect">
            <a:avLst/>
          </a:prstGeom>
        </p:spPr>
      </p:pic>
      <p:grpSp>
        <p:nvGrpSpPr>
          <p:cNvPr id="60" name="Google Shape;1258;p49"/>
          <p:cNvGrpSpPr/>
          <p:nvPr/>
        </p:nvGrpSpPr>
        <p:grpSpPr>
          <a:xfrm rot="1298723">
            <a:off x="6735624" y="2695610"/>
            <a:ext cx="1366161" cy="2552723"/>
            <a:chOff x="2448600" y="796850"/>
            <a:chExt cx="906500" cy="1693725"/>
          </a:xfrm>
        </p:grpSpPr>
        <p:sp>
          <p:nvSpPr>
            <p:cNvPr id="61" name="Google Shape;1259;p49"/>
            <p:cNvSpPr/>
            <p:nvPr/>
          </p:nvSpPr>
          <p:spPr>
            <a:xfrm>
              <a:off x="2562850" y="804550"/>
              <a:ext cx="665500" cy="1227375"/>
            </a:xfrm>
            <a:custGeom>
              <a:avLst/>
              <a:gdLst/>
              <a:ahLst/>
              <a:cxnLst/>
              <a:rect l="l" t="t" r="r" b="b"/>
              <a:pathLst>
                <a:path w="26620" h="49095" extrusionOk="0">
                  <a:moveTo>
                    <a:pt x="23396" y="0"/>
                  </a:moveTo>
                  <a:cubicBezTo>
                    <a:pt x="22649" y="0"/>
                    <a:pt x="21906" y="274"/>
                    <a:pt x="21349" y="893"/>
                  </a:cubicBezTo>
                  <a:cubicBezTo>
                    <a:pt x="20682" y="1660"/>
                    <a:pt x="20548" y="2661"/>
                    <a:pt x="20949" y="3528"/>
                  </a:cubicBezTo>
                  <a:cubicBezTo>
                    <a:pt x="21049" y="3795"/>
                    <a:pt x="21182" y="4062"/>
                    <a:pt x="21382" y="4262"/>
                  </a:cubicBezTo>
                  <a:lnTo>
                    <a:pt x="8973" y="33483"/>
                  </a:lnTo>
                  <a:lnTo>
                    <a:pt x="6972" y="38220"/>
                  </a:lnTo>
                  <a:cubicBezTo>
                    <a:pt x="4804" y="38353"/>
                    <a:pt x="2802" y="39254"/>
                    <a:pt x="1468" y="40755"/>
                  </a:cubicBezTo>
                  <a:cubicBezTo>
                    <a:pt x="868" y="41422"/>
                    <a:pt x="367" y="42223"/>
                    <a:pt x="67" y="43090"/>
                  </a:cubicBezTo>
                  <a:cubicBezTo>
                    <a:pt x="34" y="43190"/>
                    <a:pt x="34" y="43257"/>
                    <a:pt x="0" y="43357"/>
                  </a:cubicBezTo>
                  <a:cubicBezTo>
                    <a:pt x="702" y="43203"/>
                    <a:pt x="1500" y="43119"/>
                    <a:pt x="2359" y="43119"/>
                  </a:cubicBezTo>
                  <a:cubicBezTo>
                    <a:pt x="3174" y="43119"/>
                    <a:pt x="4044" y="43195"/>
                    <a:pt x="4937" y="43357"/>
                  </a:cubicBezTo>
                  <a:cubicBezTo>
                    <a:pt x="5704" y="43490"/>
                    <a:pt x="6538" y="43690"/>
                    <a:pt x="7372" y="43891"/>
                  </a:cubicBezTo>
                  <a:cubicBezTo>
                    <a:pt x="7639" y="43957"/>
                    <a:pt x="7939" y="44057"/>
                    <a:pt x="8173" y="44124"/>
                  </a:cubicBezTo>
                  <a:cubicBezTo>
                    <a:pt x="8306" y="44191"/>
                    <a:pt x="8473" y="44224"/>
                    <a:pt x="8606" y="44324"/>
                  </a:cubicBezTo>
                  <a:lnTo>
                    <a:pt x="8640" y="44324"/>
                  </a:lnTo>
                  <a:cubicBezTo>
                    <a:pt x="9040" y="44491"/>
                    <a:pt x="9440" y="44591"/>
                    <a:pt x="9841" y="44758"/>
                  </a:cubicBezTo>
                  <a:cubicBezTo>
                    <a:pt x="9974" y="44791"/>
                    <a:pt x="10108" y="44891"/>
                    <a:pt x="10208" y="44925"/>
                  </a:cubicBezTo>
                  <a:cubicBezTo>
                    <a:pt x="10441" y="45025"/>
                    <a:pt x="10641" y="45158"/>
                    <a:pt x="10841" y="45225"/>
                  </a:cubicBezTo>
                  <a:cubicBezTo>
                    <a:pt x="11042" y="45292"/>
                    <a:pt x="11275" y="45425"/>
                    <a:pt x="11475" y="45559"/>
                  </a:cubicBezTo>
                  <a:cubicBezTo>
                    <a:pt x="11509" y="45559"/>
                    <a:pt x="11509" y="45592"/>
                    <a:pt x="11542" y="45592"/>
                  </a:cubicBezTo>
                  <a:cubicBezTo>
                    <a:pt x="11675" y="45625"/>
                    <a:pt x="11809" y="45725"/>
                    <a:pt x="11875" y="45825"/>
                  </a:cubicBezTo>
                  <a:cubicBezTo>
                    <a:pt x="11976" y="45859"/>
                    <a:pt x="12009" y="45892"/>
                    <a:pt x="12109" y="45925"/>
                  </a:cubicBezTo>
                  <a:cubicBezTo>
                    <a:pt x="12976" y="46426"/>
                    <a:pt x="13777" y="47026"/>
                    <a:pt x="14444" y="47593"/>
                  </a:cubicBezTo>
                  <a:cubicBezTo>
                    <a:pt x="14611" y="47760"/>
                    <a:pt x="14778" y="47894"/>
                    <a:pt x="14944" y="48060"/>
                  </a:cubicBezTo>
                  <a:lnTo>
                    <a:pt x="15178" y="48327"/>
                  </a:lnTo>
                  <a:cubicBezTo>
                    <a:pt x="15311" y="48427"/>
                    <a:pt x="15378" y="48561"/>
                    <a:pt x="15511" y="48694"/>
                  </a:cubicBezTo>
                  <a:cubicBezTo>
                    <a:pt x="15645" y="48828"/>
                    <a:pt x="15778" y="48994"/>
                    <a:pt x="15845" y="49094"/>
                  </a:cubicBezTo>
                  <a:cubicBezTo>
                    <a:pt x="15878" y="49028"/>
                    <a:pt x="15945" y="48928"/>
                    <a:pt x="15945" y="48861"/>
                  </a:cubicBezTo>
                  <a:cubicBezTo>
                    <a:pt x="16279" y="47994"/>
                    <a:pt x="16379" y="47093"/>
                    <a:pt x="16345" y="46192"/>
                  </a:cubicBezTo>
                  <a:cubicBezTo>
                    <a:pt x="16279" y="44124"/>
                    <a:pt x="15311" y="42189"/>
                    <a:pt x="13710" y="40722"/>
                  </a:cubicBezTo>
                  <a:lnTo>
                    <a:pt x="19814" y="20541"/>
                  </a:lnTo>
                  <a:lnTo>
                    <a:pt x="24351" y="5363"/>
                  </a:lnTo>
                  <a:cubicBezTo>
                    <a:pt x="25652" y="5163"/>
                    <a:pt x="26619" y="4095"/>
                    <a:pt x="26553" y="2761"/>
                  </a:cubicBezTo>
                  <a:cubicBezTo>
                    <a:pt x="26519" y="2061"/>
                    <a:pt x="26186" y="1460"/>
                    <a:pt x="25719" y="993"/>
                  </a:cubicBezTo>
                  <a:cubicBezTo>
                    <a:pt x="25128" y="367"/>
                    <a:pt x="24260" y="0"/>
                    <a:pt x="23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260;p49"/>
            <p:cNvSpPr/>
            <p:nvPr/>
          </p:nvSpPr>
          <p:spPr>
            <a:xfrm>
              <a:off x="2454425" y="1909300"/>
              <a:ext cx="536250" cy="289775"/>
            </a:xfrm>
            <a:custGeom>
              <a:avLst/>
              <a:gdLst/>
              <a:ahLst/>
              <a:cxnLst/>
              <a:rect l="l" t="t" r="r" b="b"/>
              <a:pathLst>
                <a:path w="21450" h="11591" extrusionOk="0">
                  <a:moveTo>
                    <a:pt x="2202" y="1"/>
                  </a:moveTo>
                  <a:lnTo>
                    <a:pt x="2202" y="1"/>
                  </a:lnTo>
                  <a:cubicBezTo>
                    <a:pt x="1602" y="368"/>
                    <a:pt x="1135" y="901"/>
                    <a:pt x="935" y="1535"/>
                  </a:cubicBezTo>
                  <a:cubicBezTo>
                    <a:pt x="1" y="4037"/>
                    <a:pt x="2770" y="7373"/>
                    <a:pt x="7173" y="9541"/>
                  </a:cubicBezTo>
                  <a:cubicBezTo>
                    <a:pt x="7806" y="9841"/>
                    <a:pt x="8474" y="10141"/>
                    <a:pt x="9174" y="10375"/>
                  </a:cubicBezTo>
                  <a:cubicBezTo>
                    <a:pt x="11380" y="11170"/>
                    <a:pt x="13567" y="11591"/>
                    <a:pt x="15476" y="11591"/>
                  </a:cubicBezTo>
                  <a:cubicBezTo>
                    <a:pt x="16049" y="11591"/>
                    <a:pt x="16597" y="11553"/>
                    <a:pt x="17113" y="11476"/>
                  </a:cubicBezTo>
                  <a:cubicBezTo>
                    <a:pt x="18714" y="11209"/>
                    <a:pt x="20015" y="10675"/>
                    <a:pt x="20716" y="9741"/>
                  </a:cubicBezTo>
                  <a:cubicBezTo>
                    <a:pt x="20949" y="9508"/>
                    <a:pt x="21049" y="9207"/>
                    <a:pt x="21183" y="8907"/>
                  </a:cubicBezTo>
                  <a:cubicBezTo>
                    <a:pt x="21450" y="8307"/>
                    <a:pt x="21450" y="7573"/>
                    <a:pt x="21216" y="6872"/>
                  </a:cubicBezTo>
                  <a:lnTo>
                    <a:pt x="21216" y="6872"/>
                  </a:lnTo>
                  <a:cubicBezTo>
                    <a:pt x="20449" y="8073"/>
                    <a:pt x="18614" y="8707"/>
                    <a:pt x="16313" y="8740"/>
                  </a:cubicBezTo>
                  <a:cubicBezTo>
                    <a:pt x="16163" y="8746"/>
                    <a:pt x="16012" y="8749"/>
                    <a:pt x="15859" y="8749"/>
                  </a:cubicBezTo>
                  <a:cubicBezTo>
                    <a:pt x="14173" y="8749"/>
                    <a:pt x="12299" y="8410"/>
                    <a:pt x="10342" y="7706"/>
                  </a:cubicBezTo>
                  <a:cubicBezTo>
                    <a:pt x="10242" y="7706"/>
                    <a:pt x="10208" y="7706"/>
                    <a:pt x="10175" y="7673"/>
                  </a:cubicBezTo>
                  <a:cubicBezTo>
                    <a:pt x="8040" y="6872"/>
                    <a:pt x="6172" y="5805"/>
                    <a:pt x="4804" y="4638"/>
                  </a:cubicBezTo>
                  <a:cubicBezTo>
                    <a:pt x="3036" y="3136"/>
                    <a:pt x="2069" y="1469"/>
                    <a:pt x="22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261;p49"/>
            <p:cNvSpPr/>
            <p:nvPr/>
          </p:nvSpPr>
          <p:spPr>
            <a:xfrm>
              <a:off x="2916425" y="2206200"/>
              <a:ext cx="305250" cy="280750"/>
            </a:xfrm>
            <a:custGeom>
              <a:avLst/>
              <a:gdLst/>
              <a:ahLst/>
              <a:cxnLst/>
              <a:rect l="l" t="t" r="r" b="b"/>
              <a:pathLst>
                <a:path w="12210" h="11230" extrusionOk="0">
                  <a:moveTo>
                    <a:pt x="2603" y="0"/>
                  </a:moveTo>
                  <a:cubicBezTo>
                    <a:pt x="2369" y="634"/>
                    <a:pt x="1769" y="1134"/>
                    <a:pt x="1068" y="1268"/>
                  </a:cubicBezTo>
                  <a:cubicBezTo>
                    <a:pt x="958" y="1280"/>
                    <a:pt x="853" y="1288"/>
                    <a:pt x="749" y="1288"/>
                  </a:cubicBezTo>
                  <a:cubicBezTo>
                    <a:pt x="568" y="1288"/>
                    <a:pt x="391" y="1264"/>
                    <a:pt x="201" y="1201"/>
                  </a:cubicBezTo>
                  <a:lnTo>
                    <a:pt x="201" y="1201"/>
                  </a:lnTo>
                  <a:cubicBezTo>
                    <a:pt x="1" y="3336"/>
                    <a:pt x="1168" y="5971"/>
                    <a:pt x="2436" y="7672"/>
                  </a:cubicBezTo>
                  <a:cubicBezTo>
                    <a:pt x="4582" y="10464"/>
                    <a:pt x="6782" y="11229"/>
                    <a:pt x="8551" y="11229"/>
                  </a:cubicBezTo>
                  <a:cubicBezTo>
                    <a:pt x="10164" y="11229"/>
                    <a:pt x="11418" y="10592"/>
                    <a:pt x="11943" y="10274"/>
                  </a:cubicBezTo>
                  <a:cubicBezTo>
                    <a:pt x="12043" y="10207"/>
                    <a:pt x="12009" y="10041"/>
                    <a:pt x="11909" y="10041"/>
                  </a:cubicBezTo>
                  <a:cubicBezTo>
                    <a:pt x="9474" y="9840"/>
                    <a:pt x="8173" y="8306"/>
                    <a:pt x="7673" y="7539"/>
                  </a:cubicBezTo>
                  <a:cubicBezTo>
                    <a:pt x="7643" y="7479"/>
                    <a:pt x="7693" y="7367"/>
                    <a:pt x="7799" y="7367"/>
                  </a:cubicBezTo>
                  <a:cubicBezTo>
                    <a:pt x="7812" y="7367"/>
                    <a:pt x="7825" y="7368"/>
                    <a:pt x="7840" y="7372"/>
                  </a:cubicBezTo>
                  <a:cubicBezTo>
                    <a:pt x="8420" y="7724"/>
                    <a:pt x="8997" y="7855"/>
                    <a:pt x="9534" y="7855"/>
                  </a:cubicBezTo>
                  <a:cubicBezTo>
                    <a:pt x="10726" y="7855"/>
                    <a:pt x="11719" y="7214"/>
                    <a:pt x="12109" y="6938"/>
                  </a:cubicBezTo>
                  <a:cubicBezTo>
                    <a:pt x="12209" y="6838"/>
                    <a:pt x="12176" y="6772"/>
                    <a:pt x="12076" y="6705"/>
                  </a:cubicBezTo>
                  <a:cubicBezTo>
                    <a:pt x="10875" y="6371"/>
                    <a:pt x="9774" y="5671"/>
                    <a:pt x="8707" y="5037"/>
                  </a:cubicBezTo>
                  <a:cubicBezTo>
                    <a:pt x="5671" y="3202"/>
                    <a:pt x="3937" y="867"/>
                    <a:pt x="2603" y="0"/>
                  </a:cubicBezTo>
                  <a:close/>
                </a:path>
              </a:pathLst>
            </a:custGeom>
            <a:solidFill>
              <a:srgbClr val="A7D6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262;p49"/>
            <p:cNvSpPr/>
            <p:nvPr/>
          </p:nvSpPr>
          <p:spPr>
            <a:xfrm>
              <a:off x="2982300" y="2243400"/>
              <a:ext cx="148475" cy="130425"/>
            </a:xfrm>
            <a:custGeom>
              <a:avLst/>
              <a:gdLst/>
              <a:ahLst/>
              <a:cxnLst/>
              <a:rect l="l" t="t" r="r" b="b"/>
              <a:pathLst>
                <a:path w="5939" h="5217" extrusionOk="0">
                  <a:moveTo>
                    <a:pt x="222" y="1"/>
                  </a:moveTo>
                  <a:cubicBezTo>
                    <a:pt x="203" y="1"/>
                    <a:pt x="184" y="5"/>
                    <a:pt x="168" y="13"/>
                  </a:cubicBezTo>
                  <a:cubicBezTo>
                    <a:pt x="68" y="46"/>
                    <a:pt x="1" y="147"/>
                    <a:pt x="34" y="280"/>
                  </a:cubicBezTo>
                  <a:cubicBezTo>
                    <a:pt x="201" y="880"/>
                    <a:pt x="501" y="1481"/>
                    <a:pt x="868" y="2015"/>
                  </a:cubicBezTo>
                  <a:cubicBezTo>
                    <a:pt x="1235" y="2548"/>
                    <a:pt x="1669" y="3049"/>
                    <a:pt x="2169" y="3516"/>
                  </a:cubicBezTo>
                  <a:cubicBezTo>
                    <a:pt x="2636" y="3983"/>
                    <a:pt x="3203" y="4350"/>
                    <a:pt x="3770" y="4650"/>
                  </a:cubicBezTo>
                  <a:cubicBezTo>
                    <a:pt x="4371" y="4950"/>
                    <a:pt x="5005" y="5150"/>
                    <a:pt x="5672" y="5217"/>
                  </a:cubicBezTo>
                  <a:cubicBezTo>
                    <a:pt x="5738" y="5217"/>
                    <a:pt x="5838" y="5183"/>
                    <a:pt x="5872" y="5117"/>
                  </a:cubicBezTo>
                  <a:cubicBezTo>
                    <a:pt x="5939" y="4983"/>
                    <a:pt x="5905" y="4850"/>
                    <a:pt x="5772" y="4817"/>
                  </a:cubicBezTo>
                  <a:cubicBezTo>
                    <a:pt x="4671" y="4350"/>
                    <a:pt x="3604" y="3682"/>
                    <a:pt x="2703" y="2882"/>
                  </a:cubicBezTo>
                  <a:cubicBezTo>
                    <a:pt x="2236" y="2482"/>
                    <a:pt x="1836" y="2048"/>
                    <a:pt x="1435" y="1614"/>
                  </a:cubicBezTo>
                  <a:cubicBezTo>
                    <a:pt x="1068" y="1147"/>
                    <a:pt x="701" y="647"/>
                    <a:pt x="368" y="113"/>
                  </a:cubicBezTo>
                  <a:cubicBezTo>
                    <a:pt x="343" y="38"/>
                    <a:pt x="280" y="1"/>
                    <a:pt x="2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263;p49"/>
            <p:cNvSpPr/>
            <p:nvPr/>
          </p:nvSpPr>
          <p:spPr>
            <a:xfrm>
              <a:off x="2957300" y="2262900"/>
              <a:ext cx="167650" cy="208350"/>
            </a:xfrm>
            <a:custGeom>
              <a:avLst/>
              <a:gdLst/>
              <a:ahLst/>
              <a:cxnLst/>
              <a:rect l="l" t="t" r="r" b="b"/>
              <a:pathLst>
                <a:path w="6706" h="8334" extrusionOk="0">
                  <a:moveTo>
                    <a:pt x="167" y="0"/>
                  </a:moveTo>
                  <a:cubicBezTo>
                    <a:pt x="34" y="0"/>
                    <a:pt x="0" y="100"/>
                    <a:pt x="0" y="200"/>
                  </a:cubicBezTo>
                  <a:cubicBezTo>
                    <a:pt x="334" y="1935"/>
                    <a:pt x="1101" y="3603"/>
                    <a:pt x="2202" y="5071"/>
                  </a:cubicBezTo>
                  <a:cubicBezTo>
                    <a:pt x="2736" y="5771"/>
                    <a:pt x="3369" y="6438"/>
                    <a:pt x="4070" y="7039"/>
                  </a:cubicBezTo>
                  <a:cubicBezTo>
                    <a:pt x="4770" y="7606"/>
                    <a:pt x="5571" y="8073"/>
                    <a:pt x="6438" y="8306"/>
                  </a:cubicBezTo>
                  <a:cubicBezTo>
                    <a:pt x="6468" y="8326"/>
                    <a:pt x="6500" y="8334"/>
                    <a:pt x="6531" y="8334"/>
                  </a:cubicBezTo>
                  <a:cubicBezTo>
                    <a:pt x="6608" y="8334"/>
                    <a:pt x="6681" y="8287"/>
                    <a:pt x="6705" y="8240"/>
                  </a:cubicBezTo>
                  <a:cubicBezTo>
                    <a:pt x="6705" y="8073"/>
                    <a:pt x="6672" y="7939"/>
                    <a:pt x="6572" y="7906"/>
                  </a:cubicBezTo>
                  <a:cubicBezTo>
                    <a:pt x="5838" y="7506"/>
                    <a:pt x="5171" y="7005"/>
                    <a:pt x="4537" y="6438"/>
                  </a:cubicBezTo>
                  <a:cubicBezTo>
                    <a:pt x="3903" y="5871"/>
                    <a:pt x="3336" y="5237"/>
                    <a:pt x="2836" y="4570"/>
                  </a:cubicBezTo>
                  <a:cubicBezTo>
                    <a:pt x="2335" y="3903"/>
                    <a:pt x="1868" y="3203"/>
                    <a:pt x="1435" y="2435"/>
                  </a:cubicBezTo>
                  <a:cubicBezTo>
                    <a:pt x="1034" y="1702"/>
                    <a:pt x="667" y="901"/>
                    <a:pt x="367" y="100"/>
                  </a:cubicBezTo>
                  <a:cubicBezTo>
                    <a:pt x="334" y="34"/>
                    <a:pt x="234" y="0"/>
                    <a:pt x="1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264;p49"/>
            <p:cNvSpPr/>
            <p:nvPr/>
          </p:nvSpPr>
          <p:spPr>
            <a:xfrm>
              <a:off x="2883075" y="2152825"/>
              <a:ext cx="104275" cy="86450"/>
            </a:xfrm>
            <a:custGeom>
              <a:avLst/>
              <a:gdLst/>
              <a:ahLst/>
              <a:cxnLst/>
              <a:rect l="l" t="t" r="r" b="b"/>
              <a:pathLst>
                <a:path w="4171" h="3458" extrusionOk="0">
                  <a:moveTo>
                    <a:pt x="3636" y="0"/>
                  </a:moveTo>
                  <a:cubicBezTo>
                    <a:pt x="2869" y="934"/>
                    <a:pt x="1635" y="1501"/>
                    <a:pt x="0" y="1735"/>
                  </a:cubicBezTo>
                  <a:lnTo>
                    <a:pt x="0" y="1768"/>
                  </a:lnTo>
                  <a:cubicBezTo>
                    <a:pt x="134" y="2602"/>
                    <a:pt x="734" y="3236"/>
                    <a:pt x="1535" y="3403"/>
                  </a:cubicBezTo>
                  <a:cubicBezTo>
                    <a:pt x="1711" y="3442"/>
                    <a:pt x="1887" y="3458"/>
                    <a:pt x="2056" y="3458"/>
                  </a:cubicBezTo>
                  <a:cubicBezTo>
                    <a:pt x="2175" y="3458"/>
                    <a:pt x="2292" y="3450"/>
                    <a:pt x="2402" y="3436"/>
                  </a:cubicBezTo>
                  <a:cubicBezTo>
                    <a:pt x="3136" y="3303"/>
                    <a:pt x="3703" y="2802"/>
                    <a:pt x="3970" y="2168"/>
                  </a:cubicBezTo>
                  <a:cubicBezTo>
                    <a:pt x="4070" y="1801"/>
                    <a:pt x="4170" y="1401"/>
                    <a:pt x="4137" y="1001"/>
                  </a:cubicBezTo>
                  <a:cubicBezTo>
                    <a:pt x="4037" y="634"/>
                    <a:pt x="3870" y="300"/>
                    <a:pt x="36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265;p49"/>
            <p:cNvSpPr/>
            <p:nvPr/>
          </p:nvSpPr>
          <p:spPr>
            <a:xfrm>
              <a:off x="2921425" y="2247050"/>
              <a:ext cx="300250" cy="239775"/>
            </a:xfrm>
            <a:custGeom>
              <a:avLst/>
              <a:gdLst/>
              <a:ahLst/>
              <a:cxnLst/>
              <a:rect l="l" t="t" r="r" b="b"/>
              <a:pathLst>
                <a:path w="12010" h="9591" extrusionOk="0">
                  <a:moveTo>
                    <a:pt x="1" y="1"/>
                  </a:moveTo>
                  <a:cubicBezTo>
                    <a:pt x="34" y="1869"/>
                    <a:pt x="1135" y="4570"/>
                    <a:pt x="2269" y="6038"/>
                  </a:cubicBezTo>
                  <a:cubicBezTo>
                    <a:pt x="4391" y="8821"/>
                    <a:pt x="6576" y="9591"/>
                    <a:pt x="8343" y="9591"/>
                  </a:cubicBezTo>
                  <a:cubicBezTo>
                    <a:pt x="9964" y="9591"/>
                    <a:pt x="11233" y="8942"/>
                    <a:pt x="11776" y="8607"/>
                  </a:cubicBezTo>
                  <a:cubicBezTo>
                    <a:pt x="11843" y="8573"/>
                    <a:pt x="11809" y="8407"/>
                    <a:pt x="11709" y="8407"/>
                  </a:cubicBezTo>
                  <a:cubicBezTo>
                    <a:pt x="9308" y="8173"/>
                    <a:pt x="7973" y="6672"/>
                    <a:pt x="7473" y="5905"/>
                  </a:cubicBezTo>
                  <a:cubicBezTo>
                    <a:pt x="7384" y="5845"/>
                    <a:pt x="7480" y="5733"/>
                    <a:pt x="7597" y="5733"/>
                  </a:cubicBezTo>
                  <a:cubicBezTo>
                    <a:pt x="7611" y="5733"/>
                    <a:pt x="7625" y="5734"/>
                    <a:pt x="7640" y="5738"/>
                  </a:cubicBezTo>
                  <a:cubicBezTo>
                    <a:pt x="8218" y="6089"/>
                    <a:pt x="8796" y="6220"/>
                    <a:pt x="9336" y="6220"/>
                  </a:cubicBezTo>
                  <a:cubicBezTo>
                    <a:pt x="10540" y="6220"/>
                    <a:pt x="11551" y="5570"/>
                    <a:pt x="11943" y="5271"/>
                  </a:cubicBezTo>
                  <a:cubicBezTo>
                    <a:pt x="12009" y="5238"/>
                    <a:pt x="11976" y="5104"/>
                    <a:pt x="11876" y="5071"/>
                  </a:cubicBezTo>
                  <a:cubicBezTo>
                    <a:pt x="10675" y="4737"/>
                    <a:pt x="9541" y="4103"/>
                    <a:pt x="8507" y="3403"/>
                  </a:cubicBezTo>
                  <a:cubicBezTo>
                    <a:pt x="8040" y="3503"/>
                    <a:pt x="7606" y="3536"/>
                    <a:pt x="7139" y="3536"/>
                  </a:cubicBezTo>
                  <a:cubicBezTo>
                    <a:pt x="5171" y="3536"/>
                    <a:pt x="3303" y="2702"/>
                    <a:pt x="1769" y="1535"/>
                  </a:cubicBezTo>
                  <a:cubicBezTo>
                    <a:pt x="1135" y="1068"/>
                    <a:pt x="535" y="568"/>
                    <a:pt x="1" y="1"/>
                  </a:cubicBez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266;p49"/>
            <p:cNvSpPr/>
            <p:nvPr/>
          </p:nvSpPr>
          <p:spPr>
            <a:xfrm>
              <a:off x="3174125" y="1067050"/>
              <a:ext cx="55900" cy="54225"/>
            </a:xfrm>
            <a:custGeom>
              <a:avLst/>
              <a:gdLst/>
              <a:ahLst/>
              <a:cxnLst/>
              <a:rect l="l" t="t" r="r" b="b"/>
              <a:pathLst>
                <a:path w="2236" h="2169" extrusionOk="0">
                  <a:moveTo>
                    <a:pt x="1068" y="0"/>
                  </a:moveTo>
                  <a:cubicBezTo>
                    <a:pt x="901" y="0"/>
                    <a:pt x="701" y="33"/>
                    <a:pt x="567" y="133"/>
                  </a:cubicBezTo>
                  <a:cubicBezTo>
                    <a:pt x="334" y="234"/>
                    <a:pt x="167" y="500"/>
                    <a:pt x="67" y="801"/>
                  </a:cubicBezTo>
                  <a:cubicBezTo>
                    <a:pt x="0" y="1068"/>
                    <a:pt x="33" y="1368"/>
                    <a:pt x="167" y="1568"/>
                  </a:cubicBezTo>
                  <a:cubicBezTo>
                    <a:pt x="367" y="1901"/>
                    <a:pt x="701" y="2168"/>
                    <a:pt x="1101" y="2168"/>
                  </a:cubicBezTo>
                  <a:cubicBezTo>
                    <a:pt x="1268" y="2168"/>
                    <a:pt x="1434" y="2135"/>
                    <a:pt x="1601" y="2035"/>
                  </a:cubicBezTo>
                  <a:cubicBezTo>
                    <a:pt x="1868" y="1901"/>
                    <a:pt x="2035" y="1701"/>
                    <a:pt x="2102" y="1401"/>
                  </a:cubicBezTo>
                  <a:cubicBezTo>
                    <a:pt x="2235" y="1168"/>
                    <a:pt x="2202" y="834"/>
                    <a:pt x="2035" y="567"/>
                  </a:cubicBezTo>
                  <a:cubicBezTo>
                    <a:pt x="1868" y="334"/>
                    <a:pt x="1668" y="133"/>
                    <a:pt x="1368" y="33"/>
                  </a:cubicBezTo>
                  <a:cubicBezTo>
                    <a:pt x="1268" y="0"/>
                    <a:pt x="1168" y="0"/>
                    <a:pt x="10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267;p49"/>
            <p:cNvSpPr/>
            <p:nvPr/>
          </p:nvSpPr>
          <p:spPr>
            <a:xfrm>
              <a:off x="3226650" y="1187950"/>
              <a:ext cx="57575" cy="54250"/>
            </a:xfrm>
            <a:custGeom>
              <a:avLst/>
              <a:gdLst/>
              <a:ahLst/>
              <a:cxnLst/>
              <a:rect l="l" t="t" r="r" b="b"/>
              <a:pathLst>
                <a:path w="2303" h="2170" extrusionOk="0">
                  <a:moveTo>
                    <a:pt x="1235" y="1"/>
                  </a:moveTo>
                  <a:cubicBezTo>
                    <a:pt x="1101" y="1"/>
                    <a:pt x="968" y="34"/>
                    <a:pt x="801" y="68"/>
                  </a:cubicBezTo>
                  <a:cubicBezTo>
                    <a:pt x="267" y="334"/>
                    <a:pt x="1" y="902"/>
                    <a:pt x="234" y="1469"/>
                  </a:cubicBezTo>
                  <a:cubicBezTo>
                    <a:pt x="401" y="1869"/>
                    <a:pt x="801" y="2169"/>
                    <a:pt x="1235" y="2169"/>
                  </a:cubicBezTo>
                  <a:cubicBezTo>
                    <a:pt x="1335" y="2169"/>
                    <a:pt x="1468" y="2169"/>
                    <a:pt x="1602" y="2136"/>
                  </a:cubicBezTo>
                  <a:cubicBezTo>
                    <a:pt x="1835" y="2036"/>
                    <a:pt x="2069" y="1836"/>
                    <a:pt x="2169" y="1569"/>
                  </a:cubicBezTo>
                  <a:cubicBezTo>
                    <a:pt x="2302" y="1302"/>
                    <a:pt x="2302" y="1002"/>
                    <a:pt x="2236" y="701"/>
                  </a:cubicBezTo>
                  <a:cubicBezTo>
                    <a:pt x="2069" y="301"/>
                    <a:pt x="1668" y="1"/>
                    <a:pt x="12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268;p49"/>
            <p:cNvSpPr/>
            <p:nvPr/>
          </p:nvSpPr>
          <p:spPr>
            <a:xfrm>
              <a:off x="3267525" y="1313875"/>
              <a:ext cx="57550" cy="55075"/>
            </a:xfrm>
            <a:custGeom>
              <a:avLst/>
              <a:gdLst/>
              <a:ahLst/>
              <a:cxnLst/>
              <a:rect l="l" t="t" r="r" b="b"/>
              <a:pathLst>
                <a:path w="2302" h="2203" extrusionOk="0">
                  <a:moveTo>
                    <a:pt x="1168" y="1"/>
                  </a:moveTo>
                  <a:cubicBezTo>
                    <a:pt x="1101" y="1"/>
                    <a:pt x="1001" y="1"/>
                    <a:pt x="867" y="34"/>
                  </a:cubicBezTo>
                  <a:cubicBezTo>
                    <a:pt x="334" y="268"/>
                    <a:pt x="0" y="835"/>
                    <a:pt x="134" y="1368"/>
                  </a:cubicBezTo>
                  <a:cubicBezTo>
                    <a:pt x="267" y="1869"/>
                    <a:pt x="667" y="2202"/>
                    <a:pt x="1201" y="2202"/>
                  </a:cubicBezTo>
                  <a:cubicBezTo>
                    <a:pt x="1301" y="2202"/>
                    <a:pt x="1334" y="2202"/>
                    <a:pt x="1435" y="2169"/>
                  </a:cubicBezTo>
                  <a:cubicBezTo>
                    <a:pt x="1668" y="2136"/>
                    <a:pt x="1902" y="1969"/>
                    <a:pt x="2068" y="1702"/>
                  </a:cubicBezTo>
                  <a:cubicBezTo>
                    <a:pt x="2268" y="1469"/>
                    <a:pt x="2302" y="1135"/>
                    <a:pt x="2202" y="835"/>
                  </a:cubicBezTo>
                  <a:cubicBezTo>
                    <a:pt x="2068" y="334"/>
                    <a:pt x="1668" y="1"/>
                    <a:pt x="11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269;p49"/>
            <p:cNvSpPr/>
            <p:nvPr/>
          </p:nvSpPr>
          <p:spPr>
            <a:xfrm>
              <a:off x="3291700" y="1444800"/>
              <a:ext cx="54225" cy="55900"/>
            </a:xfrm>
            <a:custGeom>
              <a:avLst/>
              <a:gdLst/>
              <a:ahLst/>
              <a:cxnLst/>
              <a:rect l="l" t="t" r="r" b="b"/>
              <a:pathLst>
                <a:path w="2169" h="2236" extrusionOk="0">
                  <a:moveTo>
                    <a:pt x="1101" y="1"/>
                  </a:moveTo>
                  <a:cubicBezTo>
                    <a:pt x="1068" y="68"/>
                    <a:pt x="1035" y="68"/>
                    <a:pt x="1001" y="68"/>
                  </a:cubicBezTo>
                  <a:cubicBezTo>
                    <a:pt x="401" y="134"/>
                    <a:pt x="1" y="635"/>
                    <a:pt x="34" y="1235"/>
                  </a:cubicBezTo>
                  <a:cubicBezTo>
                    <a:pt x="34" y="1369"/>
                    <a:pt x="67" y="1535"/>
                    <a:pt x="167" y="1635"/>
                  </a:cubicBezTo>
                  <a:cubicBezTo>
                    <a:pt x="234" y="1769"/>
                    <a:pt x="334" y="1869"/>
                    <a:pt x="401" y="1969"/>
                  </a:cubicBezTo>
                  <a:cubicBezTo>
                    <a:pt x="634" y="2136"/>
                    <a:pt x="868" y="2236"/>
                    <a:pt x="1101" y="2236"/>
                  </a:cubicBezTo>
                  <a:lnTo>
                    <a:pt x="1168" y="2236"/>
                  </a:lnTo>
                  <a:cubicBezTo>
                    <a:pt x="1435" y="2236"/>
                    <a:pt x="1702" y="2102"/>
                    <a:pt x="1902" y="1836"/>
                  </a:cubicBezTo>
                  <a:cubicBezTo>
                    <a:pt x="2002" y="1735"/>
                    <a:pt x="2069" y="1602"/>
                    <a:pt x="2135" y="1469"/>
                  </a:cubicBezTo>
                  <a:cubicBezTo>
                    <a:pt x="2169" y="1335"/>
                    <a:pt x="2169" y="1168"/>
                    <a:pt x="2169" y="1002"/>
                  </a:cubicBezTo>
                  <a:cubicBezTo>
                    <a:pt x="2135" y="468"/>
                    <a:pt x="1668" y="1"/>
                    <a:pt x="11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270;p49"/>
            <p:cNvSpPr/>
            <p:nvPr/>
          </p:nvSpPr>
          <p:spPr>
            <a:xfrm>
              <a:off x="3292525" y="1579900"/>
              <a:ext cx="55075" cy="53400"/>
            </a:xfrm>
            <a:custGeom>
              <a:avLst/>
              <a:gdLst/>
              <a:ahLst/>
              <a:cxnLst/>
              <a:rect l="l" t="t" r="r" b="b"/>
              <a:pathLst>
                <a:path w="2203" h="2136" extrusionOk="0">
                  <a:moveTo>
                    <a:pt x="1168" y="1"/>
                  </a:moveTo>
                  <a:cubicBezTo>
                    <a:pt x="601" y="1"/>
                    <a:pt x="101" y="434"/>
                    <a:pt x="34" y="1001"/>
                  </a:cubicBezTo>
                  <a:cubicBezTo>
                    <a:pt x="1" y="1235"/>
                    <a:pt x="134" y="1535"/>
                    <a:pt x="301" y="1735"/>
                  </a:cubicBezTo>
                  <a:cubicBezTo>
                    <a:pt x="468" y="1969"/>
                    <a:pt x="701" y="2136"/>
                    <a:pt x="1002" y="2136"/>
                  </a:cubicBezTo>
                  <a:lnTo>
                    <a:pt x="1135" y="2136"/>
                  </a:lnTo>
                  <a:cubicBezTo>
                    <a:pt x="1369" y="2136"/>
                    <a:pt x="1602" y="2036"/>
                    <a:pt x="1802" y="1869"/>
                  </a:cubicBezTo>
                  <a:cubicBezTo>
                    <a:pt x="2002" y="1702"/>
                    <a:pt x="2169" y="1402"/>
                    <a:pt x="2169" y="1068"/>
                  </a:cubicBezTo>
                  <a:cubicBezTo>
                    <a:pt x="2202" y="835"/>
                    <a:pt x="2136" y="534"/>
                    <a:pt x="1936" y="334"/>
                  </a:cubicBezTo>
                  <a:cubicBezTo>
                    <a:pt x="1702" y="134"/>
                    <a:pt x="1469" y="1"/>
                    <a:pt x="11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271;p49"/>
            <p:cNvSpPr/>
            <p:nvPr/>
          </p:nvSpPr>
          <p:spPr>
            <a:xfrm>
              <a:off x="3270025" y="1710825"/>
              <a:ext cx="58400" cy="54250"/>
            </a:xfrm>
            <a:custGeom>
              <a:avLst/>
              <a:gdLst/>
              <a:ahLst/>
              <a:cxnLst/>
              <a:rect l="l" t="t" r="r" b="b"/>
              <a:pathLst>
                <a:path w="2336" h="2170" extrusionOk="0">
                  <a:moveTo>
                    <a:pt x="1234" y="1"/>
                  </a:moveTo>
                  <a:cubicBezTo>
                    <a:pt x="1034" y="1"/>
                    <a:pt x="834" y="68"/>
                    <a:pt x="667" y="168"/>
                  </a:cubicBezTo>
                  <a:cubicBezTo>
                    <a:pt x="401" y="334"/>
                    <a:pt x="234" y="568"/>
                    <a:pt x="167" y="801"/>
                  </a:cubicBezTo>
                  <a:cubicBezTo>
                    <a:pt x="0" y="1335"/>
                    <a:pt x="334" y="1936"/>
                    <a:pt x="901" y="2136"/>
                  </a:cubicBezTo>
                  <a:cubicBezTo>
                    <a:pt x="1001" y="2169"/>
                    <a:pt x="1101" y="2169"/>
                    <a:pt x="1201" y="2169"/>
                  </a:cubicBezTo>
                  <a:cubicBezTo>
                    <a:pt x="1668" y="2169"/>
                    <a:pt x="2068" y="1835"/>
                    <a:pt x="2235" y="1335"/>
                  </a:cubicBezTo>
                  <a:cubicBezTo>
                    <a:pt x="2335" y="1068"/>
                    <a:pt x="2269" y="735"/>
                    <a:pt x="2102" y="468"/>
                  </a:cubicBezTo>
                  <a:cubicBezTo>
                    <a:pt x="1935" y="268"/>
                    <a:pt x="1701" y="101"/>
                    <a:pt x="1435" y="68"/>
                  </a:cubicBezTo>
                  <a:cubicBezTo>
                    <a:pt x="1368" y="68"/>
                    <a:pt x="1268" y="1"/>
                    <a:pt x="12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272;p49"/>
            <p:cNvSpPr/>
            <p:nvPr/>
          </p:nvSpPr>
          <p:spPr>
            <a:xfrm>
              <a:off x="3221650" y="1835925"/>
              <a:ext cx="58400" cy="54225"/>
            </a:xfrm>
            <a:custGeom>
              <a:avLst/>
              <a:gdLst/>
              <a:ahLst/>
              <a:cxnLst/>
              <a:rect l="l" t="t" r="r" b="b"/>
              <a:pathLst>
                <a:path w="2336" h="2169" extrusionOk="0">
                  <a:moveTo>
                    <a:pt x="1201" y="0"/>
                  </a:moveTo>
                  <a:cubicBezTo>
                    <a:pt x="801" y="0"/>
                    <a:pt x="434" y="267"/>
                    <a:pt x="267" y="634"/>
                  </a:cubicBezTo>
                  <a:cubicBezTo>
                    <a:pt x="0" y="1135"/>
                    <a:pt x="201" y="1768"/>
                    <a:pt x="701" y="2069"/>
                  </a:cubicBezTo>
                  <a:cubicBezTo>
                    <a:pt x="868" y="2135"/>
                    <a:pt x="1035" y="2169"/>
                    <a:pt x="1201" y="2169"/>
                  </a:cubicBezTo>
                  <a:cubicBezTo>
                    <a:pt x="1635" y="2169"/>
                    <a:pt x="2002" y="1935"/>
                    <a:pt x="2169" y="1568"/>
                  </a:cubicBezTo>
                  <a:cubicBezTo>
                    <a:pt x="2302" y="1268"/>
                    <a:pt x="2336" y="934"/>
                    <a:pt x="2202" y="634"/>
                  </a:cubicBezTo>
                  <a:cubicBezTo>
                    <a:pt x="2135" y="367"/>
                    <a:pt x="1935" y="234"/>
                    <a:pt x="1668" y="100"/>
                  </a:cubicBezTo>
                  <a:cubicBezTo>
                    <a:pt x="1535" y="67"/>
                    <a:pt x="1368" y="0"/>
                    <a:pt x="1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273;p49"/>
            <p:cNvSpPr/>
            <p:nvPr/>
          </p:nvSpPr>
          <p:spPr>
            <a:xfrm>
              <a:off x="3153275" y="1947675"/>
              <a:ext cx="55050" cy="54225"/>
            </a:xfrm>
            <a:custGeom>
              <a:avLst/>
              <a:gdLst/>
              <a:ahLst/>
              <a:cxnLst/>
              <a:rect l="l" t="t" r="r" b="b"/>
              <a:pathLst>
                <a:path w="2202" h="2169" extrusionOk="0">
                  <a:moveTo>
                    <a:pt x="934" y="0"/>
                  </a:moveTo>
                  <a:cubicBezTo>
                    <a:pt x="734" y="34"/>
                    <a:pt x="434" y="134"/>
                    <a:pt x="234" y="367"/>
                  </a:cubicBezTo>
                  <a:cubicBezTo>
                    <a:pt x="34" y="634"/>
                    <a:pt x="0" y="968"/>
                    <a:pt x="0" y="1134"/>
                  </a:cubicBezTo>
                  <a:cubicBezTo>
                    <a:pt x="0" y="1435"/>
                    <a:pt x="100" y="1668"/>
                    <a:pt x="334" y="1868"/>
                  </a:cubicBezTo>
                  <a:cubicBezTo>
                    <a:pt x="534" y="2102"/>
                    <a:pt x="767" y="2169"/>
                    <a:pt x="1034" y="2169"/>
                  </a:cubicBezTo>
                  <a:lnTo>
                    <a:pt x="1068" y="2169"/>
                  </a:lnTo>
                  <a:cubicBezTo>
                    <a:pt x="1401" y="2169"/>
                    <a:pt x="1701" y="1968"/>
                    <a:pt x="1868" y="1768"/>
                  </a:cubicBezTo>
                  <a:cubicBezTo>
                    <a:pt x="2068" y="1501"/>
                    <a:pt x="2202" y="1201"/>
                    <a:pt x="2168" y="934"/>
                  </a:cubicBezTo>
                  <a:cubicBezTo>
                    <a:pt x="2102" y="634"/>
                    <a:pt x="1935" y="367"/>
                    <a:pt x="1735" y="200"/>
                  </a:cubicBezTo>
                  <a:cubicBezTo>
                    <a:pt x="1535" y="100"/>
                    <a:pt x="1334" y="0"/>
                    <a:pt x="10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274;p49"/>
            <p:cNvSpPr/>
            <p:nvPr/>
          </p:nvSpPr>
          <p:spPr>
            <a:xfrm>
              <a:off x="3049850" y="2031075"/>
              <a:ext cx="55075" cy="53375"/>
            </a:xfrm>
            <a:custGeom>
              <a:avLst/>
              <a:gdLst/>
              <a:ahLst/>
              <a:cxnLst/>
              <a:rect l="l" t="t" r="r" b="b"/>
              <a:pathLst>
                <a:path w="2203" h="2135" extrusionOk="0">
                  <a:moveTo>
                    <a:pt x="1035" y="0"/>
                  </a:moveTo>
                  <a:cubicBezTo>
                    <a:pt x="868" y="0"/>
                    <a:pt x="701" y="33"/>
                    <a:pt x="568" y="133"/>
                  </a:cubicBezTo>
                  <a:cubicBezTo>
                    <a:pt x="535" y="167"/>
                    <a:pt x="468" y="200"/>
                    <a:pt x="401" y="267"/>
                  </a:cubicBezTo>
                  <a:lnTo>
                    <a:pt x="301" y="367"/>
                  </a:lnTo>
                  <a:cubicBezTo>
                    <a:pt x="201" y="467"/>
                    <a:pt x="168" y="600"/>
                    <a:pt x="68" y="701"/>
                  </a:cubicBezTo>
                  <a:cubicBezTo>
                    <a:pt x="1" y="1001"/>
                    <a:pt x="1" y="1301"/>
                    <a:pt x="134" y="1534"/>
                  </a:cubicBezTo>
                  <a:cubicBezTo>
                    <a:pt x="234" y="1801"/>
                    <a:pt x="468" y="2001"/>
                    <a:pt x="701" y="2102"/>
                  </a:cubicBezTo>
                  <a:cubicBezTo>
                    <a:pt x="835" y="2135"/>
                    <a:pt x="902" y="2135"/>
                    <a:pt x="1035" y="2135"/>
                  </a:cubicBezTo>
                  <a:lnTo>
                    <a:pt x="1135" y="2135"/>
                  </a:lnTo>
                  <a:cubicBezTo>
                    <a:pt x="1202" y="2135"/>
                    <a:pt x="1302" y="2135"/>
                    <a:pt x="1335" y="2102"/>
                  </a:cubicBezTo>
                  <a:cubicBezTo>
                    <a:pt x="1402" y="2035"/>
                    <a:pt x="1502" y="2035"/>
                    <a:pt x="1535" y="2001"/>
                  </a:cubicBezTo>
                  <a:cubicBezTo>
                    <a:pt x="1836" y="1835"/>
                    <a:pt x="2036" y="1601"/>
                    <a:pt x="2136" y="1301"/>
                  </a:cubicBezTo>
                  <a:cubicBezTo>
                    <a:pt x="2202" y="1001"/>
                    <a:pt x="2136" y="701"/>
                    <a:pt x="2002" y="500"/>
                  </a:cubicBezTo>
                  <a:cubicBezTo>
                    <a:pt x="1836" y="300"/>
                    <a:pt x="1569" y="133"/>
                    <a:pt x="1335" y="33"/>
                  </a:cubicBezTo>
                  <a:cubicBezTo>
                    <a:pt x="1202" y="0"/>
                    <a:pt x="1135" y="0"/>
                    <a:pt x="10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275;p49"/>
            <p:cNvSpPr/>
            <p:nvPr/>
          </p:nvSpPr>
          <p:spPr>
            <a:xfrm>
              <a:off x="3138250" y="1008675"/>
              <a:ext cx="58400" cy="54225"/>
            </a:xfrm>
            <a:custGeom>
              <a:avLst/>
              <a:gdLst/>
              <a:ahLst/>
              <a:cxnLst/>
              <a:rect l="l" t="t" r="r" b="b"/>
              <a:pathLst>
                <a:path w="2336" h="2169" extrusionOk="0">
                  <a:moveTo>
                    <a:pt x="1202" y="0"/>
                  </a:moveTo>
                  <a:cubicBezTo>
                    <a:pt x="1001" y="0"/>
                    <a:pt x="801" y="33"/>
                    <a:pt x="635" y="167"/>
                  </a:cubicBezTo>
                  <a:cubicBezTo>
                    <a:pt x="134" y="500"/>
                    <a:pt x="1" y="1134"/>
                    <a:pt x="301" y="1668"/>
                  </a:cubicBezTo>
                  <a:cubicBezTo>
                    <a:pt x="501" y="2001"/>
                    <a:pt x="835" y="2168"/>
                    <a:pt x="1202" y="2168"/>
                  </a:cubicBezTo>
                  <a:cubicBezTo>
                    <a:pt x="1368" y="2168"/>
                    <a:pt x="1602" y="2135"/>
                    <a:pt x="1769" y="2035"/>
                  </a:cubicBezTo>
                  <a:cubicBezTo>
                    <a:pt x="2002" y="1901"/>
                    <a:pt x="2169" y="1668"/>
                    <a:pt x="2236" y="1368"/>
                  </a:cubicBezTo>
                  <a:cubicBezTo>
                    <a:pt x="2336" y="1067"/>
                    <a:pt x="2302" y="801"/>
                    <a:pt x="2136" y="534"/>
                  </a:cubicBezTo>
                  <a:cubicBezTo>
                    <a:pt x="1935" y="200"/>
                    <a:pt x="1602" y="0"/>
                    <a:pt x="12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276;p49"/>
            <p:cNvSpPr/>
            <p:nvPr/>
          </p:nvSpPr>
          <p:spPr>
            <a:xfrm>
              <a:off x="3199975" y="1126250"/>
              <a:ext cx="59225" cy="54225"/>
            </a:xfrm>
            <a:custGeom>
              <a:avLst/>
              <a:gdLst/>
              <a:ahLst/>
              <a:cxnLst/>
              <a:rect l="l" t="t" r="r" b="b"/>
              <a:pathLst>
                <a:path w="2369" h="2169" extrusionOk="0">
                  <a:moveTo>
                    <a:pt x="1201" y="0"/>
                  </a:moveTo>
                  <a:cubicBezTo>
                    <a:pt x="1034" y="0"/>
                    <a:pt x="901" y="34"/>
                    <a:pt x="734" y="134"/>
                  </a:cubicBezTo>
                  <a:cubicBezTo>
                    <a:pt x="200" y="367"/>
                    <a:pt x="0" y="1035"/>
                    <a:pt x="234" y="1535"/>
                  </a:cubicBezTo>
                  <a:cubicBezTo>
                    <a:pt x="400" y="1935"/>
                    <a:pt x="801" y="2169"/>
                    <a:pt x="1234" y="2169"/>
                  </a:cubicBezTo>
                  <a:cubicBezTo>
                    <a:pt x="1368" y="2169"/>
                    <a:pt x="1535" y="2135"/>
                    <a:pt x="1668" y="2102"/>
                  </a:cubicBezTo>
                  <a:cubicBezTo>
                    <a:pt x="1902" y="1969"/>
                    <a:pt x="2135" y="1802"/>
                    <a:pt x="2202" y="1502"/>
                  </a:cubicBezTo>
                  <a:cubicBezTo>
                    <a:pt x="2369" y="1268"/>
                    <a:pt x="2369" y="934"/>
                    <a:pt x="2202" y="668"/>
                  </a:cubicBezTo>
                  <a:cubicBezTo>
                    <a:pt x="2035" y="301"/>
                    <a:pt x="1635" y="0"/>
                    <a:pt x="1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277;p49"/>
            <p:cNvSpPr/>
            <p:nvPr/>
          </p:nvSpPr>
          <p:spPr>
            <a:xfrm>
              <a:off x="3249175" y="1250500"/>
              <a:ext cx="56725" cy="54225"/>
            </a:xfrm>
            <a:custGeom>
              <a:avLst/>
              <a:gdLst/>
              <a:ahLst/>
              <a:cxnLst/>
              <a:rect l="l" t="t" r="r" b="b"/>
              <a:pathLst>
                <a:path w="2269" h="2169" extrusionOk="0">
                  <a:moveTo>
                    <a:pt x="1201" y="1"/>
                  </a:moveTo>
                  <a:cubicBezTo>
                    <a:pt x="1068" y="1"/>
                    <a:pt x="934" y="1"/>
                    <a:pt x="868" y="34"/>
                  </a:cubicBezTo>
                  <a:cubicBezTo>
                    <a:pt x="334" y="301"/>
                    <a:pt x="0" y="868"/>
                    <a:pt x="167" y="1402"/>
                  </a:cubicBezTo>
                  <a:cubicBezTo>
                    <a:pt x="334" y="1869"/>
                    <a:pt x="734" y="2169"/>
                    <a:pt x="1201" y="2169"/>
                  </a:cubicBezTo>
                  <a:cubicBezTo>
                    <a:pt x="1268" y="2169"/>
                    <a:pt x="1401" y="2169"/>
                    <a:pt x="1501" y="2136"/>
                  </a:cubicBezTo>
                  <a:cubicBezTo>
                    <a:pt x="1768" y="2035"/>
                    <a:pt x="1968" y="1869"/>
                    <a:pt x="2102" y="1635"/>
                  </a:cubicBezTo>
                  <a:cubicBezTo>
                    <a:pt x="2235" y="1368"/>
                    <a:pt x="2269" y="1035"/>
                    <a:pt x="2202" y="801"/>
                  </a:cubicBezTo>
                  <a:cubicBezTo>
                    <a:pt x="2068" y="334"/>
                    <a:pt x="1635" y="1"/>
                    <a:pt x="1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278;p49"/>
            <p:cNvSpPr/>
            <p:nvPr/>
          </p:nvSpPr>
          <p:spPr>
            <a:xfrm>
              <a:off x="3280850" y="1379775"/>
              <a:ext cx="57575" cy="54225"/>
            </a:xfrm>
            <a:custGeom>
              <a:avLst/>
              <a:gdLst/>
              <a:ahLst/>
              <a:cxnLst/>
              <a:rect l="l" t="t" r="r" b="b"/>
              <a:pathLst>
                <a:path w="2303" h="2169" extrusionOk="0">
                  <a:moveTo>
                    <a:pt x="1168" y="0"/>
                  </a:moveTo>
                  <a:cubicBezTo>
                    <a:pt x="1102" y="0"/>
                    <a:pt x="1068" y="0"/>
                    <a:pt x="968" y="33"/>
                  </a:cubicBezTo>
                  <a:cubicBezTo>
                    <a:pt x="401" y="167"/>
                    <a:pt x="1" y="701"/>
                    <a:pt x="134" y="1301"/>
                  </a:cubicBezTo>
                  <a:cubicBezTo>
                    <a:pt x="168" y="1534"/>
                    <a:pt x="334" y="1801"/>
                    <a:pt x="568" y="1935"/>
                  </a:cubicBezTo>
                  <a:cubicBezTo>
                    <a:pt x="735" y="2068"/>
                    <a:pt x="968" y="2168"/>
                    <a:pt x="1235" y="2168"/>
                  </a:cubicBezTo>
                  <a:lnTo>
                    <a:pt x="1335" y="2168"/>
                  </a:lnTo>
                  <a:cubicBezTo>
                    <a:pt x="1635" y="2135"/>
                    <a:pt x="1902" y="2001"/>
                    <a:pt x="2069" y="1735"/>
                  </a:cubicBezTo>
                  <a:cubicBezTo>
                    <a:pt x="2236" y="1501"/>
                    <a:pt x="2303" y="1201"/>
                    <a:pt x="2236" y="901"/>
                  </a:cubicBezTo>
                  <a:cubicBezTo>
                    <a:pt x="2136" y="367"/>
                    <a:pt x="1669" y="0"/>
                    <a:pt x="1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279;p49"/>
            <p:cNvSpPr/>
            <p:nvPr/>
          </p:nvSpPr>
          <p:spPr>
            <a:xfrm>
              <a:off x="3296700" y="1513200"/>
              <a:ext cx="54225" cy="54225"/>
            </a:xfrm>
            <a:custGeom>
              <a:avLst/>
              <a:gdLst/>
              <a:ahLst/>
              <a:cxnLst/>
              <a:rect l="l" t="t" r="r" b="b"/>
              <a:pathLst>
                <a:path w="2169" h="2169" extrusionOk="0">
                  <a:moveTo>
                    <a:pt x="1035" y="0"/>
                  </a:moveTo>
                  <a:cubicBezTo>
                    <a:pt x="768" y="0"/>
                    <a:pt x="501" y="134"/>
                    <a:pt x="301" y="334"/>
                  </a:cubicBezTo>
                  <a:cubicBezTo>
                    <a:pt x="101" y="534"/>
                    <a:pt x="1" y="767"/>
                    <a:pt x="1" y="1068"/>
                  </a:cubicBezTo>
                  <a:cubicBezTo>
                    <a:pt x="1" y="1668"/>
                    <a:pt x="501" y="2135"/>
                    <a:pt x="1101" y="2168"/>
                  </a:cubicBezTo>
                  <a:lnTo>
                    <a:pt x="1135" y="2168"/>
                  </a:lnTo>
                  <a:cubicBezTo>
                    <a:pt x="1368" y="2168"/>
                    <a:pt x="1635" y="2035"/>
                    <a:pt x="1835" y="1868"/>
                  </a:cubicBezTo>
                  <a:cubicBezTo>
                    <a:pt x="2035" y="1668"/>
                    <a:pt x="2169" y="1368"/>
                    <a:pt x="2169" y="1068"/>
                  </a:cubicBezTo>
                  <a:cubicBezTo>
                    <a:pt x="2102" y="801"/>
                    <a:pt x="1969" y="501"/>
                    <a:pt x="1802" y="300"/>
                  </a:cubicBezTo>
                  <a:cubicBezTo>
                    <a:pt x="1602" y="134"/>
                    <a:pt x="1335" y="0"/>
                    <a:pt x="1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280;p49"/>
            <p:cNvSpPr/>
            <p:nvPr/>
          </p:nvSpPr>
          <p:spPr>
            <a:xfrm>
              <a:off x="3285025" y="1646625"/>
              <a:ext cx="54225" cy="54225"/>
            </a:xfrm>
            <a:custGeom>
              <a:avLst/>
              <a:gdLst/>
              <a:ahLst/>
              <a:cxnLst/>
              <a:rect l="l" t="t" r="r" b="b"/>
              <a:pathLst>
                <a:path w="2169" h="2169" extrusionOk="0">
                  <a:moveTo>
                    <a:pt x="1135" y="0"/>
                  </a:moveTo>
                  <a:cubicBezTo>
                    <a:pt x="901" y="0"/>
                    <a:pt x="668" y="67"/>
                    <a:pt x="468" y="200"/>
                  </a:cubicBezTo>
                  <a:cubicBezTo>
                    <a:pt x="268" y="367"/>
                    <a:pt x="101" y="634"/>
                    <a:pt x="67" y="868"/>
                  </a:cubicBezTo>
                  <a:cubicBezTo>
                    <a:pt x="1" y="1001"/>
                    <a:pt x="67" y="1168"/>
                    <a:pt x="67" y="1268"/>
                  </a:cubicBezTo>
                  <a:cubicBezTo>
                    <a:pt x="101" y="1401"/>
                    <a:pt x="134" y="1535"/>
                    <a:pt x="234" y="1668"/>
                  </a:cubicBezTo>
                  <a:cubicBezTo>
                    <a:pt x="401" y="1902"/>
                    <a:pt x="634" y="2068"/>
                    <a:pt x="901" y="2102"/>
                  </a:cubicBezTo>
                  <a:cubicBezTo>
                    <a:pt x="968" y="2102"/>
                    <a:pt x="1001" y="2169"/>
                    <a:pt x="1101" y="2169"/>
                  </a:cubicBezTo>
                  <a:cubicBezTo>
                    <a:pt x="1302" y="2169"/>
                    <a:pt x="1502" y="2068"/>
                    <a:pt x="1669" y="2002"/>
                  </a:cubicBezTo>
                  <a:cubicBezTo>
                    <a:pt x="1802" y="1902"/>
                    <a:pt x="1902" y="1768"/>
                    <a:pt x="1969" y="1702"/>
                  </a:cubicBezTo>
                  <a:cubicBezTo>
                    <a:pt x="2035" y="1568"/>
                    <a:pt x="2102" y="1401"/>
                    <a:pt x="2136" y="1268"/>
                  </a:cubicBezTo>
                  <a:cubicBezTo>
                    <a:pt x="2169" y="1001"/>
                    <a:pt x="2136" y="667"/>
                    <a:pt x="1935" y="434"/>
                  </a:cubicBezTo>
                  <a:cubicBezTo>
                    <a:pt x="1802" y="167"/>
                    <a:pt x="1568" y="34"/>
                    <a:pt x="1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281;p49"/>
            <p:cNvSpPr/>
            <p:nvPr/>
          </p:nvSpPr>
          <p:spPr>
            <a:xfrm>
              <a:off x="3251675" y="1775875"/>
              <a:ext cx="56725" cy="54225"/>
            </a:xfrm>
            <a:custGeom>
              <a:avLst/>
              <a:gdLst/>
              <a:ahLst/>
              <a:cxnLst/>
              <a:rect l="l" t="t" r="r" b="b"/>
              <a:pathLst>
                <a:path w="2269" h="2169" extrusionOk="0">
                  <a:moveTo>
                    <a:pt x="1135" y="1"/>
                  </a:moveTo>
                  <a:cubicBezTo>
                    <a:pt x="968" y="1"/>
                    <a:pt x="801" y="34"/>
                    <a:pt x="634" y="134"/>
                  </a:cubicBezTo>
                  <a:cubicBezTo>
                    <a:pt x="401" y="234"/>
                    <a:pt x="234" y="468"/>
                    <a:pt x="100" y="701"/>
                  </a:cubicBezTo>
                  <a:cubicBezTo>
                    <a:pt x="0" y="968"/>
                    <a:pt x="0" y="1235"/>
                    <a:pt x="134" y="1502"/>
                  </a:cubicBezTo>
                  <a:cubicBezTo>
                    <a:pt x="267" y="1735"/>
                    <a:pt x="434" y="1969"/>
                    <a:pt x="734" y="2069"/>
                  </a:cubicBezTo>
                  <a:cubicBezTo>
                    <a:pt x="834" y="2136"/>
                    <a:pt x="1001" y="2169"/>
                    <a:pt x="1135" y="2169"/>
                  </a:cubicBezTo>
                  <a:cubicBezTo>
                    <a:pt x="1268" y="2169"/>
                    <a:pt x="1435" y="2136"/>
                    <a:pt x="1568" y="2069"/>
                  </a:cubicBezTo>
                  <a:cubicBezTo>
                    <a:pt x="1802" y="1969"/>
                    <a:pt x="2002" y="1735"/>
                    <a:pt x="2135" y="1468"/>
                  </a:cubicBezTo>
                  <a:cubicBezTo>
                    <a:pt x="2269" y="1202"/>
                    <a:pt x="2235" y="868"/>
                    <a:pt x="2102" y="568"/>
                  </a:cubicBezTo>
                  <a:cubicBezTo>
                    <a:pt x="1935" y="268"/>
                    <a:pt x="1735" y="134"/>
                    <a:pt x="1468" y="34"/>
                  </a:cubicBezTo>
                  <a:cubicBezTo>
                    <a:pt x="1335" y="1"/>
                    <a:pt x="1268" y="1"/>
                    <a:pt x="11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282;p49"/>
            <p:cNvSpPr/>
            <p:nvPr/>
          </p:nvSpPr>
          <p:spPr>
            <a:xfrm>
              <a:off x="3191625" y="1894300"/>
              <a:ext cx="55900" cy="54225"/>
            </a:xfrm>
            <a:custGeom>
              <a:avLst/>
              <a:gdLst/>
              <a:ahLst/>
              <a:cxnLst/>
              <a:rect l="l" t="t" r="r" b="b"/>
              <a:pathLst>
                <a:path w="2236" h="2169" extrusionOk="0">
                  <a:moveTo>
                    <a:pt x="1135" y="0"/>
                  </a:moveTo>
                  <a:cubicBezTo>
                    <a:pt x="1035" y="0"/>
                    <a:pt x="935" y="0"/>
                    <a:pt x="835" y="34"/>
                  </a:cubicBezTo>
                  <a:cubicBezTo>
                    <a:pt x="534" y="134"/>
                    <a:pt x="334" y="267"/>
                    <a:pt x="167" y="501"/>
                  </a:cubicBezTo>
                  <a:cubicBezTo>
                    <a:pt x="67" y="634"/>
                    <a:pt x="34" y="768"/>
                    <a:pt x="34" y="868"/>
                  </a:cubicBezTo>
                  <a:cubicBezTo>
                    <a:pt x="1" y="1001"/>
                    <a:pt x="1" y="1135"/>
                    <a:pt x="34" y="1268"/>
                  </a:cubicBezTo>
                  <a:cubicBezTo>
                    <a:pt x="67" y="1535"/>
                    <a:pt x="234" y="1802"/>
                    <a:pt x="468" y="1969"/>
                  </a:cubicBezTo>
                  <a:cubicBezTo>
                    <a:pt x="634" y="2102"/>
                    <a:pt x="835" y="2169"/>
                    <a:pt x="1035" y="2169"/>
                  </a:cubicBezTo>
                  <a:lnTo>
                    <a:pt x="1235" y="2169"/>
                  </a:lnTo>
                  <a:cubicBezTo>
                    <a:pt x="1402" y="2135"/>
                    <a:pt x="1535" y="2102"/>
                    <a:pt x="1668" y="2002"/>
                  </a:cubicBezTo>
                  <a:cubicBezTo>
                    <a:pt x="1802" y="1935"/>
                    <a:pt x="1902" y="1802"/>
                    <a:pt x="2002" y="1668"/>
                  </a:cubicBezTo>
                  <a:cubicBezTo>
                    <a:pt x="2169" y="1435"/>
                    <a:pt x="2236" y="1101"/>
                    <a:pt x="2169" y="801"/>
                  </a:cubicBezTo>
                  <a:cubicBezTo>
                    <a:pt x="2135" y="501"/>
                    <a:pt x="1902" y="267"/>
                    <a:pt x="1668" y="134"/>
                  </a:cubicBezTo>
                  <a:cubicBezTo>
                    <a:pt x="1502" y="67"/>
                    <a:pt x="1335" y="0"/>
                    <a:pt x="11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283;p49"/>
            <p:cNvSpPr/>
            <p:nvPr/>
          </p:nvSpPr>
          <p:spPr>
            <a:xfrm>
              <a:off x="3104075" y="1994375"/>
              <a:ext cx="54225" cy="52550"/>
            </a:xfrm>
            <a:custGeom>
              <a:avLst/>
              <a:gdLst/>
              <a:ahLst/>
              <a:cxnLst/>
              <a:rect l="l" t="t" r="r" b="b"/>
              <a:pathLst>
                <a:path w="2169" h="2102" extrusionOk="0">
                  <a:moveTo>
                    <a:pt x="1168" y="0"/>
                  </a:moveTo>
                  <a:cubicBezTo>
                    <a:pt x="901" y="0"/>
                    <a:pt x="634" y="67"/>
                    <a:pt x="400" y="234"/>
                  </a:cubicBezTo>
                  <a:cubicBezTo>
                    <a:pt x="334" y="301"/>
                    <a:pt x="234" y="401"/>
                    <a:pt x="167" y="501"/>
                  </a:cubicBezTo>
                  <a:cubicBezTo>
                    <a:pt x="67" y="634"/>
                    <a:pt x="33" y="768"/>
                    <a:pt x="33" y="901"/>
                  </a:cubicBezTo>
                  <a:cubicBezTo>
                    <a:pt x="0" y="1168"/>
                    <a:pt x="67" y="1468"/>
                    <a:pt x="200" y="1668"/>
                  </a:cubicBezTo>
                  <a:cubicBezTo>
                    <a:pt x="367" y="1935"/>
                    <a:pt x="634" y="2068"/>
                    <a:pt x="901" y="2102"/>
                  </a:cubicBezTo>
                  <a:lnTo>
                    <a:pt x="1068" y="2102"/>
                  </a:lnTo>
                  <a:cubicBezTo>
                    <a:pt x="1168" y="2102"/>
                    <a:pt x="1301" y="2102"/>
                    <a:pt x="1334" y="2068"/>
                  </a:cubicBezTo>
                  <a:cubicBezTo>
                    <a:pt x="1501" y="2002"/>
                    <a:pt x="1601" y="1935"/>
                    <a:pt x="1735" y="1802"/>
                  </a:cubicBezTo>
                  <a:cubicBezTo>
                    <a:pt x="2002" y="1601"/>
                    <a:pt x="2168" y="1301"/>
                    <a:pt x="2168" y="1001"/>
                  </a:cubicBezTo>
                  <a:cubicBezTo>
                    <a:pt x="2168" y="734"/>
                    <a:pt x="2068" y="467"/>
                    <a:pt x="1868" y="267"/>
                  </a:cubicBezTo>
                  <a:cubicBezTo>
                    <a:pt x="1701" y="134"/>
                    <a:pt x="1468" y="0"/>
                    <a:pt x="1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284;p49"/>
            <p:cNvSpPr/>
            <p:nvPr/>
          </p:nvSpPr>
          <p:spPr>
            <a:xfrm>
              <a:off x="2985650" y="2056925"/>
              <a:ext cx="57575" cy="53375"/>
            </a:xfrm>
            <a:custGeom>
              <a:avLst/>
              <a:gdLst/>
              <a:ahLst/>
              <a:cxnLst/>
              <a:rect l="l" t="t" r="r" b="b"/>
              <a:pathLst>
                <a:path w="2303" h="2135" extrusionOk="0">
                  <a:moveTo>
                    <a:pt x="1135" y="0"/>
                  </a:moveTo>
                  <a:cubicBezTo>
                    <a:pt x="1034" y="0"/>
                    <a:pt x="901" y="67"/>
                    <a:pt x="801" y="67"/>
                  </a:cubicBezTo>
                  <a:cubicBezTo>
                    <a:pt x="534" y="134"/>
                    <a:pt x="301" y="334"/>
                    <a:pt x="234" y="567"/>
                  </a:cubicBezTo>
                  <a:cubicBezTo>
                    <a:pt x="67" y="801"/>
                    <a:pt x="0" y="1101"/>
                    <a:pt x="100" y="1334"/>
                  </a:cubicBezTo>
                  <a:cubicBezTo>
                    <a:pt x="134" y="1635"/>
                    <a:pt x="301" y="1835"/>
                    <a:pt x="567" y="2002"/>
                  </a:cubicBezTo>
                  <a:cubicBezTo>
                    <a:pt x="734" y="2102"/>
                    <a:pt x="901" y="2135"/>
                    <a:pt x="1101" y="2135"/>
                  </a:cubicBezTo>
                  <a:cubicBezTo>
                    <a:pt x="1235" y="2135"/>
                    <a:pt x="1335" y="2135"/>
                    <a:pt x="1468" y="2102"/>
                  </a:cubicBezTo>
                  <a:cubicBezTo>
                    <a:pt x="1602" y="2068"/>
                    <a:pt x="1735" y="1968"/>
                    <a:pt x="1902" y="1901"/>
                  </a:cubicBezTo>
                  <a:cubicBezTo>
                    <a:pt x="2035" y="1801"/>
                    <a:pt x="2102" y="1668"/>
                    <a:pt x="2169" y="1568"/>
                  </a:cubicBezTo>
                  <a:cubicBezTo>
                    <a:pt x="2302" y="1301"/>
                    <a:pt x="2302" y="1001"/>
                    <a:pt x="2235" y="767"/>
                  </a:cubicBezTo>
                  <a:cubicBezTo>
                    <a:pt x="2102" y="467"/>
                    <a:pt x="1902" y="267"/>
                    <a:pt x="1602" y="134"/>
                  </a:cubicBezTo>
                  <a:lnTo>
                    <a:pt x="123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285;p49"/>
            <p:cNvSpPr/>
            <p:nvPr/>
          </p:nvSpPr>
          <p:spPr>
            <a:xfrm>
              <a:off x="2614600" y="1801300"/>
              <a:ext cx="194625" cy="55525"/>
            </a:xfrm>
            <a:custGeom>
              <a:avLst/>
              <a:gdLst/>
              <a:ahLst/>
              <a:cxnLst/>
              <a:rect l="l" t="t" r="r" b="b"/>
              <a:pathLst>
                <a:path w="7785" h="2221" extrusionOk="0">
                  <a:moveTo>
                    <a:pt x="4676" y="1"/>
                  </a:moveTo>
                  <a:cubicBezTo>
                    <a:pt x="2169" y="1"/>
                    <a:pt x="0" y="1686"/>
                    <a:pt x="265" y="2119"/>
                  </a:cubicBezTo>
                  <a:cubicBezTo>
                    <a:pt x="330" y="2184"/>
                    <a:pt x="395" y="2221"/>
                    <a:pt x="468" y="2221"/>
                  </a:cubicBezTo>
                  <a:cubicBezTo>
                    <a:pt x="509" y="2221"/>
                    <a:pt x="552" y="2210"/>
                    <a:pt x="599" y="2186"/>
                  </a:cubicBezTo>
                  <a:cubicBezTo>
                    <a:pt x="2229" y="1192"/>
                    <a:pt x="3600" y="914"/>
                    <a:pt x="4699" y="914"/>
                  </a:cubicBezTo>
                  <a:cubicBezTo>
                    <a:pt x="5962" y="914"/>
                    <a:pt x="6869" y="1281"/>
                    <a:pt x="7404" y="1352"/>
                  </a:cubicBezTo>
                  <a:cubicBezTo>
                    <a:pt x="7426" y="1359"/>
                    <a:pt x="7448" y="1362"/>
                    <a:pt x="7469" y="1362"/>
                  </a:cubicBezTo>
                  <a:cubicBezTo>
                    <a:pt x="7666" y="1362"/>
                    <a:pt x="7785" y="1099"/>
                    <a:pt x="7604" y="918"/>
                  </a:cubicBezTo>
                  <a:cubicBezTo>
                    <a:pt x="6658" y="251"/>
                    <a:pt x="5642" y="1"/>
                    <a:pt x="46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286;p49"/>
            <p:cNvSpPr/>
            <p:nvPr/>
          </p:nvSpPr>
          <p:spPr>
            <a:xfrm>
              <a:off x="2501125" y="1883775"/>
              <a:ext cx="483725" cy="245200"/>
            </a:xfrm>
            <a:custGeom>
              <a:avLst/>
              <a:gdLst/>
              <a:ahLst/>
              <a:cxnLst/>
              <a:rect l="l" t="t" r="r" b="b"/>
              <a:pathLst>
                <a:path w="19349" h="9808" extrusionOk="0">
                  <a:moveTo>
                    <a:pt x="4761" y="1"/>
                  </a:moveTo>
                  <a:cubicBezTo>
                    <a:pt x="3967" y="1"/>
                    <a:pt x="3194" y="69"/>
                    <a:pt x="2469" y="221"/>
                  </a:cubicBezTo>
                  <a:cubicBezTo>
                    <a:pt x="1635" y="388"/>
                    <a:pt x="935" y="688"/>
                    <a:pt x="334" y="1055"/>
                  </a:cubicBezTo>
                  <a:cubicBezTo>
                    <a:pt x="1" y="4491"/>
                    <a:pt x="5238" y="7693"/>
                    <a:pt x="8474" y="8761"/>
                  </a:cubicBezTo>
                  <a:cubicBezTo>
                    <a:pt x="10169" y="9337"/>
                    <a:pt x="12385" y="9808"/>
                    <a:pt x="14419" y="9808"/>
                  </a:cubicBezTo>
                  <a:cubicBezTo>
                    <a:pt x="16506" y="9808"/>
                    <a:pt x="18402" y="9312"/>
                    <a:pt x="19348" y="7927"/>
                  </a:cubicBezTo>
                  <a:cubicBezTo>
                    <a:pt x="18614" y="5225"/>
                    <a:pt x="15178" y="2923"/>
                    <a:pt x="12643" y="1822"/>
                  </a:cubicBezTo>
                  <a:cubicBezTo>
                    <a:pt x="11776" y="1389"/>
                    <a:pt x="10909" y="1089"/>
                    <a:pt x="10642" y="1022"/>
                  </a:cubicBezTo>
                  <a:cubicBezTo>
                    <a:pt x="8855" y="426"/>
                    <a:pt x="6744" y="1"/>
                    <a:pt x="47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287;p49"/>
            <p:cNvSpPr/>
            <p:nvPr/>
          </p:nvSpPr>
          <p:spPr>
            <a:xfrm>
              <a:off x="2712950" y="1910975"/>
              <a:ext cx="271900" cy="217450"/>
            </a:xfrm>
            <a:custGeom>
              <a:avLst/>
              <a:gdLst/>
              <a:ahLst/>
              <a:cxnLst/>
              <a:rect l="l" t="t" r="r" b="b"/>
              <a:pathLst>
                <a:path w="10876" h="8698" extrusionOk="0">
                  <a:moveTo>
                    <a:pt x="2536" y="1"/>
                  </a:moveTo>
                  <a:cubicBezTo>
                    <a:pt x="2636" y="301"/>
                    <a:pt x="2636" y="634"/>
                    <a:pt x="2669" y="935"/>
                  </a:cubicBezTo>
                  <a:cubicBezTo>
                    <a:pt x="2836" y="3436"/>
                    <a:pt x="1802" y="5938"/>
                    <a:pt x="1" y="7639"/>
                  </a:cubicBezTo>
                  <a:cubicBezTo>
                    <a:pt x="2033" y="8354"/>
                    <a:pt x="4024" y="8698"/>
                    <a:pt x="5756" y="8698"/>
                  </a:cubicBezTo>
                  <a:cubicBezTo>
                    <a:pt x="8146" y="8698"/>
                    <a:pt x="10043" y="8043"/>
                    <a:pt x="10875" y="6805"/>
                  </a:cubicBezTo>
                  <a:cubicBezTo>
                    <a:pt x="10842" y="6739"/>
                    <a:pt x="10808" y="6639"/>
                    <a:pt x="10808" y="6505"/>
                  </a:cubicBezTo>
                  <a:cubicBezTo>
                    <a:pt x="10775" y="6472"/>
                    <a:pt x="10775" y="6405"/>
                    <a:pt x="10708" y="6338"/>
                  </a:cubicBezTo>
                  <a:cubicBezTo>
                    <a:pt x="10541" y="5938"/>
                    <a:pt x="10308" y="5505"/>
                    <a:pt x="10008" y="5104"/>
                  </a:cubicBezTo>
                  <a:cubicBezTo>
                    <a:pt x="9974" y="5004"/>
                    <a:pt x="9874" y="4904"/>
                    <a:pt x="9808" y="4804"/>
                  </a:cubicBezTo>
                  <a:cubicBezTo>
                    <a:pt x="9674" y="4671"/>
                    <a:pt x="9541" y="4504"/>
                    <a:pt x="9441" y="4404"/>
                  </a:cubicBezTo>
                  <a:cubicBezTo>
                    <a:pt x="9341" y="4270"/>
                    <a:pt x="9207" y="4137"/>
                    <a:pt x="9107" y="4003"/>
                  </a:cubicBezTo>
                  <a:lnTo>
                    <a:pt x="8840" y="3770"/>
                  </a:lnTo>
                  <a:cubicBezTo>
                    <a:pt x="8673" y="3603"/>
                    <a:pt x="8507" y="3470"/>
                    <a:pt x="8340" y="3303"/>
                  </a:cubicBezTo>
                  <a:cubicBezTo>
                    <a:pt x="7639" y="2669"/>
                    <a:pt x="6772" y="2069"/>
                    <a:pt x="5805" y="1502"/>
                  </a:cubicBezTo>
                  <a:cubicBezTo>
                    <a:pt x="5671" y="1435"/>
                    <a:pt x="5505" y="1335"/>
                    <a:pt x="5371" y="1268"/>
                  </a:cubicBezTo>
                  <a:lnTo>
                    <a:pt x="4137" y="634"/>
                  </a:lnTo>
                  <a:cubicBezTo>
                    <a:pt x="3837" y="501"/>
                    <a:pt x="3603" y="434"/>
                    <a:pt x="3336" y="301"/>
                  </a:cubicBezTo>
                  <a:cubicBezTo>
                    <a:pt x="3103" y="234"/>
                    <a:pt x="2836" y="101"/>
                    <a:pt x="2536" y="1"/>
                  </a:cubicBez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288;p49"/>
            <p:cNvSpPr/>
            <p:nvPr/>
          </p:nvSpPr>
          <p:spPr>
            <a:xfrm>
              <a:off x="2880575" y="2177000"/>
              <a:ext cx="101750" cy="61525"/>
            </a:xfrm>
            <a:custGeom>
              <a:avLst/>
              <a:gdLst/>
              <a:ahLst/>
              <a:cxnLst/>
              <a:rect l="l" t="t" r="r" b="b"/>
              <a:pathLst>
                <a:path w="4070" h="2461" extrusionOk="0">
                  <a:moveTo>
                    <a:pt x="1735" y="1"/>
                  </a:moveTo>
                  <a:cubicBezTo>
                    <a:pt x="1301" y="167"/>
                    <a:pt x="801" y="301"/>
                    <a:pt x="267" y="367"/>
                  </a:cubicBezTo>
                  <a:cubicBezTo>
                    <a:pt x="167" y="367"/>
                    <a:pt x="100" y="434"/>
                    <a:pt x="0" y="434"/>
                  </a:cubicBezTo>
                  <a:cubicBezTo>
                    <a:pt x="0" y="501"/>
                    <a:pt x="0" y="634"/>
                    <a:pt x="67" y="701"/>
                  </a:cubicBezTo>
                  <a:cubicBezTo>
                    <a:pt x="67" y="768"/>
                    <a:pt x="100" y="834"/>
                    <a:pt x="100" y="868"/>
                  </a:cubicBezTo>
                  <a:cubicBezTo>
                    <a:pt x="301" y="1535"/>
                    <a:pt x="768" y="2102"/>
                    <a:pt x="1401" y="2302"/>
                  </a:cubicBezTo>
                  <a:cubicBezTo>
                    <a:pt x="1535" y="2369"/>
                    <a:pt x="1702" y="2436"/>
                    <a:pt x="1902" y="2436"/>
                  </a:cubicBezTo>
                  <a:cubicBezTo>
                    <a:pt x="2002" y="2452"/>
                    <a:pt x="2102" y="2461"/>
                    <a:pt x="2202" y="2461"/>
                  </a:cubicBezTo>
                  <a:cubicBezTo>
                    <a:pt x="2302" y="2461"/>
                    <a:pt x="2402" y="2452"/>
                    <a:pt x="2502" y="2436"/>
                  </a:cubicBezTo>
                  <a:cubicBezTo>
                    <a:pt x="3136" y="2336"/>
                    <a:pt x="3636" y="1935"/>
                    <a:pt x="3937" y="1435"/>
                  </a:cubicBezTo>
                  <a:cubicBezTo>
                    <a:pt x="3970" y="1368"/>
                    <a:pt x="4003" y="1301"/>
                    <a:pt x="4070" y="1201"/>
                  </a:cubicBezTo>
                  <a:cubicBezTo>
                    <a:pt x="3970" y="1168"/>
                    <a:pt x="3903" y="1168"/>
                    <a:pt x="3736" y="1101"/>
                  </a:cubicBezTo>
                  <a:cubicBezTo>
                    <a:pt x="3603" y="1035"/>
                    <a:pt x="3436" y="968"/>
                    <a:pt x="3269" y="935"/>
                  </a:cubicBezTo>
                  <a:cubicBezTo>
                    <a:pt x="3003" y="834"/>
                    <a:pt x="2769" y="701"/>
                    <a:pt x="2502" y="601"/>
                  </a:cubicBezTo>
                  <a:cubicBezTo>
                    <a:pt x="2402" y="534"/>
                    <a:pt x="2235" y="434"/>
                    <a:pt x="2102" y="334"/>
                  </a:cubicBezTo>
                  <a:cubicBezTo>
                    <a:pt x="1968" y="267"/>
                    <a:pt x="1835" y="134"/>
                    <a:pt x="1735" y="1"/>
                  </a:cubicBez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289;p49"/>
            <p:cNvSpPr/>
            <p:nvPr/>
          </p:nvSpPr>
          <p:spPr>
            <a:xfrm>
              <a:off x="3086550" y="892750"/>
              <a:ext cx="19200" cy="18375"/>
            </a:xfrm>
            <a:custGeom>
              <a:avLst/>
              <a:gdLst/>
              <a:ahLst/>
              <a:cxnLst/>
              <a:rect l="l" t="t" r="r" b="b"/>
              <a:pathLst>
                <a:path w="768" h="735" extrusionOk="0">
                  <a:moveTo>
                    <a:pt x="1" y="0"/>
                  </a:moveTo>
                  <a:lnTo>
                    <a:pt x="1" y="0"/>
                  </a:lnTo>
                  <a:cubicBezTo>
                    <a:pt x="101" y="267"/>
                    <a:pt x="234" y="534"/>
                    <a:pt x="434" y="734"/>
                  </a:cubicBezTo>
                  <a:lnTo>
                    <a:pt x="768" y="0"/>
                  </a:lnTo>
                  <a:lnTo>
                    <a:pt x="768" y="0"/>
                  </a:lnTo>
                  <a:cubicBezTo>
                    <a:pt x="651" y="17"/>
                    <a:pt x="526" y="25"/>
                    <a:pt x="397" y="25"/>
                  </a:cubicBezTo>
                  <a:cubicBezTo>
                    <a:pt x="267" y="25"/>
                    <a:pt x="134" y="17"/>
                    <a:pt x="1" y="0"/>
                  </a:cubicBezTo>
                  <a:close/>
                </a:path>
              </a:pathLst>
            </a:custGeom>
            <a:solidFill>
              <a:srgbClr val="E389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290;p49"/>
            <p:cNvSpPr/>
            <p:nvPr/>
          </p:nvSpPr>
          <p:spPr>
            <a:xfrm>
              <a:off x="3165775" y="829375"/>
              <a:ext cx="60075" cy="108425"/>
            </a:xfrm>
            <a:custGeom>
              <a:avLst/>
              <a:gdLst/>
              <a:ahLst/>
              <a:cxnLst/>
              <a:rect l="l" t="t" r="r" b="b"/>
              <a:pathLst>
                <a:path w="2403" h="4337" extrusionOk="0">
                  <a:moveTo>
                    <a:pt x="1602" y="0"/>
                  </a:moveTo>
                  <a:cubicBezTo>
                    <a:pt x="1168" y="667"/>
                    <a:pt x="668" y="1234"/>
                    <a:pt x="1" y="1701"/>
                  </a:cubicBezTo>
                  <a:cubicBezTo>
                    <a:pt x="434" y="2068"/>
                    <a:pt x="668" y="2802"/>
                    <a:pt x="434" y="3403"/>
                  </a:cubicBezTo>
                  <a:lnTo>
                    <a:pt x="167" y="4337"/>
                  </a:lnTo>
                  <a:cubicBezTo>
                    <a:pt x="1435" y="4137"/>
                    <a:pt x="2402" y="3069"/>
                    <a:pt x="2369" y="1735"/>
                  </a:cubicBezTo>
                  <a:cubicBezTo>
                    <a:pt x="2402" y="1068"/>
                    <a:pt x="2069" y="467"/>
                    <a:pt x="1602" y="0"/>
                  </a:cubicBez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291;p49"/>
            <p:cNvSpPr/>
            <p:nvPr/>
          </p:nvSpPr>
          <p:spPr>
            <a:xfrm>
              <a:off x="2737125" y="1320550"/>
              <a:ext cx="317775" cy="713875"/>
            </a:xfrm>
            <a:custGeom>
              <a:avLst/>
              <a:gdLst/>
              <a:ahLst/>
              <a:cxnLst/>
              <a:rect l="l" t="t" r="r" b="b"/>
              <a:pathLst>
                <a:path w="12711" h="28555" extrusionOk="0">
                  <a:moveTo>
                    <a:pt x="12710" y="1"/>
                  </a:moveTo>
                  <a:cubicBezTo>
                    <a:pt x="11876" y="1235"/>
                    <a:pt x="11009" y="2536"/>
                    <a:pt x="10175" y="3737"/>
                  </a:cubicBezTo>
                  <a:cubicBezTo>
                    <a:pt x="7840" y="7106"/>
                    <a:pt x="5171" y="10375"/>
                    <a:pt x="2002" y="12877"/>
                  </a:cubicBezTo>
                  <a:lnTo>
                    <a:pt x="1" y="17613"/>
                  </a:lnTo>
                  <a:cubicBezTo>
                    <a:pt x="164" y="17604"/>
                    <a:pt x="329" y="17599"/>
                    <a:pt x="495" y="17599"/>
                  </a:cubicBezTo>
                  <a:cubicBezTo>
                    <a:pt x="1513" y="17599"/>
                    <a:pt x="2566" y="17779"/>
                    <a:pt x="3570" y="18180"/>
                  </a:cubicBezTo>
                  <a:cubicBezTo>
                    <a:pt x="4237" y="18414"/>
                    <a:pt x="4871" y="18714"/>
                    <a:pt x="5405" y="19081"/>
                  </a:cubicBezTo>
                  <a:cubicBezTo>
                    <a:pt x="5538" y="19148"/>
                    <a:pt x="5672" y="19248"/>
                    <a:pt x="5738" y="19314"/>
                  </a:cubicBezTo>
                  <a:cubicBezTo>
                    <a:pt x="4904" y="21082"/>
                    <a:pt x="3637" y="22650"/>
                    <a:pt x="2069" y="23918"/>
                  </a:cubicBezTo>
                  <a:cubicBezTo>
                    <a:pt x="2169" y="23951"/>
                    <a:pt x="2236" y="23984"/>
                    <a:pt x="2369" y="24051"/>
                  </a:cubicBezTo>
                  <a:cubicBezTo>
                    <a:pt x="2503" y="24085"/>
                    <a:pt x="2636" y="24185"/>
                    <a:pt x="2736" y="24218"/>
                  </a:cubicBezTo>
                  <a:cubicBezTo>
                    <a:pt x="2870" y="24251"/>
                    <a:pt x="3003" y="24351"/>
                    <a:pt x="3137" y="24385"/>
                  </a:cubicBezTo>
                  <a:cubicBezTo>
                    <a:pt x="3337" y="24451"/>
                    <a:pt x="3537" y="24585"/>
                    <a:pt x="3737" y="24685"/>
                  </a:cubicBezTo>
                  <a:cubicBezTo>
                    <a:pt x="3970" y="24752"/>
                    <a:pt x="4171" y="24885"/>
                    <a:pt x="4371" y="25019"/>
                  </a:cubicBezTo>
                  <a:cubicBezTo>
                    <a:pt x="4404" y="25019"/>
                    <a:pt x="4404" y="25052"/>
                    <a:pt x="4471" y="25052"/>
                  </a:cubicBezTo>
                  <a:cubicBezTo>
                    <a:pt x="4571" y="25085"/>
                    <a:pt x="4704" y="25185"/>
                    <a:pt x="4804" y="25252"/>
                  </a:cubicBezTo>
                  <a:cubicBezTo>
                    <a:pt x="5738" y="25786"/>
                    <a:pt x="6639" y="26420"/>
                    <a:pt x="7340" y="27053"/>
                  </a:cubicBezTo>
                  <a:cubicBezTo>
                    <a:pt x="7506" y="27220"/>
                    <a:pt x="7673" y="27354"/>
                    <a:pt x="7840" y="27520"/>
                  </a:cubicBezTo>
                  <a:lnTo>
                    <a:pt x="8073" y="27754"/>
                  </a:lnTo>
                  <a:cubicBezTo>
                    <a:pt x="8207" y="27887"/>
                    <a:pt x="8274" y="28021"/>
                    <a:pt x="8407" y="28121"/>
                  </a:cubicBezTo>
                  <a:cubicBezTo>
                    <a:pt x="8540" y="28254"/>
                    <a:pt x="8674" y="28421"/>
                    <a:pt x="8741" y="28554"/>
                  </a:cubicBezTo>
                  <a:cubicBezTo>
                    <a:pt x="8807" y="28454"/>
                    <a:pt x="8841" y="28388"/>
                    <a:pt x="8841" y="28288"/>
                  </a:cubicBezTo>
                  <a:cubicBezTo>
                    <a:pt x="9174" y="27420"/>
                    <a:pt x="9308" y="26553"/>
                    <a:pt x="9241" y="25619"/>
                  </a:cubicBezTo>
                  <a:cubicBezTo>
                    <a:pt x="9174" y="23584"/>
                    <a:pt x="8207" y="21616"/>
                    <a:pt x="6606" y="20182"/>
                  </a:cubicBezTo>
                  <a:lnTo>
                    <a:pt x="12710" y="1"/>
                  </a:ln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292;p49"/>
            <p:cNvSpPr/>
            <p:nvPr/>
          </p:nvSpPr>
          <p:spPr>
            <a:xfrm>
              <a:off x="2634575" y="2081925"/>
              <a:ext cx="356100" cy="116250"/>
            </a:xfrm>
            <a:custGeom>
              <a:avLst/>
              <a:gdLst/>
              <a:ahLst/>
              <a:cxnLst/>
              <a:rect l="l" t="t" r="r" b="b"/>
              <a:pathLst>
                <a:path w="14244" h="4650" extrusionOk="0">
                  <a:moveTo>
                    <a:pt x="14010" y="1"/>
                  </a:moveTo>
                  <a:cubicBezTo>
                    <a:pt x="13184" y="1230"/>
                    <a:pt x="11298" y="1873"/>
                    <a:pt x="8929" y="1873"/>
                  </a:cubicBezTo>
                  <a:cubicBezTo>
                    <a:pt x="7182" y="1873"/>
                    <a:pt x="5174" y="1523"/>
                    <a:pt x="3136" y="801"/>
                  </a:cubicBezTo>
                  <a:cubicBezTo>
                    <a:pt x="2769" y="1168"/>
                    <a:pt x="2335" y="1469"/>
                    <a:pt x="1935" y="1769"/>
                  </a:cubicBezTo>
                  <a:cubicBezTo>
                    <a:pt x="1334" y="2136"/>
                    <a:pt x="667" y="2436"/>
                    <a:pt x="0" y="2636"/>
                  </a:cubicBezTo>
                  <a:cubicBezTo>
                    <a:pt x="634" y="2936"/>
                    <a:pt x="1301" y="3236"/>
                    <a:pt x="2001" y="3470"/>
                  </a:cubicBezTo>
                  <a:cubicBezTo>
                    <a:pt x="4197" y="4267"/>
                    <a:pt x="6356" y="4649"/>
                    <a:pt x="8233" y="4649"/>
                  </a:cubicBezTo>
                  <a:cubicBezTo>
                    <a:pt x="11147" y="4649"/>
                    <a:pt x="13381" y="3727"/>
                    <a:pt x="14010" y="2002"/>
                  </a:cubicBezTo>
                  <a:cubicBezTo>
                    <a:pt x="14244" y="1402"/>
                    <a:pt x="14244" y="735"/>
                    <a:pt x="14010" y="1"/>
                  </a:cubicBez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293;p49"/>
            <p:cNvSpPr/>
            <p:nvPr/>
          </p:nvSpPr>
          <p:spPr>
            <a:xfrm>
              <a:off x="3167450" y="1061875"/>
              <a:ext cx="70900" cy="65225"/>
            </a:xfrm>
            <a:custGeom>
              <a:avLst/>
              <a:gdLst/>
              <a:ahLst/>
              <a:cxnLst/>
              <a:rect l="l" t="t" r="r" b="b"/>
              <a:pathLst>
                <a:path w="2836" h="2609" extrusionOk="0">
                  <a:moveTo>
                    <a:pt x="1335" y="441"/>
                  </a:moveTo>
                  <a:cubicBezTo>
                    <a:pt x="1435" y="441"/>
                    <a:pt x="1501" y="441"/>
                    <a:pt x="1535" y="474"/>
                  </a:cubicBezTo>
                  <a:cubicBezTo>
                    <a:pt x="1768" y="574"/>
                    <a:pt x="1968" y="707"/>
                    <a:pt x="2035" y="908"/>
                  </a:cubicBezTo>
                  <a:cubicBezTo>
                    <a:pt x="2168" y="1108"/>
                    <a:pt x="2168" y="1375"/>
                    <a:pt x="2135" y="1575"/>
                  </a:cubicBezTo>
                  <a:cubicBezTo>
                    <a:pt x="2035" y="1775"/>
                    <a:pt x="1902" y="1942"/>
                    <a:pt x="1701" y="2042"/>
                  </a:cubicBezTo>
                  <a:cubicBezTo>
                    <a:pt x="1568" y="2075"/>
                    <a:pt x="1468" y="2108"/>
                    <a:pt x="1335" y="2108"/>
                  </a:cubicBezTo>
                  <a:cubicBezTo>
                    <a:pt x="1001" y="2108"/>
                    <a:pt x="734" y="1942"/>
                    <a:pt x="567" y="1641"/>
                  </a:cubicBezTo>
                  <a:cubicBezTo>
                    <a:pt x="534" y="1508"/>
                    <a:pt x="501" y="1241"/>
                    <a:pt x="601" y="1041"/>
                  </a:cubicBezTo>
                  <a:cubicBezTo>
                    <a:pt x="634" y="841"/>
                    <a:pt x="801" y="641"/>
                    <a:pt x="968" y="541"/>
                  </a:cubicBezTo>
                  <a:cubicBezTo>
                    <a:pt x="1101" y="441"/>
                    <a:pt x="1201" y="441"/>
                    <a:pt x="1335" y="441"/>
                  </a:cubicBezTo>
                  <a:close/>
                  <a:moveTo>
                    <a:pt x="1192" y="0"/>
                  </a:moveTo>
                  <a:cubicBezTo>
                    <a:pt x="700" y="0"/>
                    <a:pt x="256" y="410"/>
                    <a:pt x="100" y="908"/>
                  </a:cubicBezTo>
                  <a:cubicBezTo>
                    <a:pt x="0" y="1241"/>
                    <a:pt x="0" y="1575"/>
                    <a:pt x="167" y="1908"/>
                  </a:cubicBezTo>
                  <a:cubicBezTo>
                    <a:pt x="434" y="2375"/>
                    <a:pt x="868" y="2609"/>
                    <a:pt x="1335" y="2609"/>
                  </a:cubicBezTo>
                  <a:cubicBezTo>
                    <a:pt x="1535" y="2609"/>
                    <a:pt x="1768" y="2575"/>
                    <a:pt x="1935" y="2509"/>
                  </a:cubicBezTo>
                  <a:cubicBezTo>
                    <a:pt x="2602" y="2175"/>
                    <a:pt x="2836" y="1375"/>
                    <a:pt x="2469" y="707"/>
                  </a:cubicBezTo>
                  <a:cubicBezTo>
                    <a:pt x="2302" y="374"/>
                    <a:pt x="2002" y="174"/>
                    <a:pt x="1668" y="40"/>
                  </a:cubicBezTo>
                  <a:cubicBezTo>
                    <a:pt x="1535" y="7"/>
                    <a:pt x="1435" y="7"/>
                    <a:pt x="1301" y="7"/>
                  </a:cubicBezTo>
                  <a:cubicBezTo>
                    <a:pt x="1265" y="2"/>
                    <a:pt x="1228" y="0"/>
                    <a:pt x="11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294;p49"/>
            <p:cNvSpPr/>
            <p:nvPr/>
          </p:nvSpPr>
          <p:spPr>
            <a:xfrm>
              <a:off x="3193300" y="1121250"/>
              <a:ext cx="74250" cy="65900"/>
            </a:xfrm>
            <a:custGeom>
              <a:avLst/>
              <a:gdLst/>
              <a:ahLst/>
              <a:cxnLst/>
              <a:rect l="l" t="t" r="r" b="b"/>
              <a:pathLst>
                <a:path w="2970" h="2636" extrusionOk="0">
                  <a:moveTo>
                    <a:pt x="1501" y="467"/>
                  </a:moveTo>
                  <a:cubicBezTo>
                    <a:pt x="1835" y="467"/>
                    <a:pt x="2135" y="667"/>
                    <a:pt x="2269" y="968"/>
                  </a:cubicBezTo>
                  <a:cubicBezTo>
                    <a:pt x="2335" y="1168"/>
                    <a:pt x="2402" y="1401"/>
                    <a:pt x="2302" y="1635"/>
                  </a:cubicBezTo>
                  <a:cubicBezTo>
                    <a:pt x="2235" y="1835"/>
                    <a:pt x="2068" y="1968"/>
                    <a:pt x="1902" y="2035"/>
                  </a:cubicBezTo>
                  <a:cubicBezTo>
                    <a:pt x="1802" y="2068"/>
                    <a:pt x="1668" y="2135"/>
                    <a:pt x="1568" y="2135"/>
                  </a:cubicBezTo>
                  <a:cubicBezTo>
                    <a:pt x="1235" y="2135"/>
                    <a:pt x="934" y="1902"/>
                    <a:pt x="768" y="1635"/>
                  </a:cubicBezTo>
                  <a:cubicBezTo>
                    <a:pt x="601" y="1235"/>
                    <a:pt x="768" y="734"/>
                    <a:pt x="1168" y="534"/>
                  </a:cubicBezTo>
                  <a:cubicBezTo>
                    <a:pt x="1301" y="501"/>
                    <a:pt x="1401" y="467"/>
                    <a:pt x="1501" y="467"/>
                  </a:cubicBezTo>
                  <a:close/>
                  <a:moveTo>
                    <a:pt x="1468" y="0"/>
                  </a:moveTo>
                  <a:cubicBezTo>
                    <a:pt x="1301" y="0"/>
                    <a:pt x="1101" y="34"/>
                    <a:pt x="934" y="100"/>
                  </a:cubicBezTo>
                  <a:cubicBezTo>
                    <a:pt x="301" y="401"/>
                    <a:pt x="0" y="1201"/>
                    <a:pt x="301" y="1835"/>
                  </a:cubicBezTo>
                  <a:cubicBezTo>
                    <a:pt x="501" y="2335"/>
                    <a:pt x="1001" y="2636"/>
                    <a:pt x="1501" y="2636"/>
                  </a:cubicBezTo>
                  <a:cubicBezTo>
                    <a:pt x="1668" y="2636"/>
                    <a:pt x="1835" y="2569"/>
                    <a:pt x="2002" y="2535"/>
                  </a:cubicBezTo>
                  <a:cubicBezTo>
                    <a:pt x="2669" y="2235"/>
                    <a:pt x="2969" y="1468"/>
                    <a:pt x="2669" y="801"/>
                  </a:cubicBezTo>
                  <a:cubicBezTo>
                    <a:pt x="2435" y="301"/>
                    <a:pt x="1968" y="0"/>
                    <a:pt x="14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295;p49"/>
            <p:cNvSpPr/>
            <p:nvPr/>
          </p:nvSpPr>
          <p:spPr>
            <a:xfrm>
              <a:off x="3219975" y="1181300"/>
              <a:ext cx="75075" cy="66725"/>
            </a:xfrm>
            <a:custGeom>
              <a:avLst/>
              <a:gdLst/>
              <a:ahLst/>
              <a:cxnLst/>
              <a:rect l="l" t="t" r="r" b="b"/>
              <a:pathLst>
                <a:path w="3003" h="2669" extrusionOk="0">
                  <a:moveTo>
                    <a:pt x="1468" y="500"/>
                  </a:moveTo>
                  <a:cubicBezTo>
                    <a:pt x="1835" y="500"/>
                    <a:pt x="2136" y="734"/>
                    <a:pt x="2269" y="1067"/>
                  </a:cubicBezTo>
                  <a:cubicBezTo>
                    <a:pt x="2369" y="1268"/>
                    <a:pt x="2369" y="1501"/>
                    <a:pt x="2269" y="1735"/>
                  </a:cubicBezTo>
                  <a:cubicBezTo>
                    <a:pt x="2202" y="1935"/>
                    <a:pt x="2036" y="2068"/>
                    <a:pt x="1835" y="2135"/>
                  </a:cubicBezTo>
                  <a:cubicBezTo>
                    <a:pt x="1735" y="2168"/>
                    <a:pt x="1602" y="2168"/>
                    <a:pt x="1535" y="2168"/>
                  </a:cubicBezTo>
                  <a:cubicBezTo>
                    <a:pt x="1202" y="2168"/>
                    <a:pt x="868" y="1968"/>
                    <a:pt x="735" y="1635"/>
                  </a:cubicBezTo>
                  <a:cubicBezTo>
                    <a:pt x="568" y="1234"/>
                    <a:pt x="735" y="767"/>
                    <a:pt x="1202" y="567"/>
                  </a:cubicBezTo>
                  <a:cubicBezTo>
                    <a:pt x="1268" y="500"/>
                    <a:pt x="1402" y="500"/>
                    <a:pt x="1468" y="500"/>
                  </a:cubicBezTo>
                  <a:close/>
                  <a:moveTo>
                    <a:pt x="1435" y="0"/>
                  </a:moveTo>
                  <a:cubicBezTo>
                    <a:pt x="1268" y="0"/>
                    <a:pt x="1102" y="67"/>
                    <a:pt x="935" y="100"/>
                  </a:cubicBezTo>
                  <a:cubicBezTo>
                    <a:pt x="334" y="400"/>
                    <a:pt x="1" y="1168"/>
                    <a:pt x="234" y="1835"/>
                  </a:cubicBezTo>
                  <a:cubicBezTo>
                    <a:pt x="434" y="2335"/>
                    <a:pt x="935" y="2669"/>
                    <a:pt x="1502" y="2669"/>
                  </a:cubicBezTo>
                  <a:cubicBezTo>
                    <a:pt x="1669" y="2669"/>
                    <a:pt x="1769" y="2635"/>
                    <a:pt x="1935" y="2602"/>
                  </a:cubicBezTo>
                  <a:cubicBezTo>
                    <a:pt x="2603" y="2335"/>
                    <a:pt x="3003" y="1601"/>
                    <a:pt x="2703" y="901"/>
                  </a:cubicBezTo>
                  <a:cubicBezTo>
                    <a:pt x="2503" y="334"/>
                    <a:pt x="2002" y="0"/>
                    <a:pt x="14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296;p49"/>
            <p:cNvSpPr/>
            <p:nvPr/>
          </p:nvSpPr>
          <p:spPr>
            <a:xfrm>
              <a:off x="3242500" y="1243825"/>
              <a:ext cx="71750" cy="66750"/>
            </a:xfrm>
            <a:custGeom>
              <a:avLst/>
              <a:gdLst/>
              <a:ahLst/>
              <a:cxnLst/>
              <a:rect l="l" t="t" r="r" b="b"/>
              <a:pathLst>
                <a:path w="2870" h="2670" extrusionOk="0">
                  <a:moveTo>
                    <a:pt x="1468" y="501"/>
                  </a:moveTo>
                  <a:cubicBezTo>
                    <a:pt x="1835" y="501"/>
                    <a:pt x="2135" y="768"/>
                    <a:pt x="2269" y="1135"/>
                  </a:cubicBezTo>
                  <a:cubicBezTo>
                    <a:pt x="2335" y="1335"/>
                    <a:pt x="2302" y="1602"/>
                    <a:pt x="2202" y="1802"/>
                  </a:cubicBezTo>
                  <a:cubicBezTo>
                    <a:pt x="2135" y="2002"/>
                    <a:pt x="1935" y="2136"/>
                    <a:pt x="1702" y="2169"/>
                  </a:cubicBezTo>
                  <a:cubicBezTo>
                    <a:pt x="1635" y="2236"/>
                    <a:pt x="1535" y="2236"/>
                    <a:pt x="1468" y="2236"/>
                  </a:cubicBezTo>
                  <a:cubicBezTo>
                    <a:pt x="1101" y="2236"/>
                    <a:pt x="768" y="1969"/>
                    <a:pt x="668" y="1635"/>
                  </a:cubicBezTo>
                  <a:cubicBezTo>
                    <a:pt x="534" y="1168"/>
                    <a:pt x="768" y="735"/>
                    <a:pt x="1201" y="568"/>
                  </a:cubicBezTo>
                  <a:cubicBezTo>
                    <a:pt x="1301" y="501"/>
                    <a:pt x="1368" y="501"/>
                    <a:pt x="1468" y="501"/>
                  </a:cubicBezTo>
                  <a:close/>
                  <a:moveTo>
                    <a:pt x="1502" y="1"/>
                  </a:moveTo>
                  <a:cubicBezTo>
                    <a:pt x="1368" y="1"/>
                    <a:pt x="1201" y="68"/>
                    <a:pt x="1101" y="101"/>
                  </a:cubicBezTo>
                  <a:cubicBezTo>
                    <a:pt x="334" y="334"/>
                    <a:pt x="0" y="1102"/>
                    <a:pt x="201" y="1769"/>
                  </a:cubicBezTo>
                  <a:cubicBezTo>
                    <a:pt x="367" y="2302"/>
                    <a:pt x="934" y="2669"/>
                    <a:pt x="1502" y="2669"/>
                  </a:cubicBezTo>
                  <a:cubicBezTo>
                    <a:pt x="1635" y="2669"/>
                    <a:pt x="1768" y="2669"/>
                    <a:pt x="1868" y="2636"/>
                  </a:cubicBezTo>
                  <a:cubicBezTo>
                    <a:pt x="2202" y="2569"/>
                    <a:pt x="2502" y="2302"/>
                    <a:pt x="2669" y="2002"/>
                  </a:cubicBezTo>
                  <a:cubicBezTo>
                    <a:pt x="2836" y="1735"/>
                    <a:pt x="2869" y="1335"/>
                    <a:pt x="2769" y="968"/>
                  </a:cubicBezTo>
                  <a:cubicBezTo>
                    <a:pt x="2602" y="401"/>
                    <a:pt x="2035" y="1"/>
                    <a:pt x="1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297;p49"/>
            <p:cNvSpPr/>
            <p:nvPr/>
          </p:nvSpPr>
          <p:spPr>
            <a:xfrm>
              <a:off x="3260000" y="1308050"/>
              <a:ext cx="73425" cy="67575"/>
            </a:xfrm>
            <a:custGeom>
              <a:avLst/>
              <a:gdLst/>
              <a:ahLst/>
              <a:cxnLst/>
              <a:rect l="l" t="t" r="r" b="b"/>
              <a:pathLst>
                <a:path w="2937" h="2703" extrusionOk="0">
                  <a:moveTo>
                    <a:pt x="1469" y="534"/>
                  </a:moveTo>
                  <a:cubicBezTo>
                    <a:pt x="1836" y="534"/>
                    <a:pt x="2169" y="834"/>
                    <a:pt x="2269" y="1201"/>
                  </a:cubicBezTo>
                  <a:cubicBezTo>
                    <a:pt x="2303" y="1435"/>
                    <a:pt x="2269" y="1702"/>
                    <a:pt x="2136" y="1868"/>
                  </a:cubicBezTo>
                  <a:cubicBezTo>
                    <a:pt x="2002" y="2035"/>
                    <a:pt x="1836" y="2169"/>
                    <a:pt x="1635" y="2202"/>
                  </a:cubicBezTo>
                  <a:lnTo>
                    <a:pt x="1469" y="2202"/>
                  </a:lnTo>
                  <a:cubicBezTo>
                    <a:pt x="1068" y="2202"/>
                    <a:pt x="701" y="1935"/>
                    <a:pt x="635" y="1535"/>
                  </a:cubicBezTo>
                  <a:cubicBezTo>
                    <a:pt x="568" y="1101"/>
                    <a:pt x="835" y="701"/>
                    <a:pt x="1269" y="567"/>
                  </a:cubicBezTo>
                  <a:cubicBezTo>
                    <a:pt x="1335" y="534"/>
                    <a:pt x="1402" y="534"/>
                    <a:pt x="1469" y="534"/>
                  </a:cubicBezTo>
                  <a:close/>
                  <a:moveTo>
                    <a:pt x="1469" y="0"/>
                  </a:moveTo>
                  <a:cubicBezTo>
                    <a:pt x="1335" y="0"/>
                    <a:pt x="1235" y="0"/>
                    <a:pt x="1135" y="34"/>
                  </a:cubicBezTo>
                  <a:cubicBezTo>
                    <a:pt x="435" y="267"/>
                    <a:pt x="1" y="1001"/>
                    <a:pt x="234" y="1702"/>
                  </a:cubicBezTo>
                  <a:cubicBezTo>
                    <a:pt x="334" y="2269"/>
                    <a:pt x="935" y="2702"/>
                    <a:pt x="1502" y="2702"/>
                  </a:cubicBezTo>
                  <a:cubicBezTo>
                    <a:pt x="1602" y="2702"/>
                    <a:pt x="1669" y="2702"/>
                    <a:pt x="1769" y="2669"/>
                  </a:cubicBezTo>
                  <a:cubicBezTo>
                    <a:pt x="2469" y="2535"/>
                    <a:pt x="2936" y="1768"/>
                    <a:pt x="2770" y="1034"/>
                  </a:cubicBezTo>
                  <a:cubicBezTo>
                    <a:pt x="2603" y="401"/>
                    <a:pt x="2069" y="0"/>
                    <a:pt x="14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298;p49"/>
            <p:cNvSpPr/>
            <p:nvPr/>
          </p:nvSpPr>
          <p:spPr>
            <a:xfrm>
              <a:off x="3275025" y="1373925"/>
              <a:ext cx="70075" cy="65900"/>
            </a:xfrm>
            <a:custGeom>
              <a:avLst/>
              <a:gdLst/>
              <a:ahLst/>
              <a:cxnLst/>
              <a:rect l="l" t="t" r="r" b="b"/>
              <a:pathLst>
                <a:path w="2803" h="2636" extrusionOk="0">
                  <a:moveTo>
                    <a:pt x="1468" y="534"/>
                  </a:moveTo>
                  <a:cubicBezTo>
                    <a:pt x="1835" y="534"/>
                    <a:pt x="2202" y="801"/>
                    <a:pt x="2235" y="1235"/>
                  </a:cubicBezTo>
                  <a:cubicBezTo>
                    <a:pt x="2302" y="1468"/>
                    <a:pt x="2235" y="1702"/>
                    <a:pt x="2135" y="1902"/>
                  </a:cubicBezTo>
                  <a:cubicBezTo>
                    <a:pt x="2002" y="2069"/>
                    <a:pt x="1768" y="2202"/>
                    <a:pt x="1568" y="2235"/>
                  </a:cubicBezTo>
                  <a:lnTo>
                    <a:pt x="1435" y="2235"/>
                  </a:lnTo>
                  <a:cubicBezTo>
                    <a:pt x="1268" y="2235"/>
                    <a:pt x="1068" y="2202"/>
                    <a:pt x="934" y="2069"/>
                  </a:cubicBezTo>
                  <a:cubicBezTo>
                    <a:pt x="768" y="1935"/>
                    <a:pt x="668" y="1735"/>
                    <a:pt x="601" y="1535"/>
                  </a:cubicBezTo>
                  <a:cubicBezTo>
                    <a:pt x="534" y="1035"/>
                    <a:pt x="834" y="601"/>
                    <a:pt x="1301" y="534"/>
                  </a:cubicBezTo>
                  <a:close/>
                  <a:moveTo>
                    <a:pt x="1468" y="1"/>
                  </a:moveTo>
                  <a:cubicBezTo>
                    <a:pt x="1368" y="1"/>
                    <a:pt x="1301" y="1"/>
                    <a:pt x="1201" y="67"/>
                  </a:cubicBezTo>
                  <a:cubicBezTo>
                    <a:pt x="467" y="201"/>
                    <a:pt x="0" y="901"/>
                    <a:pt x="134" y="1568"/>
                  </a:cubicBezTo>
                  <a:cubicBezTo>
                    <a:pt x="167" y="1902"/>
                    <a:pt x="367" y="2202"/>
                    <a:pt x="668" y="2402"/>
                  </a:cubicBezTo>
                  <a:cubicBezTo>
                    <a:pt x="868" y="2569"/>
                    <a:pt x="1168" y="2636"/>
                    <a:pt x="1468" y="2636"/>
                  </a:cubicBezTo>
                  <a:lnTo>
                    <a:pt x="1635" y="2636"/>
                  </a:lnTo>
                  <a:cubicBezTo>
                    <a:pt x="2002" y="2602"/>
                    <a:pt x="2302" y="2402"/>
                    <a:pt x="2502" y="2135"/>
                  </a:cubicBezTo>
                  <a:cubicBezTo>
                    <a:pt x="2702" y="1869"/>
                    <a:pt x="2802" y="1535"/>
                    <a:pt x="2736" y="1135"/>
                  </a:cubicBezTo>
                  <a:cubicBezTo>
                    <a:pt x="2636" y="468"/>
                    <a:pt x="2069" y="1"/>
                    <a:pt x="14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299;p49"/>
            <p:cNvSpPr/>
            <p:nvPr/>
          </p:nvSpPr>
          <p:spPr>
            <a:xfrm>
              <a:off x="3285025" y="1439800"/>
              <a:ext cx="67575" cy="66750"/>
            </a:xfrm>
            <a:custGeom>
              <a:avLst/>
              <a:gdLst/>
              <a:ahLst/>
              <a:cxnLst/>
              <a:rect l="l" t="t" r="r" b="b"/>
              <a:pathLst>
                <a:path w="2703" h="2670" extrusionOk="0">
                  <a:moveTo>
                    <a:pt x="1335" y="501"/>
                  </a:moveTo>
                  <a:cubicBezTo>
                    <a:pt x="1769" y="501"/>
                    <a:pt x="2102" y="835"/>
                    <a:pt x="2136" y="1268"/>
                  </a:cubicBezTo>
                  <a:cubicBezTo>
                    <a:pt x="2136" y="1402"/>
                    <a:pt x="2136" y="1502"/>
                    <a:pt x="2102" y="1602"/>
                  </a:cubicBezTo>
                  <a:cubicBezTo>
                    <a:pt x="2069" y="1669"/>
                    <a:pt x="2002" y="1802"/>
                    <a:pt x="1935" y="1902"/>
                  </a:cubicBezTo>
                  <a:cubicBezTo>
                    <a:pt x="1802" y="2069"/>
                    <a:pt x="1602" y="2136"/>
                    <a:pt x="1368" y="2169"/>
                  </a:cubicBezTo>
                  <a:lnTo>
                    <a:pt x="1335" y="2169"/>
                  </a:lnTo>
                  <a:cubicBezTo>
                    <a:pt x="1135" y="2169"/>
                    <a:pt x="935" y="2102"/>
                    <a:pt x="801" y="1969"/>
                  </a:cubicBezTo>
                  <a:cubicBezTo>
                    <a:pt x="735" y="1902"/>
                    <a:pt x="634" y="1802"/>
                    <a:pt x="601" y="1735"/>
                  </a:cubicBezTo>
                  <a:cubicBezTo>
                    <a:pt x="534" y="1635"/>
                    <a:pt x="501" y="1502"/>
                    <a:pt x="501" y="1435"/>
                  </a:cubicBezTo>
                  <a:cubicBezTo>
                    <a:pt x="501" y="968"/>
                    <a:pt x="835" y="601"/>
                    <a:pt x="1268" y="501"/>
                  </a:cubicBezTo>
                  <a:close/>
                  <a:moveTo>
                    <a:pt x="1235" y="1"/>
                  </a:moveTo>
                  <a:cubicBezTo>
                    <a:pt x="468" y="134"/>
                    <a:pt x="1" y="768"/>
                    <a:pt x="67" y="1468"/>
                  </a:cubicBezTo>
                  <a:cubicBezTo>
                    <a:pt x="67" y="1635"/>
                    <a:pt x="134" y="1802"/>
                    <a:pt x="234" y="1969"/>
                  </a:cubicBezTo>
                  <a:cubicBezTo>
                    <a:pt x="301" y="2102"/>
                    <a:pt x="401" y="2269"/>
                    <a:pt x="501" y="2336"/>
                  </a:cubicBezTo>
                  <a:cubicBezTo>
                    <a:pt x="768" y="2569"/>
                    <a:pt x="1068" y="2669"/>
                    <a:pt x="1368" y="2669"/>
                  </a:cubicBezTo>
                  <a:lnTo>
                    <a:pt x="1468" y="2669"/>
                  </a:lnTo>
                  <a:cubicBezTo>
                    <a:pt x="1835" y="2669"/>
                    <a:pt x="2136" y="2503"/>
                    <a:pt x="2369" y="2236"/>
                  </a:cubicBezTo>
                  <a:cubicBezTo>
                    <a:pt x="2502" y="2102"/>
                    <a:pt x="2603" y="1935"/>
                    <a:pt x="2636" y="1769"/>
                  </a:cubicBezTo>
                  <a:cubicBezTo>
                    <a:pt x="2669" y="1602"/>
                    <a:pt x="2703" y="1435"/>
                    <a:pt x="2669" y="1235"/>
                  </a:cubicBezTo>
                  <a:cubicBezTo>
                    <a:pt x="2636" y="501"/>
                    <a:pt x="2069" y="1"/>
                    <a:pt x="14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300;p49"/>
            <p:cNvSpPr/>
            <p:nvPr/>
          </p:nvSpPr>
          <p:spPr>
            <a:xfrm>
              <a:off x="3289200" y="1509025"/>
              <a:ext cx="65900" cy="65075"/>
            </a:xfrm>
            <a:custGeom>
              <a:avLst/>
              <a:gdLst/>
              <a:ahLst/>
              <a:cxnLst/>
              <a:rect l="l" t="t" r="r" b="b"/>
              <a:pathLst>
                <a:path w="2636" h="2603" extrusionOk="0">
                  <a:moveTo>
                    <a:pt x="1401" y="401"/>
                  </a:moveTo>
                  <a:cubicBezTo>
                    <a:pt x="1602" y="401"/>
                    <a:pt x="1768" y="501"/>
                    <a:pt x="1935" y="634"/>
                  </a:cubicBezTo>
                  <a:cubicBezTo>
                    <a:pt x="2102" y="801"/>
                    <a:pt x="2169" y="1001"/>
                    <a:pt x="2169" y="1235"/>
                  </a:cubicBezTo>
                  <a:cubicBezTo>
                    <a:pt x="2169" y="1501"/>
                    <a:pt x="2102" y="1702"/>
                    <a:pt x="1935" y="1868"/>
                  </a:cubicBezTo>
                  <a:cubicBezTo>
                    <a:pt x="1802" y="2035"/>
                    <a:pt x="1602" y="2069"/>
                    <a:pt x="1401" y="2069"/>
                  </a:cubicBezTo>
                  <a:lnTo>
                    <a:pt x="1335" y="2069"/>
                  </a:lnTo>
                  <a:cubicBezTo>
                    <a:pt x="901" y="2069"/>
                    <a:pt x="501" y="1702"/>
                    <a:pt x="501" y="1235"/>
                  </a:cubicBezTo>
                  <a:cubicBezTo>
                    <a:pt x="501" y="1034"/>
                    <a:pt x="601" y="834"/>
                    <a:pt x="768" y="701"/>
                  </a:cubicBezTo>
                  <a:cubicBezTo>
                    <a:pt x="934" y="534"/>
                    <a:pt x="1135" y="467"/>
                    <a:pt x="1335" y="401"/>
                  </a:cubicBezTo>
                  <a:close/>
                  <a:moveTo>
                    <a:pt x="1268" y="0"/>
                  </a:moveTo>
                  <a:cubicBezTo>
                    <a:pt x="901" y="34"/>
                    <a:pt x="601" y="201"/>
                    <a:pt x="334" y="401"/>
                  </a:cubicBezTo>
                  <a:cubicBezTo>
                    <a:pt x="134" y="567"/>
                    <a:pt x="0" y="901"/>
                    <a:pt x="0" y="1301"/>
                  </a:cubicBezTo>
                  <a:cubicBezTo>
                    <a:pt x="0" y="2002"/>
                    <a:pt x="601" y="2569"/>
                    <a:pt x="1301" y="2602"/>
                  </a:cubicBezTo>
                  <a:lnTo>
                    <a:pt x="1335" y="2602"/>
                  </a:lnTo>
                  <a:cubicBezTo>
                    <a:pt x="2035" y="2602"/>
                    <a:pt x="2636" y="2035"/>
                    <a:pt x="2636" y="1268"/>
                  </a:cubicBezTo>
                  <a:cubicBezTo>
                    <a:pt x="2636" y="901"/>
                    <a:pt x="2469" y="567"/>
                    <a:pt x="2235" y="334"/>
                  </a:cubicBezTo>
                  <a:cubicBezTo>
                    <a:pt x="1969" y="100"/>
                    <a:pt x="1668" y="0"/>
                    <a:pt x="13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301;p49"/>
            <p:cNvSpPr/>
            <p:nvPr/>
          </p:nvSpPr>
          <p:spPr>
            <a:xfrm>
              <a:off x="3286700" y="1573225"/>
              <a:ext cx="67575" cy="66750"/>
            </a:xfrm>
            <a:custGeom>
              <a:avLst/>
              <a:gdLst/>
              <a:ahLst/>
              <a:cxnLst/>
              <a:rect l="l" t="t" r="r" b="b"/>
              <a:pathLst>
                <a:path w="2703" h="2670" extrusionOk="0">
                  <a:moveTo>
                    <a:pt x="1401" y="501"/>
                  </a:moveTo>
                  <a:cubicBezTo>
                    <a:pt x="1602" y="501"/>
                    <a:pt x="1835" y="601"/>
                    <a:pt x="1935" y="768"/>
                  </a:cubicBezTo>
                  <a:cubicBezTo>
                    <a:pt x="2102" y="935"/>
                    <a:pt x="2202" y="1168"/>
                    <a:pt x="2169" y="1435"/>
                  </a:cubicBezTo>
                  <a:cubicBezTo>
                    <a:pt x="2102" y="1669"/>
                    <a:pt x="2035" y="1869"/>
                    <a:pt x="1868" y="2002"/>
                  </a:cubicBezTo>
                  <a:cubicBezTo>
                    <a:pt x="1702" y="2136"/>
                    <a:pt x="1535" y="2169"/>
                    <a:pt x="1368" y="2169"/>
                  </a:cubicBezTo>
                  <a:lnTo>
                    <a:pt x="1268" y="2169"/>
                  </a:lnTo>
                  <a:cubicBezTo>
                    <a:pt x="1068" y="2169"/>
                    <a:pt x="901" y="2069"/>
                    <a:pt x="734" y="1902"/>
                  </a:cubicBezTo>
                  <a:cubicBezTo>
                    <a:pt x="601" y="1702"/>
                    <a:pt x="534" y="1502"/>
                    <a:pt x="534" y="1302"/>
                  </a:cubicBezTo>
                  <a:cubicBezTo>
                    <a:pt x="567" y="835"/>
                    <a:pt x="934" y="501"/>
                    <a:pt x="1401" y="501"/>
                  </a:cubicBezTo>
                  <a:close/>
                  <a:moveTo>
                    <a:pt x="1368" y="1"/>
                  </a:moveTo>
                  <a:cubicBezTo>
                    <a:pt x="668" y="1"/>
                    <a:pt x="67" y="568"/>
                    <a:pt x="34" y="1268"/>
                  </a:cubicBezTo>
                  <a:cubicBezTo>
                    <a:pt x="0" y="1602"/>
                    <a:pt x="100" y="1936"/>
                    <a:pt x="334" y="2169"/>
                  </a:cubicBezTo>
                  <a:cubicBezTo>
                    <a:pt x="534" y="2436"/>
                    <a:pt x="834" y="2636"/>
                    <a:pt x="1201" y="2669"/>
                  </a:cubicBezTo>
                  <a:lnTo>
                    <a:pt x="1368" y="2669"/>
                  </a:lnTo>
                  <a:cubicBezTo>
                    <a:pt x="1702" y="2669"/>
                    <a:pt x="2002" y="2603"/>
                    <a:pt x="2202" y="2403"/>
                  </a:cubicBezTo>
                  <a:cubicBezTo>
                    <a:pt x="2435" y="2169"/>
                    <a:pt x="2602" y="1836"/>
                    <a:pt x="2669" y="1435"/>
                  </a:cubicBezTo>
                  <a:cubicBezTo>
                    <a:pt x="2702" y="635"/>
                    <a:pt x="2102" y="1"/>
                    <a:pt x="14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302;p49"/>
            <p:cNvSpPr/>
            <p:nvPr/>
          </p:nvSpPr>
          <p:spPr>
            <a:xfrm>
              <a:off x="3280025" y="1639950"/>
              <a:ext cx="67575" cy="66750"/>
            </a:xfrm>
            <a:custGeom>
              <a:avLst/>
              <a:gdLst/>
              <a:ahLst/>
              <a:cxnLst/>
              <a:rect l="l" t="t" r="r" b="b"/>
              <a:pathLst>
                <a:path w="2703" h="2670" extrusionOk="0">
                  <a:moveTo>
                    <a:pt x="1402" y="501"/>
                  </a:moveTo>
                  <a:cubicBezTo>
                    <a:pt x="1668" y="501"/>
                    <a:pt x="1869" y="634"/>
                    <a:pt x="2002" y="801"/>
                  </a:cubicBezTo>
                  <a:cubicBezTo>
                    <a:pt x="2135" y="968"/>
                    <a:pt x="2169" y="1235"/>
                    <a:pt x="2169" y="1468"/>
                  </a:cubicBezTo>
                  <a:cubicBezTo>
                    <a:pt x="2135" y="1602"/>
                    <a:pt x="2102" y="1735"/>
                    <a:pt x="2035" y="1802"/>
                  </a:cubicBezTo>
                  <a:cubicBezTo>
                    <a:pt x="2002" y="1902"/>
                    <a:pt x="1935" y="1969"/>
                    <a:pt x="1802" y="2069"/>
                  </a:cubicBezTo>
                  <a:cubicBezTo>
                    <a:pt x="1668" y="2135"/>
                    <a:pt x="1502" y="2169"/>
                    <a:pt x="1335" y="2169"/>
                  </a:cubicBezTo>
                  <a:lnTo>
                    <a:pt x="1168" y="2169"/>
                  </a:lnTo>
                  <a:cubicBezTo>
                    <a:pt x="968" y="2135"/>
                    <a:pt x="768" y="2002"/>
                    <a:pt x="634" y="1802"/>
                  </a:cubicBezTo>
                  <a:cubicBezTo>
                    <a:pt x="601" y="1735"/>
                    <a:pt x="534" y="1635"/>
                    <a:pt x="501" y="1502"/>
                  </a:cubicBezTo>
                  <a:cubicBezTo>
                    <a:pt x="468" y="1435"/>
                    <a:pt x="468" y="1301"/>
                    <a:pt x="501" y="1235"/>
                  </a:cubicBezTo>
                  <a:cubicBezTo>
                    <a:pt x="534" y="1001"/>
                    <a:pt x="668" y="834"/>
                    <a:pt x="834" y="668"/>
                  </a:cubicBezTo>
                  <a:cubicBezTo>
                    <a:pt x="1001" y="568"/>
                    <a:pt x="1168" y="501"/>
                    <a:pt x="1335" y="501"/>
                  </a:cubicBezTo>
                  <a:close/>
                  <a:moveTo>
                    <a:pt x="1335" y="0"/>
                  </a:moveTo>
                  <a:cubicBezTo>
                    <a:pt x="1035" y="0"/>
                    <a:pt x="768" y="101"/>
                    <a:pt x="534" y="267"/>
                  </a:cubicBezTo>
                  <a:cubicBezTo>
                    <a:pt x="301" y="467"/>
                    <a:pt x="101" y="768"/>
                    <a:pt x="34" y="1101"/>
                  </a:cubicBezTo>
                  <a:cubicBezTo>
                    <a:pt x="1" y="1268"/>
                    <a:pt x="34" y="1435"/>
                    <a:pt x="101" y="1602"/>
                  </a:cubicBezTo>
                  <a:cubicBezTo>
                    <a:pt x="134" y="1768"/>
                    <a:pt x="167" y="1935"/>
                    <a:pt x="301" y="2035"/>
                  </a:cubicBezTo>
                  <a:cubicBezTo>
                    <a:pt x="468" y="2335"/>
                    <a:pt x="768" y="2536"/>
                    <a:pt x="1135" y="2636"/>
                  </a:cubicBezTo>
                  <a:cubicBezTo>
                    <a:pt x="1201" y="2636"/>
                    <a:pt x="1301" y="2669"/>
                    <a:pt x="1368" y="2669"/>
                  </a:cubicBezTo>
                  <a:cubicBezTo>
                    <a:pt x="1635" y="2669"/>
                    <a:pt x="1869" y="2602"/>
                    <a:pt x="2102" y="2436"/>
                  </a:cubicBezTo>
                  <a:cubicBezTo>
                    <a:pt x="2202" y="2335"/>
                    <a:pt x="2336" y="2202"/>
                    <a:pt x="2469" y="2035"/>
                  </a:cubicBezTo>
                  <a:cubicBezTo>
                    <a:pt x="2536" y="1868"/>
                    <a:pt x="2636" y="1702"/>
                    <a:pt x="2636" y="1535"/>
                  </a:cubicBezTo>
                  <a:cubicBezTo>
                    <a:pt x="2702" y="1168"/>
                    <a:pt x="2602" y="801"/>
                    <a:pt x="2369" y="501"/>
                  </a:cubicBezTo>
                  <a:cubicBezTo>
                    <a:pt x="2169" y="234"/>
                    <a:pt x="1869" y="67"/>
                    <a:pt x="15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303;p49"/>
            <p:cNvSpPr/>
            <p:nvPr/>
          </p:nvSpPr>
          <p:spPr>
            <a:xfrm>
              <a:off x="3262500" y="1705625"/>
              <a:ext cx="70075" cy="66950"/>
            </a:xfrm>
            <a:custGeom>
              <a:avLst/>
              <a:gdLst/>
              <a:ahLst/>
              <a:cxnLst/>
              <a:rect l="l" t="t" r="r" b="b"/>
              <a:pathLst>
                <a:path w="2803" h="2678" extrusionOk="0">
                  <a:moveTo>
                    <a:pt x="1636" y="509"/>
                  </a:moveTo>
                  <a:cubicBezTo>
                    <a:pt x="1902" y="542"/>
                    <a:pt x="2069" y="676"/>
                    <a:pt x="2169" y="843"/>
                  </a:cubicBezTo>
                  <a:cubicBezTo>
                    <a:pt x="2303" y="1043"/>
                    <a:pt x="2336" y="1310"/>
                    <a:pt x="2236" y="1510"/>
                  </a:cubicBezTo>
                  <a:cubicBezTo>
                    <a:pt x="2103" y="1877"/>
                    <a:pt x="1836" y="2177"/>
                    <a:pt x="1435" y="2177"/>
                  </a:cubicBezTo>
                  <a:cubicBezTo>
                    <a:pt x="1369" y="2177"/>
                    <a:pt x="1269" y="2177"/>
                    <a:pt x="1202" y="2144"/>
                  </a:cubicBezTo>
                  <a:cubicBezTo>
                    <a:pt x="802" y="2010"/>
                    <a:pt x="501" y="1543"/>
                    <a:pt x="601" y="1143"/>
                  </a:cubicBezTo>
                  <a:cubicBezTo>
                    <a:pt x="668" y="943"/>
                    <a:pt x="802" y="776"/>
                    <a:pt x="1002" y="642"/>
                  </a:cubicBezTo>
                  <a:cubicBezTo>
                    <a:pt x="1135" y="542"/>
                    <a:pt x="1269" y="509"/>
                    <a:pt x="1435" y="509"/>
                  </a:cubicBezTo>
                  <a:close/>
                  <a:moveTo>
                    <a:pt x="1349" y="0"/>
                  </a:moveTo>
                  <a:cubicBezTo>
                    <a:pt x="1156" y="0"/>
                    <a:pt x="967" y="65"/>
                    <a:pt x="802" y="175"/>
                  </a:cubicBezTo>
                  <a:cubicBezTo>
                    <a:pt x="501" y="342"/>
                    <a:pt x="301" y="642"/>
                    <a:pt x="201" y="976"/>
                  </a:cubicBezTo>
                  <a:cubicBezTo>
                    <a:pt x="1" y="1643"/>
                    <a:pt x="401" y="2344"/>
                    <a:pt x="1068" y="2611"/>
                  </a:cubicBezTo>
                  <a:cubicBezTo>
                    <a:pt x="1202" y="2644"/>
                    <a:pt x="1335" y="2677"/>
                    <a:pt x="1469" y="2677"/>
                  </a:cubicBezTo>
                  <a:cubicBezTo>
                    <a:pt x="2002" y="2677"/>
                    <a:pt x="2536" y="2310"/>
                    <a:pt x="2703" y="1677"/>
                  </a:cubicBezTo>
                  <a:cubicBezTo>
                    <a:pt x="2803" y="1310"/>
                    <a:pt x="2736" y="909"/>
                    <a:pt x="2570" y="642"/>
                  </a:cubicBezTo>
                  <a:cubicBezTo>
                    <a:pt x="2403" y="342"/>
                    <a:pt x="2136" y="142"/>
                    <a:pt x="1736" y="42"/>
                  </a:cubicBezTo>
                  <a:cubicBezTo>
                    <a:pt x="1669" y="9"/>
                    <a:pt x="1569" y="9"/>
                    <a:pt x="1469" y="9"/>
                  </a:cubicBezTo>
                  <a:cubicBezTo>
                    <a:pt x="1429" y="3"/>
                    <a:pt x="1389" y="0"/>
                    <a:pt x="13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304;p49"/>
            <p:cNvSpPr/>
            <p:nvPr/>
          </p:nvSpPr>
          <p:spPr>
            <a:xfrm>
              <a:off x="3245000" y="1769050"/>
              <a:ext cx="68400" cy="66075"/>
            </a:xfrm>
            <a:custGeom>
              <a:avLst/>
              <a:gdLst/>
              <a:ahLst/>
              <a:cxnLst/>
              <a:rect l="l" t="t" r="r" b="b"/>
              <a:pathLst>
                <a:path w="2736" h="2643" extrusionOk="0">
                  <a:moveTo>
                    <a:pt x="1335" y="507"/>
                  </a:moveTo>
                  <a:cubicBezTo>
                    <a:pt x="1402" y="507"/>
                    <a:pt x="1502" y="507"/>
                    <a:pt x="1568" y="541"/>
                  </a:cubicBezTo>
                  <a:cubicBezTo>
                    <a:pt x="1869" y="607"/>
                    <a:pt x="2035" y="741"/>
                    <a:pt x="2102" y="941"/>
                  </a:cubicBezTo>
                  <a:cubicBezTo>
                    <a:pt x="2202" y="1141"/>
                    <a:pt x="2235" y="1374"/>
                    <a:pt x="2169" y="1608"/>
                  </a:cubicBezTo>
                  <a:cubicBezTo>
                    <a:pt x="2069" y="1841"/>
                    <a:pt x="1902" y="2008"/>
                    <a:pt x="1702" y="2108"/>
                  </a:cubicBezTo>
                  <a:cubicBezTo>
                    <a:pt x="1602" y="2142"/>
                    <a:pt x="1502" y="2175"/>
                    <a:pt x="1368" y="2175"/>
                  </a:cubicBezTo>
                  <a:cubicBezTo>
                    <a:pt x="1235" y="2175"/>
                    <a:pt x="1168" y="2142"/>
                    <a:pt x="1035" y="2108"/>
                  </a:cubicBezTo>
                  <a:cubicBezTo>
                    <a:pt x="834" y="2008"/>
                    <a:pt x="668" y="1841"/>
                    <a:pt x="568" y="1641"/>
                  </a:cubicBezTo>
                  <a:cubicBezTo>
                    <a:pt x="501" y="1441"/>
                    <a:pt x="501" y="1208"/>
                    <a:pt x="534" y="1041"/>
                  </a:cubicBezTo>
                  <a:cubicBezTo>
                    <a:pt x="568" y="874"/>
                    <a:pt x="701" y="674"/>
                    <a:pt x="934" y="607"/>
                  </a:cubicBezTo>
                  <a:cubicBezTo>
                    <a:pt x="1068" y="541"/>
                    <a:pt x="1201" y="507"/>
                    <a:pt x="1335" y="507"/>
                  </a:cubicBezTo>
                  <a:close/>
                  <a:moveTo>
                    <a:pt x="1298" y="0"/>
                  </a:moveTo>
                  <a:cubicBezTo>
                    <a:pt x="1146" y="0"/>
                    <a:pt x="969" y="83"/>
                    <a:pt x="768" y="140"/>
                  </a:cubicBezTo>
                  <a:cubicBezTo>
                    <a:pt x="501" y="274"/>
                    <a:pt x="234" y="541"/>
                    <a:pt x="101" y="841"/>
                  </a:cubicBezTo>
                  <a:cubicBezTo>
                    <a:pt x="0" y="1174"/>
                    <a:pt x="34" y="1508"/>
                    <a:pt x="167" y="1808"/>
                  </a:cubicBezTo>
                  <a:cubicBezTo>
                    <a:pt x="267" y="2108"/>
                    <a:pt x="534" y="2409"/>
                    <a:pt x="868" y="2509"/>
                  </a:cubicBezTo>
                  <a:cubicBezTo>
                    <a:pt x="1035" y="2609"/>
                    <a:pt x="1201" y="2642"/>
                    <a:pt x="1368" y="2642"/>
                  </a:cubicBezTo>
                  <a:cubicBezTo>
                    <a:pt x="1535" y="2642"/>
                    <a:pt x="1702" y="2609"/>
                    <a:pt x="1869" y="2575"/>
                  </a:cubicBezTo>
                  <a:cubicBezTo>
                    <a:pt x="2202" y="2442"/>
                    <a:pt x="2436" y="2142"/>
                    <a:pt x="2569" y="1775"/>
                  </a:cubicBezTo>
                  <a:cubicBezTo>
                    <a:pt x="2736" y="1374"/>
                    <a:pt x="2702" y="1008"/>
                    <a:pt x="2536" y="741"/>
                  </a:cubicBezTo>
                  <a:cubicBezTo>
                    <a:pt x="2369" y="440"/>
                    <a:pt x="2102" y="174"/>
                    <a:pt x="1768" y="74"/>
                  </a:cubicBezTo>
                  <a:cubicBezTo>
                    <a:pt x="1635" y="7"/>
                    <a:pt x="1468" y="7"/>
                    <a:pt x="1368" y="7"/>
                  </a:cubicBezTo>
                  <a:cubicBezTo>
                    <a:pt x="1345" y="2"/>
                    <a:pt x="1322" y="0"/>
                    <a:pt x="1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305;p49"/>
            <p:cNvSpPr/>
            <p:nvPr/>
          </p:nvSpPr>
          <p:spPr>
            <a:xfrm>
              <a:off x="3214150" y="1830075"/>
              <a:ext cx="76750" cy="66750"/>
            </a:xfrm>
            <a:custGeom>
              <a:avLst/>
              <a:gdLst/>
              <a:ahLst/>
              <a:cxnLst/>
              <a:rect l="l" t="t" r="r" b="b"/>
              <a:pathLst>
                <a:path w="3070" h="2670" extrusionOk="0">
                  <a:moveTo>
                    <a:pt x="1501" y="535"/>
                  </a:moveTo>
                  <a:cubicBezTo>
                    <a:pt x="1635" y="535"/>
                    <a:pt x="1768" y="568"/>
                    <a:pt x="1835" y="601"/>
                  </a:cubicBezTo>
                  <a:cubicBezTo>
                    <a:pt x="2068" y="601"/>
                    <a:pt x="2235" y="801"/>
                    <a:pt x="2302" y="1002"/>
                  </a:cubicBezTo>
                  <a:cubicBezTo>
                    <a:pt x="2402" y="1202"/>
                    <a:pt x="2402" y="1435"/>
                    <a:pt x="2269" y="1702"/>
                  </a:cubicBezTo>
                  <a:cubicBezTo>
                    <a:pt x="2102" y="2002"/>
                    <a:pt x="1802" y="2202"/>
                    <a:pt x="1501" y="2202"/>
                  </a:cubicBezTo>
                  <a:cubicBezTo>
                    <a:pt x="1401" y="2202"/>
                    <a:pt x="1268" y="2169"/>
                    <a:pt x="1134" y="2102"/>
                  </a:cubicBezTo>
                  <a:cubicBezTo>
                    <a:pt x="734" y="1869"/>
                    <a:pt x="567" y="1402"/>
                    <a:pt x="767" y="1035"/>
                  </a:cubicBezTo>
                  <a:lnTo>
                    <a:pt x="767" y="1002"/>
                  </a:lnTo>
                  <a:cubicBezTo>
                    <a:pt x="901" y="701"/>
                    <a:pt x="1168" y="535"/>
                    <a:pt x="1501" y="535"/>
                  </a:cubicBezTo>
                  <a:close/>
                  <a:moveTo>
                    <a:pt x="1568" y="1"/>
                  </a:moveTo>
                  <a:cubicBezTo>
                    <a:pt x="1068" y="1"/>
                    <a:pt x="567" y="301"/>
                    <a:pt x="334" y="735"/>
                  </a:cubicBezTo>
                  <a:cubicBezTo>
                    <a:pt x="0" y="1369"/>
                    <a:pt x="267" y="2136"/>
                    <a:pt x="901" y="2503"/>
                  </a:cubicBezTo>
                  <a:cubicBezTo>
                    <a:pt x="1101" y="2636"/>
                    <a:pt x="1301" y="2669"/>
                    <a:pt x="1501" y="2669"/>
                  </a:cubicBezTo>
                  <a:cubicBezTo>
                    <a:pt x="1968" y="2669"/>
                    <a:pt x="2469" y="2369"/>
                    <a:pt x="2736" y="1902"/>
                  </a:cubicBezTo>
                  <a:cubicBezTo>
                    <a:pt x="3069" y="1202"/>
                    <a:pt x="2769" y="401"/>
                    <a:pt x="2102" y="101"/>
                  </a:cubicBezTo>
                  <a:cubicBezTo>
                    <a:pt x="1935" y="34"/>
                    <a:pt x="1735" y="1"/>
                    <a:pt x="15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306;p49"/>
            <p:cNvSpPr/>
            <p:nvPr/>
          </p:nvSpPr>
          <p:spPr>
            <a:xfrm>
              <a:off x="3186625" y="1888450"/>
              <a:ext cx="68400" cy="66750"/>
            </a:xfrm>
            <a:custGeom>
              <a:avLst/>
              <a:gdLst/>
              <a:ahLst/>
              <a:cxnLst/>
              <a:rect l="l" t="t" r="r" b="b"/>
              <a:pathLst>
                <a:path w="2736" h="2670" extrusionOk="0">
                  <a:moveTo>
                    <a:pt x="1301" y="468"/>
                  </a:moveTo>
                  <a:cubicBezTo>
                    <a:pt x="1468" y="468"/>
                    <a:pt x="1602" y="501"/>
                    <a:pt x="1735" y="568"/>
                  </a:cubicBezTo>
                  <a:cubicBezTo>
                    <a:pt x="1935" y="701"/>
                    <a:pt x="2069" y="868"/>
                    <a:pt x="2102" y="1068"/>
                  </a:cubicBezTo>
                  <a:cubicBezTo>
                    <a:pt x="2169" y="1302"/>
                    <a:pt x="2102" y="1535"/>
                    <a:pt x="1969" y="1735"/>
                  </a:cubicBezTo>
                  <a:cubicBezTo>
                    <a:pt x="1902" y="1869"/>
                    <a:pt x="1802" y="1969"/>
                    <a:pt x="1735" y="2002"/>
                  </a:cubicBezTo>
                  <a:cubicBezTo>
                    <a:pt x="1668" y="2036"/>
                    <a:pt x="1535" y="2069"/>
                    <a:pt x="1435" y="2136"/>
                  </a:cubicBezTo>
                  <a:lnTo>
                    <a:pt x="1335" y="2136"/>
                  </a:lnTo>
                  <a:cubicBezTo>
                    <a:pt x="1135" y="2136"/>
                    <a:pt x="968" y="2069"/>
                    <a:pt x="868" y="1969"/>
                  </a:cubicBezTo>
                  <a:cubicBezTo>
                    <a:pt x="701" y="1836"/>
                    <a:pt x="568" y="1602"/>
                    <a:pt x="534" y="1402"/>
                  </a:cubicBezTo>
                  <a:lnTo>
                    <a:pt x="534" y="1135"/>
                  </a:lnTo>
                  <a:cubicBezTo>
                    <a:pt x="534" y="1035"/>
                    <a:pt x="568" y="902"/>
                    <a:pt x="601" y="835"/>
                  </a:cubicBezTo>
                  <a:cubicBezTo>
                    <a:pt x="734" y="635"/>
                    <a:pt x="934" y="535"/>
                    <a:pt x="1101" y="501"/>
                  </a:cubicBezTo>
                  <a:cubicBezTo>
                    <a:pt x="1201" y="501"/>
                    <a:pt x="1268" y="468"/>
                    <a:pt x="1301" y="468"/>
                  </a:cubicBezTo>
                  <a:close/>
                  <a:moveTo>
                    <a:pt x="1368" y="1"/>
                  </a:moveTo>
                  <a:cubicBezTo>
                    <a:pt x="1235" y="1"/>
                    <a:pt x="1101" y="1"/>
                    <a:pt x="1001" y="34"/>
                  </a:cubicBezTo>
                  <a:cubicBezTo>
                    <a:pt x="668" y="134"/>
                    <a:pt x="367" y="301"/>
                    <a:pt x="201" y="568"/>
                  </a:cubicBezTo>
                  <a:cubicBezTo>
                    <a:pt x="101" y="735"/>
                    <a:pt x="34" y="868"/>
                    <a:pt x="34" y="1035"/>
                  </a:cubicBezTo>
                  <a:cubicBezTo>
                    <a:pt x="0" y="1202"/>
                    <a:pt x="0" y="1369"/>
                    <a:pt x="34" y="1535"/>
                  </a:cubicBezTo>
                  <a:cubicBezTo>
                    <a:pt x="67" y="1869"/>
                    <a:pt x="267" y="2169"/>
                    <a:pt x="568" y="2403"/>
                  </a:cubicBezTo>
                  <a:cubicBezTo>
                    <a:pt x="768" y="2569"/>
                    <a:pt x="1068" y="2670"/>
                    <a:pt x="1335" y="2670"/>
                  </a:cubicBezTo>
                  <a:cubicBezTo>
                    <a:pt x="1401" y="2670"/>
                    <a:pt x="1502" y="2670"/>
                    <a:pt x="1568" y="2636"/>
                  </a:cubicBezTo>
                  <a:cubicBezTo>
                    <a:pt x="1735" y="2569"/>
                    <a:pt x="1902" y="2536"/>
                    <a:pt x="2069" y="2403"/>
                  </a:cubicBezTo>
                  <a:cubicBezTo>
                    <a:pt x="2202" y="2269"/>
                    <a:pt x="2369" y="2169"/>
                    <a:pt x="2436" y="2002"/>
                  </a:cubicBezTo>
                  <a:cubicBezTo>
                    <a:pt x="2669" y="1669"/>
                    <a:pt x="2736" y="1302"/>
                    <a:pt x="2669" y="968"/>
                  </a:cubicBezTo>
                  <a:cubicBezTo>
                    <a:pt x="2569" y="601"/>
                    <a:pt x="2369" y="334"/>
                    <a:pt x="2035" y="168"/>
                  </a:cubicBezTo>
                  <a:cubicBezTo>
                    <a:pt x="1835" y="34"/>
                    <a:pt x="1602" y="1"/>
                    <a:pt x="13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307;p49"/>
            <p:cNvSpPr/>
            <p:nvPr/>
          </p:nvSpPr>
          <p:spPr>
            <a:xfrm>
              <a:off x="3146600" y="1940175"/>
              <a:ext cx="66725" cy="66725"/>
            </a:xfrm>
            <a:custGeom>
              <a:avLst/>
              <a:gdLst/>
              <a:ahLst/>
              <a:cxnLst/>
              <a:rect l="l" t="t" r="r" b="b"/>
              <a:pathLst>
                <a:path w="2669" h="2669" extrusionOk="0">
                  <a:moveTo>
                    <a:pt x="1301" y="601"/>
                  </a:moveTo>
                  <a:cubicBezTo>
                    <a:pt x="1435" y="601"/>
                    <a:pt x="1635" y="634"/>
                    <a:pt x="1802" y="767"/>
                  </a:cubicBezTo>
                  <a:cubicBezTo>
                    <a:pt x="2002" y="834"/>
                    <a:pt x="2135" y="1068"/>
                    <a:pt x="2169" y="1268"/>
                  </a:cubicBezTo>
                  <a:cubicBezTo>
                    <a:pt x="2202" y="1468"/>
                    <a:pt x="2135" y="1668"/>
                    <a:pt x="1968" y="1901"/>
                  </a:cubicBezTo>
                  <a:cubicBezTo>
                    <a:pt x="1835" y="2068"/>
                    <a:pt x="1635" y="2235"/>
                    <a:pt x="1335" y="2235"/>
                  </a:cubicBezTo>
                  <a:lnTo>
                    <a:pt x="1301" y="2235"/>
                  </a:lnTo>
                  <a:cubicBezTo>
                    <a:pt x="1101" y="2235"/>
                    <a:pt x="868" y="2135"/>
                    <a:pt x="768" y="2002"/>
                  </a:cubicBezTo>
                  <a:cubicBezTo>
                    <a:pt x="601" y="1835"/>
                    <a:pt x="501" y="1635"/>
                    <a:pt x="501" y="1434"/>
                  </a:cubicBezTo>
                  <a:cubicBezTo>
                    <a:pt x="501" y="1268"/>
                    <a:pt x="534" y="1001"/>
                    <a:pt x="667" y="834"/>
                  </a:cubicBezTo>
                  <a:cubicBezTo>
                    <a:pt x="834" y="667"/>
                    <a:pt x="1101" y="601"/>
                    <a:pt x="1201" y="601"/>
                  </a:cubicBezTo>
                  <a:close/>
                  <a:moveTo>
                    <a:pt x="1335" y="0"/>
                  </a:moveTo>
                  <a:cubicBezTo>
                    <a:pt x="1301" y="67"/>
                    <a:pt x="1201" y="67"/>
                    <a:pt x="1168" y="67"/>
                  </a:cubicBezTo>
                  <a:cubicBezTo>
                    <a:pt x="834" y="100"/>
                    <a:pt x="534" y="234"/>
                    <a:pt x="301" y="467"/>
                  </a:cubicBezTo>
                  <a:cubicBezTo>
                    <a:pt x="100" y="734"/>
                    <a:pt x="0" y="1068"/>
                    <a:pt x="0" y="1401"/>
                  </a:cubicBezTo>
                  <a:cubicBezTo>
                    <a:pt x="0" y="1735"/>
                    <a:pt x="134" y="2068"/>
                    <a:pt x="367" y="2302"/>
                  </a:cubicBezTo>
                  <a:cubicBezTo>
                    <a:pt x="634" y="2535"/>
                    <a:pt x="934" y="2669"/>
                    <a:pt x="1301" y="2669"/>
                  </a:cubicBezTo>
                  <a:lnTo>
                    <a:pt x="1335" y="2669"/>
                  </a:lnTo>
                  <a:cubicBezTo>
                    <a:pt x="1702" y="2669"/>
                    <a:pt x="2035" y="2469"/>
                    <a:pt x="2302" y="2168"/>
                  </a:cubicBezTo>
                  <a:cubicBezTo>
                    <a:pt x="2535" y="1901"/>
                    <a:pt x="2669" y="1501"/>
                    <a:pt x="2636" y="1168"/>
                  </a:cubicBezTo>
                  <a:cubicBezTo>
                    <a:pt x="2602" y="834"/>
                    <a:pt x="2435" y="500"/>
                    <a:pt x="2135" y="300"/>
                  </a:cubicBezTo>
                  <a:cubicBezTo>
                    <a:pt x="1868" y="134"/>
                    <a:pt x="1601" y="0"/>
                    <a:pt x="13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308;p49"/>
            <p:cNvSpPr/>
            <p:nvPr/>
          </p:nvSpPr>
          <p:spPr>
            <a:xfrm>
              <a:off x="3097400" y="1988525"/>
              <a:ext cx="68400" cy="65925"/>
            </a:xfrm>
            <a:custGeom>
              <a:avLst/>
              <a:gdLst/>
              <a:ahLst/>
              <a:cxnLst/>
              <a:rect l="l" t="t" r="r" b="b"/>
              <a:pathLst>
                <a:path w="2736" h="2637" extrusionOk="0">
                  <a:moveTo>
                    <a:pt x="1468" y="535"/>
                  </a:moveTo>
                  <a:cubicBezTo>
                    <a:pt x="1668" y="535"/>
                    <a:pt x="1868" y="668"/>
                    <a:pt x="2035" y="801"/>
                  </a:cubicBezTo>
                  <a:cubicBezTo>
                    <a:pt x="2168" y="901"/>
                    <a:pt x="2235" y="1135"/>
                    <a:pt x="2235" y="1335"/>
                  </a:cubicBezTo>
                  <a:cubicBezTo>
                    <a:pt x="2235" y="1535"/>
                    <a:pt x="2102" y="1735"/>
                    <a:pt x="1902" y="1902"/>
                  </a:cubicBezTo>
                  <a:cubicBezTo>
                    <a:pt x="1802" y="2002"/>
                    <a:pt x="1668" y="2069"/>
                    <a:pt x="1568" y="2136"/>
                  </a:cubicBezTo>
                  <a:cubicBezTo>
                    <a:pt x="1501" y="2136"/>
                    <a:pt x="1435" y="2169"/>
                    <a:pt x="1368" y="2169"/>
                  </a:cubicBezTo>
                  <a:lnTo>
                    <a:pt x="1268" y="2169"/>
                  </a:lnTo>
                  <a:cubicBezTo>
                    <a:pt x="1034" y="2136"/>
                    <a:pt x="834" y="2036"/>
                    <a:pt x="767" y="1835"/>
                  </a:cubicBezTo>
                  <a:cubicBezTo>
                    <a:pt x="634" y="1669"/>
                    <a:pt x="601" y="1402"/>
                    <a:pt x="634" y="1202"/>
                  </a:cubicBezTo>
                  <a:cubicBezTo>
                    <a:pt x="634" y="1135"/>
                    <a:pt x="667" y="1002"/>
                    <a:pt x="701" y="901"/>
                  </a:cubicBezTo>
                  <a:cubicBezTo>
                    <a:pt x="767" y="835"/>
                    <a:pt x="801" y="735"/>
                    <a:pt x="868" y="701"/>
                  </a:cubicBezTo>
                  <a:cubicBezTo>
                    <a:pt x="1034" y="568"/>
                    <a:pt x="1301" y="535"/>
                    <a:pt x="1435" y="535"/>
                  </a:cubicBezTo>
                  <a:close/>
                  <a:moveTo>
                    <a:pt x="1401" y="1"/>
                  </a:moveTo>
                  <a:cubicBezTo>
                    <a:pt x="1101" y="1"/>
                    <a:pt x="767" y="68"/>
                    <a:pt x="501" y="301"/>
                  </a:cubicBezTo>
                  <a:cubicBezTo>
                    <a:pt x="401" y="368"/>
                    <a:pt x="267" y="535"/>
                    <a:pt x="234" y="668"/>
                  </a:cubicBezTo>
                  <a:cubicBezTo>
                    <a:pt x="167" y="801"/>
                    <a:pt x="100" y="968"/>
                    <a:pt x="67" y="1135"/>
                  </a:cubicBezTo>
                  <a:cubicBezTo>
                    <a:pt x="0" y="1469"/>
                    <a:pt x="67" y="1802"/>
                    <a:pt x="267" y="2069"/>
                  </a:cubicBezTo>
                  <a:cubicBezTo>
                    <a:pt x="467" y="2369"/>
                    <a:pt x="767" y="2569"/>
                    <a:pt x="1134" y="2636"/>
                  </a:cubicBezTo>
                  <a:lnTo>
                    <a:pt x="1335" y="2636"/>
                  </a:lnTo>
                  <a:cubicBezTo>
                    <a:pt x="1468" y="2636"/>
                    <a:pt x="1601" y="2636"/>
                    <a:pt x="1668" y="2569"/>
                  </a:cubicBezTo>
                  <a:cubicBezTo>
                    <a:pt x="1835" y="2536"/>
                    <a:pt x="2002" y="2469"/>
                    <a:pt x="2168" y="2302"/>
                  </a:cubicBezTo>
                  <a:cubicBezTo>
                    <a:pt x="2502" y="2036"/>
                    <a:pt x="2669" y="1702"/>
                    <a:pt x="2669" y="1335"/>
                  </a:cubicBezTo>
                  <a:cubicBezTo>
                    <a:pt x="2736" y="1002"/>
                    <a:pt x="2602" y="635"/>
                    <a:pt x="2335" y="368"/>
                  </a:cubicBezTo>
                  <a:cubicBezTo>
                    <a:pt x="2102" y="134"/>
                    <a:pt x="1768" y="1"/>
                    <a:pt x="14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309;p49"/>
            <p:cNvSpPr/>
            <p:nvPr/>
          </p:nvSpPr>
          <p:spPr>
            <a:xfrm>
              <a:off x="3041525" y="2026050"/>
              <a:ext cx="69225" cy="65925"/>
            </a:xfrm>
            <a:custGeom>
              <a:avLst/>
              <a:gdLst/>
              <a:ahLst/>
              <a:cxnLst/>
              <a:rect l="l" t="t" r="r" b="b"/>
              <a:pathLst>
                <a:path w="2769" h="2637" extrusionOk="0">
                  <a:moveTo>
                    <a:pt x="1335" y="501"/>
                  </a:moveTo>
                  <a:cubicBezTo>
                    <a:pt x="1401" y="501"/>
                    <a:pt x="1501" y="501"/>
                    <a:pt x="1568" y="535"/>
                  </a:cubicBezTo>
                  <a:cubicBezTo>
                    <a:pt x="1802" y="568"/>
                    <a:pt x="2002" y="701"/>
                    <a:pt x="2135" y="902"/>
                  </a:cubicBezTo>
                  <a:cubicBezTo>
                    <a:pt x="2235" y="1035"/>
                    <a:pt x="2302" y="1235"/>
                    <a:pt x="2235" y="1469"/>
                  </a:cubicBezTo>
                  <a:cubicBezTo>
                    <a:pt x="2202" y="1669"/>
                    <a:pt x="2035" y="1869"/>
                    <a:pt x="1802" y="2002"/>
                  </a:cubicBezTo>
                  <a:cubicBezTo>
                    <a:pt x="1735" y="2036"/>
                    <a:pt x="1668" y="2036"/>
                    <a:pt x="1635" y="2069"/>
                  </a:cubicBezTo>
                  <a:cubicBezTo>
                    <a:pt x="1568" y="2069"/>
                    <a:pt x="1535" y="2069"/>
                    <a:pt x="1468" y="2136"/>
                  </a:cubicBezTo>
                  <a:lnTo>
                    <a:pt x="1368" y="2136"/>
                  </a:lnTo>
                  <a:cubicBezTo>
                    <a:pt x="1301" y="2136"/>
                    <a:pt x="1168" y="2136"/>
                    <a:pt x="1068" y="2069"/>
                  </a:cubicBezTo>
                  <a:cubicBezTo>
                    <a:pt x="868" y="2002"/>
                    <a:pt x="701" y="1869"/>
                    <a:pt x="634" y="1669"/>
                  </a:cubicBezTo>
                  <a:cubicBezTo>
                    <a:pt x="534" y="1469"/>
                    <a:pt x="534" y="1202"/>
                    <a:pt x="634" y="1002"/>
                  </a:cubicBezTo>
                  <a:lnTo>
                    <a:pt x="734" y="735"/>
                  </a:lnTo>
                  <a:lnTo>
                    <a:pt x="834" y="668"/>
                  </a:lnTo>
                  <a:lnTo>
                    <a:pt x="868" y="668"/>
                  </a:lnTo>
                  <a:cubicBezTo>
                    <a:pt x="901" y="635"/>
                    <a:pt x="968" y="635"/>
                    <a:pt x="1001" y="568"/>
                  </a:cubicBezTo>
                  <a:cubicBezTo>
                    <a:pt x="1068" y="535"/>
                    <a:pt x="1201" y="501"/>
                    <a:pt x="1335" y="501"/>
                  </a:cubicBezTo>
                  <a:close/>
                  <a:moveTo>
                    <a:pt x="1335" y="1"/>
                  </a:moveTo>
                  <a:cubicBezTo>
                    <a:pt x="1134" y="1"/>
                    <a:pt x="968" y="34"/>
                    <a:pt x="734" y="168"/>
                  </a:cubicBezTo>
                  <a:cubicBezTo>
                    <a:pt x="667" y="201"/>
                    <a:pt x="634" y="234"/>
                    <a:pt x="534" y="301"/>
                  </a:cubicBezTo>
                  <a:cubicBezTo>
                    <a:pt x="467" y="334"/>
                    <a:pt x="401" y="368"/>
                    <a:pt x="367" y="468"/>
                  </a:cubicBezTo>
                  <a:cubicBezTo>
                    <a:pt x="301" y="568"/>
                    <a:pt x="200" y="701"/>
                    <a:pt x="134" y="868"/>
                  </a:cubicBezTo>
                  <a:cubicBezTo>
                    <a:pt x="34" y="1202"/>
                    <a:pt x="0" y="1535"/>
                    <a:pt x="167" y="1869"/>
                  </a:cubicBezTo>
                  <a:cubicBezTo>
                    <a:pt x="301" y="2202"/>
                    <a:pt x="567" y="2469"/>
                    <a:pt x="901" y="2536"/>
                  </a:cubicBezTo>
                  <a:cubicBezTo>
                    <a:pt x="1034" y="2569"/>
                    <a:pt x="1201" y="2636"/>
                    <a:pt x="1335" y="2636"/>
                  </a:cubicBezTo>
                  <a:lnTo>
                    <a:pt x="1468" y="2636"/>
                  </a:lnTo>
                  <a:cubicBezTo>
                    <a:pt x="1535" y="2636"/>
                    <a:pt x="1668" y="2569"/>
                    <a:pt x="1735" y="2569"/>
                  </a:cubicBezTo>
                  <a:lnTo>
                    <a:pt x="2002" y="2469"/>
                  </a:lnTo>
                  <a:cubicBezTo>
                    <a:pt x="2335" y="2236"/>
                    <a:pt x="2569" y="1969"/>
                    <a:pt x="2702" y="1635"/>
                  </a:cubicBezTo>
                  <a:cubicBezTo>
                    <a:pt x="2769" y="1302"/>
                    <a:pt x="2736" y="902"/>
                    <a:pt x="2535" y="635"/>
                  </a:cubicBezTo>
                  <a:cubicBezTo>
                    <a:pt x="2335" y="301"/>
                    <a:pt x="2035" y="68"/>
                    <a:pt x="1702" y="34"/>
                  </a:cubicBezTo>
                  <a:cubicBezTo>
                    <a:pt x="1568" y="1"/>
                    <a:pt x="1468" y="1"/>
                    <a:pt x="1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310;p49"/>
            <p:cNvSpPr/>
            <p:nvPr/>
          </p:nvSpPr>
          <p:spPr>
            <a:xfrm>
              <a:off x="2448600" y="796850"/>
              <a:ext cx="786425" cy="1693725"/>
            </a:xfrm>
            <a:custGeom>
              <a:avLst/>
              <a:gdLst/>
              <a:ahLst/>
              <a:cxnLst/>
              <a:rect l="l" t="t" r="r" b="b"/>
              <a:pathLst>
                <a:path w="31457" h="67749" extrusionOk="0">
                  <a:moveTo>
                    <a:pt x="27954" y="601"/>
                  </a:moveTo>
                  <a:cubicBezTo>
                    <a:pt x="28754" y="601"/>
                    <a:pt x="29555" y="934"/>
                    <a:pt x="30122" y="1501"/>
                  </a:cubicBezTo>
                  <a:cubicBezTo>
                    <a:pt x="30589" y="1968"/>
                    <a:pt x="30856" y="2502"/>
                    <a:pt x="30856" y="3136"/>
                  </a:cubicBezTo>
                  <a:cubicBezTo>
                    <a:pt x="30889" y="3870"/>
                    <a:pt x="30556" y="4537"/>
                    <a:pt x="29922" y="5004"/>
                  </a:cubicBezTo>
                  <a:cubicBezTo>
                    <a:pt x="29722" y="5171"/>
                    <a:pt x="29455" y="5304"/>
                    <a:pt x="29221" y="5337"/>
                  </a:cubicBezTo>
                  <a:lnTo>
                    <a:pt x="29388" y="4804"/>
                  </a:lnTo>
                  <a:cubicBezTo>
                    <a:pt x="29688" y="3870"/>
                    <a:pt x="29255" y="2902"/>
                    <a:pt x="28454" y="2602"/>
                  </a:cubicBezTo>
                  <a:cubicBezTo>
                    <a:pt x="28254" y="2519"/>
                    <a:pt x="28037" y="2477"/>
                    <a:pt x="27820" y="2477"/>
                  </a:cubicBezTo>
                  <a:cubicBezTo>
                    <a:pt x="27603" y="2477"/>
                    <a:pt x="27387" y="2519"/>
                    <a:pt x="27186" y="2602"/>
                  </a:cubicBezTo>
                  <a:cubicBezTo>
                    <a:pt x="26719" y="2769"/>
                    <a:pt x="26286" y="3169"/>
                    <a:pt x="26086" y="3636"/>
                  </a:cubicBezTo>
                  <a:lnTo>
                    <a:pt x="25886" y="4137"/>
                  </a:lnTo>
                  <a:lnTo>
                    <a:pt x="25752" y="3770"/>
                  </a:lnTo>
                  <a:cubicBezTo>
                    <a:pt x="25385" y="2936"/>
                    <a:pt x="25552" y="2035"/>
                    <a:pt x="26119" y="1368"/>
                  </a:cubicBezTo>
                  <a:cubicBezTo>
                    <a:pt x="26719" y="701"/>
                    <a:pt x="27420" y="601"/>
                    <a:pt x="27920" y="601"/>
                  </a:cubicBezTo>
                  <a:close/>
                  <a:moveTo>
                    <a:pt x="28782" y="8748"/>
                  </a:moveTo>
                  <a:cubicBezTo>
                    <a:pt x="29289" y="8748"/>
                    <a:pt x="29723" y="9267"/>
                    <a:pt x="29588" y="9807"/>
                  </a:cubicBezTo>
                  <a:cubicBezTo>
                    <a:pt x="29478" y="10165"/>
                    <a:pt x="29119" y="10409"/>
                    <a:pt x="28772" y="10409"/>
                  </a:cubicBezTo>
                  <a:cubicBezTo>
                    <a:pt x="28698" y="10409"/>
                    <a:pt x="28624" y="10398"/>
                    <a:pt x="28554" y="10374"/>
                  </a:cubicBezTo>
                  <a:cubicBezTo>
                    <a:pt x="27887" y="10174"/>
                    <a:pt x="27787" y="9140"/>
                    <a:pt x="28421" y="8840"/>
                  </a:cubicBezTo>
                  <a:cubicBezTo>
                    <a:pt x="28541" y="8777"/>
                    <a:pt x="28664" y="8748"/>
                    <a:pt x="28782" y="8748"/>
                  </a:cubicBezTo>
                  <a:close/>
                  <a:moveTo>
                    <a:pt x="27849" y="2902"/>
                  </a:moveTo>
                  <a:cubicBezTo>
                    <a:pt x="28004" y="2902"/>
                    <a:pt x="28154" y="2936"/>
                    <a:pt x="28287" y="3002"/>
                  </a:cubicBezTo>
                  <a:cubicBezTo>
                    <a:pt x="28888" y="3269"/>
                    <a:pt x="29188" y="3970"/>
                    <a:pt x="28954" y="4637"/>
                  </a:cubicBezTo>
                  <a:lnTo>
                    <a:pt x="28721" y="5438"/>
                  </a:lnTo>
                  <a:cubicBezTo>
                    <a:pt x="28721" y="5471"/>
                    <a:pt x="27520" y="9474"/>
                    <a:pt x="27520" y="9507"/>
                  </a:cubicBezTo>
                  <a:lnTo>
                    <a:pt x="18180" y="40529"/>
                  </a:lnTo>
                  <a:cubicBezTo>
                    <a:pt x="17947" y="40363"/>
                    <a:pt x="17746" y="40162"/>
                    <a:pt x="17513" y="40029"/>
                  </a:cubicBezTo>
                  <a:lnTo>
                    <a:pt x="17113" y="39795"/>
                  </a:lnTo>
                  <a:cubicBezTo>
                    <a:pt x="16546" y="39395"/>
                    <a:pt x="15912" y="39062"/>
                    <a:pt x="15211" y="38861"/>
                  </a:cubicBezTo>
                  <a:cubicBezTo>
                    <a:pt x="14190" y="38521"/>
                    <a:pt x="13169" y="38324"/>
                    <a:pt x="12147" y="38324"/>
                  </a:cubicBezTo>
                  <a:cubicBezTo>
                    <a:pt x="12068" y="38324"/>
                    <a:pt x="11988" y="38325"/>
                    <a:pt x="11909" y="38328"/>
                  </a:cubicBezTo>
                  <a:lnTo>
                    <a:pt x="26052" y="5037"/>
                  </a:lnTo>
                  <a:lnTo>
                    <a:pt x="26252" y="4537"/>
                  </a:lnTo>
                  <a:lnTo>
                    <a:pt x="26586" y="3803"/>
                  </a:lnTo>
                  <a:cubicBezTo>
                    <a:pt x="26753" y="3436"/>
                    <a:pt x="27053" y="3136"/>
                    <a:pt x="27387" y="3002"/>
                  </a:cubicBezTo>
                  <a:cubicBezTo>
                    <a:pt x="27537" y="2936"/>
                    <a:pt x="27695" y="2902"/>
                    <a:pt x="27849" y="2902"/>
                  </a:cubicBezTo>
                  <a:close/>
                  <a:moveTo>
                    <a:pt x="12042" y="38795"/>
                  </a:moveTo>
                  <a:cubicBezTo>
                    <a:pt x="13043" y="38795"/>
                    <a:pt x="14077" y="38962"/>
                    <a:pt x="15078" y="39328"/>
                  </a:cubicBezTo>
                  <a:cubicBezTo>
                    <a:pt x="15712" y="39562"/>
                    <a:pt x="16345" y="39862"/>
                    <a:pt x="16879" y="40196"/>
                  </a:cubicBezTo>
                  <a:cubicBezTo>
                    <a:pt x="17013" y="40262"/>
                    <a:pt x="17079" y="40363"/>
                    <a:pt x="17213" y="40463"/>
                  </a:cubicBezTo>
                  <a:cubicBezTo>
                    <a:pt x="17513" y="40663"/>
                    <a:pt x="17746" y="40863"/>
                    <a:pt x="18013" y="41063"/>
                  </a:cubicBezTo>
                  <a:lnTo>
                    <a:pt x="18380" y="41463"/>
                  </a:lnTo>
                  <a:cubicBezTo>
                    <a:pt x="19748" y="42831"/>
                    <a:pt x="20548" y="44632"/>
                    <a:pt x="20615" y="46500"/>
                  </a:cubicBezTo>
                  <a:lnTo>
                    <a:pt x="20615" y="46801"/>
                  </a:lnTo>
                  <a:cubicBezTo>
                    <a:pt x="20615" y="47534"/>
                    <a:pt x="20515" y="48235"/>
                    <a:pt x="20282" y="48902"/>
                  </a:cubicBezTo>
                  <a:lnTo>
                    <a:pt x="20248" y="48869"/>
                  </a:lnTo>
                  <a:cubicBezTo>
                    <a:pt x="20248" y="48835"/>
                    <a:pt x="20215" y="48835"/>
                    <a:pt x="20215" y="48835"/>
                  </a:cubicBezTo>
                  <a:cubicBezTo>
                    <a:pt x="20115" y="48702"/>
                    <a:pt x="20015" y="48568"/>
                    <a:pt x="19881" y="48468"/>
                  </a:cubicBezTo>
                  <a:lnTo>
                    <a:pt x="19614" y="48202"/>
                  </a:lnTo>
                  <a:cubicBezTo>
                    <a:pt x="19448" y="48035"/>
                    <a:pt x="19281" y="47868"/>
                    <a:pt x="19114" y="47735"/>
                  </a:cubicBezTo>
                  <a:cubicBezTo>
                    <a:pt x="18514" y="47201"/>
                    <a:pt x="17746" y="46667"/>
                    <a:pt x="16946" y="46167"/>
                  </a:cubicBezTo>
                  <a:cubicBezTo>
                    <a:pt x="16846" y="46067"/>
                    <a:pt x="16712" y="46000"/>
                    <a:pt x="16546" y="45900"/>
                  </a:cubicBezTo>
                  <a:lnTo>
                    <a:pt x="16279" y="45766"/>
                  </a:lnTo>
                  <a:cubicBezTo>
                    <a:pt x="16245" y="45733"/>
                    <a:pt x="16179" y="45700"/>
                    <a:pt x="16112" y="45700"/>
                  </a:cubicBezTo>
                  <a:cubicBezTo>
                    <a:pt x="16079" y="45700"/>
                    <a:pt x="16079" y="45666"/>
                    <a:pt x="16045" y="45666"/>
                  </a:cubicBezTo>
                  <a:cubicBezTo>
                    <a:pt x="16012" y="45666"/>
                    <a:pt x="15945" y="45633"/>
                    <a:pt x="15945" y="45633"/>
                  </a:cubicBezTo>
                  <a:cubicBezTo>
                    <a:pt x="15578" y="45399"/>
                    <a:pt x="15245" y="45233"/>
                    <a:pt x="14878" y="45066"/>
                  </a:cubicBezTo>
                  <a:cubicBezTo>
                    <a:pt x="14577" y="44932"/>
                    <a:pt x="14344" y="44832"/>
                    <a:pt x="14077" y="44732"/>
                  </a:cubicBezTo>
                  <a:cubicBezTo>
                    <a:pt x="13844" y="44666"/>
                    <a:pt x="13543" y="44532"/>
                    <a:pt x="13243" y="44399"/>
                  </a:cubicBezTo>
                  <a:cubicBezTo>
                    <a:pt x="12076" y="43998"/>
                    <a:pt x="10908" y="43665"/>
                    <a:pt x="9774" y="43498"/>
                  </a:cubicBezTo>
                  <a:cubicBezTo>
                    <a:pt x="9607" y="43431"/>
                    <a:pt x="9440" y="43431"/>
                    <a:pt x="9274" y="43398"/>
                  </a:cubicBezTo>
                  <a:cubicBezTo>
                    <a:pt x="8460" y="43277"/>
                    <a:pt x="7663" y="43219"/>
                    <a:pt x="6909" y="43219"/>
                  </a:cubicBezTo>
                  <a:cubicBezTo>
                    <a:pt x="6210" y="43219"/>
                    <a:pt x="5547" y="43268"/>
                    <a:pt x="4937" y="43365"/>
                  </a:cubicBezTo>
                  <a:cubicBezTo>
                    <a:pt x="5204" y="42531"/>
                    <a:pt x="5671" y="41864"/>
                    <a:pt x="6205" y="41230"/>
                  </a:cubicBezTo>
                  <a:cubicBezTo>
                    <a:pt x="7439" y="39862"/>
                    <a:pt x="9240" y="39028"/>
                    <a:pt x="11175" y="38828"/>
                  </a:cubicBezTo>
                  <a:cubicBezTo>
                    <a:pt x="11342" y="38828"/>
                    <a:pt x="11542" y="38795"/>
                    <a:pt x="11709" y="38795"/>
                  </a:cubicBezTo>
                  <a:close/>
                  <a:moveTo>
                    <a:pt x="22683" y="50670"/>
                  </a:moveTo>
                  <a:cubicBezTo>
                    <a:pt x="22750" y="50670"/>
                    <a:pt x="22883" y="50703"/>
                    <a:pt x="22950" y="50737"/>
                  </a:cubicBezTo>
                  <a:cubicBezTo>
                    <a:pt x="23150" y="50837"/>
                    <a:pt x="23350" y="51037"/>
                    <a:pt x="23417" y="51204"/>
                  </a:cubicBezTo>
                  <a:cubicBezTo>
                    <a:pt x="23551" y="51404"/>
                    <a:pt x="23551" y="51637"/>
                    <a:pt x="23450" y="51837"/>
                  </a:cubicBezTo>
                  <a:cubicBezTo>
                    <a:pt x="23417" y="51904"/>
                    <a:pt x="23350" y="52038"/>
                    <a:pt x="23250" y="52071"/>
                  </a:cubicBezTo>
                  <a:cubicBezTo>
                    <a:pt x="23117" y="52171"/>
                    <a:pt x="23050" y="52238"/>
                    <a:pt x="22917" y="52238"/>
                  </a:cubicBezTo>
                  <a:cubicBezTo>
                    <a:pt x="22850" y="52304"/>
                    <a:pt x="22717" y="52304"/>
                    <a:pt x="22617" y="52304"/>
                  </a:cubicBezTo>
                  <a:cubicBezTo>
                    <a:pt x="22450" y="52304"/>
                    <a:pt x="22350" y="52238"/>
                    <a:pt x="22216" y="52204"/>
                  </a:cubicBezTo>
                  <a:cubicBezTo>
                    <a:pt x="22016" y="52071"/>
                    <a:pt x="21883" y="51904"/>
                    <a:pt x="21849" y="51704"/>
                  </a:cubicBezTo>
                  <a:cubicBezTo>
                    <a:pt x="21783" y="51504"/>
                    <a:pt x="21849" y="51237"/>
                    <a:pt x="21949" y="51070"/>
                  </a:cubicBezTo>
                  <a:cubicBezTo>
                    <a:pt x="22049" y="50970"/>
                    <a:pt x="22183" y="50737"/>
                    <a:pt x="22383" y="50703"/>
                  </a:cubicBezTo>
                  <a:cubicBezTo>
                    <a:pt x="22450" y="50670"/>
                    <a:pt x="22550" y="50670"/>
                    <a:pt x="22617" y="50670"/>
                  </a:cubicBezTo>
                  <a:close/>
                  <a:moveTo>
                    <a:pt x="7055" y="43707"/>
                  </a:moveTo>
                  <a:cubicBezTo>
                    <a:pt x="7364" y="43707"/>
                    <a:pt x="7673" y="43715"/>
                    <a:pt x="7973" y="43732"/>
                  </a:cubicBezTo>
                  <a:cubicBezTo>
                    <a:pt x="8240" y="43732"/>
                    <a:pt x="8473" y="43798"/>
                    <a:pt x="8740" y="43832"/>
                  </a:cubicBezTo>
                  <a:cubicBezTo>
                    <a:pt x="8907" y="43865"/>
                    <a:pt x="9040" y="43865"/>
                    <a:pt x="9207" y="43898"/>
                  </a:cubicBezTo>
                  <a:cubicBezTo>
                    <a:pt x="9374" y="43965"/>
                    <a:pt x="9541" y="43965"/>
                    <a:pt x="9707" y="43998"/>
                  </a:cubicBezTo>
                  <a:cubicBezTo>
                    <a:pt x="9774" y="43998"/>
                    <a:pt x="9807" y="44032"/>
                    <a:pt x="9907" y="44032"/>
                  </a:cubicBezTo>
                  <a:cubicBezTo>
                    <a:pt x="10942" y="44232"/>
                    <a:pt x="12042" y="44532"/>
                    <a:pt x="13110" y="44899"/>
                  </a:cubicBezTo>
                  <a:lnTo>
                    <a:pt x="13477" y="45033"/>
                  </a:lnTo>
                  <a:cubicBezTo>
                    <a:pt x="13610" y="45066"/>
                    <a:pt x="13777" y="45166"/>
                    <a:pt x="13910" y="45199"/>
                  </a:cubicBezTo>
                  <a:cubicBezTo>
                    <a:pt x="14144" y="45299"/>
                    <a:pt x="14411" y="45399"/>
                    <a:pt x="14644" y="45533"/>
                  </a:cubicBezTo>
                  <a:cubicBezTo>
                    <a:pt x="15078" y="45700"/>
                    <a:pt x="15478" y="45900"/>
                    <a:pt x="15912" y="46167"/>
                  </a:cubicBezTo>
                  <a:lnTo>
                    <a:pt x="16145" y="46300"/>
                  </a:lnTo>
                  <a:cubicBezTo>
                    <a:pt x="16212" y="46334"/>
                    <a:pt x="16279" y="46334"/>
                    <a:pt x="16312" y="46367"/>
                  </a:cubicBezTo>
                  <a:cubicBezTo>
                    <a:pt x="16379" y="46400"/>
                    <a:pt x="16445" y="46467"/>
                    <a:pt x="16479" y="46467"/>
                  </a:cubicBezTo>
                  <a:lnTo>
                    <a:pt x="16679" y="46534"/>
                  </a:lnTo>
                  <a:cubicBezTo>
                    <a:pt x="16712" y="46534"/>
                    <a:pt x="16712" y="46567"/>
                    <a:pt x="16746" y="46567"/>
                  </a:cubicBezTo>
                  <a:cubicBezTo>
                    <a:pt x="16812" y="46634"/>
                    <a:pt x="16946" y="46700"/>
                    <a:pt x="17046" y="46734"/>
                  </a:cubicBezTo>
                  <a:cubicBezTo>
                    <a:pt x="17246" y="46867"/>
                    <a:pt x="17413" y="47001"/>
                    <a:pt x="17613" y="47134"/>
                  </a:cubicBezTo>
                  <a:cubicBezTo>
                    <a:pt x="17913" y="47334"/>
                    <a:pt x="18247" y="47534"/>
                    <a:pt x="18480" y="47801"/>
                  </a:cubicBezTo>
                  <a:cubicBezTo>
                    <a:pt x="18614" y="47868"/>
                    <a:pt x="18747" y="47968"/>
                    <a:pt x="18814" y="48068"/>
                  </a:cubicBezTo>
                  <a:lnTo>
                    <a:pt x="18881" y="48135"/>
                  </a:lnTo>
                  <a:cubicBezTo>
                    <a:pt x="18981" y="48235"/>
                    <a:pt x="19114" y="48335"/>
                    <a:pt x="19247" y="48468"/>
                  </a:cubicBezTo>
                  <a:lnTo>
                    <a:pt x="19314" y="48535"/>
                  </a:lnTo>
                  <a:lnTo>
                    <a:pt x="19481" y="48702"/>
                  </a:lnTo>
                  <a:lnTo>
                    <a:pt x="19714" y="48902"/>
                  </a:lnTo>
                  <a:cubicBezTo>
                    <a:pt x="19748" y="49002"/>
                    <a:pt x="19815" y="49035"/>
                    <a:pt x="19881" y="49136"/>
                  </a:cubicBezTo>
                  <a:cubicBezTo>
                    <a:pt x="19948" y="49236"/>
                    <a:pt x="20048" y="49336"/>
                    <a:pt x="20148" y="49469"/>
                  </a:cubicBezTo>
                  <a:cubicBezTo>
                    <a:pt x="20215" y="49502"/>
                    <a:pt x="20215" y="49536"/>
                    <a:pt x="20248" y="49536"/>
                  </a:cubicBezTo>
                  <a:lnTo>
                    <a:pt x="20315" y="49636"/>
                  </a:lnTo>
                  <a:cubicBezTo>
                    <a:pt x="20382" y="49669"/>
                    <a:pt x="20415" y="49736"/>
                    <a:pt x="20448" y="49803"/>
                  </a:cubicBezTo>
                  <a:cubicBezTo>
                    <a:pt x="20448" y="49803"/>
                    <a:pt x="20448" y="49836"/>
                    <a:pt x="20482" y="49836"/>
                  </a:cubicBezTo>
                  <a:lnTo>
                    <a:pt x="20482" y="49869"/>
                  </a:lnTo>
                  <a:cubicBezTo>
                    <a:pt x="20548" y="49936"/>
                    <a:pt x="20582" y="50003"/>
                    <a:pt x="20615" y="50070"/>
                  </a:cubicBezTo>
                  <a:cubicBezTo>
                    <a:pt x="20749" y="50236"/>
                    <a:pt x="20815" y="50470"/>
                    <a:pt x="20915" y="50637"/>
                  </a:cubicBezTo>
                  <a:cubicBezTo>
                    <a:pt x="20949" y="50670"/>
                    <a:pt x="20949" y="50737"/>
                    <a:pt x="20982" y="50803"/>
                  </a:cubicBezTo>
                  <a:lnTo>
                    <a:pt x="21115" y="51037"/>
                  </a:lnTo>
                  <a:cubicBezTo>
                    <a:pt x="21149" y="51070"/>
                    <a:pt x="21149" y="51137"/>
                    <a:pt x="21216" y="51204"/>
                  </a:cubicBezTo>
                  <a:lnTo>
                    <a:pt x="21216" y="51237"/>
                  </a:lnTo>
                  <a:cubicBezTo>
                    <a:pt x="21216" y="51304"/>
                    <a:pt x="21216" y="51304"/>
                    <a:pt x="21249" y="51304"/>
                  </a:cubicBezTo>
                  <a:lnTo>
                    <a:pt x="21249" y="51337"/>
                  </a:lnTo>
                  <a:cubicBezTo>
                    <a:pt x="20582" y="52204"/>
                    <a:pt x="19314" y="52738"/>
                    <a:pt x="17713" y="52972"/>
                  </a:cubicBezTo>
                  <a:cubicBezTo>
                    <a:pt x="17313" y="53005"/>
                    <a:pt x="16946" y="53038"/>
                    <a:pt x="16546" y="53038"/>
                  </a:cubicBezTo>
                  <a:cubicBezTo>
                    <a:pt x="16472" y="53040"/>
                    <a:pt x="16397" y="53040"/>
                    <a:pt x="16322" y="53040"/>
                  </a:cubicBezTo>
                  <a:cubicBezTo>
                    <a:pt x="14607" y="53040"/>
                    <a:pt x="12658" y="52675"/>
                    <a:pt x="10708" y="52004"/>
                  </a:cubicBezTo>
                  <a:lnTo>
                    <a:pt x="10641" y="52004"/>
                  </a:lnTo>
                  <a:cubicBezTo>
                    <a:pt x="10608" y="52004"/>
                    <a:pt x="10575" y="51971"/>
                    <a:pt x="10541" y="51971"/>
                  </a:cubicBezTo>
                  <a:cubicBezTo>
                    <a:pt x="8440" y="51204"/>
                    <a:pt x="6605" y="50170"/>
                    <a:pt x="5237" y="49002"/>
                  </a:cubicBezTo>
                  <a:cubicBezTo>
                    <a:pt x="4937" y="48735"/>
                    <a:pt x="4637" y="48468"/>
                    <a:pt x="4404" y="48202"/>
                  </a:cubicBezTo>
                  <a:cubicBezTo>
                    <a:pt x="3269" y="47034"/>
                    <a:pt x="2636" y="45766"/>
                    <a:pt x="2702" y="44666"/>
                  </a:cubicBezTo>
                  <a:lnTo>
                    <a:pt x="2736" y="44566"/>
                  </a:lnTo>
                  <a:cubicBezTo>
                    <a:pt x="2836" y="44532"/>
                    <a:pt x="2869" y="44499"/>
                    <a:pt x="2936" y="44432"/>
                  </a:cubicBezTo>
                  <a:cubicBezTo>
                    <a:pt x="3003" y="44399"/>
                    <a:pt x="3069" y="44365"/>
                    <a:pt x="3169" y="44365"/>
                  </a:cubicBezTo>
                  <a:cubicBezTo>
                    <a:pt x="3336" y="44299"/>
                    <a:pt x="3503" y="44199"/>
                    <a:pt x="3670" y="44165"/>
                  </a:cubicBezTo>
                  <a:cubicBezTo>
                    <a:pt x="3736" y="44132"/>
                    <a:pt x="3836" y="44132"/>
                    <a:pt x="3903" y="44065"/>
                  </a:cubicBezTo>
                  <a:cubicBezTo>
                    <a:pt x="3970" y="44032"/>
                    <a:pt x="4103" y="44032"/>
                    <a:pt x="4203" y="43998"/>
                  </a:cubicBezTo>
                  <a:cubicBezTo>
                    <a:pt x="4270" y="43965"/>
                    <a:pt x="4370" y="43965"/>
                    <a:pt x="4437" y="43898"/>
                  </a:cubicBezTo>
                  <a:cubicBezTo>
                    <a:pt x="4537" y="43865"/>
                    <a:pt x="4604" y="43865"/>
                    <a:pt x="4737" y="43865"/>
                  </a:cubicBezTo>
                  <a:cubicBezTo>
                    <a:pt x="4804" y="43832"/>
                    <a:pt x="4937" y="43832"/>
                    <a:pt x="5071" y="43832"/>
                  </a:cubicBezTo>
                  <a:cubicBezTo>
                    <a:pt x="5137" y="43832"/>
                    <a:pt x="5271" y="43798"/>
                    <a:pt x="5371" y="43798"/>
                  </a:cubicBezTo>
                  <a:cubicBezTo>
                    <a:pt x="5538" y="43732"/>
                    <a:pt x="5738" y="43732"/>
                    <a:pt x="5938" y="43732"/>
                  </a:cubicBezTo>
                  <a:lnTo>
                    <a:pt x="6138" y="43732"/>
                  </a:lnTo>
                  <a:cubicBezTo>
                    <a:pt x="6438" y="43715"/>
                    <a:pt x="6747" y="43707"/>
                    <a:pt x="7055" y="43707"/>
                  </a:cubicBezTo>
                  <a:close/>
                  <a:moveTo>
                    <a:pt x="2202" y="44999"/>
                  </a:moveTo>
                  <a:cubicBezTo>
                    <a:pt x="2269" y="46367"/>
                    <a:pt x="3269" y="47868"/>
                    <a:pt x="4837" y="49236"/>
                  </a:cubicBezTo>
                  <a:cubicBezTo>
                    <a:pt x="5171" y="49536"/>
                    <a:pt x="5538" y="49836"/>
                    <a:pt x="5905" y="50070"/>
                  </a:cubicBezTo>
                  <a:cubicBezTo>
                    <a:pt x="7172" y="50970"/>
                    <a:pt x="8673" y="51804"/>
                    <a:pt x="10374" y="52371"/>
                  </a:cubicBezTo>
                  <a:cubicBezTo>
                    <a:pt x="10441" y="52405"/>
                    <a:pt x="10508" y="52405"/>
                    <a:pt x="10541" y="52405"/>
                  </a:cubicBezTo>
                  <a:cubicBezTo>
                    <a:pt x="12176" y="53005"/>
                    <a:pt x="13744" y="53339"/>
                    <a:pt x="15211" y="53472"/>
                  </a:cubicBezTo>
                  <a:cubicBezTo>
                    <a:pt x="15578" y="53505"/>
                    <a:pt x="16012" y="53505"/>
                    <a:pt x="16379" y="53505"/>
                  </a:cubicBezTo>
                  <a:lnTo>
                    <a:pt x="16579" y="53505"/>
                  </a:lnTo>
                  <a:cubicBezTo>
                    <a:pt x="18680" y="53472"/>
                    <a:pt x="20382" y="52905"/>
                    <a:pt x="21382" y="51904"/>
                  </a:cubicBezTo>
                  <a:cubicBezTo>
                    <a:pt x="21416" y="52071"/>
                    <a:pt x="21416" y="52238"/>
                    <a:pt x="21416" y="52371"/>
                  </a:cubicBezTo>
                  <a:cubicBezTo>
                    <a:pt x="21382" y="52705"/>
                    <a:pt x="21282" y="53038"/>
                    <a:pt x="21216" y="53339"/>
                  </a:cubicBezTo>
                  <a:cubicBezTo>
                    <a:pt x="21115" y="53539"/>
                    <a:pt x="21049" y="53705"/>
                    <a:pt x="20949" y="53872"/>
                  </a:cubicBezTo>
                  <a:cubicBezTo>
                    <a:pt x="20882" y="54006"/>
                    <a:pt x="20782" y="54139"/>
                    <a:pt x="20682" y="54239"/>
                  </a:cubicBezTo>
                  <a:cubicBezTo>
                    <a:pt x="20282" y="54673"/>
                    <a:pt x="19748" y="55006"/>
                    <a:pt x="19081" y="55240"/>
                  </a:cubicBezTo>
                  <a:cubicBezTo>
                    <a:pt x="18614" y="55407"/>
                    <a:pt x="18180" y="55540"/>
                    <a:pt x="17613" y="55640"/>
                  </a:cubicBezTo>
                  <a:cubicBezTo>
                    <a:pt x="17546" y="55640"/>
                    <a:pt x="17446" y="55674"/>
                    <a:pt x="17379" y="55674"/>
                  </a:cubicBezTo>
                  <a:cubicBezTo>
                    <a:pt x="17279" y="55674"/>
                    <a:pt x="17213" y="55707"/>
                    <a:pt x="17113" y="55707"/>
                  </a:cubicBezTo>
                  <a:cubicBezTo>
                    <a:pt x="16651" y="55765"/>
                    <a:pt x="16159" y="55795"/>
                    <a:pt x="15644" y="55795"/>
                  </a:cubicBezTo>
                  <a:cubicBezTo>
                    <a:pt x="13810" y="55795"/>
                    <a:pt x="11675" y="55420"/>
                    <a:pt x="9541" y="54639"/>
                  </a:cubicBezTo>
                  <a:cubicBezTo>
                    <a:pt x="8873" y="54373"/>
                    <a:pt x="8206" y="54072"/>
                    <a:pt x="7572" y="53806"/>
                  </a:cubicBezTo>
                  <a:cubicBezTo>
                    <a:pt x="3169" y="51671"/>
                    <a:pt x="567" y="48468"/>
                    <a:pt x="1401" y="46133"/>
                  </a:cubicBezTo>
                  <a:cubicBezTo>
                    <a:pt x="1568" y="45700"/>
                    <a:pt x="1835" y="45333"/>
                    <a:pt x="2202" y="44999"/>
                  </a:cubicBezTo>
                  <a:close/>
                  <a:moveTo>
                    <a:pt x="21015" y="54573"/>
                  </a:moveTo>
                  <a:cubicBezTo>
                    <a:pt x="21115" y="54773"/>
                    <a:pt x="21216" y="55006"/>
                    <a:pt x="21249" y="55240"/>
                  </a:cubicBezTo>
                  <a:cubicBezTo>
                    <a:pt x="21282" y="55507"/>
                    <a:pt x="21282" y="55740"/>
                    <a:pt x="21216" y="56007"/>
                  </a:cubicBezTo>
                  <a:cubicBezTo>
                    <a:pt x="21182" y="56141"/>
                    <a:pt x="21115" y="56207"/>
                    <a:pt x="21082" y="56341"/>
                  </a:cubicBezTo>
                  <a:cubicBezTo>
                    <a:pt x="21049" y="56407"/>
                    <a:pt x="21049" y="56474"/>
                    <a:pt x="21015" y="56507"/>
                  </a:cubicBezTo>
                  <a:cubicBezTo>
                    <a:pt x="20749" y="56974"/>
                    <a:pt x="20282" y="57308"/>
                    <a:pt x="19748" y="57408"/>
                  </a:cubicBezTo>
                  <a:cubicBezTo>
                    <a:pt x="19664" y="57425"/>
                    <a:pt x="19573" y="57433"/>
                    <a:pt x="19481" y="57433"/>
                  </a:cubicBezTo>
                  <a:cubicBezTo>
                    <a:pt x="19389" y="57433"/>
                    <a:pt x="19298" y="57425"/>
                    <a:pt x="19214" y="57408"/>
                  </a:cubicBezTo>
                  <a:cubicBezTo>
                    <a:pt x="19047" y="57408"/>
                    <a:pt x="18881" y="57375"/>
                    <a:pt x="18747" y="57275"/>
                  </a:cubicBezTo>
                  <a:cubicBezTo>
                    <a:pt x="18247" y="57075"/>
                    <a:pt x="17846" y="56674"/>
                    <a:pt x="17680" y="56074"/>
                  </a:cubicBezTo>
                  <a:cubicBezTo>
                    <a:pt x="18347" y="55940"/>
                    <a:pt x="18914" y="55774"/>
                    <a:pt x="19448" y="55573"/>
                  </a:cubicBezTo>
                  <a:cubicBezTo>
                    <a:pt x="20081" y="55340"/>
                    <a:pt x="20582" y="55006"/>
                    <a:pt x="21015" y="54573"/>
                  </a:cubicBezTo>
                  <a:close/>
                  <a:moveTo>
                    <a:pt x="21382" y="56741"/>
                  </a:moveTo>
                  <a:cubicBezTo>
                    <a:pt x="21783" y="57075"/>
                    <a:pt x="22250" y="57508"/>
                    <a:pt x="22850" y="58042"/>
                  </a:cubicBezTo>
                  <a:cubicBezTo>
                    <a:pt x="23951" y="59143"/>
                    <a:pt x="25352" y="60477"/>
                    <a:pt x="27287" y="61644"/>
                  </a:cubicBezTo>
                  <a:lnTo>
                    <a:pt x="27620" y="61845"/>
                  </a:lnTo>
                  <a:cubicBezTo>
                    <a:pt x="28521" y="62378"/>
                    <a:pt x="29455" y="62912"/>
                    <a:pt x="30455" y="63246"/>
                  </a:cubicBezTo>
                  <a:cubicBezTo>
                    <a:pt x="30018" y="63552"/>
                    <a:pt x="29193" y="63987"/>
                    <a:pt x="28244" y="63987"/>
                  </a:cubicBezTo>
                  <a:cubicBezTo>
                    <a:pt x="27746" y="63987"/>
                    <a:pt x="27214" y="63867"/>
                    <a:pt x="26686" y="63546"/>
                  </a:cubicBezTo>
                  <a:cubicBezTo>
                    <a:pt x="26622" y="63520"/>
                    <a:pt x="26559" y="63509"/>
                    <a:pt x="26497" y="63509"/>
                  </a:cubicBezTo>
                  <a:cubicBezTo>
                    <a:pt x="26397" y="63509"/>
                    <a:pt x="26302" y="63538"/>
                    <a:pt x="26219" y="63579"/>
                  </a:cubicBezTo>
                  <a:cubicBezTo>
                    <a:pt x="26086" y="63713"/>
                    <a:pt x="26086" y="63879"/>
                    <a:pt x="26186" y="64046"/>
                  </a:cubicBezTo>
                  <a:cubicBezTo>
                    <a:pt x="26719" y="64880"/>
                    <a:pt x="27954" y="66248"/>
                    <a:pt x="30189" y="66615"/>
                  </a:cubicBezTo>
                  <a:cubicBezTo>
                    <a:pt x="29555" y="66982"/>
                    <a:pt x="28521" y="67382"/>
                    <a:pt x="27253" y="67382"/>
                  </a:cubicBezTo>
                  <a:cubicBezTo>
                    <a:pt x="25552" y="67382"/>
                    <a:pt x="23417" y="66615"/>
                    <a:pt x="21349" y="63913"/>
                  </a:cubicBezTo>
                  <a:cubicBezTo>
                    <a:pt x="20115" y="62378"/>
                    <a:pt x="19014" y="59910"/>
                    <a:pt x="19114" y="57908"/>
                  </a:cubicBezTo>
                  <a:lnTo>
                    <a:pt x="19381" y="57908"/>
                  </a:lnTo>
                  <a:cubicBezTo>
                    <a:pt x="19514" y="57908"/>
                    <a:pt x="19681" y="57908"/>
                    <a:pt x="19781" y="57875"/>
                  </a:cubicBezTo>
                  <a:cubicBezTo>
                    <a:pt x="20448" y="57742"/>
                    <a:pt x="21049" y="57341"/>
                    <a:pt x="21382" y="56741"/>
                  </a:cubicBezTo>
                  <a:close/>
                  <a:moveTo>
                    <a:pt x="27954" y="0"/>
                  </a:moveTo>
                  <a:cubicBezTo>
                    <a:pt x="27120" y="0"/>
                    <a:pt x="26319" y="367"/>
                    <a:pt x="25785" y="968"/>
                  </a:cubicBezTo>
                  <a:cubicBezTo>
                    <a:pt x="25085" y="1735"/>
                    <a:pt x="24918" y="2836"/>
                    <a:pt x="25352" y="3836"/>
                  </a:cubicBezTo>
                  <a:cubicBezTo>
                    <a:pt x="25419" y="4070"/>
                    <a:pt x="25585" y="4303"/>
                    <a:pt x="25752" y="4537"/>
                  </a:cubicBezTo>
                  <a:lnTo>
                    <a:pt x="11409" y="38228"/>
                  </a:lnTo>
                  <a:cubicBezTo>
                    <a:pt x="9274" y="38394"/>
                    <a:pt x="7272" y="39262"/>
                    <a:pt x="5871" y="40830"/>
                  </a:cubicBezTo>
                  <a:cubicBezTo>
                    <a:pt x="5237" y="41530"/>
                    <a:pt x="4737" y="42331"/>
                    <a:pt x="4404" y="43198"/>
                  </a:cubicBezTo>
                  <a:cubicBezTo>
                    <a:pt x="4404" y="43231"/>
                    <a:pt x="4370" y="43265"/>
                    <a:pt x="4370" y="43331"/>
                  </a:cubicBezTo>
                  <a:cubicBezTo>
                    <a:pt x="3570" y="43498"/>
                    <a:pt x="2869" y="43765"/>
                    <a:pt x="2269" y="44199"/>
                  </a:cubicBezTo>
                  <a:cubicBezTo>
                    <a:pt x="1602" y="44666"/>
                    <a:pt x="1168" y="45199"/>
                    <a:pt x="901" y="45867"/>
                  </a:cubicBezTo>
                  <a:cubicBezTo>
                    <a:pt x="0" y="48402"/>
                    <a:pt x="2702" y="51904"/>
                    <a:pt x="7306" y="54106"/>
                  </a:cubicBezTo>
                  <a:cubicBezTo>
                    <a:pt x="7939" y="54406"/>
                    <a:pt x="8640" y="54706"/>
                    <a:pt x="9340" y="54940"/>
                  </a:cubicBezTo>
                  <a:cubicBezTo>
                    <a:pt x="11542" y="55740"/>
                    <a:pt x="13710" y="56107"/>
                    <a:pt x="15612" y="56107"/>
                  </a:cubicBezTo>
                  <a:cubicBezTo>
                    <a:pt x="16179" y="56107"/>
                    <a:pt x="16679" y="56074"/>
                    <a:pt x="17113" y="56040"/>
                  </a:cubicBezTo>
                  <a:cubicBezTo>
                    <a:pt x="17313" y="56841"/>
                    <a:pt x="17913" y="57408"/>
                    <a:pt x="18614" y="57675"/>
                  </a:cubicBezTo>
                  <a:cubicBezTo>
                    <a:pt x="18480" y="59843"/>
                    <a:pt x="19648" y="62445"/>
                    <a:pt x="20915" y="64080"/>
                  </a:cubicBezTo>
                  <a:cubicBezTo>
                    <a:pt x="23117" y="66982"/>
                    <a:pt x="25385" y="67749"/>
                    <a:pt x="27220" y="67749"/>
                  </a:cubicBezTo>
                  <a:cubicBezTo>
                    <a:pt x="28888" y="67749"/>
                    <a:pt x="30155" y="67082"/>
                    <a:pt x="30756" y="66748"/>
                  </a:cubicBezTo>
                  <a:cubicBezTo>
                    <a:pt x="30889" y="66681"/>
                    <a:pt x="30956" y="66548"/>
                    <a:pt x="30922" y="66381"/>
                  </a:cubicBezTo>
                  <a:cubicBezTo>
                    <a:pt x="30889" y="66214"/>
                    <a:pt x="30756" y="66148"/>
                    <a:pt x="30589" y="66081"/>
                  </a:cubicBezTo>
                  <a:cubicBezTo>
                    <a:pt x="28654" y="65914"/>
                    <a:pt x="27487" y="64913"/>
                    <a:pt x="26820" y="64146"/>
                  </a:cubicBezTo>
                  <a:lnTo>
                    <a:pt x="26820" y="64146"/>
                  </a:lnTo>
                  <a:cubicBezTo>
                    <a:pt x="27267" y="64325"/>
                    <a:pt x="27711" y="64397"/>
                    <a:pt x="28133" y="64397"/>
                  </a:cubicBezTo>
                  <a:cubicBezTo>
                    <a:pt x="29441" y="64397"/>
                    <a:pt x="30544" y="63707"/>
                    <a:pt x="30922" y="63379"/>
                  </a:cubicBezTo>
                  <a:cubicBezTo>
                    <a:pt x="31056" y="63312"/>
                    <a:pt x="31089" y="63179"/>
                    <a:pt x="31056" y="63045"/>
                  </a:cubicBezTo>
                  <a:cubicBezTo>
                    <a:pt x="31023" y="62912"/>
                    <a:pt x="30922" y="62812"/>
                    <a:pt x="30789" y="62745"/>
                  </a:cubicBezTo>
                  <a:cubicBezTo>
                    <a:pt x="29755" y="62478"/>
                    <a:pt x="28754" y="61878"/>
                    <a:pt x="27854" y="61311"/>
                  </a:cubicBezTo>
                  <a:lnTo>
                    <a:pt x="27520" y="61077"/>
                  </a:lnTo>
                  <a:cubicBezTo>
                    <a:pt x="25585" y="59977"/>
                    <a:pt x="24218" y="58642"/>
                    <a:pt x="23117" y="57575"/>
                  </a:cubicBezTo>
                  <a:cubicBezTo>
                    <a:pt x="22550" y="57041"/>
                    <a:pt x="22049" y="56541"/>
                    <a:pt x="21582" y="56207"/>
                  </a:cubicBezTo>
                  <a:cubicBezTo>
                    <a:pt x="21716" y="55840"/>
                    <a:pt x="21749" y="55440"/>
                    <a:pt x="21683" y="55073"/>
                  </a:cubicBezTo>
                  <a:cubicBezTo>
                    <a:pt x="21582" y="54740"/>
                    <a:pt x="21449" y="54406"/>
                    <a:pt x="21249" y="54106"/>
                  </a:cubicBezTo>
                  <a:cubicBezTo>
                    <a:pt x="21416" y="53906"/>
                    <a:pt x="21549" y="53672"/>
                    <a:pt x="21616" y="53372"/>
                  </a:cubicBezTo>
                  <a:cubicBezTo>
                    <a:pt x="21716" y="53072"/>
                    <a:pt x="21783" y="52771"/>
                    <a:pt x="21783" y="52438"/>
                  </a:cubicBezTo>
                  <a:cubicBezTo>
                    <a:pt x="21849" y="52505"/>
                    <a:pt x="21883" y="52505"/>
                    <a:pt x="21916" y="52538"/>
                  </a:cubicBezTo>
                  <a:cubicBezTo>
                    <a:pt x="22083" y="52605"/>
                    <a:pt x="22350" y="52705"/>
                    <a:pt x="22550" y="52705"/>
                  </a:cubicBezTo>
                  <a:cubicBezTo>
                    <a:pt x="22683" y="52705"/>
                    <a:pt x="22850" y="52705"/>
                    <a:pt x="23017" y="52671"/>
                  </a:cubicBezTo>
                  <a:cubicBezTo>
                    <a:pt x="23217" y="52638"/>
                    <a:pt x="23384" y="52505"/>
                    <a:pt x="23517" y="52371"/>
                  </a:cubicBezTo>
                  <a:cubicBezTo>
                    <a:pt x="23617" y="52238"/>
                    <a:pt x="23751" y="52138"/>
                    <a:pt x="23851" y="51971"/>
                  </a:cubicBezTo>
                  <a:cubicBezTo>
                    <a:pt x="24018" y="51604"/>
                    <a:pt x="24018" y="51304"/>
                    <a:pt x="23884" y="50970"/>
                  </a:cubicBezTo>
                  <a:cubicBezTo>
                    <a:pt x="23751" y="50703"/>
                    <a:pt x="23517" y="50470"/>
                    <a:pt x="23217" y="50303"/>
                  </a:cubicBezTo>
                  <a:cubicBezTo>
                    <a:pt x="23050" y="50203"/>
                    <a:pt x="22917" y="50170"/>
                    <a:pt x="22750" y="50170"/>
                  </a:cubicBezTo>
                  <a:lnTo>
                    <a:pt x="22683" y="50170"/>
                  </a:lnTo>
                  <a:cubicBezTo>
                    <a:pt x="22550" y="50170"/>
                    <a:pt x="22416" y="50203"/>
                    <a:pt x="22283" y="50203"/>
                  </a:cubicBezTo>
                  <a:cubicBezTo>
                    <a:pt x="21949" y="50270"/>
                    <a:pt x="21716" y="50537"/>
                    <a:pt x="21549" y="50770"/>
                  </a:cubicBezTo>
                  <a:lnTo>
                    <a:pt x="21416" y="50537"/>
                  </a:lnTo>
                  <a:lnTo>
                    <a:pt x="21282" y="50303"/>
                  </a:lnTo>
                  <a:lnTo>
                    <a:pt x="21149" y="50036"/>
                  </a:lnTo>
                  <a:cubicBezTo>
                    <a:pt x="21049" y="49836"/>
                    <a:pt x="20915" y="49669"/>
                    <a:pt x="20782" y="49469"/>
                  </a:cubicBezTo>
                  <a:cubicBezTo>
                    <a:pt x="20749" y="49402"/>
                    <a:pt x="20715" y="49336"/>
                    <a:pt x="20648" y="49302"/>
                  </a:cubicBezTo>
                  <a:cubicBezTo>
                    <a:pt x="20648" y="49236"/>
                    <a:pt x="20715" y="49202"/>
                    <a:pt x="20715" y="49169"/>
                  </a:cubicBezTo>
                  <a:cubicBezTo>
                    <a:pt x="21049" y="48268"/>
                    <a:pt x="21149" y="47334"/>
                    <a:pt x="21115" y="46400"/>
                  </a:cubicBezTo>
                  <a:cubicBezTo>
                    <a:pt x="21049" y="44365"/>
                    <a:pt x="20081" y="42364"/>
                    <a:pt x="18547" y="40863"/>
                  </a:cubicBezTo>
                  <a:lnTo>
                    <a:pt x="27754" y="10308"/>
                  </a:lnTo>
                  <a:cubicBezTo>
                    <a:pt x="28014" y="10655"/>
                    <a:pt x="28429" y="10847"/>
                    <a:pt x="28844" y="10847"/>
                  </a:cubicBezTo>
                  <a:cubicBezTo>
                    <a:pt x="29067" y="10847"/>
                    <a:pt x="29290" y="10791"/>
                    <a:pt x="29488" y="10675"/>
                  </a:cubicBezTo>
                  <a:cubicBezTo>
                    <a:pt x="30739" y="9960"/>
                    <a:pt x="30023" y="8156"/>
                    <a:pt x="28834" y="8156"/>
                  </a:cubicBezTo>
                  <a:cubicBezTo>
                    <a:pt x="28691" y="8156"/>
                    <a:pt x="28541" y="8182"/>
                    <a:pt x="28387" y="8240"/>
                  </a:cubicBezTo>
                  <a:lnTo>
                    <a:pt x="29121" y="5804"/>
                  </a:lnTo>
                  <a:cubicBezTo>
                    <a:pt x="29555" y="5704"/>
                    <a:pt x="29922" y="5538"/>
                    <a:pt x="30289" y="5304"/>
                  </a:cubicBezTo>
                  <a:cubicBezTo>
                    <a:pt x="31056" y="4737"/>
                    <a:pt x="31456" y="3903"/>
                    <a:pt x="31423" y="3002"/>
                  </a:cubicBezTo>
                  <a:cubicBezTo>
                    <a:pt x="31389" y="2235"/>
                    <a:pt x="31089" y="1568"/>
                    <a:pt x="30556" y="1034"/>
                  </a:cubicBezTo>
                  <a:cubicBezTo>
                    <a:pt x="29888" y="367"/>
                    <a:pt x="28921" y="0"/>
                    <a:pt x="279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311;p49"/>
            <p:cNvSpPr/>
            <p:nvPr/>
          </p:nvSpPr>
          <p:spPr>
            <a:xfrm>
              <a:off x="2818025" y="1681325"/>
              <a:ext cx="65075" cy="56200"/>
            </a:xfrm>
            <a:custGeom>
              <a:avLst/>
              <a:gdLst/>
              <a:ahLst/>
              <a:cxnLst/>
              <a:rect l="l" t="t" r="r" b="b"/>
              <a:pathLst>
                <a:path w="2603" h="2248" extrusionOk="0">
                  <a:moveTo>
                    <a:pt x="1313" y="0"/>
                  </a:moveTo>
                  <a:cubicBezTo>
                    <a:pt x="850" y="0"/>
                    <a:pt x="421" y="278"/>
                    <a:pt x="267" y="714"/>
                  </a:cubicBezTo>
                  <a:cubicBezTo>
                    <a:pt x="1" y="1314"/>
                    <a:pt x="334" y="1948"/>
                    <a:pt x="935" y="2182"/>
                  </a:cubicBezTo>
                  <a:cubicBezTo>
                    <a:pt x="1060" y="2226"/>
                    <a:pt x="1190" y="2247"/>
                    <a:pt x="1320" y="2247"/>
                  </a:cubicBezTo>
                  <a:cubicBezTo>
                    <a:pt x="1776" y="2247"/>
                    <a:pt x="2220" y="1982"/>
                    <a:pt x="2402" y="1514"/>
                  </a:cubicBezTo>
                  <a:cubicBezTo>
                    <a:pt x="2602" y="947"/>
                    <a:pt x="2302" y="280"/>
                    <a:pt x="1735" y="80"/>
                  </a:cubicBezTo>
                  <a:cubicBezTo>
                    <a:pt x="1596" y="26"/>
                    <a:pt x="1453" y="0"/>
                    <a:pt x="13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312;p49"/>
            <p:cNvSpPr/>
            <p:nvPr/>
          </p:nvSpPr>
          <p:spPr>
            <a:xfrm>
              <a:off x="2859725" y="1567525"/>
              <a:ext cx="62575" cy="55650"/>
            </a:xfrm>
            <a:custGeom>
              <a:avLst/>
              <a:gdLst/>
              <a:ahLst/>
              <a:cxnLst/>
              <a:rect l="l" t="t" r="r" b="b"/>
              <a:pathLst>
                <a:path w="2503" h="2226" extrusionOk="0">
                  <a:moveTo>
                    <a:pt x="1273" y="0"/>
                  </a:moveTo>
                  <a:cubicBezTo>
                    <a:pt x="820" y="0"/>
                    <a:pt x="392" y="281"/>
                    <a:pt x="234" y="729"/>
                  </a:cubicBezTo>
                  <a:cubicBezTo>
                    <a:pt x="0" y="1330"/>
                    <a:pt x="334" y="1930"/>
                    <a:pt x="901" y="2164"/>
                  </a:cubicBezTo>
                  <a:cubicBezTo>
                    <a:pt x="1020" y="2206"/>
                    <a:pt x="1143" y="2226"/>
                    <a:pt x="1263" y="2226"/>
                  </a:cubicBezTo>
                  <a:cubicBezTo>
                    <a:pt x="1716" y="2226"/>
                    <a:pt x="2144" y="1944"/>
                    <a:pt x="2302" y="1496"/>
                  </a:cubicBezTo>
                  <a:cubicBezTo>
                    <a:pt x="2502" y="896"/>
                    <a:pt x="2235" y="262"/>
                    <a:pt x="1635" y="62"/>
                  </a:cubicBezTo>
                  <a:cubicBezTo>
                    <a:pt x="1516" y="20"/>
                    <a:pt x="1393"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313;p49"/>
            <p:cNvSpPr/>
            <p:nvPr/>
          </p:nvSpPr>
          <p:spPr>
            <a:xfrm>
              <a:off x="2903100" y="1456150"/>
              <a:ext cx="60050" cy="53625"/>
            </a:xfrm>
            <a:custGeom>
              <a:avLst/>
              <a:gdLst/>
              <a:ahLst/>
              <a:cxnLst/>
              <a:rect l="l" t="t" r="r" b="b"/>
              <a:pathLst>
                <a:path w="2402" h="2145" extrusionOk="0">
                  <a:moveTo>
                    <a:pt x="1183" y="1"/>
                  </a:moveTo>
                  <a:cubicBezTo>
                    <a:pt x="761" y="1"/>
                    <a:pt x="353" y="272"/>
                    <a:pt x="200" y="681"/>
                  </a:cubicBezTo>
                  <a:cubicBezTo>
                    <a:pt x="0" y="1281"/>
                    <a:pt x="267" y="1849"/>
                    <a:pt x="834" y="2082"/>
                  </a:cubicBezTo>
                  <a:cubicBezTo>
                    <a:pt x="947" y="2124"/>
                    <a:pt x="1065" y="2144"/>
                    <a:pt x="1182" y="2144"/>
                  </a:cubicBezTo>
                  <a:cubicBezTo>
                    <a:pt x="1617" y="2144"/>
                    <a:pt x="2044" y="1869"/>
                    <a:pt x="2202" y="1448"/>
                  </a:cubicBezTo>
                  <a:cubicBezTo>
                    <a:pt x="2402" y="915"/>
                    <a:pt x="2102" y="281"/>
                    <a:pt x="1568" y="81"/>
                  </a:cubicBezTo>
                  <a:cubicBezTo>
                    <a:pt x="1443" y="26"/>
                    <a:pt x="1312" y="1"/>
                    <a:pt x="11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314;p49"/>
            <p:cNvSpPr/>
            <p:nvPr/>
          </p:nvSpPr>
          <p:spPr>
            <a:xfrm>
              <a:off x="2944775" y="1343575"/>
              <a:ext cx="58400" cy="52400"/>
            </a:xfrm>
            <a:custGeom>
              <a:avLst/>
              <a:gdLst/>
              <a:ahLst/>
              <a:cxnLst/>
              <a:rect l="l" t="t" r="r" b="b"/>
              <a:pathLst>
                <a:path w="2336" h="2096" extrusionOk="0">
                  <a:moveTo>
                    <a:pt x="1108" y="0"/>
                  </a:moveTo>
                  <a:cubicBezTo>
                    <a:pt x="689" y="0"/>
                    <a:pt x="321" y="272"/>
                    <a:pt x="168" y="681"/>
                  </a:cubicBezTo>
                  <a:cubicBezTo>
                    <a:pt x="1" y="1248"/>
                    <a:pt x="268" y="1815"/>
                    <a:pt x="768" y="2015"/>
                  </a:cubicBezTo>
                  <a:cubicBezTo>
                    <a:pt x="901" y="2070"/>
                    <a:pt x="1034" y="2095"/>
                    <a:pt x="1162" y="2095"/>
                  </a:cubicBezTo>
                  <a:cubicBezTo>
                    <a:pt x="1581" y="2095"/>
                    <a:pt x="1949" y="1823"/>
                    <a:pt x="2102" y="1415"/>
                  </a:cubicBezTo>
                  <a:cubicBezTo>
                    <a:pt x="2336" y="848"/>
                    <a:pt x="2036" y="281"/>
                    <a:pt x="1502" y="80"/>
                  </a:cubicBezTo>
                  <a:cubicBezTo>
                    <a:pt x="1369" y="26"/>
                    <a:pt x="1236" y="0"/>
                    <a:pt x="1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315;p49"/>
            <p:cNvSpPr/>
            <p:nvPr/>
          </p:nvSpPr>
          <p:spPr>
            <a:xfrm>
              <a:off x="2986475" y="1232150"/>
              <a:ext cx="55900" cy="49725"/>
            </a:xfrm>
            <a:custGeom>
              <a:avLst/>
              <a:gdLst/>
              <a:ahLst/>
              <a:cxnLst/>
              <a:rect l="l" t="t" r="r" b="b"/>
              <a:pathLst>
                <a:path w="2236" h="1989" extrusionOk="0">
                  <a:moveTo>
                    <a:pt x="1151" y="1"/>
                  </a:moveTo>
                  <a:cubicBezTo>
                    <a:pt x="749" y="1"/>
                    <a:pt x="356" y="248"/>
                    <a:pt x="201" y="635"/>
                  </a:cubicBezTo>
                  <a:cubicBezTo>
                    <a:pt x="1" y="1202"/>
                    <a:pt x="268" y="1735"/>
                    <a:pt x="768" y="1936"/>
                  </a:cubicBezTo>
                  <a:cubicBezTo>
                    <a:pt x="876" y="1972"/>
                    <a:pt x="989" y="1989"/>
                    <a:pt x="1101" y="1989"/>
                  </a:cubicBezTo>
                  <a:cubicBezTo>
                    <a:pt x="1509" y="1989"/>
                    <a:pt x="1912" y="1761"/>
                    <a:pt x="2069" y="1368"/>
                  </a:cubicBezTo>
                  <a:cubicBezTo>
                    <a:pt x="2236" y="868"/>
                    <a:pt x="2002" y="268"/>
                    <a:pt x="1502" y="68"/>
                  </a:cubicBezTo>
                  <a:cubicBezTo>
                    <a:pt x="1388" y="22"/>
                    <a:pt x="1269" y="1"/>
                    <a:pt x="11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316;p49"/>
            <p:cNvSpPr/>
            <p:nvPr/>
          </p:nvSpPr>
          <p:spPr>
            <a:xfrm>
              <a:off x="3028175" y="1120750"/>
              <a:ext cx="52575" cy="47625"/>
            </a:xfrm>
            <a:custGeom>
              <a:avLst/>
              <a:gdLst/>
              <a:ahLst/>
              <a:cxnLst/>
              <a:rect l="l" t="t" r="r" b="b"/>
              <a:pathLst>
                <a:path w="2103" h="1905" extrusionOk="0">
                  <a:moveTo>
                    <a:pt x="1043" y="0"/>
                  </a:moveTo>
                  <a:cubicBezTo>
                    <a:pt x="654" y="0"/>
                    <a:pt x="298" y="228"/>
                    <a:pt x="167" y="621"/>
                  </a:cubicBezTo>
                  <a:cubicBezTo>
                    <a:pt x="1" y="1088"/>
                    <a:pt x="234" y="1655"/>
                    <a:pt x="734" y="1855"/>
                  </a:cubicBezTo>
                  <a:cubicBezTo>
                    <a:pt x="835" y="1889"/>
                    <a:pt x="938" y="1905"/>
                    <a:pt x="1038" y="1905"/>
                  </a:cubicBezTo>
                  <a:cubicBezTo>
                    <a:pt x="1435" y="1905"/>
                    <a:pt x="1802" y="1654"/>
                    <a:pt x="1935" y="1255"/>
                  </a:cubicBezTo>
                  <a:cubicBezTo>
                    <a:pt x="2102" y="754"/>
                    <a:pt x="1869" y="220"/>
                    <a:pt x="1368" y="54"/>
                  </a:cubicBezTo>
                  <a:cubicBezTo>
                    <a:pt x="1260" y="18"/>
                    <a:pt x="1150" y="0"/>
                    <a:pt x="10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317;p49"/>
            <p:cNvSpPr/>
            <p:nvPr/>
          </p:nvSpPr>
          <p:spPr>
            <a:xfrm>
              <a:off x="3070700" y="1008725"/>
              <a:ext cx="54300" cy="46250"/>
            </a:xfrm>
            <a:custGeom>
              <a:avLst/>
              <a:gdLst/>
              <a:ahLst/>
              <a:cxnLst/>
              <a:rect l="l" t="t" r="r" b="b"/>
              <a:pathLst>
                <a:path w="2172" h="1850" extrusionOk="0">
                  <a:moveTo>
                    <a:pt x="1018" y="1"/>
                  </a:moveTo>
                  <a:cubicBezTo>
                    <a:pt x="667" y="1"/>
                    <a:pt x="319" y="189"/>
                    <a:pt x="168" y="632"/>
                  </a:cubicBezTo>
                  <a:cubicBezTo>
                    <a:pt x="1" y="1065"/>
                    <a:pt x="201" y="1566"/>
                    <a:pt x="701" y="1799"/>
                  </a:cubicBezTo>
                  <a:cubicBezTo>
                    <a:pt x="803" y="1833"/>
                    <a:pt x="905" y="1849"/>
                    <a:pt x="1004" y="1849"/>
                  </a:cubicBezTo>
                  <a:cubicBezTo>
                    <a:pt x="1393" y="1849"/>
                    <a:pt x="1743" y="1604"/>
                    <a:pt x="1902" y="1232"/>
                  </a:cubicBezTo>
                  <a:cubicBezTo>
                    <a:pt x="2172" y="507"/>
                    <a:pt x="1592" y="1"/>
                    <a:pt x="10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539" name="Picture 1538"/>
          <p:cNvPicPr>
            <a:picLocks noChangeAspect="1"/>
          </p:cNvPicPr>
          <p:nvPr/>
        </p:nvPicPr>
        <p:blipFill>
          <a:blip r:embed="rId5"/>
          <a:stretch>
            <a:fillRect/>
          </a:stretch>
        </p:blipFill>
        <p:spPr>
          <a:xfrm>
            <a:off x="7683806" y="-75503"/>
            <a:ext cx="1609770" cy="1595333"/>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741"/>
        <p:cNvGrpSpPr/>
        <p:nvPr/>
      </p:nvGrpSpPr>
      <p:grpSpPr>
        <a:xfrm>
          <a:off x="0" y="0"/>
          <a:ext cx="0" cy="0"/>
          <a:chOff x="0" y="0"/>
          <a:chExt cx="0" cy="0"/>
        </a:xfrm>
      </p:grpSpPr>
      <p:grpSp>
        <p:nvGrpSpPr>
          <p:cNvPr id="1749" name="Google Shape;1749;p53"/>
          <p:cNvGrpSpPr/>
          <p:nvPr/>
        </p:nvGrpSpPr>
        <p:grpSpPr>
          <a:xfrm>
            <a:off x="294080" y="2657530"/>
            <a:ext cx="1489270" cy="2191766"/>
            <a:chOff x="569980" y="2490955"/>
            <a:chExt cx="1489270" cy="2191766"/>
          </a:xfrm>
        </p:grpSpPr>
        <p:sp>
          <p:nvSpPr>
            <p:cNvPr id="1750" name="Google Shape;1750;p53"/>
            <p:cNvSpPr/>
            <p:nvPr/>
          </p:nvSpPr>
          <p:spPr>
            <a:xfrm>
              <a:off x="871140" y="2497235"/>
              <a:ext cx="636100" cy="1627911"/>
            </a:xfrm>
            <a:custGeom>
              <a:avLst/>
              <a:gdLst/>
              <a:ahLst/>
              <a:cxnLst/>
              <a:rect l="l" t="t" r="r" b="b"/>
              <a:pathLst>
                <a:path w="18435" h="47179" extrusionOk="0">
                  <a:moveTo>
                    <a:pt x="1333" y="1"/>
                  </a:moveTo>
                  <a:cubicBezTo>
                    <a:pt x="1187" y="1"/>
                    <a:pt x="1038" y="27"/>
                    <a:pt x="893" y="84"/>
                  </a:cubicBezTo>
                  <a:lnTo>
                    <a:pt x="864" y="84"/>
                  </a:lnTo>
                  <a:cubicBezTo>
                    <a:pt x="547" y="199"/>
                    <a:pt x="317" y="429"/>
                    <a:pt x="173" y="718"/>
                  </a:cubicBezTo>
                  <a:cubicBezTo>
                    <a:pt x="29" y="977"/>
                    <a:pt x="0" y="1351"/>
                    <a:pt x="115" y="1668"/>
                  </a:cubicBezTo>
                  <a:lnTo>
                    <a:pt x="15900" y="46343"/>
                  </a:lnTo>
                  <a:cubicBezTo>
                    <a:pt x="16078" y="46856"/>
                    <a:pt x="16567" y="47179"/>
                    <a:pt x="17085" y="47179"/>
                  </a:cubicBezTo>
                  <a:cubicBezTo>
                    <a:pt x="17237" y="47179"/>
                    <a:pt x="17392" y="47151"/>
                    <a:pt x="17542" y="47092"/>
                  </a:cubicBezTo>
                  <a:cubicBezTo>
                    <a:pt x="17859" y="47006"/>
                    <a:pt x="18089" y="46747"/>
                    <a:pt x="18262" y="46458"/>
                  </a:cubicBezTo>
                  <a:cubicBezTo>
                    <a:pt x="18406" y="46170"/>
                    <a:pt x="18435" y="45796"/>
                    <a:pt x="18291" y="45479"/>
                  </a:cubicBezTo>
                  <a:lnTo>
                    <a:pt x="2506" y="833"/>
                  </a:lnTo>
                  <a:cubicBezTo>
                    <a:pt x="2349" y="338"/>
                    <a:pt x="1857" y="1"/>
                    <a:pt x="13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53"/>
            <p:cNvSpPr/>
            <p:nvPr/>
          </p:nvSpPr>
          <p:spPr>
            <a:xfrm>
              <a:off x="1383990" y="3882637"/>
              <a:ext cx="92439" cy="222661"/>
            </a:xfrm>
            <a:custGeom>
              <a:avLst/>
              <a:gdLst/>
              <a:ahLst/>
              <a:cxnLst/>
              <a:rect l="l" t="t" r="r" b="b"/>
              <a:pathLst>
                <a:path w="2679" h="6453" extrusionOk="0">
                  <a:moveTo>
                    <a:pt x="1527" y="0"/>
                  </a:moveTo>
                  <a:lnTo>
                    <a:pt x="0" y="3255"/>
                  </a:lnTo>
                  <a:lnTo>
                    <a:pt x="1123" y="6453"/>
                  </a:lnTo>
                  <a:lnTo>
                    <a:pt x="2679" y="3198"/>
                  </a:lnTo>
                  <a:lnTo>
                    <a:pt x="1527" y="0"/>
                  </a:lnTo>
                  <a:close/>
                </a:path>
              </a:pathLst>
            </a:custGeom>
            <a:solidFill>
              <a:srgbClr val="3F3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53"/>
            <p:cNvSpPr/>
            <p:nvPr/>
          </p:nvSpPr>
          <p:spPr>
            <a:xfrm>
              <a:off x="1303455" y="3655038"/>
              <a:ext cx="91473" cy="222661"/>
            </a:xfrm>
            <a:custGeom>
              <a:avLst/>
              <a:gdLst/>
              <a:ahLst/>
              <a:cxnLst/>
              <a:rect l="l" t="t" r="r" b="b"/>
              <a:pathLst>
                <a:path w="2651" h="6453" extrusionOk="0">
                  <a:moveTo>
                    <a:pt x="1556" y="0"/>
                  </a:moveTo>
                  <a:lnTo>
                    <a:pt x="1" y="3255"/>
                  </a:lnTo>
                  <a:lnTo>
                    <a:pt x="1153" y="6452"/>
                  </a:lnTo>
                  <a:lnTo>
                    <a:pt x="2651" y="3226"/>
                  </a:lnTo>
                  <a:lnTo>
                    <a:pt x="1556" y="0"/>
                  </a:lnTo>
                  <a:close/>
                </a:path>
              </a:pathLst>
            </a:custGeom>
            <a:solidFill>
              <a:srgbClr val="3F3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53"/>
            <p:cNvSpPr/>
            <p:nvPr/>
          </p:nvSpPr>
          <p:spPr>
            <a:xfrm>
              <a:off x="1223955" y="3429405"/>
              <a:ext cx="91473" cy="220694"/>
            </a:xfrm>
            <a:custGeom>
              <a:avLst/>
              <a:gdLst/>
              <a:ahLst/>
              <a:cxnLst/>
              <a:rect l="l" t="t" r="r" b="b"/>
              <a:pathLst>
                <a:path w="2651" h="6396" extrusionOk="0">
                  <a:moveTo>
                    <a:pt x="1498" y="1"/>
                  </a:moveTo>
                  <a:lnTo>
                    <a:pt x="1" y="3198"/>
                  </a:lnTo>
                  <a:lnTo>
                    <a:pt x="1124" y="6395"/>
                  </a:lnTo>
                  <a:lnTo>
                    <a:pt x="2651" y="3198"/>
                  </a:lnTo>
                  <a:lnTo>
                    <a:pt x="1498" y="1"/>
                  </a:lnTo>
                  <a:close/>
                </a:path>
              </a:pathLst>
            </a:custGeom>
            <a:solidFill>
              <a:srgbClr val="3F3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53"/>
            <p:cNvSpPr/>
            <p:nvPr/>
          </p:nvSpPr>
          <p:spPr>
            <a:xfrm>
              <a:off x="1143455" y="3201806"/>
              <a:ext cx="91473" cy="222661"/>
            </a:xfrm>
            <a:custGeom>
              <a:avLst/>
              <a:gdLst/>
              <a:ahLst/>
              <a:cxnLst/>
              <a:rect l="l" t="t" r="r" b="b"/>
              <a:pathLst>
                <a:path w="2651" h="6453" extrusionOk="0">
                  <a:moveTo>
                    <a:pt x="1527" y="1"/>
                  </a:moveTo>
                  <a:lnTo>
                    <a:pt x="0" y="3255"/>
                  </a:lnTo>
                  <a:lnTo>
                    <a:pt x="1153" y="6453"/>
                  </a:lnTo>
                  <a:lnTo>
                    <a:pt x="2650" y="3198"/>
                  </a:lnTo>
                  <a:lnTo>
                    <a:pt x="1527" y="1"/>
                  </a:lnTo>
                  <a:close/>
                </a:path>
              </a:pathLst>
            </a:custGeom>
            <a:solidFill>
              <a:srgbClr val="3F3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53"/>
            <p:cNvSpPr/>
            <p:nvPr/>
          </p:nvSpPr>
          <p:spPr>
            <a:xfrm>
              <a:off x="1063955" y="2976208"/>
              <a:ext cx="91473" cy="220659"/>
            </a:xfrm>
            <a:custGeom>
              <a:avLst/>
              <a:gdLst/>
              <a:ahLst/>
              <a:cxnLst/>
              <a:rect l="l" t="t" r="r" b="b"/>
              <a:pathLst>
                <a:path w="2651" h="6395" extrusionOk="0">
                  <a:moveTo>
                    <a:pt x="1498" y="0"/>
                  </a:moveTo>
                  <a:lnTo>
                    <a:pt x="0" y="3197"/>
                  </a:lnTo>
                  <a:lnTo>
                    <a:pt x="1095" y="6395"/>
                  </a:lnTo>
                  <a:lnTo>
                    <a:pt x="2650" y="3197"/>
                  </a:lnTo>
                  <a:lnTo>
                    <a:pt x="1498" y="0"/>
                  </a:lnTo>
                  <a:close/>
                </a:path>
              </a:pathLst>
            </a:custGeom>
            <a:solidFill>
              <a:srgbClr val="090909">
                <a:alpha val="2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53"/>
            <p:cNvSpPr/>
            <p:nvPr/>
          </p:nvSpPr>
          <p:spPr>
            <a:xfrm>
              <a:off x="982454" y="2748574"/>
              <a:ext cx="92439" cy="222661"/>
            </a:xfrm>
            <a:custGeom>
              <a:avLst/>
              <a:gdLst/>
              <a:ahLst/>
              <a:cxnLst/>
              <a:rect l="l" t="t" r="r" b="b"/>
              <a:pathLst>
                <a:path w="2679" h="6453" extrusionOk="0">
                  <a:moveTo>
                    <a:pt x="1556" y="1"/>
                  </a:moveTo>
                  <a:lnTo>
                    <a:pt x="0" y="3227"/>
                  </a:lnTo>
                  <a:lnTo>
                    <a:pt x="1152" y="6453"/>
                  </a:lnTo>
                  <a:lnTo>
                    <a:pt x="2679" y="3198"/>
                  </a:lnTo>
                  <a:lnTo>
                    <a:pt x="15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53"/>
            <p:cNvSpPr/>
            <p:nvPr/>
          </p:nvSpPr>
          <p:spPr>
            <a:xfrm>
              <a:off x="902920" y="2520975"/>
              <a:ext cx="92473" cy="222661"/>
            </a:xfrm>
            <a:custGeom>
              <a:avLst/>
              <a:gdLst/>
              <a:ahLst/>
              <a:cxnLst/>
              <a:rect l="l" t="t" r="r" b="b"/>
              <a:pathLst>
                <a:path w="2680" h="6453" extrusionOk="0">
                  <a:moveTo>
                    <a:pt x="1528" y="1"/>
                  </a:moveTo>
                  <a:lnTo>
                    <a:pt x="1" y="3256"/>
                  </a:lnTo>
                  <a:lnTo>
                    <a:pt x="1124" y="6453"/>
                  </a:lnTo>
                  <a:lnTo>
                    <a:pt x="2680" y="3198"/>
                  </a:lnTo>
                  <a:lnTo>
                    <a:pt x="152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53"/>
            <p:cNvSpPr/>
            <p:nvPr/>
          </p:nvSpPr>
          <p:spPr>
            <a:xfrm>
              <a:off x="871140" y="2499133"/>
              <a:ext cx="636100" cy="1626014"/>
            </a:xfrm>
            <a:custGeom>
              <a:avLst/>
              <a:gdLst/>
              <a:ahLst/>
              <a:cxnLst/>
              <a:rect l="l" t="t" r="r" b="b"/>
              <a:pathLst>
                <a:path w="18435" h="47124" extrusionOk="0">
                  <a:moveTo>
                    <a:pt x="864" y="0"/>
                  </a:moveTo>
                  <a:cubicBezTo>
                    <a:pt x="519" y="86"/>
                    <a:pt x="317" y="346"/>
                    <a:pt x="173" y="634"/>
                  </a:cubicBezTo>
                  <a:cubicBezTo>
                    <a:pt x="29" y="922"/>
                    <a:pt x="0" y="1296"/>
                    <a:pt x="115" y="1613"/>
                  </a:cubicBezTo>
                  <a:lnTo>
                    <a:pt x="15900" y="46288"/>
                  </a:lnTo>
                  <a:cubicBezTo>
                    <a:pt x="16078" y="46801"/>
                    <a:pt x="16567" y="47124"/>
                    <a:pt x="17085" y="47124"/>
                  </a:cubicBezTo>
                  <a:cubicBezTo>
                    <a:pt x="17237" y="47124"/>
                    <a:pt x="17392" y="47096"/>
                    <a:pt x="17542" y="47037"/>
                  </a:cubicBezTo>
                  <a:cubicBezTo>
                    <a:pt x="17859" y="46951"/>
                    <a:pt x="18089" y="46692"/>
                    <a:pt x="18262" y="46403"/>
                  </a:cubicBezTo>
                  <a:cubicBezTo>
                    <a:pt x="18406" y="46115"/>
                    <a:pt x="18435" y="45741"/>
                    <a:pt x="18291" y="45424"/>
                  </a:cubicBezTo>
                  <a:lnTo>
                    <a:pt x="17052" y="41968"/>
                  </a:lnTo>
                  <a:cubicBezTo>
                    <a:pt x="11176" y="32894"/>
                    <a:pt x="2506" y="5271"/>
                    <a:pt x="864" y="0"/>
                  </a:cubicBezTo>
                  <a:close/>
                </a:path>
              </a:pathLst>
            </a:custGeom>
            <a:solidFill>
              <a:srgbClr val="090909">
                <a:alpha val="2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53"/>
            <p:cNvSpPr/>
            <p:nvPr/>
          </p:nvSpPr>
          <p:spPr>
            <a:xfrm>
              <a:off x="863170" y="2490955"/>
              <a:ext cx="650040" cy="1641161"/>
            </a:xfrm>
            <a:custGeom>
              <a:avLst/>
              <a:gdLst/>
              <a:ahLst/>
              <a:cxnLst/>
              <a:rect l="l" t="t" r="r" b="b"/>
              <a:pathLst>
                <a:path w="18839" h="47563" extrusionOk="0">
                  <a:moveTo>
                    <a:pt x="1529" y="337"/>
                  </a:moveTo>
                  <a:cubicBezTo>
                    <a:pt x="1688" y="337"/>
                    <a:pt x="1843" y="374"/>
                    <a:pt x="1988" y="439"/>
                  </a:cubicBezTo>
                  <a:cubicBezTo>
                    <a:pt x="2247" y="583"/>
                    <a:pt x="2420" y="813"/>
                    <a:pt x="2535" y="1044"/>
                  </a:cubicBezTo>
                  <a:lnTo>
                    <a:pt x="18320" y="45719"/>
                  </a:lnTo>
                  <a:cubicBezTo>
                    <a:pt x="18435" y="46036"/>
                    <a:pt x="18407" y="46324"/>
                    <a:pt x="18291" y="46554"/>
                  </a:cubicBezTo>
                  <a:cubicBezTo>
                    <a:pt x="18147" y="46813"/>
                    <a:pt x="17946" y="46986"/>
                    <a:pt x="17686" y="47101"/>
                  </a:cubicBezTo>
                  <a:cubicBezTo>
                    <a:pt x="17574" y="47135"/>
                    <a:pt x="17460" y="47151"/>
                    <a:pt x="17348" y="47151"/>
                  </a:cubicBezTo>
                  <a:cubicBezTo>
                    <a:pt x="16890" y="47151"/>
                    <a:pt x="16472" y="46879"/>
                    <a:pt x="16333" y="46439"/>
                  </a:cubicBezTo>
                  <a:lnTo>
                    <a:pt x="548" y="1764"/>
                  </a:lnTo>
                  <a:cubicBezTo>
                    <a:pt x="433" y="1533"/>
                    <a:pt x="433" y="1245"/>
                    <a:pt x="548" y="957"/>
                  </a:cubicBezTo>
                  <a:cubicBezTo>
                    <a:pt x="663" y="698"/>
                    <a:pt x="865" y="525"/>
                    <a:pt x="1124" y="410"/>
                  </a:cubicBezTo>
                  <a:lnTo>
                    <a:pt x="1153" y="410"/>
                  </a:lnTo>
                  <a:cubicBezTo>
                    <a:pt x="1279" y="359"/>
                    <a:pt x="1405" y="337"/>
                    <a:pt x="1529" y="337"/>
                  </a:cubicBezTo>
                  <a:close/>
                  <a:moveTo>
                    <a:pt x="1538" y="1"/>
                  </a:moveTo>
                  <a:cubicBezTo>
                    <a:pt x="1376" y="1"/>
                    <a:pt x="1216" y="31"/>
                    <a:pt x="1066" y="93"/>
                  </a:cubicBezTo>
                  <a:lnTo>
                    <a:pt x="1009" y="93"/>
                  </a:lnTo>
                  <a:cubicBezTo>
                    <a:pt x="663" y="179"/>
                    <a:pt x="404" y="467"/>
                    <a:pt x="231" y="813"/>
                  </a:cubicBezTo>
                  <a:cubicBezTo>
                    <a:pt x="58" y="1159"/>
                    <a:pt x="1" y="1562"/>
                    <a:pt x="145" y="1908"/>
                  </a:cubicBezTo>
                  <a:lnTo>
                    <a:pt x="15958" y="46612"/>
                  </a:lnTo>
                  <a:cubicBezTo>
                    <a:pt x="16131" y="47217"/>
                    <a:pt x="16707" y="47562"/>
                    <a:pt x="17341" y="47562"/>
                  </a:cubicBezTo>
                  <a:cubicBezTo>
                    <a:pt x="17485" y="47562"/>
                    <a:pt x="17658" y="47562"/>
                    <a:pt x="17802" y="47533"/>
                  </a:cubicBezTo>
                  <a:cubicBezTo>
                    <a:pt x="18147" y="47389"/>
                    <a:pt x="18435" y="47130"/>
                    <a:pt x="18637" y="46785"/>
                  </a:cubicBezTo>
                  <a:cubicBezTo>
                    <a:pt x="18810" y="46410"/>
                    <a:pt x="18839" y="46036"/>
                    <a:pt x="18695" y="45661"/>
                  </a:cubicBezTo>
                  <a:lnTo>
                    <a:pt x="2939" y="986"/>
                  </a:lnTo>
                  <a:cubicBezTo>
                    <a:pt x="2795" y="611"/>
                    <a:pt x="2535" y="323"/>
                    <a:pt x="2161" y="151"/>
                  </a:cubicBezTo>
                  <a:cubicBezTo>
                    <a:pt x="1965" y="53"/>
                    <a:pt x="1750" y="1"/>
                    <a:pt x="1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53"/>
            <p:cNvSpPr/>
            <p:nvPr/>
          </p:nvSpPr>
          <p:spPr>
            <a:xfrm>
              <a:off x="577916" y="2676940"/>
              <a:ext cx="1062512" cy="1402559"/>
            </a:xfrm>
            <a:custGeom>
              <a:avLst/>
              <a:gdLst/>
              <a:ahLst/>
              <a:cxnLst/>
              <a:rect l="l" t="t" r="r" b="b"/>
              <a:pathLst>
                <a:path w="30793" h="40648" extrusionOk="0">
                  <a:moveTo>
                    <a:pt x="1281" y="1"/>
                  </a:moveTo>
                  <a:cubicBezTo>
                    <a:pt x="1019" y="1"/>
                    <a:pt x="760" y="86"/>
                    <a:pt x="548" y="262"/>
                  </a:cubicBezTo>
                  <a:cubicBezTo>
                    <a:pt x="548" y="262"/>
                    <a:pt x="491" y="262"/>
                    <a:pt x="491" y="320"/>
                  </a:cubicBezTo>
                  <a:cubicBezTo>
                    <a:pt x="260" y="521"/>
                    <a:pt x="59" y="809"/>
                    <a:pt x="30" y="1098"/>
                  </a:cubicBezTo>
                  <a:cubicBezTo>
                    <a:pt x="1" y="1414"/>
                    <a:pt x="59" y="1760"/>
                    <a:pt x="289" y="2048"/>
                  </a:cubicBezTo>
                  <a:lnTo>
                    <a:pt x="28488" y="40127"/>
                  </a:lnTo>
                  <a:cubicBezTo>
                    <a:pt x="28744" y="40468"/>
                    <a:pt x="29121" y="40648"/>
                    <a:pt x="29500" y="40648"/>
                  </a:cubicBezTo>
                  <a:cubicBezTo>
                    <a:pt x="29760" y="40648"/>
                    <a:pt x="30022" y="40563"/>
                    <a:pt x="30245" y="40386"/>
                  </a:cubicBezTo>
                  <a:cubicBezTo>
                    <a:pt x="30533" y="40156"/>
                    <a:pt x="30706" y="39868"/>
                    <a:pt x="30735" y="39551"/>
                  </a:cubicBezTo>
                  <a:cubicBezTo>
                    <a:pt x="30793" y="39234"/>
                    <a:pt x="30706" y="38889"/>
                    <a:pt x="30533" y="38601"/>
                  </a:cubicBezTo>
                  <a:lnTo>
                    <a:pt x="2305" y="521"/>
                  </a:lnTo>
                  <a:cubicBezTo>
                    <a:pt x="2049" y="180"/>
                    <a:pt x="1662" y="1"/>
                    <a:pt x="12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53"/>
            <p:cNvSpPr/>
            <p:nvPr/>
          </p:nvSpPr>
          <p:spPr>
            <a:xfrm>
              <a:off x="1496269" y="3852824"/>
              <a:ext cx="86504" cy="216691"/>
            </a:xfrm>
            <a:custGeom>
              <a:avLst/>
              <a:gdLst/>
              <a:ahLst/>
              <a:cxnLst/>
              <a:rect l="l" t="t" r="r" b="b"/>
              <a:pathLst>
                <a:path w="2507" h="6280" extrusionOk="0">
                  <a:moveTo>
                    <a:pt x="491" y="0"/>
                  </a:moveTo>
                  <a:lnTo>
                    <a:pt x="1" y="3543"/>
                  </a:lnTo>
                  <a:lnTo>
                    <a:pt x="2017" y="6280"/>
                  </a:lnTo>
                  <a:lnTo>
                    <a:pt x="2507" y="2737"/>
                  </a:lnTo>
                  <a:lnTo>
                    <a:pt x="491" y="0"/>
                  </a:lnTo>
                  <a:close/>
                </a:path>
              </a:pathLst>
            </a:custGeom>
            <a:solidFill>
              <a:srgbClr val="3F3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53"/>
            <p:cNvSpPr/>
            <p:nvPr/>
          </p:nvSpPr>
          <p:spPr>
            <a:xfrm>
              <a:off x="1352176" y="3659006"/>
              <a:ext cx="87505" cy="216691"/>
            </a:xfrm>
            <a:custGeom>
              <a:avLst/>
              <a:gdLst/>
              <a:ahLst/>
              <a:cxnLst/>
              <a:rect l="l" t="t" r="r" b="b"/>
              <a:pathLst>
                <a:path w="2536" h="6280" extrusionOk="0">
                  <a:moveTo>
                    <a:pt x="519" y="0"/>
                  </a:moveTo>
                  <a:lnTo>
                    <a:pt x="0" y="3543"/>
                  </a:lnTo>
                  <a:lnTo>
                    <a:pt x="2045" y="6280"/>
                  </a:lnTo>
                  <a:lnTo>
                    <a:pt x="2535" y="2737"/>
                  </a:lnTo>
                  <a:lnTo>
                    <a:pt x="519" y="0"/>
                  </a:lnTo>
                  <a:close/>
                </a:path>
              </a:pathLst>
            </a:custGeom>
            <a:solidFill>
              <a:srgbClr val="3F3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53"/>
            <p:cNvSpPr/>
            <p:nvPr/>
          </p:nvSpPr>
          <p:spPr>
            <a:xfrm>
              <a:off x="1209049" y="3465188"/>
              <a:ext cx="88505" cy="217692"/>
            </a:xfrm>
            <a:custGeom>
              <a:avLst/>
              <a:gdLst/>
              <a:ahLst/>
              <a:cxnLst/>
              <a:rect l="l" t="t" r="r" b="b"/>
              <a:pathLst>
                <a:path w="2565" h="6309" extrusionOk="0">
                  <a:moveTo>
                    <a:pt x="548" y="1"/>
                  </a:moveTo>
                  <a:lnTo>
                    <a:pt x="1" y="3572"/>
                  </a:lnTo>
                  <a:lnTo>
                    <a:pt x="2017" y="6309"/>
                  </a:lnTo>
                  <a:lnTo>
                    <a:pt x="2564" y="2737"/>
                  </a:lnTo>
                  <a:lnTo>
                    <a:pt x="548" y="1"/>
                  </a:lnTo>
                  <a:close/>
                </a:path>
              </a:pathLst>
            </a:custGeom>
            <a:solidFill>
              <a:srgbClr val="3F3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53"/>
            <p:cNvSpPr/>
            <p:nvPr/>
          </p:nvSpPr>
          <p:spPr>
            <a:xfrm>
              <a:off x="1065922" y="3272370"/>
              <a:ext cx="88505" cy="216691"/>
            </a:xfrm>
            <a:custGeom>
              <a:avLst/>
              <a:gdLst/>
              <a:ahLst/>
              <a:cxnLst/>
              <a:rect l="l" t="t" r="r" b="b"/>
              <a:pathLst>
                <a:path w="2565" h="6280" extrusionOk="0">
                  <a:moveTo>
                    <a:pt x="548" y="1"/>
                  </a:moveTo>
                  <a:lnTo>
                    <a:pt x="1" y="3544"/>
                  </a:lnTo>
                  <a:lnTo>
                    <a:pt x="2017" y="6280"/>
                  </a:lnTo>
                  <a:lnTo>
                    <a:pt x="2564" y="2737"/>
                  </a:lnTo>
                  <a:lnTo>
                    <a:pt x="548" y="1"/>
                  </a:lnTo>
                  <a:close/>
                </a:path>
              </a:pathLst>
            </a:custGeom>
            <a:solidFill>
              <a:srgbClr val="3F3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53"/>
            <p:cNvSpPr/>
            <p:nvPr/>
          </p:nvSpPr>
          <p:spPr>
            <a:xfrm>
              <a:off x="922794" y="3078552"/>
              <a:ext cx="88505" cy="216726"/>
            </a:xfrm>
            <a:custGeom>
              <a:avLst/>
              <a:gdLst/>
              <a:ahLst/>
              <a:cxnLst/>
              <a:rect l="l" t="t" r="r" b="b"/>
              <a:pathLst>
                <a:path w="2565" h="6281" extrusionOk="0">
                  <a:moveTo>
                    <a:pt x="548" y="1"/>
                  </a:moveTo>
                  <a:lnTo>
                    <a:pt x="1" y="3544"/>
                  </a:lnTo>
                  <a:lnTo>
                    <a:pt x="2017" y="6280"/>
                  </a:lnTo>
                  <a:lnTo>
                    <a:pt x="2565" y="2737"/>
                  </a:lnTo>
                  <a:lnTo>
                    <a:pt x="548" y="1"/>
                  </a:lnTo>
                  <a:close/>
                </a:path>
              </a:pathLst>
            </a:custGeom>
            <a:solidFill>
              <a:srgbClr val="090909">
                <a:alpha val="2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53"/>
            <p:cNvSpPr/>
            <p:nvPr/>
          </p:nvSpPr>
          <p:spPr>
            <a:xfrm>
              <a:off x="780668" y="2884768"/>
              <a:ext cx="87505" cy="216691"/>
            </a:xfrm>
            <a:custGeom>
              <a:avLst/>
              <a:gdLst/>
              <a:ahLst/>
              <a:cxnLst/>
              <a:rect l="l" t="t" r="r" b="b"/>
              <a:pathLst>
                <a:path w="2536" h="6280" extrusionOk="0">
                  <a:moveTo>
                    <a:pt x="491" y="0"/>
                  </a:moveTo>
                  <a:lnTo>
                    <a:pt x="1" y="3572"/>
                  </a:lnTo>
                  <a:lnTo>
                    <a:pt x="2017" y="6279"/>
                  </a:lnTo>
                  <a:lnTo>
                    <a:pt x="2536" y="2736"/>
                  </a:lnTo>
                  <a:lnTo>
                    <a:pt x="49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53"/>
            <p:cNvSpPr/>
            <p:nvPr/>
          </p:nvSpPr>
          <p:spPr>
            <a:xfrm>
              <a:off x="637575" y="2692916"/>
              <a:ext cx="86504" cy="215725"/>
            </a:xfrm>
            <a:custGeom>
              <a:avLst/>
              <a:gdLst/>
              <a:ahLst/>
              <a:cxnLst/>
              <a:rect l="l" t="t" r="r" b="b"/>
              <a:pathLst>
                <a:path w="2507" h="6252" extrusionOk="0">
                  <a:moveTo>
                    <a:pt x="490" y="1"/>
                  </a:moveTo>
                  <a:lnTo>
                    <a:pt x="0" y="3515"/>
                  </a:lnTo>
                  <a:lnTo>
                    <a:pt x="2016" y="6251"/>
                  </a:lnTo>
                  <a:lnTo>
                    <a:pt x="2506" y="2737"/>
                  </a:lnTo>
                  <a:lnTo>
                    <a:pt x="4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53"/>
            <p:cNvSpPr/>
            <p:nvPr/>
          </p:nvSpPr>
          <p:spPr>
            <a:xfrm>
              <a:off x="577916" y="2685981"/>
              <a:ext cx="1062512" cy="1393519"/>
            </a:xfrm>
            <a:custGeom>
              <a:avLst/>
              <a:gdLst/>
              <a:ahLst/>
              <a:cxnLst/>
              <a:rect l="l" t="t" r="r" b="b"/>
              <a:pathLst>
                <a:path w="30793" h="40386" extrusionOk="0">
                  <a:moveTo>
                    <a:pt x="548" y="0"/>
                  </a:moveTo>
                  <a:cubicBezTo>
                    <a:pt x="289" y="231"/>
                    <a:pt x="116" y="519"/>
                    <a:pt x="59" y="807"/>
                  </a:cubicBezTo>
                  <a:cubicBezTo>
                    <a:pt x="1" y="1152"/>
                    <a:pt x="59" y="1498"/>
                    <a:pt x="289" y="1786"/>
                  </a:cubicBezTo>
                  <a:lnTo>
                    <a:pt x="28488" y="39865"/>
                  </a:lnTo>
                  <a:cubicBezTo>
                    <a:pt x="28744" y="40206"/>
                    <a:pt x="29121" y="40386"/>
                    <a:pt x="29500" y="40386"/>
                  </a:cubicBezTo>
                  <a:cubicBezTo>
                    <a:pt x="29760" y="40386"/>
                    <a:pt x="30022" y="40301"/>
                    <a:pt x="30245" y="40124"/>
                  </a:cubicBezTo>
                  <a:cubicBezTo>
                    <a:pt x="30533" y="39894"/>
                    <a:pt x="30706" y="39606"/>
                    <a:pt x="30735" y="39289"/>
                  </a:cubicBezTo>
                  <a:cubicBezTo>
                    <a:pt x="30793" y="38972"/>
                    <a:pt x="30706" y="38627"/>
                    <a:pt x="30533" y="38339"/>
                  </a:cubicBezTo>
                  <a:lnTo>
                    <a:pt x="28344" y="35400"/>
                  </a:lnTo>
                  <a:cubicBezTo>
                    <a:pt x="20077" y="28459"/>
                    <a:pt x="3659" y="4609"/>
                    <a:pt x="548" y="0"/>
                  </a:cubicBezTo>
                  <a:close/>
                </a:path>
              </a:pathLst>
            </a:custGeom>
            <a:solidFill>
              <a:srgbClr val="090909">
                <a:alpha val="2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53"/>
            <p:cNvSpPr/>
            <p:nvPr/>
          </p:nvSpPr>
          <p:spPr>
            <a:xfrm>
              <a:off x="569980" y="2669901"/>
              <a:ext cx="1076418" cy="1416499"/>
            </a:xfrm>
            <a:custGeom>
              <a:avLst/>
              <a:gdLst/>
              <a:ahLst/>
              <a:cxnLst/>
              <a:rect l="l" t="t" r="r" b="b"/>
              <a:pathLst>
                <a:path w="31196" h="41052" extrusionOk="0">
                  <a:moveTo>
                    <a:pt x="1700" y="437"/>
                  </a:moveTo>
                  <a:cubicBezTo>
                    <a:pt x="1959" y="524"/>
                    <a:pt x="2190" y="668"/>
                    <a:pt x="2391" y="869"/>
                  </a:cubicBezTo>
                  <a:lnTo>
                    <a:pt x="30562" y="39006"/>
                  </a:lnTo>
                  <a:cubicBezTo>
                    <a:pt x="30706" y="39208"/>
                    <a:pt x="30792" y="39496"/>
                    <a:pt x="30763" y="39784"/>
                  </a:cubicBezTo>
                  <a:cubicBezTo>
                    <a:pt x="30677" y="40043"/>
                    <a:pt x="30533" y="40302"/>
                    <a:pt x="30331" y="40475"/>
                  </a:cubicBezTo>
                  <a:cubicBezTo>
                    <a:pt x="30132" y="40627"/>
                    <a:pt x="29909" y="40699"/>
                    <a:pt x="29689" y="40699"/>
                  </a:cubicBezTo>
                  <a:cubicBezTo>
                    <a:pt x="29369" y="40699"/>
                    <a:pt x="29056" y="40547"/>
                    <a:pt x="28833" y="40274"/>
                  </a:cubicBezTo>
                  <a:lnTo>
                    <a:pt x="663" y="2166"/>
                  </a:lnTo>
                  <a:cubicBezTo>
                    <a:pt x="519" y="1964"/>
                    <a:pt x="433" y="1676"/>
                    <a:pt x="461" y="1388"/>
                  </a:cubicBezTo>
                  <a:cubicBezTo>
                    <a:pt x="519" y="1100"/>
                    <a:pt x="663" y="869"/>
                    <a:pt x="865" y="697"/>
                  </a:cubicBezTo>
                  <a:cubicBezTo>
                    <a:pt x="865" y="668"/>
                    <a:pt x="893" y="668"/>
                    <a:pt x="893" y="668"/>
                  </a:cubicBezTo>
                  <a:cubicBezTo>
                    <a:pt x="1095" y="524"/>
                    <a:pt x="1297" y="437"/>
                    <a:pt x="1527" y="437"/>
                  </a:cubicBezTo>
                  <a:close/>
                  <a:moveTo>
                    <a:pt x="1570" y="0"/>
                  </a:moveTo>
                  <a:cubicBezTo>
                    <a:pt x="1256" y="0"/>
                    <a:pt x="912" y="91"/>
                    <a:pt x="634" y="293"/>
                  </a:cubicBezTo>
                  <a:cubicBezTo>
                    <a:pt x="634" y="322"/>
                    <a:pt x="577" y="322"/>
                    <a:pt x="577" y="322"/>
                  </a:cubicBezTo>
                  <a:cubicBezTo>
                    <a:pt x="289" y="553"/>
                    <a:pt x="116" y="898"/>
                    <a:pt x="58" y="1273"/>
                  </a:cubicBezTo>
                  <a:cubicBezTo>
                    <a:pt x="1" y="1618"/>
                    <a:pt x="116" y="2022"/>
                    <a:pt x="346" y="2338"/>
                  </a:cubicBezTo>
                  <a:lnTo>
                    <a:pt x="28517" y="40475"/>
                  </a:lnTo>
                  <a:cubicBezTo>
                    <a:pt x="28805" y="40850"/>
                    <a:pt x="29294" y="41051"/>
                    <a:pt x="29726" y="41051"/>
                  </a:cubicBezTo>
                  <a:cubicBezTo>
                    <a:pt x="30014" y="41051"/>
                    <a:pt x="30331" y="40994"/>
                    <a:pt x="30590" y="40734"/>
                  </a:cubicBezTo>
                  <a:cubicBezTo>
                    <a:pt x="30907" y="40475"/>
                    <a:pt x="31080" y="40158"/>
                    <a:pt x="31167" y="39755"/>
                  </a:cubicBezTo>
                  <a:cubicBezTo>
                    <a:pt x="31195" y="39352"/>
                    <a:pt x="31080" y="39006"/>
                    <a:pt x="30878" y="38689"/>
                  </a:cubicBezTo>
                  <a:lnTo>
                    <a:pt x="2679" y="581"/>
                  </a:lnTo>
                  <a:cubicBezTo>
                    <a:pt x="2420" y="265"/>
                    <a:pt x="2103" y="63"/>
                    <a:pt x="1700" y="5"/>
                  </a:cubicBezTo>
                  <a:cubicBezTo>
                    <a:pt x="1657" y="2"/>
                    <a:pt x="1614" y="0"/>
                    <a:pt x="15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53"/>
            <p:cNvSpPr/>
            <p:nvPr/>
          </p:nvSpPr>
          <p:spPr>
            <a:xfrm>
              <a:off x="760793" y="3341554"/>
              <a:ext cx="1197669" cy="780262"/>
            </a:xfrm>
            <a:custGeom>
              <a:avLst/>
              <a:gdLst/>
              <a:ahLst/>
              <a:cxnLst/>
              <a:rect l="l" t="t" r="r" b="b"/>
              <a:pathLst>
                <a:path w="34710" h="22613" extrusionOk="0">
                  <a:moveTo>
                    <a:pt x="22493" y="1"/>
                  </a:moveTo>
                  <a:cubicBezTo>
                    <a:pt x="22445" y="1"/>
                    <a:pt x="22399" y="4"/>
                    <a:pt x="22353" y="12"/>
                  </a:cubicBezTo>
                  <a:cubicBezTo>
                    <a:pt x="22065" y="12"/>
                    <a:pt x="21806" y="358"/>
                    <a:pt x="21777" y="646"/>
                  </a:cubicBezTo>
                  <a:cubicBezTo>
                    <a:pt x="21690" y="1308"/>
                    <a:pt x="22266" y="2316"/>
                    <a:pt x="22727" y="2864"/>
                  </a:cubicBezTo>
                  <a:cubicBezTo>
                    <a:pt x="22929" y="3094"/>
                    <a:pt x="23419" y="3843"/>
                    <a:pt x="23851" y="4678"/>
                  </a:cubicBezTo>
                  <a:cubicBezTo>
                    <a:pt x="24081" y="5110"/>
                    <a:pt x="24283" y="5485"/>
                    <a:pt x="24427" y="5888"/>
                  </a:cubicBezTo>
                  <a:cubicBezTo>
                    <a:pt x="24859" y="7011"/>
                    <a:pt x="25147" y="8480"/>
                    <a:pt x="24456" y="9488"/>
                  </a:cubicBezTo>
                  <a:cubicBezTo>
                    <a:pt x="23995" y="10180"/>
                    <a:pt x="23534" y="10237"/>
                    <a:pt x="23015" y="10324"/>
                  </a:cubicBezTo>
                  <a:cubicBezTo>
                    <a:pt x="22953" y="10329"/>
                    <a:pt x="22891" y="10331"/>
                    <a:pt x="22828" y="10331"/>
                  </a:cubicBezTo>
                  <a:cubicBezTo>
                    <a:pt x="22518" y="10331"/>
                    <a:pt x="22214" y="10271"/>
                    <a:pt x="21950" y="10151"/>
                  </a:cubicBezTo>
                  <a:cubicBezTo>
                    <a:pt x="21258" y="9777"/>
                    <a:pt x="20769" y="8999"/>
                    <a:pt x="20481" y="8164"/>
                  </a:cubicBezTo>
                  <a:cubicBezTo>
                    <a:pt x="20193" y="7357"/>
                    <a:pt x="20337" y="7011"/>
                    <a:pt x="20077" y="6435"/>
                  </a:cubicBezTo>
                  <a:cubicBezTo>
                    <a:pt x="19847" y="5888"/>
                    <a:pt x="19472" y="5542"/>
                    <a:pt x="18810" y="5456"/>
                  </a:cubicBezTo>
                  <a:cubicBezTo>
                    <a:pt x="18783" y="5453"/>
                    <a:pt x="18757" y="5452"/>
                    <a:pt x="18730" y="5452"/>
                  </a:cubicBezTo>
                  <a:cubicBezTo>
                    <a:pt x="18194" y="5452"/>
                    <a:pt x="17796" y="6001"/>
                    <a:pt x="17687" y="6550"/>
                  </a:cubicBezTo>
                  <a:cubicBezTo>
                    <a:pt x="17341" y="8624"/>
                    <a:pt x="18580" y="9748"/>
                    <a:pt x="18781" y="12628"/>
                  </a:cubicBezTo>
                  <a:cubicBezTo>
                    <a:pt x="18868" y="13780"/>
                    <a:pt x="18637" y="15192"/>
                    <a:pt x="17658" y="15825"/>
                  </a:cubicBezTo>
                  <a:cubicBezTo>
                    <a:pt x="17262" y="16102"/>
                    <a:pt x="16565" y="16338"/>
                    <a:pt x="15817" y="16338"/>
                  </a:cubicBezTo>
                  <a:cubicBezTo>
                    <a:pt x="14769" y="16338"/>
                    <a:pt x="13620" y="15875"/>
                    <a:pt x="13049" y="14414"/>
                  </a:cubicBezTo>
                  <a:cubicBezTo>
                    <a:pt x="12963" y="14126"/>
                    <a:pt x="12905" y="13838"/>
                    <a:pt x="12876" y="13636"/>
                  </a:cubicBezTo>
                  <a:cubicBezTo>
                    <a:pt x="12473" y="11303"/>
                    <a:pt x="13884" y="10093"/>
                    <a:pt x="13971" y="6752"/>
                  </a:cubicBezTo>
                  <a:cubicBezTo>
                    <a:pt x="14000" y="5600"/>
                    <a:pt x="13740" y="4390"/>
                    <a:pt x="12876" y="3670"/>
                  </a:cubicBezTo>
                  <a:cubicBezTo>
                    <a:pt x="12663" y="3496"/>
                    <a:pt x="12359" y="3373"/>
                    <a:pt x="12051" y="3373"/>
                  </a:cubicBezTo>
                  <a:cubicBezTo>
                    <a:pt x="11901" y="3373"/>
                    <a:pt x="11750" y="3402"/>
                    <a:pt x="11609" y="3468"/>
                  </a:cubicBezTo>
                  <a:cubicBezTo>
                    <a:pt x="10745" y="3900"/>
                    <a:pt x="10370" y="5053"/>
                    <a:pt x="10198" y="6003"/>
                  </a:cubicBezTo>
                  <a:cubicBezTo>
                    <a:pt x="9996" y="7328"/>
                    <a:pt x="10313" y="8452"/>
                    <a:pt x="10399" y="9719"/>
                  </a:cubicBezTo>
                  <a:cubicBezTo>
                    <a:pt x="10486" y="11159"/>
                    <a:pt x="10313" y="12830"/>
                    <a:pt x="9189" y="13694"/>
                  </a:cubicBezTo>
                  <a:cubicBezTo>
                    <a:pt x="8808" y="13986"/>
                    <a:pt x="8249" y="14155"/>
                    <a:pt x="7668" y="14155"/>
                  </a:cubicBezTo>
                  <a:cubicBezTo>
                    <a:pt x="6012" y="14155"/>
                    <a:pt x="4169" y="12779"/>
                    <a:pt x="5704" y="8941"/>
                  </a:cubicBezTo>
                  <a:cubicBezTo>
                    <a:pt x="6079" y="8135"/>
                    <a:pt x="6309" y="6867"/>
                    <a:pt x="5963" y="6032"/>
                  </a:cubicBezTo>
                  <a:cubicBezTo>
                    <a:pt x="5821" y="5701"/>
                    <a:pt x="5524" y="5447"/>
                    <a:pt x="5119" y="5447"/>
                  </a:cubicBezTo>
                  <a:cubicBezTo>
                    <a:pt x="5031" y="5447"/>
                    <a:pt x="4938" y="5459"/>
                    <a:pt x="4840" y="5485"/>
                  </a:cubicBezTo>
                  <a:cubicBezTo>
                    <a:pt x="4120" y="5715"/>
                    <a:pt x="3832" y="6579"/>
                    <a:pt x="3947" y="7271"/>
                  </a:cubicBezTo>
                  <a:cubicBezTo>
                    <a:pt x="4431" y="10154"/>
                    <a:pt x="3334" y="11541"/>
                    <a:pt x="2228" y="11541"/>
                  </a:cubicBezTo>
                  <a:cubicBezTo>
                    <a:pt x="1753" y="11541"/>
                    <a:pt x="1277" y="11286"/>
                    <a:pt x="923" y="10785"/>
                  </a:cubicBezTo>
                  <a:cubicBezTo>
                    <a:pt x="519" y="11937"/>
                    <a:pt x="145" y="13319"/>
                    <a:pt x="59" y="14414"/>
                  </a:cubicBezTo>
                  <a:cubicBezTo>
                    <a:pt x="1" y="15653"/>
                    <a:pt x="59" y="17208"/>
                    <a:pt x="491" y="18360"/>
                  </a:cubicBezTo>
                  <a:cubicBezTo>
                    <a:pt x="807" y="19167"/>
                    <a:pt x="1528" y="19887"/>
                    <a:pt x="2593" y="20520"/>
                  </a:cubicBezTo>
                  <a:cubicBezTo>
                    <a:pt x="4903" y="21862"/>
                    <a:pt x="8780" y="22613"/>
                    <a:pt x="13127" y="22613"/>
                  </a:cubicBezTo>
                  <a:cubicBezTo>
                    <a:pt x="19517" y="22613"/>
                    <a:pt x="26922" y="20991"/>
                    <a:pt x="31858" y="17237"/>
                  </a:cubicBezTo>
                  <a:cubicBezTo>
                    <a:pt x="32982" y="16401"/>
                    <a:pt x="34249" y="15134"/>
                    <a:pt x="34451" y="13752"/>
                  </a:cubicBezTo>
                  <a:cubicBezTo>
                    <a:pt x="34710" y="11361"/>
                    <a:pt x="33529" y="8480"/>
                    <a:pt x="31455" y="5859"/>
                  </a:cubicBezTo>
                  <a:lnTo>
                    <a:pt x="31455" y="5859"/>
                  </a:lnTo>
                  <a:cubicBezTo>
                    <a:pt x="31484" y="6464"/>
                    <a:pt x="31541" y="7040"/>
                    <a:pt x="31225" y="7731"/>
                  </a:cubicBezTo>
                  <a:cubicBezTo>
                    <a:pt x="30879" y="8509"/>
                    <a:pt x="30188" y="8768"/>
                    <a:pt x="29323" y="8797"/>
                  </a:cubicBezTo>
                  <a:cubicBezTo>
                    <a:pt x="29263" y="8806"/>
                    <a:pt x="29204" y="8810"/>
                    <a:pt x="29147" y="8810"/>
                  </a:cubicBezTo>
                  <a:cubicBezTo>
                    <a:pt x="28818" y="8810"/>
                    <a:pt x="28527" y="8676"/>
                    <a:pt x="28258" y="8480"/>
                  </a:cubicBezTo>
                  <a:cubicBezTo>
                    <a:pt x="26155" y="7155"/>
                    <a:pt x="25953" y="4016"/>
                    <a:pt x="25291" y="2518"/>
                  </a:cubicBezTo>
                  <a:cubicBezTo>
                    <a:pt x="25118" y="2028"/>
                    <a:pt x="24859" y="1596"/>
                    <a:pt x="24571" y="1222"/>
                  </a:cubicBezTo>
                  <a:cubicBezTo>
                    <a:pt x="24168" y="646"/>
                    <a:pt x="23649" y="242"/>
                    <a:pt x="22929" y="70"/>
                  </a:cubicBezTo>
                  <a:cubicBezTo>
                    <a:pt x="22760" y="27"/>
                    <a:pt x="22622" y="1"/>
                    <a:pt x="224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53"/>
            <p:cNvSpPr/>
            <p:nvPr/>
          </p:nvSpPr>
          <p:spPr>
            <a:xfrm>
              <a:off x="850265" y="3381719"/>
              <a:ext cx="1108197" cy="740098"/>
            </a:xfrm>
            <a:custGeom>
              <a:avLst/>
              <a:gdLst/>
              <a:ahLst/>
              <a:cxnLst/>
              <a:rect l="l" t="t" r="r" b="b"/>
              <a:pathLst>
                <a:path w="32117" h="21449" extrusionOk="0">
                  <a:moveTo>
                    <a:pt x="22064" y="0"/>
                  </a:moveTo>
                  <a:cubicBezTo>
                    <a:pt x="22064" y="115"/>
                    <a:pt x="22064" y="259"/>
                    <a:pt x="22035" y="375"/>
                  </a:cubicBezTo>
                  <a:cubicBezTo>
                    <a:pt x="21891" y="1296"/>
                    <a:pt x="21661" y="2247"/>
                    <a:pt x="21459" y="3140"/>
                  </a:cubicBezTo>
                  <a:cubicBezTo>
                    <a:pt x="21402" y="3255"/>
                    <a:pt x="21373" y="3399"/>
                    <a:pt x="21344" y="3485"/>
                  </a:cubicBezTo>
                  <a:cubicBezTo>
                    <a:pt x="21546" y="3917"/>
                    <a:pt x="21776" y="4321"/>
                    <a:pt x="21920" y="4724"/>
                  </a:cubicBezTo>
                  <a:cubicBezTo>
                    <a:pt x="22352" y="5847"/>
                    <a:pt x="22640" y="7316"/>
                    <a:pt x="21949" y="8324"/>
                  </a:cubicBezTo>
                  <a:cubicBezTo>
                    <a:pt x="21488" y="9016"/>
                    <a:pt x="21027" y="9073"/>
                    <a:pt x="20509" y="9160"/>
                  </a:cubicBezTo>
                  <a:cubicBezTo>
                    <a:pt x="20457" y="9164"/>
                    <a:pt x="20406" y="9165"/>
                    <a:pt x="20355" y="9165"/>
                  </a:cubicBezTo>
                  <a:cubicBezTo>
                    <a:pt x="20017" y="9165"/>
                    <a:pt x="19719" y="9084"/>
                    <a:pt x="19443" y="8958"/>
                  </a:cubicBezTo>
                  <a:lnTo>
                    <a:pt x="19328" y="9189"/>
                  </a:lnTo>
                  <a:cubicBezTo>
                    <a:pt x="19241" y="9361"/>
                    <a:pt x="19155" y="9592"/>
                    <a:pt x="19069" y="9765"/>
                  </a:cubicBezTo>
                  <a:cubicBezTo>
                    <a:pt x="18089" y="12040"/>
                    <a:pt x="16937" y="14085"/>
                    <a:pt x="15468" y="15756"/>
                  </a:cubicBezTo>
                  <a:cubicBezTo>
                    <a:pt x="14719" y="16562"/>
                    <a:pt x="13884" y="17340"/>
                    <a:pt x="12991" y="17945"/>
                  </a:cubicBezTo>
                  <a:cubicBezTo>
                    <a:pt x="12559" y="18233"/>
                    <a:pt x="12156" y="18492"/>
                    <a:pt x="11695" y="18694"/>
                  </a:cubicBezTo>
                  <a:cubicBezTo>
                    <a:pt x="10456" y="19299"/>
                    <a:pt x="9131" y="19731"/>
                    <a:pt x="7576" y="19933"/>
                  </a:cubicBezTo>
                  <a:cubicBezTo>
                    <a:pt x="6991" y="20014"/>
                    <a:pt x="6416" y="20049"/>
                    <a:pt x="5840" y="20049"/>
                  </a:cubicBezTo>
                  <a:cubicBezTo>
                    <a:pt x="5393" y="20049"/>
                    <a:pt x="4946" y="20028"/>
                    <a:pt x="4494" y="19990"/>
                  </a:cubicBezTo>
                  <a:cubicBezTo>
                    <a:pt x="3946" y="19961"/>
                    <a:pt x="3370" y="19875"/>
                    <a:pt x="2794" y="19817"/>
                  </a:cubicBezTo>
                  <a:cubicBezTo>
                    <a:pt x="1873" y="19702"/>
                    <a:pt x="922" y="19529"/>
                    <a:pt x="0" y="19356"/>
                  </a:cubicBezTo>
                  <a:lnTo>
                    <a:pt x="0" y="19356"/>
                  </a:lnTo>
                  <a:cubicBezTo>
                    <a:pt x="2310" y="20698"/>
                    <a:pt x="6187" y="21449"/>
                    <a:pt x="10534" y="21449"/>
                  </a:cubicBezTo>
                  <a:cubicBezTo>
                    <a:pt x="16924" y="21449"/>
                    <a:pt x="24329" y="19827"/>
                    <a:pt x="29265" y="16073"/>
                  </a:cubicBezTo>
                  <a:cubicBezTo>
                    <a:pt x="30389" y="15237"/>
                    <a:pt x="31656" y="13970"/>
                    <a:pt x="31858" y="12588"/>
                  </a:cubicBezTo>
                  <a:cubicBezTo>
                    <a:pt x="32117" y="10197"/>
                    <a:pt x="30936" y="7316"/>
                    <a:pt x="28948" y="4666"/>
                  </a:cubicBezTo>
                  <a:lnTo>
                    <a:pt x="28948" y="4666"/>
                  </a:lnTo>
                  <a:cubicBezTo>
                    <a:pt x="28977" y="5271"/>
                    <a:pt x="29006" y="5847"/>
                    <a:pt x="28718" y="6539"/>
                  </a:cubicBezTo>
                  <a:cubicBezTo>
                    <a:pt x="28372" y="7316"/>
                    <a:pt x="27681" y="7576"/>
                    <a:pt x="26817" y="7604"/>
                  </a:cubicBezTo>
                  <a:cubicBezTo>
                    <a:pt x="26782" y="7607"/>
                    <a:pt x="26748" y="7608"/>
                    <a:pt x="26714" y="7608"/>
                  </a:cubicBezTo>
                  <a:cubicBezTo>
                    <a:pt x="26354" y="7608"/>
                    <a:pt x="26038" y="7472"/>
                    <a:pt x="25722" y="7288"/>
                  </a:cubicBezTo>
                  <a:cubicBezTo>
                    <a:pt x="23648" y="5934"/>
                    <a:pt x="23418" y="2823"/>
                    <a:pt x="22784" y="1296"/>
                  </a:cubicBezTo>
                  <a:cubicBezTo>
                    <a:pt x="22611" y="835"/>
                    <a:pt x="22352" y="403"/>
                    <a:pt x="220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53"/>
            <p:cNvSpPr/>
            <p:nvPr/>
          </p:nvSpPr>
          <p:spPr>
            <a:xfrm>
              <a:off x="623463" y="3733504"/>
              <a:ext cx="1435788" cy="780365"/>
            </a:xfrm>
            <a:custGeom>
              <a:avLst/>
              <a:gdLst/>
              <a:ahLst/>
              <a:cxnLst/>
              <a:rect l="l" t="t" r="r" b="b"/>
              <a:pathLst>
                <a:path w="41611" h="22616" extrusionOk="0">
                  <a:moveTo>
                    <a:pt x="38493" y="0"/>
                  </a:moveTo>
                  <a:cubicBezTo>
                    <a:pt x="38453" y="0"/>
                    <a:pt x="38431" y="29"/>
                    <a:pt x="38431" y="88"/>
                  </a:cubicBezTo>
                  <a:cubicBezTo>
                    <a:pt x="38431" y="463"/>
                    <a:pt x="38575" y="722"/>
                    <a:pt x="38546" y="1903"/>
                  </a:cubicBezTo>
                  <a:cubicBezTo>
                    <a:pt x="38546" y="2133"/>
                    <a:pt x="38488" y="2335"/>
                    <a:pt x="38459" y="2565"/>
                  </a:cubicBezTo>
                  <a:cubicBezTo>
                    <a:pt x="38200" y="3746"/>
                    <a:pt x="37307" y="4870"/>
                    <a:pt x="35982" y="5907"/>
                  </a:cubicBezTo>
                  <a:cubicBezTo>
                    <a:pt x="34945" y="6713"/>
                    <a:pt x="33649" y="7462"/>
                    <a:pt x="32209" y="8096"/>
                  </a:cubicBezTo>
                  <a:cubicBezTo>
                    <a:pt x="30913" y="8672"/>
                    <a:pt x="29501" y="9219"/>
                    <a:pt x="28032" y="9651"/>
                  </a:cubicBezTo>
                  <a:cubicBezTo>
                    <a:pt x="27053" y="9939"/>
                    <a:pt x="26045" y="10227"/>
                    <a:pt x="25037" y="10458"/>
                  </a:cubicBezTo>
                  <a:cubicBezTo>
                    <a:pt x="23280" y="10832"/>
                    <a:pt x="21551" y="11091"/>
                    <a:pt x="19910" y="11235"/>
                  </a:cubicBezTo>
                  <a:cubicBezTo>
                    <a:pt x="19449" y="11264"/>
                    <a:pt x="19017" y="11322"/>
                    <a:pt x="18585" y="11322"/>
                  </a:cubicBezTo>
                  <a:cubicBezTo>
                    <a:pt x="18277" y="11322"/>
                    <a:pt x="17855" y="11335"/>
                    <a:pt x="17403" y="11335"/>
                  </a:cubicBezTo>
                  <a:cubicBezTo>
                    <a:pt x="17176" y="11335"/>
                    <a:pt x="16943" y="11331"/>
                    <a:pt x="16712" y="11322"/>
                  </a:cubicBezTo>
                  <a:cubicBezTo>
                    <a:pt x="16251" y="11322"/>
                    <a:pt x="15791" y="11322"/>
                    <a:pt x="15503" y="11264"/>
                  </a:cubicBezTo>
                  <a:cubicBezTo>
                    <a:pt x="14437" y="11235"/>
                    <a:pt x="13083" y="11091"/>
                    <a:pt x="11700" y="10832"/>
                  </a:cubicBezTo>
                  <a:cubicBezTo>
                    <a:pt x="10347" y="10602"/>
                    <a:pt x="8935" y="10256"/>
                    <a:pt x="7754" y="9766"/>
                  </a:cubicBezTo>
                  <a:cubicBezTo>
                    <a:pt x="6573" y="9305"/>
                    <a:pt x="5508" y="8672"/>
                    <a:pt x="4903" y="7894"/>
                  </a:cubicBezTo>
                  <a:cubicBezTo>
                    <a:pt x="4787" y="7750"/>
                    <a:pt x="4701" y="7606"/>
                    <a:pt x="4615" y="7462"/>
                  </a:cubicBezTo>
                  <a:cubicBezTo>
                    <a:pt x="3902" y="6179"/>
                    <a:pt x="4064" y="4754"/>
                    <a:pt x="3844" y="4754"/>
                  </a:cubicBezTo>
                  <a:cubicBezTo>
                    <a:pt x="3841" y="4754"/>
                    <a:pt x="3839" y="4754"/>
                    <a:pt x="3837" y="4754"/>
                  </a:cubicBezTo>
                  <a:cubicBezTo>
                    <a:pt x="3750" y="4754"/>
                    <a:pt x="3722" y="4841"/>
                    <a:pt x="3693" y="4898"/>
                  </a:cubicBezTo>
                  <a:cubicBezTo>
                    <a:pt x="1" y="12924"/>
                    <a:pt x="10346" y="22616"/>
                    <a:pt x="21318" y="22616"/>
                  </a:cubicBezTo>
                  <a:cubicBezTo>
                    <a:pt x="22672" y="22616"/>
                    <a:pt x="24035" y="22468"/>
                    <a:pt x="25382" y="22152"/>
                  </a:cubicBezTo>
                  <a:cubicBezTo>
                    <a:pt x="33303" y="20280"/>
                    <a:pt x="38776" y="14433"/>
                    <a:pt x="40447" y="8067"/>
                  </a:cubicBezTo>
                  <a:cubicBezTo>
                    <a:pt x="41610" y="3573"/>
                    <a:pt x="38940" y="0"/>
                    <a:pt x="384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53"/>
            <p:cNvSpPr/>
            <p:nvPr/>
          </p:nvSpPr>
          <p:spPr>
            <a:xfrm>
              <a:off x="1089799" y="4383763"/>
              <a:ext cx="717600" cy="286806"/>
            </a:xfrm>
            <a:custGeom>
              <a:avLst/>
              <a:gdLst/>
              <a:ahLst/>
              <a:cxnLst/>
              <a:rect l="l" t="t" r="r" b="b"/>
              <a:pathLst>
                <a:path w="20797" h="8312" extrusionOk="0">
                  <a:moveTo>
                    <a:pt x="19676" y="1"/>
                  </a:moveTo>
                  <a:cubicBezTo>
                    <a:pt x="19605" y="1"/>
                    <a:pt x="19541" y="54"/>
                    <a:pt x="19414" y="139"/>
                  </a:cubicBezTo>
                  <a:cubicBezTo>
                    <a:pt x="15036" y="3278"/>
                    <a:pt x="11205" y="3624"/>
                    <a:pt x="11090" y="3653"/>
                  </a:cubicBezTo>
                  <a:cubicBezTo>
                    <a:pt x="10859" y="3739"/>
                    <a:pt x="10658" y="3768"/>
                    <a:pt x="10427" y="3797"/>
                  </a:cubicBezTo>
                  <a:cubicBezTo>
                    <a:pt x="10326" y="3811"/>
                    <a:pt x="10218" y="3811"/>
                    <a:pt x="10114" y="3811"/>
                  </a:cubicBezTo>
                  <a:cubicBezTo>
                    <a:pt x="10009" y="3811"/>
                    <a:pt x="9909" y="3811"/>
                    <a:pt x="9822" y="3826"/>
                  </a:cubicBezTo>
                  <a:cubicBezTo>
                    <a:pt x="9057" y="3919"/>
                    <a:pt x="8328" y="3959"/>
                    <a:pt x="7638" y="3959"/>
                  </a:cubicBezTo>
                  <a:cubicBezTo>
                    <a:pt x="4513" y="3959"/>
                    <a:pt x="2191" y="3137"/>
                    <a:pt x="893" y="2760"/>
                  </a:cubicBezTo>
                  <a:cubicBezTo>
                    <a:pt x="819" y="2735"/>
                    <a:pt x="762" y="2722"/>
                    <a:pt x="716" y="2722"/>
                  </a:cubicBezTo>
                  <a:cubicBezTo>
                    <a:pt x="599" y="2722"/>
                    <a:pt x="552" y="2805"/>
                    <a:pt x="490" y="2990"/>
                  </a:cubicBezTo>
                  <a:cubicBezTo>
                    <a:pt x="0" y="4430"/>
                    <a:pt x="58" y="6072"/>
                    <a:pt x="1469" y="6821"/>
                  </a:cubicBezTo>
                  <a:cubicBezTo>
                    <a:pt x="3417" y="7887"/>
                    <a:pt x="5934" y="8311"/>
                    <a:pt x="8324" y="8311"/>
                  </a:cubicBezTo>
                  <a:cubicBezTo>
                    <a:pt x="9292" y="8311"/>
                    <a:pt x="10239" y="8242"/>
                    <a:pt x="11118" y="8117"/>
                  </a:cubicBezTo>
                  <a:cubicBezTo>
                    <a:pt x="12011" y="7973"/>
                    <a:pt x="12155" y="7973"/>
                    <a:pt x="12415" y="7916"/>
                  </a:cubicBezTo>
                  <a:cubicBezTo>
                    <a:pt x="12703" y="7829"/>
                    <a:pt x="13596" y="7628"/>
                    <a:pt x="14402" y="7369"/>
                  </a:cubicBezTo>
                  <a:cubicBezTo>
                    <a:pt x="16447" y="6677"/>
                    <a:pt x="18694" y="5583"/>
                    <a:pt x="20163" y="4027"/>
                  </a:cubicBezTo>
                  <a:cubicBezTo>
                    <a:pt x="20480" y="3710"/>
                    <a:pt x="20653" y="3307"/>
                    <a:pt x="20710" y="2846"/>
                  </a:cubicBezTo>
                  <a:cubicBezTo>
                    <a:pt x="20797" y="2069"/>
                    <a:pt x="20365" y="715"/>
                    <a:pt x="19760" y="23"/>
                  </a:cubicBezTo>
                  <a:cubicBezTo>
                    <a:pt x="19729" y="8"/>
                    <a:pt x="19702" y="1"/>
                    <a:pt x="196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53"/>
            <p:cNvSpPr/>
            <p:nvPr/>
          </p:nvSpPr>
          <p:spPr>
            <a:xfrm>
              <a:off x="1307457" y="4384350"/>
              <a:ext cx="510881" cy="288013"/>
            </a:xfrm>
            <a:custGeom>
              <a:avLst/>
              <a:gdLst/>
              <a:ahLst/>
              <a:cxnLst/>
              <a:rect l="l" t="t" r="r" b="b"/>
              <a:pathLst>
                <a:path w="14806" h="8347" extrusionOk="0">
                  <a:moveTo>
                    <a:pt x="13366" y="0"/>
                  </a:moveTo>
                  <a:cubicBezTo>
                    <a:pt x="13240" y="0"/>
                    <a:pt x="12991" y="256"/>
                    <a:pt x="12011" y="871"/>
                  </a:cubicBezTo>
                  <a:cubicBezTo>
                    <a:pt x="10226" y="2023"/>
                    <a:pt x="8353" y="2772"/>
                    <a:pt x="6942" y="3175"/>
                  </a:cubicBezTo>
                  <a:cubicBezTo>
                    <a:pt x="6654" y="3261"/>
                    <a:pt x="6337" y="3348"/>
                    <a:pt x="6049" y="3434"/>
                  </a:cubicBezTo>
                  <a:cubicBezTo>
                    <a:pt x="5934" y="3463"/>
                    <a:pt x="5847" y="3492"/>
                    <a:pt x="5847" y="3607"/>
                  </a:cubicBezTo>
                  <a:cubicBezTo>
                    <a:pt x="5531" y="5335"/>
                    <a:pt x="4062" y="6631"/>
                    <a:pt x="2448" y="7380"/>
                  </a:cubicBezTo>
                  <a:cubicBezTo>
                    <a:pt x="720" y="8187"/>
                    <a:pt x="29" y="8014"/>
                    <a:pt x="0" y="8216"/>
                  </a:cubicBezTo>
                  <a:cubicBezTo>
                    <a:pt x="0" y="8244"/>
                    <a:pt x="58" y="8244"/>
                    <a:pt x="87" y="8244"/>
                  </a:cubicBezTo>
                  <a:cubicBezTo>
                    <a:pt x="720" y="8321"/>
                    <a:pt x="1316" y="8347"/>
                    <a:pt x="1889" y="8347"/>
                  </a:cubicBezTo>
                  <a:cubicBezTo>
                    <a:pt x="2176" y="8347"/>
                    <a:pt x="2458" y="8340"/>
                    <a:pt x="2737" y="8331"/>
                  </a:cubicBezTo>
                  <a:cubicBezTo>
                    <a:pt x="3831" y="8302"/>
                    <a:pt x="3687" y="8302"/>
                    <a:pt x="4810" y="8158"/>
                  </a:cubicBezTo>
                  <a:cubicBezTo>
                    <a:pt x="5703" y="8014"/>
                    <a:pt x="5847" y="8014"/>
                    <a:pt x="6107" y="7928"/>
                  </a:cubicBezTo>
                  <a:lnTo>
                    <a:pt x="6971" y="7726"/>
                  </a:lnTo>
                  <a:cubicBezTo>
                    <a:pt x="9390" y="7035"/>
                    <a:pt x="12127" y="5883"/>
                    <a:pt x="13855" y="4039"/>
                  </a:cubicBezTo>
                  <a:cubicBezTo>
                    <a:pt x="14805" y="3002"/>
                    <a:pt x="14402" y="1303"/>
                    <a:pt x="13538" y="179"/>
                  </a:cubicBezTo>
                  <a:cubicBezTo>
                    <a:pt x="13461" y="64"/>
                    <a:pt x="13429" y="0"/>
                    <a:pt x="13366" y="0"/>
                  </a:cubicBez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53"/>
            <p:cNvSpPr/>
            <p:nvPr/>
          </p:nvSpPr>
          <p:spPr>
            <a:xfrm>
              <a:off x="1086797" y="3732365"/>
              <a:ext cx="968072" cy="783091"/>
            </a:xfrm>
            <a:custGeom>
              <a:avLst/>
              <a:gdLst/>
              <a:ahLst/>
              <a:cxnLst/>
              <a:rect l="l" t="t" r="r" b="b"/>
              <a:pathLst>
                <a:path w="28056" h="22695" extrusionOk="0">
                  <a:moveTo>
                    <a:pt x="25069" y="1"/>
                  </a:moveTo>
                  <a:cubicBezTo>
                    <a:pt x="25023" y="1"/>
                    <a:pt x="24999" y="39"/>
                    <a:pt x="25003" y="121"/>
                  </a:cubicBezTo>
                  <a:cubicBezTo>
                    <a:pt x="25031" y="467"/>
                    <a:pt x="25147" y="841"/>
                    <a:pt x="25147" y="1907"/>
                  </a:cubicBezTo>
                  <a:cubicBezTo>
                    <a:pt x="25147" y="2598"/>
                    <a:pt x="24974" y="3232"/>
                    <a:pt x="24542" y="3808"/>
                  </a:cubicBezTo>
                  <a:cubicBezTo>
                    <a:pt x="23130" y="5796"/>
                    <a:pt x="20509" y="7409"/>
                    <a:pt x="18262" y="8359"/>
                  </a:cubicBezTo>
                  <a:cubicBezTo>
                    <a:pt x="17802" y="8532"/>
                    <a:pt x="18205" y="8935"/>
                    <a:pt x="17369" y="11067"/>
                  </a:cubicBezTo>
                  <a:cubicBezTo>
                    <a:pt x="15209" y="16568"/>
                    <a:pt x="8498" y="20774"/>
                    <a:pt x="2651" y="21091"/>
                  </a:cubicBezTo>
                  <a:cubicBezTo>
                    <a:pt x="2077" y="21118"/>
                    <a:pt x="1635" y="21127"/>
                    <a:pt x="1293" y="21127"/>
                  </a:cubicBezTo>
                  <a:cubicBezTo>
                    <a:pt x="448" y="21127"/>
                    <a:pt x="216" y="21068"/>
                    <a:pt x="135" y="21068"/>
                  </a:cubicBezTo>
                  <a:cubicBezTo>
                    <a:pt x="109" y="21068"/>
                    <a:pt x="98" y="21074"/>
                    <a:pt x="87" y="21091"/>
                  </a:cubicBezTo>
                  <a:cubicBezTo>
                    <a:pt x="1" y="21321"/>
                    <a:pt x="3889" y="22617"/>
                    <a:pt x="7144" y="22675"/>
                  </a:cubicBezTo>
                  <a:cubicBezTo>
                    <a:pt x="7539" y="22689"/>
                    <a:pt x="7852" y="22694"/>
                    <a:pt x="8108" y="22694"/>
                  </a:cubicBezTo>
                  <a:cubicBezTo>
                    <a:pt x="8917" y="22694"/>
                    <a:pt x="9155" y="22639"/>
                    <a:pt x="9592" y="22617"/>
                  </a:cubicBezTo>
                  <a:cubicBezTo>
                    <a:pt x="9880" y="22617"/>
                    <a:pt x="11637" y="22329"/>
                    <a:pt x="11954" y="22243"/>
                  </a:cubicBezTo>
                  <a:cubicBezTo>
                    <a:pt x="12530" y="22099"/>
                    <a:pt x="13078" y="21955"/>
                    <a:pt x="13625" y="21811"/>
                  </a:cubicBezTo>
                  <a:cubicBezTo>
                    <a:pt x="22842" y="19045"/>
                    <a:pt x="28056" y="10059"/>
                    <a:pt x="27192" y="4355"/>
                  </a:cubicBezTo>
                  <a:cubicBezTo>
                    <a:pt x="26813" y="1957"/>
                    <a:pt x="25394" y="1"/>
                    <a:pt x="25069" y="1"/>
                  </a:cubicBez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53"/>
            <p:cNvSpPr/>
            <p:nvPr/>
          </p:nvSpPr>
          <p:spPr>
            <a:xfrm>
              <a:off x="795954" y="4080976"/>
              <a:ext cx="289083" cy="280043"/>
            </a:xfrm>
            <a:custGeom>
              <a:avLst/>
              <a:gdLst/>
              <a:ahLst/>
              <a:cxnLst/>
              <a:rect l="l" t="t" r="r" b="b"/>
              <a:pathLst>
                <a:path w="8378" h="8116" extrusionOk="0">
                  <a:moveTo>
                    <a:pt x="398" y="1"/>
                  </a:moveTo>
                  <a:cubicBezTo>
                    <a:pt x="199" y="1"/>
                    <a:pt x="1" y="163"/>
                    <a:pt x="19" y="416"/>
                  </a:cubicBezTo>
                  <a:cubicBezTo>
                    <a:pt x="364" y="4017"/>
                    <a:pt x="4253" y="7445"/>
                    <a:pt x="7796" y="8107"/>
                  </a:cubicBezTo>
                  <a:cubicBezTo>
                    <a:pt x="7824" y="8113"/>
                    <a:pt x="7850" y="8116"/>
                    <a:pt x="7876" y="8116"/>
                  </a:cubicBezTo>
                  <a:cubicBezTo>
                    <a:pt x="8224" y="8116"/>
                    <a:pt x="8377" y="7602"/>
                    <a:pt x="8055" y="7387"/>
                  </a:cubicBezTo>
                  <a:lnTo>
                    <a:pt x="8055" y="7387"/>
                  </a:lnTo>
                  <a:cubicBezTo>
                    <a:pt x="8060" y="7390"/>
                    <a:pt x="8062" y="7392"/>
                    <a:pt x="8061" y="7392"/>
                  </a:cubicBezTo>
                  <a:cubicBezTo>
                    <a:pt x="8022" y="7392"/>
                    <a:pt x="4417" y="5430"/>
                    <a:pt x="2064" y="2433"/>
                  </a:cubicBezTo>
                  <a:cubicBezTo>
                    <a:pt x="1517" y="1713"/>
                    <a:pt x="710" y="244"/>
                    <a:pt x="710" y="186"/>
                  </a:cubicBezTo>
                  <a:cubicBezTo>
                    <a:pt x="635" y="58"/>
                    <a:pt x="516" y="1"/>
                    <a:pt x="3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53"/>
            <p:cNvSpPr/>
            <p:nvPr/>
          </p:nvSpPr>
          <p:spPr>
            <a:xfrm>
              <a:off x="1157912" y="4328140"/>
              <a:ext cx="181358" cy="99029"/>
            </a:xfrm>
            <a:custGeom>
              <a:avLst/>
              <a:gdLst/>
              <a:ahLst/>
              <a:cxnLst/>
              <a:rect l="l" t="t" r="r" b="b"/>
              <a:pathLst>
                <a:path w="5256" h="2870" extrusionOk="0">
                  <a:moveTo>
                    <a:pt x="2982" y="1"/>
                  </a:moveTo>
                  <a:cubicBezTo>
                    <a:pt x="2081" y="1"/>
                    <a:pt x="1131" y="354"/>
                    <a:pt x="647" y="1059"/>
                  </a:cubicBezTo>
                  <a:cubicBezTo>
                    <a:pt x="1" y="2029"/>
                    <a:pt x="983" y="2870"/>
                    <a:pt x="2351" y="2870"/>
                  </a:cubicBezTo>
                  <a:cubicBezTo>
                    <a:pt x="2811" y="2870"/>
                    <a:pt x="3315" y="2775"/>
                    <a:pt x="3816" y="2557"/>
                  </a:cubicBezTo>
                  <a:cubicBezTo>
                    <a:pt x="5256" y="1895"/>
                    <a:pt x="5141" y="627"/>
                    <a:pt x="4075" y="195"/>
                  </a:cubicBezTo>
                  <a:cubicBezTo>
                    <a:pt x="3747" y="66"/>
                    <a:pt x="3369" y="1"/>
                    <a:pt x="2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53"/>
            <p:cNvSpPr/>
            <p:nvPr/>
          </p:nvSpPr>
          <p:spPr>
            <a:xfrm>
              <a:off x="1519146" y="4277382"/>
              <a:ext cx="190571" cy="98443"/>
            </a:xfrm>
            <a:custGeom>
              <a:avLst/>
              <a:gdLst/>
              <a:ahLst/>
              <a:cxnLst/>
              <a:rect l="l" t="t" r="r" b="b"/>
              <a:pathLst>
                <a:path w="5523" h="2853" extrusionOk="0">
                  <a:moveTo>
                    <a:pt x="2876" y="0"/>
                  </a:moveTo>
                  <a:cubicBezTo>
                    <a:pt x="2157" y="0"/>
                    <a:pt x="1416" y="231"/>
                    <a:pt x="922" y="629"/>
                  </a:cubicBezTo>
                  <a:cubicBezTo>
                    <a:pt x="0" y="1349"/>
                    <a:pt x="260" y="2617"/>
                    <a:pt x="1815" y="2818"/>
                  </a:cubicBezTo>
                  <a:cubicBezTo>
                    <a:pt x="1986" y="2841"/>
                    <a:pt x="2153" y="2852"/>
                    <a:pt x="2316" y="2852"/>
                  </a:cubicBezTo>
                  <a:cubicBezTo>
                    <a:pt x="4196" y="2852"/>
                    <a:pt x="5523" y="1413"/>
                    <a:pt x="4436" y="485"/>
                  </a:cubicBezTo>
                  <a:cubicBezTo>
                    <a:pt x="4024" y="151"/>
                    <a:pt x="3457" y="0"/>
                    <a:pt x="28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53"/>
            <p:cNvSpPr/>
            <p:nvPr/>
          </p:nvSpPr>
          <p:spPr>
            <a:xfrm>
              <a:off x="1513177" y="3820355"/>
              <a:ext cx="241535" cy="246193"/>
            </a:xfrm>
            <a:custGeom>
              <a:avLst/>
              <a:gdLst/>
              <a:ahLst/>
              <a:cxnLst/>
              <a:rect l="l" t="t" r="r" b="b"/>
              <a:pathLst>
                <a:path w="7000" h="7135" extrusionOk="0">
                  <a:moveTo>
                    <a:pt x="3351" y="0"/>
                  </a:moveTo>
                  <a:cubicBezTo>
                    <a:pt x="2080" y="0"/>
                    <a:pt x="836" y="788"/>
                    <a:pt x="433" y="2151"/>
                  </a:cubicBezTo>
                  <a:cubicBezTo>
                    <a:pt x="1" y="3591"/>
                    <a:pt x="260" y="5694"/>
                    <a:pt x="1470" y="6702"/>
                  </a:cubicBezTo>
                  <a:cubicBezTo>
                    <a:pt x="1700" y="6875"/>
                    <a:pt x="1959" y="7019"/>
                    <a:pt x="2190" y="7134"/>
                  </a:cubicBezTo>
                  <a:lnTo>
                    <a:pt x="2247" y="7134"/>
                  </a:lnTo>
                  <a:cubicBezTo>
                    <a:pt x="3716" y="6702"/>
                    <a:pt x="5128" y="6155"/>
                    <a:pt x="6424" y="5579"/>
                  </a:cubicBezTo>
                  <a:cubicBezTo>
                    <a:pt x="7000" y="4196"/>
                    <a:pt x="6568" y="2122"/>
                    <a:pt x="5733" y="1114"/>
                  </a:cubicBezTo>
                  <a:cubicBezTo>
                    <a:pt x="5272" y="538"/>
                    <a:pt x="4580" y="192"/>
                    <a:pt x="3889" y="48"/>
                  </a:cubicBezTo>
                  <a:cubicBezTo>
                    <a:pt x="3711" y="16"/>
                    <a:pt x="3530" y="0"/>
                    <a:pt x="33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53"/>
            <p:cNvSpPr/>
            <p:nvPr/>
          </p:nvSpPr>
          <p:spPr>
            <a:xfrm>
              <a:off x="1001328" y="3910311"/>
              <a:ext cx="246504" cy="216864"/>
            </a:xfrm>
            <a:custGeom>
              <a:avLst/>
              <a:gdLst/>
              <a:ahLst/>
              <a:cxnLst/>
              <a:rect l="l" t="t" r="r" b="b"/>
              <a:pathLst>
                <a:path w="7144" h="6285" extrusionOk="0">
                  <a:moveTo>
                    <a:pt x="4070" y="1"/>
                  </a:moveTo>
                  <a:cubicBezTo>
                    <a:pt x="3472" y="1"/>
                    <a:pt x="2859" y="180"/>
                    <a:pt x="2305" y="581"/>
                  </a:cubicBezTo>
                  <a:cubicBezTo>
                    <a:pt x="1066" y="1416"/>
                    <a:pt x="0" y="3231"/>
                    <a:pt x="346" y="4815"/>
                  </a:cubicBezTo>
                  <a:cubicBezTo>
                    <a:pt x="433" y="5103"/>
                    <a:pt x="519" y="5362"/>
                    <a:pt x="634" y="5622"/>
                  </a:cubicBezTo>
                  <a:cubicBezTo>
                    <a:pt x="692" y="5679"/>
                    <a:pt x="721" y="5737"/>
                    <a:pt x="778" y="5823"/>
                  </a:cubicBezTo>
                  <a:cubicBezTo>
                    <a:pt x="2190" y="6083"/>
                    <a:pt x="3515" y="6227"/>
                    <a:pt x="4580" y="6255"/>
                  </a:cubicBezTo>
                  <a:cubicBezTo>
                    <a:pt x="4868" y="6255"/>
                    <a:pt x="5300" y="6284"/>
                    <a:pt x="5790" y="6284"/>
                  </a:cubicBezTo>
                  <a:cubicBezTo>
                    <a:pt x="6597" y="5362"/>
                    <a:pt x="7144" y="4037"/>
                    <a:pt x="7144" y="3029"/>
                  </a:cubicBezTo>
                  <a:cubicBezTo>
                    <a:pt x="7144" y="2223"/>
                    <a:pt x="6798" y="1532"/>
                    <a:pt x="6337" y="984"/>
                  </a:cubicBezTo>
                  <a:cubicBezTo>
                    <a:pt x="5759" y="372"/>
                    <a:pt x="4930" y="1"/>
                    <a:pt x="40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53"/>
            <p:cNvSpPr/>
            <p:nvPr/>
          </p:nvSpPr>
          <p:spPr>
            <a:xfrm>
              <a:off x="1279612" y="3930186"/>
              <a:ext cx="221660" cy="193987"/>
            </a:xfrm>
            <a:custGeom>
              <a:avLst/>
              <a:gdLst/>
              <a:ahLst/>
              <a:cxnLst/>
              <a:rect l="l" t="t" r="r" b="b"/>
              <a:pathLst>
                <a:path w="6424" h="5622" extrusionOk="0">
                  <a:moveTo>
                    <a:pt x="3495" y="0"/>
                  </a:moveTo>
                  <a:cubicBezTo>
                    <a:pt x="2656" y="0"/>
                    <a:pt x="1808" y="369"/>
                    <a:pt x="1239" y="1157"/>
                  </a:cubicBezTo>
                  <a:cubicBezTo>
                    <a:pt x="433" y="2252"/>
                    <a:pt x="1" y="4124"/>
                    <a:pt x="750" y="5391"/>
                  </a:cubicBezTo>
                  <a:cubicBezTo>
                    <a:pt x="807" y="5478"/>
                    <a:pt x="836" y="5535"/>
                    <a:pt x="894" y="5622"/>
                  </a:cubicBezTo>
                  <a:cubicBezTo>
                    <a:pt x="2535" y="5478"/>
                    <a:pt x="4264" y="5219"/>
                    <a:pt x="6021" y="4815"/>
                  </a:cubicBezTo>
                  <a:cubicBezTo>
                    <a:pt x="6366" y="3836"/>
                    <a:pt x="6424" y="2655"/>
                    <a:pt x="6165" y="1877"/>
                  </a:cubicBezTo>
                  <a:cubicBezTo>
                    <a:pt x="5905" y="1186"/>
                    <a:pt x="5445" y="639"/>
                    <a:pt x="4869" y="351"/>
                  </a:cubicBezTo>
                  <a:cubicBezTo>
                    <a:pt x="4450" y="120"/>
                    <a:pt x="3974"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53"/>
            <p:cNvSpPr/>
            <p:nvPr/>
          </p:nvSpPr>
          <p:spPr>
            <a:xfrm>
              <a:off x="779702" y="3840437"/>
              <a:ext cx="216691" cy="232046"/>
            </a:xfrm>
            <a:custGeom>
              <a:avLst/>
              <a:gdLst/>
              <a:ahLst/>
              <a:cxnLst/>
              <a:rect l="l" t="t" r="r" b="b"/>
              <a:pathLst>
                <a:path w="6280" h="6725" extrusionOk="0">
                  <a:moveTo>
                    <a:pt x="3112" y="1"/>
                  </a:moveTo>
                  <a:cubicBezTo>
                    <a:pt x="2108" y="1"/>
                    <a:pt x="1114" y="514"/>
                    <a:pt x="634" y="1540"/>
                  </a:cubicBezTo>
                  <a:cubicBezTo>
                    <a:pt x="173" y="2491"/>
                    <a:pt x="0" y="3816"/>
                    <a:pt x="375" y="4853"/>
                  </a:cubicBezTo>
                  <a:cubicBezTo>
                    <a:pt x="980" y="5630"/>
                    <a:pt x="2045" y="6235"/>
                    <a:pt x="3226" y="6725"/>
                  </a:cubicBezTo>
                  <a:cubicBezTo>
                    <a:pt x="3802" y="6696"/>
                    <a:pt x="4378" y="6552"/>
                    <a:pt x="4839" y="6235"/>
                  </a:cubicBezTo>
                  <a:cubicBezTo>
                    <a:pt x="6222" y="5342"/>
                    <a:pt x="6279" y="2692"/>
                    <a:pt x="5559" y="1396"/>
                  </a:cubicBezTo>
                  <a:cubicBezTo>
                    <a:pt x="5214" y="791"/>
                    <a:pt x="4666" y="359"/>
                    <a:pt x="4062" y="158"/>
                  </a:cubicBezTo>
                  <a:cubicBezTo>
                    <a:pt x="3755" y="53"/>
                    <a:pt x="3433" y="1"/>
                    <a:pt x="31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53"/>
            <p:cNvSpPr/>
            <p:nvPr/>
          </p:nvSpPr>
          <p:spPr>
            <a:xfrm>
              <a:off x="1740773" y="3708660"/>
              <a:ext cx="210757" cy="231770"/>
            </a:xfrm>
            <a:custGeom>
              <a:avLst/>
              <a:gdLst/>
              <a:ahLst/>
              <a:cxnLst/>
              <a:rect l="l" t="t" r="r" b="b"/>
              <a:pathLst>
                <a:path w="6108" h="6717" extrusionOk="0">
                  <a:moveTo>
                    <a:pt x="2992" y="1"/>
                  </a:moveTo>
                  <a:cubicBezTo>
                    <a:pt x="1689" y="1"/>
                    <a:pt x="429" y="889"/>
                    <a:pt x="202" y="2335"/>
                  </a:cubicBezTo>
                  <a:cubicBezTo>
                    <a:pt x="1" y="3660"/>
                    <a:pt x="490" y="5532"/>
                    <a:pt x="1729" y="6339"/>
                  </a:cubicBezTo>
                  <a:cubicBezTo>
                    <a:pt x="1931" y="6483"/>
                    <a:pt x="2161" y="6598"/>
                    <a:pt x="2449" y="6627"/>
                  </a:cubicBezTo>
                  <a:cubicBezTo>
                    <a:pt x="2634" y="6688"/>
                    <a:pt x="2844" y="6717"/>
                    <a:pt x="3061" y="6717"/>
                  </a:cubicBezTo>
                  <a:cubicBezTo>
                    <a:pt x="3250" y="6717"/>
                    <a:pt x="3443" y="6696"/>
                    <a:pt x="3630" y="6655"/>
                  </a:cubicBezTo>
                  <a:cubicBezTo>
                    <a:pt x="4955" y="5618"/>
                    <a:pt x="5848" y="4495"/>
                    <a:pt x="6107" y="3314"/>
                  </a:cubicBezTo>
                  <a:cubicBezTo>
                    <a:pt x="5934" y="2306"/>
                    <a:pt x="5473" y="1298"/>
                    <a:pt x="4897" y="751"/>
                  </a:cubicBezTo>
                  <a:cubicBezTo>
                    <a:pt x="4350" y="261"/>
                    <a:pt x="3688" y="2"/>
                    <a:pt x="3054" y="2"/>
                  </a:cubicBezTo>
                  <a:cubicBezTo>
                    <a:pt x="3033" y="1"/>
                    <a:pt x="3012" y="1"/>
                    <a:pt x="29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53"/>
            <p:cNvSpPr/>
            <p:nvPr/>
          </p:nvSpPr>
          <p:spPr>
            <a:xfrm>
              <a:off x="770730" y="3016925"/>
              <a:ext cx="1080386" cy="885467"/>
            </a:xfrm>
            <a:custGeom>
              <a:avLst/>
              <a:gdLst/>
              <a:ahLst/>
              <a:cxnLst/>
              <a:rect l="l" t="t" r="r" b="b"/>
              <a:pathLst>
                <a:path w="31311" h="25662" extrusionOk="0">
                  <a:moveTo>
                    <a:pt x="12243" y="1"/>
                  </a:moveTo>
                  <a:cubicBezTo>
                    <a:pt x="11148" y="347"/>
                    <a:pt x="9938" y="1009"/>
                    <a:pt x="9017" y="1614"/>
                  </a:cubicBezTo>
                  <a:cubicBezTo>
                    <a:pt x="4034" y="5071"/>
                    <a:pt x="1" y="12272"/>
                    <a:pt x="145" y="18090"/>
                  </a:cubicBezTo>
                  <a:cubicBezTo>
                    <a:pt x="145" y="18954"/>
                    <a:pt x="375" y="19645"/>
                    <a:pt x="721" y="20106"/>
                  </a:cubicBezTo>
                  <a:cubicBezTo>
                    <a:pt x="1077" y="20601"/>
                    <a:pt x="1553" y="20855"/>
                    <a:pt x="2027" y="20855"/>
                  </a:cubicBezTo>
                  <a:cubicBezTo>
                    <a:pt x="3125" y="20855"/>
                    <a:pt x="4208" y="19490"/>
                    <a:pt x="3745" y="16592"/>
                  </a:cubicBezTo>
                  <a:cubicBezTo>
                    <a:pt x="3630" y="15901"/>
                    <a:pt x="3889" y="15008"/>
                    <a:pt x="4638" y="14835"/>
                  </a:cubicBezTo>
                  <a:cubicBezTo>
                    <a:pt x="4737" y="14806"/>
                    <a:pt x="4834" y="14792"/>
                    <a:pt x="4926" y="14792"/>
                  </a:cubicBezTo>
                  <a:cubicBezTo>
                    <a:pt x="5293" y="14792"/>
                    <a:pt x="5601" y="15009"/>
                    <a:pt x="5762" y="15354"/>
                  </a:cubicBezTo>
                  <a:cubicBezTo>
                    <a:pt x="6107" y="16160"/>
                    <a:pt x="5819" y="17456"/>
                    <a:pt x="5503" y="18292"/>
                  </a:cubicBezTo>
                  <a:cubicBezTo>
                    <a:pt x="3930" y="22137"/>
                    <a:pt x="5774" y="23522"/>
                    <a:pt x="7440" y="23522"/>
                  </a:cubicBezTo>
                  <a:cubicBezTo>
                    <a:pt x="8032" y="23522"/>
                    <a:pt x="8602" y="23347"/>
                    <a:pt x="8988" y="23044"/>
                  </a:cubicBezTo>
                  <a:cubicBezTo>
                    <a:pt x="10111" y="22123"/>
                    <a:pt x="10255" y="20481"/>
                    <a:pt x="10169" y="19041"/>
                  </a:cubicBezTo>
                  <a:cubicBezTo>
                    <a:pt x="10111" y="17773"/>
                    <a:pt x="9794" y="16707"/>
                    <a:pt x="9996" y="15325"/>
                  </a:cubicBezTo>
                  <a:cubicBezTo>
                    <a:pt x="10140" y="14403"/>
                    <a:pt x="10572" y="13193"/>
                    <a:pt x="11407" y="12819"/>
                  </a:cubicBezTo>
                  <a:cubicBezTo>
                    <a:pt x="11559" y="12738"/>
                    <a:pt x="11717" y="12703"/>
                    <a:pt x="11874" y="12703"/>
                  </a:cubicBezTo>
                  <a:cubicBezTo>
                    <a:pt x="12165" y="12703"/>
                    <a:pt x="12450" y="12823"/>
                    <a:pt x="12675" y="12992"/>
                  </a:cubicBezTo>
                  <a:cubicBezTo>
                    <a:pt x="13539" y="13712"/>
                    <a:pt x="13769" y="14979"/>
                    <a:pt x="13740" y="16074"/>
                  </a:cubicBezTo>
                  <a:cubicBezTo>
                    <a:pt x="13683" y="19473"/>
                    <a:pt x="12300" y="20654"/>
                    <a:pt x="12675" y="22958"/>
                  </a:cubicBezTo>
                  <a:cubicBezTo>
                    <a:pt x="12704" y="23188"/>
                    <a:pt x="12732" y="23476"/>
                    <a:pt x="12848" y="23764"/>
                  </a:cubicBezTo>
                  <a:cubicBezTo>
                    <a:pt x="13417" y="25204"/>
                    <a:pt x="14551" y="25661"/>
                    <a:pt x="15593" y="25661"/>
                  </a:cubicBezTo>
                  <a:cubicBezTo>
                    <a:pt x="16343" y="25661"/>
                    <a:pt x="17046" y="25424"/>
                    <a:pt x="17456" y="25147"/>
                  </a:cubicBezTo>
                  <a:cubicBezTo>
                    <a:pt x="18436" y="24513"/>
                    <a:pt x="18637" y="23102"/>
                    <a:pt x="18580" y="21950"/>
                  </a:cubicBezTo>
                  <a:cubicBezTo>
                    <a:pt x="18349" y="19069"/>
                    <a:pt x="17139" y="17946"/>
                    <a:pt x="17485" y="15872"/>
                  </a:cubicBezTo>
                  <a:cubicBezTo>
                    <a:pt x="17569" y="15338"/>
                    <a:pt x="17983" y="14776"/>
                    <a:pt x="18565" y="14776"/>
                  </a:cubicBezTo>
                  <a:cubicBezTo>
                    <a:pt x="18579" y="14776"/>
                    <a:pt x="18594" y="14777"/>
                    <a:pt x="18608" y="14778"/>
                  </a:cubicBezTo>
                  <a:cubicBezTo>
                    <a:pt x="19242" y="14835"/>
                    <a:pt x="19617" y="15181"/>
                    <a:pt x="19876" y="15757"/>
                  </a:cubicBezTo>
                  <a:cubicBezTo>
                    <a:pt x="20106" y="16333"/>
                    <a:pt x="20020" y="16736"/>
                    <a:pt x="20250" y="17485"/>
                  </a:cubicBezTo>
                  <a:cubicBezTo>
                    <a:pt x="20538" y="18349"/>
                    <a:pt x="21057" y="19098"/>
                    <a:pt x="21719" y="19473"/>
                  </a:cubicBezTo>
                  <a:cubicBezTo>
                    <a:pt x="21972" y="19599"/>
                    <a:pt x="22225" y="19679"/>
                    <a:pt x="22501" y="19679"/>
                  </a:cubicBezTo>
                  <a:cubicBezTo>
                    <a:pt x="22602" y="19679"/>
                    <a:pt x="22706" y="19669"/>
                    <a:pt x="22814" y="19645"/>
                  </a:cubicBezTo>
                  <a:cubicBezTo>
                    <a:pt x="23332" y="19588"/>
                    <a:pt x="23793" y="19501"/>
                    <a:pt x="24254" y="18810"/>
                  </a:cubicBezTo>
                  <a:cubicBezTo>
                    <a:pt x="24945" y="17802"/>
                    <a:pt x="24657" y="16333"/>
                    <a:pt x="24225" y="15210"/>
                  </a:cubicBezTo>
                  <a:cubicBezTo>
                    <a:pt x="24081" y="14835"/>
                    <a:pt x="23851" y="14403"/>
                    <a:pt x="23649" y="14000"/>
                  </a:cubicBezTo>
                  <a:cubicBezTo>
                    <a:pt x="23217" y="13164"/>
                    <a:pt x="22699" y="12416"/>
                    <a:pt x="22526" y="12185"/>
                  </a:cubicBezTo>
                  <a:cubicBezTo>
                    <a:pt x="22094" y="11667"/>
                    <a:pt x="21489" y="10687"/>
                    <a:pt x="21546" y="9967"/>
                  </a:cubicBezTo>
                  <a:cubicBezTo>
                    <a:pt x="21604" y="9679"/>
                    <a:pt x="21834" y="9391"/>
                    <a:pt x="22122" y="9362"/>
                  </a:cubicBezTo>
                  <a:cubicBezTo>
                    <a:pt x="22353" y="9362"/>
                    <a:pt x="22526" y="9362"/>
                    <a:pt x="22699" y="9391"/>
                  </a:cubicBezTo>
                  <a:cubicBezTo>
                    <a:pt x="23390" y="9564"/>
                    <a:pt x="23937" y="9996"/>
                    <a:pt x="24369" y="10543"/>
                  </a:cubicBezTo>
                  <a:cubicBezTo>
                    <a:pt x="24657" y="10947"/>
                    <a:pt x="24859" y="11379"/>
                    <a:pt x="25089" y="11839"/>
                  </a:cubicBezTo>
                  <a:cubicBezTo>
                    <a:pt x="25723" y="13366"/>
                    <a:pt x="25953" y="16477"/>
                    <a:pt x="28027" y="17831"/>
                  </a:cubicBezTo>
                  <a:cubicBezTo>
                    <a:pt x="28373" y="18032"/>
                    <a:pt x="28719" y="18148"/>
                    <a:pt x="29122" y="18148"/>
                  </a:cubicBezTo>
                  <a:cubicBezTo>
                    <a:pt x="29986" y="18119"/>
                    <a:pt x="30677" y="17860"/>
                    <a:pt x="31023" y="17053"/>
                  </a:cubicBezTo>
                  <a:cubicBezTo>
                    <a:pt x="31311" y="16391"/>
                    <a:pt x="31282" y="15814"/>
                    <a:pt x="31282" y="15152"/>
                  </a:cubicBezTo>
                  <a:lnTo>
                    <a:pt x="31282" y="14864"/>
                  </a:lnTo>
                  <a:cubicBezTo>
                    <a:pt x="31253" y="14691"/>
                    <a:pt x="31196" y="14835"/>
                    <a:pt x="31138" y="14317"/>
                  </a:cubicBezTo>
                  <a:cubicBezTo>
                    <a:pt x="30994" y="13597"/>
                    <a:pt x="30389" y="12012"/>
                    <a:pt x="30044" y="11292"/>
                  </a:cubicBezTo>
                  <a:cubicBezTo>
                    <a:pt x="29122" y="9276"/>
                    <a:pt x="27739" y="7202"/>
                    <a:pt x="26069" y="5416"/>
                  </a:cubicBezTo>
                  <a:lnTo>
                    <a:pt x="25953" y="5416"/>
                  </a:lnTo>
                  <a:cubicBezTo>
                    <a:pt x="25205" y="5387"/>
                    <a:pt x="24657" y="4984"/>
                    <a:pt x="24196" y="4696"/>
                  </a:cubicBezTo>
                  <a:cubicBezTo>
                    <a:pt x="24159" y="4680"/>
                    <a:pt x="24128" y="4673"/>
                    <a:pt x="24103" y="4673"/>
                  </a:cubicBezTo>
                  <a:cubicBezTo>
                    <a:pt x="23990" y="4673"/>
                    <a:pt x="23968" y="4809"/>
                    <a:pt x="23851" y="4926"/>
                  </a:cubicBezTo>
                  <a:cubicBezTo>
                    <a:pt x="23707" y="5099"/>
                    <a:pt x="23534" y="5272"/>
                    <a:pt x="23332" y="5359"/>
                  </a:cubicBezTo>
                  <a:cubicBezTo>
                    <a:pt x="23156" y="5416"/>
                    <a:pt x="22988" y="5442"/>
                    <a:pt x="22829" y="5442"/>
                  </a:cubicBezTo>
                  <a:cubicBezTo>
                    <a:pt x="22023" y="5442"/>
                    <a:pt x="21422" y="4769"/>
                    <a:pt x="20942" y="3976"/>
                  </a:cubicBezTo>
                  <a:cubicBezTo>
                    <a:pt x="20907" y="3927"/>
                    <a:pt x="20874" y="3909"/>
                    <a:pt x="20837" y="3909"/>
                  </a:cubicBezTo>
                  <a:cubicBezTo>
                    <a:pt x="20720" y="3909"/>
                    <a:pt x="20564" y="4091"/>
                    <a:pt x="20193" y="4091"/>
                  </a:cubicBezTo>
                  <a:cubicBezTo>
                    <a:pt x="19472" y="4091"/>
                    <a:pt x="18925" y="3515"/>
                    <a:pt x="18637" y="2766"/>
                  </a:cubicBezTo>
                  <a:cubicBezTo>
                    <a:pt x="18493" y="2795"/>
                    <a:pt x="18378" y="2824"/>
                    <a:pt x="18234" y="2824"/>
                  </a:cubicBezTo>
                  <a:cubicBezTo>
                    <a:pt x="18196" y="2828"/>
                    <a:pt x="18160" y="2830"/>
                    <a:pt x="18126" y="2830"/>
                  </a:cubicBezTo>
                  <a:cubicBezTo>
                    <a:pt x="17820" y="2830"/>
                    <a:pt x="17677" y="2674"/>
                    <a:pt x="17571" y="2674"/>
                  </a:cubicBezTo>
                  <a:cubicBezTo>
                    <a:pt x="17530" y="2674"/>
                    <a:pt x="17494" y="2698"/>
                    <a:pt x="17456" y="2766"/>
                  </a:cubicBezTo>
                  <a:cubicBezTo>
                    <a:pt x="16987" y="3630"/>
                    <a:pt x="16370" y="4388"/>
                    <a:pt x="15497" y="4388"/>
                  </a:cubicBezTo>
                  <a:cubicBezTo>
                    <a:pt x="15351" y="4388"/>
                    <a:pt x="15197" y="4367"/>
                    <a:pt x="15037" y="4322"/>
                  </a:cubicBezTo>
                  <a:cubicBezTo>
                    <a:pt x="14777" y="4235"/>
                    <a:pt x="14605" y="4062"/>
                    <a:pt x="14432" y="3890"/>
                  </a:cubicBezTo>
                  <a:cubicBezTo>
                    <a:pt x="14301" y="3780"/>
                    <a:pt x="14269" y="3638"/>
                    <a:pt x="14174" y="3638"/>
                  </a:cubicBezTo>
                  <a:cubicBezTo>
                    <a:pt x="14143" y="3638"/>
                    <a:pt x="14106" y="3653"/>
                    <a:pt x="14057" y="3688"/>
                  </a:cubicBezTo>
                  <a:cubicBezTo>
                    <a:pt x="13596" y="4034"/>
                    <a:pt x="13049" y="4494"/>
                    <a:pt x="12243" y="4552"/>
                  </a:cubicBezTo>
                  <a:lnTo>
                    <a:pt x="11955" y="4552"/>
                  </a:lnTo>
                  <a:cubicBezTo>
                    <a:pt x="11321" y="4494"/>
                    <a:pt x="11004" y="3918"/>
                    <a:pt x="11235" y="3342"/>
                  </a:cubicBezTo>
                  <a:cubicBezTo>
                    <a:pt x="11551" y="2507"/>
                    <a:pt x="12185" y="2161"/>
                    <a:pt x="12675" y="1816"/>
                  </a:cubicBezTo>
                  <a:cubicBezTo>
                    <a:pt x="12905" y="1643"/>
                    <a:pt x="12560" y="1585"/>
                    <a:pt x="12300" y="1326"/>
                  </a:cubicBezTo>
                  <a:cubicBezTo>
                    <a:pt x="11983" y="1038"/>
                    <a:pt x="11897" y="433"/>
                    <a:pt x="12185" y="30"/>
                  </a:cubicBezTo>
                  <a:lnTo>
                    <a:pt x="1224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53"/>
            <p:cNvSpPr/>
            <p:nvPr/>
          </p:nvSpPr>
          <p:spPr>
            <a:xfrm>
              <a:off x="1091766" y="3257602"/>
              <a:ext cx="76256" cy="65214"/>
            </a:xfrm>
            <a:custGeom>
              <a:avLst/>
              <a:gdLst/>
              <a:ahLst/>
              <a:cxnLst/>
              <a:rect l="l" t="t" r="r" b="b"/>
              <a:pathLst>
                <a:path w="2210" h="1890" extrusionOk="0">
                  <a:moveTo>
                    <a:pt x="1071" y="0"/>
                  </a:moveTo>
                  <a:cubicBezTo>
                    <a:pt x="628" y="0"/>
                    <a:pt x="182" y="279"/>
                    <a:pt x="87" y="803"/>
                  </a:cubicBezTo>
                  <a:cubicBezTo>
                    <a:pt x="1" y="1235"/>
                    <a:pt x="289" y="1696"/>
                    <a:pt x="721" y="1840"/>
                  </a:cubicBezTo>
                  <a:cubicBezTo>
                    <a:pt x="823" y="1874"/>
                    <a:pt x="924" y="1890"/>
                    <a:pt x="1022" y="1890"/>
                  </a:cubicBezTo>
                  <a:cubicBezTo>
                    <a:pt x="1677" y="1890"/>
                    <a:pt x="2210" y="1199"/>
                    <a:pt x="1959" y="573"/>
                  </a:cubicBezTo>
                  <a:cubicBezTo>
                    <a:pt x="1791" y="185"/>
                    <a:pt x="1432" y="0"/>
                    <a:pt x="10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53"/>
            <p:cNvSpPr/>
            <p:nvPr/>
          </p:nvSpPr>
          <p:spPr>
            <a:xfrm>
              <a:off x="988423" y="3637751"/>
              <a:ext cx="76325" cy="65456"/>
            </a:xfrm>
            <a:custGeom>
              <a:avLst/>
              <a:gdLst/>
              <a:ahLst/>
              <a:cxnLst/>
              <a:rect l="l" t="t" r="r" b="b"/>
              <a:pathLst>
                <a:path w="2212" h="1897" extrusionOk="0">
                  <a:moveTo>
                    <a:pt x="1082" y="1"/>
                  </a:moveTo>
                  <a:cubicBezTo>
                    <a:pt x="636" y="1"/>
                    <a:pt x="182" y="281"/>
                    <a:pt x="86" y="789"/>
                  </a:cubicBezTo>
                  <a:cubicBezTo>
                    <a:pt x="0" y="1221"/>
                    <a:pt x="288" y="1711"/>
                    <a:pt x="720" y="1855"/>
                  </a:cubicBezTo>
                  <a:cubicBezTo>
                    <a:pt x="815" y="1883"/>
                    <a:pt x="910" y="1896"/>
                    <a:pt x="1002" y="1896"/>
                  </a:cubicBezTo>
                  <a:cubicBezTo>
                    <a:pt x="1665" y="1896"/>
                    <a:pt x="2212" y="1220"/>
                    <a:pt x="1959" y="588"/>
                  </a:cubicBezTo>
                  <a:cubicBezTo>
                    <a:pt x="1804" y="187"/>
                    <a:pt x="1445" y="1"/>
                    <a:pt x="10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53"/>
            <p:cNvSpPr/>
            <p:nvPr/>
          </p:nvSpPr>
          <p:spPr>
            <a:xfrm>
              <a:off x="1308424" y="3237726"/>
              <a:ext cx="75290" cy="65214"/>
            </a:xfrm>
            <a:custGeom>
              <a:avLst/>
              <a:gdLst/>
              <a:ahLst/>
              <a:cxnLst/>
              <a:rect l="l" t="t" r="r" b="b"/>
              <a:pathLst>
                <a:path w="2182" h="1890" extrusionOk="0">
                  <a:moveTo>
                    <a:pt x="1064" y="0"/>
                  </a:moveTo>
                  <a:cubicBezTo>
                    <a:pt x="622" y="0"/>
                    <a:pt x="170" y="279"/>
                    <a:pt x="59" y="803"/>
                  </a:cubicBezTo>
                  <a:cubicBezTo>
                    <a:pt x="1" y="1235"/>
                    <a:pt x="289" y="1696"/>
                    <a:pt x="721" y="1840"/>
                  </a:cubicBezTo>
                  <a:cubicBezTo>
                    <a:pt x="815" y="1874"/>
                    <a:pt x="911" y="1890"/>
                    <a:pt x="1004" y="1890"/>
                  </a:cubicBezTo>
                  <a:cubicBezTo>
                    <a:pt x="1626" y="1890"/>
                    <a:pt x="2181" y="1198"/>
                    <a:pt x="1931" y="573"/>
                  </a:cubicBezTo>
                  <a:cubicBezTo>
                    <a:pt x="1776" y="185"/>
                    <a:pt x="1423" y="0"/>
                    <a:pt x="10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53"/>
            <p:cNvSpPr/>
            <p:nvPr/>
          </p:nvSpPr>
          <p:spPr>
            <a:xfrm>
              <a:off x="1625491" y="3278374"/>
              <a:ext cx="75255" cy="65318"/>
            </a:xfrm>
            <a:custGeom>
              <a:avLst/>
              <a:gdLst/>
              <a:ahLst/>
              <a:cxnLst/>
              <a:rect l="l" t="t" r="r" b="b"/>
              <a:pathLst>
                <a:path w="2181" h="1893" extrusionOk="0">
                  <a:moveTo>
                    <a:pt x="1063" y="1"/>
                  </a:moveTo>
                  <a:cubicBezTo>
                    <a:pt x="606" y="1"/>
                    <a:pt x="139" y="291"/>
                    <a:pt x="58" y="806"/>
                  </a:cubicBezTo>
                  <a:cubicBezTo>
                    <a:pt x="0" y="1238"/>
                    <a:pt x="288" y="1699"/>
                    <a:pt x="721" y="1843"/>
                  </a:cubicBezTo>
                  <a:cubicBezTo>
                    <a:pt x="819" y="1877"/>
                    <a:pt x="917" y="1893"/>
                    <a:pt x="1012" y="1893"/>
                  </a:cubicBezTo>
                  <a:cubicBezTo>
                    <a:pt x="1648" y="1893"/>
                    <a:pt x="2181" y="1201"/>
                    <a:pt x="1930" y="576"/>
                  </a:cubicBezTo>
                  <a:cubicBezTo>
                    <a:pt x="1778" y="182"/>
                    <a:pt x="1423" y="1"/>
                    <a:pt x="10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53"/>
            <p:cNvSpPr/>
            <p:nvPr/>
          </p:nvSpPr>
          <p:spPr>
            <a:xfrm>
              <a:off x="1467458" y="3262018"/>
              <a:ext cx="57865" cy="50895"/>
            </a:xfrm>
            <a:custGeom>
              <a:avLst/>
              <a:gdLst/>
              <a:ahLst/>
              <a:cxnLst/>
              <a:rect l="l" t="t" r="r" b="b"/>
              <a:pathLst>
                <a:path w="1677" h="1475" extrusionOk="0">
                  <a:moveTo>
                    <a:pt x="778" y="0"/>
                  </a:moveTo>
                  <a:cubicBezTo>
                    <a:pt x="435" y="0"/>
                    <a:pt x="93" y="219"/>
                    <a:pt x="29" y="646"/>
                  </a:cubicBezTo>
                  <a:cubicBezTo>
                    <a:pt x="1" y="963"/>
                    <a:pt x="202" y="1366"/>
                    <a:pt x="548" y="1453"/>
                  </a:cubicBezTo>
                  <a:cubicBezTo>
                    <a:pt x="606" y="1467"/>
                    <a:pt x="665" y="1474"/>
                    <a:pt x="723" y="1474"/>
                  </a:cubicBezTo>
                  <a:cubicBezTo>
                    <a:pt x="1233" y="1474"/>
                    <a:pt x="1677" y="936"/>
                    <a:pt x="1470" y="445"/>
                  </a:cubicBezTo>
                  <a:cubicBezTo>
                    <a:pt x="1340" y="146"/>
                    <a:pt x="1059" y="0"/>
                    <a:pt x="7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53"/>
            <p:cNvSpPr/>
            <p:nvPr/>
          </p:nvSpPr>
          <p:spPr>
            <a:xfrm>
              <a:off x="1218986" y="3367847"/>
              <a:ext cx="57727" cy="51688"/>
            </a:xfrm>
            <a:custGeom>
              <a:avLst/>
              <a:gdLst/>
              <a:ahLst/>
              <a:cxnLst/>
              <a:rect l="l" t="t" r="r" b="b"/>
              <a:pathLst>
                <a:path w="1673" h="1498" extrusionOk="0">
                  <a:moveTo>
                    <a:pt x="777" y="1"/>
                  </a:moveTo>
                  <a:cubicBezTo>
                    <a:pt x="435" y="1"/>
                    <a:pt x="93" y="221"/>
                    <a:pt x="29" y="633"/>
                  </a:cubicBezTo>
                  <a:cubicBezTo>
                    <a:pt x="1" y="949"/>
                    <a:pt x="202" y="1353"/>
                    <a:pt x="548" y="1468"/>
                  </a:cubicBezTo>
                  <a:cubicBezTo>
                    <a:pt x="609" y="1488"/>
                    <a:pt x="672" y="1498"/>
                    <a:pt x="735" y="1498"/>
                  </a:cubicBezTo>
                  <a:cubicBezTo>
                    <a:pt x="1204" y="1498"/>
                    <a:pt x="1673" y="968"/>
                    <a:pt x="1470" y="460"/>
                  </a:cubicBezTo>
                  <a:cubicBezTo>
                    <a:pt x="1340" y="148"/>
                    <a:pt x="1058" y="1"/>
                    <a:pt x="7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53"/>
            <p:cNvSpPr/>
            <p:nvPr/>
          </p:nvSpPr>
          <p:spPr>
            <a:xfrm>
              <a:off x="1506207" y="3542929"/>
              <a:ext cx="56864" cy="51550"/>
            </a:xfrm>
            <a:custGeom>
              <a:avLst/>
              <a:gdLst/>
              <a:ahLst/>
              <a:cxnLst/>
              <a:rect l="l" t="t" r="r" b="b"/>
              <a:pathLst>
                <a:path w="1648" h="1494" extrusionOk="0">
                  <a:moveTo>
                    <a:pt x="779" y="1"/>
                  </a:moveTo>
                  <a:cubicBezTo>
                    <a:pt x="436" y="1"/>
                    <a:pt x="92" y="221"/>
                    <a:pt x="30" y="628"/>
                  </a:cubicBezTo>
                  <a:cubicBezTo>
                    <a:pt x="1" y="945"/>
                    <a:pt x="203" y="1348"/>
                    <a:pt x="519" y="1463"/>
                  </a:cubicBezTo>
                  <a:cubicBezTo>
                    <a:pt x="588" y="1484"/>
                    <a:pt x="656" y="1493"/>
                    <a:pt x="723" y="1493"/>
                  </a:cubicBezTo>
                  <a:cubicBezTo>
                    <a:pt x="1221" y="1493"/>
                    <a:pt x="1648" y="966"/>
                    <a:pt x="1470" y="484"/>
                  </a:cubicBezTo>
                  <a:cubicBezTo>
                    <a:pt x="1352" y="156"/>
                    <a:pt x="1066" y="1"/>
                    <a:pt x="7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53"/>
            <p:cNvSpPr/>
            <p:nvPr/>
          </p:nvSpPr>
          <p:spPr>
            <a:xfrm>
              <a:off x="1282614" y="3795718"/>
              <a:ext cx="56830" cy="51205"/>
            </a:xfrm>
            <a:custGeom>
              <a:avLst/>
              <a:gdLst/>
              <a:ahLst/>
              <a:cxnLst/>
              <a:rect l="l" t="t" r="r" b="b"/>
              <a:pathLst>
                <a:path w="1647" h="1484" extrusionOk="0">
                  <a:moveTo>
                    <a:pt x="777" y="1"/>
                  </a:moveTo>
                  <a:cubicBezTo>
                    <a:pt x="434" y="1"/>
                    <a:pt x="92" y="223"/>
                    <a:pt x="29" y="618"/>
                  </a:cubicBezTo>
                  <a:cubicBezTo>
                    <a:pt x="0" y="935"/>
                    <a:pt x="202" y="1338"/>
                    <a:pt x="519" y="1454"/>
                  </a:cubicBezTo>
                  <a:cubicBezTo>
                    <a:pt x="587" y="1474"/>
                    <a:pt x="655" y="1484"/>
                    <a:pt x="722" y="1484"/>
                  </a:cubicBezTo>
                  <a:cubicBezTo>
                    <a:pt x="1220" y="1484"/>
                    <a:pt x="1647" y="957"/>
                    <a:pt x="1469" y="474"/>
                  </a:cubicBezTo>
                  <a:cubicBezTo>
                    <a:pt x="1339" y="150"/>
                    <a:pt x="1058" y="1"/>
                    <a:pt x="7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53"/>
            <p:cNvSpPr/>
            <p:nvPr/>
          </p:nvSpPr>
          <p:spPr>
            <a:xfrm>
              <a:off x="808514" y="3622775"/>
              <a:ext cx="57865" cy="51205"/>
            </a:xfrm>
            <a:custGeom>
              <a:avLst/>
              <a:gdLst/>
              <a:ahLst/>
              <a:cxnLst/>
              <a:rect l="l" t="t" r="r" b="b"/>
              <a:pathLst>
                <a:path w="1677" h="1484" extrusionOk="0">
                  <a:moveTo>
                    <a:pt x="796" y="1"/>
                  </a:moveTo>
                  <a:cubicBezTo>
                    <a:pt x="449" y="1"/>
                    <a:pt x="106" y="223"/>
                    <a:pt x="58" y="618"/>
                  </a:cubicBezTo>
                  <a:cubicBezTo>
                    <a:pt x="0" y="935"/>
                    <a:pt x="231" y="1338"/>
                    <a:pt x="548" y="1454"/>
                  </a:cubicBezTo>
                  <a:cubicBezTo>
                    <a:pt x="616" y="1474"/>
                    <a:pt x="685" y="1484"/>
                    <a:pt x="752" y="1484"/>
                  </a:cubicBezTo>
                  <a:cubicBezTo>
                    <a:pt x="1250" y="1484"/>
                    <a:pt x="1676" y="957"/>
                    <a:pt x="1498" y="474"/>
                  </a:cubicBezTo>
                  <a:cubicBezTo>
                    <a:pt x="1369" y="150"/>
                    <a:pt x="1081" y="1"/>
                    <a:pt x="7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53"/>
            <p:cNvSpPr/>
            <p:nvPr/>
          </p:nvSpPr>
          <p:spPr>
            <a:xfrm>
              <a:off x="1055984" y="3114403"/>
              <a:ext cx="57727" cy="51688"/>
            </a:xfrm>
            <a:custGeom>
              <a:avLst/>
              <a:gdLst/>
              <a:ahLst/>
              <a:cxnLst/>
              <a:rect l="l" t="t" r="r" b="b"/>
              <a:pathLst>
                <a:path w="1673" h="1498" extrusionOk="0">
                  <a:moveTo>
                    <a:pt x="778" y="1"/>
                  </a:moveTo>
                  <a:cubicBezTo>
                    <a:pt x="435" y="1"/>
                    <a:pt x="93" y="221"/>
                    <a:pt x="30" y="632"/>
                  </a:cubicBezTo>
                  <a:cubicBezTo>
                    <a:pt x="1" y="949"/>
                    <a:pt x="231" y="1353"/>
                    <a:pt x="548" y="1468"/>
                  </a:cubicBezTo>
                  <a:cubicBezTo>
                    <a:pt x="616" y="1488"/>
                    <a:pt x="684" y="1498"/>
                    <a:pt x="751" y="1498"/>
                  </a:cubicBezTo>
                  <a:cubicBezTo>
                    <a:pt x="1249" y="1498"/>
                    <a:pt x="1673" y="968"/>
                    <a:pt x="1470" y="460"/>
                  </a:cubicBezTo>
                  <a:cubicBezTo>
                    <a:pt x="1340" y="148"/>
                    <a:pt x="1058" y="1"/>
                    <a:pt x="7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53"/>
            <p:cNvSpPr/>
            <p:nvPr/>
          </p:nvSpPr>
          <p:spPr>
            <a:xfrm>
              <a:off x="1262704" y="3625329"/>
              <a:ext cx="75290" cy="65249"/>
            </a:xfrm>
            <a:custGeom>
              <a:avLst/>
              <a:gdLst/>
              <a:ahLst/>
              <a:cxnLst/>
              <a:rect l="l" t="t" r="r" b="b"/>
              <a:pathLst>
                <a:path w="2182" h="1891" extrusionOk="0">
                  <a:moveTo>
                    <a:pt x="1054" y="1"/>
                  </a:moveTo>
                  <a:cubicBezTo>
                    <a:pt x="608" y="1"/>
                    <a:pt x="154" y="280"/>
                    <a:pt x="59" y="804"/>
                  </a:cubicBezTo>
                  <a:cubicBezTo>
                    <a:pt x="1" y="1236"/>
                    <a:pt x="260" y="1697"/>
                    <a:pt x="721" y="1841"/>
                  </a:cubicBezTo>
                  <a:cubicBezTo>
                    <a:pt x="815" y="1875"/>
                    <a:pt x="911" y="1890"/>
                    <a:pt x="1004" y="1890"/>
                  </a:cubicBezTo>
                  <a:cubicBezTo>
                    <a:pt x="1626" y="1890"/>
                    <a:pt x="2181" y="1199"/>
                    <a:pt x="1931" y="573"/>
                  </a:cubicBezTo>
                  <a:cubicBezTo>
                    <a:pt x="1776" y="185"/>
                    <a:pt x="1418" y="1"/>
                    <a:pt x="10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53"/>
            <p:cNvSpPr/>
            <p:nvPr/>
          </p:nvSpPr>
          <p:spPr>
            <a:xfrm>
              <a:off x="1367082" y="3406735"/>
              <a:ext cx="90990" cy="79189"/>
            </a:xfrm>
            <a:custGeom>
              <a:avLst/>
              <a:gdLst/>
              <a:ahLst/>
              <a:cxnLst/>
              <a:rect l="l" t="t" r="r" b="b"/>
              <a:pathLst>
                <a:path w="2637" h="2295" extrusionOk="0">
                  <a:moveTo>
                    <a:pt x="1254" y="1"/>
                  </a:moveTo>
                  <a:cubicBezTo>
                    <a:pt x="706" y="1"/>
                    <a:pt x="153" y="338"/>
                    <a:pt x="58" y="975"/>
                  </a:cubicBezTo>
                  <a:cubicBezTo>
                    <a:pt x="0" y="1522"/>
                    <a:pt x="317" y="2098"/>
                    <a:pt x="865" y="2242"/>
                  </a:cubicBezTo>
                  <a:cubicBezTo>
                    <a:pt x="976" y="2278"/>
                    <a:pt x="1087" y="2294"/>
                    <a:pt x="1197" y="2294"/>
                  </a:cubicBezTo>
                  <a:cubicBezTo>
                    <a:pt x="1967" y="2294"/>
                    <a:pt x="2636" y="1468"/>
                    <a:pt x="2334" y="687"/>
                  </a:cubicBezTo>
                  <a:cubicBezTo>
                    <a:pt x="2140" y="222"/>
                    <a:pt x="1698" y="1"/>
                    <a:pt x="12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53"/>
            <p:cNvSpPr/>
            <p:nvPr/>
          </p:nvSpPr>
          <p:spPr>
            <a:xfrm>
              <a:off x="988423" y="3382892"/>
              <a:ext cx="91921" cy="79223"/>
            </a:xfrm>
            <a:custGeom>
              <a:avLst/>
              <a:gdLst/>
              <a:ahLst/>
              <a:cxnLst/>
              <a:rect l="l" t="t" r="r" b="b"/>
              <a:pathLst>
                <a:path w="2664" h="2296" extrusionOk="0">
                  <a:moveTo>
                    <a:pt x="1283" y="0"/>
                  </a:moveTo>
                  <a:cubicBezTo>
                    <a:pt x="734" y="0"/>
                    <a:pt x="182" y="338"/>
                    <a:pt x="86" y="974"/>
                  </a:cubicBezTo>
                  <a:cubicBezTo>
                    <a:pt x="0" y="1522"/>
                    <a:pt x="346" y="2098"/>
                    <a:pt x="893" y="2242"/>
                  </a:cubicBezTo>
                  <a:cubicBezTo>
                    <a:pt x="1006" y="2278"/>
                    <a:pt x="1120" y="2295"/>
                    <a:pt x="1232" y="2295"/>
                  </a:cubicBezTo>
                  <a:cubicBezTo>
                    <a:pt x="2000" y="2295"/>
                    <a:pt x="2664" y="1491"/>
                    <a:pt x="2362" y="686"/>
                  </a:cubicBezTo>
                  <a:cubicBezTo>
                    <a:pt x="2169" y="222"/>
                    <a:pt x="1727" y="0"/>
                    <a:pt x="12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53"/>
            <p:cNvSpPr/>
            <p:nvPr/>
          </p:nvSpPr>
          <p:spPr>
            <a:xfrm>
              <a:off x="1710960" y="3459494"/>
              <a:ext cx="89886" cy="78809"/>
            </a:xfrm>
            <a:custGeom>
              <a:avLst/>
              <a:gdLst/>
              <a:ahLst/>
              <a:cxnLst/>
              <a:rect l="l" t="t" r="r" b="b"/>
              <a:pathLst>
                <a:path w="2605" h="2284" extrusionOk="0">
                  <a:moveTo>
                    <a:pt x="1271" y="1"/>
                  </a:moveTo>
                  <a:cubicBezTo>
                    <a:pt x="725" y="1"/>
                    <a:pt x="170" y="349"/>
                    <a:pt x="58" y="972"/>
                  </a:cubicBezTo>
                  <a:cubicBezTo>
                    <a:pt x="1" y="1491"/>
                    <a:pt x="317" y="2067"/>
                    <a:pt x="865" y="2211"/>
                  </a:cubicBezTo>
                  <a:cubicBezTo>
                    <a:pt x="989" y="2261"/>
                    <a:pt x="1115" y="2283"/>
                    <a:pt x="1238" y="2283"/>
                  </a:cubicBezTo>
                  <a:cubicBezTo>
                    <a:pt x="1969" y="2283"/>
                    <a:pt x="2605" y="1477"/>
                    <a:pt x="2334" y="713"/>
                  </a:cubicBezTo>
                  <a:cubicBezTo>
                    <a:pt x="2141" y="225"/>
                    <a:pt x="1709" y="1"/>
                    <a:pt x="1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53"/>
            <p:cNvSpPr/>
            <p:nvPr/>
          </p:nvSpPr>
          <p:spPr>
            <a:xfrm>
              <a:off x="1540971" y="3180640"/>
              <a:ext cx="340944" cy="464334"/>
            </a:xfrm>
            <a:custGeom>
              <a:avLst/>
              <a:gdLst/>
              <a:ahLst/>
              <a:cxnLst/>
              <a:rect l="l" t="t" r="r" b="b"/>
              <a:pathLst>
                <a:path w="9881" h="13457" extrusionOk="0">
                  <a:moveTo>
                    <a:pt x="1771" y="0"/>
                  </a:moveTo>
                  <a:cubicBezTo>
                    <a:pt x="1691" y="0"/>
                    <a:pt x="1664" y="114"/>
                    <a:pt x="1556" y="243"/>
                  </a:cubicBezTo>
                  <a:cubicBezTo>
                    <a:pt x="1412" y="445"/>
                    <a:pt x="1210" y="618"/>
                    <a:pt x="1009" y="675"/>
                  </a:cubicBezTo>
                  <a:cubicBezTo>
                    <a:pt x="832" y="743"/>
                    <a:pt x="661" y="773"/>
                    <a:pt x="500" y="773"/>
                  </a:cubicBezTo>
                  <a:cubicBezTo>
                    <a:pt x="321" y="773"/>
                    <a:pt x="153" y="736"/>
                    <a:pt x="1" y="675"/>
                  </a:cubicBezTo>
                  <a:lnTo>
                    <a:pt x="1" y="675"/>
                  </a:lnTo>
                  <a:cubicBezTo>
                    <a:pt x="1009" y="1684"/>
                    <a:pt x="2622" y="3037"/>
                    <a:pt x="3918" y="5255"/>
                  </a:cubicBezTo>
                  <a:cubicBezTo>
                    <a:pt x="4725" y="6638"/>
                    <a:pt x="5301" y="8251"/>
                    <a:pt x="5185" y="9835"/>
                  </a:cubicBezTo>
                  <a:cubicBezTo>
                    <a:pt x="5070" y="11621"/>
                    <a:pt x="4379" y="11707"/>
                    <a:pt x="4725" y="12139"/>
                  </a:cubicBezTo>
                  <a:cubicBezTo>
                    <a:pt x="5285" y="12910"/>
                    <a:pt x="6239" y="13457"/>
                    <a:pt x="7127" y="13457"/>
                  </a:cubicBezTo>
                  <a:cubicBezTo>
                    <a:pt x="7701" y="13457"/>
                    <a:pt x="8247" y="13229"/>
                    <a:pt x="8642" y="12687"/>
                  </a:cubicBezTo>
                  <a:cubicBezTo>
                    <a:pt x="9880" y="10872"/>
                    <a:pt x="7951" y="5198"/>
                    <a:pt x="3774" y="762"/>
                  </a:cubicBezTo>
                  <a:lnTo>
                    <a:pt x="3630" y="762"/>
                  </a:lnTo>
                  <a:cubicBezTo>
                    <a:pt x="2852" y="733"/>
                    <a:pt x="2305" y="330"/>
                    <a:pt x="1873" y="42"/>
                  </a:cubicBezTo>
                  <a:cubicBezTo>
                    <a:pt x="1830" y="13"/>
                    <a:pt x="1797" y="0"/>
                    <a:pt x="1771" y="0"/>
                  </a:cubicBez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53"/>
            <p:cNvSpPr/>
            <p:nvPr/>
          </p:nvSpPr>
          <p:spPr>
            <a:xfrm>
              <a:off x="1201181" y="3535300"/>
              <a:ext cx="207755" cy="369652"/>
            </a:xfrm>
            <a:custGeom>
              <a:avLst/>
              <a:gdLst/>
              <a:ahLst/>
              <a:cxnLst/>
              <a:rect l="l" t="t" r="r" b="b"/>
              <a:pathLst>
                <a:path w="6021" h="10713" extrusionOk="0">
                  <a:moveTo>
                    <a:pt x="5169" y="1"/>
                  </a:moveTo>
                  <a:cubicBezTo>
                    <a:pt x="4838" y="1"/>
                    <a:pt x="3286" y="973"/>
                    <a:pt x="3140" y="3950"/>
                  </a:cubicBezTo>
                  <a:cubicBezTo>
                    <a:pt x="3054" y="5419"/>
                    <a:pt x="2967" y="7492"/>
                    <a:pt x="1268" y="7982"/>
                  </a:cubicBezTo>
                  <a:cubicBezTo>
                    <a:pt x="1193" y="8001"/>
                    <a:pt x="699" y="8091"/>
                    <a:pt x="374" y="8091"/>
                  </a:cubicBezTo>
                  <a:cubicBezTo>
                    <a:pt x="194" y="8091"/>
                    <a:pt x="66" y="8064"/>
                    <a:pt x="87" y="7982"/>
                  </a:cubicBezTo>
                  <a:lnTo>
                    <a:pt x="87" y="7982"/>
                  </a:lnTo>
                  <a:cubicBezTo>
                    <a:pt x="0" y="8270"/>
                    <a:pt x="116" y="8529"/>
                    <a:pt x="231" y="8817"/>
                  </a:cubicBezTo>
                  <a:cubicBezTo>
                    <a:pt x="737" y="10114"/>
                    <a:pt x="1757" y="10713"/>
                    <a:pt x="2929" y="10713"/>
                  </a:cubicBezTo>
                  <a:cubicBezTo>
                    <a:pt x="3423" y="10713"/>
                    <a:pt x="3944" y="10607"/>
                    <a:pt x="4465" y="10402"/>
                  </a:cubicBezTo>
                  <a:cubicBezTo>
                    <a:pt x="5732" y="9883"/>
                    <a:pt x="6020" y="8357"/>
                    <a:pt x="5905" y="7003"/>
                  </a:cubicBezTo>
                  <a:cubicBezTo>
                    <a:pt x="5761" y="4554"/>
                    <a:pt x="5012" y="3748"/>
                    <a:pt x="4839" y="2164"/>
                  </a:cubicBezTo>
                  <a:cubicBezTo>
                    <a:pt x="4638" y="723"/>
                    <a:pt x="5127" y="291"/>
                    <a:pt x="5214" y="90"/>
                  </a:cubicBezTo>
                  <a:cubicBezTo>
                    <a:pt x="5249" y="33"/>
                    <a:pt x="5229" y="1"/>
                    <a:pt x="5169" y="1"/>
                  </a:cubicBez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53"/>
            <p:cNvSpPr/>
            <p:nvPr/>
          </p:nvSpPr>
          <p:spPr>
            <a:xfrm>
              <a:off x="958577" y="3486243"/>
              <a:ext cx="219693" cy="362303"/>
            </a:xfrm>
            <a:custGeom>
              <a:avLst/>
              <a:gdLst/>
              <a:ahLst/>
              <a:cxnLst/>
              <a:rect l="l" t="t" r="r" b="b"/>
              <a:pathLst>
                <a:path w="6367" h="10500" extrusionOk="0">
                  <a:moveTo>
                    <a:pt x="6049" y="1"/>
                  </a:moveTo>
                  <a:cubicBezTo>
                    <a:pt x="5531" y="1"/>
                    <a:pt x="4782" y="491"/>
                    <a:pt x="4408" y="865"/>
                  </a:cubicBezTo>
                  <a:cubicBezTo>
                    <a:pt x="3198" y="2132"/>
                    <a:pt x="2535" y="4005"/>
                    <a:pt x="2305" y="5733"/>
                  </a:cubicBezTo>
                  <a:cubicBezTo>
                    <a:pt x="2132" y="6827"/>
                    <a:pt x="1642" y="8181"/>
                    <a:pt x="375" y="8325"/>
                  </a:cubicBezTo>
                  <a:cubicBezTo>
                    <a:pt x="87" y="8354"/>
                    <a:pt x="1" y="8383"/>
                    <a:pt x="202" y="8988"/>
                  </a:cubicBezTo>
                  <a:cubicBezTo>
                    <a:pt x="578" y="10044"/>
                    <a:pt x="1588" y="10499"/>
                    <a:pt x="2547" y="10499"/>
                  </a:cubicBezTo>
                  <a:cubicBezTo>
                    <a:pt x="3132" y="10499"/>
                    <a:pt x="3698" y="10330"/>
                    <a:pt x="4091" y="10025"/>
                  </a:cubicBezTo>
                  <a:cubicBezTo>
                    <a:pt x="5243" y="9161"/>
                    <a:pt x="5416" y="7490"/>
                    <a:pt x="5329" y="6050"/>
                  </a:cubicBezTo>
                  <a:cubicBezTo>
                    <a:pt x="5243" y="4696"/>
                    <a:pt x="4926" y="3659"/>
                    <a:pt x="5128" y="2334"/>
                  </a:cubicBezTo>
                  <a:cubicBezTo>
                    <a:pt x="5387" y="347"/>
                    <a:pt x="6366" y="1"/>
                    <a:pt x="6049" y="1"/>
                  </a:cubicBez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53"/>
            <p:cNvSpPr/>
            <p:nvPr/>
          </p:nvSpPr>
          <p:spPr>
            <a:xfrm>
              <a:off x="1458521" y="3345074"/>
              <a:ext cx="188880" cy="351744"/>
            </a:xfrm>
            <a:custGeom>
              <a:avLst/>
              <a:gdLst/>
              <a:ahLst/>
              <a:cxnLst/>
              <a:rect l="l" t="t" r="r" b="b"/>
              <a:pathLst>
                <a:path w="5474" h="10194" extrusionOk="0">
                  <a:moveTo>
                    <a:pt x="1698" y="1"/>
                  </a:moveTo>
                  <a:cubicBezTo>
                    <a:pt x="1652" y="1"/>
                    <a:pt x="1604" y="34"/>
                    <a:pt x="1585" y="54"/>
                  </a:cubicBezTo>
                  <a:cubicBezTo>
                    <a:pt x="0" y="1004"/>
                    <a:pt x="1009" y="3856"/>
                    <a:pt x="1527" y="5095"/>
                  </a:cubicBezTo>
                  <a:cubicBezTo>
                    <a:pt x="1901" y="6074"/>
                    <a:pt x="2276" y="7053"/>
                    <a:pt x="2045" y="8090"/>
                  </a:cubicBezTo>
                  <a:cubicBezTo>
                    <a:pt x="1815" y="9329"/>
                    <a:pt x="893" y="9271"/>
                    <a:pt x="1239" y="9617"/>
                  </a:cubicBezTo>
                  <a:cubicBezTo>
                    <a:pt x="1683" y="10061"/>
                    <a:pt x="2085" y="10194"/>
                    <a:pt x="2534" y="10194"/>
                  </a:cubicBezTo>
                  <a:cubicBezTo>
                    <a:pt x="2725" y="10194"/>
                    <a:pt x="2925" y="10170"/>
                    <a:pt x="3140" y="10135"/>
                  </a:cubicBezTo>
                  <a:cubicBezTo>
                    <a:pt x="3630" y="10078"/>
                    <a:pt x="4004" y="9761"/>
                    <a:pt x="4292" y="9358"/>
                  </a:cubicBezTo>
                  <a:cubicBezTo>
                    <a:pt x="5473" y="7601"/>
                    <a:pt x="3745" y="4231"/>
                    <a:pt x="2449" y="2589"/>
                  </a:cubicBezTo>
                  <a:cubicBezTo>
                    <a:pt x="2045" y="2070"/>
                    <a:pt x="1757" y="1581"/>
                    <a:pt x="1613" y="1004"/>
                  </a:cubicBezTo>
                  <a:cubicBezTo>
                    <a:pt x="1441" y="284"/>
                    <a:pt x="1844" y="112"/>
                    <a:pt x="1757" y="25"/>
                  </a:cubicBezTo>
                  <a:cubicBezTo>
                    <a:pt x="1740" y="7"/>
                    <a:pt x="1719" y="1"/>
                    <a:pt x="1698" y="1"/>
                  </a:cubicBez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53"/>
            <p:cNvSpPr/>
            <p:nvPr/>
          </p:nvSpPr>
          <p:spPr>
            <a:xfrm>
              <a:off x="767763" y="3535752"/>
              <a:ext cx="145128" cy="201268"/>
            </a:xfrm>
            <a:custGeom>
              <a:avLst/>
              <a:gdLst/>
              <a:ahLst/>
              <a:cxnLst/>
              <a:rect l="l" t="t" r="r" b="b"/>
              <a:pathLst>
                <a:path w="4206" h="5833" extrusionOk="0">
                  <a:moveTo>
                    <a:pt x="4120" y="1"/>
                  </a:moveTo>
                  <a:cubicBezTo>
                    <a:pt x="3428" y="202"/>
                    <a:pt x="2910" y="634"/>
                    <a:pt x="2564" y="1153"/>
                  </a:cubicBezTo>
                  <a:cubicBezTo>
                    <a:pt x="1988" y="1988"/>
                    <a:pt x="1959" y="2449"/>
                    <a:pt x="1729" y="2996"/>
                  </a:cubicBezTo>
                  <a:cubicBezTo>
                    <a:pt x="1037" y="4840"/>
                    <a:pt x="1" y="4033"/>
                    <a:pt x="605" y="5013"/>
                  </a:cubicBezTo>
                  <a:cubicBezTo>
                    <a:pt x="954" y="5635"/>
                    <a:pt x="1427" y="5833"/>
                    <a:pt x="1870" y="5833"/>
                  </a:cubicBezTo>
                  <a:cubicBezTo>
                    <a:pt x="2451" y="5833"/>
                    <a:pt x="2981" y="5493"/>
                    <a:pt x="3111" y="5330"/>
                  </a:cubicBezTo>
                  <a:cubicBezTo>
                    <a:pt x="3831" y="4465"/>
                    <a:pt x="3918" y="3083"/>
                    <a:pt x="3774" y="1931"/>
                  </a:cubicBezTo>
                  <a:cubicBezTo>
                    <a:pt x="3716" y="1441"/>
                    <a:pt x="3687" y="1211"/>
                    <a:pt x="3831" y="692"/>
                  </a:cubicBezTo>
                  <a:cubicBezTo>
                    <a:pt x="4004" y="231"/>
                    <a:pt x="4206" y="145"/>
                    <a:pt x="4177" y="58"/>
                  </a:cubicBezTo>
                  <a:cubicBezTo>
                    <a:pt x="4177" y="1"/>
                    <a:pt x="4148" y="1"/>
                    <a:pt x="4120" y="1"/>
                  </a:cubicBez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53"/>
            <p:cNvSpPr/>
            <p:nvPr/>
          </p:nvSpPr>
          <p:spPr>
            <a:xfrm>
              <a:off x="843295" y="3211744"/>
              <a:ext cx="182911" cy="312891"/>
            </a:xfrm>
            <a:custGeom>
              <a:avLst/>
              <a:gdLst/>
              <a:ahLst/>
              <a:cxnLst/>
              <a:rect l="l" t="t" r="r" b="b"/>
              <a:pathLst>
                <a:path w="5301" h="9068" extrusionOk="0">
                  <a:moveTo>
                    <a:pt x="4998" y="1"/>
                  </a:moveTo>
                  <a:cubicBezTo>
                    <a:pt x="4952" y="1"/>
                    <a:pt x="4907" y="10"/>
                    <a:pt x="4869" y="29"/>
                  </a:cubicBezTo>
                  <a:cubicBezTo>
                    <a:pt x="4148" y="519"/>
                    <a:pt x="3544" y="1124"/>
                    <a:pt x="2996" y="1815"/>
                  </a:cubicBezTo>
                  <a:cubicBezTo>
                    <a:pt x="2449" y="2449"/>
                    <a:pt x="1988" y="3169"/>
                    <a:pt x="1556" y="3918"/>
                  </a:cubicBezTo>
                  <a:cubicBezTo>
                    <a:pt x="1153" y="4696"/>
                    <a:pt x="836" y="5473"/>
                    <a:pt x="548" y="6280"/>
                  </a:cubicBezTo>
                  <a:cubicBezTo>
                    <a:pt x="289" y="7086"/>
                    <a:pt x="87" y="7922"/>
                    <a:pt x="1" y="8757"/>
                  </a:cubicBezTo>
                  <a:cubicBezTo>
                    <a:pt x="1" y="8872"/>
                    <a:pt x="87" y="8987"/>
                    <a:pt x="202" y="9045"/>
                  </a:cubicBezTo>
                  <a:cubicBezTo>
                    <a:pt x="239" y="9060"/>
                    <a:pt x="279" y="9067"/>
                    <a:pt x="317" y="9067"/>
                  </a:cubicBezTo>
                  <a:cubicBezTo>
                    <a:pt x="426" y="9067"/>
                    <a:pt x="527" y="9008"/>
                    <a:pt x="548" y="8901"/>
                  </a:cubicBezTo>
                  <a:cubicBezTo>
                    <a:pt x="865" y="8152"/>
                    <a:pt x="1153" y="7374"/>
                    <a:pt x="1498" y="6626"/>
                  </a:cubicBezTo>
                  <a:cubicBezTo>
                    <a:pt x="1556" y="6453"/>
                    <a:pt x="1671" y="6280"/>
                    <a:pt x="1729" y="6078"/>
                  </a:cubicBezTo>
                  <a:lnTo>
                    <a:pt x="1988" y="5560"/>
                  </a:lnTo>
                  <a:lnTo>
                    <a:pt x="2247" y="5013"/>
                  </a:lnTo>
                  <a:lnTo>
                    <a:pt x="2535" y="4465"/>
                  </a:lnTo>
                  <a:cubicBezTo>
                    <a:pt x="2881" y="3745"/>
                    <a:pt x="3313" y="3054"/>
                    <a:pt x="3745" y="2391"/>
                  </a:cubicBezTo>
                  <a:cubicBezTo>
                    <a:pt x="4235" y="1700"/>
                    <a:pt x="4696" y="1038"/>
                    <a:pt x="5243" y="433"/>
                  </a:cubicBezTo>
                  <a:cubicBezTo>
                    <a:pt x="5301" y="317"/>
                    <a:pt x="5301" y="231"/>
                    <a:pt x="5243" y="116"/>
                  </a:cubicBezTo>
                  <a:cubicBezTo>
                    <a:pt x="5185" y="39"/>
                    <a:pt x="5089" y="1"/>
                    <a:pt x="4998" y="1"/>
                  </a:cubicBez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53"/>
            <p:cNvSpPr/>
            <p:nvPr/>
          </p:nvSpPr>
          <p:spPr>
            <a:xfrm>
              <a:off x="1146422" y="2929280"/>
              <a:ext cx="558601" cy="275936"/>
            </a:xfrm>
            <a:custGeom>
              <a:avLst/>
              <a:gdLst/>
              <a:ahLst/>
              <a:cxnLst/>
              <a:rect l="l" t="t" r="r" b="b"/>
              <a:pathLst>
                <a:path w="16189" h="7997" extrusionOk="0">
                  <a:moveTo>
                    <a:pt x="5684" y="1"/>
                  </a:moveTo>
                  <a:cubicBezTo>
                    <a:pt x="5209" y="1"/>
                    <a:pt x="4747" y="79"/>
                    <a:pt x="4350" y="265"/>
                  </a:cubicBezTo>
                  <a:cubicBezTo>
                    <a:pt x="3918" y="496"/>
                    <a:pt x="3745" y="928"/>
                    <a:pt x="3861" y="1389"/>
                  </a:cubicBezTo>
                  <a:cubicBezTo>
                    <a:pt x="3861" y="1443"/>
                    <a:pt x="4036" y="1798"/>
                    <a:pt x="3872" y="1798"/>
                  </a:cubicBezTo>
                  <a:cubicBezTo>
                    <a:pt x="3861" y="1798"/>
                    <a:pt x="3847" y="1796"/>
                    <a:pt x="3832" y="1792"/>
                  </a:cubicBezTo>
                  <a:cubicBezTo>
                    <a:pt x="3629" y="1729"/>
                    <a:pt x="3421" y="1704"/>
                    <a:pt x="3211" y="1704"/>
                  </a:cubicBezTo>
                  <a:cubicBezTo>
                    <a:pt x="2945" y="1704"/>
                    <a:pt x="2678" y="1744"/>
                    <a:pt x="2420" y="1792"/>
                  </a:cubicBezTo>
                  <a:cubicBezTo>
                    <a:pt x="1960" y="1878"/>
                    <a:pt x="1527" y="2109"/>
                    <a:pt x="1239" y="2541"/>
                  </a:cubicBezTo>
                  <a:lnTo>
                    <a:pt x="1211" y="2570"/>
                  </a:lnTo>
                  <a:cubicBezTo>
                    <a:pt x="923" y="2973"/>
                    <a:pt x="980" y="3578"/>
                    <a:pt x="1297" y="3866"/>
                  </a:cubicBezTo>
                  <a:cubicBezTo>
                    <a:pt x="1556" y="4125"/>
                    <a:pt x="1931" y="4183"/>
                    <a:pt x="1672" y="4384"/>
                  </a:cubicBezTo>
                  <a:cubicBezTo>
                    <a:pt x="1211" y="4701"/>
                    <a:pt x="548" y="5047"/>
                    <a:pt x="231" y="5882"/>
                  </a:cubicBezTo>
                  <a:cubicBezTo>
                    <a:pt x="1" y="6458"/>
                    <a:pt x="318" y="7034"/>
                    <a:pt x="951" y="7121"/>
                  </a:cubicBezTo>
                  <a:lnTo>
                    <a:pt x="1239" y="7121"/>
                  </a:lnTo>
                  <a:cubicBezTo>
                    <a:pt x="2046" y="7034"/>
                    <a:pt x="2593" y="6574"/>
                    <a:pt x="3054" y="6257"/>
                  </a:cubicBezTo>
                  <a:cubicBezTo>
                    <a:pt x="3108" y="6218"/>
                    <a:pt x="3147" y="6203"/>
                    <a:pt x="3179" y="6203"/>
                  </a:cubicBezTo>
                  <a:cubicBezTo>
                    <a:pt x="3268" y="6203"/>
                    <a:pt x="3302" y="6324"/>
                    <a:pt x="3429" y="6430"/>
                  </a:cubicBezTo>
                  <a:cubicBezTo>
                    <a:pt x="3601" y="6602"/>
                    <a:pt x="3774" y="6775"/>
                    <a:pt x="4033" y="6862"/>
                  </a:cubicBezTo>
                  <a:cubicBezTo>
                    <a:pt x="4194" y="6907"/>
                    <a:pt x="4347" y="6928"/>
                    <a:pt x="4493" y="6928"/>
                  </a:cubicBezTo>
                  <a:cubicBezTo>
                    <a:pt x="5367" y="6928"/>
                    <a:pt x="5984" y="6170"/>
                    <a:pt x="6453" y="5306"/>
                  </a:cubicBezTo>
                  <a:cubicBezTo>
                    <a:pt x="6490" y="5239"/>
                    <a:pt x="6526" y="5214"/>
                    <a:pt x="6567" y="5214"/>
                  </a:cubicBezTo>
                  <a:cubicBezTo>
                    <a:pt x="6678" y="5214"/>
                    <a:pt x="6831" y="5394"/>
                    <a:pt x="7174" y="5394"/>
                  </a:cubicBezTo>
                  <a:cubicBezTo>
                    <a:pt x="7192" y="5394"/>
                    <a:pt x="7211" y="5394"/>
                    <a:pt x="7231" y="5393"/>
                  </a:cubicBezTo>
                  <a:cubicBezTo>
                    <a:pt x="7404" y="5393"/>
                    <a:pt x="7490" y="5335"/>
                    <a:pt x="7634" y="5306"/>
                  </a:cubicBezTo>
                  <a:cubicBezTo>
                    <a:pt x="7922" y="6055"/>
                    <a:pt x="8469" y="6631"/>
                    <a:pt x="9189" y="6631"/>
                  </a:cubicBezTo>
                  <a:cubicBezTo>
                    <a:pt x="9548" y="6631"/>
                    <a:pt x="9706" y="6461"/>
                    <a:pt x="9822" y="6461"/>
                  </a:cubicBezTo>
                  <a:cubicBezTo>
                    <a:pt x="9864" y="6461"/>
                    <a:pt x="9900" y="6483"/>
                    <a:pt x="9938" y="6545"/>
                  </a:cubicBezTo>
                  <a:cubicBezTo>
                    <a:pt x="10313" y="7150"/>
                    <a:pt x="10774" y="7697"/>
                    <a:pt x="11321" y="7899"/>
                  </a:cubicBezTo>
                  <a:cubicBezTo>
                    <a:pt x="11473" y="7959"/>
                    <a:pt x="11641" y="7996"/>
                    <a:pt x="11821" y="7996"/>
                  </a:cubicBezTo>
                  <a:cubicBezTo>
                    <a:pt x="11982" y="7996"/>
                    <a:pt x="12152" y="7967"/>
                    <a:pt x="12329" y="7899"/>
                  </a:cubicBezTo>
                  <a:cubicBezTo>
                    <a:pt x="12531" y="7841"/>
                    <a:pt x="12703" y="7639"/>
                    <a:pt x="12847" y="7466"/>
                  </a:cubicBezTo>
                  <a:cubicBezTo>
                    <a:pt x="12959" y="7355"/>
                    <a:pt x="12984" y="7227"/>
                    <a:pt x="13082" y="7227"/>
                  </a:cubicBezTo>
                  <a:cubicBezTo>
                    <a:pt x="13111" y="7227"/>
                    <a:pt x="13147" y="7239"/>
                    <a:pt x="13193" y="7265"/>
                  </a:cubicBezTo>
                  <a:cubicBezTo>
                    <a:pt x="13654" y="7553"/>
                    <a:pt x="14201" y="7927"/>
                    <a:pt x="14950" y="7985"/>
                  </a:cubicBezTo>
                  <a:lnTo>
                    <a:pt x="15238" y="7985"/>
                  </a:lnTo>
                  <a:cubicBezTo>
                    <a:pt x="15843" y="7899"/>
                    <a:pt x="16189" y="7351"/>
                    <a:pt x="15930" y="6775"/>
                  </a:cubicBezTo>
                  <a:cubicBezTo>
                    <a:pt x="15613" y="6026"/>
                    <a:pt x="14950" y="5709"/>
                    <a:pt x="14489" y="5421"/>
                  </a:cubicBezTo>
                  <a:cubicBezTo>
                    <a:pt x="14230" y="5277"/>
                    <a:pt x="14547" y="5162"/>
                    <a:pt x="14806" y="4903"/>
                  </a:cubicBezTo>
                  <a:cubicBezTo>
                    <a:pt x="15094" y="4615"/>
                    <a:pt x="15123" y="4039"/>
                    <a:pt x="14835" y="3693"/>
                  </a:cubicBezTo>
                  <a:cubicBezTo>
                    <a:pt x="14547" y="3290"/>
                    <a:pt x="14115" y="3088"/>
                    <a:pt x="13654" y="3002"/>
                  </a:cubicBezTo>
                  <a:cubicBezTo>
                    <a:pt x="13423" y="2971"/>
                    <a:pt x="13184" y="2940"/>
                    <a:pt x="12945" y="2940"/>
                  </a:cubicBezTo>
                  <a:cubicBezTo>
                    <a:pt x="12737" y="2940"/>
                    <a:pt x="12530" y="2964"/>
                    <a:pt x="12329" y="3031"/>
                  </a:cubicBezTo>
                  <a:cubicBezTo>
                    <a:pt x="12302" y="3040"/>
                    <a:pt x="12280" y="3044"/>
                    <a:pt x="12262" y="3044"/>
                  </a:cubicBezTo>
                  <a:cubicBezTo>
                    <a:pt x="12103" y="3044"/>
                    <a:pt x="12243" y="2737"/>
                    <a:pt x="12243" y="2685"/>
                  </a:cubicBezTo>
                  <a:cubicBezTo>
                    <a:pt x="12358" y="2224"/>
                    <a:pt x="12185" y="1850"/>
                    <a:pt x="11753" y="1648"/>
                  </a:cubicBezTo>
                  <a:cubicBezTo>
                    <a:pt x="11416" y="1502"/>
                    <a:pt x="11039" y="1439"/>
                    <a:pt x="10652" y="1439"/>
                  </a:cubicBezTo>
                  <a:cubicBezTo>
                    <a:pt x="10047" y="1439"/>
                    <a:pt x="9417" y="1593"/>
                    <a:pt x="8873" y="1821"/>
                  </a:cubicBezTo>
                  <a:cubicBezTo>
                    <a:pt x="8757" y="1504"/>
                    <a:pt x="8613" y="1216"/>
                    <a:pt x="8412" y="957"/>
                  </a:cubicBezTo>
                  <a:cubicBezTo>
                    <a:pt x="8210" y="726"/>
                    <a:pt x="7951" y="525"/>
                    <a:pt x="7692" y="409"/>
                  </a:cubicBezTo>
                  <a:cubicBezTo>
                    <a:pt x="7109" y="169"/>
                    <a:pt x="6383" y="1"/>
                    <a:pt x="56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53"/>
            <p:cNvSpPr/>
            <p:nvPr/>
          </p:nvSpPr>
          <p:spPr>
            <a:xfrm>
              <a:off x="1543162" y="3856931"/>
              <a:ext cx="64455" cy="147992"/>
            </a:xfrm>
            <a:custGeom>
              <a:avLst/>
              <a:gdLst/>
              <a:ahLst/>
              <a:cxnLst/>
              <a:rect l="l" t="t" r="r" b="b"/>
              <a:pathLst>
                <a:path w="1868" h="4289" extrusionOk="0">
                  <a:moveTo>
                    <a:pt x="1715" y="0"/>
                  </a:moveTo>
                  <a:cubicBezTo>
                    <a:pt x="1238" y="0"/>
                    <a:pt x="0" y="1498"/>
                    <a:pt x="313" y="3136"/>
                  </a:cubicBezTo>
                  <a:cubicBezTo>
                    <a:pt x="370" y="3309"/>
                    <a:pt x="457" y="3741"/>
                    <a:pt x="687" y="4173"/>
                  </a:cubicBezTo>
                  <a:cubicBezTo>
                    <a:pt x="716" y="4231"/>
                    <a:pt x="802" y="4288"/>
                    <a:pt x="860" y="4288"/>
                  </a:cubicBezTo>
                  <a:cubicBezTo>
                    <a:pt x="975" y="4288"/>
                    <a:pt x="1090" y="4202"/>
                    <a:pt x="1090" y="4058"/>
                  </a:cubicBezTo>
                  <a:cubicBezTo>
                    <a:pt x="1051" y="3564"/>
                    <a:pt x="1038" y="3531"/>
                    <a:pt x="1034" y="3531"/>
                  </a:cubicBezTo>
                  <a:cubicBezTo>
                    <a:pt x="1034" y="3531"/>
                    <a:pt x="1033" y="3532"/>
                    <a:pt x="1033" y="3532"/>
                  </a:cubicBezTo>
                  <a:cubicBezTo>
                    <a:pt x="1033" y="3532"/>
                    <a:pt x="1033" y="3529"/>
                    <a:pt x="1033" y="3511"/>
                  </a:cubicBezTo>
                  <a:lnTo>
                    <a:pt x="1033" y="3021"/>
                  </a:lnTo>
                  <a:lnTo>
                    <a:pt x="1033" y="2762"/>
                  </a:lnTo>
                  <a:lnTo>
                    <a:pt x="1090" y="2502"/>
                  </a:lnTo>
                  <a:cubicBezTo>
                    <a:pt x="1119" y="1350"/>
                    <a:pt x="1810" y="285"/>
                    <a:pt x="1839" y="256"/>
                  </a:cubicBezTo>
                  <a:cubicBezTo>
                    <a:pt x="1868" y="169"/>
                    <a:pt x="1868" y="112"/>
                    <a:pt x="1839" y="54"/>
                  </a:cubicBezTo>
                  <a:cubicBezTo>
                    <a:pt x="1808" y="18"/>
                    <a:pt x="1766" y="0"/>
                    <a:pt x="17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53"/>
            <p:cNvSpPr/>
            <p:nvPr/>
          </p:nvSpPr>
          <p:spPr>
            <a:xfrm>
              <a:off x="1045426" y="3941780"/>
              <a:ext cx="116696" cy="103066"/>
            </a:xfrm>
            <a:custGeom>
              <a:avLst/>
              <a:gdLst/>
              <a:ahLst/>
              <a:cxnLst/>
              <a:rect l="l" t="t" r="r" b="b"/>
              <a:pathLst>
                <a:path w="3382" h="2987" extrusionOk="0">
                  <a:moveTo>
                    <a:pt x="2937" y="1"/>
                  </a:moveTo>
                  <a:cubicBezTo>
                    <a:pt x="2112" y="1"/>
                    <a:pt x="343" y="783"/>
                    <a:pt x="19" y="2751"/>
                  </a:cubicBezTo>
                  <a:cubicBezTo>
                    <a:pt x="0" y="2898"/>
                    <a:pt x="87" y="2986"/>
                    <a:pt x="198" y="2986"/>
                  </a:cubicBezTo>
                  <a:cubicBezTo>
                    <a:pt x="260" y="2986"/>
                    <a:pt x="330" y="2958"/>
                    <a:pt x="393" y="2895"/>
                  </a:cubicBezTo>
                  <a:cubicBezTo>
                    <a:pt x="2323" y="72"/>
                    <a:pt x="3331" y="677"/>
                    <a:pt x="3360" y="245"/>
                  </a:cubicBezTo>
                  <a:cubicBezTo>
                    <a:pt x="3381" y="87"/>
                    <a:pt x="3211" y="1"/>
                    <a:pt x="2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53"/>
            <p:cNvSpPr/>
            <p:nvPr/>
          </p:nvSpPr>
          <p:spPr>
            <a:xfrm>
              <a:off x="1322364" y="3958101"/>
              <a:ext cx="76567" cy="120181"/>
            </a:xfrm>
            <a:custGeom>
              <a:avLst/>
              <a:gdLst/>
              <a:ahLst/>
              <a:cxnLst/>
              <a:rect l="l" t="t" r="r" b="b"/>
              <a:pathLst>
                <a:path w="2219" h="3483" extrusionOk="0">
                  <a:moveTo>
                    <a:pt x="2029" y="1"/>
                  </a:moveTo>
                  <a:cubicBezTo>
                    <a:pt x="1764" y="1"/>
                    <a:pt x="1295" y="284"/>
                    <a:pt x="1066" y="492"/>
                  </a:cubicBezTo>
                  <a:cubicBezTo>
                    <a:pt x="317" y="1097"/>
                    <a:pt x="58" y="1846"/>
                    <a:pt x="0" y="2825"/>
                  </a:cubicBezTo>
                  <a:cubicBezTo>
                    <a:pt x="0" y="3229"/>
                    <a:pt x="29" y="3430"/>
                    <a:pt x="173" y="3459"/>
                  </a:cubicBezTo>
                  <a:cubicBezTo>
                    <a:pt x="205" y="3475"/>
                    <a:pt x="235" y="3482"/>
                    <a:pt x="263" y="3482"/>
                  </a:cubicBezTo>
                  <a:cubicBezTo>
                    <a:pt x="334" y="3482"/>
                    <a:pt x="391" y="3435"/>
                    <a:pt x="432" y="3373"/>
                  </a:cubicBezTo>
                  <a:lnTo>
                    <a:pt x="432" y="3315"/>
                  </a:lnTo>
                  <a:cubicBezTo>
                    <a:pt x="490" y="3171"/>
                    <a:pt x="519" y="3027"/>
                    <a:pt x="576" y="2883"/>
                  </a:cubicBezTo>
                  <a:lnTo>
                    <a:pt x="634" y="2681"/>
                  </a:lnTo>
                  <a:cubicBezTo>
                    <a:pt x="663" y="2595"/>
                    <a:pt x="663" y="2537"/>
                    <a:pt x="720" y="2451"/>
                  </a:cubicBezTo>
                  <a:cubicBezTo>
                    <a:pt x="749" y="2393"/>
                    <a:pt x="749" y="2307"/>
                    <a:pt x="778" y="2249"/>
                  </a:cubicBezTo>
                  <a:lnTo>
                    <a:pt x="864" y="2048"/>
                  </a:lnTo>
                  <a:cubicBezTo>
                    <a:pt x="893" y="1904"/>
                    <a:pt x="951" y="1817"/>
                    <a:pt x="1037" y="1673"/>
                  </a:cubicBezTo>
                  <a:cubicBezTo>
                    <a:pt x="1181" y="1414"/>
                    <a:pt x="1325" y="1183"/>
                    <a:pt x="1498" y="982"/>
                  </a:cubicBezTo>
                  <a:cubicBezTo>
                    <a:pt x="1757" y="694"/>
                    <a:pt x="2016" y="435"/>
                    <a:pt x="2161" y="319"/>
                  </a:cubicBezTo>
                  <a:cubicBezTo>
                    <a:pt x="2189" y="291"/>
                    <a:pt x="2218" y="233"/>
                    <a:pt x="2218" y="147"/>
                  </a:cubicBezTo>
                  <a:cubicBezTo>
                    <a:pt x="2202" y="43"/>
                    <a:pt x="2131" y="1"/>
                    <a:pt x="20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53"/>
            <p:cNvSpPr/>
            <p:nvPr/>
          </p:nvSpPr>
          <p:spPr>
            <a:xfrm>
              <a:off x="805546" y="3875426"/>
              <a:ext cx="72564" cy="125909"/>
            </a:xfrm>
            <a:custGeom>
              <a:avLst/>
              <a:gdLst/>
              <a:ahLst/>
              <a:cxnLst/>
              <a:rect l="l" t="t" r="r" b="b"/>
              <a:pathLst>
                <a:path w="2103" h="3649" extrusionOk="0">
                  <a:moveTo>
                    <a:pt x="1946" y="1"/>
                  </a:moveTo>
                  <a:cubicBezTo>
                    <a:pt x="1708" y="1"/>
                    <a:pt x="1137" y="264"/>
                    <a:pt x="922" y="526"/>
                  </a:cubicBezTo>
                  <a:cubicBezTo>
                    <a:pt x="288" y="1304"/>
                    <a:pt x="0" y="2398"/>
                    <a:pt x="432" y="3522"/>
                  </a:cubicBezTo>
                  <a:cubicBezTo>
                    <a:pt x="460" y="3605"/>
                    <a:pt x="541" y="3648"/>
                    <a:pt x="621" y="3648"/>
                  </a:cubicBezTo>
                  <a:cubicBezTo>
                    <a:pt x="707" y="3648"/>
                    <a:pt x="792" y="3598"/>
                    <a:pt x="807" y="3493"/>
                  </a:cubicBezTo>
                  <a:cubicBezTo>
                    <a:pt x="1008" y="2168"/>
                    <a:pt x="1066" y="1390"/>
                    <a:pt x="2016" y="238"/>
                  </a:cubicBezTo>
                  <a:cubicBezTo>
                    <a:pt x="2016" y="209"/>
                    <a:pt x="2103" y="152"/>
                    <a:pt x="2045" y="37"/>
                  </a:cubicBezTo>
                  <a:cubicBezTo>
                    <a:pt x="2030" y="12"/>
                    <a:pt x="1995" y="1"/>
                    <a:pt x="19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53"/>
            <p:cNvSpPr/>
            <p:nvPr/>
          </p:nvSpPr>
          <p:spPr>
            <a:xfrm>
              <a:off x="1774588" y="3746029"/>
              <a:ext cx="41268" cy="135708"/>
            </a:xfrm>
            <a:custGeom>
              <a:avLst/>
              <a:gdLst/>
              <a:ahLst/>
              <a:cxnLst/>
              <a:rect l="l" t="t" r="r" b="b"/>
              <a:pathLst>
                <a:path w="1196" h="3933" extrusionOk="0">
                  <a:moveTo>
                    <a:pt x="980" y="0"/>
                  </a:moveTo>
                  <a:cubicBezTo>
                    <a:pt x="941" y="0"/>
                    <a:pt x="901" y="13"/>
                    <a:pt x="864" y="42"/>
                  </a:cubicBezTo>
                  <a:cubicBezTo>
                    <a:pt x="317" y="474"/>
                    <a:pt x="29" y="1223"/>
                    <a:pt x="0" y="1914"/>
                  </a:cubicBezTo>
                  <a:cubicBezTo>
                    <a:pt x="0" y="2663"/>
                    <a:pt x="144" y="2951"/>
                    <a:pt x="317" y="3412"/>
                  </a:cubicBezTo>
                  <a:cubicBezTo>
                    <a:pt x="480" y="3711"/>
                    <a:pt x="592" y="3933"/>
                    <a:pt x="749" y="3933"/>
                  </a:cubicBezTo>
                  <a:cubicBezTo>
                    <a:pt x="758" y="3933"/>
                    <a:pt x="768" y="3932"/>
                    <a:pt x="778" y="3931"/>
                  </a:cubicBezTo>
                  <a:cubicBezTo>
                    <a:pt x="893" y="3931"/>
                    <a:pt x="951" y="3815"/>
                    <a:pt x="951" y="3700"/>
                  </a:cubicBezTo>
                  <a:lnTo>
                    <a:pt x="951" y="3671"/>
                  </a:lnTo>
                  <a:cubicBezTo>
                    <a:pt x="951" y="3643"/>
                    <a:pt x="864" y="3009"/>
                    <a:pt x="864" y="2980"/>
                  </a:cubicBezTo>
                  <a:cubicBezTo>
                    <a:pt x="807" y="2778"/>
                    <a:pt x="778" y="2519"/>
                    <a:pt x="778" y="2346"/>
                  </a:cubicBezTo>
                  <a:cubicBezTo>
                    <a:pt x="720" y="1511"/>
                    <a:pt x="1008" y="705"/>
                    <a:pt x="1152" y="215"/>
                  </a:cubicBezTo>
                  <a:cubicBezTo>
                    <a:pt x="1195" y="107"/>
                    <a:pt x="1094" y="0"/>
                    <a:pt x="9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53"/>
            <p:cNvSpPr/>
            <p:nvPr/>
          </p:nvSpPr>
          <p:spPr>
            <a:xfrm>
              <a:off x="1179236" y="2963268"/>
              <a:ext cx="493007" cy="241535"/>
            </a:xfrm>
            <a:custGeom>
              <a:avLst/>
              <a:gdLst/>
              <a:ahLst/>
              <a:cxnLst/>
              <a:rect l="l" t="t" r="r" b="b"/>
              <a:pathLst>
                <a:path w="14288" h="7000" extrusionOk="0">
                  <a:moveTo>
                    <a:pt x="7403" y="1"/>
                  </a:moveTo>
                  <a:cubicBezTo>
                    <a:pt x="5531" y="951"/>
                    <a:pt x="1009" y="3428"/>
                    <a:pt x="0" y="6107"/>
                  </a:cubicBezTo>
                  <a:lnTo>
                    <a:pt x="288" y="6107"/>
                  </a:lnTo>
                  <a:cubicBezTo>
                    <a:pt x="1124" y="6049"/>
                    <a:pt x="1642" y="5589"/>
                    <a:pt x="2132" y="5272"/>
                  </a:cubicBezTo>
                  <a:cubicBezTo>
                    <a:pt x="2178" y="5233"/>
                    <a:pt x="2212" y="5218"/>
                    <a:pt x="2240" y="5218"/>
                  </a:cubicBezTo>
                  <a:cubicBezTo>
                    <a:pt x="2317" y="5218"/>
                    <a:pt x="2351" y="5339"/>
                    <a:pt x="2478" y="5445"/>
                  </a:cubicBezTo>
                  <a:cubicBezTo>
                    <a:pt x="2650" y="5617"/>
                    <a:pt x="2852" y="5790"/>
                    <a:pt x="3082" y="5877"/>
                  </a:cubicBezTo>
                  <a:cubicBezTo>
                    <a:pt x="3243" y="5922"/>
                    <a:pt x="3396" y="5943"/>
                    <a:pt x="3542" y="5943"/>
                  </a:cubicBezTo>
                  <a:cubicBezTo>
                    <a:pt x="4416" y="5943"/>
                    <a:pt x="5033" y="5185"/>
                    <a:pt x="5502" y="4321"/>
                  </a:cubicBezTo>
                  <a:cubicBezTo>
                    <a:pt x="5540" y="4253"/>
                    <a:pt x="5578" y="4229"/>
                    <a:pt x="5622" y="4229"/>
                  </a:cubicBezTo>
                  <a:cubicBezTo>
                    <a:pt x="5735" y="4229"/>
                    <a:pt x="5891" y="4385"/>
                    <a:pt x="6200" y="4385"/>
                  </a:cubicBezTo>
                  <a:cubicBezTo>
                    <a:pt x="6235" y="4385"/>
                    <a:pt x="6271" y="4383"/>
                    <a:pt x="6309" y="4379"/>
                  </a:cubicBezTo>
                  <a:cubicBezTo>
                    <a:pt x="6453" y="4379"/>
                    <a:pt x="6539" y="4350"/>
                    <a:pt x="6683" y="4321"/>
                  </a:cubicBezTo>
                  <a:cubicBezTo>
                    <a:pt x="6971" y="5070"/>
                    <a:pt x="7518" y="5646"/>
                    <a:pt x="8238" y="5646"/>
                  </a:cubicBezTo>
                  <a:cubicBezTo>
                    <a:pt x="8632" y="5646"/>
                    <a:pt x="8776" y="5464"/>
                    <a:pt x="8886" y="5464"/>
                  </a:cubicBezTo>
                  <a:cubicBezTo>
                    <a:pt x="8921" y="5464"/>
                    <a:pt x="8953" y="5482"/>
                    <a:pt x="8987" y="5531"/>
                  </a:cubicBezTo>
                  <a:cubicBezTo>
                    <a:pt x="9468" y="6324"/>
                    <a:pt x="10089" y="6997"/>
                    <a:pt x="10884" y="6997"/>
                  </a:cubicBezTo>
                  <a:cubicBezTo>
                    <a:pt x="11042" y="6997"/>
                    <a:pt x="11206" y="6971"/>
                    <a:pt x="11378" y="6914"/>
                  </a:cubicBezTo>
                  <a:cubicBezTo>
                    <a:pt x="11637" y="6856"/>
                    <a:pt x="11810" y="6654"/>
                    <a:pt x="11954" y="6481"/>
                  </a:cubicBezTo>
                  <a:cubicBezTo>
                    <a:pt x="12065" y="6370"/>
                    <a:pt x="12091" y="6242"/>
                    <a:pt x="12176" y="6242"/>
                  </a:cubicBezTo>
                  <a:cubicBezTo>
                    <a:pt x="12201" y="6242"/>
                    <a:pt x="12231" y="6254"/>
                    <a:pt x="12271" y="6280"/>
                  </a:cubicBezTo>
                  <a:cubicBezTo>
                    <a:pt x="12732" y="6568"/>
                    <a:pt x="13279" y="6942"/>
                    <a:pt x="14028" y="7000"/>
                  </a:cubicBezTo>
                  <a:lnTo>
                    <a:pt x="14287" y="7000"/>
                  </a:lnTo>
                  <a:cubicBezTo>
                    <a:pt x="13394" y="4868"/>
                    <a:pt x="10111" y="3025"/>
                    <a:pt x="7979" y="2017"/>
                  </a:cubicBezTo>
                  <a:cubicBezTo>
                    <a:pt x="8037" y="1297"/>
                    <a:pt x="7835" y="548"/>
                    <a:pt x="7403" y="1"/>
                  </a:cubicBez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53"/>
            <p:cNvSpPr/>
            <p:nvPr/>
          </p:nvSpPr>
          <p:spPr>
            <a:xfrm>
              <a:off x="1563865" y="3822011"/>
              <a:ext cx="190847" cy="244537"/>
            </a:xfrm>
            <a:custGeom>
              <a:avLst/>
              <a:gdLst/>
              <a:ahLst/>
              <a:cxnLst/>
              <a:rect l="l" t="t" r="r" b="b"/>
              <a:pathLst>
                <a:path w="5531" h="7087" extrusionOk="0">
                  <a:moveTo>
                    <a:pt x="2420" y="0"/>
                  </a:moveTo>
                  <a:cubicBezTo>
                    <a:pt x="2795" y="2823"/>
                    <a:pt x="2391" y="5502"/>
                    <a:pt x="1" y="6654"/>
                  </a:cubicBezTo>
                  <a:cubicBezTo>
                    <a:pt x="231" y="6827"/>
                    <a:pt x="490" y="6971"/>
                    <a:pt x="721" y="7086"/>
                  </a:cubicBezTo>
                  <a:lnTo>
                    <a:pt x="778" y="7086"/>
                  </a:lnTo>
                  <a:cubicBezTo>
                    <a:pt x="2247" y="6654"/>
                    <a:pt x="3659" y="6107"/>
                    <a:pt x="4955" y="5531"/>
                  </a:cubicBezTo>
                  <a:cubicBezTo>
                    <a:pt x="5531" y="4148"/>
                    <a:pt x="5099" y="2074"/>
                    <a:pt x="4264" y="1066"/>
                  </a:cubicBezTo>
                  <a:cubicBezTo>
                    <a:pt x="3803" y="490"/>
                    <a:pt x="3111" y="144"/>
                    <a:pt x="2420" y="0"/>
                  </a:cubicBezTo>
                  <a:close/>
                </a:path>
              </a:pathLst>
            </a:custGeom>
            <a:solidFill>
              <a:srgbClr val="090909">
                <a:alpha val="2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53"/>
            <p:cNvSpPr/>
            <p:nvPr/>
          </p:nvSpPr>
          <p:spPr>
            <a:xfrm>
              <a:off x="1012266" y="3946231"/>
              <a:ext cx="235566" cy="180944"/>
            </a:xfrm>
            <a:custGeom>
              <a:avLst/>
              <a:gdLst/>
              <a:ahLst/>
              <a:cxnLst/>
              <a:rect l="l" t="t" r="r" b="b"/>
              <a:pathLst>
                <a:path w="6827" h="5244" extrusionOk="0">
                  <a:moveTo>
                    <a:pt x="6020" y="1"/>
                  </a:moveTo>
                  <a:cubicBezTo>
                    <a:pt x="4720" y="2169"/>
                    <a:pt x="3035" y="3862"/>
                    <a:pt x="867" y="3862"/>
                  </a:cubicBezTo>
                  <a:cubicBezTo>
                    <a:pt x="586" y="3862"/>
                    <a:pt x="298" y="3834"/>
                    <a:pt x="0" y="3774"/>
                  </a:cubicBezTo>
                  <a:lnTo>
                    <a:pt x="0" y="3774"/>
                  </a:lnTo>
                  <a:cubicBezTo>
                    <a:pt x="87" y="4062"/>
                    <a:pt x="144" y="4321"/>
                    <a:pt x="288" y="4581"/>
                  </a:cubicBezTo>
                  <a:cubicBezTo>
                    <a:pt x="317" y="4638"/>
                    <a:pt x="375" y="4696"/>
                    <a:pt x="432" y="4782"/>
                  </a:cubicBezTo>
                  <a:cubicBezTo>
                    <a:pt x="1844" y="5042"/>
                    <a:pt x="3169" y="5186"/>
                    <a:pt x="4235" y="5214"/>
                  </a:cubicBezTo>
                  <a:cubicBezTo>
                    <a:pt x="4523" y="5214"/>
                    <a:pt x="4955" y="5243"/>
                    <a:pt x="5444" y="5243"/>
                  </a:cubicBezTo>
                  <a:cubicBezTo>
                    <a:pt x="6280" y="4350"/>
                    <a:pt x="6827" y="3025"/>
                    <a:pt x="6827" y="2017"/>
                  </a:cubicBezTo>
                  <a:cubicBezTo>
                    <a:pt x="6827" y="1211"/>
                    <a:pt x="6481" y="548"/>
                    <a:pt x="6020" y="1"/>
                  </a:cubicBezTo>
                  <a:close/>
                </a:path>
              </a:pathLst>
            </a:custGeom>
            <a:solidFill>
              <a:srgbClr val="090909">
                <a:alpha val="2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53"/>
            <p:cNvSpPr/>
            <p:nvPr/>
          </p:nvSpPr>
          <p:spPr>
            <a:xfrm>
              <a:off x="1305456" y="3942263"/>
              <a:ext cx="195816" cy="181910"/>
            </a:xfrm>
            <a:custGeom>
              <a:avLst/>
              <a:gdLst/>
              <a:ahLst/>
              <a:cxnLst/>
              <a:rect l="l" t="t" r="r" b="b"/>
              <a:pathLst>
                <a:path w="5675" h="5272" extrusionOk="0">
                  <a:moveTo>
                    <a:pt x="4120" y="1"/>
                  </a:moveTo>
                  <a:cubicBezTo>
                    <a:pt x="3572" y="2564"/>
                    <a:pt x="2391" y="4753"/>
                    <a:pt x="1" y="5041"/>
                  </a:cubicBezTo>
                  <a:cubicBezTo>
                    <a:pt x="29" y="5128"/>
                    <a:pt x="87" y="5185"/>
                    <a:pt x="145" y="5272"/>
                  </a:cubicBezTo>
                  <a:cubicBezTo>
                    <a:pt x="1786" y="5128"/>
                    <a:pt x="3515" y="4869"/>
                    <a:pt x="5272" y="4465"/>
                  </a:cubicBezTo>
                  <a:cubicBezTo>
                    <a:pt x="5617" y="3486"/>
                    <a:pt x="5675" y="2305"/>
                    <a:pt x="5416" y="1527"/>
                  </a:cubicBezTo>
                  <a:cubicBezTo>
                    <a:pt x="5156" y="836"/>
                    <a:pt x="4696" y="289"/>
                    <a:pt x="4120" y="1"/>
                  </a:cubicBezTo>
                  <a:close/>
                </a:path>
              </a:pathLst>
            </a:custGeom>
            <a:solidFill>
              <a:srgbClr val="090909">
                <a:alpha val="2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53"/>
            <p:cNvSpPr/>
            <p:nvPr/>
          </p:nvSpPr>
          <p:spPr>
            <a:xfrm>
              <a:off x="811481" y="3845854"/>
              <a:ext cx="185913" cy="227560"/>
            </a:xfrm>
            <a:custGeom>
              <a:avLst/>
              <a:gdLst/>
              <a:ahLst/>
              <a:cxnLst/>
              <a:rect l="l" t="t" r="r" b="b"/>
              <a:pathLst>
                <a:path w="5388" h="6595" extrusionOk="0">
                  <a:moveTo>
                    <a:pt x="3141" y="1"/>
                  </a:moveTo>
                  <a:cubicBezTo>
                    <a:pt x="3054" y="2622"/>
                    <a:pt x="2276" y="4955"/>
                    <a:pt x="1" y="5675"/>
                  </a:cubicBezTo>
                  <a:cubicBezTo>
                    <a:pt x="174" y="5848"/>
                    <a:pt x="347" y="6049"/>
                    <a:pt x="577" y="6194"/>
                  </a:cubicBezTo>
                  <a:cubicBezTo>
                    <a:pt x="1050" y="6464"/>
                    <a:pt x="1613" y="6595"/>
                    <a:pt x="2174" y="6595"/>
                  </a:cubicBezTo>
                  <a:cubicBezTo>
                    <a:pt x="2809" y="6595"/>
                    <a:pt x="3443" y="6428"/>
                    <a:pt x="3947" y="6107"/>
                  </a:cubicBezTo>
                  <a:cubicBezTo>
                    <a:pt x="5330" y="5214"/>
                    <a:pt x="5387" y="2593"/>
                    <a:pt x="4667" y="1297"/>
                  </a:cubicBezTo>
                  <a:cubicBezTo>
                    <a:pt x="4293" y="634"/>
                    <a:pt x="3745" y="202"/>
                    <a:pt x="3141" y="1"/>
                  </a:cubicBezTo>
                  <a:close/>
                </a:path>
              </a:pathLst>
            </a:custGeom>
            <a:solidFill>
              <a:srgbClr val="090909">
                <a:alpha val="2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53"/>
            <p:cNvSpPr/>
            <p:nvPr/>
          </p:nvSpPr>
          <p:spPr>
            <a:xfrm>
              <a:off x="1791448" y="3708669"/>
              <a:ext cx="151097" cy="231736"/>
            </a:xfrm>
            <a:custGeom>
              <a:avLst/>
              <a:gdLst/>
              <a:ahLst/>
              <a:cxnLst/>
              <a:rect l="l" t="t" r="r" b="b"/>
              <a:pathLst>
                <a:path w="4379" h="6716" extrusionOk="0">
                  <a:moveTo>
                    <a:pt x="1354" y="1"/>
                  </a:moveTo>
                  <a:cubicBezTo>
                    <a:pt x="2045" y="2507"/>
                    <a:pt x="2016" y="5013"/>
                    <a:pt x="0" y="6338"/>
                  </a:cubicBezTo>
                  <a:cubicBezTo>
                    <a:pt x="202" y="6482"/>
                    <a:pt x="403" y="6597"/>
                    <a:pt x="720" y="6626"/>
                  </a:cubicBezTo>
                  <a:cubicBezTo>
                    <a:pt x="905" y="6687"/>
                    <a:pt x="1116" y="6716"/>
                    <a:pt x="1333" y="6716"/>
                  </a:cubicBezTo>
                  <a:cubicBezTo>
                    <a:pt x="1521" y="6716"/>
                    <a:pt x="1714" y="6695"/>
                    <a:pt x="1901" y="6654"/>
                  </a:cubicBezTo>
                  <a:cubicBezTo>
                    <a:pt x="3226" y="5617"/>
                    <a:pt x="4119" y="4494"/>
                    <a:pt x="4378" y="3313"/>
                  </a:cubicBezTo>
                  <a:cubicBezTo>
                    <a:pt x="4234" y="2305"/>
                    <a:pt x="3773" y="1297"/>
                    <a:pt x="3197" y="750"/>
                  </a:cubicBezTo>
                  <a:cubicBezTo>
                    <a:pt x="2650" y="260"/>
                    <a:pt x="1988" y="1"/>
                    <a:pt x="1354" y="1"/>
                  </a:cubicBezTo>
                  <a:close/>
                </a:path>
              </a:pathLst>
            </a:custGeom>
            <a:solidFill>
              <a:srgbClr val="090909">
                <a:alpha val="2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53"/>
            <p:cNvSpPr/>
            <p:nvPr/>
          </p:nvSpPr>
          <p:spPr>
            <a:xfrm>
              <a:off x="699201" y="2923966"/>
              <a:ext cx="1344729" cy="1758754"/>
            </a:xfrm>
            <a:custGeom>
              <a:avLst/>
              <a:gdLst/>
              <a:ahLst/>
              <a:cxnLst/>
              <a:rect l="l" t="t" r="r" b="b"/>
              <a:pathLst>
                <a:path w="38972" h="50971" extrusionOk="0">
                  <a:moveTo>
                    <a:pt x="18544" y="366"/>
                  </a:moveTo>
                  <a:cubicBezTo>
                    <a:pt x="19226" y="366"/>
                    <a:pt x="20010" y="534"/>
                    <a:pt x="20653" y="823"/>
                  </a:cubicBezTo>
                  <a:cubicBezTo>
                    <a:pt x="21113" y="1024"/>
                    <a:pt x="21430" y="1428"/>
                    <a:pt x="21574" y="1888"/>
                  </a:cubicBezTo>
                  <a:lnTo>
                    <a:pt x="21690" y="2234"/>
                  </a:lnTo>
                  <a:cubicBezTo>
                    <a:pt x="21718" y="2407"/>
                    <a:pt x="21747" y="2609"/>
                    <a:pt x="21747" y="2810"/>
                  </a:cubicBezTo>
                  <a:lnTo>
                    <a:pt x="21747" y="3242"/>
                  </a:lnTo>
                  <a:lnTo>
                    <a:pt x="21747" y="3300"/>
                  </a:lnTo>
                  <a:lnTo>
                    <a:pt x="21747" y="3386"/>
                  </a:lnTo>
                  <a:lnTo>
                    <a:pt x="21747" y="3415"/>
                  </a:lnTo>
                  <a:cubicBezTo>
                    <a:pt x="21747" y="3473"/>
                    <a:pt x="21747" y="3559"/>
                    <a:pt x="21718" y="3617"/>
                  </a:cubicBezTo>
                  <a:lnTo>
                    <a:pt x="21718" y="3703"/>
                  </a:lnTo>
                  <a:lnTo>
                    <a:pt x="21718" y="3732"/>
                  </a:lnTo>
                  <a:cubicBezTo>
                    <a:pt x="21718" y="3818"/>
                    <a:pt x="21690" y="3905"/>
                    <a:pt x="21690" y="3991"/>
                  </a:cubicBezTo>
                  <a:cubicBezTo>
                    <a:pt x="21545" y="4481"/>
                    <a:pt x="21171" y="5057"/>
                    <a:pt x="20710" y="5316"/>
                  </a:cubicBezTo>
                  <a:cubicBezTo>
                    <a:pt x="20595" y="5403"/>
                    <a:pt x="20509" y="5431"/>
                    <a:pt x="20393" y="5431"/>
                  </a:cubicBezTo>
                  <a:cubicBezTo>
                    <a:pt x="20343" y="5439"/>
                    <a:pt x="20296" y="5442"/>
                    <a:pt x="20252" y="5442"/>
                  </a:cubicBezTo>
                  <a:cubicBezTo>
                    <a:pt x="20118" y="5442"/>
                    <a:pt x="20004" y="5410"/>
                    <a:pt x="19875" y="5345"/>
                  </a:cubicBezTo>
                  <a:cubicBezTo>
                    <a:pt x="19739" y="5300"/>
                    <a:pt x="19651" y="5255"/>
                    <a:pt x="19569" y="5255"/>
                  </a:cubicBezTo>
                  <a:cubicBezTo>
                    <a:pt x="19494" y="5255"/>
                    <a:pt x="19424" y="5292"/>
                    <a:pt x="19328" y="5403"/>
                  </a:cubicBezTo>
                  <a:cubicBezTo>
                    <a:pt x="19299" y="5460"/>
                    <a:pt x="19270" y="5547"/>
                    <a:pt x="19241" y="5575"/>
                  </a:cubicBezTo>
                  <a:cubicBezTo>
                    <a:pt x="18838" y="6209"/>
                    <a:pt x="18377" y="6843"/>
                    <a:pt x="17657" y="6929"/>
                  </a:cubicBezTo>
                  <a:cubicBezTo>
                    <a:pt x="17586" y="6941"/>
                    <a:pt x="17518" y="6946"/>
                    <a:pt x="17454" y="6946"/>
                  </a:cubicBezTo>
                  <a:cubicBezTo>
                    <a:pt x="16891" y="6946"/>
                    <a:pt x="16573" y="6531"/>
                    <a:pt x="16418" y="6324"/>
                  </a:cubicBezTo>
                  <a:cubicBezTo>
                    <a:pt x="16348" y="6242"/>
                    <a:pt x="16287" y="6203"/>
                    <a:pt x="16218" y="6203"/>
                  </a:cubicBezTo>
                  <a:cubicBezTo>
                    <a:pt x="16118" y="6203"/>
                    <a:pt x="16001" y="6286"/>
                    <a:pt x="15813" y="6440"/>
                  </a:cubicBezTo>
                  <a:cubicBezTo>
                    <a:pt x="15419" y="6755"/>
                    <a:pt x="14714" y="7142"/>
                    <a:pt x="14156" y="7142"/>
                  </a:cubicBezTo>
                  <a:cubicBezTo>
                    <a:pt x="14102" y="7142"/>
                    <a:pt x="14049" y="7138"/>
                    <a:pt x="13999" y="7131"/>
                  </a:cubicBezTo>
                  <a:cubicBezTo>
                    <a:pt x="13624" y="7044"/>
                    <a:pt x="13250" y="6728"/>
                    <a:pt x="13336" y="6296"/>
                  </a:cubicBezTo>
                  <a:cubicBezTo>
                    <a:pt x="13480" y="5604"/>
                    <a:pt x="14143" y="4971"/>
                    <a:pt x="14690" y="4682"/>
                  </a:cubicBezTo>
                  <a:cubicBezTo>
                    <a:pt x="15266" y="4337"/>
                    <a:pt x="14690" y="4250"/>
                    <a:pt x="14431" y="3962"/>
                  </a:cubicBezTo>
                  <a:cubicBezTo>
                    <a:pt x="14085" y="3617"/>
                    <a:pt x="14085" y="3242"/>
                    <a:pt x="14316" y="2897"/>
                  </a:cubicBezTo>
                  <a:cubicBezTo>
                    <a:pt x="14316" y="2868"/>
                    <a:pt x="14344" y="2868"/>
                    <a:pt x="14344" y="2839"/>
                  </a:cubicBezTo>
                  <a:cubicBezTo>
                    <a:pt x="14344" y="2810"/>
                    <a:pt x="14373" y="2810"/>
                    <a:pt x="14373" y="2753"/>
                  </a:cubicBezTo>
                  <a:cubicBezTo>
                    <a:pt x="14431" y="2666"/>
                    <a:pt x="14575" y="2551"/>
                    <a:pt x="14690" y="2436"/>
                  </a:cubicBezTo>
                  <a:cubicBezTo>
                    <a:pt x="14719" y="2407"/>
                    <a:pt x="14777" y="2378"/>
                    <a:pt x="14834" y="2378"/>
                  </a:cubicBezTo>
                  <a:cubicBezTo>
                    <a:pt x="14892" y="2321"/>
                    <a:pt x="14949" y="2292"/>
                    <a:pt x="14978" y="2292"/>
                  </a:cubicBezTo>
                  <a:cubicBezTo>
                    <a:pt x="15293" y="2125"/>
                    <a:pt x="15655" y="2042"/>
                    <a:pt x="16027" y="2042"/>
                  </a:cubicBezTo>
                  <a:cubicBezTo>
                    <a:pt x="16234" y="2042"/>
                    <a:pt x="16443" y="2067"/>
                    <a:pt x="16649" y="2119"/>
                  </a:cubicBezTo>
                  <a:lnTo>
                    <a:pt x="16678" y="2119"/>
                  </a:lnTo>
                  <a:cubicBezTo>
                    <a:pt x="16750" y="2133"/>
                    <a:pt x="16800" y="2141"/>
                    <a:pt x="16843" y="2141"/>
                  </a:cubicBezTo>
                  <a:cubicBezTo>
                    <a:pt x="16886" y="2141"/>
                    <a:pt x="16922" y="2133"/>
                    <a:pt x="16966" y="2119"/>
                  </a:cubicBezTo>
                  <a:cubicBezTo>
                    <a:pt x="17052" y="2090"/>
                    <a:pt x="17081" y="1975"/>
                    <a:pt x="17052" y="1860"/>
                  </a:cubicBezTo>
                  <a:cubicBezTo>
                    <a:pt x="16627" y="797"/>
                    <a:pt x="17455" y="366"/>
                    <a:pt x="18544" y="366"/>
                  </a:cubicBezTo>
                  <a:close/>
                  <a:moveTo>
                    <a:pt x="23508" y="1740"/>
                  </a:moveTo>
                  <a:cubicBezTo>
                    <a:pt x="24464" y="1740"/>
                    <a:pt x="25181" y="2139"/>
                    <a:pt x="24858" y="3127"/>
                  </a:cubicBezTo>
                  <a:cubicBezTo>
                    <a:pt x="24791" y="3261"/>
                    <a:pt x="24845" y="3395"/>
                    <a:pt x="25020" y="3395"/>
                  </a:cubicBezTo>
                  <a:cubicBezTo>
                    <a:pt x="25071" y="3395"/>
                    <a:pt x="25132" y="3383"/>
                    <a:pt x="25204" y="3357"/>
                  </a:cubicBezTo>
                  <a:cubicBezTo>
                    <a:pt x="25436" y="3279"/>
                    <a:pt x="25674" y="3243"/>
                    <a:pt x="25908" y="3243"/>
                  </a:cubicBezTo>
                  <a:cubicBezTo>
                    <a:pt x="27126" y="3243"/>
                    <a:pt x="28209" y="4207"/>
                    <a:pt x="27508" y="5028"/>
                  </a:cubicBezTo>
                  <a:cubicBezTo>
                    <a:pt x="27278" y="5316"/>
                    <a:pt x="26759" y="5460"/>
                    <a:pt x="27306" y="5719"/>
                  </a:cubicBezTo>
                  <a:cubicBezTo>
                    <a:pt x="27854" y="5950"/>
                    <a:pt x="28516" y="6526"/>
                    <a:pt x="28718" y="7188"/>
                  </a:cubicBezTo>
                  <a:cubicBezTo>
                    <a:pt x="28804" y="7592"/>
                    <a:pt x="28487" y="7880"/>
                    <a:pt x="28170" y="8024"/>
                  </a:cubicBezTo>
                  <a:lnTo>
                    <a:pt x="28055" y="8024"/>
                  </a:lnTo>
                  <a:cubicBezTo>
                    <a:pt x="27978" y="8024"/>
                    <a:pt x="27914" y="8037"/>
                    <a:pt x="27846" y="8037"/>
                  </a:cubicBezTo>
                  <a:cubicBezTo>
                    <a:pt x="27812" y="8037"/>
                    <a:pt x="27777" y="8033"/>
                    <a:pt x="27738" y="8024"/>
                  </a:cubicBezTo>
                  <a:lnTo>
                    <a:pt x="27594" y="8024"/>
                  </a:lnTo>
                  <a:cubicBezTo>
                    <a:pt x="27162" y="7937"/>
                    <a:pt x="26701" y="7678"/>
                    <a:pt x="26356" y="7476"/>
                  </a:cubicBezTo>
                  <a:cubicBezTo>
                    <a:pt x="26175" y="7345"/>
                    <a:pt x="26060" y="7279"/>
                    <a:pt x="25967" y="7279"/>
                  </a:cubicBezTo>
                  <a:cubicBezTo>
                    <a:pt x="25898" y="7279"/>
                    <a:pt x="25841" y="7316"/>
                    <a:pt x="25780" y="7390"/>
                  </a:cubicBezTo>
                  <a:cubicBezTo>
                    <a:pt x="25616" y="7608"/>
                    <a:pt x="25350" y="8057"/>
                    <a:pt x="24738" y="8057"/>
                  </a:cubicBezTo>
                  <a:cubicBezTo>
                    <a:pt x="24702" y="8057"/>
                    <a:pt x="24665" y="8056"/>
                    <a:pt x="24628" y="8053"/>
                  </a:cubicBezTo>
                  <a:cubicBezTo>
                    <a:pt x="23965" y="7966"/>
                    <a:pt x="23447" y="7390"/>
                    <a:pt x="23043" y="6843"/>
                  </a:cubicBezTo>
                  <a:cubicBezTo>
                    <a:pt x="23015" y="6756"/>
                    <a:pt x="22986" y="6728"/>
                    <a:pt x="22957" y="6641"/>
                  </a:cubicBezTo>
                  <a:cubicBezTo>
                    <a:pt x="22864" y="6549"/>
                    <a:pt x="22796" y="6511"/>
                    <a:pt x="22727" y="6511"/>
                  </a:cubicBezTo>
                  <a:cubicBezTo>
                    <a:pt x="22646" y="6511"/>
                    <a:pt x="22563" y="6563"/>
                    <a:pt x="22438" y="6641"/>
                  </a:cubicBezTo>
                  <a:cubicBezTo>
                    <a:pt x="22319" y="6701"/>
                    <a:pt x="22196" y="6728"/>
                    <a:pt x="22074" y="6728"/>
                  </a:cubicBezTo>
                  <a:cubicBezTo>
                    <a:pt x="21547" y="6728"/>
                    <a:pt x="21019" y="6228"/>
                    <a:pt x="20739" y="5691"/>
                  </a:cubicBezTo>
                  <a:cubicBezTo>
                    <a:pt x="21459" y="5345"/>
                    <a:pt x="21891" y="4682"/>
                    <a:pt x="22093" y="3876"/>
                  </a:cubicBezTo>
                  <a:lnTo>
                    <a:pt x="22093" y="3847"/>
                  </a:lnTo>
                  <a:lnTo>
                    <a:pt x="22093" y="3790"/>
                  </a:lnTo>
                  <a:cubicBezTo>
                    <a:pt x="22093" y="3732"/>
                    <a:pt x="22122" y="3646"/>
                    <a:pt x="22122" y="3588"/>
                  </a:cubicBezTo>
                  <a:lnTo>
                    <a:pt x="22122" y="3559"/>
                  </a:lnTo>
                  <a:lnTo>
                    <a:pt x="22122" y="3473"/>
                  </a:lnTo>
                  <a:lnTo>
                    <a:pt x="22122" y="3415"/>
                  </a:lnTo>
                  <a:cubicBezTo>
                    <a:pt x="23821" y="4193"/>
                    <a:pt x="25405" y="5287"/>
                    <a:pt x="26759" y="6584"/>
                  </a:cubicBezTo>
                  <a:cubicBezTo>
                    <a:pt x="26759" y="6584"/>
                    <a:pt x="26788" y="6584"/>
                    <a:pt x="26788" y="6612"/>
                  </a:cubicBezTo>
                  <a:cubicBezTo>
                    <a:pt x="27018" y="6843"/>
                    <a:pt x="27220" y="7044"/>
                    <a:pt x="27450" y="7304"/>
                  </a:cubicBezTo>
                  <a:cubicBezTo>
                    <a:pt x="27479" y="7361"/>
                    <a:pt x="27566" y="7390"/>
                    <a:pt x="27594" y="7476"/>
                  </a:cubicBezTo>
                  <a:cubicBezTo>
                    <a:pt x="27623" y="7505"/>
                    <a:pt x="27623" y="7505"/>
                    <a:pt x="27652" y="7505"/>
                  </a:cubicBezTo>
                  <a:lnTo>
                    <a:pt x="27738" y="7505"/>
                  </a:lnTo>
                  <a:cubicBezTo>
                    <a:pt x="27767" y="7505"/>
                    <a:pt x="27796" y="7505"/>
                    <a:pt x="27854" y="7476"/>
                  </a:cubicBezTo>
                  <a:cubicBezTo>
                    <a:pt x="27911" y="7390"/>
                    <a:pt x="27940" y="7246"/>
                    <a:pt x="27854" y="7188"/>
                  </a:cubicBezTo>
                  <a:cubicBezTo>
                    <a:pt x="26212" y="5374"/>
                    <a:pt x="24253" y="3934"/>
                    <a:pt x="22035" y="2925"/>
                  </a:cubicBezTo>
                  <a:cubicBezTo>
                    <a:pt x="22035" y="2609"/>
                    <a:pt x="22006" y="2321"/>
                    <a:pt x="21949" y="2032"/>
                  </a:cubicBezTo>
                  <a:cubicBezTo>
                    <a:pt x="22459" y="1846"/>
                    <a:pt x="23015" y="1740"/>
                    <a:pt x="23508" y="1740"/>
                  </a:cubicBezTo>
                  <a:close/>
                  <a:moveTo>
                    <a:pt x="13797" y="3041"/>
                  </a:moveTo>
                  <a:cubicBezTo>
                    <a:pt x="13740" y="3271"/>
                    <a:pt x="13768" y="3530"/>
                    <a:pt x="13826" y="3732"/>
                  </a:cubicBezTo>
                  <a:cubicBezTo>
                    <a:pt x="14085" y="4394"/>
                    <a:pt x="14488" y="4394"/>
                    <a:pt x="14258" y="4481"/>
                  </a:cubicBezTo>
                  <a:cubicBezTo>
                    <a:pt x="13538" y="4913"/>
                    <a:pt x="12616" y="6065"/>
                    <a:pt x="12933" y="6785"/>
                  </a:cubicBezTo>
                  <a:cubicBezTo>
                    <a:pt x="13184" y="7314"/>
                    <a:pt x="13599" y="7521"/>
                    <a:pt x="14074" y="7521"/>
                  </a:cubicBezTo>
                  <a:cubicBezTo>
                    <a:pt x="14635" y="7521"/>
                    <a:pt x="15281" y="7233"/>
                    <a:pt x="15842" y="6843"/>
                  </a:cubicBezTo>
                  <a:cubicBezTo>
                    <a:pt x="15969" y="6758"/>
                    <a:pt x="16034" y="6720"/>
                    <a:pt x="16082" y="6720"/>
                  </a:cubicBezTo>
                  <a:cubicBezTo>
                    <a:pt x="16165" y="6720"/>
                    <a:pt x="16200" y="6833"/>
                    <a:pt x="16418" y="7016"/>
                  </a:cubicBezTo>
                  <a:cubicBezTo>
                    <a:pt x="16730" y="7275"/>
                    <a:pt x="17064" y="7389"/>
                    <a:pt x="17395" y="7389"/>
                  </a:cubicBezTo>
                  <a:cubicBezTo>
                    <a:pt x="17981" y="7389"/>
                    <a:pt x="18558" y="7031"/>
                    <a:pt x="18982" y="6497"/>
                  </a:cubicBezTo>
                  <a:cubicBezTo>
                    <a:pt x="19155" y="6296"/>
                    <a:pt x="19299" y="6065"/>
                    <a:pt x="19443" y="5835"/>
                  </a:cubicBezTo>
                  <a:cubicBezTo>
                    <a:pt x="19518" y="5740"/>
                    <a:pt x="19578" y="5711"/>
                    <a:pt x="19644" y="5711"/>
                  </a:cubicBezTo>
                  <a:cubicBezTo>
                    <a:pt x="19754" y="5711"/>
                    <a:pt x="19879" y="5793"/>
                    <a:pt x="20119" y="5793"/>
                  </a:cubicBezTo>
                  <a:cubicBezTo>
                    <a:pt x="20175" y="5793"/>
                    <a:pt x="20237" y="5788"/>
                    <a:pt x="20307" y="5777"/>
                  </a:cubicBezTo>
                  <a:cubicBezTo>
                    <a:pt x="20336" y="5777"/>
                    <a:pt x="20393" y="5777"/>
                    <a:pt x="20422" y="5748"/>
                  </a:cubicBezTo>
                  <a:cubicBezTo>
                    <a:pt x="20739" y="6440"/>
                    <a:pt x="21257" y="6929"/>
                    <a:pt x="21978" y="7044"/>
                  </a:cubicBezTo>
                  <a:cubicBezTo>
                    <a:pt x="22038" y="7054"/>
                    <a:pt x="22092" y="7059"/>
                    <a:pt x="22142" y="7059"/>
                  </a:cubicBezTo>
                  <a:cubicBezTo>
                    <a:pt x="22397" y="7059"/>
                    <a:pt x="22520" y="6946"/>
                    <a:pt x="22628" y="6946"/>
                  </a:cubicBezTo>
                  <a:cubicBezTo>
                    <a:pt x="22679" y="6946"/>
                    <a:pt x="22727" y="6971"/>
                    <a:pt x="22784" y="7044"/>
                  </a:cubicBezTo>
                  <a:cubicBezTo>
                    <a:pt x="22986" y="7275"/>
                    <a:pt x="23130" y="7476"/>
                    <a:pt x="23303" y="7649"/>
                  </a:cubicBezTo>
                  <a:cubicBezTo>
                    <a:pt x="23690" y="8124"/>
                    <a:pt x="24216" y="8427"/>
                    <a:pt x="24758" y="8427"/>
                  </a:cubicBezTo>
                  <a:cubicBezTo>
                    <a:pt x="25103" y="8427"/>
                    <a:pt x="25454" y="8304"/>
                    <a:pt x="25780" y="8024"/>
                  </a:cubicBezTo>
                  <a:cubicBezTo>
                    <a:pt x="25998" y="7841"/>
                    <a:pt x="26044" y="7728"/>
                    <a:pt x="26121" y="7728"/>
                  </a:cubicBezTo>
                  <a:cubicBezTo>
                    <a:pt x="26166" y="7728"/>
                    <a:pt x="26221" y="7766"/>
                    <a:pt x="26327" y="7851"/>
                  </a:cubicBezTo>
                  <a:cubicBezTo>
                    <a:pt x="26874" y="8168"/>
                    <a:pt x="27479" y="8427"/>
                    <a:pt x="27969" y="8427"/>
                  </a:cubicBezTo>
                  <a:cubicBezTo>
                    <a:pt x="28775" y="9291"/>
                    <a:pt x="29524" y="10184"/>
                    <a:pt x="30216" y="11192"/>
                  </a:cubicBezTo>
                  <a:cubicBezTo>
                    <a:pt x="31627" y="13237"/>
                    <a:pt x="32635" y="15369"/>
                    <a:pt x="32981" y="17097"/>
                  </a:cubicBezTo>
                  <a:cubicBezTo>
                    <a:pt x="32981" y="17126"/>
                    <a:pt x="32981" y="17155"/>
                    <a:pt x="33010" y="17212"/>
                  </a:cubicBezTo>
                  <a:lnTo>
                    <a:pt x="33010" y="17299"/>
                  </a:lnTo>
                  <a:cubicBezTo>
                    <a:pt x="33067" y="17500"/>
                    <a:pt x="33096" y="17702"/>
                    <a:pt x="33096" y="17875"/>
                  </a:cubicBezTo>
                  <a:lnTo>
                    <a:pt x="33096" y="17990"/>
                  </a:lnTo>
                  <a:lnTo>
                    <a:pt x="33096" y="18105"/>
                  </a:lnTo>
                  <a:lnTo>
                    <a:pt x="33096" y="18710"/>
                  </a:lnTo>
                  <a:cubicBezTo>
                    <a:pt x="33067" y="19689"/>
                    <a:pt x="32664" y="20323"/>
                    <a:pt x="31944" y="20611"/>
                  </a:cubicBezTo>
                  <a:cubicBezTo>
                    <a:pt x="31668" y="20716"/>
                    <a:pt x="31398" y="20767"/>
                    <a:pt x="31137" y="20767"/>
                  </a:cubicBezTo>
                  <a:cubicBezTo>
                    <a:pt x="30825" y="20767"/>
                    <a:pt x="30526" y="20695"/>
                    <a:pt x="30244" y="20554"/>
                  </a:cubicBezTo>
                  <a:cubicBezTo>
                    <a:pt x="29323" y="20093"/>
                    <a:pt x="28487" y="18854"/>
                    <a:pt x="28026" y="17241"/>
                  </a:cubicBezTo>
                  <a:cubicBezTo>
                    <a:pt x="27940" y="16982"/>
                    <a:pt x="27882" y="16694"/>
                    <a:pt x="27796" y="16406"/>
                  </a:cubicBezTo>
                  <a:cubicBezTo>
                    <a:pt x="27566" y="15369"/>
                    <a:pt x="27278" y="14274"/>
                    <a:pt x="26557" y="13324"/>
                  </a:cubicBezTo>
                  <a:cubicBezTo>
                    <a:pt x="25981" y="12517"/>
                    <a:pt x="25261" y="12056"/>
                    <a:pt x="24455" y="12028"/>
                  </a:cubicBezTo>
                  <a:cubicBezTo>
                    <a:pt x="24408" y="12023"/>
                    <a:pt x="24362" y="12021"/>
                    <a:pt x="24318" y="12021"/>
                  </a:cubicBezTo>
                  <a:cubicBezTo>
                    <a:pt x="23771" y="12021"/>
                    <a:pt x="23471" y="12341"/>
                    <a:pt x="23418" y="12661"/>
                  </a:cubicBezTo>
                  <a:cubicBezTo>
                    <a:pt x="23245" y="13612"/>
                    <a:pt x="24051" y="14706"/>
                    <a:pt x="24311" y="15052"/>
                  </a:cubicBezTo>
                  <a:cubicBezTo>
                    <a:pt x="24743" y="15570"/>
                    <a:pt x="25578" y="16867"/>
                    <a:pt x="26039" y="18076"/>
                  </a:cubicBezTo>
                  <a:cubicBezTo>
                    <a:pt x="26298" y="18681"/>
                    <a:pt x="26442" y="19315"/>
                    <a:pt x="26471" y="20035"/>
                  </a:cubicBezTo>
                  <a:cubicBezTo>
                    <a:pt x="26586" y="21389"/>
                    <a:pt x="25751" y="22195"/>
                    <a:pt x="24916" y="22339"/>
                  </a:cubicBezTo>
                  <a:cubicBezTo>
                    <a:pt x="24800" y="22362"/>
                    <a:pt x="24687" y="22372"/>
                    <a:pt x="24578" y="22372"/>
                  </a:cubicBezTo>
                  <a:cubicBezTo>
                    <a:pt x="23418" y="22372"/>
                    <a:pt x="22671" y="21168"/>
                    <a:pt x="22381" y="20035"/>
                  </a:cubicBezTo>
                  <a:cubicBezTo>
                    <a:pt x="22266" y="19661"/>
                    <a:pt x="22237" y="19373"/>
                    <a:pt x="22179" y="19142"/>
                  </a:cubicBezTo>
                  <a:cubicBezTo>
                    <a:pt x="22150" y="18854"/>
                    <a:pt x="22122" y="18652"/>
                    <a:pt x="21978" y="18364"/>
                  </a:cubicBezTo>
                  <a:cubicBezTo>
                    <a:pt x="21718" y="17875"/>
                    <a:pt x="21257" y="17558"/>
                    <a:pt x="20739" y="17500"/>
                  </a:cubicBezTo>
                  <a:cubicBezTo>
                    <a:pt x="20684" y="17492"/>
                    <a:pt x="20630" y="17488"/>
                    <a:pt x="20575" y="17488"/>
                  </a:cubicBezTo>
                  <a:cubicBezTo>
                    <a:pt x="20257" y="17488"/>
                    <a:pt x="19948" y="17629"/>
                    <a:pt x="19702" y="17875"/>
                  </a:cubicBezTo>
                  <a:cubicBezTo>
                    <a:pt x="19385" y="18249"/>
                    <a:pt x="19270" y="18825"/>
                    <a:pt x="19270" y="19373"/>
                  </a:cubicBezTo>
                  <a:cubicBezTo>
                    <a:pt x="19270" y="19545"/>
                    <a:pt x="19270" y="19718"/>
                    <a:pt x="19299" y="19862"/>
                  </a:cubicBezTo>
                  <a:cubicBezTo>
                    <a:pt x="19414" y="20611"/>
                    <a:pt x="19558" y="21245"/>
                    <a:pt x="19731" y="21821"/>
                  </a:cubicBezTo>
                  <a:cubicBezTo>
                    <a:pt x="19961" y="22455"/>
                    <a:pt x="20307" y="23492"/>
                    <a:pt x="20393" y="24327"/>
                  </a:cubicBezTo>
                  <a:cubicBezTo>
                    <a:pt x="20595" y="26487"/>
                    <a:pt x="20048" y="27783"/>
                    <a:pt x="18809" y="28158"/>
                  </a:cubicBezTo>
                  <a:lnTo>
                    <a:pt x="18752" y="28158"/>
                  </a:lnTo>
                  <a:cubicBezTo>
                    <a:pt x="18521" y="28215"/>
                    <a:pt x="18233" y="28331"/>
                    <a:pt x="17945" y="28331"/>
                  </a:cubicBezTo>
                  <a:cubicBezTo>
                    <a:pt x="17845" y="28338"/>
                    <a:pt x="17748" y="28342"/>
                    <a:pt x="17652" y="28342"/>
                  </a:cubicBezTo>
                  <a:cubicBezTo>
                    <a:pt x="16282" y="28342"/>
                    <a:pt x="15324" y="27580"/>
                    <a:pt x="14921" y="26314"/>
                  </a:cubicBezTo>
                  <a:cubicBezTo>
                    <a:pt x="14517" y="25018"/>
                    <a:pt x="14805" y="24039"/>
                    <a:pt x="15151" y="22829"/>
                  </a:cubicBezTo>
                  <a:cubicBezTo>
                    <a:pt x="15410" y="21965"/>
                    <a:pt x="15698" y="20986"/>
                    <a:pt x="15842" y="19689"/>
                  </a:cubicBezTo>
                  <a:cubicBezTo>
                    <a:pt x="16130" y="17155"/>
                    <a:pt x="15237" y="15858"/>
                    <a:pt x="14402" y="15513"/>
                  </a:cubicBezTo>
                  <a:cubicBezTo>
                    <a:pt x="14229" y="15426"/>
                    <a:pt x="14056" y="15398"/>
                    <a:pt x="13884" y="15398"/>
                  </a:cubicBezTo>
                  <a:cubicBezTo>
                    <a:pt x="13423" y="15398"/>
                    <a:pt x="13048" y="15628"/>
                    <a:pt x="12703" y="15974"/>
                  </a:cubicBezTo>
                  <a:cubicBezTo>
                    <a:pt x="12069" y="16723"/>
                    <a:pt x="11695" y="17961"/>
                    <a:pt x="11781" y="19373"/>
                  </a:cubicBezTo>
                  <a:cubicBezTo>
                    <a:pt x="11781" y="19545"/>
                    <a:pt x="11810" y="19833"/>
                    <a:pt x="11867" y="20179"/>
                  </a:cubicBezTo>
                  <a:cubicBezTo>
                    <a:pt x="12040" y="21677"/>
                    <a:pt x="12415" y="24442"/>
                    <a:pt x="10974" y="25652"/>
                  </a:cubicBezTo>
                  <a:cubicBezTo>
                    <a:pt x="10573" y="26015"/>
                    <a:pt x="10046" y="26200"/>
                    <a:pt x="9476" y="26200"/>
                  </a:cubicBezTo>
                  <a:cubicBezTo>
                    <a:pt x="9186" y="26200"/>
                    <a:pt x="8885" y="26152"/>
                    <a:pt x="8584" y="26055"/>
                  </a:cubicBezTo>
                  <a:cubicBezTo>
                    <a:pt x="7921" y="25854"/>
                    <a:pt x="7489" y="25450"/>
                    <a:pt x="7201" y="24759"/>
                  </a:cubicBezTo>
                  <a:cubicBezTo>
                    <a:pt x="7201" y="24730"/>
                    <a:pt x="7172" y="24644"/>
                    <a:pt x="7172" y="24615"/>
                  </a:cubicBezTo>
                  <a:cubicBezTo>
                    <a:pt x="6999" y="23693"/>
                    <a:pt x="6913" y="22915"/>
                    <a:pt x="7604" y="21274"/>
                  </a:cubicBezTo>
                  <a:cubicBezTo>
                    <a:pt x="7777" y="20813"/>
                    <a:pt x="8353" y="19142"/>
                    <a:pt x="7777" y="18019"/>
                  </a:cubicBezTo>
                  <a:cubicBezTo>
                    <a:pt x="7604" y="17697"/>
                    <a:pt x="7261" y="17482"/>
                    <a:pt x="6858" y="17482"/>
                  </a:cubicBezTo>
                  <a:cubicBezTo>
                    <a:pt x="6792" y="17482"/>
                    <a:pt x="6723" y="17488"/>
                    <a:pt x="6654" y="17500"/>
                  </a:cubicBezTo>
                  <a:cubicBezTo>
                    <a:pt x="6193" y="17558"/>
                    <a:pt x="5646" y="17932"/>
                    <a:pt x="5502" y="18796"/>
                  </a:cubicBezTo>
                  <a:cubicBezTo>
                    <a:pt x="5444" y="19142"/>
                    <a:pt x="5473" y="19459"/>
                    <a:pt x="5559" y="19833"/>
                  </a:cubicBezTo>
                  <a:cubicBezTo>
                    <a:pt x="5617" y="20323"/>
                    <a:pt x="5703" y="20870"/>
                    <a:pt x="5502" y="21763"/>
                  </a:cubicBezTo>
                  <a:cubicBezTo>
                    <a:pt x="5300" y="22771"/>
                    <a:pt x="4839" y="23434"/>
                    <a:pt x="4148" y="23549"/>
                  </a:cubicBezTo>
                  <a:cubicBezTo>
                    <a:pt x="4097" y="23556"/>
                    <a:pt x="4045" y="23559"/>
                    <a:pt x="3992" y="23559"/>
                  </a:cubicBezTo>
                  <a:cubicBezTo>
                    <a:pt x="3569" y="23559"/>
                    <a:pt x="3105" y="23351"/>
                    <a:pt x="2823" y="22915"/>
                  </a:cubicBezTo>
                  <a:lnTo>
                    <a:pt x="2765" y="22887"/>
                  </a:lnTo>
                  <a:lnTo>
                    <a:pt x="2736" y="22858"/>
                  </a:lnTo>
                  <a:cubicBezTo>
                    <a:pt x="2708" y="22829"/>
                    <a:pt x="2679" y="22771"/>
                    <a:pt x="2679" y="22714"/>
                  </a:cubicBezTo>
                  <a:cubicBezTo>
                    <a:pt x="2621" y="22685"/>
                    <a:pt x="2621" y="22627"/>
                    <a:pt x="2592" y="22599"/>
                  </a:cubicBezTo>
                  <a:cubicBezTo>
                    <a:pt x="2592" y="22570"/>
                    <a:pt x="2564" y="22570"/>
                    <a:pt x="2564" y="22541"/>
                  </a:cubicBezTo>
                  <a:cubicBezTo>
                    <a:pt x="2564" y="22483"/>
                    <a:pt x="2535" y="22483"/>
                    <a:pt x="2535" y="22455"/>
                  </a:cubicBezTo>
                  <a:cubicBezTo>
                    <a:pt x="1642" y="20006"/>
                    <a:pt x="2823" y="12949"/>
                    <a:pt x="7979" y="7275"/>
                  </a:cubicBezTo>
                  <a:cubicBezTo>
                    <a:pt x="9765" y="5287"/>
                    <a:pt x="11867" y="3818"/>
                    <a:pt x="13797" y="3041"/>
                  </a:cubicBezTo>
                  <a:close/>
                  <a:moveTo>
                    <a:pt x="33240" y="22915"/>
                  </a:moveTo>
                  <a:cubicBezTo>
                    <a:pt x="33874" y="22915"/>
                    <a:pt x="34450" y="23175"/>
                    <a:pt x="34939" y="23636"/>
                  </a:cubicBezTo>
                  <a:cubicBezTo>
                    <a:pt x="35429" y="24125"/>
                    <a:pt x="35861" y="25018"/>
                    <a:pt x="36034" y="25940"/>
                  </a:cubicBezTo>
                  <a:cubicBezTo>
                    <a:pt x="35861" y="27294"/>
                    <a:pt x="34680" y="28388"/>
                    <a:pt x="33528" y="29252"/>
                  </a:cubicBezTo>
                  <a:cubicBezTo>
                    <a:pt x="33211" y="29224"/>
                    <a:pt x="32923" y="29224"/>
                    <a:pt x="32664" y="29166"/>
                  </a:cubicBezTo>
                  <a:cubicBezTo>
                    <a:pt x="32462" y="29080"/>
                    <a:pt x="32232" y="29022"/>
                    <a:pt x="32030" y="28878"/>
                  </a:cubicBezTo>
                  <a:cubicBezTo>
                    <a:pt x="30878" y="28158"/>
                    <a:pt x="30388" y="26372"/>
                    <a:pt x="30619" y="25076"/>
                  </a:cubicBezTo>
                  <a:cubicBezTo>
                    <a:pt x="30820" y="23636"/>
                    <a:pt x="32059" y="22915"/>
                    <a:pt x="33154" y="22915"/>
                  </a:cubicBezTo>
                  <a:close/>
                  <a:moveTo>
                    <a:pt x="26989" y="26170"/>
                  </a:moveTo>
                  <a:cubicBezTo>
                    <a:pt x="27133" y="26170"/>
                    <a:pt x="27306" y="26170"/>
                    <a:pt x="27450" y="26199"/>
                  </a:cubicBezTo>
                  <a:cubicBezTo>
                    <a:pt x="28142" y="26314"/>
                    <a:pt x="28747" y="26660"/>
                    <a:pt x="29179" y="27236"/>
                  </a:cubicBezTo>
                  <a:cubicBezTo>
                    <a:pt x="29639" y="27841"/>
                    <a:pt x="30014" y="28820"/>
                    <a:pt x="30043" y="29828"/>
                  </a:cubicBezTo>
                  <a:cubicBezTo>
                    <a:pt x="30072" y="30405"/>
                    <a:pt x="30014" y="30923"/>
                    <a:pt x="29870" y="31384"/>
                  </a:cubicBezTo>
                  <a:cubicBezTo>
                    <a:pt x="28516" y="32046"/>
                    <a:pt x="27191" y="32536"/>
                    <a:pt x="25866" y="32939"/>
                  </a:cubicBezTo>
                  <a:cubicBezTo>
                    <a:pt x="25607" y="32824"/>
                    <a:pt x="25405" y="32709"/>
                    <a:pt x="25204" y="32536"/>
                  </a:cubicBezTo>
                  <a:cubicBezTo>
                    <a:pt x="24051" y="31557"/>
                    <a:pt x="23821" y="29598"/>
                    <a:pt x="24253" y="28187"/>
                  </a:cubicBezTo>
                  <a:cubicBezTo>
                    <a:pt x="24685" y="26804"/>
                    <a:pt x="25866" y="26170"/>
                    <a:pt x="26989" y="26170"/>
                  </a:cubicBezTo>
                  <a:close/>
                  <a:moveTo>
                    <a:pt x="5444" y="26775"/>
                  </a:moveTo>
                  <a:cubicBezTo>
                    <a:pt x="5732" y="26775"/>
                    <a:pt x="6020" y="26804"/>
                    <a:pt x="6308" y="26919"/>
                  </a:cubicBezTo>
                  <a:cubicBezTo>
                    <a:pt x="6913" y="27150"/>
                    <a:pt x="7374" y="27524"/>
                    <a:pt x="7720" y="28100"/>
                  </a:cubicBezTo>
                  <a:cubicBezTo>
                    <a:pt x="8353" y="29310"/>
                    <a:pt x="8699" y="32853"/>
                    <a:pt x="5732" y="33112"/>
                  </a:cubicBezTo>
                  <a:cubicBezTo>
                    <a:pt x="4378" y="32536"/>
                    <a:pt x="3399" y="31902"/>
                    <a:pt x="2823" y="31125"/>
                  </a:cubicBezTo>
                  <a:cubicBezTo>
                    <a:pt x="2304" y="29166"/>
                    <a:pt x="3255" y="26775"/>
                    <a:pt x="5444" y="26775"/>
                  </a:cubicBezTo>
                  <a:close/>
                  <a:moveTo>
                    <a:pt x="20278" y="29368"/>
                  </a:moveTo>
                  <a:cubicBezTo>
                    <a:pt x="20739" y="29368"/>
                    <a:pt x="21171" y="29483"/>
                    <a:pt x="21574" y="29684"/>
                  </a:cubicBezTo>
                  <a:cubicBezTo>
                    <a:pt x="22150" y="30030"/>
                    <a:pt x="22554" y="30491"/>
                    <a:pt x="22755" y="31096"/>
                  </a:cubicBezTo>
                  <a:cubicBezTo>
                    <a:pt x="23015" y="31787"/>
                    <a:pt x="22986" y="32853"/>
                    <a:pt x="22669" y="33775"/>
                  </a:cubicBezTo>
                  <a:cubicBezTo>
                    <a:pt x="21401" y="34005"/>
                    <a:pt x="20221" y="34207"/>
                    <a:pt x="19126" y="34293"/>
                  </a:cubicBezTo>
                  <a:cubicBezTo>
                    <a:pt x="18694" y="34380"/>
                    <a:pt x="18233" y="34408"/>
                    <a:pt x="17772" y="34437"/>
                  </a:cubicBezTo>
                  <a:cubicBezTo>
                    <a:pt x="17081" y="33256"/>
                    <a:pt x="17484" y="31470"/>
                    <a:pt x="18233" y="30405"/>
                  </a:cubicBezTo>
                  <a:cubicBezTo>
                    <a:pt x="18780" y="29656"/>
                    <a:pt x="19558" y="29368"/>
                    <a:pt x="20278" y="29368"/>
                  </a:cubicBezTo>
                  <a:close/>
                  <a:moveTo>
                    <a:pt x="12789" y="28763"/>
                  </a:moveTo>
                  <a:cubicBezTo>
                    <a:pt x="13624" y="28763"/>
                    <a:pt x="14402" y="29166"/>
                    <a:pt x="14921" y="29684"/>
                  </a:cubicBezTo>
                  <a:cubicBezTo>
                    <a:pt x="15381" y="30203"/>
                    <a:pt x="15641" y="30837"/>
                    <a:pt x="15669" y="31557"/>
                  </a:cubicBezTo>
                  <a:cubicBezTo>
                    <a:pt x="15669" y="32334"/>
                    <a:pt x="15353" y="33343"/>
                    <a:pt x="14777" y="34120"/>
                  </a:cubicBezTo>
                  <a:cubicBezTo>
                    <a:pt x="14661" y="34264"/>
                    <a:pt x="14604" y="34380"/>
                    <a:pt x="14488" y="34495"/>
                  </a:cubicBezTo>
                  <a:cubicBezTo>
                    <a:pt x="14320" y="34498"/>
                    <a:pt x="14153" y="34499"/>
                    <a:pt x="13985" y="34499"/>
                  </a:cubicBezTo>
                  <a:cubicBezTo>
                    <a:pt x="12465" y="34499"/>
                    <a:pt x="10996" y="34380"/>
                    <a:pt x="9621" y="34120"/>
                  </a:cubicBezTo>
                  <a:cubicBezTo>
                    <a:pt x="9621" y="34120"/>
                    <a:pt x="9592" y="34091"/>
                    <a:pt x="9592" y="34063"/>
                  </a:cubicBezTo>
                  <a:cubicBezTo>
                    <a:pt x="9448" y="33832"/>
                    <a:pt x="9361" y="33573"/>
                    <a:pt x="9304" y="33343"/>
                  </a:cubicBezTo>
                  <a:cubicBezTo>
                    <a:pt x="8987" y="31845"/>
                    <a:pt x="10024" y="30117"/>
                    <a:pt x="11176" y="29310"/>
                  </a:cubicBezTo>
                  <a:cubicBezTo>
                    <a:pt x="11723" y="28936"/>
                    <a:pt x="12242" y="28763"/>
                    <a:pt x="12789" y="28763"/>
                  </a:cubicBezTo>
                  <a:close/>
                  <a:moveTo>
                    <a:pt x="24445" y="12396"/>
                  </a:moveTo>
                  <a:cubicBezTo>
                    <a:pt x="24476" y="12396"/>
                    <a:pt x="24508" y="12398"/>
                    <a:pt x="24541" y="12402"/>
                  </a:cubicBezTo>
                  <a:cubicBezTo>
                    <a:pt x="25607" y="12546"/>
                    <a:pt x="26442" y="13410"/>
                    <a:pt x="27076" y="15052"/>
                  </a:cubicBezTo>
                  <a:cubicBezTo>
                    <a:pt x="27278" y="15513"/>
                    <a:pt x="27364" y="15916"/>
                    <a:pt x="27479" y="16377"/>
                  </a:cubicBezTo>
                  <a:cubicBezTo>
                    <a:pt x="27623" y="17011"/>
                    <a:pt x="27796" y="17673"/>
                    <a:pt x="28170" y="18508"/>
                  </a:cubicBezTo>
                  <a:cubicBezTo>
                    <a:pt x="28545" y="19339"/>
                    <a:pt x="29593" y="21191"/>
                    <a:pt x="31360" y="21191"/>
                  </a:cubicBezTo>
                  <a:cubicBezTo>
                    <a:pt x="31493" y="21191"/>
                    <a:pt x="31630" y="21181"/>
                    <a:pt x="31771" y="21158"/>
                  </a:cubicBezTo>
                  <a:cubicBezTo>
                    <a:pt x="32462" y="21043"/>
                    <a:pt x="32952" y="20726"/>
                    <a:pt x="33269" y="20179"/>
                  </a:cubicBezTo>
                  <a:cubicBezTo>
                    <a:pt x="33528" y="19805"/>
                    <a:pt x="33672" y="19286"/>
                    <a:pt x="33672" y="18739"/>
                  </a:cubicBezTo>
                  <a:cubicBezTo>
                    <a:pt x="33730" y="18825"/>
                    <a:pt x="33787" y="18941"/>
                    <a:pt x="33845" y="18998"/>
                  </a:cubicBezTo>
                  <a:cubicBezTo>
                    <a:pt x="35256" y="21043"/>
                    <a:pt x="36034" y="23002"/>
                    <a:pt x="36149" y="24730"/>
                  </a:cubicBezTo>
                  <a:cubicBezTo>
                    <a:pt x="35948" y="24212"/>
                    <a:pt x="35631" y="23751"/>
                    <a:pt x="35285" y="23434"/>
                  </a:cubicBezTo>
                  <a:cubicBezTo>
                    <a:pt x="34767" y="22915"/>
                    <a:pt x="34075" y="22627"/>
                    <a:pt x="33355" y="22599"/>
                  </a:cubicBezTo>
                  <a:cubicBezTo>
                    <a:pt x="33334" y="22598"/>
                    <a:pt x="33312" y="22598"/>
                    <a:pt x="33291" y="22598"/>
                  </a:cubicBezTo>
                  <a:cubicBezTo>
                    <a:pt x="31982" y="22598"/>
                    <a:pt x="30528" y="23461"/>
                    <a:pt x="30273" y="25133"/>
                  </a:cubicBezTo>
                  <a:cubicBezTo>
                    <a:pt x="30072" y="26516"/>
                    <a:pt x="30532" y="28446"/>
                    <a:pt x="31886" y="29310"/>
                  </a:cubicBezTo>
                  <a:cubicBezTo>
                    <a:pt x="32117" y="29454"/>
                    <a:pt x="32376" y="29540"/>
                    <a:pt x="32635" y="29627"/>
                  </a:cubicBezTo>
                  <a:cubicBezTo>
                    <a:pt x="32750" y="29656"/>
                    <a:pt x="32865" y="29656"/>
                    <a:pt x="33010" y="29684"/>
                  </a:cubicBezTo>
                  <a:cubicBezTo>
                    <a:pt x="32203" y="30261"/>
                    <a:pt x="31339" y="30779"/>
                    <a:pt x="30475" y="31211"/>
                  </a:cubicBezTo>
                  <a:cubicBezTo>
                    <a:pt x="30532" y="30808"/>
                    <a:pt x="30590" y="30376"/>
                    <a:pt x="30590" y="29915"/>
                  </a:cubicBezTo>
                  <a:cubicBezTo>
                    <a:pt x="30504" y="28820"/>
                    <a:pt x="30158" y="27755"/>
                    <a:pt x="29611" y="27092"/>
                  </a:cubicBezTo>
                  <a:cubicBezTo>
                    <a:pt x="29092" y="26458"/>
                    <a:pt x="28430" y="26055"/>
                    <a:pt x="27623" y="25911"/>
                  </a:cubicBezTo>
                  <a:cubicBezTo>
                    <a:pt x="27438" y="25877"/>
                    <a:pt x="27247" y="25860"/>
                    <a:pt x="27054" y="25860"/>
                  </a:cubicBezTo>
                  <a:cubicBezTo>
                    <a:pt x="25779" y="25860"/>
                    <a:pt x="24415" y="26610"/>
                    <a:pt x="23965" y="28187"/>
                  </a:cubicBezTo>
                  <a:cubicBezTo>
                    <a:pt x="23533" y="29656"/>
                    <a:pt x="23735" y="31816"/>
                    <a:pt x="25060" y="32939"/>
                  </a:cubicBezTo>
                  <a:cubicBezTo>
                    <a:pt x="25175" y="33026"/>
                    <a:pt x="25290" y="33112"/>
                    <a:pt x="25434" y="33170"/>
                  </a:cubicBezTo>
                  <a:cubicBezTo>
                    <a:pt x="24714" y="33400"/>
                    <a:pt x="23994" y="33573"/>
                    <a:pt x="23303" y="33717"/>
                  </a:cubicBezTo>
                  <a:cubicBezTo>
                    <a:pt x="23562" y="32795"/>
                    <a:pt x="23562" y="31730"/>
                    <a:pt x="23303" y="31009"/>
                  </a:cubicBezTo>
                  <a:cubicBezTo>
                    <a:pt x="23043" y="30289"/>
                    <a:pt x="22582" y="29771"/>
                    <a:pt x="21920" y="29396"/>
                  </a:cubicBezTo>
                  <a:cubicBezTo>
                    <a:pt x="21480" y="29155"/>
                    <a:pt x="20956" y="29018"/>
                    <a:pt x="20421" y="29018"/>
                  </a:cubicBezTo>
                  <a:cubicBezTo>
                    <a:pt x="19553" y="29018"/>
                    <a:pt x="18655" y="29377"/>
                    <a:pt x="18031" y="30232"/>
                  </a:cubicBezTo>
                  <a:cubicBezTo>
                    <a:pt x="17254" y="31355"/>
                    <a:pt x="16793" y="33170"/>
                    <a:pt x="17484" y="34552"/>
                  </a:cubicBezTo>
                  <a:cubicBezTo>
                    <a:pt x="16678" y="34581"/>
                    <a:pt x="15929" y="34610"/>
                    <a:pt x="15151" y="34610"/>
                  </a:cubicBezTo>
                  <a:cubicBezTo>
                    <a:pt x="15209" y="34581"/>
                    <a:pt x="15237" y="34524"/>
                    <a:pt x="15266" y="34466"/>
                  </a:cubicBezTo>
                  <a:cubicBezTo>
                    <a:pt x="15871" y="33573"/>
                    <a:pt x="16246" y="32536"/>
                    <a:pt x="16246" y="31672"/>
                  </a:cubicBezTo>
                  <a:cubicBezTo>
                    <a:pt x="16246" y="30837"/>
                    <a:pt x="15929" y="30117"/>
                    <a:pt x="15381" y="29512"/>
                  </a:cubicBezTo>
                  <a:cubicBezTo>
                    <a:pt x="14785" y="28880"/>
                    <a:pt x="13890" y="28441"/>
                    <a:pt x="12937" y="28441"/>
                  </a:cubicBezTo>
                  <a:cubicBezTo>
                    <a:pt x="12324" y="28441"/>
                    <a:pt x="11687" y="28623"/>
                    <a:pt x="11090" y="29051"/>
                  </a:cubicBezTo>
                  <a:cubicBezTo>
                    <a:pt x="9822" y="29944"/>
                    <a:pt x="8670" y="31816"/>
                    <a:pt x="9045" y="33458"/>
                  </a:cubicBezTo>
                  <a:cubicBezTo>
                    <a:pt x="9073" y="33688"/>
                    <a:pt x="9160" y="33890"/>
                    <a:pt x="9246" y="34091"/>
                  </a:cubicBezTo>
                  <a:cubicBezTo>
                    <a:pt x="8324" y="33890"/>
                    <a:pt x="7432" y="33688"/>
                    <a:pt x="6625" y="33400"/>
                  </a:cubicBezTo>
                  <a:cubicBezTo>
                    <a:pt x="6913" y="33314"/>
                    <a:pt x="7201" y="33170"/>
                    <a:pt x="7460" y="33026"/>
                  </a:cubicBezTo>
                  <a:cubicBezTo>
                    <a:pt x="8958" y="32075"/>
                    <a:pt x="8958" y="29252"/>
                    <a:pt x="8209" y="27927"/>
                  </a:cubicBezTo>
                  <a:cubicBezTo>
                    <a:pt x="7864" y="27265"/>
                    <a:pt x="7287" y="26804"/>
                    <a:pt x="6596" y="26545"/>
                  </a:cubicBezTo>
                  <a:cubicBezTo>
                    <a:pt x="6264" y="26437"/>
                    <a:pt x="5933" y="26385"/>
                    <a:pt x="5610" y="26385"/>
                  </a:cubicBezTo>
                  <a:cubicBezTo>
                    <a:pt x="3947" y="26385"/>
                    <a:pt x="2521" y="27772"/>
                    <a:pt x="2448" y="30088"/>
                  </a:cubicBezTo>
                  <a:cubicBezTo>
                    <a:pt x="1786" y="28187"/>
                    <a:pt x="1959" y="25796"/>
                    <a:pt x="2736" y="23290"/>
                  </a:cubicBezTo>
                  <a:cubicBezTo>
                    <a:pt x="3145" y="23675"/>
                    <a:pt x="3634" y="23859"/>
                    <a:pt x="4103" y="23859"/>
                  </a:cubicBezTo>
                  <a:cubicBezTo>
                    <a:pt x="4196" y="23859"/>
                    <a:pt x="4288" y="23851"/>
                    <a:pt x="4378" y="23837"/>
                  </a:cubicBezTo>
                  <a:cubicBezTo>
                    <a:pt x="4839" y="23722"/>
                    <a:pt x="5674" y="23319"/>
                    <a:pt x="6020" y="21706"/>
                  </a:cubicBezTo>
                  <a:cubicBezTo>
                    <a:pt x="6251" y="20813"/>
                    <a:pt x="6135" y="20121"/>
                    <a:pt x="6049" y="19661"/>
                  </a:cubicBezTo>
                  <a:cubicBezTo>
                    <a:pt x="6049" y="19545"/>
                    <a:pt x="6020" y="19430"/>
                    <a:pt x="6020" y="19315"/>
                  </a:cubicBezTo>
                  <a:cubicBezTo>
                    <a:pt x="5962" y="18710"/>
                    <a:pt x="6135" y="18220"/>
                    <a:pt x="6481" y="17961"/>
                  </a:cubicBezTo>
                  <a:cubicBezTo>
                    <a:pt x="6625" y="17871"/>
                    <a:pt x="6780" y="17826"/>
                    <a:pt x="6926" y="17826"/>
                  </a:cubicBezTo>
                  <a:cubicBezTo>
                    <a:pt x="7013" y="17826"/>
                    <a:pt x="7097" y="17842"/>
                    <a:pt x="7172" y="17875"/>
                  </a:cubicBezTo>
                  <a:cubicBezTo>
                    <a:pt x="7489" y="18019"/>
                    <a:pt x="7691" y="18451"/>
                    <a:pt x="7691" y="18998"/>
                  </a:cubicBezTo>
                  <a:cubicBezTo>
                    <a:pt x="7691" y="19949"/>
                    <a:pt x="7460" y="20554"/>
                    <a:pt x="7201" y="21158"/>
                  </a:cubicBezTo>
                  <a:cubicBezTo>
                    <a:pt x="7115" y="21446"/>
                    <a:pt x="6999" y="21735"/>
                    <a:pt x="6884" y="22109"/>
                  </a:cubicBezTo>
                  <a:cubicBezTo>
                    <a:pt x="6452" y="23693"/>
                    <a:pt x="6683" y="25018"/>
                    <a:pt x="7489" y="25796"/>
                  </a:cubicBezTo>
                  <a:cubicBezTo>
                    <a:pt x="8004" y="26290"/>
                    <a:pt x="8710" y="26563"/>
                    <a:pt x="9460" y="26563"/>
                  </a:cubicBezTo>
                  <a:cubicBezTo>
                    <a:pt x="9759" y="26563"/>
                    <a:pt x="10066" y="26520"/>
                    <a:pt x="10370" y="26430"/>
                  </a:cubicBezTo>
                  <a:cubicBezTo>
                    <a:pt x="11090" y="26199"/>
                    <a:pt x="11637" y="25738"/>
                    <a:pt x="12011" y="24989"/>
                  </a:cubicBezTo>
                  <a:cubicBezTo>
                    <a:pt x="12616" y="23722"/>
                    <a:pt x="12530" y="22282"/>
                    <a:pt x="12386" y="21043"/>
                  </a:cubicBezTo>
                  <a:cubicBezTo>
                    <a:pt x="12386" y="20957"/>
                    <a:pt x="12357" y="20813"/>
                    <a:pt x="12357" y="20669"/>
                  </a:cubicBezTo>
                  <a:cubicBezTo>
                    <a:pt x="12213" y="19805"/>
                    <a:pt x="12040" y="18364"/>
                    <a:pt x="12645" y="16953"/>
                  </a:cubicBezTo>
                  <a:cubicBezTo>
                    <a:pt x="12950" y="16250"/>
                    <a:pt x="13407" y="15852"/>
                    <a:pt x="13892" y="15852"/>
                  </a:cubicBezTo>
                  <a:cubicBezTo>
                    <a:pt x="14004" y="15852"/>
                    <a:pt x="14116" y="15873"/>
                    <a:pt x="14229" y="15916"/>
                  </a:cubicBezTo>
                  <a:cubicBezTo>
                    <a:pt x="15266" y="16262"/>
                    <a:pt x="15929" y="18278"/>
                    <a:pt x="15180" y="21446"/>
                  </a:cubicBezTo>
                  <a:cubicBezTo>
                    <a:pt x="15036" y="22023"/>
                    <a:pt x="14892" y="22483"/>
                    <a:pt x="14777" y="22887"/>
                  </a:cubicBezTo>
                  <a:cubicBezTo>
                    <a:pt x="14517" y="23751"/>
                    <a:pt x="14316" y="24413"/>
                    <a:pt x="14373" y="25479"/>
                  </a:cubicBezTo>
                  <a:cubicBezTo>
                    <a:pt x="14402" y="26430"/>
                    <a:pt x="14777" y="27236"/>
                    <a:pt x="15353" y="27870"/>
                  </a:cubicBezTo>
                  <a:cubicBezTo>
                    <a:pt x="15929" y="28475"/>
                    <a:pt x="16706" y="28792"/>
                    <a:pt x="17571" y="28792"/>
                  </a:cubicBezTo>
                  <a:lnTo>
                    <a:pt x="17772" y="28792"/>
                  </a:lnTo>
                  <a:cubicBezTo>
                    <a:pt x="18838" y="28763"/>
                    <a:pt x="19587" y="28446"/>
                    <a:pt x="20105" y="27870"/>
                  </a:cubicBezTo>
                  <a:cubicBezTo>
                    <a:pt x="20739" y="27150"/>
                    <a:pt x="20969" y="25998"/>
                    <a:pt x="20825" y="24356"/>
                  </a:cubicBezTo>
                  <a:cubicBezTo>
                    <a:pt x="20797" y="23981"/>
                    <a:pt x="20681" y="23434"/>
                    <a:pt x="20537" y="22915"/>
                  </a:cubicBezTo>
                  <a:cubicBezTo>
                    <a:pt x="20393" y="22426"/>
                    <a:pt x="20278" y="21994"/>
                    <a:pt x="20163" y="21735"/>
                  </a:cubicBezTo>
                  <a:cubicBezTo>
                    <a:pt x="19846" y="20870"/>
                    <a:pt x="19817" y="20554"/>
                    <a:pt x="19788" y="20237"/>
                  </a:cubicBezTo>
                  <a:cubicBezTo>
                    <a:pt x="19788" y="20121"/>
                    <a:pt x="19731" y="20035"/>
                    <a:pt x="19731" y="19949"/>
                  </a:cubicBezTo>
                  <a:cubicBezTo>
                    <a:pt x="19673" y="19574"/>
                    <a:pt x="19702" y="19229"/>
                    <a:pt x="19731" y="18969"/>
                  </a:cubicBezTo>
                  <a:cubicBezTo>
                    <a:pt x="19788" y="18739"/>
                    <a:pt x="19846" y="18566"/>
                    <a:pt x="19932" y="18393"/>
                  </a:cubicBezTo>
                  <a:cubicBezTo>
                    <a:pt x="20019" y="18163"/>
                    <a:pt x="20221" y="18076"/>
                    <a:pt x="20365" y="18019"/>
                  </a:cubicBezTo>
                  <a:cubicBezTo>
                    <a:pt x="20441" y="18000"/>
                    <a:pt x="20525" y="17990"/>
                    <a:pt x="20610" y="17990"/>
                  </a:cubicBezTo>
                  <a:cubicBezTo>
                    <a:pt x="20781" y="17990"/>
                    <a:pt x="20960" y="18028"/>
                    <a:pt x="21113" y="18105"/>
                  </a:cubicBezTo>
                  <a:cubicBezTo>
                    <a:pt x="21661" y="18422"/>
                    <a:pt x="21718" y="18854"/>
                    <a:pt x="21834" y="19430"/>
                  </a:cubicBezTo>
                  <a:cubicBezTo>
                    <a:pt x="21862" y="19661"/>
                    <a:pt x="21891" y="19862"/>
                    <a:pt x="21978" y="20093"/>
                  </a:cubicBezTo>
                  <a:cubicBezTo>
                    <a:pt x="22489" y="22063"/>
                    <a:pt x="23660" y="22806"/>
                    <a:pt x="24662" y="22806"/>
                  </a:cubicBezTo>
                  <a:cubicBezTo>
                    <a:pt x="24788" y="22806"/>
                    <a:pt x="24912" y="22794"/>
                    <a:pt x="25031" y="22771"/>
                  </a:cubicBezTo>
                  <a:cubicBezTo>
                    <a:pt x="26039" y="22627"/>
                    <a:pt x="27076" y="21735"/>
                    <a:pt x="27018" y="20093"/>
                  </a:cubicBezTo>
                  <a:cubicBezTo>
                    <a:pt x="26903" y="17875"/>
                    <a:pt x="25636" y="16060"/>
                    <a:pt x="24484" y="14389"/>
                  </a:cubicBezTo>
                  <a:cubicBezTo>
                    <a:pt x="24109" y="13785"/>
                    <a:pt x="23763" y="12949"/>
                    <a:pt x="23994" y="12604"/>
                  </a:cubicBezTo>
                  <a:cubicBezTo>
                    <a:pt x="24094" y="12478"/>
                    <a:pt x="24238" y="12396"/>
                    <a:pt x="24445" y="12396"/>
                  </a:cubicBezTo>
                  <a:close/>
                  <a:moveTo>
                    <a:pt x="36380" y="23780"/>
                  </a:moveTo>
                  <a:lnTo>
                    <a:pt x="36380" y="23780"/>
                  </a:lnTo>
                  <a:cubicBezTo>
                    <a:pt x="36956" y="24356"/>
                    <a:pt x="38108" y="25911"/>
                    <a:pt x="38309" y="28705"/>
                  </a:cubicBezTo>
                  <a:cubicBezTo>
                    <a:pt x="38569" y="31470"/>
                    <a:pt x="37100" y="34812"/>
                    <a:pt x="35659" y="37001"/>
                  </a:cubicBezTo>
                  <a:cubicBezTo>
                    <a:pt x="32174" y="42272"/>
                    <a:pt x="26586" y="45527"/>
                    <a:pt x="20393" y="45930"/>
                  </a:cubicBezTo>
                  <a:cubicBezTo>
                    <a:pt x="19950" y="45960"/>
                    <a:pt x="19505" y="45974"/>
                    <a:pt x="19059" y="45974"/>
                  </a:cubicBezTo>
                  <a:cubicBezTo>
                    <a:pt x="16471" y="45974"/>
                    <a:pt x="13877" y="45477"/>
                    <a:pt x="11493" y="44519"/>
                  </a:cubicBezTo>
                  <a:cubicBezTo>
                    <a:pt x="8612" y="43366"/>
                    <a:pt x="5991" y="41494"/>
                    <a:pt x="3917" y="39161"/>
                  </a:cubicBezTo>
                  <a:cubicBezTo>
                    <a:pt x="691" y="35445"/>
                    <a:pt x="259" y="31787"/>
                    <a:pt x="1469" y="28936"/>
                  </a:cubicBezTo>
                  <a:lnTo>
                    <a:pt x="1584" y="28734"/>
                  </a:lnTo>
                  <a:cubicBezTo>
                    <a:pt x="1584" y="28792"/>
                    <a:pt x="1613" y="28964"/>
                    <a:pt x="1671" y="29166"/>
                  </a:cubicBezTo>
                  <a:cubicBezTo>
                    <a:pt x="2016" y="30779"/>
                    <a:pt x="2160" y="32104"/>
                    <a:pt x="5617" y="33544"/>
                  </a:cubicBezTo>
                  <a:cubicBezTo>
                    <a:pt x="6740" y="34005"/>
                    <a:pt x="8036" y="34322"/>
                    <a:pt x="9448" y="34581"/>
                  </a:cubicBezTo>
                  <a:cubicBezTo>
                    <a:pt x="9649" y="34610"/>
                    <a:pt x="9880" y="34668"/>
                    <a:pt x="10053" y="34696"/>
                  </a:cubicBezTo>
                  <a:cubicBezTo>
                    <a:pt x="11320" y="34869"/>
                    <a:pt x="12645" y="34984"/>
                    <a:pt x="14085" y="35013"/>
                  </a:cubicBezTo>
                  <a:lnTo>
                    <a:pt x="14661" y="35013"/>
                  </a:lnTo>
                  <a:cubicBezTo>
                    <a:pt x="15641" y="35013"/>
                    <a:pt x="16591" y="34984"/>
                    <a:pt x="17599" y="34898"/>
                  </a:cubicBezTo>
                  <a:cubicBezTo>
                    <a:pt x="17801" y="34898"/>
                    <a:pt x="17945" y="34869"/>
                    <a:pt x="18118" y="34869"/>
                  </a:cubicBezTo>
                  <a:cubicBezTo>
                    <a:pt x="18233" y="34869"/>
                    <a:pt x="18377" y="34840"/>
                    <a:pt x="18492" y="34840"/>
                  </a:cubicBezTo>
                  <a:cubicBezTo>
                    <a:pt x="19846" y="34696"/>
                    <a:pt x="21171" y="34524"/>
                    <a:pt x="22467" y="34264"/>
                  </a:cubicBezTo>
                  <a:cubicBezTo>
                    <a:pt x="22640" y="34236"/>
                    <a:pt x="22813" y="34178"/>
                    <a:pt x="22986" y="34149"/>
                  </a:cubicBezTo>
                  <a:cubicBezTo>
                    <a:pt x="23994" y="33947"/>
                    <a:pt x="24973" y="33688"/>
                    <a:pt x="25895" y="33400"/>
                  </a:cubicBezTo>
                  <a:cubicBezTo>
                    <a:pt x="26154" y="33314"/>
                    <a:pt x="26442" y="33227"/>
                    <a:pt x="26673" y="33141"/>
                  </a:cubicBezTo>
                  <a:cubicBezTo>
                    <a:pt x="27652" y="32824"/>
                    <a:pt x="28631" y="32450"/>
                    <a:pt x="29524" y="32075"/>
                  </a:cubicBezTo>
                  <a:cubicBezTo>
                    <a:pt x="29755" y="31960"/>
                    <a:pt x="29956" y="31874"/>
                    <a:pt x="30187" y="31787"/>
                  </a:cubicBezTo>
                  <a:cubicBezTo>
                    <a:pt x="31541" y="31125"/>
                    <a:pt x="32779" y="30405"/>
                    <a:pt x="33845" y="29627"/>
                  </a:cubicBezTo>
                  <a:cubicBezTo>
                    <a:pt x="34190" y="29396"/>
                    <a:pt x="34450" y="29137"/>
                    <a:pt x="34709" y="28936"/>
                  </a:cubicBezTo>
                  <a:cubicBezTo>
                    <a:pt x="34853" y="28820"/>
                    <a:pt x="34997" y="28676"/>
                    <a:pt x="35112" y="28561"/>
                  </a:cubicBezTo>
                  <a:cubicBezTo>
                    <a:pt x="35515" y="28187"/>
                    <a:pt x="35804" y="27812"/>
                    <a:pt x="36005" y="27467"/>
                  </a:cubicBezTo>
                  <a:cubicBezTo>
                    <a:pt x="36264" y="27034"/>
                    <a:pt x="36408" y="26602"/>
                    <a:pt x="36495" y="26170"/>
                  </a:cubicBezTo>
                  <a:cubicBezTo>
                    <a:pt x="36581" y="25479"/>
                    <a:pt x="36495" y="24730"/>
                    <a:pt x="36380" y="23780"/>
                  </a:cubicBezTo>
                  <a:close/>
                  <a:moveTo>
                    <a:pt x="30964" y="42502"/>
                  </a:moveTo>
                  <a:cubicBezTo>
                    <a:pt x="31022" y="42502"/>
                    <a:pt x="31051" y="42560"/>
                    <a:pt x="31080" y="42618"/>
                  </a:cubicBezTo>
                  <a:lnTo>
                    <a:pt x="31108" y="42646"/>
                  </a:lnTo>
                  <a:cubicBezTo>
                    <a:pt x="31483" y="43194"/>
                    <a:pt x="32261" y="44605"/>
                    <a:pt x="31685" y="45786"/>
                  </a:cubicBezTo>
                  <a:cubicBezTo>
                    <a:pt x="31454" y="46247"/>
                    <a:pt x="30993" y="46650"/>
                    <a:pt x="30590" y="46996"/>
                  </a:cubicBezTo>
                  <a:cubicBezTo>
                    <a:pt x="28228" y="48926"/>
                    <a:pt x="24916" y="50135"/>
                    <a:pt x="21286" y="50423"/>
                  </a:cubicBezTo>
                  <a:cubicBezTo>
                    <a:pt x="20717" y="50472"/>
                    <a:pt x="20150" y="50496"/>
                    <a:pt x="19593" y="50496"/>
                  </a:cubicBezTo>
                  <a:cubicBezTo>
                    <a:pt x="16852" y="50496"/>
                    <a:pt x="14325" y="49916"/>
                    <a:pt x="12674" y="48839"/>
                  </a:cubicBezTo>
                  <a:cubicBezTo>
                    <a:pt x="12242" y="48551"/>
                    <a:pt x="11954" y="48177"/>
                    <a:pt x="11867" y="47629"/>
                  </a:cubicBezTo>
                  <a:cubicBezTo>
                    <a:pt x="11666" y="46794"/>
                    <a:pt x="11810" y="45786"/>
                    <a:pt x="12069" y="45239"/>
                  </a:cubicBezTo>
                  <a:cubicBezTo>
                    <a:pt x="12069" y="45210"/>
                    <a:pt x="12098" y="45210"/>
                    <a:pt x="12155" y="45210"/>
                  </a:cubicBezTo>
                  <a:cubicBezTo>
                    <a:pt x="12184" y="45210"/>
                    <a:pt x="12242" y="45239"/>
                    <a:pt x="12386" y="45296"/>
                  </a:cubicBezTo>
                  <a:lnTo>
                    <a:pt x="12501" y="45325"/>
                  </a:lnTo>
                  <a:cubicBezTo>
                    <a:pt x="14662" y="46067"/>
                    <a:pt x="16871" y="46435"/>
                    <a:pt x="19066" y="46435"/>
                  </a:cubicBezTo>
                  <a:cubicBezTo>
                    <a:pt x="22754" y="46435"/>
                    <a:pt x="26404" y="45396"/>
                    <a:pt x="29726" y="43338"/>
                  </a:cubicBezTo>
                  <a:cubicBezTo>
                    <a:pt x="30187" y="43050"/>
                    <a:pt x="30504" y="42848"/>
                    <a:pt x="30676" y="42704"/>
                  </a:cubicBezTo>
                  <a:cubicBezTo>
                    <a:pt x="30878" y="42589"/>
                    <a:pt x="30936" y="42502"/>
                    <a:pt x="30964" y="42502"/>
                  </a:cubicBezTo>
                  <a:close/>
                  <a:moveTo>
                    <a:pt x="18808" y="0"/>
                  </a:moveTo>
                  <a:cubicBezTo>
                    <a:pt x="18497" y="0"/>
                    <a:pt x="18180" y="33"/>
                    <a:pt x="17859" y="103"/>
                  </a:cubicBezTo>
                  <a:cubicBezTo>
                    <a:pt x="17196" y="247"/>
                    <a:pt x="16505" y="736"/>
                    <a:pt x="16620" y="1485"/>
                  </a:cubicBezTo>
                  <a:cubicBezTo>
                    <a:pt x="16649" y="1716"/>
                    <a:pt x="16562" y="1716"/>
                    <a:pt x="16390" y="1716"/>
                  </a:cubicBezTo>
                  <a:cubicBezTo>
                    <a:pt x="15324" y="1716"/>
                    <a:pt x="14546" y="2061"/>
                    <a:pt x="14172" y="2580"/>
                  </a:cubicBezTo>
                  <a:cubicBezTo>
                    <a:pt x="11666" y="3415"/>
                    <a:pt x="9016" y="5374"/>
                    <a:pt x="6740" y="8197"/>
                  </a:cubicBezTo>
                  <a:cubicBezTo>
                    <a:pt x="2880" y="12978"/>
                    <a:pt x="807" y="20323"/>
                    <a:pt x="2506" y="22944"/>
                  </a:cubicBezTo>
                  <a:cubicBezTo>
                    <a:pt x="2016" y="24356"/>
                    <a:pt x="1728" y="25738"/>
                    <a:pt x="1584" y="27034"/>
                  </a:cubicBezTo>
                  <a:lnTo>
                    <a:pt x="1584" y="27380"/>
                  </a:lnTo>
                  <a:cubicBezTo>
                    <a:pt x="1584" y="27639"/>
                    <a:pt x="1584" y="27899"/>
                    <a:pt x="1440" y="28129"/>
                  </a:cubicBezTo>
                  <a:cubicBezTo>
                    <a:pt x="576" y="29627"/>
                    <a:pt x="0" y="32421"/>
                    <a:pt x="1123" y="35445"/>
                  </a:cubicBezTo>
                  <a:cubicBezTo>
                    <a:pt x="1844" y="37433"/>
                    <a:pt x="3399" y="39276"/>
                    <a:pt x="4263" y="40169"/>
                  </a:cubicBezTo>
                  <a:cubicBezTo>
                    <a:pt x="6164" y="42214"/>
                    <a:pt x="8699" y="43914"/>
                    <a:pt x="11493" y="45037"/>
                  </a:cubicBezTo>
                  <a:cubicBezTo>
                    <a:pt x="11666" y="45095"/>
                    <a:pt x="11666" y="45095"/>
                    <a:pt x="11608" y="45325"/>
                  </a:cubicBezTo>
                  <a:lnTo>
                    <a:pt x="11608" y="45383"/>
                  </a:lnTo>
                  <a:cubicBezTo>
                    <a:pt x="11147" y="46765"/>
                    <a:pt x="11176" y="48522"/>
                    <a:pt x="12530" y="49358"/>
                  </a:cubicBezTo>
                  <a:cubicBezTo>
                    <a:pt x="14316" y="50395"/>
                    <a:pt x="16879" y="50971"/>
                    <a:pt x="19644" y="50971"/>
                  </a:cubicBezTo>
                  <a:cubicBezTo>
                    <a:pt x="23591" y="50971"/>
                    <a:pt x="27911" y="49819"/>
                    <a:pt x="30936" y="47313"/>
                  </a:cubicBezTo>
                  <a:cubicBezTo>
                    <a:pt x="31915" y="46477"/>
                    <a:pt x="32433" y="45815"/>
                    <a:pt x="32318" y="44634"/>
                  </a:cubicBezTo>
                  <a:cubicBezTo>
                    <a:pt x="32203" y="43654"/>
                    <a:pt x="31771" y="42934"/>
                    <a:pt x="31368" y="42358"/>
                  </a:cubicBezTo>
                  <a:cubicBezTo>
                    <a:pt x="31339" y="42329"/>
                    <a:pt x="31339" y="42329"/>
                    <a:pt x="31339" y="42301"/>
                  </a:cubicBezTo>
                  <a:cubicBezTo>
                    <a:pt x="31339" y="42272"/>
                    <a:pt x="31368" y="42214"/>
                    <a:pt x="31512" y="42128"/>
                  </a:cubicBezTo>
                  <a:cubicBezTo>
                    <a:pt x="35573" y="38988"/>
                    <a:pt x="38425" y="34264"/>
                    <a:pt x="38799" y="30059"/>
                  </a:cubicBezTo>
                  <a:cubicBezTo>
                    <a:pt x="38972" y="27351"/>
                    <a:pt x="38194" y="25047"/>
                    <a:pt x="36552" y="23204"/>
                  </a:cubicBezTo>
                  <a:cubicBezTo>
                    <a:pt x="36380" y="23031"/>
                    <a:pt x="36236" y="22627"/>
                    <a:pt x="35976" y="22109"/>
                  </a:cubicBezTo>
                  <a:cubicBezTo>
                    <a:pt x="35544" y="21101"/>
                    <a:pt x="34911" y="19574"/>
                    <a:pt x="33557" y="17788"/>
                  </a:cubicBezTo>
                  <a:cubicBezTo>
                    <a:pt x="33528" y="17356"/>
                    <a:pt x="33413" y="16924"/>
                    <a:pt x="33269" y="16492"/>
                  </a:cubicBezTo>
                  <a:cubicBezTo>
                    <a:pt x="32347" y="13497"/>
                    <a:pt x="30734" y="10645"/>
                    <a:pt x="28516" y="8312"/>
                  </a:cubicBezTo>
                  <a:cubicBezTo>
                    <a:pt x="28775" y="8197"/>
                    <a:pt x="29006" y="7995"/>
                    <a:pt x="29150" y="7649"/>
                  </a:cubicBezTo>
                  <a:cubicBezTo>
                    <a:pt x="29438" y="6987"/>
                    <a:pt x="28458" y="5892"/>
                    <a:pt x="27767" y="5547"/>
                  </a:cubicBezTo>
                  <a:cubicBezTo>
                    <a:pt x="27566" y="5431"/>
                    <a:pt x="27940" y="5431"/>
                    <a:pt x="28170" y="4769"/>
                  </a:cubicBezTo>
                  <a:cubicBezTo>
                    <a:pt x="28445" y="4027"/>
                    <a:pt x="27645" y="2918"/>
                    <a:pt x="25944" y="2918"/>
                  </a:cubicBezTo>
                  <a:cubicBezTo>
                    <a:pt x="25863" y="2918"/>
                    <a:pt x="25779" y="2920"/>
                    <a:pt x="25693" y="2925"/>
                  </a:cubicBezTo>
                  <a:cubicBezTo>
                    <a:pt x="25626" y="2925"/>
                    <a:pt x="25575" y="2932"/>
                    <a:pt x="25538" y="2932"/>
                  </a:cubicBezTo>
                  <a:cubicBezTo>
                    <a:pt x="25463" y="2932"/>
                    <a:pt x="25444" y="2906"/>
                    <a:pt x="25463" y="2753"/>
                  </a:cubicBezTo>
                  <a:cubicBezTo>
                    <a:pt x="25578" y="2032"/>
                    <a:pt x="24887" y="1572"/>
                    <a:pt x="24195" y="1485"/>
                  </a:cubicBezTo>
                  <a:cubicBezTo>
                    <a:pt x="24008" y="1464"/>
                    <a:pt x="23821" y="1453"/>
                    <a:pt x="23635" y="1453"/>
                  </a:cubicBezTo>
                  <a:cubicBezTo>
                    <a:pt x="23076" y="1453"/>
                    <a:pt x="22525" y="1550"/>
                    <a:pt x="22006" y="1744"/>
                  </a:cubicBezTo>
                  <a:cubicBezTo>
                    <a:pt x="21805" y="1197"/>
                    <a:pt x="21430" y="736"/>
                    <a:pt x="20883" y="477"/>
                  </a:cubicBezTo>
                  <a:cubicBezTo>
                    <a:pt x="20220" y="175"/>
                    <a:pt x="19528" y="0"/>
                    <a:pt x="188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53"/>
            <p:cNvSpPr/>
            <p:nvPr/>
          </p:nvSpPr>
          <p:spPr>
            <a:xfrm>
              <a:off x="1344205" y="4239460"/>
              <a:ext cx="152098" cy="103377"/>
            </a:xfrm>
            <a:custGeom>
              <a:avLst/>
              <a:gdLst/>
              <a:ahLst/>
              <a:cxnLst/>
              <a:rect l="l" t="t" r="r" b="b"/>
              <a:pathLst>
                <a:path w="4408" h="2996" extrusionOk="0">
                  <a:moveTo>
                    <a:pt x="3918" y="0"/>
                  </a:moveTo>
                  <a:cubicBezTo>
                    <a:pt x="3832" y="0"/>
                    <a:pt x="3745" y="115"/>
                    <a:pt x="3745" y="202"/>
                  </a:cubicBezTo>
                  <a:cubicBezTo>
                    <a:pt x="3889" y="1152"/>
                    <a:pt x="3486" y="2276"/>
                    <a:pt x="2478" y="2506"/>
                  </a:cubicBezTo>
                  <a:cubicBezTo>
                    <a:pt x="2342" y="2544"/>
                    <a:pt x="2215" y="2560"/>
                    <a:pt x="2096" y="2560"/>
                  </a:cubicBezTo>
                  <a:cubicBezTo>
                    <a:pt x="1759" y="2560"/>
                    <a:pt x="1489" y="2432"/>
                    <a:pt x="1297" y="2304"/>
                  </a:cubicBezTo>
                  <a:cubicBezTo>
                    <a:pt x="807" y="1988"/>
                    <a:pt x="462" y="1354"/>
                    <a:pt x="404" y="720"/>
                  </a:cubicBezTo>
                  <a:cubicBezTo>
                    <a:pt x="404" y="605"/>
                    <a:pt x="289" y="547"/>
                    <a:pt x="174" y="547"/>
                  </a:cubicBezTo>
                  <a:cubicBezTo>
                    <a:pt x="87" y="547"/>
                    <a:pt x="1" y="634"/>
                    <a:pt x="1" y="749"/>
                  </a:cubicBezTo>
                  <a:cubicBezTo>
                    <a:pt x="87" y="1498"/>
                    <a:pt x="519" y="2218"/>
                    <a:pt x="1095" y="2621"/>
                  </a:cubicBezTo>
                  <a:cubicBezTo>
                    <a:pt x="1412" y="2852"/>
                    <a:pt x="1758" y="2996"/>
                    <a:pt x="2161" y="2996"/>
                  </a:cubicBezTo>
                  <a:cubicBezTo>
                    <a:pt x="2305" y="2996"/>
                    <a:pt x="2449" y="2996"/>
                    <a:pt x="2622" y="2909"/>
                  </a:cubicBezTo>
                  <a:cubicBezTo>
                    <a:pt x="3889" y="2592"/>
                    <a:pt x="4408" y="1267"/>
                    <a:pt x="4206" y="144"/>
                  </a:cubicBezTo>
                  <a:cubicBezTo>
                    <a:pt x="4149" y="58"/>
                    <a:pt x="4033" y="0"/>
                    <a:pt x="39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53"/>
            <p:cNvSpPr/>
            <p:nvPr/>
          </p:nvSpPr>
          <p:spPr>
            <a:xfrm>
              <a:off x="1518594" y="4158131"/>
              <a:ext cx="114867" cy="96752"/>
            </a:xfrm>
            <a:custGeom>
              <a:avLst/>
              <a:gdLst/>
              <a:ahLst/>
              <a:cxnLst/>
              <a:rect l="l" t="t" r="r" b="b"/>
              <a:pathLst>
                <a:path w="3329" h="2804" extrusionOk="0">
                  <a:moveTo>
                    <a:pt x="2489" y="1"/>
                  </a:moveTo>
                  <a:cubicBezTo>
                    <a:pt x="2431" y="1"/>
                    <a:pt x="2371" y="31"/>
                    <a:pt x="2321" y="82"/>
                  </a:cubicBezTo>
                  <a:lnTo>
                    <a:pt x="1889" y="686"/>
                  </a:lnTo>
                  <a:cubicBezTo>
                    <a:pt x="1802" y="629"/>
                    <a:pt x="1658" y="600"/>
                    <a:pt x="1457" y="542"/>
                  </a:cubicBezTo>
                  <a:cubicBezTo>
                    <a:pt x="1435" y="541"/>
                    <a:pt x="1413" y="541"/>
                    <a:pt x="1392" y="541"/>
                  </a:cubicBezTo>
                  <a:cubicBezTo>
                    <a:pt x="891" y="541"/>
                    <a:pt x="354" y="858"/>
                    <a:pt x="160" y="1493"/>
                  </a:cubicBezTo>
                  <a:cubicBezTo>
                    <a:pt x="0" y="2273"/>
                    <a:pt x="605" y="2803"/>
                    <a:pt x="1259" y="2803"/>
                  </a:cubicBezTo>
                  <a:cubicBezTo>
                    <a:pt x="1547" y="2803"/>
                    <a:pt x="1844" y="2701"/>
                    <a:pt x="2090" y="2472"/>
                  </a:cubicBezTo>
                  <a:cubicBezTo>
                    <a:pt x="2321" y="2213"/>
                    <a:pt x="2436" y="1839"/>
                    <a:pt x="2407" y="1493"/>
                  </a:cubicBezTo>
                  <a:lnTo>
                    <a:pt x="3185" y="1176"/>
                  </a:lnTo>
                  <a:cubicBezTo>
                    <a:pt x="3300" y="1118"/>
                    <a:pt x="3329" y="974"/>
                    <a:pt x="3300" y="917"/>
                  </a:cubicBezTo>
                  <a:cubicBezTo>
                    <a:pt x="3278" y="829"/>
                    <a:pt x="3206" y="791"/>
                    <a:pt x="3121" y="791"/>
                  </a:cubicBezTo>
                  <a:cubicBezTo>
                    <a:pt x="3095" y="791"/>
                    <a:pt x="3068" y="795"/>
                    <a:pt x="3041" y="802"/>
                  </a:cubicBezTo>
                  <a:lnTo>
                    <a:pt x="2292" y="1118"/>
                  </a:lnTo>
                  <a:cubicBezTo>
                    <a:pt x="2263" y="1090"/>
                    <a:pt x="2234" y="1003"/>
                    <a:pt x="2177" y="974"/>
                  </a:cubicBezTo>
                  <a:lnTo>
                    <a:pt x="2666" y="341"/>
                  </a:lnTo>
                  <a:cubicBezTo>
                    <a:pt x="2724" y="226"/>
                    <a:pt x="2695" y="110"/>
                    <a:pt x="2609" y="53"/>
                  </a:cubicBezTo>
                  <a:cubicBezTo>
                    <a:pt x="2573" y="17"/>
                    <a:pt x="2531" y="1"/>
                    <a:pt x="24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53"/>
            <p:cNvSpPr/>
            <p:nvPr/>
          </p:nvSpPr>
          <p:spPr>
            <a:xfrm>
              <a:off x="1190175" y="4215548"/>
              <a:ext cx="126357" cy="83916"/>
            </a:xfrm>
            <a:custGeom>
              <a:avLst/>
              <a:gdLst/>
              <a:ahLst/>
              <a:cxnLst/>
              <a:rect l="l" t="t" r="r" b="b"/>
              <a:pathLst>
                <a:path w="3662" h="2432" extrusionOk="0">
                  <a:moveTo>
                    <a:pt x="633" y="1"/>
                  </a:moveTo>
                  <a:cubicBezTo>
                    <a:pt x="568" y="1"/>
                    <a:pt x="488" y="32"/>
                    <a:pt x="432" y="88"/>
                  </a:cubicBezTo>
                  <a:cubicBezTo>
                    <a:pt x="375" y="146"/>
                    <a:pt x="404" y="290"/>
                    <a:pt x="461" y="376"/>
                  </a:cubicBezTo>
                  <a:lnTo>
                    <a:pt x="1095" y="866"/>
                  </a:lnTo>
                  <a:cubicBezTo>
                    <a:pt x="1037" y="895"/>
                    <a:pt x="1037" y="981"/>
                    <a:pt x="1037" y="1039"/>
                  </a:cubicBezTo>
                  <a:lnTo>
                    <a:pt x="231" y="952"/>
                  </a:lnTo>
                  <a:cubicBezTo>
                    <a:pt x="115" y="952"/>
                    <a:pt x="0" y="1010"/>
                    <a:pt x="0" y="1125"/>
                  </a:cubicBezTo>
                  <a:cubicBezTo>
                    <a:pt x="0" y="1240"/>
                    <a:pt x="87" y="1327"/>
                    <a:pt x="173" y="1327"/>
                  </a:cubicBezTo>
                  <a:lnTo>
                    <a:pt x="1037" y="1442"/>
                  </a:lnTo>
                  <a:cubicBezTo>
                    <a:pt x="1095" y="1759"/>
                    <a:pt x="1296" y="2104"/>
                    <a:pt x="1613" y="2277"/>
                  </a:cubicBezTo>
                  <a:cubicBezTo>
                    <a:pt x="1804" y="2384"/>
                    <a:pt x="2003" y="2432"/>
                    <a:pt x="2194" y="2432"/>
                  </a:cubicBezTo>
                  <a:cubicBezTo>
                    <a:pt x="2986" y="2432"/>
                    <a:pt x="3661" y="1620"/>
                    <a:pt x="3198" y="808"/>
                  </a:cubicBezTo>
                  <a:cubicBezTo>
                    <a:pt x="2916" y="396"/>
                    <a:pt x="2471" y="197"/>
                    <a:pt x="2059" y="197"/>
                  </a:cubicBezTo>
                  <a:cubicBezTo>
                    <a:pt x="1924" y="197"/>
                    <a:pt x="1792" y="218"/>
                    <a:pt x="1671" y="261"/>
                  </a:cubicBezTo>
                  <a:cubicBezTo>
                    <a:pt x="1527" y="319"/>
                    <a:pt x="1412" y="405"/>
                    <a:pt x="1296" y="520"/>
                  </a:cubicBezTo>
                  <a:lnTo>
                    <a:pt x="720" y="31"/>
                  </a:lnTo>
                  <a:cubicBezTo>
                    <a:pt x="700" y="10"/>
                    <a:pt x="669" y="1"/>
                    <a:pt x="6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53"/>
            <p:cNvSpPr/>
            <p:nvPr/>
          </p:nvSpPr>
          <p:spPr>
            <a:xfrm>
              <a:off x="1185206" y="2966443"/>
              <a:ext cx="237567" cy="185706"/>
            </a:xfrm>
            <a:custGeom>
              <a:avLst/>
              <a:gdLst/>
              <a:ahLst/>
              <a:cxnLst/>
              <a:rect l="l" t="t" r="r" b="b"/>
              <a:pathLst>
                <a:path w="6885" h="5382" extrusionOk="0">
                  <a:moveTo>
                    <a:pt x="6661" y="1"/>
                  </a:moveTo>
                  <a:cubicBezTo>
                    <a:pt x="6635" y="1"/>
                    <a:pt x="6612" y="8"/>
                    <a:pt x="6596" y="24"/>
                  </a:cubicBezTo>
                  <a:cubicBezTo>
                    <a:pt x="5905" y="341"/>
                    <a:pt x="5271" y="686"/>
                    <a:pt x="4638" y="1090"/>
                  </a:cubicBezTo>
                  <a:cubicBezTo>
                    <a:pt x="4609" y="1090"/>
                    <a:pt x="4609" y="1118"/>
                    <a:pt x="4580" y="1118"/>
                  </a:cubicBezTo>
                  <a:cubicBezTo>
                    <a:pt x="4551" y="1118"/>
                    <a:pt x="4551" y="1176"/>
                    <a:pt x="4494" y="1176"/>
                  </a:cubicBezTo>
                  <a:cubicBezTo>
                    <a:pt x="4436" y="1205"/>
                    <a:pt x="4321" y="1291"/>
                    <a:pt x="4263" y="1349"/>
                  </a:cubicBezTo>
                  <a:cubicBezTo>
                    <a:pt x="4206" y="1349"/>
                    <a:pt x="4206" y="1378"/>
                    <a:pt x="4177" y="1378"/>
                  </a:cubicBezTo>
                  <a:cubicBezTo>
                    <a:pt x="4148" y="1378"/>
                    <a:pt x="4148" y="1435"/>
                    <a:pt x="4119" y="1435"/>
                  </a:cubicBezTo>
                  <a:cubicBezTo>
                    <a:pt x="2621" y="2443"/>
                    <a:pt x="1268" y="3682"/>
                    <a:pt x="144" y="5093"/>
                  </a:cubicBezTo>
                  <a:cubicBezTo>
                    <a:pt x="0" y="5122"/>
                    <a:pt x="29" y="5266"/>
                    <a:pt x="115" y="5353"/>
                  </a:cubicBezTo>
                  <a:cubicBezTo>
                    <a:pt x="144" y="5381"/>
                    <a:pt x="173" y="5381"/>
                    <a:pt x="259" y="5381"/>
                  </a:cubicBezTo>
                  <a:cubicBezTo>
                    <a:pt x="317" y="5381"/>
                    <a:pt x="375" y="5353"/>
                    <a:pt x="403" y="5324"/>
                  </a:cubicBezTo>
                  <a:cubicBezTo>
                    <a:pt x="1584" y="3826"/>
                    <a:pt x="3025" y="2530"/>
                    <a:pt x="4638" y="1493"/>
                  </a:cubicBezTo>
                  <a:cubicBezTo>
                    <a:pt x="4695" y="1493"/>
                    <a:pt x="4695" y="1464"/>
                    <a:pt x="4724" y="1464"/>
                  </a:cubicBezTo>
                  <a:cubicBezTo>
                    <a:pt x="4753" y="1464"/>
                    <a:pt x="4753" y="1406"/>
                    <a:pt x="4782" y="1406"/>
                  </a:cubicBezTo>
                  <a:cubicBezTo>
                    <a:pt x="4868" y="1349"/>
                    <a:pt x="4983" y="1320"/>
                    <a:pt x="5041" y="1291"/>
                  </a:cubicBezTo>
                  <a:cubicBezTo>
                    <a:pt x="5070" y="1291"/>
                    <a:pt x="5070" y="1234"/>
                    <a:pt x="5127" y="1234"/>
                  </a:cubicBezTo>
                  <a:cubicBezTo>
                    <a:pt x="5156" y="1234"/>
                    <a:pt x="5156" y="1205"/>
                    <a:pt x="5185" y="1205"/>
                  </a:cubicBezTo>
                  <a:cubicBezTo>
                    <a:pt x="5703" y="917"/>
                    <a:pt x="6193" y="629"/>
                    <a:pt x="6740" y="369"/>
                  </a:cubicBezTo>
                  <a:cubicBezTo>
                    <a:pt x="6856" y="341"/>
                    <a:pt x="6884" y="197"/>
                    <a:pt x="6856" y="110"/>
                  </a:cubicBezTo>
                  <a:cubicBezTo>
                    <a:pt x="6814" y="48"/>
                    <a:pt x="6728" y="1"/>
                    <a:pt x="66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53"/>
            <p:cNvSpPr/>
            <p:nvPr/>
          </p:nvSpPr>
          <p:spPr>
            <a:xfrm>
              <a:off x="1085797" y="3251011"/>
              <a:ext cx="85503" cy="79051"/>
            </a:xfrm>
            <a:custGeom>
              <a:avLst/>
              <a:gdLst/>
              <a:ahLst/>
              <a:cxnLst/>
              <a:rect l="l" t="t" r="r" b="b"/>
              <a:pathLst>
                <a:path w="2478" h="2291" extrusionOk="0">
                  <a:moveTo>
                    <a:pt x="1248" y="413"/>
                  </a:moveTo>
                  <a:cubicBezTo>
                    <a:pt x="1502" y="413"/>
                    <a:pt x="1832" y="519"/>
                    <a:pt x="1960" y="850"/>
                  </a:cubicBezTo>
                  <a:cubicBezTo>
                    <a:pt x="2046" y="1109"/>
                    <a:pt x="1988" y="1397"/>
                    <a:pt x="1758" y="1599"/>
                  </a:cubicBezTo>
                  <a:cubicBezTo>
                    <a:pt x="1621" y="1736"/>
                    <a:pt x="1411" y="1855"/>
                    <a:pt x="1172" y="1855"/>
                  </a:cubicBezTo>
                  <a:cubicBezTo>
                    <a:pt x="1110" y="1855"/>
                    <a:pt x="1045" y="1847"/>
                    <a:pt x="980" y="1829"/>
                  </a:cubicBezTo>
                  <a:cubicBezTo>
                    <a:pt x="663" y="1743"/>
                    <a:pt x="433" y="1397"/>
                    <a:pt x="462" y="1023"/>
                  </a:cubicBezTo>
                  <a:cubicBezTo>
                    <a:pt x="548" y="620"/>
                    <a:pt x="865" y="447"/>
                    <a:pt x="1153" y="418"/>
                  </a:cubicBezTo>
                  <a:cubicBezTo>
                    <a:pt x="1183" y="415"/>
                    <a:pt x="1215" y="413"/>
                    <a:pt x="1248" y="413"/>
                  </a:cubicBezTo>
                  <a:close/>
                  <a:moveTo>
                    <a:pt x="1304" y="1"/>
                  </a:moveTo>
                  <a:cubicBezTo>
                    <a:pt x="1245" y="1"/>
                    <a:pt x="1185" y="5"/>
                    <a:pt x="1124" y="15"/>
                  </a:cubicBezTo>
                  <a:cubicBezTo>
                    <a:pt x="865" y="44"/>
                    <a:pt x="606" y="159"/>
                    <a:pt x="433" y="332"/>
                  </a:cubicBezTo>
                  <a:cubicBezTo>
                    <a:pt x="231" y="476"/>
                    <a:pt x="116" y="706"/>
                    <a:pt x="87" y="994"/>
                  </a:cubicBezTo>
                  <a:cubicBezTo>
                    <a:pt x="1" y="1541"/>
                    <a:pt x="318" y="2117"/>
                    <a:pt x="865" y="2261"/>
                  </a:cubicBezTo>
                  <a:cubicBezTo>
                    <a:pt x="980" y="2290"/>
                    <a:pt x="1095" y="2290"/>
                    <a:pt x="1239" y="2290"/>
                  </a:cubicBezTo>
                  <a:cubicBezTo>
                    <a:pt x="1556" y="2290"/>
                    <a:pt x="1873" y="2146"/>
                    <a:pt x="2104" y="1887"/>
                  </a:cubicBezTo>
                  <a:cubicBezTo>
                    <a:pt x="2420" y="1570"/>
                    <a:pt x="2478" y="1109"/>
                    <a:pt x="2334" y="706"/>
                  </a:cubicBezTo>
                  <a:cubicBezTo>
                    <a:pt x="2180" y="296"/>
                    <a:pt x="1776" y="1"/>
                    <a:pt x="13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53"/>
            <p:cNvSpPr/>
            <p:nvPr/>
          </p:nvSpPr>
          <p:spPr>
            <a:xfrm>
              <a:off x="982454" y="3629918"/>
              <a:ext cx="84503" cy="78809"/>
            </a:xfrm>
            <a:custGeom>
              <a:avLst/>
              <a:gdLst/>
              <a:ahLst/>
              <a:cxnLst/>
              <a:rect l="l" t="t" r="r" b="b"/>
              <a:pathLst>
                <a:path w="2449" h="2284" extrusionOk="0">
                  <a:moveTo>
                    <a:pt x="1232" y="407"/>
                  </a:moveTo>
                  <a:cubicBezTo>
                    <a:pt x="1488" y="407"/>
                    <a:pt x="1829" y="531"/>
                    <a:pt x="1959" y="843"/>
                  </a:cubicBezTo>
                  <a:cubicBezTo>
                    <a:pt x="2045" y="1131"/>
                    <a:pt x="1988" y="1420"/>
                    <a:pt x="1786" y="1650"/>
                  </a:cubicBezTo>
                  <a:cubicBezTo>
                    <a:pt x="1635" y="1780"/>
                    <a:pt x="1435" y="1893"/>
                    <a:pt x="1211" y="1893"/>
                  </a:cubicBezTo>
                  <a:cubicBezTo>
                    <a:pt x="1136" y="1893"/>
                    <a:pt x="1059" y="1880"/>
                    <a:pt x="980" y="1852"/>
                  </a:cubicBezTo>
                  <a:cubicBezTo>
                    <a:pt x="663" y="1736"/>
                    <a:pt x="432" y="1391"/>
                    <a:pt x="461" y="1016"/>
                  </a:cubicBezTo>
                  <a:cubicBezTo>
                    <a:pt x="547" y="642"/>
                    <a:pt x="864" y="440"/>
                    <a:pt x="1152" y="411"/>
                  </a:cubicBezTo>
                  <a:cubicBezTo>
                    <a:pt x="1178" y="409"/>
                    <a:pt x="1204" y="407"/>
                    <a:pt x="1232" y="407"/>
                  </a:cubicBezTo>
                  <a:close/>
                  <a:moveTo>
                    <a:pt x="1261" y="1"/>
                  </a:moveTo>
                  <a:cubicBezTo>
                    <a:pt x="1216" y="1"/>
                    <a:pt x="1170" y="3"/>
                    <a:pt x="1124" y="8"/>
                  </a:cubicBezTo>
                  <a:cubicBezTo>
                    <a:pt x="864" y="66"/>
                    <a:pt x="605" y="152"/>
                    <a:pt x="432" y="354"/>
                  </a:cubicBezTo>
                  <a:cubicBezTo>
                    <a:pt x="259" y="527"/>
                    <a:pt x="115" y="728"/>
                    <a:pt x="87" y="987"/>
                  </a:cubicBezTo>
                  <a:cubicBezTo>
                    <a:pt x="0" y="1535"/>
                    <a:pt x="346" y="2111"/>
                    <a:pt x="864" y="2255"/>
                  </a:cubicBezTo>
                  <a:cubicBezTo>
                    <a:pt x="980" y="2284"/>
                    <a:pt x="1095" y="2284"/>
                    <a:pt x="1210" y="2284"/>
                  </a:cubicBezTo>
                  <a:cubicBezTo>
                    <a:pt x="1527" y="2284"/>
                    <a:pt x="1844" y="2140"/>
                    <a:pt x="2074" y="1880"/>
                  </a:cubicBezTo>
                  <a:cubicBezTo>
                    <a:pt x="2391" y="1564"/>
                    <a:pt x="2449" y="1103"/>
                    <a:pt x="2305" y="699"/>
                  </a:cubicBezTo>
                  <a:cubicBezTo>
                    <a:pt x="2146" y="278"/>
                    <a:pt x="1747" y="1"/>
                    <a:pt x="12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53"/>
            <p:cNvSpPr/>
            <p:nvPr/>
          </p:nvSpPr>
          <p:spPr>
            <a:xfrm>
              <a:off x="1300487" y="3230101"/>
              <a:ext cx="84503" cy="79085"/>
            </a:xfrm>
            <a:custGeom>
              <a:avLst/>
              <a:gdLst/>
              <a:ahLst/>
              <a:cxnLst/>
              <a:rect l="l" t="t" r="r" b="b"/>
              <a:pathLst>
                <a:path w="2449" h="2292" extrusionOk="0">
                  <a:moveTo>
                    <a:pt x="1297" y="448"/>
                  </a:moveTo>
                  <a:cubicBezTo>
                    <a:pt x="1556" y="448"/>
                    <a:pt x="1873" y="563"/>
                    <a:pt x="1988" y="909"/>
                  </a:cubicBezTo>
                  <a:cubicBezTo>
                    <a:pt x="2103" y="1168"/>
                    <a:pt x="2017" y="1456"/>
                    <a:pt x="1815" y="1658"/>
                  </a:cubicBezTo>
                  <a:cubicBezTo>
                    <a:pt x="1685" y="1810"/>
                    <a:pt x="1489" y="1929"/>
                    <a:pt x="1252" y="1929"/>
                  </a:cubicBezTo>
                  <a:cubicBezTo>
                    <a:pt x="1175" y="1929"/>
                    <a:pt x="1094" y="1916"/>
                    <a:pt x="1009" y="1888"/>
                  </a:cubicBezTo>
                  <a:cubicBezTo>
                    <a:pt x="721" y="1773"/>
                    <a:pt x="519" y="1485"/>
                    <a:pt x="519" y="1168"/>
                  </a:cubicBezTo>
                  <a:cubicBezTo>
                    <a:pt x="490" y="1139"/>
                    <a:pt x="490" y="1082"/>
                    <a:pt x="519" y="1053"/>
                  </a:cubicBezTo>
                  <a:cubicBezTo>
                    <a:pt x="577" y="650"/>
                    <a:pt x="922" y="477"/>
                    <a:pt x="1210" y="448"/>
                  </a:cubicBezTo>
                  <a:close/>
                  <a:moveTo>
                    <a:pt x="1307" y="1"/>
                  </a:moveTo>
                  <a:cubicBezTo>
                    <a:pt x="1246" y="1"/>
                    <a:pt x="1185" y="6"/>
                    <a:pt x="1124" y="16"/>
                  </a:cubicBezTo>
                  <a:cubicBezTo>
                    <a:pt x="836" y="45"/>
                    <a:pt x="634" y="160"/>
                    <a:pt x="433" y="333"/>
                  </a:cubicBezTo>
                  <a:cubicBezTo>
                    <a:pt x="260" y="506"/>
                    <a:pt x="145" y="736"/>
                    <a:pt x="87" y="995"/>
                  </a:cubicBezTo>
                  <a:cubicBezTo>
                    <a:pt x="1" y="1514"/>
                    <a:pt x="375" y="2090"/>
                    <a:pt x="865" y="2234"/>
                  </a:cubicBezTo>
                  <a:cubicBezTo>
                    <a:pt x="980" y="2291"/>
                    <a:pt x="1095" y="2291"/>
                    <a:pt x="1210" y="2291"/>
                  </a:cubicBezTo>
                  <a:cubicBezTo>
                    <a:pt x="1527" y="2291"/>
                    <a:pt x="1844" y="2147"/>
                    <a:pt x="2074" y="1888"/>
                  </a:cubicBezTo>
                  <a:cubicBezTo>
                    <a:pt x="2391" y="1571"/>
                    <a:pt x="2449" y="1082"/>
                    <a:pt x="2305" y="707"/>
                  </a:cubicBezTo>
                  <a:cubicBezTo>
                    <a:pt x="2153" y="276"/>
                    <a:pt x="1754" y="1"/>
                    <a:pt x="13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53"/>
            <p:cNvSpPr/>
            <p:nvPr/>
          </p:nvSpPr>
          <p:spPr>
            <a:xfrm>
              <a:off x="1617555" y="3271128"/>
              <a:ext cx="85503" cy="78809"/>
            </a:xfrm>
            <a:custGeom>
              <a:avLst/>
              <a:gdLst/>
              <a:ahLst/>
              <a:cxnLst/>
              <a:rect l="l" t="t" r="r" b="b"/>
              <a:pathLst>
                <a:path w="2478" h="2284" extrusionOk="0">
                  <a:moveTo>
                    <a:pt x="1260" y="436"/>
                  </a:moveTo>
                  <a:cubicBezTo>
                    <a:pt x="1516" y="436"/>
                    <a:pt x="1857" y="560"/>
                    <a:pt x="1987" y="872"/>
                  </a:cubicBezTo>
                  <a:cubicBezTo>
                    <a:pt x="2103" y="1131"/>
                    <a:pt x="2016" y="1419"/>
                    <a:pt x="1815" y="1621"/>
                  </a:cubicBezTo>
                  <a:cubicBezTo>
                    <a:pt x="1663" y="1773"/>
                    <a:pt x="1461" y="1892"/>
                    <a:pt x="1236" y="1892"/>
                  </a:cubicBezTo>
                  <a:cubicBezTo>
                    <a:pt x="1162" y="1892"/>
                    <a:pt x="1086" y="1880"/>
                    <a:pt x="1008" y="1851"/>
                  </a:cubicBezTo>
                  <a:cubicBezTo>
                    <a:pt x="663" y="1765"/>
                    <a:pt x="432" y="1390"/>
                    <a:pt x="518" y="1045"/>
                  </a:cubicBezTo>
                  <a:cubicBezTo>
                    <a:pt x="576" y="670"/>
                    <a:pt x="893" y="469"/>
                    <a:pt x="1181" y="440"/>
                  </a:cubicBezTo>
                  <a:cubicBezTo>
                    <a:pt x="1206" y="437"/>
                    <a:pt x="1233" y="436"/>
                    <a:pt x="1260" y="436"/>
                  </a:cubicBezTo>
                  <a:close/>
                  <a:moveTo>
                    <a:pt x="1262" y="1"/>
                  </a:moveTo>
                  <a:cubicBezTo>
                    <a:pt x="1216" y="1"/>
                    <a:pt x="1170" y="3"/>
                    <a:pt x="1123" y="8"/>
                  </a:cubicBezTo>
                  <a:cubicBezTo>
                    <a:pt x="864" y="37"/>
                    <a:pt x="605" y="152"/>
                    <a:pt x="432" y="325"/>
                  </a:cubicBezTo>
                  <a:cubicBezTo>
                    <a:pt x="259" y="526"/>
                    <a:pt x="115" y="728"/>
                    <a:pt x="86" y="987"/>
                  </a:cubicBezTo>
                  <a:cubicBezTo>
                    <a:pt x="0" y="1534"/>
                    <a:pt x="374" y="2111"/>
                    <a:pt x="864" y="2255"/>
                  </a:cubicBezTo>
                  <a:cubicBezTo>
                    <a:pt x="979" y="2283"/>
                    <a:pt x="1095" y="2283"/>
                    <a:pt x="1239" y="2283"/>
                  </a:cubicBezTo>
                  <a:cubicBezTo>
                    <a:pt x="1555" y="2283"/>
                    <a:pt x="1872" y="2139"/>
                    <a:pt x="2103" y="1880"/>
                  </a:cubicBezTo>
                  <a:cubicBezTo>
                    <a:pt x="2420" y="1563"/>
                    <a:pt x="2477" y="1102"/>
                    <a:pt x="2333" y="699"/>
                  </a:cubicBezTo>
                  <a:cubicBezTo>
                    <a:pt x="2175" y="278"/>
                    <a:pt x="1752" y="1"/>
                    <a:pt x="12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53"/>
            <p:cNvSpPr/>
            <p:nvPr/>
          </p:nvSpPr>
          <p:spPr>
            <a:xfrm>
              <a:off x="1458521" y="3254186"/>
              <a:ext cx="70597" cy="64938"/>
            </a:xfrm>
            <a:custGeom>
              <a:avLst/>
              <a:gdLst/>
              <a:ahLst/>
              <a:cxnLst/>
              <a:rect l="l" t="t" r="r" b="b"/>
              <a:pathLst>
                <a:path w="2046" h="1882" extrusionOk="0">
                  <a:moveTo>
                    <a:pt x="1037" y="441"/>
                  </a:moveTo>
                  <a:cubicBezTo>
                    <a:pt x="1239" y="441"/>
                    <a:pt x="1441" y="499"/>
                    <a:pt x="1556" y="758"/>
                  </a:cubicBezTo>
                  <a:cubicBezTo>
                    <a:pt x="1613" y="931"/>
                    <a:pt x="1585" y="1161"/>
                    <a:pt x="1441" y="1305"/>
                  </a:cubicBezTo>
                  <a:cubicBezTo>
                    <a:pt x="1350" y="1419"/>
                    <a:pt x="1206" y="1496"/>
                    <a:pt x="1023" y="1496"/>
                  </a:cubicBezTo>
                  <a:cubicBezTo>
                    <a:pt x="973" y="1496"/>
                    <a:pt x="920" y="1490"/>
                    <a:pt x="864" y="1478"/>
                  </a:cubicBezTo>
                  <a:cubicBezTo>
                    <a:pt x="663" y="1392"/>
                    <a:pt x="519" y="1190"/>
                    <a:pt x="519" y="960"/>
                  </a:cubicBezTo>
                  <a:cubicBezTo>
                    <a:pt x="461" y="931"/>
                    <a:pt x="461" y="902"/>
                    <a:pt x="461" y="873"/>
                  </a:cubicBezTo>
                  <a:cubicBezTo>
                    <a:pt x="519" y="585"/>
                    <a:pt x="749" y="441"/>
                    <a:pt x="980" y="441"/>
                  </a:cubicBezTo>
                  <a:close/>
                  <a:moveTo>
                    <a:pt x="1110" y="0"/>
                  </a:moveTo>
                  <a:cubicBezTo>
                    <a:pt x="1067" y="0"/>
                    <a:pt x="1024" y="3"/>
                    <a:pt x="980" y="9"/>
                  </a:cubicBezTo>
                  <a:cubicBezTo>
                    <a:pt x="548" y="38"/>
                    <a:pt x="173" y="355"/>
                    <a:pt x="116" y="787"/>
                  </a:cubicBezTo>
                  <a:cubicBezTo>
                    <a:pt x="0" y="1248"/>
                    <a:pt x="288" y="1680"/>
                    <a:pt x="720" y="1824"/>
                  </a:cubicBezTo>
                  <a:cubicBezTo>
                    <a:pt x="836" y="1881"/>
                    <a:pt x="893" y="1881"/>
                    <a:pt x="1009" y="1881"/>
                  </a:cubicBezTo>
                  <a:cubicBezTo>
                    <a:pt x="1268" y="1881"/>
                    <a:pt x="1527" y="1766"/>
                    <a:pt x="1729" y="1536"/>
                  </a:cubicBezTo>
                  <a:cubicBezTo>
                    <a:pt x="1988" y="1248"/>
                    <a:pt x="2045" y="902"/>
                    <a:pt x="1959" y="585"/>
                  </a:cubicBezTo>
                  <a:cubicBezTo>
                    <a:pt x="1804" y="223"/>
                    <a:pt x="1486" y="0"/>
                    <a:pt x="11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53"/>
            <p:cNvSpPr/>
            <p:nvPr/>
          </p:nvSpPr>
          <p:spPr>
            <a:xfrm>
              <a:off x="1210050" y="3360739"/>
              <a:ext cx="70597" cy="64731"/>
            </a:xfrm>
            <a:custGeom>
              <a:avLst/>
              <a:gdLst/>
              <a:ahLst/>
              <a:cxnLst/>
              <a:rect l="l" t="t" r="r" b="b"/>
              <a:pathLst>
                <a:path w="2046" h="1876" extrusionOk="0">
                  <a:moveTo>
                    <a:pt x="1037" y="435"/>
                  </a:moveTo>
                  <a:cubicBezTo>
                    <a:pt x="1239" y="435"/>
                    <a:pt x="1441" y="522"/>
                    <a:pt x="1556" y="752"/>
                  </a:cubicBezTo>
                  <a:cubicBezTo>
                    <a:pt x="1613" y="954"/>
                    <a:pt x="1585" y="1155"/>
                    <a:pt x="1441" y="1299"/>
                  </a:cubicBezTo>
                  <a:cubicBezTo>
                    <a:pt x="1353" y="1409"/>
                    <a:pt x="1215" y="1502"/>
                    <a:pt x="1040" y="1502"/>
                  </a:cubicBezTo>
                  <a:cubicBezTo>
                    <a:pt x="985" y="1502"/>
                    <a:pt x="926" y="1493"/>
                    <a:pt x="864" y="1472"/>
                  </a:cubicBezTo>
                  <a:cubicBezTo>
                    <a:pt x="663" y="1415"/>
                    <a:pt x="519" y="1184"/>
                    <a:pt x="519" y="983"/>
                  </a:cubicBezTo>
                  <a:cubicBezTo>
                    <a:pt x="461" y="896"/>
                    <a:pt x="461" y="867"/>
                    <a:pt x="461" y="867"/>
                  </a:cubicBezTo>
                  <a:cubicBezTo>
                    <a:pt x="519" y="579"/>
                    <a:pt x="749" y="435"/>
                    <a:pt x="980" y="435"/>
                  </a:cubicBezTo>
                  <a:close/>
                  <a:moveTo>
                    <a:pt x="1060" y="1"/>
                  </a:moveTo>
                  <a:cubicBezTo>
                    <a:pt x="1034" y="1"/>
                    <a:pt x="1007" y="1"/>
                    <a:pt x="980" y="3"/>
                  </a:cubicBezTo>
                  <a:cubicBezTo>
                    <a:pt x="548" y="32"/>
                    <a:pt x="173" y="378"/>
                    <a:pt x="116" y="810"/>
                  </a:cubicBezTo>
                  <a:cubicBezTo>
                    <a:pt x="0" y="1242"/>
                    <a:pt x="288" y="1703"/>
                    <a:pt x="720" y="1847"/>
                  </a:cubicBezTo>
                  <a:cubicBezTo>
                    <a:pt x="836" y="1875"/>
                    <a:pt x="893" y="1875"/>
                    <a:pt x="1008" y="1875"/>
                  </a:cubicBezTo>
                  <a:cubicBezTo>
                    <a:pt x="1268" y="1875"/>
                    <a:pt x="1527" y="1760"/>
                    <a:pt x="1729" y="1559"/>
                  </a:cubicBezTo>
                  <a:cubicBezTo>
                    <a:pt x="1988" y="1271"/>
                    <a:pt x="2045" y="896"/>
                    <a:pt x="1959" y="579"/>
                  </a:cubicBezTo>
                  <a:cubicBezTo>
                    <a:pt x="1797" y="201"/>
                    <a:pt x="1458" y="1"/>
                    <a:pt x="10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53"/>
            <p:cNvSpPr/>
            <p:nvPr/>
          </p:nvSpPr>
          <p:spPr>
            <a:xfrm>
              <a:off x="1504733" y="3534295"/>
              <a:ext cx="69597" cy="64697"/>
            </a:xfrm>
            <a:custGeom>
              <a:avLst/>
              <a:gdLst/>
              <a:ahLst/>
              <a:cxnLst/>
              <a:rect l="l" t="t" r="r" b="b"/>
              <a:pathLst>
                <a:path w="2017" h="1875" extrusionOk="0">
                  <a:moveTo>
                    <a:pt x="1037" y="435"/>
                  </a:moveTo>
                  <a:cubicBezTo>
                    <a:pt x="1239" y="435"/>
                    <a:pt x="1441" y="521"/>
                    <a:pt x="1556" y="780"/>
                  </a:cubicBezTo>
                  <a:cubicBezTo>
                    <a:pt x="1614" y="953"/>
                    <a:pt x="1585" y="1155"/>
                    <a:pt x="1441" y="1299"/>
                  </a:cubicBezTo>
                  <a:cubicBezTo>
                    <a:pt x="1346" y="1417"/>
                    <a:pt x="1194" y="1516"/>
                    <a:pt x="999" y="1516"/>
                  </a:cubicBezTo>
                  <a:cubicBezTo>
                    <a:pt x="956" y="1516"/>
                    <a:pt x="911" y="1511"/>
                    <a:pt x="865" y="1501"/>
                  </a:cubicBezTo>
                  <a:cubicBezTo>
                    <a:pt x="663" y="1414"/>
                    <a:pt x="519" y="1213"/>
                    <a:pt x="519" y="982"/>
                  </a:cubicBezTo>
                  <a:cubicBezTo>
                    <a:pt x="433" y="924"/>
                    <a:pt x="461" y="867"/>
                    <a:pt x="461" y="867"/>
                  </a:cubicBezTo>
                  <a:cubicBezTo>
                    <a:pt x="519" y="579"/>
                    <a:pt x="749" y="435"/>
                    <a:pt x="980" y="435"/>
                  </a:cubicBezTo>
                  <a:close/>
                  <a:moveTo>
                    <a:pt x="995" y="0"/>
                  </a:moveTo>
                  <a:cubicBezTo>
                    <a:pt x="971" y="0"/>
                    <a:pt x="947" y="1"/>
                    <a:pt x="922" y="3"/>
                  </a:cubicBezTo>
                  <a:cubicBezTo>
                    <a:pt x="490" y="60"/>
                    <a:pt x="145" y="377"/>
                    <a:pt x="58" y="809"/>
                  </a:cubicBezTo>
                  <a:cubicBezTo>
                    <a:pt x="1" y="1241"/>
                    <a:pt x="260" y="1702"/>
                    <a:pt x="692" y="1846"/>
                  </a:cubicBezTo>
                  <a:cubicBezTo>
                    <a:pt x="807" y="1875"/>
                    <a:pt x="865" y="1875"/>
                    <a:pt x="980" y="1875"/>
                  </a:cubicBezTo>
                  <a:cubicBezTo>
                    <a:pt x="1239" y="1875"/>
                    <a:pt x="1470" y="1789"/>
                    <a:pt x="1700" y="1558"/>
                  </a:cubicBezTo>
                  <a:cubicBezTo>
                    <a:pt x="1959" y="1270"/>
                    <a:pt x="2017" y="924"/>
                    <a:pt x="1902" y="579"/>
                  </a:cubicBezTo>
                  <a:cubicBezTo>
                    <a:pt x="1766" y="225"/>
                    <a:pt x="1399" y="0"/>
                    <a:pt x="9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53"/>
            <p:cNvSpPr/>
            <p:nvPr/>
          </p:nvSpPr>
          <p:spPr>
            <a:xfrm>
              <a:off x="1268681" y="3781114"/>
              <a:ext cx="70597" cy="64731"/>
            </a:xfrm>
            <a:custGeom>
              <a:avLst/>
              <a:gdLst/>
              <a:ahLst/>
              <a:cxnLst/>
              <a:rect l="l" t="t" r="r" b="b"/>
              <a:pathLst>
                <a:path w="2046" h="1876" extrusionOk="0">
                  <a:moveTo>
                    <a:pt x="1009" y="464"/>
                  </a:moveTo>
                  <a:cubicBezTo>
                    <a:pt x="1182" y="464"/>
                    <a:pt x="1412" y="550"/>
                    <a:pt x="1527" y="810"/>
                  </a:cubicBezTo>
                  <a:cubicBezTo>
                    <a:pt x="1585" y="954"/>
                    <a:pt x="1527" y="1126"/>
                    <a:pt x="1383" y="1299"/>
                  </a:cubicBezTo>
                  <a:cubicBezTo>
                    <a:pt x="1295" y="1409"/>
                    <a:pt x="1141" y="1502"/>
                    <a:pt x="971" y="1502"/>
                  </a:cubicBezTo>
                  <a:cubicBezTo>
                    <a:pt x="917" y="1502"/>
                    <a:pt x="862" y="1493"/>
                    <a:pt x="807" y="1472"/>
                  </a:cubicBezTo>
                  <a:cubicBezTo>
                    <a:pt x="577" y="1414"/>
                    <a:pt x="433" y="1184"/>
                    <a:pt x="433" y="982"/>
                  </a:cubicBezTo>
                  <a:lnTo>
                    <a:pt x="433" y="896"/>
                  </a:lnTo>
                  <a:cubicBezTo>
                    <a:pt x="461" y="608"/>
                    <a:pt x="721" y="464"/>
                    <a:pt x="951" y="464"/>
                  </a:cubicBezTo>
                  <a:close/>
                  <a:moveTo>
                    <a:pt x="974" y="0"/>
                  </a:moveTo>
                  <a:cubicBezTo>
                    <a:pt x="948" y="0"/>
                    <a:pt x="921" y="1"/>
                    <a:pt x="894" y="3"/>
                  </a:cubicBezTo>
                  <a:cubicBezTo>
                    <a:pt x="461" y="32"/>
                    <a:pt x="116" y="377"/>
                    <a:pt x="87" y="810"/>
                  </a:cubicBezTo>
                  <a:cubicBezTo>
                    <a:pt x="1" y="1242"/>
                    <a:pt x="289" y="1702"/>
                    <a:pt x="721" y="1846"/>
                  </a:cubicBezTo>
                  <a:cubicBezTo>
                    <a:pt x="836" y="1875"/>
                    <a:pt x="894" y="1875"/>
                    <a:pt x="1009" y="1875"/>
                  </a:cubicBezTo>
                  <a:cubicBezTo>
                    <a:pt x="1268" y="1875"/>
                    <a:pt x="1527" y="1760"/>
                    <a:pt x="1729" y="1558"/>
                  </a:cubicBezTo>
                  <a:cubicBezTo>
                    <a:pt x="1988" y="1270"/>
                    <a:pt x="2046" y="896"/>
                    <a:pt x="1959" y="579"/>
                  </a:cubicBezTo>
                  <a:cubicBezTo>
                    <a:pt x="1743" y="201"/>
                    <a:pt x="1376" y="0"/>
                    <a:pt x="9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53"/>
            <p:cNvSpPr/>
            <p:nvPr/>
          </p:nvSpPr>
          <p:spPr>
            <a:xfrm>
              <a:off x="811477" y="3616009"/>
              <a:ext cx="70597" cy="64731"/>
            </a:xfrm>
            <a:custGeom>
              <a:avLst/>
              <a:gdLst/>
              <a:ahLst/>
              <a:cxnLst/>
              <a:rect l="l" t="t" r="r" b="b"/>
              <a:pathLst>
                <a:path w="2046" h="1876" extrusionOk="0">
                  <a:moveTo>
                    <a:pt x="1037" y="435"/>
                  </a:moveTo>
                  <a:cubicBezTo>
                    <a:pt x="1210" y="435"/>
                    <a:pt x="1440" y="522"/>
                    <a:pt x="1527" y="781"/>
                  </a:cubicBezTo>
                  <a:cubicBezTo>
                    <a:pt x="1613" y="954"/>
                    <a:pt x="1584" y="1155"/>
                    <a:pt x="1440" y="1299"/>
                  </a:cubicBezTo>
                  <a:cubicBezTo>
                    <a:pt x="1346" y="1417"/>
                    <a:pt x="1174" y="1516"/>
                    <a:pt x="988" y="1516"/>
                  </a:cubicBezTo>
                  <a:cubicBezTo>
                    <a:pt x="947" y="1516"/>
                    <a:pt x="906" y="1511"/>
                    <a:pt x="864" y="1501"/>
                  </a:cubicBezTo>
                  <a:cubicBezTo>
                    <a:pt x="634" y="1414"/>
                    <a:pt x="490" y="1213"/>
                    <a:pt x="490" y="982"/>
                  </a:cubicBezTo>
                  <a:cubicBezTo>
                    <a:pt x="461" y="925"/>
                    <a:pt x="461" y="867"/>
                    <a:pt x="461" y="867"/>
                  </a:cubicBezTo>
                  <a:cubicBezTo>
                    <a:pt x="490" y="579"/>
                    <a:pt x="749" y="435"/>
                    <a:pt x="951" y="435"/>
                  </a:cubicBezTo>
                  <a:close/>
                  <a:moveTo>
                    <a:pt x="1023" y="1"/>
                  </a:moveTo>
                  <a:cubicBezTo>
                    <a:pt x="999" y="1"/>
                    <a:pt x="975" y="1"/>
                    <a:pt x="951" y="3"/>
                  </a:cubicBezTo>
                  <a:cubicBezTo>
                    <a:pt x="519" y="61"/>
                    <a:pt x="173" y="378"/>
                    <a:pt x="86" y="810"/>
                  </a:cubicBezTo>
                  <a:cubicBezTo>
                    <a:pt x="0" y="1242"/>
                    <a:pt x="288" y="1703"/>
                    <a:pt x="720" y="1847"/>
                  </a:cubicBezTo>
                  <a:cubicBezTo>
                    <a:pt x="807" y="1875"/>
                    <a:pt x="893" y="1875"/>
                    <a:pt x="1008" y="1875"/>
                  </a:cubicBezTo>
                  <a:cubicBezTo>
                    <a:pt x="1239" y="1875"/>
                    <a:pt x="1498" y="1789"/>
                    <a:pt x="1728" y="1558"/>
                  </a:cubicBezTo>
                  <a:cubicBezTo>
                    <a:pt x="1959" y="1270"/>
                    <a:pt x="2045" y="925"/>
                    <a:pt x="1930" y="579"/>
                  </a:cubicBezTo>
                  <a:cubicBezTo>
                    <a:pt x="1794" y="226"/>
                    <a:pt x="1427" y="1"/>
                    <a:pt x="10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53"/>
            <p:cNvSpPr/>
            <p:nvPr/>
          </p:nvSpPr>
          <p:spPr>
            <a:xfrm>
              <a:off x="1049049" y="3107295"/>
              <a:ext cx="69597" cy="64731"/>
            </a:xfrm>
            <a:custGeom>
              <a:avLst/>
              <a:gdLst/>
              <a:ahLst/>
              <a:cxnLst/>
              <a:rect l="l" t="t" r="r" b="b"/>
              <a:pathLst>
                <a:path w="2017" h="1876" extrusionOk="0">
                  <a:moveTo>
                    <a:pt x="1037" y="435"/>
                  </a:moveTo>
                  <a:cubicBezTo>
                    <a:pt x="1210" y="435"/>
                    <a:pt x="1440" y="522"/>
                    <a:pt x="1527" y="752"/>
                  </a:cubicBezTo>
                  <a:cubicBezTo>
                    <a:pt x="1613" y="954"/>
                    <a:pt x="1584" y="1155"/>
                    <a:pt x="1440" y="1299"/>
                  </a:cubicBezTo>
                  <a:cubicBezTo>
                    <a:pt x="1353" y="1409"/>
                    <a:pt x="1198" y="1502"/>
                    <a:pt x="1028" y="1502"/>
                  </a:cubicBezTo>
                  <a:cubicBezTo>
                    <a:pt x="974" y="1502"/>
                    <a:pt x="919" y="1493"/>
                    <a:pt x="864" y="1472"/>
                  </a:cubicBezTo>
                  <a:cubicBezTo>
                    <a:pt x="634" y="1415"/>
                    <a:pt x="490" y="1184"/>
                    <a:pt x="490" y="983"/>
                  </a:cubicBezTo>
                  <a:cubicBezTo>
                    <a:pt x="432" y="896"/>
                    <a:pt x="461" y="896"/>
                    <a:pt x="461" y="867"/>
                  </a:cubicBezTo>
                  <a:cubicBezTo>
                    <a:pt x="490" y="579"/>
                    <a:pt x="749" y="435"/>
                    <a:pt x="951" y="435"/>
                  </a:cubicBezTo>
                  <a:close/>
                  <a:moveTo>
                    <a:pt x="1003" y="0"/>
                  </a:moveTo>
                  <a:cubicBezTo>
                    <a:pt x="976" y="0"/>
                    <a:pt x="949" y="1"/>
                    <a:pt x="922" y="3"/>
                  </a:cubicBezTo>
                  <a:cubicBezTo>
                    <a:pt x="490" y="32"/>
                    <a:pt x="115" y="378"/>
                    <a:pt x="58" y="810"/>
                  </a:cubicBezTo>
                  <a:cubicBezTo>
                    <a:pt x="0" y="1271"/>
                    <a:pt x="231" y="1703"/>
                    <a:pt x="663" y="1847"/>
                  </a:cubicBezTo>
                  <a:cubicBezTo>
                    <a:pt x="778" y="1875"/>
                    <a:pt x="835" y="1875"/>
                    <a:pt x="951" y="1875"/>
                  </a:cubicBezTo>
                  <a:cubicBezTo>
                    <a:pt x="1210" y="1875"/>
                    <a:pt x="1469" y="1760"/>
                    <a:pt x="1671" y="1559"/>
                  </a:cubicBezTo>
                  <a:cubicBezTo>
                    <a:pt x="1930" y="1271"/>
                    <a:pt x="2016" y="896"/>
                    <a:pt x="1901" y="579"/>
                  </a:cubicBezTo>
                  <a:cubicBezTo>
                    <a:pt x="1766" y="201"/>
                    <a:pt x="1403" y="0"/>
                    <a:pt x="10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53"/>
            <p:cNvSpPr/>
            <p:nvPr/>
          </p:nvSpPr>
          <p:spPr>
            <a:xfrm>
              <a:off x="1254768" y="3617737"/>
              <a:ext cx="85503" cy="79051"/>
            </a:xfrm>
            <a:custGeom>
              <a:avLst/>
              <a:gdLst/>
              <a:ahLst/>
              <a:cxnLst/>
              <a:rect l="l" t="t" r="r" b="b"/>
              <a:pathLst>
                <a:path w="2478" h="2291" extrusionOk="0">
                  <a:moveTo>
                    <a:pt x="1276" y="442"/>
                  </a:moveTo>
                  <a:cubicBezTo>
                    <a:pt x="1530" y="442"/>
                    <a:pt x="1861" y="548"/>
                    <a:pt x="1988" y="880"/>
                  </a:cubicBezTo>
                  <a:cubicBezTo>
                    <a:pt x="2103" y="1139"/>
                    <a:pt x="2017" y="1427"/>
                    <a:pt x="1815" y="1629"/>
                  </a:cubicBezTo>
                  <a:cubicBezTo>
                    <a:pt x="1655" y="1766"/>
                    <a:pt x="1441" y="1885"/>
                    <a:pt x="1200" y="1885"/>
                  </a:cubicBezTo>
                  <a:cubicBezTo>
                    <a:pt x="1138" y="1885"/>
                    <a:pt x="1074" y="1877"/>
                    <a:pt x="1009" y="1859"/>
                  </a:cubicBezTo>
                  <a:cubicBezTo>
                    <a:pt x="692" y="1773"/>
                    <a:pt x="433" y="1427"/>
                    <a:pt x="519" y="1052"/>
                  </a:cubicBezTo>
                  <a:cubicBezTo>
                    <a:pt x="577" y="649"/>
                    <a:pt x="893" y="476"/>
                    <a:pt x="1181" y="448"/>
                  </a:cubicBezTo>
                  <a:cubicBezTo>
                    <a:pt x="1211" y="444"/>
                    <a:pt x="1243" y="442"/>
                    <a:pt x="1276" y="442"/>
                  </a:cubicBezTo>
                  <a:close/>
                  <a:moveTo>
                    <a:pt x="1316" y="0"/>
                  </a:moveTo>
                  <a:cubicBezTo>
                    <a:pt x="1253" y="0"/>
                    <a:pt x="1189" y="5"/>
                    <a:pt x="1124" y="15"/>
                  </a:cubicBezTo>
                  <a:cubicBezTo>
                    <a:pt x="865" y="44"/>
                    <a:pt x="605" y="160"/>
                    <a:pt x="433" y="332"/>
                  </a:cubicBezTo>
                  <a:cubicBezTo>
                    <a:pt x="260" y="505"/>
                    <a:pt x="145" y="736"/>
                    <a:pt x="87" y="995"/>
                  </a:cubicBezTo>
                  <a:cubicBezTo>
                    <a:pt x="1" y="1513"/>
                    <a:pt x="317" y="2089"/>
                    <a:pt x="865" y="2233"/>
                  </a:cubicBezTo>
                  <a:cubicBezTo>
                    <a:pt x="980" y="2291"/>
                    <a:pt x="1095" y="2291"/>
                    <a:pt x="1239" y="2291"/>
                  </a:cubicBezTo>
                  <a:cubicBezTo>
                    <a:pt x="1556" y="2291"/>
                    <a:pt x="1873" y="2147"/>
                    <a:pt x="2103" y="1888"/>
                  </a:cubicBezTo>
                  <a:cubicBezTo>
                    <a:pt x="2420" y="1571"/>
                    <a:pt x="2478" y="1081"/>
                    <a:pt x="2334" y="707"/>
                  </a:cubicBezTo>
                  <a:cubicBezTo>
                    <a:pt x="2181" y="275"/>
                    <a:pt x="1783" y="0"/>
                    <a:pt x="1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53"/>
            <p:cNvSpPr/>
            <p:nvPr/>
          </p:nvSpPr>
          <p:spPr>
            <a:xfrm>
              <a:off x="1358145" y="3400352"/>
              <a:ext cx="101410" cy="93681"/>
            </a:xfrm>
            <a:custGeom>
              <a:avLst/>
              <a:gdLst/>
              <a:ahLst/>
              <a:cxnLst/>
              <a:rect l="l" t="t" r="r" b="b"/>
              <a:pathLst>
                <a:path w="2939" h="2715" extrusionOk="0">
                  <a:moveTo>
                    <a:pt x="1498" y="411"/>
                  </a:moveTo>
                  <a:cubicBezTo>
                    <a:pt x="1844" y="411"/>
                    <a:pt x="2218" y="555"/>
                    <a:pt x="2420" y="987"/>
                  </a:cubicBezTo>
                  <a:cubicBezTo>
                    <a:pt x="2564" y="1304"/>
                    <a:pt x="2448" y="1678"/>
                    <a:pt x="2189" y="1966"/>
                  </a:cubicBezTo>
                  <a:cubicBezTo>
                    <a:pt x="2032" y="2124"/>
                    <a:pt x="1751" y="2299"/>
                    <a:pt x="1443" y="2299"/>
                  </a:cubicBezTo>
                  <a:cubicBezTo>
                    <a:pt x="1357" y="2299"/>
                    <a:pt x="1269" y="2285"/>
                    <a:pt x="1181" y="2254"/>
                  </a:cubicBezTo>
                  <a:cubicBezTo>
                    <a:pt x="778" y="2139"/>
                    <a:pt x="547" y="1707"/>
                    <a:pt x="547" y="1304"/>
                  </a:cubicBezTo>
                  <a:lnTo>
                    <a:pt x="547" y="1188"/>
                  </a:lnTo>
                  <a:cubicBezTo>
                    <a:pt x="605" y="670"/>
                    <a:pt x="1037" y="439"/>
                    <a:pt x="1412" y="411"/>
                  </a:cubicBezTo>
                  <a:close/>
                  <a:moveTo>
                    <a:pt x="1478" y="1"/>
                  </a:moveTo>
                  <a:cubicBezTo>
                    <a:pt x="1428" y="1"/>
                    <a:pt x="1377" y="3"/>
                    <a:pt x="1325" y="7"/>
                  </a:cubicBezTo>
                  <a:cubicBezTo>
                    <a:pt x="691" y="36"/>
                    <a:pt x="202" y="526"/>
                    <a:pt x="115" y="1131"/>
                  </a:cubicBezTo>
                  <a:cubicBezTo>
                    <a:pt x="0" y="1736"/>
                    <a:pt x="432" y="2427"/>
                    <a:pt x="1037" y="2629"/>
                  </a:cubicBezTo>
                  <a:cubicBezTo>
                    <a:pt x="1181" y="2686"/>
                    <a:pt x="1296" y="2715"/>
                    <a:pt x="1440" y="2715"/>
                  </a:cubicBezTo>
                  <a:cubicBezTo>
                    <a:pt x="1786" y="2715"/>
                    <a:pt x="2189" y="2571"/>
                    <a:pt x="2477" y="2254"/>
                  </a:cubicBezTo>
                  <a:cubicBezTo>
                    <a:pt x="2852" y="1851"/>
                    <a:pt x="2938" y="1304"/>
                    <a:pt x="2765" y="843"/>
                  </a:cubicBezTo>
                  <a:cubicBezTo>
                    <a:pt x="2579" y="311"/>
                    <a:pt x="2075" y="1"/>
                    <a:pt x="14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53"/>
            <p:cNvSpPr/>
            <p:nvPr/>
          </p:nvSpPr>
          <p:spPr>
            <a:xfrm>
              <a:off x="981453" y="3376508"/>
              <a:ext cx="100410" cy="93681"/>
            </a:xfrm>
            <a:custGeom>
              <a:avLst/>
              <a:gdLst/>
              <a:ahLst/>
              <a:cxnLst/>
              <a:rect l="l" t="t" r="r" b="b"/>
              <a:pathLst>
                <a:path w="2910" h="2715" extrusionOk="0">
                  <a:moveTo>
                    <a:pt x="1441" y="410"/>
                  </a:moveTo>
                  <a:cubicBezTo>
                    <a:pt x="1757" y="410"/>
                    <a:pt x="2161" y="554"/>
                    <a:pt x="2334" y="986"/>
                  </a:cubicBezTo>
                  <a:cubicBezTo>
                    <a:pt x="2478" y="1303"/>
                    <a:pt x="2362" y="1678"/>
                    <a:pt x="2132" y="1966"/>
                  </a:cubicBezTo>
                  <a:cubicBezTo>
                    <a:pt x="1952" y="2123"/>
                    <a:pt x="1683" y="2299"/>
                    <a:pt x="1382" y="2299"/>
                  </a:cubicBezTo>
                  <a:cubicBezTo>
                    <a:pt x="1298" y="2299"/>
                    <a:pt x="1212" y="2285"/>
                    <a:pt x="1124" y="2254"/>
                  </a:cubicBezTo>
                  <a:cubicBezTo>
                    <a:pt x="721" y="2139"/>
                    <a:pt x="461" y="1707"/>
                    <a:pt x="461" y="1303"/>
                  </a:cubicBezTo>
                  <a:lnTo>
                    <a:pt x="461" y="1217"/>
                  </a:lnTo>
                  <a:cubicBezTo>
                    <a:pt x="548" y="698"/>
                    <a:pt x="980" y="439"/>
                    <a:pt x="1325" y="410"/>
                  </a:cubicBezTo>
                  <a:close/>
                  <a:moveTo>
                    <a:pt x="1444" y="0"/>
                  </a:moveTo>
                  <a:cubicBezTo>
                    <a:pt x="1395" y="0"/>
                    <a:pt x="1346" y="3"/>
                    <a:pt x="1297" y="7"/>
                  </a:cubicBezTo>
                  <a:cubicBezTo>
                    <a:pt x="634" y="93"/>
                    <a:pt x="173" y="526"/>
                    <a:pt x="58" y="1159"/>
                  </a:cubicBezTo>
                  <a:cubicBezTo>
                    <a:pt x="0" y="1793"/>
                    <a:pt x="404" y="2427"/>
                    <a:pt x="1009" y="2657"/>
                  </a:cubicBezTo>
                  <a:cubicBezTo>
                    <a:pt x="1153" y="2686"/>
                    <a:pt x="1268" y="2715"/>
                    <a:pt x="1412" y="2715"/>
                  </a:cubicBezTo>
                  <a:cubicBezTo>
                    <a:pt x="1786" y="2715"/>
                    <a:pt x="2161" y="2542"/>
                    <a:pt x="2449" y="2254"/>
                  </a:cubicBezTo>
                  <a:cubicBezTo>
                    <a:pt x="2794" y="1851"/>
                    <a:pt x="2910" y="1303"/>
                    <a:pt x="2737" y="842"/>
                  </a:cubicBezTo>
                  <a:cubicBezTo>
                    <a:pt x="2551" y="311"/>
                    <a:pt x="2022" y="0"/>
                    <a:pt x="14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53"/>
            <p:cNvSpPr/>
            <p:nvPr/>
          </p:nvSpPr>
          <p:spPr>
            <a:xfrm>
              <a:off x="1702023" y="3452766"/>
              <a:ext cx="102411" cy="92956"/>
            </a:xfrm>
            <a:custGeom>
              <a:avLst/>
              <a:gdLst/>
              <a:ahLst/>
              <a:cxnLst/>
              <a:rect l="l" t="t" r="r" b="b"/>
              <a:pathLst>
                <a:path w="2968" h="2694" extrusionOk="0">
                  <a:moveTo>
                    <a:pt x="1469" y="386"/>
                  </a:moveTo>
                  <a:cubicBezTo>
                    <a:pt x="1801" y="386"/>
                    <a:pt x="2206" y="542"/>
                    <a:pt x="2391" y="966"/>
                  </a:cubicBezTo>
                  <a:cubicBezTo>
                    <a:pt x="2535" y="1311"/>
                    <a:pt x="2420" y="1657"/>
                    <a:pt x="2161" y="1945"/>
                  </a:cubicBezTo>
                  <a:cubicBezTo>
                    <a:pt x="2006" y="2122"/>
                    <a:pt x="1733" y="2281"/>
                    <a:pt x="1432" y="2281"/>
                  </a:cubicBezTo>
                  <a:cubicBezTo>
                    <a:pt x="1341" y="2281"/>
                    <a:pt x="1247" y="2267"/>
                    <a:pt x="1153" y="2233"/>
                  </a:cubicBezTo>
                  <a:cubicBezTo>
                    <a:pt x="749" y="2118"/>
                    <a:pt x="432" y="1628"/>
                    <a:pt x="519" y="1196"/>
                  </a:cubicBezTo>
                  <a:cubicBezTo>
                    <a:pt x="576" y="649"/>
                    <a:pt x="1009" y="447"/>
                    <a:pt x="1383" y="389"/>
                  </a:cubicBezTo>
                  <a:cubicBezTo>
                    <a:pt x="1411" y="387"/>
                    <a:pt x="1439" y="386"/>
                    <a:pt x="1469" y="386"/>
                  </a:cubicBezTo>
                  <a:close/>
                  <a:moveTo>
                    <a:pt x="1539" y="1"/>
                  </a:moveTo>
                  <a:cubicBezTo>
                    <a:pt x="1469" y="1"/>
                    <a:pt x="1398" y="6"/>
                    <a:pt x="1325" y="15"/>
                  </a:cubicBezTo>
                  <a:cubicBezTo>
                    <a:pt x="1009" y="44"/>
                    <a:pt x="720" y="188"/>
                    <a:pt x="519" y="361"/>
                  </a:cubicBezTo>
                  <a:cubicBezTo>
                    <a:pt x="288" y="591"/>
                    <a:pt x="144" y="822"/>
                    <a:pt x="116" y="1110"/>
                  </a:cubicBezTo>
                  <a:cubicBezTo>
                    <a:pt x="0" y="1772"/>
                    <a:pt x="432" y="2463"/>
                    <a:pt x="1037" y="2636"/>
                  </a:cubicBezTo>
                  <a:cubicBezTo>
                    <a:pt x="1181" y="2665"/>
                    <a:pt x="1297" y="2694"/>
                    <a:pt x="1441" y="2694"/>
                  </a:cubicBezTo>
                  <a:cubicBezTo>
                    <a:pt x="1844" y="2694"/>
                    <a:pt x="2189" y="2521"/>
                    <a:pt x="2478" y="2233"/>
                  </a:cubicBezTo>
                  <a:cubicBezTo>
                    <a:pt x="2852" y="1830"/>
                    <a:pt x="2967" y="1282"/>
                    <a:pt x="2766" y="822"/>
                  </a:cubicBezTo>
                  <a:cubicBezTo>
                    <a:pt x="2586" y="308"/>
                    <a:pt x="2109" y="1"/>
                    <a:pt x="15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37" name="Google Shape;1837;p53"/>
          <p:cNvSpPr/>
          <p:nvPr/>
        </p:nvSpPr>
        <p:spPr>
          <a:xfrm rot="808428">
            <a:off x="2155650" y="4369837"/>
            <a:ext cx="189596" cy="219227"/>
          </a:xfrm>
          <a:custGeom>
            <a:avLst/>
            <a:gdLst/>
            <a:ahLst/>
            <a:cxnLst/>
            <a:rect l="l" t="t" r="r" b="b"/>
            <a:pathLst>
              <a:path w="7040" h="7840" extrusionOk="0">
                <a:moveTo>
                  <a:pt x="3503" y="1"/>
                </a:moveTo>
                <a:cubicBezTo>
                  <a:pt x="3336" y="1"/>
                  <a:pt x="3203" y="101"/>
                  <a:pt x="3103" y="268"/>
                </a:cubicBezTo>
                <a:cubicBezTo>
                  <a:pt x="2803" y="968"/>
                  <a:pt x="2569" y="1869"/>
                  <a:pt x="2502" y="2970"/>
                </a:cubicBezTo>
                <a:cubicBezTo>
                  <a:pt x="1869" y="3036"/>
                  <a:pt x="1001" y="3170"/>
                  <a:pt x="234" y="3537"/>
                </a:cubicBezTo>
                <a:cubicBezTo>
                  <a:pt x="67" y="3637"/>
                  <a:pt x="1" y="3770"/>
                  <a:pt x="1" y="3937"/>
                </a:cubicBezTo>
                <a:cubicBezTo>
                  <a:pt x="1" y="4104"/>
                  <a:pt x="67" y="4271"/>
                  <a:pt x="234" y="4304"/>
                </a:cubicBezTo>
                <a:cubicBezTo>
                  <a:pt x="835" y="4604"/>
                  <a:pt x="1602" y="4804"/>
                  <a:pt x="2502" y="4871"/>
                </a:cubicBezTo>
                <a:cubicBezTo>
                  <a:pt x="2569" y="5672"/>
                  <a:pt x="2869" y="7606"/>
                  <a:pt x="3336" y="7807"/>
                </a:cubicBezTo>
                <a:cubicBezTo>
                  <a:pt x="3370" y="7840"/>
                  <a:pt x="3436" y="7840"/>
                  <a:pt x="3503" y="7840"/>
                </a:cubicBezTo>
                <a:cubicBezTo>
                  <a:pt x="3537" y="7840"/>
                  <a:pt x="3637" y="7840"/>
                  <a:pt x="3670" y="7807"/>
                </a:cubicBezTo>
                <a:cubicBezTo>
                  <a:pt x="3803" y="7773"/>
                  <a:pt x="3870" y="7673"/>
                  <a:pt x="3903" y="7606"/>
                </a:cubicBezTo>
                <a:cubicBezTo>
                  <a:pt x="4237" y="6873"/>
                  <a:pt x="4471" y="5972"/>
                  <a:pt x="4504" y="4938"/>
                </a:cubicBezTo>
                <a:cubicBezTo>
                  <a:pt x="5138" y="4838"/>
                  <a:pt x="6005" y="4671"/>
                  <a:pt x="6739" y="4337"/>
                </a:cubicBezTo>
                <a:cubicBezTo>
                  <a:pt x="6839" y="4304"/>
                  <a:pt x="6872" y="4204"/>
                  <a:pt x="6906" y="4171"/>
                </a:cubicBezTo>
                <a:cubicBezTo>
                  <a:pt x="7039" y="3970"/>
                  <a:pt x="6972" y="3704"/>
                  <a:pt x="6739" y="3604"/>
                </a:cubicBezTo>
                <a:cubicBezTo>
                  <a:pt x="6005" y="3203"/>
                  <a:pt x="5138" y="3036"/>
                  <a:pt x="4504" y="2970"/>
                </a:cubicBezTo>
                <a:cubicBezTo>
                  <a:pt x="4404" y="1869"/>
                  <a:pt x="4204" y="1002"/>
                  <a:pt x="3870" y="268"/>
                </a:cubicBezTo>
                <a:cubicBezTo>
                  <a:pt x="3803" y="101"/>
                  <a:pt x="3670" y="1"/>
                  <a:pt x="35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53"/>
          <p:cNvSpPr/>
          <p:nvPr/>
        </p:nvSpPr>
        <p:spPr>
          <a:xfrm>
            <a:off x="973539" y="851115"/>
            <a:ext cx="130343" cy="266356"/>
          </a:xfrm>
          <a:custGeom>
            <a:avLst/>
            <a:gdLst/>
            <a:ahLst/>
            <a:cxnLst/>
            <a:rect l="l" t="t" r="r" b="b"/>
            <a:pathLst>
              <a:path w="4177" h="8535" extrusionOk="0">
                <a:moveTo>
                  <a:pt x="479" y="0"/>
                </a:moveTo>
                <a:cubicBezTo>
                  <a:pt x="379" y="0"/>
                  <a:pt x="283" y="41"/>
                  <a:pt x="202" y="82"/>
                </a:cubicBezTo>
                <a:cubicBezTo>
                  <a:pt x="58" y="168"/>
                  <a:pt x="0" y="341"/>
                  <a:pt x="115" y="485"/>
                </a:cubicBezTo>
                <a:cubicBezTo>
                  <a:pt x="202" y="629"/>
                  <a:pt x="317" y="687"/>
                  <a:pt x="461" y="744"/>
                </a:cubicBezTo>
                <a:cubicBezTo>
                  <a:pt x="720" y="802"/>
                  <a:pt x="1008" y="831"/>
                  <a:pt x="1268" y="946"/>
                </a:cubicBezTo>
                <a:cubicBezTo>
                  <a:pt x="1642" y="1090"/>
                  <a:pt x="1729" y="1234"/>
                  <a:pt x="1556" y="1609"/>
                </a:cubicBezTo>
                <a:cubicBezTo>
                  <a:pt x="1412" y="1925"/>
                  <a:pt x="1210" y="2213"/>
                  <a:pt x="1037" y="2501"/>
                </a:cubicBezTo>
                <a:cubicBezTo>
                  <a:pt x="749" y="2934"/>
                  <a:pt x="720" y="3366"/>
                  <a:pt x="980" y="3826"/>
                </a:cubicBezTo>
                <a:cubicBezTo>
                  <a:pt x="1152" y="4114"/>
                  <a:pt x="1412" y="4345"/>
                  <a:pt x="1729" y="4489"/>
                </a:cubicBezTo>
                <a:lnTo>
                  <a:pt x="2276" y="4691"/>
                </a:lnTo>
                <a:cubicBezTo>
                  <a:pt x="2621" y="4863"/>
                  <a:pt x="2708" y="5007"/>
                  <a:pt x="2564" y="5411"/>
                </a:cubicBezTo>
                <a:cubicBezTo>
                  <a:pt x="2449" y="5728"/>
                  <a:pt x="2276" y="6016"/>
                  <a:pt x="2074" y="6275"/>
                </a:cubicBezTo>
                <a:cubicBezTo>
                  <a:pt x="1613" y="6966"/>
                  <a:pt x="1729" y="7744"/>
                  <a:pt x="2362" y="8262"/>
                </a:cubicBezTo>
                <a:cubicBezTo>
                  <a:pt x="2632" y="8460"/>
                  <a:pt x="2935" y="8534"/>
                  <a:pt x="3244" y="8534"/>
                </a:cubicBezTo>
                <a:cubicBezTo>
                  <a:pt x="3430" y="8534"/>
                  <a:pt x="3618" y="8507"/>
                  <a:pt x="3802" y="8464"/>
                </a:cubicBezTo>
                <a:cubicBezTo>
                  <a:pt x="4033" y="8435"/>
                  <a:pt x="4177" y="8262"/>
                  <a:pt x="4090" y="8118"/>
                </a:cubicBezTo>
                <a:cubicBezTo>
                  <a:pt x="4062" y="7945"/>
                  <a:pt x="4033" y="7859"/>
                  <a:pt x="3745" y="7859"/>
                </a:cubicBezTo>
                <a:cubicBezTo>
                  <a:pt x="3486" y="7859"/>
                  <a:pt x="3284" y="7859"/>
                  <a:pt x="3053" y="7801"/>
                </a:cubicBezTo>
                <a:cubicBezTo>
                  <a:pt x="2593" y="7657"/>
                  <a:pt x="2362" y="7225"/>
                  <a:pt x="2593" y="6793"/>
                </a:cubicBezTo>
                <a:cubicBezTo>
                  <a:pt x="2650" y="6649"/>
                  <a:pt x="2765" y="6505"/>
                  <a:pt x="2881" y="6361"/>
                </a:cubicBezTo>
                <a:cubicBezTo>
                  <a:pt x="3082" y="5987"/>
                  <a:pt x="3313" y="5641"/>
                  <a:pt x="3342" y="5238"/>
                </a:cubicBezTo>
                <a:cubicBezTo>
                  <a:pt x="3428" y="4691"/>
                  <a:pt x="3198" y="4287"/>
                  <a:pt x="2737" y="4086"/>
                </a:cubicBezTo>
                <a:cubicBezTo>
                  <a:pt x="2593" y="3999"/>
                  <a:pt x="2449" y="3942"/>
                  <a:pt x="2218" y="3855"/>
                </a:cubicBezTo>
                <a:cubicBezTo>
                  <a:pt x="2189" y="3855"/>
                  <a:pt x="2132" y="3826"/>
                  <a:pt x="2017" y="3798"/>
                </a:cubicBezTo>
                <a:cubicBezTo>
                  <a:pt x="1440" y="3538"/>
                  <a:pt x="1354" y="3279"/>
                  <a:pt x="1729" y="2789"/>
                </a:cubicBezTo>
                <a:cubicBezTo>
                  <a:pt x="1757" y="2761"/>
                  <a:pt x="1786" y="2703"/>
                  <a:pt x="1844" y="2645"/>
                </a:cubicBezTo>
                <a:cubicBezTo>
                  <a:pt x="2017" y="2357"/>
                  <a:pt x="2189" y="2041"/>
                  <a:pt x="2305" y="1695"/>
                </a:cubicBezTo>
                <a:cubicBezTo>
                  <a:pt x="2506" y="1090"/>
                  <a:pt x="2305" y="600"/>
                  <a:pt x="1729" y="312"/>
                </a:cubicBezTo>
                <a:cubicBezTo>
                  <a:pt x="1354" y="111"/>
                  <a:pt x="980" y="82"/>
                  <a:pt x="605" y="24"/>
                </a:cubicBezTo>
                <a:cubicBezTo>
                  <a:pt x="563" y="7"/>
                  <a:pt x="521" y="0"/>
                  <a:pt x="4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53"/>
          <p:cNvSpPr/>
          <p:nvPr/>
        </p:nvSpPr>
        <p:spPr>
          <a:xfrm>
            <a:off x="7797389" y="4271165"/>
            <a:ext cx="130343" cy="266356"/>
          </a:xfrm>
          <a:custGeom>
            <a:avLst/>
            <a:gdLst/>
            <a:ahLst/>
            <a:cxnLst/>
            <a:rect l="l" t="t" r="r" b="b"/>
            <a:pathLst>
              <a:path w="4177" h="8535" extrusionOk="0">
                <a:moveTo>
                  <a:pt x="479" y="0"/>
                </a:moveTo>
                <a:cubicBezTo>
                  <a:pt x="379" y="0"/>
                  <a:pt x="283" y="41"/>
                  <a:pt x="202" y="82"/>
                </a:cubicBezTo>
                <a:cubicBezTo>
                  <a:pt x="58" y="168"/>
                  <a:pt x="0" y="341"/>
                  <a:pt x="115" y="485"/>
                </a:cubicBezTo>
                <a:cubicBezTo>
                  <a:pt x="202" y="629"/>
                  <a:pt x="317" y="687"/>
                  <a:pt x="461" y="744"/>
                </a:cubicBezTo>
                <a:cubicBezTo>
                  <a:pt x="720" y="802"/>
                  <a:pt x="1008" y="831"/>
                  <a:pt x="1268" y="946"/>
                </a:cubicBezTo>
                <a:cubicBezTo>
                  <a:pt x="1642" y="1090"/>
                  <a:pt x="1729" y="1234"/>
                  <a:pt x="1556" y="1609"/>
                </a:cubicBezTo>
                <a:cubicBezTo>
                  <a:pt x="1412" y="1925"/>
                  <a:pt x="1210" y="2213"/>
                  <a:pt x="1037" y="2501"/>
                </a:cubicBezTo>
                <a:cubicBezTo>
                  <a:pt x="749" y="2934"/>
                  <a:pt x="720" y="3366"/>
                  <a:pt x="980" y="3826"/>
                </a:cubicBezTo>
                <a:cubicBezTo>
                  <a:pt x="1152" y="4114"/>
                  <a:pt x="1412" y="4345"/>
                  <a:pt x="1729" y="4489"/>
                </a:cubicBezTo>
                <a:lnTo>
                  <a:pt x="2276" y="4691"/>
                </a:lnTo>
                <a:cubicBezTo>
                  <a:pt x="2621" y="4863"/>
                  <a:pt x="2708" y="5007"/>
                  <a:pt x="2564" y="5411"/>
                </a:cubicBezTo>
                <a:cubicBezTo>
                  <a:pt x="2449" y="5728"/>
                  <a:pt x="2276" y="6016"/>
                  <a:pt x="2074" y="6275"/>
                </a:cubicBezTo>
                <a:cubicBezTo>
                  <a:pt x="1613" y="6966"/>
                  <a:pt x="1729" y="7744"/>
                  <a:pt x="2362" y="8262"/>
                </a:cubicBezTo>
                <a:cubicBezTo>
                  <a:pt x="2632" y="8460"/>
                  <a:pt x="2935" y="8534"/>
                  <a:pt x="3244" y="8534"/>
                </a:cubicBezTo>
                <a:cubicBezTo>
                  <a:pt x="3430" y="8534"/>
                  <a:pt x="3618" y="8507"/>
                  <a:pt x="3802" y="8464"/>
                </a:cubicBezTo>
                <a:cubicBezTo>
                  <a:pt x="4033" y="8435"/>
                  <a:pt x="4177" y="8262"/>
                  <a:pt x="4090" y="8118"/>
                </a:cubicBezTo>
                <a:cubicBezTo>
                  <a:pt x="4062" y="7945"/>
                  <a:pt x="4033" y="7859"/>
                  <a:pt x="3745" y="7859"/>
                </a:cubicBezTo>
                <a:cubicBezTo>
                  <a:pt x="3486" y="7859"/>
                  <a:pt x="3284" y="7859"/>
                  <a:pt x="3053" y="7801"/>
                </a:cubicBezTo>
                <a:cubicBezTo>
                  <a:pt x="2593" y="7657"/>
                  <a:pt x="2362" y="7225"/>
                  <a:pt x="2593" y="6793"/>
                </a:cubicBezTo>
                <a:cubicBezTo>
                  <a:pt x="2650" y="6649"/>
                  <a:pt x="2765" y="6505"/>
                  <a:pt x="2881" y="6361"/>
                </a:cubicBezTo>
                <a:cubicBezTo>
                  <a:pt x="3082" y="5987"/>
                  <a:pt x="3313" y="5641"/>
                  <a:pt x="3342" y="5238"/>
                </a:cubicBezTo>
                <a:cubicBezTo>
                  <a:pt x="3428" y="4691"/>
                  <a:pt x="3198" y="4287"/>
                  <a:pt x="2737" y="4086"/>
                </a:cubicBezTo>
                <a:cubicBezTo>
                  <a:pt x="2593" y="3999"/>
                  <a:pt x="2449" y="3942"/>
                  <a:pt x="2218" y="3855"/>
                </a:cubicBezTo>
                <a:cubicBezTo>
                  <a:pt x="2189" y="3855"/>
                  <a:pt x="2132" y="3826"/>
                  <a:pt x="2017" y="3798"/>
                </a:cubicBezTo>
                <a:cubicBezTo>
                  <a:pt x="1440" y="3538"/>
                  <a:pt x="1354" y="3279"/>
                  <a:pt x="1729" y="2789"/>
                </a:cubicBezTo>
                <a:cubicBezTo>
                  <a:pt x="1757" y="2761"/>
                  <a:pt x="1786" y="2703"/>
                  <a:pt x="1844" y="2645"/>
                </a:cubicBezTo>
                <a:cubicBezTo>
                  <a:pt x="2017" y="2357"/>
                  <a:pt x="2189" y="2041"/>
                  <a:pt x="2305" y="1695"/>
                </a:cubicBezTo>
                <a:cubicBezTo>
                  <a:pt x="2506" y="1090"/>
                  <a:pt x="2305" y="600"/>
                  <a:pt x="1729" y="312"/>
                </a:cubicBezTo>
                <a:cubicBezTo>
                  <a:pt x="1354" y="111"/>
                  <a:pt x="980" y="82"/>
                  <a:pt x="605" y="24"/>
                </a:cubicBezTo>
                <a:cubicBezTo>
                  <a:pt x="563" y="7"/>
                  <a:pt x="521" y="0"/>
                  <a:pt x="4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42" name="Google Shape;1842;p53"/>
          <p:cNvGrpSpPr/>
          <p:nvPr/>
        </p:nvGrpSpPr>
        <p:grpSpPr>
          <a:xfrm>
            <a:off x="1103864" y="610827"/>
            <a:ext cx="425884" cy="383759"/>
            <a:chOff x="8549240" y="3624833"/>
            <a:chExt cx="237314" cy="213865"/>
          </a:xfrm>
        </p:grpSpPr>
        <p:sp>
          <p:nvSpPr>
            <p:cNvPr id="1843" name="Google Shape;1843;p53"/>
            <p:cNvSpPr/>
            <p:nvPr/>
          </p:nvSpPr>
          <p:spPr>
            <a:xfrm>
              <a:off x="8555989" y="3631362"/>
              <a:ext cx="223833" cy="200789"/>
            </a:xfrm>
            <a:custGeom>
              <a:avLst/>
              <a:gdLst/>
              <a:ahLst/>
              <a:cxnLst/>
              <a:rect l="l" t="t" r="r" b="b"/>
              <a:pathLst>
                <a:path w="7173" h="6434" extrusionOk="0">
                  <a:moveTo>
                    <a:pt x="2373" y="0"/>
                  </a:moveTo>
                  <a:cubicBezTo>
                    <a:pt x="2239" y="0"/>
                    <a:pt x="2109" y="29"/>
                    <a:pt x="1988" y="89"/>
                  </a:cubicBezTo>
                  <a:cubicBezTo>
                    <a:pt x="1440" y="349"/>
                    <a:pt x="1268" y="1155"/>
                    <a:pt x="1584" y="1904"/>
                  </a:cubicBezTo>
                  <a:cubicBezTo>
                    <a:pt x="1555" y="1903"/>
                    <a:pt x="1526" y="1902"/>
                    <a:pt x="1498" y="1902"/>
                  </a:cubicBezTo>
                  <a:cubicBezTo>
                    <a:pt x="789" y="1902"/>
                    <a:pt x="226" y="2242"/>
                    <a:pt x="115" y="2768"/>
                  </a:cubicBezTo>
                  <a:cubicBezTo>
                    <a:pt x="0" y="3373"/>
                    <a:pt x="576" y="4064"/>
                    <a:pt x="1498" y="4208"/>
                  </a:cubicBezTo>
                  <a:lnTo>
                    <a:pt x="1584" y="4208"/>
                  </a:lnTo>
                  <a:cubicBezTo>
                    <a:pt x="1412" y="4410"/>
                    <a:pt x="1296" y="4669"/>
                    <a:pt x="1239" y="4929"/>
                  </a:cubicBezTo>
                  <a:cubicBezTo>
                    <a:pt x="1095" y="5389"/>
                    <a:pt x="1181" y="5850"/>
                    <a:pt x="1527" y="6138"/>
                  </a:cubicBezTo>
                  <a:cubicBezTo>
                    <a:pt x="1696" y="6277"/>
                    <a:pt x="1909" y="6344"/>
                    <a:pt x="2138" y="6344"/>
                  </a:cubicBezTo>
                  <a:cubicBezTo>
                    <a:pt x="2574" y="6344"/>
                    <a:pt x="3069" y="6102"/>
                    <a:pt x="3428" y="5649"/>
                  </a:cubicBezTo>
                  <a:cubicBezTo>
                    <a:pt x="3457" y="5562"/>
                    <a:pt x="3543" y="5533"/>
                    <a:pt x="3572" y="5476"/>
                  </a:cubicBezTo>
                  <a:cubicBezTo>
                    <a:pt x="3886" y="6060"/>
                    <a:pt x="4411" y="6433"/>
                    <a:pt x="4899" y="6433"/>
                  </a:cubicBezTo>
                  <a:cubicBezTo>
                    <a:pt x="5038" y="6433"/>
                    <a:pt x="5173" y="6403"/>
                    <a:pt x="5300" y="6340"/>
                  </a:cubicBezTo>
                  <a:cubicBezTo>
                    <a:pt x="5847" y="6081"/>
                    <a:pt x="6020" y="5245"/>
                    <a:pt x="5703" y="4496"/>
                  </a:cubicBezTo>
                  <a:cubicBezTo>
                    <a:pt x="6481" y="4468"/>
                    <a:pt x="7115" y="4036"/>
                    <a:pt x="7172" y="3460"/>
                  </a:cubicBezTo>
                  <a:cubicBezTo>
                    <a:pt x="7144" y="2912"/>
                    <a:pt x="6596" y="2365"/>
                    <a:pt x="5819" y="2250"/>
                  </a:cubicBezTo>
                  <a:cubicBezTo>
                    <a:pt x="6251" y="1472"/>
                    <a:pt x="6135" y="608"/>
                    <a:pt x="5559" y="291"/>
                  </a:cubicBezTo>
                  <a:cubicBezTo>
                    <a:pt x="5413" y="210"/>
                    <a:pt x="5258" y="175"/>
                    <a:pt x="5099" y="175"/>
                  </a:cubicBezTo>
                  <a:cubicBezTo>
                    <a:pt x="4975" y="175"/>
                    <a:pt x="4850" y="196"/>
                    <a:pt x="4724" y="233"/>
                  </a:cubicBezTo>
                  <a:cubicBezTo>
                    <a:pt x="4378" y="377"/>
                    <a:pt x="4004" y="666"/>
                    <a:pt x="3802" y="1098"/>
                  </a:cubicBezTo>
                  <a:cubicBezTo>
                    <a:pt x="3802" y="1069"/>
                    <a:pt x="3745" y="1069"/>
                    <a:pt x="3745" y="1040"/>
                  </a:cubicBezTo>
                  <a:cubicBezTo>
                    <a:pt x="3426" y="403"/>
                    <a:pt x="2875" y="0"/>
                    <a:pt x="23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44" name="Google Shape;1844;p53"/>
            <p:cNvGrpSpPr/>
            <p:nvPr/>
          </p:nvGrpSpPr>
          <p:grpSpPr>
            <a:xfrm>
              <a:off x="8549240" y="3624833"/>
              <a:ext cx="237314" cy="213865"/>
              <a:chOff x="8365015" y="3739933"/>
              <a:chExt cx="237314" cy="213865"/>
            </a:xfrm>
          </p:grpSpPr>
          <p:sp>
            <p:nvSpPr>
              <p:cNvPr id="1845" name="Google Shape;1845;p53"/>
              <p:cNvSpPr/>
              <p:nvPr/>
            </p:nvSpPr>
            <p:spPr>
              <a:xfrm>
                <a:off x="8406362" y="3749826"/>
                <a:ext cx="190569" cy="197918"/>
              </a:xfrm>
              <a:custGeom>
                <a:avLst/>
                <a:gdLst/>
                <a:ahLst/>
                <a:cxnLst/>
                <a:rect l="l" t="t" r="r" b="b"/>
                <a:pathLst>
                  <a:path w="6107" h="6342" extrusionOk="0">
                    <a:moveTo>
                      <a:pt x="4060" y="1"/>
                    </a:moveTo>
                    <a:cubicBezTo>
                      <a:pt x="3930" y="1"/>
                      <a:pt x="3794" y="29"/>
                      <a:pt x="3658" y="84"/>
                    </a:cubicBezTo>
                    <a:cubicBezTo>
                      <a:pt x="3428" y="2186"/>
                      <a:pt x="2218" y="4260"/>
                      <a:pt x="202" y="4808"/>
                    </a:cubicBezTo>
                    <a:cubicBezTo>
                      <a:pt x="144" y="4836"/>
                      <a:pt x="144" y="4836"/>
                      <a:pt x="115" y="4836"/>
                    </a:cubicBezTo>
                    <a:cubicBezTo>
                      <a:pt x="0" y="5355"/>
                      <a:pt x="86" y="5816"/>
                      <a:pt x="403" y="6075"/>
                    </a:cubicBezTo>
                    <a:cubicBezTo>
                      <a:pt x="557" y="6219"/>
                      <a:pt x="755" y="6286"/>
                      <a:pt x="973" y="6286"/>
                    </a:cubicBezTo>
                    <a:cubicBezTo>
                      <a:pt x="1408" y="6286"/>
                      <a:pt x="1920" y="6017"/>
                      <a:pt x="2304" y="5556"/>
                    </a:cubicBezTo>
                    <a:cubicBezTo>
                      <a:pt x="2391" y="5499"/>
                      <a:pt x="2420" y="5441"/>
                      <a:pt x="2448" y="5384"/>
                    </a:cubicBezTo>
                    <a:cubicBezTo>
                      <a:pt x="2763" y="5967"/>
                      <a:pt x="3287" y="6341"/>
                      <a:pt x="3776" y="6341"/>
                    </a:cubicBezTo>
                    <a:cubicBezTo>
                      <a:pt x="3914" y="6341"/>
                      <a:pt x="4050" y="6311"/>
                      <a:pt x="4177" y="6248"/>
                    </a:cubicBezTo>
                    <a:cubicBezTo>
                      <a:pt x="4724" y="5960"/>
                      <a:pt x="4897" y="5153"/>
                      <a:pt x="4580" y="4404"/>
                    </a:cubicBezTo>
                    <a:cubicBezTo>
                      <a:pt x="5386" y="4375"/>
                      <a:pt x="6020" y="3943"/>
                      <a:pt x="6078" y="3367"/>
                    </a:cubicBezTo>
                    <a:cubicBezTo>
                      <a:pt x="6107" y="2791"/>
                      <a:pt x="5559" y="2244"/>
                      <a:pt x="4724" y="2100"/>
                    </a:cubicBezTo>
                    <a:cubicBezTo>
                      <a:pt x="5127" y="1322"/>
                      <a:pt x="5070" y="458"/>
                      <a:pt x="4465" y="112"/>
                    </a:cubicBezTo>
                    <a:cubicBezTo>
                      <a:pt x="4343" y="36"/>
                      <a:pt x="4205" y="1"/>
                      <a:pt x="4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53"/>
              <p:cNvSpPr/>
              <p:nvPr/>
            </p:nvSpPr>
            <p:spPr>
              <a:xfrm>
                <a:off x="8449487" y="3820261"/>
                <a:ext cx="75547" cy="56735"/>
              </a:xfrm>
              <a:custGeom>
                <a:avLst/>
                <a:gdLst/>
                <a:ahLst/>
                <a:cxnLst/>
                <a:rect l="l" t="t" r="r" b="b"/>
                <a:pathLst>
                  <a:path w="2421" h="1818" extrusionOk="0">
                    <a:moveTo>
                      <a:pt x="1316" y="0"/>
                    </a:moveTo>
                    <a:cubicBezTo>
                      <a:pt x="1179" y="0"/>
                      <a:pt x="1036" y="23"/>
                      <a:pt x="894" y="73"/>
                    </a:cubicBezTo>
                    <a:cubicBezTo>
                      <a:pt x="375" y="246"/>
                      <a:pt x="1" y="793"/>
                      <a:pt x="145" y="1254"/>
                    </a:cubicBezTo>
                    <a:cubicBezTo>
                      <a:pt x="253" y="1601"/>
                      <a:pt x="622" y="1817"/>
                      <a:pt x="1044" y="1817"/>
                    </a:cubicBezTo>
                    <a:cubicBezTo>
                      <a:pt x="1183" y="1817"/>
                      <a:pt x="1327" y="1794"/>
                      <a:pt x="1470" y="1744"/>
                    </a:cubicBezTo>
                    <a:cubicBezTo>
                      <a:pt x="2046" y="1571"/>
                      <a:pt x="2420" y="1024"/>
                      <a:pt x="2247" y="563"/>
                    </a:cubicBezTo>
                    <a:cubicBezTo>
                      <a:pt x="2096" y="216"/>
                      <a:pt x="1732" y="0"/>
                      <a:pt x="13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53"/>
              <p:cNvSpPr/>
              <p:nvPr/>
            </p:nvSpPr>
            <p:spPr>
              <a:xfrm>
                <a:off x="8365015" y="3739933"/>
                <a:ext cx="237314" cy="213865"/>
              </a:xfrm>
              <a:custGeom>
                <a:avLst/>
                <a:gdLst/>
                <a:ahLst/>
                <a:cxnLst/>
                <a:rect l="l" t="t" r="r" b="b"/>
                <a:pathLst>
                  <a:path w="7605" h="6853" extrusionOk="0">
                    <a:moveTo>
                      <a:pt x="2618" y="386"/>
                    </a:moveTo>
                    <a:cubicBezTo>
                      <a:pt x="2715" y="386"/>
                      <a:pt x="2823" y="401"/>
                      <a:pt x="2938" y="429"/>
                    </a:cubicBezTo>
                    <a:cubicBezTo>
                      <a:pt x="3284" y="545"/>
                      <a:pt x="3601" y="862"/>
                      <a:pt x="3831" y="1294"/>
                    </a:cubicBezTo>
                    <a:lnTo>
                      <a:pt x="3860" y="1380"/>
                    </a:lnTo>
                    <a:cubicBezTo>
                      <a:pt x="3889" y="1438"/>
                      <a:pt x="3975" y="1466"/>
                      <a:pt x="4033" y="1466"/>
                    </a:cubicBezTo>
                    <a:cubicBezTo>
                      <a:pt x="4119" y="1466"/>
                      <a:pt x="4177" y="1438"/>
                      <a:pt x="4234" y="1380"/>
                    </a:cubicBezTo>
                    <a:cubicBezTo>
                      <a:pt x="4407" y="1006"/>
                      <a:pt x="4724" y="718"/>
                      <a:pt x="5041" y="602"/>
                    </a:cubicBezTo>
                    <a:cubicBezTo>
                      <a:pt x="5161" y="568"/>
                      <a:pt x="5291" y="523"/>
                      <a:pt x="5432" y="523"/>
                    </a:cubicBezTo>
                    <a:cubicBezTo>
                      <a:pt x="5527" y="523"/>
                      <a:pt x="5627" y="544"/>
                      <a:pt x="5732" y="602"/>
                    </a:cubicBezTo>
                    <a:cubicBezTo>
                      <a:pt x="6164" y="862"/>
                      <a:pt x="6251" y="1610"/>
                      <a:pt x="5876" y="2302"/>
                    </a:cubicBezTo>
                    <a:cubicBezTo>
                      <a:pt x="5847" y="2331"/>
                      <a:pt x="5847" y="2417"/>
                      <a:pt x="5876" y="2475"/>
                    </a:cubicBezTo>
                    <a:cubicBezTo>
                      <a:pt x="5905" y="2561"/>
                      <a:pt x="5963" y="2590"/>
                      <a:pt x="6020" y="2590"/>
                    </a:cubicBezTo>
                    <a:cubicBezTo>
                      <a:pt x="6711" y="2734"/>
                      <a:pt x="7201" y="3166"/>
                      <a:pt x="7172" y="3627"/>
                    </a:cubicBezTo>
                    <a:cubicBezTo>
                      <a:pt x="7144" y="4116"/>
                      <a:pt x="6596" y="4462"/>
                      <a:pt x="5905" y="4520"/>
                    </a:cubicBezTo>
                    <a:cubicBezTo>
                      <a:pt x="5847" y="4520"/>
                      <a:pt x="5761" y="4548"/>
                      <a:pt x="5732" y="4606"/>
                    </a:cubicBezTo>
                    <a:cubicBezTo>
                      <a:pt x="5703" y="4664"/>
                      <a:pt x="5703" y="4721"/>
                      <a:pt x="5732" y="4808"/>
                    </a:cubicBezTo>
                    <a:cubicBezTo>
                      <a:pt x="6020" y="5470"/>
                      <a:pt x="5876" y="6161"/>
                      <a:pt x="5444" y="6392"/>
                    </a:cubicBezTo>
                    <a:cubicBezTo>
                      <a:pt x="5361" y="6431"/>
                      <a:pt x="5271" y="6449"/>
                      <a:pt x="5176" y="6449"/>
                    </a:cubicBezTo>
                    <a:cubicBezTo>
                      <a:pt x="4778" y="6449"/>
                      <a:pt x="4306" y="6121"/>
                      <a:pt x="4004" y="5585"/>
                    </a:cubicBezTo>
                    <a:cubicBezTo>
                      <a:pt x="3975" y="5528"/>
                      <a:pt x="3889" y="5470"/>
                      <a:pt x="3831" y="5470"/>
                    </a:cubicBezTo>
                    <a:cubicBezTo>
                      <a:pt x="3782" y="5470"/>
                      <a:pt x="3742" y="5489"/>
                      <a:pt x="3700" y="5489"/>
                    </a:cubicBezTo>
                    <a:cubicBezTo>
                      <a:pt x="3669" y="5489"/>
                      <a:pt x="3638" y="5478"/>
                      <a:pt x="3601" y="5441"/>
                    </a:cubicBezTo>
                    <a:cubicBezTo>
                      <a:pt x="3572" y="5528"/>
                      <a:pt x="3543" y="5585"/>
                      <a:pt x="3514" y="5614"/>
                    </a:cubicBezTo>
                    <a:cubicBezTo>
                      <a:pt x="3178" y="6049"/>
                      <a:pt x="2720" y="6280"/>
                      <a:pt x="2335" y="6280"/>
                    </a:cubicBezTo>
                    <a:cubicBezTo>
                      <a:pt x="2159" y="6280"/>
                      <a:pt x="1999" y="6232"/>
                      <a:pt x="1872" y="6133"/>
                    </a:cubicBezTo>
                    <a:cubicBezTo>
                      <a:pt x="1642" y="5902"/>
                      <a:pt x="1556" y="5557"/>
                      <a:pt x="1671" y="5125"/>
                    </a:cubicBezTo>
                    <a:cubicBezTo>
                      <a:pt x="1700" y="4894"/>
                      <a:pt x="1844" y="4692"/>
                      <a:pt x="1988" y="4462"/>
                    </a:cubicBezTo>
                    <a:cubicBezTo>
                      <a:pt x="2016" y="4433"/>
                      <a:pt x="2074" y="4347"/>
                      <a:pt x="2016" y="4289"/>
                    </a:cubicBezTo>
                    <a:cubicBezTo>
                      <a:pt x="2016" y="4203"/>
                      <a:pt x="1959" y="4145"/>
                      <a:pt x="1872" y="4145"/>
                    </a:cubicBezTo>
                    <a:lnTo>
                      <a:pt x="1786" y="4145"/>
                    </a:lnTo>
                    <a:cubicBezTo>
                      <a:pt x="1008" y="4001"/>
                      <a:pt x="490" y="3425"/>
                      <a:pt x="576" y="2907"/>
                    </a:cubicBezTo>
                    <a:cubicBezTo>
                      <a:pt x="655" y="2511"/>
                      <a:pt x="1120" y="2237"/>
                      <a:pt x="1683" y="2237"/>
                    </a:cubicBezTo>
                    <a:cubicBezTo>
                      <a:pt x="1736" y="2237"/>
                      <a:pt x="1789" y="2239"/>
                      <a:pt x="1844" y="2244"/>
                    </a:cubicBezTo>
                    <a:cubicBezTo>
                      <a:pt x="1930" y="2244"/>
                      <a:pt x="1988" y="2244"/>
                      <a:pt x="2016" y="2158"/>
                    </a:cubicBezTo>
                    <a:cubicBezTo>
                      <a:pt x="2074" y="2129"/>
                      <a:pt x="2103" y="2043"/>
                      <a:pt x="2074" y="1985"/>
                    </a:cubicBezTo>
                    <a:cubicBezTo>
                      <a:pt x="1786" y="1322"/>
                      <a:pt x="1930" y="660"/>
                      <a:pt x="2362" y="429"/>
                    </a:cubicBezTo>
                    <a:cubicBezTo>
                      <a:pt x="2434" y="401"/>
                      <a:pt x="2520" y="386"/>
                      <a:pt x="2618" y="386"/>
                    </a:cubicBezTo>
                    <a:close/>
                    <a:moveTo>
                      <a:pt x="2582" y="1"/>
                    </a:moveTo>
                    <a:cubicBezTo>
                      <a:pt x="2421" y="1"/>
                      <a:pt x="2268" y="37"/>
                      <a:pt x="2132" y="113"/>
                    </a:cubicBezTo>
                    <a:cubicBezTo>
                      <a:pt x="1584" y="401"/>
                      <a:pt x="1354" y="1150"/>
                      <a:pt x="1556" y="1927"/>
                    </a:cubicBezTo>
                    <a:cubicBezTo>
                      <a:pt x="835" y="1956"/>
                      <a:pt x="259" y="2359"/>
                      <a:pt x="144" y="2935"/>
                    </a:cubicBezTo>
                    <a:cubicBezTo>
                      <a:pt x="0" y="3598"/>
                      <a:pt x="634" y="4318"/>
                      <a:pt x="1498" y="4577"/>
                    </a:cubicBezTo>
                    <a:cubicBezTo>
                      <a:pt x="1411" y="4750"/>
                      <a:pt x="1296" y="4952"/>
                      <a:pt x="1267" y="5125"/>
                    </a:cubicBezTo>
                    <a:cubicBezTo>
                      <a:pt x="1123" y="5729"/>
                      <a:pt x="1267" y="6248"/>
                      <a:pt x="1642" y="6565"/>
                    </a:cubicBezTo>
                    <a:cubicBezTo>
                      <a:pt x="1838" y="6722"/>
                      <a:pt x="2075" y="6795"/>
                      <a:pt x="2328" y="6795"/>
                    </a:cubicBezTo>
                    <a:cubicBezTo>
                      <a:pt x="2816" y="6795"/>
                      <a:pt x="3366" y="6521"/>
                      <a:pt x="3802" y="6046"/>
                    </a:cubicBezTo>
                    <a:cubicBezTo>
                      <a:pt x="4148" y="6565"/>
                      <a:pt x="4695" y="6853"/>
                      <a:pt x="5156" y="6853"/>
                    </a:cubicBezTo>
                    <a:cubicBezTo>
                      <a:pt x="5329" y="6853"/>
                      <a:pt x="5473" y="6824"/>
                      <a:pt x="5588" y="6766"/>
                    </a:cubicBezTo>
                    <a:cubicBezTo>
                      <a:pt x="6164" y="6478"/>
                      <a:pt x="6395" y="5729"/>
                      <a:pt x="6164" y="4952"/>
                    </a:cubicBezTo>
                    <a:cubicBezTo>
                      <a:pt x="6971" y="4808"/>
                      <a:pt x="7547" y="4318"/>
                      <a:pt x="7576" y="3713"/>
                    </a:cubicBezTo>
                    <a:cubicBezTo>
                      <a:pt x="7604" y="3108"/>
                      <a:pt x="7115" y="2532"/>
                      <a:pt x="6337" y="2302"/>
                    </a:cubicBezTo>
                    <a:cubicBezTo>
                      <a:pt x="6683" y="1495"/>
                      <a:pt x="6539" y="631"/>
                      <a:pt x="5905" y="285"/>
                    </a:cubicBezTo>
                    <a:cubicBezTo>
                      <a:pt x="5747" y="206"/>
                      <a:pt x="5571" y="162"/>
                      <a:pt x="5383" y="162"/>
                    </a:cubicBezTo>
                    <a:cubicBezTo>
                      <a:pt x="5228" y="162"/>
                      <a:pt x="5065" y="192"/>
                      <a:pt x="4897" y="257"/>
                    </a:cubicBezTo>
                    <a:cubicBezTo>
                      <a:pt x="4580" y="372"/>
                      <a:pt x="4292" y="631"/>
                      <a:pt x="4033" y="919"/>
                    </a:cubicBezTo>
                    <a:cubicBezTo>
                      <a:pt x="3802" y="516"/>
                      <a:pt x="3428" y="228"/>
                      <a:pt x="3025" y="84"/>
                    </a:cubicBezTo>
                    <a:cubicBezTo>
                      <a:pt x="2875" y="29"/>
                      <a:pt x="2725" y="1"/>
                      <a:pt x="2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54" name="Google Shape;1854;p53"/>
          <p:cNvGrpSpPr/>
          <p:nvPr/>
        </p:nvGrpSpPr>
        <p:grpSpPr>
          <a:xfrm>
            <a:off x="7312328" y="4203126"/>
            <a:ext cx="328248" cy="304676"/>
            <a:chOff x="8656226" y="2547184"/>
            <a:chExt cx="234630" cy="217766"/>
          </a:xfrm>
        </p:grpSpPr>
        <p:sp>
          <p:nvSpPr>
            <p:cNvPr id="1855" name="Google Shape;1855;p53"/>
            <p:cNvSpPr/>
            <p:nvPr/>
          </p:nvSpPr>
          <p:spPr>
            <a:xfrm>
              <a:off x="8656234" y="2554313"/>
              <a:ext cx="222024" cy="203504"/>
            </a:xfrm>
            <a:custGeom>
              <a:avLst/>
              <a:gdLst/>
              <a:ahLst/>
              <a:cxnLst/>
              <a:rect l="l" t="t" r="r" b="b"/>
              <a:pathLst>
                <a:path w="7115" h="6521" extrusionOk="0">
                  <a:moveTo>
                    <a:pt x="4867" y="0"/>
                  </a:moveTo>
                  <a:cubicBezTo>
                    <a:pt x="4688" y="0"/>
                    <a:pt x="4495" y="57"/>
                    <a:pt x="4350" y="148"/>
                  </a:cubicBezTo>
                  <a:cubicBezTo>
                    <a:pt x="4004" y="321"/>
                    <a:pt x="3687" y="667"/>
                    <a:pt x="3514" y="1099"/>
                  </a:cubicBezTo>
                  <a:cubicBezTo>
                    <a:pt x="3514" y="1070"/>
                    <a:pt x="3457" y="1070"/>
                    <a:pt x="3457" y="1041"/>
                  </a:cubicBezTo>
                  <a:cubicBezTo>
                    <a:pt x="3103" y="500"/>
                    <a:pt x="2568" y="169"/>
                    <a:pt x="2103" y="169"/>
                  </a:cubicBezTo>
                  <a:cubicBezTo>
                    <a:pt x="1925" y="169"/>
                    <a:pt x="1757" y="217"/>
                    <a:pt x="1613" y="321"/>
                  </a:cubicBezTo>
                  <a:cubicBezTo>
                    <a:pt x="1095" y="638"/>
                    <a:pt x="1008" y="1444"/>
                    <a:pt x="1412" y="2164"/>
                  </a:cubicBezTo>
                  <a:cubicBezTo>
                    <a:pt x="663" y="2222"/>
                    <a:pt x="87" y="2625"/>
                    <a:pt x="58" y="3201"/>
                  </a:cubicBezTo>
                  <a:cubicBezTo>
                    <a:pt x="0" y="3864"/>
                    <a:pt x="692" y="4440"/>
                    <a:pt x="1556" y="4498"/>
                  </a:cubicBezTo>
                  <a:lnTo>
                    <a:pt x="1671" y="4498"/>
                  </a:lnTo>
                  <a:cubicBezTo>
                    <a:pt x="1527" y="4757"/>
                    <a:pt x="1412" y="5016"/>
                    <a:pt x="1383" y="5246"/>
                  </a:cubicBezTo>
                  <a:cubicBezTo>
                    <a:pt x="1296" y="5765"/>
                    <a:pt x="1440" y="6197"/>
                    <a:pt x="1815" y="6399"/>
                  </a:cubicBezTo>
                  <a:cubicBezTo>
                    <a:pt x="1958" y="6481"/>
                    <a:pt x="2118" y="6521"/>
                    <a:pt x="2286" y="6521"/>
                  </a:cubicBezTo>
                  <a:cubicBezTo>
                    <a:pt x="2761" y="6521"/>
                    <a:pt x="3296" y="6203"/>
                    <a:pt x="3658" y="5650"/>
                  </a:cubicBezTo>
                  <a:cubicBezTo>
                    <a:pt x="3687" y="5563"/>
                    <a:pt x="3716" y="5506"/>
                    <a:pt x="3774" y="5477"/>
                  </a:cubicBezTo>
                  <a:cubicBezTo>
                    <a:pt x="4117" y="5982"/>
                    <a:pt x="4617" y="6275"/>
                    <a:pt x="5064" y="6275"/>
                  </a:cubicBezTo>
                  <a:cubicBezTo>
                    <a:pt x="5254" y="6275"/>
                    <a:pt x="5434" y="6222"/>
                    <a:pt x="5588" y="6111"/>
                  </a:cubicBezTo>
                  <a:cubicBezTo>
                    <a:pt x="6107" y="5794"/>
                    <a:pt x="6164" y="4958"/>
                    <a:pt x="5732" y="4238"/>
                  </a:cubicBezTo>
                  <a:cubicBezTo>
                    <a:pt x="6539" y="4123"/>
                    <a:pt x="7115" y="3633"/>
                    <a:pt x="7057" y="3029"/>
                  </a:cubicBezTo>
                  <a:cubicBezTo>
                    <a:pt x="7086" y="2481"/>
                    <a:pt x="6424" y="2049"/>
                    <a:pt x="5646" y="2020"/>
                  </a:cubicBezTo>
                  <a:cubicBezTo>
                    <a:pt x="5963" y="1185"/>
                    <a:pt x="5732" y="321"/>
                    <a:pt x="5156" y="62"/>
                  </a:cubicBezTo>
                  <a:cubicBezTo>
                    <a:pt x="5072" y="19"/>
                    <a:pt x="4971" y="0"/>
                    <a:pt x="48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56" name="Google Shape;1856;p53"/>
            <p:cNvGrpSpPr/>
            <p:nvPr/>
          </p:nvGrpSpPr>
          <p:grpSpPr>
            <a:xfrm>
              <a:off x="8656226" y="2547184"/>
              <a:ext cx="234630" cy="217766"/>
              <a:chOff x="8205901" y="2931534"/>
              <a:chExt cx="234630" cy="217766"/>
            </a:xfrm>
          </p:grpSpPr>
          <p:sp>
            <p:nvSpPr>
              <p:cNvPr id="1857" name="Google Shape;1857;p53"/>
              <p:cNvSpPr/>
              <p:nvPr/>
            </p:nvSpPr>
            <p:spPr>
              <a:xfrm>
                <a:off x="8254456" y="2939398"/>
                <a:ext cx="180677" cy="204721"/>
              </a:xfrm>
              <a:custGeom>
                <a:avLst/>
                <a:gdLst/>
                <a:ahLst/>
                <a:cxnLst/>
                <a:rect l="l" t="t" r="r" b="b"/>
                <a:pathLst>
                  <a:path w="5790" h="6560" extrusionOk="0">
                    <a:moveTo>
                      <a:pt x="3465" y="0"/>
                    </a:moveTo>
                    <a:cubicBezTo>
                      <a:pt x="3303" y="0"/>
                      <a:pt x="3135" y="45"/>
                      <a:pt x="2967" y="129"/>
                    </a:cubicBezTo>
                    <a:cubicBezTo>
                      <a:pt x="3053" y="2260"/>
                      <a:pt x="2045" y="4450"/>
                      <a:pt x="144" y="5256"/>
                    </a:cubicBezTo>
                    <a:cubicBezTo>
                      <a:pt x="87" y="5256"/>
                      <a:pt x="87" y="5285"/>
                      <a:pt x="58" y="5285"/>
                    </a:cubicBezTo>
                    <a:cubicBezTo>
                      <a:pt x="0" y="5746"/>
                      <a:pt x="144" y="6207"/>
                      <a:pt x="490" y="6437"/>
                    </a:cubicBezTo>
                    <a:cubicBezTo>
                      <a:pt x="633" y="6520"/>
                      <a:pt x="795" y="6559"/>
                      <a:pt x="965" y="6559"/>
                    </a:cubicBezTo>
                    <a:cubicBezTo>
                      <a:pt x="1447" y="6559"/>
                      <a:pt x="1993" y="6242"/>
                      <a:pt x="2333" y="5688"/>
                    </a:cubicBezTo>
                    <a:cubicBezTo>
                      <a:pt x="2362" y="5631"/>
                      <a:pt x="2391" y="5573"/>
                      <a:pt x="2449" y="5487"/>
                    </a:cubicBezTo>
                    <a:cubicBezTo>
                      <a:pt x="2802" y="5986"/>
                      <a:pt x="3321" y="6290"/>
                      <a:pt x="3778" y="6290"/>
                    </a:cubicBezTo>
                    <a:cubicBezTo>
                      <a:pt x="3953" y="6290"/>
                      <a:pt x="4119" y="6245"/>
                      <a:pt x="4263" y="6149"/>
                    </a:cubicBezTo>
                    <a:cubicBezTo>
                      <a:pt x="4782" y="5775"/>
                      <a:pt x="4810" y="4997"/>
                      <a:pt x="4407" y="4277"/>
                    </a:cubicBezTo>
                    <a:cubicBezTo>
                      <a:pt x="5214" y="4133"/>
                      <a:pt x="5790" y="3614"/>
                      <a:pt x="5761" y="3038"/>
                    </a:cubicBezTo>
                    <a:cubicBezTo>
                      <a:pt x="5761" y="2433"/>
                      <a:pt x="5099" y="2001"/>
                      <a:pt x="4263" y="2001"/>
                    </a:cubicBezTo>
                    <a:cubicBezTo>
                      <a:pt x="4609" y="1166"/>
                      <a:pt x="4378" y="302"/>
                      <a:pt x="3802" y="71"/>
                    </a:cubicBezTo>
                    <a:cubicBezTo>
                      <a:pt x="3694" y="23"/>
                      <a:pt x="3581" y="0"/>
                      <a:pt x="34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53"/>
              <p:cNvSpPr/>
              <p:nvPr/>
            </p:nvSpPr>
            <p:spPr>
              <a:xfrm>
                <a:off x="8287689" y="3010395"/>
                <a:ext cx="75547" cy="58420"/>
              </a:xfrm>
              <a:custGeom>
                <a:avLst/>
                <a:gdLst/>
                <a:ahLst/>
                <a:cxnLst/>
                <a:rect l="l" t="t" r="r" b="b"/>
                <a:pathLst>
                  <a:path w="2421" h="1872" extrusionOk="0">
                    <a:moveTo>
                      <a:pt x="1393" y="0"/>
                    </a:moveTo>
                    <a:cubicBezTo>
                      <a:pt x="1212" y="0"/>
                      <a:pt x="1021" y="42"/>
                      <a:pt x="836" y="129"/>
                    </a:cubicBezTo>
                    <a:cubicBezTo>
                      <a:pt x="289" y="418"/>
                      <a:pt x="1" y="994"/>
                      <a:pt x="231" y="1426"/>
                    </a:cubicBezTo>
                    <a:cubicBezTo>
                      <a:pt x="365" y="1712"/>
                      <a:pt x="675" y="1872"/>
                      <a:pt x="1029" y="1872"/>
                    </a:cubicBezTo>
                    <a:cubicBezTo>
                      <a:pt x="1209" y="1872"/>
                      <a:pt x="1400" y="1830"/>
                      <a:pt x="1585" y="1743"/>
                    </a:cubicBezTo>
                    <a:cubicBezTo>
                      <a:pt x="2132" y="1483"/>
                      <a:pt x="2420" y="907"/>
                      <a:pt x="2190" y="446"/>
                    </a:cubicBezTo>
                    <a:cubicBezTo>
                      <a:pt x="2057" y="160"/>
                      <a:pt x="1746" y="0"/>
                      <a:pt x="1393" y="0"/>
                    </a:cubicBezTo>
                    <a:close/>
                  </a:path>
                </a:pathLst>
              </a:custGeom>
              <a:solidFill>
                <a:srgbClr val="FFFD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53"/>
              <p:cNvSpPr/>
              <p:nvPr/>
            </p:nvSpPr>
            <p:spPr>
              <a:xfrm>
                <a:off x="8205901" y="2931534"/>
                <a:ext cx="234630" cy="217766"/>
              </a:xfrm>
              <a:custGeom>
                <a:avLst/>
                <a:gdLst/>
                <a:ahLst/>
                <a:cxnLst/>
                <a:rect l="l" t="t" r="r" b="b"/>
                <a:pathLst>
                  <a:path w="7519" h="6978" extrusionOk="0">
                    <a:moveTo>
                      <a:pt x="5075" y="397"/>
                    </a:moveTo>
                    <a:cubicBezTo>
                      <a:pt x="5157" y="397"/>
                      <a:pt x="5243" y="410"/>
                      <a:pt x="5330" y="439"/>
                    </a:cubicBezTo>
                    <a:cubicBezTo>
                      <a:pt x="5790" y="640"/>
                      <a:pt x="5963" y="1389"/>
                      <a:pt x="5675" y="2109"/>
                    </a:cubicBezTo>
                    <a:cubicBezTo>
                      <a:pt x="5646" y="2167"/>
                      <a:pt x="5646" y="2224"/>
                      <a:pt x="5675" y="2282"/>
                    </a:cubicBezTo>
                    <a:cubicBezTo>
                      <a:pt x="5675" y="2368"/>
                      <a:pt x="5762" y="2397"/>
                      <a:pt x="5819" y="2397"/>
                    </a:cubicBezTo>
                    <a:cubicBezTo>
                      <a:pt x="6510" y="2426"/>
                      <a:pt x="7058" y="2829"/>
                      <a:pt x="7087" y="3290"/>
                    </a:cubicBezTo>
                    <a:cubicBezTo>
                      <a:pt x="7115" y="3751"/>
                      <a:pt x="6626" y="4183"/>
                      <a:pt x="5934" y="4298"/>
                    </a:cubicBezTo>
                    <a:cubicBezTo>
                      <a:pt x="5848" y="4298"/>
                      <a:pt x="5819" y="4356"/>
                      <a:pt x="5790" y="4414"/>
                    </a:cubicBezTo>
                    <a:cubicBezTo>
                      <a:pt x="5762" y="4442"/>
                      <a:pt x="5762" y="4529"/>
                      <a:pt x="5790" y="4586"/>
                    </a:cubicBezTo>
                    <a:cubicBezTo>
                      <a:pt x="6107" y="5220"/>
                      <a:pt x="6078" y="5940"/>
                      <a:pt x="5675" y="6171"/>
                    </a:cubicBezTo>
                    <a:cubicBezTo>
                      <a:pt x="5560" y="6247"/>
                      <a:pt x="5427" y="6283"/>
                      <a:pt x="5285" y="6283"/>
                    </a:cubicBezTo>
                    <a:cubicBezTo>
                      <a:pt x="4894" y="6283"/>
                      <a:pt x="4437" y="6010"/>
                      <a:pt x="4120" y="5566"/>
                    </a:cubicBezTo>
                    <a:cubicBezTo>
                      <a:pt x="4091" y="5537"/>
                      <a:pt x="4033" y="5508"/>
                      <a:pt x="3947" y="5508"/>
                    </a:cubicBezTo>
                    <a:cubicBezTo>
                      <a:pt x="3889" y="5508"/>
                      <a:pt x="3803" y="5537"/>
                      <a:pt x="3774" y="5595"/>
                    </a:cubicBezTo>
                    <a:cubicBezTo>
                      <a:pt x="3745" y="5681"/>
                      <a:pt x="3688" y="5710"/>
                      <a:pt x="3659" y="5796"/>
                    </a:cubicBezTo>
                    <a:cubicBezTo>
                      <a:pt x="3358" y="6269"/>
                      <a:pt x="2880" y="6566"/>
                      <a:pt x="2478" y="6566"/>
                    </a:cubicBezTo>
                    <a:cubicBezTo>
                      <a:pt x="2341" y="6566"/>
                      <a:pt x="2213" y="6532"/>
                      <a:pt x="2103" y="6459"/>
                    </a:cubicBezTo>
                    <a:cubicBezTo>
                      <a:pt x="1873" y="6286"/>
                      <a:pt x="1729" y="5940"/>
                      <a:pt x="1787" y="5508"/>
                    </a:cubicBezTo>
                    <a:cubicBezTo>
                      <a:pt x="1815" y="5278"/>
                      <a:pt x="1902" y="5018"/>
                      <a:pt x="2046" y="4817"/>
                    </a:cubicBezTo>
                    <a:cubicBezTo>
                      <a:pt x="2075" y="4730"/>
                      <a:pt x="2075" y="4673"/>
                      <a:pt x="2046" y="4586"/>
                    </a:cubicBezTo>
                    <a:cubicBezTo>
                      <a:pt x="2017" y="4529"/>
                      <a:pt x="1931" y="4500"/>
                      <a:pt x="1873" y="4500"/>
                    </a:cubicBezTo>
                    <a:lnTo>
                      <a:pt x="1758" y="4500"/>
                    </a:lnTo>
                    <a:cubicBezTo>
                      <a:pt x="1009" y="4442"/>
                      <a:pt x="375" y="3981"/>
                      <a:pt x="433" y="3434"/>
                    </a:cubicBezTo>
                    <a:cubicBezTo>
                      <a:pt x="462" y="2973"/>
                      <a:pt x="951" y="2628"/>
                      <a:pt x="1614" y="2570"/>
                    </a:cubicBezTo>
                    <a:cubicBezTo>
                      <a:pt x="1671" y="2570"/>
                      <a:pt x="1758" y="2541"/>
                      <a:pt x="1787" y="2484"/>
                    </a:cubicBezTo>
                    <a:cubicBezTo>
                      <a:pt x="1844" y="2426"/>
                      <a:pt x="1844" y="2368"/>
                      <a:pt x="1787" y="2282"/>
                    </a:cubicBezTo>
                    <a:cubicBezTo>
                      <a:pt x="1470" y="1677"/>
                      <a:pt x="1499" y="957"/>
                      <a:pt x="1902" y="698"/>
                    </a:cubicBezTo>
                    <a:cubicBezTo>
                      <a:pt x="2017" y="640"/>
                      <a:pt x="2161" y="611"/>
                      <a:pt x="2305" y="611"/>
                    </a:cubicBezTo>
                    <a:cubicBezTo>
                      <a:pt x="2363" y="611"/>
                      <a:pt x="2449" y="611"/>
                      <a:pt x="2507" y="554"/>
                    </a:cubicBezTo>
                    <a:cubicBezTo>
                      <a:pt x="2910" y="669"/>
                      <a:pt x="3256" y="928"/>
                      <a:pt x="3515" y="1303"/>
                    </a:cubicBezTo>
                    <a:lnTo>
                      <a:pt x="3544" y="1389"/>
                    </a:lnTo>
                    <a:cubicBezTo>
                      <a:pt x="3601" y="1447"/>
                      <a:pt x="3659" y="1504"/>
                      <a:pt x="3745" y="1504"/>
                    </a:cubicBezTo>
                    <a:cubicBezTo>
                      <a:pt x="3803" y="1504"/>
                      <a:pt x="3889" y="1447"/>
                      <a:pt x="3918" y="1389"/>
                    </a:cubicBezTo>
                    <a:cubicBezTo>
                      <a:pt x="4091" y="986"/>
                      <a:pt x="4350" y="698"/>
                      <a:pt x="4667" y="525"/>
                    </a:cubicBezTo>
                    <a:cubicBezTo>
                      <a:pt x="4763" y="448"/>
                      <a:pt x="4910" y="397"/>
                      <a:pt x="5075" y="397"/>
                    </a:cubicBezTo>
                    <a:close/>
                    <a:moveTo>
                      <a:pt x="4999" y="1"/>
                    </a:moveTo>
                    <a:cubicBezTo>
                      <a:pt x="4806" y="1"/>
                      <a:pt x="4616" y="52"/>
                      <a:pt x="4437" y="151"/>
                    </a:cubicBezTo>
                    <a:cubicBezTo>
                      <a:pt x="4149" y="295"/>
                      <a:pt x="3889" y="583"/>
                      <a:pt x="3659" y="928"/>
                    </a:cubicBezTo>
                    <a:cubicBezTo>
                      <a:pt x="3371" y="525"/>
                      <a:pt x="2996" y="266"/>
                      <a:pt x="2593" y="208"/>
                    </a:cubicBezTo>
                    <a:cubicBezTo>
                      <a:pt x="2464" y="178"/>
                      <a:pt x="2345" y="162"/>
                      <a:pt x="2235" y="162"/>
                    </a:cubicBezTo>
                    <a:cubicBezTo>
                      <a:pt x="2027" y="162"/>
                      <a:pt x="1851" y="220"/>
                      <a:pt x="1700" y="352"/>
                    </a:cubicBezTo>
                    <a:cubicBezTo>
                      <a:pt x="1153" y="669"/>
                      <a:pt x="1038" y="1418"/>
                      <a:pt x="1326" y="2167"/>
                    </a:cubicBezTo>
                    <a:cubicBezTo>
                      <a:pt x="634" y="2311"/>
                      <a:pt x="116" y="2801"/>
                      <a:pt x="58" y="3377"/>
                    </a:cubicBezTo>
                    <a:cubicBezTo>
                      <a:pt x="1" y="4097"/>
                      <a:pt x="692" y="4702"/>
                      <a:pt x="1585" y="4846"/>
                    </a:cubicBezTo>
                    <a:cubicBezTo>
                      <a:pt x="1499" y="5018"/>
                      <a:pt x="1470" y="5249"/>
                      <a:pt x="1441" y="5422"/>
                    </a:cubicBezTo>
                    <a:cubicBezTo>
                      <a:pt x="1355" y="6027"/>
                      <a:pt x="1585" y="6545"/>
                      <a:pt x="1988" y="6804"/>
                    </a:cubicBezTo>
                    <a:cubicBezTo>
                      <a:pt x="2161" y="6948"/>
                      <a:pt x="2334" y="6977"/>
                      <a:pt x="2564" y="6977"/>
                    </a:cubicBezTo>
                    <a:cubicBezTo>
                      <a:pt x="3054" y="6977"/>
                      <a:pt x="3659" y="6660"/>
                      <a:pt x="4005" y="6084"/>
                    </a:cubicBezTo>
                    <a:cubicBezTo>
                      <a:pt x="4390" y="6489"/>
                      <a:pt x="4867" y="6714"/>
                      <a:pt x="5304" y="6714"/>
                    </a:cubicBezTo>
                    <a:cubicBezTo>
                      <a:pt x="5519" y="6714"/>
                      <a:pt x="5725" y="6659"/>
                      <a:pt x="5906" y="6545"/>
                    </a:cubicBezTo>
                    <a:cubicBezTo>
                      <a:pt x="6453" y="6228"/>
                      <a:pt x="6597" y="5422"/>
                      <a:pt x="6251" y="4673"/>
                    </a:cubicBezTo>
                    <a:cubicBezTo>
                      <a:pt x="7029" y="4442"/>
                      <a:pt x="7519" y="3924"/>
                      <a:pt x="7490" y="3290"/>
                    </a:cubicBezTo>
                    <a:cubicBezTo>
                      <a:pt x="7490" y="2656"/>
                      <a:pt x="6914" y="2138"/>
                      <a:pt x="6107" y="2052"/>
                    </a:cubicBezTo>
                    <a:cubicBezTo>
                      <a:pt x="6338" y="1187"/>
                      <a:pt x="6078" y="352"/>
                      <a:pt x="5445" y="93"/>
                    </a:cubicBezTo>
                    <a:cubicBezTo>
                      <a:pt x="5295" y="31"/>
                      <a:pt x="5146" y="1"/>
                      <a:pt x="49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60" name="Google Shape;1860;p53"/>
          <p:cNvGrpSpPr/>
          <p:nvPr/>
        </p:nvGrpSpPr>
        <p:grpSpPr>
          <a:xfrm rot="-373350">
            <a:off x="7081646" y="419083"/>
            <a:ext cx="1561849" cy="1189205"/>
            <a:chOff x="2793938" y="3585275"/>
            <a:chExt cx="1005275" cy="765425"/>
          </a:xfrm>
        </p:grpSpPr>
        <p:sp>
          <p:nvSpPr>
            <p:cNvPr id="1861" name="Google Shape;1861;p53"/>
            <p:cNvSpPr/>
            <p:nvPr/>
          </p:nvSpPr>
          <p:spPr>
            <a:xfrm>
              <a:off x="2799888" y="3639950"/>
              <a:ext cx="742250" cy="590450"/>
            </a:xfrm>
            <a:custGeom>
              <a:avLst/>
              <a:gdLst/>
              <a:ahLst/>
              <a:cxnLst/>
              <a:rect l="l" t="t" r="r" b="b"/>
              <a:pathLst>
                <a:path w="29690" h="23618" extrusionOk="0">
                  <a:moveTo>
                    <a:pt x="11252" y="1"/>
                  </a:moveTo>
                  <a:cubicBezTo>
                    <a:pt x="10366" y="1"/>
                    <a:pt x="9473" y="101"/>
                    <a:pt x="8576" y="317"/>
                  </a:cubicBezTo>
                  <a:cubicBezTo>
                    <a:pt x="6243" y="893"/>
                    <a:pt x="4284" y="2218"/>
                    <a:pt x="3392" y="3341"/>
                  </a:cubicBezTo>
                  <a:cubicBezTo>
                    <a:pt x="2844" y="3975"/>
                    <a:pt x="2499" y="4234"/>
                    <a:pt x="1922" y="5185"/>
                  </a:cubicBezTo>
                  <a:cubicBezTo>
                    <a:pt x="828" y="6913"/>
                    <a:pt x="338" y="8901"/>
                    <a:pt x="252" y="10715"/>
                  </a:cubicBezTo>
                  <a:cubicBezTo>
                    <a:pt x="1" y="18328"/>
                    <a:pt x="10365" y="23617"/>
                    <a:pt x="18851" y="23617"/>
                  </a:cubicBezTo>
                  <a:cubicBezTo>
                    <a:pt x="22052" y="23617"/>
                    <a:pt x="24986" y="22865"/>
                    <a:pt x="26982" y="21200"/>
                  </a:cubicBezTo>
                  <a:cubicBezTo>
                    <a:pt x="28019" y="20336"/>
                    <a:pt x="28624" y="19097"/>
                    <a:pt x="28912" y="17772"/>
                  </a:cubicBezTo>
                  <a:cubicBezTo>
                    <a:pt x="29690" y="14546"/>
                    <a:pt x="27155" y="9937"/>
                    <a:pt x="24966" y="7432"/>
                  </a:cubicBezTo>
                  <a:cubicBezTo>
                    <a:pt x="24678" y="7115"/>
                    <a:pt x="23929" y="6251"/>
                    <a:pt x="23554" y="5905"/>
                  </a:cubicBezTo>
                  <a:cubicBezTo>
                    <a:pt x="20131" y="2650"/>
                    <a:pt x="15799" y="1"/>
                    <a:pt x="112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53"/>
            <p:cNvSpPr/>
            <p:nvPr/>
          </p:nvSpPr>
          <p:spPr>
            <a:xfrm>
              <a:off x="3460013" y="3886175"/>
              <a:ext cx="339200" cy="457900"/>
            </a:xfrm>
            <a:custGeom>
              <a:avLst/>
              <a:gdLst/>
              <a:ahLst/>
              <a:cxnLst/>
              <a:rect l="l" t="t" r="r" b="b"/>
              <a:pathLst>
                <a:path w="13568" h="18316" extrusionOk="0">
                  <a:moveTo>
                    <a:pt x="9592" y="1"/>
                  </a:moveTo>
                  <a:cubicBezTo>
                    <a:pt x="7515" y="1"/>
                    <a:pt x="5222" y="1270"/>
                    <a:pt x="3918" y="2623"/>
                  </a:cubicBezTo>
                  <a:cubicBezTo>
                    <a:pt x="3429" y="3171"/>
                    <a:pt x="2910" y="3689"/>
                    <a:pt x="2507" y="4294"/>
                  </a:cubicBezTo>
                  <a:cubicBezTo>
                    <a:pt x="2334" y="4553"/>
                    <a:pt x="2449" y="4496"/>
                    <a:pt x="2622" y="5475"/>
                  </a:cubicBezTo>
                  <a:cubicBezTo>
                    <a:pt x="3054" y="8010"/>
                    <a:pt x="1902" y="10631"/>
                    <a:pt x="174" y="11754"/>
                  </a:cubicBezTo>
                  <a:cubicBezTo>
                    <a:pt x="1" y="11841"/>
                    <a:pt x="1" y="11898"/>
                    <a:pt x="30" y="12100"/>
                  </a:cubicBezTo>
                  <a:cubicBezTo>
                    <a:pt x="30" y="12186"/>
                    <a:pt x="59" y="12215"/>
                    <a:pt x="87" y="12273"/>
                  </a:cubicBezTo>
                  <a:cubicBezTo>
                    <a:pt x="606" y="13281"/>
                    <a:pt x="923" y="13914"/>
                    <a:pt x="2334" y="15268"/>
                  </a:cubicBezTo>
                  <a:cubicBezTo>
                    <a:pt x="2478" y="15383"/>
                    <a:pt x="3457" y="16219"/>
                    <a:pt x="4350" y="16737"/>
                  </a:cubicBezTo>
                  <a:cubicBezTo>
                    <a:pt x="5753" y="17593"/>
                    <a:pt x="7735" y="18316"/>
                    <a:pt x="9475" y="18316"/>
                  </a:cubicBezTo>
                  <a:cubicBezTo>
                    <a:pt x="10665" y="18316"/>
                    <a:pt x="11742" y="17977"/>
                    <a:pt x="12444" y="17112"/>
                  </a:cubicBezTo>
                  <a:cubicBezTo>
                    <a:pt x="13078" y="16449"/>
                    <a:pt x="13164" y="15672"/>
                    <a:pt x="12963" y="14721"/>
                  </a:cubicBezTo>
                  <a:cubicBezTo>
                    <a:pt x="12387" y="12273"/>
                    <a:pt x="10947" y="11408"/>
                    <a:pt x="10831" y="9363"/>
                  </a:cubicBezTo>
                  <a:cubicBezTo>
                    <a:pt x="10774" y="7894"/>
                    <a:pt x="11494" y="7462"/>
                    <a:pt x="12156" y="6080"/>
                  </a:cubicBezTo>
                  <a:cubicBezTo>
                    <a:pt x="13020" y="4409"/>
                    <a:pt x="13568" y="2047"/>
                    <a:pt x="12099" y="895"/>
                  </a:cubicBezTo>
                  <a:cubicBezTo>
                    <a:pt x="11667" y="463"/>
                    <a:pt x="11148" y="261"/>
                    <a:pt x="10630" y="117"/>
                  </a:cubicBezTo>
                  <a:cubicBezTo>
                    <a:pt x="10294" y="38"/>
                    <a:pt x="9946" y="1"/>
                    <a:pt x="95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53"/>
            <p:cNvSpPr/>
            <p:nvPr/>
          </p:nvSpPr>
          <p:spPr>
            <a:xfrm>
              <a:off x="3130213" y="3589325"/>
              <a:ext cx="383125" cy="257625"/>
            </a:xfrm>
            <a:custGeom>
              <a:avLst/>
              <a:gdLst/>
              <a:ahLst/>
              <a:cxnLst/>
              <a:rect l="l" t="t" r="r" b="b"/>
              <a:pathLst>
                <a:path w="15325" h="10305" extrusionOk="0">
                  <a:moveTo>
                    <a:pt x="6319" y="0"/>
                  </a:moveTo>
                  <a:cubicBezTo>
                    <a:pt x="3587" y="0"/>
                    <a:pt x="511" y="1537"/>
                    <a:pt x="87" y="1881"/>
                  </a:cubicBezTo>
                  <a:cubicBezTo>
                    <a:pt x="1" y="1967"/>
                    <a:pt x="58" y="2083"/>
                    <a:pt x="116" y="2083"/>
                  </a:cubicBezTo>
                  <a:cubicBezTo>
                    <a:pt x="145" y="2083"/>
                    <a:pt x="231" y="2111"/>
                    <a:pt x="260" y="2111"/>
                  </a:cubicBezTo>
                  <a:cubicBezTo>
                    <a:pt x="4609" y="3033"/>
                    <a:pt x="8613" y="5712"/>
                    <a:pt x="11522" y="9024"/>
                  </a:cubicBezTo>
                  <a:cubicBezTo>
                    <a:pt x="11739" y="9269"/>
                    <a:pt x="12288" y="10304"/>
                    <a:pt x="12712" y="10304"/>
                  </a:cubicBezTo>
                  <a:cubicBezTo>
                    <a:pt x="12739" y="10304"/>
                    <a:pt x="12764" y="10300"/>
                    <a:pt x="12790" y="10292"/>
                  </a:cubicBezTo>
                  <a:cubicBezTo>
                    <a:pt x="15324" y="9658"/>
                    <a:pt x="14460" y="7296"/>
                    <a:pt x="12358" y="6663"/>
                  </a:cubicBezTo>
                  <a:cubicBezTo>
                    <a:pt x="11868" y="6518"/>
                    <a:pt x="12185" y="6490"/>
                    <a:pt x="12473" y="5942"/>
                  </a:cubicBezTo>
                  <a:cubicBezTo>
                    <a:pt x="13162" y="4563"/>
                    <a:pt x="11528" y="3343"/>
                    <a:pt x="9719" y="3343"/>
                  </a:cubicBezTo>
                  <a:cubicBezTo>
                    <a:pt x="9638" y="3343"/>
                    <a:pt x="9558" y="3345"/>
                    <a:pt x="9477" y="3350"/>
                  </a:cubicBezTo>
                  <a:cubicBezTo>
                    <a:pt x="9362" y="3350"/>
                    <a:pt x="9304" y="3350"/>
                    <a:pt x="9304" y="3235"/>
                  </a:cubicBezTo>
                  <a:cubicBezTo>
                    <a:pt x="9333" y="3004"/>
                    <a:pt x="10140" y="1247"/>
                    <a:pt x="8296" y="354"/>
                  </a:cubicBezTo>
                  <a:cubicBezTo>
                    <a:pt x="7893" y="182"/>
                    <a:pt x="7461" y="66"/>
                    <a:pt x="7029" y="38"/>
                  </a:cubicBezTo>
                  <a:cubicBezTo>
                    <a:pt x="6796" y="12"/>
                    <a:pt x="6559" y="0"/>
                    <a:pt x="6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53"/>
            <p:cNvSpPr/>
            <p:nvPr/>
          </p:nvSpPr>
          <p:spPr>
            <a:xfrm>
              <a:off x="2826338" y="3904950"/>
              <a:ext cx="720125" cy="324475"/>
            </a:xfrm>
            <a:custGeom>
              <a:avLst/>
              <a:gdLst/>
              <a:ahLst/>
              <a:cxnLst/>
              <a:rect l="l" t="t" r="r" b="b"/>
              <a:pathLst>
                <a:path w="28805" h="12979" extrusionOk="0">
                  <a:moveTo>
                    <a:pt x="26100" y="0"/>
                  </a:moveTo>
                  <a:cubicBezTo>
                    <a:pt x="25752" y="0"/>
                    <a:pt x="25553" y="4845"/>
                    <a:pt x="19875" y="6452"/>
                  </a:cubicBezTo>
                  <a:cubicBezTo>
                    <a:pt x="19472" y="6567"/>
                    <a:pt x="19040" y="6683"/>
                    <a:pt x="18608" y="6711"/>
                  </a:cubicBezTo>
                  <a:cubicBezTo>
                    <a:pt x="18752" y="6193"/>
                    <a:pt x="18637" y="5473"/>
                    <a:pt x="18176" y="5127"/>
                  </a:cubicBezTo>
                  <a:cubicBezTo>
                    <a:pt x="18041" y="5017"/>
                    <a:pt x="17839" y="4980"/>
                    <a:pt x="17621" y="4980"/>
                  </a:cubicBezTo>
                  <a:cubicBezTo>
                    <a:pt x="17324" y="4980"/>
                    <a:pt x="16996" y="5049"/>
                    <a:pt x="16764" y="5098"/>
                  </a:cubicBezTo>
                  <a:cubicBezTo>
                    <a:pt x="14431" y="5444"/>
                    <a:pt x="13452" y="7028"/>
                    <a:pt x="11407" y="7201"/>
                  </a:cubicBezTo>
                  <a:cubicBezTo>
                    <a:pt x="11299" y="7211"/>
                    <a:pt x="11192" y="7216"/>
                    <a:pt x="11086" y="7216"/>
                  </a:cubicBezTo>
                  <a:cubicBezTo>
                    <a:pt x="9933" y="7216"/>
                    <a:pt x="8835" y="6655"/>
                    <a:pt x="8123" y="5732"/>
                  </a:cubicBezTo>
                  <a:cubicBezTo>
                    <a:pt x="8071" y="5653"/>
                    <a:pt x="7923" y="5408"/>
                    <a:pt x="7831" y="5408"/>
                  </a:cubicBezTo>
                  <a:cubicBezTo>
                    <a:pt x="7822" y="5408"/>
                    <a:pt x="7814" y="5410"/>
                    <a:pt x="7806" y="5415"/>
                  </a:cubicBezTo>
                  <a:cubicBezTo>
                    <a:pt x="7806" y="5012"/>
                    <a:pt x="7835" y="4609"/>
                    <a:pt x="7950" y="4263"/>
                  </a:cubicBezTo>
                  <a:cubicBezTo>
                    <a:pt x="6184" y="3433"/>
                    <a:pt x="4513" y="3109"/>
                    <a:pt x="3115" y="3109"/>
                  </a:cubicBezTo>
                  <a:cubicBezTo>
                    <a:pt x="1845" y="3109"/>
                    <a:pt x="801" y="3376"/>
                    <a:pt x="116" y="3773"/>
                  </a:cubicBezTo>
                  <a:cubicBezTo>
                    <a:pt x="0" y="3860"/>
                    <a:pt x="58" y="3975"/>
                    <a:pt x="116" y="4033"/>
                  </a:cubicBezTo>
                  <a:cubicBezTo>
                    <a:pt x="1037" y="6020"/>
                    <a:pt x="2737" y="7662"/>
                    <a:pt x="4523" y="8900"/>
                  </a:cubicBezTo>
                  <a:cubicBezTo>
                    <a:pt x="8523" y="11718"/>
                    <a:pt x="13378" y="12978"/>
                    <a:pt x="17604" y="12978"/>
                  </a:cubicBezTo>
                  <a:cubicBezTo>
                    <a:pt x="22021" y="12978"/>
                    <a:pt x="25751" y="11602"/>
                    <a:pt x="27105" y="9188"/>
                  </a:cubicBezTo>
                  <a:cubicBezTo>
                    <a:pt x="28804" y="6193"/>
                    <a:pt x="27825" y="3140"/>
                    <a:pt x="26183" y="86"/>
                  </a:cubicBezTo>
                  <a:cubicBezTo>
                    <a:pt x="26153" y="28"/>
                    <a:pt x="26126" y="0"/>
                    <a:pt x="26100" y="0"/>
                  </a:cubicBez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53"/>
            <p:cNvSpPr/>
            <p:nvPr/>
          </p:nvSpPr>
          <p:spPr>
            <a:xfrm>
              <a:off x="3166938" y="3642975"/>
              <a:ext cx="330550" cy="204950"/>
            </a:xfrm>
            <a:custGeom>
              <a:avLst/>
              <a:gdLst/>
              <a:ahLst/>
              <a:cxnLst/>
              <a:rect l="l" t="t" r="r" b="b"/>
              <a:pathLst>
                <a:path w="13222" h="8198" extrusionOk="0">
                  <a:moveTo>
                    <a:pt x="11" y="191"/>
                  </a:moveTo>
                  <a:cubicBezTo>
                    <a:pt x="6" y="192"/>
                    <a:pt x="3" y="194"/>
                    <a:pt x="1" y="196"/>
                  </a:cubicBezTo>
                  <a:cubicBezTo>
                    <a:pt x="4" y="194"/>
                    <a:pt x="8" y="193"/>
                    <a:pt x="11" y="191"/>
                  </a:cubicBezTo>
                  <a:close/>
                  <a:moveTo>
                    <a:pt x="981" y="1"/>
                  </a:moveTo>
                  <a:cubicBezTo>
                    <a:pt x="647" y="1"/>
                    <a:pt x="317" y="47"/>
                    <a:pt x="11" y="191"/>
                  </a:cubicBezTo>
                  <a:lnTo>
                    <a:pt x="11" y="191"/>
                  </a:lnTo>
                  <a:cubicBezTo>
                    <a:pt x="15" y="190"/>
                    <a:pt x="19" y="190"/>
                    <a:pt x="23" y="190"/>
                  </a:cubicBezTo>
                  <a:cubicBezTo>
                    <a:pt x="166" y="190"/>
                    <a:pt x="844" y="515"/>
                    <a:pt x="951" y="542"/>
                  </a:cubicBezTo>
                  <a:cubicBezTo>
                    <a:pt x="5099" y="2068"/>
                    <a:pt x="8671" y="4862"/>
                    <a:pt x="11004" y="8088"/>
                  </a:cubicBezTo>
                  <a:cubicBezTo>
                    <a:pt x="11045" y="8151"/>
                    <a:pt x="11117" y="8198"/>
                    <a:pt x="11207" y="8198"/>
                  </a:cubicBezTo>
                  <a:cubicBezTo>
                    <a:pt x="11243" y="8198"/>
                    <a:pt x="11280" y="8191"/>
                    <a:pt x="11321" y="8175"/>
                  </a:cubicBezTo>
                  <a:cubicBezTo>
                    <a:pt x="12214" y="7944"/>
                    <a:pt x="13222" y="7224"/>
                    <a:pt x="12790" y="6158"/>
                  </a:cubicBezTo>
                  <a:cubicBezTo>
                    <a:pt x="12502" y="5438"/>
                    <a:pt x="11724" y="4949"/>
                    <a:pt x="11033" y="4632"/>
                  </a:cubicBezTo>
                  <a:cubicBezTo>
                    <a:pt x="9736" y="4084"/>
                    <a:pt x="8383" y="3768"/>
                    <a:pt x="7288" y="2817"/>
                  </a:cubicBezTo>
                  <a:cubicBezTo>
                    <a:pt x="5790" y="1521"/>
                    <a:pt x="4148" y="484"/>
                    <a:pt x="2132" y="109"/>
                  </a:cubicBezTo>
                  <a:cubicBezTo>
                    <a:pt x="1763" y="63"/>
                    <a:pt x="1369" y="1"/>
                    <a:pt x="981" y="1"/>
                  </a:cubicBez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53"/>
            <p:cNvSpPr/>
            <p:nvPr/>
          </p:nvSpPr>
          <p:spPr>
            <a:xfrm>
              <a:off x="3460738" y="3991600"/>
              <a:ext cx="338475" cy="354675"/>
            </a:xfrm>
            <a:custGeom>
              <a:avLst/>
              <a:gdLst/>
              <a:ahLst/>
              <a:cxnLst/>
              <a:rect l="l" t="t" r="r" b="b"/>
              <a:pathLst>
                <a:path w="13539" h="14187" extrusionOk="0">
                  <a:moveTo>
                    <a:pt x="2687" y="0"/>
                  </a:moveTo>
                  <a:cubicBezTo>
                    <a:pt x="2499" y="0"/>
                    <a:pt x="2374" y="119"/>
                    <a:pt x="2449" y="480"/>
                  </a:cubicBezTo>
                  <a:cubicBezTo>
                    <a:pt x="2536" y="768"/>
                    <a:pt x="2564" y="1056"/>
                    <a:pt x="2622" y="1344"/>
                  </a:cubicBezTo>
                  <a:cubicBezTo>
                    <a:pt x="2881" y="2871"/>
                    <a:pt x="2622" y="4282"/>
                    <a:pt x="1902" y="5665"/>
                  </a:cubicBezTo>
                  <a:cubicBezTo>
                    <a:pt x="1527" y="6443"/>
                    <a:pt x="1038" y="7019"/>
                    <a:pt x="231" y="7595"/>
                  </a:cubicBezTo>
                  <a:cubicBezTo>
                    <a:pt x="1" y="7739"/>
                    <a:pt x="1" y="7768"/>
                    <a:pt x="87" y="8027"/>
                  </a:cubicBezTo>
                  <a:cubicBezTo>
                    <a:pt x="87" y="8056"/>
                    <a:pt x="116" y="8142"/>
                    <a:pt x="116" y="8171"/>
                  </a:cubicBezTo>
                  <a:cubicBezTo>
                    <a:pt x="606" y="9179"/>
                    <a:pt x="951" y="9841"/>
                    <a:pt x="2334" y="11166"/>
                  </a:cubicBezTo>
                  <a:cubicBezTo>
                    <a:pt x="3987" y="12742"/>
                    <a:pt x="7059" y="14186"/>
                    <a:pt x="9519" y="14186"/>
                  </a:cubicBezTo>
                  <a:cubicBezTo>
                    <a:pt x="10701" y="14186"/>
                    <a:pt x="11742" y="13852"/>
                    <a:pt x="12415" y="13039"/>
                  </a:cubicBezTo>
                  <a:cubicBezTo>
                    <a:pt x="13539" y="11944"/>
                    <a:pt x="12934" y="9841"/>
                    <a:pt x="12127" y="8459"/>
                  </a:cubicBezTo>
                  <a:cubicBezTo>
                    <a:pt x="12104" y="8417"/>
                    <a:pt x="12079" y="8398"/>
                    <a:pt x="12049" y="8398"/>
                  </a:cubicBezTo>
                  <a:cubicBezTo>
                    <a:pt x="11894" y="8398"/>
                    <a:pt x="11600" y="8894"/>
                    <a:pt x="10658" y="9208"/>
                  </a:cubicBezTo>
                  <a:cubicBezTo>
                    <a:pt x="10240" y="9365"/>
                    <a:pt x="9832" y="9438"/>
                    <a:pt x="9439" y="9438"/>
                  </a:cubicBezTo>
                  <a:cubicBezTo>
                    <a:pt x="8183" y="9438"/>
                    <a:pt x="7091" y="8692"/>
                    <a:pt x="6366" y="7595"/>
                  </a:cubicBezTo>
                  <a:cubicBezTo>
                    <a:pt x="5214" y="5838"/>
                    <a:pt x="5330" y="4138"/>
                    <a:pt x="5214" y="3677"/>
                  </a:cubicBezTo>
                  <a:cubicBezTo>
                    <a:pt x="4984" y="2410"/>
                    <a:pt x="4581" y="1085"/>
                    <a:pt x="3457" y="336"/>
                  </a:cubicBezTo>
                  <a:cubicBezTo>
                    <a:pt x="3294" y="205"/>
                    <a:pt x="2935" y="0"/>
                    <a:pt x="2687" y="0"/>
                  </a:cubicBez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53"/>
            <p:cNvSpPr/>
            <p:nvPr/>
          </p:nvSpPr>
          <p:spPr>
            <a:xfrm>
              <a:off x="2911588" y="3664150"/>
              <a:ext cx="191125" cy="70650"/>
            </a:xfrm>
            <a:custGeom>
              <a:avLst/>
              <a:gdLst/>
              <a:ahLst/>
              <a:cxnLst/>
              <a:rect l="l" t="t" r="r" b="b"/>
              <a:pathLst>
                <a:path w="7645" h="2826" extrusionOk="0">
                  <a:moveTo>
                    <a:pt x="5296" y="1"/>
                  </a:moveTo>
                  <a:cubicBezTo>
                    <a:pt x="3643" y="1"/>
                    <a:pt x="1443" y="571"/>
                    <a:pt x="162" y="2373"/>
                  </a:cubicBezTo>
                  <a:cubicBezTo>
                    <a:pt x="0" y="2581"/>
                    <a:pt x="190" y="2826"/>
                    <a:pt x="391" y="2826"/>
                  </a:cubicBezTo>
                  <a:cubicBezTo>
                    <a:pt x="441" y="2826"/>
                    <a:pt x="491" y="2811"/>
                    <a:pt x="537" y="2777"/>
                  </a:cubicBezTo>
                  <a:cubicBezTo>
                    <a:pt x="3102" y="1107"/>
                    <a:pt x="5004" y="949"/>
                    <a:pt x="6161" y="949"/>
                  </a:cubicBezTo>
                  <a:cubicBezTo>
                    <a:pt x="6431" y="949"/>
                    <a:pt x="6660" y="958"/>
                    <a:pt x="6848" y="958"/>
                  </a:cubicBezTo>
                  <a:cubicBezTo>
                    <a:pt x="7176" y="958"/>
                    <a:pt x="7378" y="932"/>
                    <a:pt x="7450" y="789"/>
                  </a:cubicBezTo>
                  <a:cubicBezTo>
                    <a:pt x="7644" y="386"/>
                    <a:pt x="6655" y="1"/>
                    <a:pt x="52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53"/>
            <p:cNvSpPr/>
            <p:nvPr/>
          </p:nvSpPr>
          <p:spPr>
            <a:xfrm>
              <a:off x="3696113" y="3949300"/>
              <a:ext cx="71425" cy="131050"/>
            </a:xfrm>
            <a:custGeom>
              <a:avLst/>
              <a:gdLst/>
              <a:ahLst/>
              <a:cxnLst/>
              <a:rect l="l" t="t" r="r" b="b"/>
              <a:pathLst>
                <a:path w="2857" h="5242" extrusionOk="0">
                  <a:moveTo>
                    <a:pt x="2435" y="1"/>
                  </a:moveTo>
                  <a:cubicBezTo>
                    <a:pt x="2011" y="1"/>
                    <a:pt x="2387" y="1300"/>
                    <a:pt x="91" y="4909"/>
                  </a:cubicBezTo>
                  <a:cubicBezTo>
                    <a:pt x="1" y="5066"/>
                    <a:pt x="140" y="5242"/>
                    <a:pt x="315" y="5242"/>
                  </a:cubicBezTo>
                  <a:cubicBezTo>
                    <a:pt x="364" y="5242"/>
                    <a:pt x="415" y="5228"/>
                    <a:pt x="466" y="5197"/>
                  </a:cubicBezTo>
                  <a:cubicBezTo>
                    <a:pt x="1531" y="4361"/>
                    <a:pt x="2395" y="3036"/>
                    <a:pt x="2655" y="1625"/>
                  </a:cubicBezTo>
                  <a:cubicBezTo>
                    <a:pt x="2683" y="1308"/>
                    <a:pt x="2856" y="98"/>
                    <a:pt x="2511" y="12"/>
                  </a:cubicBezTo>
                  <a:cubicBezTo>
                    <a:pt x="2483" y="4"/>
                    <a:pt x="2458" y="1"/>
                    <a:pt x="24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53"/>
            <p:cNvSpPr/>
            <p:nvPr/>
          </p:nvSpPr>
          <p:spPr>
            <a:xfrm>
              <a:off x="2955963" y="3851225"/>
              <a:ext cx="102275" cy="75050"/>
            </a:xfrm>
            <a:custGeom>
              <a:avLst/>
              <a:gdLst/>
              <a:ahLst/>
              <a:cxnLst/>
              <a:rect l="l" t="t" r="r" b="b"/>
              <a:pathLst>
                <a:path w="4091" h="3002" extrusionOk="0">
                  <a:moveTo>
                    <a:pt x="1661" y="0"/>
                  </a:moveTo>
                  <a:cubicBezTo>
                    <a:pt x="1026" y="0"/>
                    <a:pt x="484" y="277"/>
                    <a:pt x="288" y="766"/>
                  </a:cubicBezTo>
                  <a:cubicBezTo>
                    <a:pt x="0" y="1486"/>
                    <a:pt x="547" y="2408"/>
                    <a:pt x="1498" y="2811"/>
                  </a:cubicBezTo>
                  <a:cubicBezTo>
                    <a:pt x="1811" y="2940"/>
                    <a:pt x="2130" y="3002"/>
                    <a:pt x="2429" y="3002"/>
                  </a:cubicBezTo>
                  <a:cubicBezTo>
                    <a:pt x="3064" y="3002"/>
                    <a:pt x="3606" y="2725"/>
                    <a:pt x="3802" y="2235"/>
                  </a:cubicBezTo>
                  <a:cubicBezTo>
                    <a:pt x="4090" y="1515"/>
                    <a:pt x="3572" y="565"/>
                    <a:pt x="2592" y="190"/>
                  </a:cubicBezTo>
                  <a:cubicBezTo>
                    <a:pt x="2279" y="61"/>
                    <a:pt x="1960" y="0"/>
                    <a:pt x="16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53"/>
            <p:cNvSpPr/>
            <p:nvPr/>
          </p:nvSpPr>
          <p:spPr>
            <a:xfrm>
              <a:off x="2793938" y="3585275"/>
              <a:ext cx="1000950" cy="765425"/>
            </a:xfrm>
            <a:custGeom>
              <a:avLst/>
              <a:gdLst/>
              <a:ahLst/>
              <a:cxnLst/>
              <a:rect l="l" t="t" r="r" b="b"/>
              <a:pathLst>
                <a:path w="40038" h="30617" extrusionOk="0">
                  <a:moveTo>
                    <a:pt x="19861" y="333"/>
                  </a:moveTo>
                  <a:cubicBezTo>
                    <a:pt x="21221" y="333"/>
                    <a:pt x="22143" y="715"/>
                    <a:pt x="22583" y="1525"/>
                  </a:cubicBezTo>
                  <a:cubicBezTo>
                    <a:pt x="22899" y="2101"/>
                    <a:pt x="22784" y="2677"/>
                    <a:pt x="22640" y="3339"/>
                  </a:cubicBezTo>
                  <a:cubicBezTo>
                    <a:pt x="22611" y="3426"/>
                    <a:pt x="22611" y="3541"/>
                    <a:pt x="22640" y="3570"/>
                  </a:cubicBezTo>
                  <a:cubicBezTo>
                    <a:pt x="22727" y="3656"/>
                    <a:pt x="22813" y="3656"/>
                    <a:pt x="23072" y="3656"/>
                  </a:cubicBezTo>
                  <a:cubicBezTo>
                    <a:pt x="23331" y="3656"/>
                    <a:pt x="23648" y="3656"/>
                    <a:pt x="24052" y="3771"/>
                  </a:cubicBezTo>
                  <a:cubicBezTo>
                    <a:pt x="25089" y="4002"/>
                    <a:pt x="26125" y="4722"/>
                    <a:pt x="25924" y="5788"/>
                  </a:cubicBezTo>
                  <a:cubicBezTo>
                    <a:pt x="25837" y="6133"/>
                    <a:pt x="25665" y="6306"/>
                    <a:pt x="25549" y="6450"/>
                  </a:cubicBezTo>
                  <a:cubicBezTo>
                    <a:pt x="25521" y="6508"/>
                    <a:pt x="25521" y="6536"/>
                    <a:pt x="25492" y="6565"/>
                  </a:cubicBezTo>
                  <a:cubicBezTo>
                    <a:pt x="25405" y="6652"/>
                    <a:pt x="25405" y="6709"/>
                    <a:pt x="25463" y="6796"/>
                  </a:cubicBezTo>
                  <a:cubicBezTo>
                    <a:pt x="25492" y="6882"/>
                    <a:pt x="25636" y="6940"/>
                    <a:pt x="25780" y="6997"/>
                  </a:cubicBezTo>
                  <a:cubicBezTo>
                    <a:pt x="25809" y="6997"/>
                    <a:pt x="25837" y="7026"/>
                    <a:pt x="25895" y="7026"/>
                  </a:cubicBezTo>
                  <a:cubicBezTo>
                    <a:pt x="26961" y="7458"/>
                    <a:pt x="27681" y="8294"/>
                    <a:pt x="27652" y="9100"/>
                  </a:cubicBezTo>
                  <a:cubicBezTo>
                    <a:pt x="27623" y="9705"/>
                    <a:pt x="27105" y="10166"/>
                    <a:pt x="26270" y="10396"/>
                  </a:cubicBezTo>
                  <a:cubicBezTo>
                    <a:pt x="26249" y="10403"/>
                    <a:pt x="26227" y="10407"/>
                    <a:pt x="26204" y="10407"/>
                  </a:cubicBezTo>
                  <a:cubicBezTo>
                    <a:pt x="26130" y="10407"/>
                    <a:pt x="26047" y="10369"/>
                    <a:pt x="25981" y="10281"/>
                  </a:cubicBezTo>
                  <a:lnTo>
                    <a:pt x="25953" y="10195"/>
                  </a:lnTo>
                  <a:cubicBezTo>
                    <a:pt x="25492" y="9619"/>
                    <a:pt x="25031" y="9100"/>
                    <a:pt x="24541" y="8553"/>
                  </a:cubicBezTo>
                  <a:cubicBezTo>
                    <a:pt x="22237" y="6104"/>
                    <a:pt x="19501" y="4146"/>
                    <a:pt x="16649" y="2994"/>
                  </a:cubicBezTo>
                  <a:cubicBezTo>
                    <a:pt x="15986" y="2706"/>
                    <a:pt x="14143" y="2187"/>
                    <a:pt x="13769" y="2129"/>
                  </a:cubicBezTo>
                  <a:cubicBezTo>
                    <a:pt x="14172" y="1813"/>
                    <a:pt x="16563" y="689"/>
                    <a:pt x="18780" y="401"/>
                  </a:cubicBezTo>
                  <a:cubicBezTo>
                    <a:pt x="19166" y="356"/>
                    <a:pt x="19527" y="333"/>
                    <a:pt x="19861" y="333"/>
                  </a:cubicBezTo>
                  <a:close/>
                  <a:moveTo>
                    <a:pt x="11333" y="2262"/>
                  </a:moveTo>
                  <a:cubicBezTo>
                    <a:pt x="13311" y="2262"/>
                    <a:pt x="16277" y="2768"/>
                    <a:pt x="19875" y="5096"/>
                  </a:cubicBezTo>
                  <a:cubicBezTo>
                    <a:pt x="22640" y="6882"/>
                    <a:pt x="25175" y="9388"/>
                    <a:pt x="26788" y="11980"/>
                  </a:cubicBezTo>
                  <a:cubicBezTo>
                    <a:pt x="28286" y="14342"/>
                    <a:pt x="28977" y="16647"/>
                    <a:pt x="29121" y="17914"/>
                  </a:cubicBezTo>
                  <a:cubicBezTo>
                    <a:pt x="29352" y="20046"/>
                    <a:pt x="28631" y="22062"/>
                    <a:pt x="27220" y="23243"/>
                  </a:cubicBezTo>
                  <a:cubicBezTo>
                    <a:pt x="26097" y="24222"/>
                    <a:pt x="24224" y="25000"/>
                    <a:pt x="22151" y="25374"/>
                  </a:cubicBezTo>
                  <a:cubicBezTo>
                    <a:pt x="21120" y="25551"/>
                    <a:pt x="20046" y="25638"/>
                    <a:pt x="18947" y="25638"/>
                  </a:cubicBezTo>
                  <a:cubicBezTo>
                    <a:pt x="16453" y="25638"/>
                    <a:pt x="13831" y="25188"/>
                    <a:pt x="11291" y="24309"/>
                  </a:cubicBezTo>
                  <a:cubicBezTo>
                    <a:pt x="7806" y="23128"/>
                    <a:pt x="4782" y="21198"/>
                    <a:pt x="2938" y="18980"/>
                  </a:cubicBezTo>
                  <a:cubicBezTo>
                    <a:pt x="1786" y="17597"/>
                    <a:pt x="1066" y="16186"/>
                    <a:pt x="778" y="14659"/>
                  </a:cubicBezTo>
                  <a:cubicBezTo>
                    <a:pt x="490" y="13161"/>
                    <a:pt x="605" y="11577"/>
                    <a:pt x="1152" y="9820"/>
                  </a:cubicBezTo>
                  <a:cubicBezTo>
                    <a:pt x="2506" y="5500"/>
                    <a:pt x="6308" y="2533"/>
                    <a:pt x="10831" y="2273"/>
                  </a:cubicBezTo>
                  <a:cubicBezTo>
                    <a:pt x="10990" y="2266"/>
                    <a:pt x="11158" y="2262"/>
                    <a:pt x="11333" y="2262"/>
                  </a:cubicBezTo>
                  <a:close/>
                  <a:moveTo>
                    <a:pt x="36247" y="12200"/>
                  </a:moveTo>
                  <a:cubicBezTo>
                    <a:pt x="37302" y="12200"/>
                    <a:pt x="38209" y="12532"/>
                    <a:pt x="38799" y="13190"/>
                  </a:cubicBezTo>
                  <a:cubicBezTo>
                    <a:pt x="39779" y="14285"/>
                    <a:pt x="39750" y="16013"/>
                    <a:pt x="38713" y="18087"/>
                  </a:cubicBezTo>
                  <a:cubicBezTo>
                    <a:pt x="38482" y="18519"/>
                    <a:pt x="38281" y="18836"/>
                    <a:pt x="38079" y="19124"/>
                  </a:cubicBezTo>
                  <a:cubicBezTo>
                    <a:pt x="37647" y="19815"/>
                    <a:pt x="37301" y="20334"/>
                    <a:pt x="37330" y="21371"/>
                  </a:cubicBezTo>
                  <a:cubicBezTo>
                    <a:pt x="37359" y="22523"/>
                    <a:pt x="37791" y="23243"/>
                    <a:pt x="38281" y="24049"/>
                  </a:cubicBezTo>
                  <a:cubicBezTo>
                    <a:pt x="38482" y="24453"/>
                    <a:pt x="38742" y="24885"/>
                    <a:pt x="38943" y="25374"/>
                  </a:cubicBezTo>
                  <a:cubicBezTo>
                    <a:pt x="39289" y="26123"/>
                    <a:pt x="39606" y="26930"/>
                    <a:pt x="39519" y="27765"/>
                  </a:cubicBezTo>
                  <a:cubicBezTo>
                    <a:pt x="39462" y="28860"/>
                    <a:pt x="38799" y="29609"/>
                    <a:pt x="37705" y="29983"/>
                  </a:cubicBezTo>
                  <a:cubicBezTo>
                    <a:pt x="37184" y="30151"/>
                    <a:pt x="36643" y="30222"/>
                    <a:pt x="36103" y="30222"/>
                  </a:cubicBezTo>
                  <a:cubicBezTo>
                    <a:pt x="34702" y="30222"/>
                    <a:pt x="33308" y="29749"/>
                    <a:pt x="32290" y="29292"/>
                  </a:cubicBezTo>
                  <a:cubicBezTo>
                    <a:pt x="30244" y="28341"/>
                    <a:pt x="28574" y="27016"/>
                    <a:pt x="27508" y="25403"/>
                  </a:cubicBezTo>
                  <a:cubicBezTo>
                    <a:pt x="27278" y="25086"/>
                    <a:pt x="26961" y="24395"/>
                    <a:pt x="26788" y="24021"/>
                  </a:cubicBezTo>
                  <a:cubicBezTo>
                    <a:pt x="26903" y="23992"/>
                    <a:pt x="27335" y="23675"/>
                    <a:pt x="27796" y="23214"/>
                  </a:cubicBezTo>
                  <a:cubicBezTo>
                    <a:pt x="29092" y="21860"/>
                    <a:pt x="29784" y="19671"/>
                    <a:pt x="29438" y="17741"/>
                  </a:cubicBezTo>
                  <a:cubicBezTo>
                    <a:pt x="29380" y="17309"/>
                    <a:pt x="29294" y="17021"/>
                    <a:pt x="29265" y="16820"/>
                  </a:cubicBezTo>
                  <a:cubicBezTo>
                    <a:pt x="29208" y="16532"/>
                    <a:pt x="29208" y="16503"/>
                    <a:pt x="29265" y="16387"/>
                  </a:cubicBezTo>
                  <a:cubicBezTo>
                    <a:pt x="30360" y="14746"/>
                    <a:pt x="32002" y="13421"/>
                    <a:pt x="33845" y="12701"/>
                  </a:cubicBezTo>
                  <a:cubicBezTo>
                    <a:pt x="34680" y="12366"/>
                    <a:pt x="35501" y="12200"/>
                    <a:pt x="36247" y="12200"/>
                  </a:cubicBezTo>
                  <a:close/>
                  <a:moveTo>
                    <a:pt x="19871" y="1"/>
                  </a:moveTo>
                  <a:cubicBezTo>
                    <a:pt x="19281" y="1"/>
                    <a:pt x="18694" y="74"/>
                    <a:pt x="18176" y="171"/>
                  </a:cubicBezTo>
                  <a:cubicBezTo>
                    <a:pt x="16620" y="459"/>
                    <a:pt x="14834" y="1121"/>
                    <a:pt x="13365" y="1928"/>
                  </a:cubicBezTo>
                  <a:cubicBezTo>
                    <a:pt x="13226" y="2005"/>
                    <a:pt x="13112" y="2033"/>
                    <a:pt x="12982" y="2033"/>
                  </a:cubicBezTo>
                  <a:cubicBezTo>
                    <a:pt x="12871" y="2033"/>
                    <a:pt x="12748" y="2012"/>
                    <a:pt x="12588" y="1985"/>
                  </a:cubicBezTo>
                  <a:cubicBezTo>
                    <a:pt x="12364" y="1965"/>
                    <a:pt x="12067" y="1945"/>
                    <a:pt x="11618" y="1945"/>
                  </a:cubicBezTo>
                  <a:cubicBezTo>
                    <a:pt x="11432" y="1945"/>
                    <a:pt x="11219" y="1948"/>
                    <a:pt x="10975" y="1957"/>
                  </a:cubicBezTo>
                  <a:cubicBezTo>
                    <a:pt x="7748" y="2129"/>
                    <a:pt x="4810" y="3598"/>
                    <a:pt x="2852" y="6104"/>
                  </a:cubicBezTo>
                  <a:cubicBezTo>
                    <a:pt x="893" y="8495"/>
                    <a:pt x="0" y="11577"/>
                    <a:pt x="432" y="14342"/>
                  </a:cubicBezTo>
                  <a:cubicBezTo>
                    <a:pt x="720" y="16243"/>
                    <a:pt x="1642" y="18058"/>
                    <a:pt x="3169" y="19700"/>
                  </a:cubicBezTo>
                  <a:cubicBezTo>
                    <a:pt x="4522" y="21169"/>
                    <a:pt x="6395" y="22552"/>
                    <a:pt x="8613" y="23589"/>
                  </a:cubicBezTo>
                  <a:cubicBezTo>
                    <a:pt x="11435" y="24971"/>
                    <a:pt x="14748" y="25835"/>
                    <a:pt x="17888" y="25979"/>
                  </a:cubicBezTo>
                  <a:cubicBezTo>
                    <a:pt x="18272" y="25999"/>
                    <a:pt x="18652" y="26009"/>
                    <a:pt x="19025" y="26009"/>
                  </a:cubicBezTo>
                  <a:cubicBezTo>
                    <a:pt x="21867" y="26009"/>
                    <a:pt x="24367" y="25432"/>
                    <a:pt x="26327" y="24337"/>
                  </a:cubicBezTo>
                  <a:lnTo>
                    <a:pt x="26356" y="24309"/>
                  </a:lnTo>
                  <a:cubicBezTo>
                    <a:pt x="26437" y="24268"/>
                    <a:pt x="26476" y="24227"/>
                    <a:pt x="26501" y="24227"/>
                  </a:cubicBezTo>
                  <a:cubicBezTo>
                    <a:pt x="26512" y="24227"/>
                    <a:pt x="26520" y="24234"/>
                    <a:pt x="26529" y="24251"/>
                  </a:cubicBezTo>
                  <a:lnTo>
                    <a:pt x="26615" y="24309"/>
                  </a:lnTo>
                  <a:cubicBezTo>
                    <a:pt x="26644" y="24395"/>
                    <a:pt x="26673" y="24424"/>
                    <a:pt x="26673" y="24481"/>
                  </a:cubicBezTo>
                  <a:cubicBezTo>
                    <a:pt x="27047" y="25259"/>
                    <a:pt x="27364" y="25979"/>
                    <a:pt x="28516" y="27131"/>
                  </a:cubicBezTo>
                  <a:cubicBezTo>
                    <a:pt x="29784" y="28428"/>
                    <a:pt x="31656" y="29522"/>
                    <a:pt x="33471" y="30156"/>
                  </a:cubicBezTo>
                  <a:cubicBezTo>
                    <a:pt x="34450" y="30473"/>
                    <a:pt x="35343" y="30617"/>
                    <a:pt x="36207" y="30617"/>
                  </a:cubicBezTo>
                  <a:cubicBezTo>
                    <a:pt x="37186" y="30617"/>
                    <a:pt x="38022" y="30386"/>
                    <a:pt x="38713" y="30012"/>
                  </a:cubicBezTo>
                  <a:cubicBezTo>
                    <a:pt x="39491" y="29493"/>
                    <a:pt x="40009" y="28658"/>
                    <a:pt x="40038" y="27708"/>
                  </a:cubicBezTo>
                  <a:cubicBezTo>
                    <a:pt x="39951" y="26699"/>
                    <a:pt x="39577" y="25749"/>
                    <a:pt x="39231" y="25000"/>
                  </a:cubicBezTo>
                  <a:cubicBezTo>
                    <a:pt x="39001" y="24510"/>
                    <a:pt x="38770" y="24107"/>
                    <a:pt x="38569" y="23790"/>
                  </a:cubicBezTo>
                  <a:cubicBezTo>
                    <a:pt x="38194" y="23214"/>
                    <a:pt x="37935" y="22724"/>
                    <a:pt x="37791" y="21975"/>
                  </a:cubicBezTo>
                  <a:cubicBezTo>
                    <a:pt x="37561" y="20650"/>
                    <a:pt x="38022" y="19930"/>
                    <a:pt x="38367" y="19383"/>
                  </a:cubicBezTo>
                  <a:cubicBezTo>
                    <a:pt x="38454" y="19326"/>
                    <a:pt x="38482" y="19210"/>
                    <a:pt x="38569" y="19124"/>
                  </a:cubicBezTo>
                  <a:cubicBezTo>
                    <a:pt x="39462" y="17684"/>
                    <a:pt x="39894" y="16359"/>
                    <a:pt x="39923" y="15207"/>
                  </a:cubicBezTo>
                  <a:cubicBezTo>
                    <a:pt x="39951" y="14170"/>
                    <a:pt x="39606" y="13305"/>
                    <a:pt x="38914" y="12729"/>
                  </a:cubicBezTo>
                  <a:cubicBezTo>
                    <a:pt x="38277" y="12163"/>
                    <a:pt x="37349" y="11848"/>
                    <a:pt x="36306" y="11848"/>
                  </a:cubicBezTo>
                  <a:cubicBezTo>
                    <a:pt x="36076" y="11848"/>
                    <a:pt x="35841" y="11863"/>
                    <a:pt x="35602" y="11894"/>
                  </a:cubicBezTo>
                  <a:cubicBezTo>
                    <a:pt x="34162" y="12067"/>
                    <a:pt x="32693" y="12729"/>
                    <a:pt x="31281" y="13795"/>
                  </a:cubicBezTo>
                  <a:cubicBezTo>
                    <a:pt x="30100" y="14746"/>
                    <a:pt x="29582" y="15466"/>
                    <a:pt x="29352" y="15783"/>
                  </a:cubicBezTo>
                  <a:cubicBezTo>
                    <a:pt x="29236" y="15927"/>
                    <a:pt x="29150" y="16042"/>
                    <a:pt x="29121" y="16042"/>
                  </a:cubicBezTo>
                  <a:cubicBezTo>
                    <a:pt x="29092" y="16042"/>
                    <a:pt x="29064" y="15898"/>
                    <a:pt x="28977" y="15667"/>
                  </a:cubicBezTo>
                  <a:cubicBezTo>
                    <a:pt x="28775" y="15034"/>
                    <a:pt x="28257" y="13507"/>
                    <a:pt x="26385" y="10771"/>
                  </a:cubicBezTo>
                  <a:cubicBezTo>
                    <a:pt x="26385" y="10742"/>
                    <a:pt x="26356" y="10742"/>
                    <a:pt x="26356" y="10713"/>
                  </a:cubicBezTo>
                  <a:cubicBezTo>
                    <a:pt x="26356" y="10684"/>
                    <a:pt x="26414" y="10684"/>
                    <a:pt x="26529" y="10627"/>
                  </a:cubicBezTo>
                  <a:cubicBezTo>
                    <a:pt x="26702" y="10598"/>
                    <a:pt x="26990" y="10483"/>
                    <a:pt x="27335" y="10252"/>
                  </a:cubicBezTo>
                  <a:cubicBezTo>
                    <a:pt x="27825" y="9849"/>
                    <a:pt x="28055" y="9302"/>
                    <a:pt x="27969" y="8726"/>
                  </a:cubicBezTo>
                  <a:cubicBezTo>
                    <a:pt x="27911" y="8265"/>
                    <a:pt x="27566" y="7314"/>
                    <a:pt x="25953" y="6652"/>
                  </a:cubicBezTo>
                  <a:cubicBezTo>
                    <a:pt x="25924" y="6652"/>
                    <a:pt x="25895" y="6594"/>
                    <a:pt x="25895" y="6594"/>
                  </a:cubicBezTo>
                  <a:cubicBezTo>
                    <a:pt x="25895" y="6565"/>
                    <a:pt x="25924" y="6536"/>
                    <a:pt x="25953" y="6508"/>
                  </a:cubicBezTo>
                  <a:cubicBezTo>
                    <a:pt x="26039" y="6392"/>
                    <a:pt x="26183" y="6162"/>
                    <a:pt x="26241" y="5788"/>
                  </a:cubicBezTo>
                  <a:cubicBezTo>
                    <a:pt x="26471" y="4693"/>
                    <a:pt x="25521" y="3858"/>
                    <a:pt x="24512" y="3541"/>
                  </a:cubicBezTo>
                  <a:cubicBezTo>
                    <a:pt x="23879" y="3339"/>
                    <a:pt x="23476" y="3339"/>
                    <a:pt x="23245" y="3339"/>
                  </a:cubicBezTo>
                  <a:cubicBezTo>
                    <a:pt x="23159" y="3339"/>
                    <a:pt x="23072" y="3339"/>
                    <a:pt x="23043" y="3282"/>
                  </a:cubicBezTo>
                  <a:cubicBezTo>
                    <a:pt x="23015" y="3253"/>
                    <a:pt x="23043" y="3166"/>
                    <a:pt x="23072" y="3080"/>
                  </a:cubicBezTo>
                  <a:cubicBezTo>
                    <a:pt x="23303" y="2216"/>
                    <a:pt x="23101" y="1381"/>
                    <a:pt x="22525" y="833"/>
                  </a:cubicBezTo>
                  <a:cubicBezTo>
                    <a:pt x="21841" y="203"/>
                    <a:pt x="20853" y="1"/>
                    <a:pt x="198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53"/>
            <p:cNvSpPr/>
            <p:nvPr/>
          </p:nvSpPr>
          <p:spPr>
            <a:xfrm>
              <a:off x="3112213" y="3662800"/>
              <a:ext cx="46825" cy="236400"/>
            </a:xfrm>
            <a:custGeom>
              <a:avLst/>
              <a:gdLst/>
              <a:ahLst/>
              <a:cxnLst/>
              <a:rect l="l" t="t" r="r" b="b"/>
              <a:pathLst>
                <a:path w="1873" h="9456" extrusionOk="0">
                  <a:moveTo>
                    <a:pt x="924" y="0"/>
                  </a:moveTo>
                  <a:cubicBezTo>
                    <a:pt x="904" y="0"/>
                    <a:pt x="884" y="3"/>
                    <a:pt x="865" y="8"/>
                  </a:cubicBezTo>
                  <a:cubicBezTo>
                    <a:pt x="778" y="37"/>
                    <a:pt x="692" y="152"/>
                    <a:pt x="721" y="267"/>
                  </a:cubicBezTo>
                  <a:cubicBezTo>
                    <a:pt x="1498" y="3349"/>
                    <a:pt x="1239" y="6431"/>
                    <a:pt x="58" y="9196"/>
                  </a:cubicBezTo>
                  <a:cubicBezTo>
                    <a:pt x="1" y="9254"/>
                    <a:pt x="58" y="9398"/>
                    <a:pt x="145" y="9456"/>
                  </a:cubicBezTo>
                  <a:lnTo>
                    <a:pt x="231" y="9456"/>
                  </a:lnTo>
                  <a:cubicBezTo>
                    <a:pt x="289" y="9456"/>
                    <a:pt x="375" y="9398"/>
                    <a:pt x="404" y="9340"/>
                  </a:cubicBezTo>
                  <a:cubicBezTo>
                    <a:pt x="1671" y="6489"/>
                    <a:pt x="1873" y="3320"/>
                    <a:pt x="1124" y="152"/>
                  </a:cubicBezTo>
                  <a:cubicBezTo>
                    <a:pt x="1100" y="56"/>
                    <a:pt x="1017" y="0"/>
                    <a:pt x="9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53"/>
            <p:cNvSpPr/>
            <p:nvPr/>
          </p:nvSpPr>
          <p:spPr>
            <a:xfrm>
              <a:off x="3529163" y="4203425"/>
              <a:ext cx="196600" cy="85350"/>
            </a:xfrm>
            <a:custGeom>
              <a:avLst/>
              <a:gdLst/>
              <a:ahLst/>
              <a:cxnLst/>
              <a:rect l="l" t="t" r="r" b="b"/>
              <a:pathLst>
                <a:path w="7864" h="3414" extrusionOk="0">
                  <a:moveTo>
                    <a:pt x="220" y="0"/>
                  </a:moveTo>
                  <a:cubicBezTo>
                    <a:pt x="166" y="0"/>
                    <a:pt x="115" y="15"/>
                    <a:pt x="87" y="43"/>
                  </a:cubicBezTo>
                  <a:cubicBezTo>
                    <a:pt x="0" y="130"/>
                    <a:pt x="0" y="274"/>
                    <a:pt x="87" y="332"/>
                  </a:cubicBezTo>
                  <a:cubicBezTo>
                    <a:pt x="1124" y="1397"/>
                    <a:pt x="2420" y="2261"/>
                    <a:pt x="3831" y="2809"/>
                  </a:cubicBezTo>
                  <a:cubicBezTo>
                    <a:pt x="4926" y="3183"/>
                    <a:pt x="6078" y="3414"/>
                    <a:pt x="7288" y="3414"/>
                  </a:cubicBezTo>
                  <a:lnTo>
                    <a:pt x="7633" y="3414"/>
                  </a:lnTo>
                  <a:cubicBezTo>
                    <a:pt x="7748" y="3414"/>
                    <a:pt x="7864" y="3298"/>
                    <a:pt x="7806" y="3183"/>
                  </a:cubicBezTo>
                  <a:cubicBezTo>
                    <a:pt x="7806" y="3083"/>
                    <a:pt x="7741" y="3005"/>
                    <a:pt x="7648" y="3005"/>
                  </a:cubicBezTo>
                  <a:cubicBezTo>
                    <a:pt x="7634" y="3005"/>
                    <a:pt x="7620" y="3007"/>
                    <a:pt x="7604" y="3010"/>
                  </a:cubicBezTo>
                  <a:cubicBezTo>
                    <a:pt x="7515" y="3012"/>
                    <a:pt x="7425" y="3013"/>
                    <a:pt x="7336" y="3013"/>
                  </a:cubicBezTo>
                  <a:cubicBezTo>
                    <a:pt x="6166" y="3013"/>
                    <a:pt x="5046" y="2836"/>
                    <a:pt x="3975" y="2434"/>
                  </a:cubicBezTo>
                  <a:cubicBezTo>
                    <a:pt x="2621" y="1916"/>
                    <a:pt x="1383" y="1109"/>
                    <a:pt x="375" y="43"/>
                  </a:cubicBezTo>
                  <a:cubicBezTo>
                    <a:pt x="331" y="15"/>
                    <a:pt x="274" y="0"/>
                    <a:pt x="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53"/>
            <p:cNvSpPr/>
            <p:nvPr/>
          </p:nvSpPr>
          <p:spPr>
            <a:xfrm>
              <a:off x="3553638" y="3945250"/>
              <a:ext cx="168525" cy="62675"/>
            </a:xfrm>
            <a:custGeom>
              <a:avLst/>
              <a:gdLst/>
              <a:ahLst/>
              <a:cxnLst/>
              <a:rect l="l" t="t" r="r" b="b"/>
              <a:pathLst>
                <a:path w="6741" h="2507" extrusionOk="0">
                  <a:moveTo>
                    <a:pt x="6481" y="1"/>
                  </a:moveTo>
                  <a:cubicBezTo>
                    <a:pt x="4292" y="87"/>
                    <a:pt x="1758" y="923"/>
                    <a:pt x="116" y="2133"/>
                  </a:cubicBezTo>
                  <a:cubicBezTo>
                    <a:pt x="0" y="2219"/>
                    <a:pt x="0" y="2305"/>
                    <a:pt x="58" y="2421"/>
                  </a:cubicBezTo>
                  <a:cubicBezTo>
                    <a:pt x="145" y="2507"/>
                    <a:pt x="173" y="2507"/>
                    <a:pt x="260" y="2507"/>
                  </a:cubicBezTo>
                  <a:cubicBezTo>
                    <a:pt x="289" y="2507"/>
                    <a:pt x="317" y="2507"/>
                    <a:pt x="346" y="2449"/>
                  </a:cubicBezTo>
                  <a:cubicBezTo>
                    <a:pt x="1988" y="1268"/>
                    <a:pt x="4379" y="491"/>
                    <a:pt x="6510" y="404"/>
                  </a:cubicBezTo>
                  <a:cubicBezTo>
                    <a:pt x="6625" y="404"/>
                    <a:pt x="6741" y="289"/>
                    <a:pt x="6683" y="203"/>
                  </a:cubicBezTo>
                  <a:cubicBezTo>
                    <a:pt x="6683" y="87"/>
                    <a:pt x="6597" y="1"/>
                    <a:pt x="64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53"/>
            <p:cNvSpPr/>
            <p:nvPr/>
          </p:nvSpPr>
          <p:spPr>
            <a:xfrm>
              <a:off x="2833538" y="3799625"/>
              <a:ext cx="100125" cy="76525"/>
            </a:xfrm>
            <a:custGeom>
              <a:avLst/>
              <a:gdLst/>
              <a:ahLst/>
              <a:cxnLst/>
              <a:rect l="l" t="t" r="r" b="b"/>
              <a:pathLst>
                <a:path w="4005" h="3061" extrusionOk="0">
                  <a:moveTo>
                    <a:pt x="375" y="0"/>
                  </a:moveTo>
                  <a:cubicBezTo>
                    <a:pt x="281" y="0"/>
                    <a:pt x="197" y="60"/>
                    <a:pt x="173" y="180"/>
                  </a:cubicBezTo>
                  <a:cubicBezTo>
                    <a:pt x="0" y="1160"/>
                    <a:pt x="346" y="2110"/>
                    <a:pt x="1124" y="2629"/>
                  </a:cubicBezTo>
                  <a:cubicBezTo>
                    <a:pt x="1498" y="2917"/>
                    <a:pt x="2017" y="3061"/>
                    <a:pt x="2478" y="3061"/>
                  </a:cubicBezTo>
                  <a:cubicBezTo>
                    <a:pt x="2938" y="3061"/>
                    <a:pt x="3428" y="2974"/>
                    <a:pt x="3860" y="2715"/>
                  </a:cubicBezTo>
                  <a:cubicBezTo>
                    <a:pt x="3947" y="2629"/>
                    <a:pt x="4004" y="2542"/>
                    <a:pt x="3918" y="2427"/>
                  </a:cubicBezTo>
                  <a:cubicBezTo>
                    <a:pt x="3879" y="2350"/>
                    <a:pt x="3841" y="2312"/>
                    <a:pt x="3794" y="2312"/>
                  </a:cubicBezTo>
                  <a:cubicBezTo>
                    <a:pt x="3771" y="2312"/>
                    <a:pt x="3745" y="2321"/>
                    <a:pt x="3716" y="2341"/>
                  </a:cubicBezTo>
                  <a:cubicBezTo>
                    <a:pt x="3334" y="2553"/>
                    <a:pt x="2930" y="2661"/>
                    <a:pt x="2540" y="2661"/>
                  </a:cubicBezTo>
                  <a:cubicBezTo>
                    <a:pt x="2137" y="2661"/>
                    <a:pt x="1748" y="2546"/>
                    <a:pt x="1412" y="2312"/>
                  </a:cubicBezTo>
                  <a:cubicBezTo>
                    <a:pt x="749" y="1851"/>
                    <a:pt x="461" y="1102"/>
                    <a:pt x="605" y="267"/>
                  </a:cubicBezTo>
                  <a:cubicBezTo>
                    <a:pt x="634" y="152"/>
                    <a:pt x="576" y="36"/>
                    <a:pt x="432" y="8"/>
                  </a:cubicBezTo>
                  <a:cubicBezTo>
                    <a:pt x="413" y="3"/>
                    <a:pt x="394" y="0"/>
                    <a:pt x="3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53"/>
            <p:cNvSpPr/>
            <p:nvPr/>
          </p:nvSpPr>
          <p:spPr>
            <a:xfrm>
              <a:off x="2938663" y="3753000"/>
              <a:ext cx="76375" cy="54750"/>
            </a:xfrm>
            <a:custGeom>
              <a:avLst/>
              <a:gdLst/>
              <a:ahLst/>
              <a:cxnLst/>
              <a:rect l="l" t="t" r="r" b="b"/>
              <a:pathLst>
                <a:path w="3055" h="2190" extrusionOk="0">
                  <a:moveTo>
                    <a:pt x="470" y="0"/>
                  </a:moveTo>
                  <a:cubicBezTo>
                    <a:pt x="404" y="0"/>
                    <a:pt x="346" y="39"/>
                    <a:pt x="289" y="116"/>
                  </a:cubicBezTo>
                  <a:cubicBezTo>
                    <a:pt x="1" y="548"/>
                    <a:pt x="1" y="1181"/>
                    <a:pt x="318" y="1613"/>
                  </a:cubicBezTo>
                  <a:cubicBezTo>
                    <a:pt x="577" y="1988"/>
                    <a:pt x="923" y="2161"/>
                    <a:pt x="1383" y="2189"/>
                  </a:cubicBezTo>
                  <a:lnTo>
                    <a:pt x="1441" y="2189"/>
                  </a:lnTo>
                  <a:cubicBezTo>
                    <a:pt x="1988" y="2189"/>
                    <a:pt x="2593" y="1901"/>
                    <a:pt x="2996" y="1469"/>
                  </a:cubicBezTo>
                  <a:cubicBezTo>
                    <a:pt x="3054" y="1412"/>
                    <a:pt x="3054" y="1268"/>
                    <a:pt x="2968" y="1181"/>
                  </a:cubicBezTo>
                  <a:cubicBezTo>
                    <a:pt x="2916" y="1142"/>
                    <a:pt x="2858" y="1127"/>
                    <a:pt x="2802" y="1127"/>
                  </a:cubicBezTo>
                  <a:cubicBezTo>
                    <a:pt x="2734" y="1127"/>
                    <a:pt x="2669" y="1150"/>
                    <a:pt x="2622" y="1181"/>
                  </a:cubicBezTo>
                  <a:cubicBezTo>
                    <a:pt x="2335" y="1521"/>
                    <a:pt x="1882" y="1765"/>
                    <a:pt x="1500" y="1765"/>
                  </a:cubicBezTo>
                  <a:cubicBezTo>
                    <a:pt x="1460" y="1765"/>
                    <a:pt x="1421" y="1763"/>
                    <a:pt x="1383" y="1757"/>
                  </a:cubicBezTo>
                  <a:cubicBezTo>
                    <a:pt x="1038" y="1757"/>
                    <a:pt x="836" y="1613"/>
                    <a:pt x="663" y="1383"/>
                  </a:cubicBezTo>
                  <a:cubicBezTo>
                    <a:pt x="433" y="1095"/>
                    <a:pt x="433" y="605"/>
                    <a:pt x="663" y="317"/>
                  </a:cubicBezTo>
                  <a:cubicBezTo>
                    <a:pt x="721" y="231"/>
                    <a:pt x="692" y="116"/>
                    <a:pt x="577" y="29"/>
                  </a:cubicBezTo>
                  <a:cubicBezTo>
                    <a:pt x="538" y="10"/>
                    <a:pt x="503" y="0"/>
                    <a:pt x="4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53"/>
            <p:cNvSpPr/>
            <p:nvPr/>
          </p:nvSpPr>
          <p:spPr>
            <a:xfrm>
              <a:off x="3562288" y="4135825"/>
              <a:ext cx="128925" cy="44925"/>
            </a:xfrm>
            <a:custGeom>
              <a:avLst/>
              <a:gdLst/>
              <a:ahLst/>
              <a:cxnLst/>
              <a:rect l="l" t="t" r="r" b="b"/>
              <a:pathLst>
                <a:path w="5157" h="1797" extrusionOk="0">
                  <a:moveTo>
                    <a:pt x="289" y="0"/>
                  </a:moveTo>
                  <a:cubicBezTo>
                    <a:pt x="205" y="0"/>
                    <a:pt x="130" y="33"/>
                    <a:pt x="87" y="98"/>
                  </a:cubicBezTo>
                  <a:cubicBezTo>
                    <a:pt x="0" y="213"/>
                    <a:pt x="58" y="328"/>
                    <a:pt x="144" y="386"/>
                  </a:cubicBezTo>
                  <a:cubicBezTo>
                    <a:pt x="1556" y="1106"/>
                    <a:pt x="3111" y="1567"/>
                    <a:pt x="4897" y="1797"/>
                  </a:cubicBezTo>
                  <a:lnTo>
                    <a:pt x="4954" y="1797"/>
                  </a:lnTo>
                  <a:cubicBezTo>
                    <a:pt x="5041" y="1797"/>
                    <a:pt x="5127" y="1711"/>
                    <a:pt x="5156" y="1624"/>
                  </a:cubicBezTo>
                  <a:cubicBezTo>
                    <a:pt x="5156" y="1509"/>
                    <a:pt x="5098" y="1394"/>
                    <a:pt x="4983" y="1394"/>
                  </a:cubicBezTo>
                  <a:cubicBezTo>
                    <a:pt x="3197" y="1163"/>
                    <a:pt x="1700" y="731"/>
                    <a:pt x="375" y="11"/>
                  </a:cubicBezTo>
                  <a:cubicBezTo>
                    <a:pt x="346" y="4"/>
                    <a:pt x="317" y="0"/>
                    <a:pt x="2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53"/>
            <p:cNvSpPr/>
            <p:nvPr/>
          </p:nvSpPr>
          <p:spPr>
            <a:xfrm>
              <a:off x="3560838" y="4042075"/>
              <a:ext cx="126050" cy="29225"/>
            </a:xfrm>
            <a:custGeom>
              <a:avLst/>
              <a:gdLst/>
              <a:ahLst/>
              <a:cxnLst/>
              <a:rect l="l" t="t" r="r" b="b"/>
              <a:pathLst>
                <a:path w="5042" h="1169" extrusionOk="0">
                  <a:moveTo>
                    <a:pt x="3539" y="0"/>
                  </a:moveTo>
                  <a:cubicBezTo>
                    <a:pt x="2329" y="0"/>
                    <a:pt x="1182" y="265"/>
                    <a:pt x="145" y="794"/>
                  </a:cubicBezTo>
                  <a:cubicBezTo>
                    <a:pt x="29" y="823"/>
                    <a:pt x="1" y="967"/>
                    <a:pt x="29" y="1082"/>
                  </a:cubicBezTo>
                  <a:cubicBezTo>
                    <a:pt x="58" y="1140"/>
                    <a:pt x="145" y="1169"/>
                    <a:pt x="202" y="1169"/>
                  </a:cubicBezTo>
                  <a:cubicBezTo>
                    <a:pt x="260" y="1140"/>
                    <a:pt x="289" y="1140"/>
                    <a:pt x="317" y="1140"/>
                  </a:cubicBezTo>
                  <a:cubicBezTo>
                    <a:pt x="1328" y="656"/>
                    <a:pt x="2385" y="402"/>
                    <a:pt x="3522" y="402"/>
                  </a:cubicBezTo>
                  <a:cubicBezTo>
                    <a:pt x="3940" y="402"/>
                    <a:pt x="4369" y="436"/>
                    <a:pt x="4811" y="506"/>
                  </a:cubicBezTo>
                  <a:cubicBezTo>
                    <a:pt x="4926" y="506"/>
                    <a:pt x="5041" y="420"/>
                    <a:pt x="5041" y="333"/>
                  </a:cubicBezTo>
                  <a:cubicBezTo>
                    <a:pt x="5041" y="218"/>
                    <a:pt x="4955" y="103"/>
                    <a:pt x="4868" y="103"/>
                  </a:cubicBezTo>
                  <a:cubicBezTo>
                    <a:pt x="4419" y="34"/>
                    <a:pt x="3975" y="0"/>
                    <a:pt x="35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53"/>
            <p:cNvSpPr/>
            <p:nvPr/>
          </p:nvSpPr>
          <p:spPr>
            <a:xfrm>
              <a:off x="3221663" y="3620425"/>
              <a:ext cx="106600" cy="20250"/>
            </a:xfrm>
            <a:custGeom>
              <a:avLst/>
              <a:gdLst/>
              <a:ahLst/>
              <a:cxnLst/>
              <a:rect l="l" t="t" r="r" b="b"/>
              <a:pathLst>
                <a:path w="4264" h="810" extrusionOk="0">
                  <a:moveTo>
                    <a:pt x="2506" y="0"/>
                  </a:moveTo>
                  <a:cubicBezTo>
                    <a:pt x="1817" y="0"/>
                    <a:pt x="978" y="100"/>
                    <a:pt x="145" y="435"/>
                  </a:cubicBezTo>
                  <a:cubicBezTo>
                    <a:pt x="30" y="493"/>
                    <a:pt x="1" y="637"/>
                    <a:pt x="30" y="695"/>
                  </a:cubicBezTo>
                  <a:cubicBezTo>
                    <a:pt x="58" y="752"/>
                    <a:pt x="145" y="810"/>
                    <a:pt x="202" y="810"/>
                  </a:cubicBezTo>
                  <a:lnTo>
                    <a:pt x="260" y="810"/>
                  </a:lnTo>
                  <a:cubicBezTo>
                    <a:pt x="1029" y="480"/>
                    <a:pt x="1808" y="384"/>
                    <a:pt x="2453" y="384"/>
                  </a:cubicBezTo>
                  <a:cubicBezTo>
                    <a:pt x="3330" y="384"/>
                    <a:pt x="3959" y="563"/>
                    <a:pt x="3976" y="579"/>
                  </a:cubicBezTo>
                  <a:cubicBezTo>
                    <a:pt x="4001" y="592"/>
                    <a:pt x="4026" y="598"/>
                    <a:pt x="4051" y="598"/>
                  </a:cubicBezTo>
                  <a:cubicBezTo>
                    <a:pt x="4137" y="598"/>
                    <a:pt x="4213" y="525"/>
                    <a:pt x="4235" y="435"/>
                  </a:cubicBezTo>
                  <a:cubicBezTo>
                    <a:pt x="4264" y="349"/>
                    <a:pt x="4206" y="234"/>
                    <a:pt x="4091" y="205"/>
                  </a:cubicBezTo>
                  <a:cubicBezTo>
                    <a:pt x="4058" y="172"/>
                    <a:pt x="3412" y="0"/>
                    <a:pt x="25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53"/>
            <p:cNvSpPr/>
            <p:nvPr/>
          </p:nvSpPr>
          <p:spPr>
            <a:xfrm>
              <a:off x="3328238" y="3700500"/>
              <a:ext cx="92925" cy="16525"/>
            </a:xfrm>
            <a:custGeom>
              <a:avLst/>
              <a:gdLst/>
              <a:ahLst/>
              <a:cxnLst/>
              <a:rect l="l" t="t" r="r" b="b"/>
              <a:pathLst>
                <a:path w="3717" h="661" extrusionOk="0">
                  <a:moveTo>
                    <a:pt x="2081" y="0"/>
                  </a:moveTo>
                  <a:cubicBezTo>
                    <a:pt x="1437" y="0"/>
                    <a:pt x="796" y="102"/>
                    <a:pt x="174" y="314"/>
                  </a:cubicBezTo>
                  <a:cubicBezTo>
                    <a:pt x="58" y="314"/>
                    <a:pt x="1" y="401"/>
                    <a:pt x="58" y="516"/>
                  </a:cubicBezTo>
                  <a:cubicBezTo>
                    <a:pt x="87" y="602"/>
                    <a:pt x="145" y="660"/>
                    <a:pt x="231" y="660"/>
                  </a:cubicBezTo>
                  <a:lnTo>
                    <a:pt x="289" y="660"/>
                  </a:lnTo>
                  <a:cubicBezTo>
                    <a:pt x="859" y="481"/>
                    <a:pt x="1458" y="394"/>
                    <a:pt x="2058" y="394"/>
                  </a:cubicBezTo>
                  <a:cubicBezTo>
                    <a:pt x="2518" y="394"/>
                    <a:pt x="2978" y="445"/>
                    <a:pt x="3428" y="545"/>
                  </a:cubicBezTo>
                  <a:cubicBezTo>
                    <a:pt x="3454" y="558"/>
                    <a:pt x="3478" y="563"/>
                    <a:pt x="3500" y="563"/>
                  </a:cubicBezTo>
                  <a:cubicBezTo>
                    <a:pt x="3580" y="563"/>
                    <a:pt x="3643" y="491"/>
                    <a:pt x="3688" y="401"/>
                  </a:cubicBezTo>
                  <a:cubicBezTo>
                    <a:pt x="3717" y="314"/>
                    <a:pt x="3630" y="199"/>
                    <a:pt x="3544" y="170"/>
                  </a:cubicBezTo>
                  <a:cubicBezTo>
                    <a:pt x="3059" y="59"/>
                    <a:pt x="2569" y="0"/>
                    <a:pt x="2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53"/>
            <p:cNvSpPr/>
            <p:nvPr/>
          </p:nvSpPr>
          <p:spPr>
            <a:xfrm>
              <a:off x="3407463" y="3781725"/>
              <a:ext cx="59775" cy="14500"/>
            </a:xfrm>
            <a:custGeom>
              <a:avLst/>
              <a:gdLst/>
              <a:ahLst/>
              <a:cxnLst/>
              <a:rect l="l" t="t" r="r" b="b"/>
              <a:pathLst>
                <a:path w="2391" h="580" extrusionOk="0">
                  <a:moveTo>
                    <a:pt x="970" y="1"/>
                  </a:moveTo>
                  <a:cubicBezTo>
                    <a:pt x="680" y="1"/>
                    <a:pt x="379" y="38"/>
                    <a:pt x="115" y="147"/>
                  </a:cubicBezTo>
                  <a:cubicBezTo>
                    <a:pt x="87" y="176"/>
                    <a:pt x="0" y="292"/>
                    <a:pt x="58" y="407"/>
                  </a:cubicBezTo>
                  <a:cubicBezTo>
                    <a:pt x="80" y="495"/>
                    <a:pt x="152" y="532"/>
                    <a:pt x="224" y="532"/>
                  </a:cubicBezTo>
                  <a:cubicBezTo>
                    <a:pt x="246" y="532"/>
                    <a:pt x="268" y="529"/>
                    <a:pt x="288" y="522"/>
                  </a:cubicBezTo>
                  <a:cubicBezTo>
                    <a:pt x="492" y="437"/>
                    <a:pt x="732" y="407"/>
                    <a:pt x="971" y="407"/>
                  </a:cubicBezTo>
                  <a:cubicBezTo>
                    <a:pt x="1543" y="407"/>
                    <a:pt x="2103" y="580"/>
                    <a:pt x="2103" y="580"/>
                  </a:cubicBezTo>
                  <a:lnTo>
                    <a:pt x="2161" y="580"/>
                  </a:lnTo>
                  <a:cubicBezTo>
                    <a:pt x="2247" y="580"/>
                    <a:pt x="2362" y="522"/>
                    <a:pt x="2362" y="436"/>
                  </a:cubicBezTo>
                  <a:cubicBezTo>
                    <a:pt x="2391" y="320"/>
                    <a:pt x="2305" y="234"/>
                    <a:pt x="2189" y="176"/>
                  </a:cubicBezTo>
                  <a:cubicBezTo>
                    <a:pt x="2170" y="176"/>
                    <a:pt x="1597" y="1"/>
                    <a:pt x="9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53"/>
            <p:cNvSpPr/>
            <p:nvPr/>
          </p:nvSpPr>
          <p:spPr>
            <a:xfrm>
              <a:off x="3057488" y="4041950"/>
              <a:ext cx="128200" cy="117200"/>
            </a:xfrm>
            <a:custGeom>
              <a:avLst/>
              <a:gdLst/>
              <a:ahLst/>
              <a:cxnLst/>
              <a:rect l="l" t="t" r="r" b="b"/>
              <a:pathLst>
                <a:path w="5128" h="4688" extrusionOk="0">
                  <a:moveTo>
                    <a:pt x="277" y="0"/>
                  </a:moveTo>
                  <a:cubicBezTo>
                    <a:pt x="235" y="0"/>
                    <a:pt x="190" y="16"/>
                    <a:pt x="144" y="50"/>
                  </a:cubicBezTo>
                  <a:cubicBezTo>
                    <a:pt x="29" y="108"/>
                    <a:pt x="0" y="223"/>
                    <a:pt x="87" y="338"/>
                  </a:cubicBezTo>
                  <a:cubicBezTo>
                    <a:pt x="1124" y="2211"/>
                    <a:pt x="2766" y="3708"/>
                    <a:pt x="4782" y="4659"/>
                  </a:cubicBezTo>
                  <a:cubicBezTo>
                    <a:pt x="4840" y="4659"/>
                    <a:pt x="4868" y="4688"/>
                    <a:pt x="4868" y="4688"/>
                  </a:cubicBezTo>
                  <a:cubicBezTo>
                    <a:pt x="4926" y="4688"/>
                    <a:pt x="5012" y="4659"/>
                    <a:pt x="5041" y="4573"/>
                  </a:cubicBezTo>
                  <a:cubicBezTo>
                    <a:pt x="5128" y="4400"/>
                    <a:pt x="5070" y="4285"/>
                    <a:pt x="4984" y="4256"/>
                  </a:cubicBezTo>
                  <a:cubicBezTo>
                    <a:pt x="3054" y="3392"/>
                    <a:pt x="1441" y="1923"/>
                    <a:pt x="433" y="108"/>
                  </a:cubicBezTo>
                  <a:cubicBezTo>
                    <a:pt x="398" y="38"/>
                    <a:pt x="342" y="0"/>
                    <a:pt x="2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53"/>
            <p:cNvSpPr/>
            <p:nvPr/>
          </p:nvSpPr>
          <p:spPr>
            <a:xfrm>
              <a:off x="3081263" y="4016300"/>
              <a:ext cx="167075" cy="50675"/>
            </a:xfrm>
            <a:custGeom>
              <a:avLst/>
              <a:gdLst/>
              <a:ahLst/>
              <a:cxnLst/>
              <a:rect l="l" t="t" r="r" b="b"/>
              <a:pathLst>
                <a:path w="6683" h="2027" extrusionOk="0">
                  <a:moveTo>
                    <a:pt x="208" y="0"/>
                  </a:moveTo>
                  <a:cubicBezTo>
                    <a:pt x="123" y="0"/>
                    <a:pt x="51" y="38"/>
                    <a:pt x="29" y="126"/>
                  </a:cubicBezTo>
                  <a:cubicBezTo>
                    <a:pt x="0" y="241"/>
                    <a:pt x="29" y="356"/>
                    <a:pt x="144" y="385"/>
                  </a:cubicBezTo>
                  <a:cubicBezTo>
                    <a:pt x="1671" y="1105"/>
                    <a:pt x="4061" y="2027"/>
                    <a:pt x="6481" y="2027"/>
                  </a:cubicBezTo>
                  <a:cubicBezTo>
                    <a:pt x="6567" y="2027"/>
                    <a:pt x="6683" y="1940"/>
                    <a:pt x="6683" y="1825"/>
                  </a:cubicBezTo>
                  <a:cubicBezTo>
                    <a:pt x="6654" y="1710"/>
                    <a:pt x="6567" y="1652"/>
                    <a:pt x="6423" y="1652"/>
                  </a:cubicBezTo>
                  <a:cubicBezTo>
                    <a:pt x="4090" y="1595"/>
                    <a:pt x="1786" y="702"/>
                    <a:pt x="288" y="11"/>
                  </a:cubicBezTo>
                  <a:cubicBezTo>
                    <a:pt x="261" y="4"/>
                    <a:pt x="234" y="0"/>
                    <a:pt x="2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53"/>
            <p:cNvSpPr/>
            <p:nvPr/>
          </p:nvSpPr>
          <p:spPr>
            <a:xfrm>
              <a:off x="3078363" y="3943100"/>
              <a:ext cx="169250" cy="53325"/>
            </a:xfrm>
            <a:custGeom>
              <a:avLst/>
              <a:gdLst/>
              <a:ahLst/>
              <a:cxnLst/>
              <a:rect l="l" t="t" r="r" b="b"/>
              <a:pathLst>
                <a:path w="6770" h="2133" extrusionOk="0">
                  <a:moveTo>
                    <a:pt x="6539" y="1"/>
                  </a:moveTo>
                  <a:cubicBezTo>
                    <a:pt x="4293" y="1"/>
                    <a:pt x="2046" y="605"/>
                    <a:pt x="145" y="1729"/>
                  </a:cubicBezTo>
                  <a:cubicBezTo>
                    <a:pt x="30" y="1786"/>
                    <a:pt x="1" y="1902"/>
                    <a:pt x="58" y="2017"/>
                  </a:cubicBezTo>
                  <a:cubicBezTo>
                    <a:pt x="116" y="2074"/>
                    <a:pt x="174" y="2132"/>
                    <a:pt x="260" y="2132"/>
                  </a:cubicBezTo>
                  <a:cubicBezTo>
                    <a:pt x="289" y="2132"/>
                    <a:pt x="318" y="2132"/>
                    <a:pt x="346" y="2074"/>
                  </a:cubicBezTo>
                  <a:cubicBezTo>
                    <a:pt x="2219" y="1009"/>
                    <a:pt x="4350" y="433"/>
                    <a:pt x="6539" y="433"/>
                  </a:cubicBezTo>
                  <a:cubicBezTo>
                    <a:pt x="6655" y="433"/>
                    <a:pt x="6770" y="317"/>
                    <a:pt x="6770" y="202"/>
                  </a:cubicBezTo>
                  <a:cubicBezTo>
                    <a:pt x="6770" y="87"/>
                    <a:pt x="6655" y="1"/>
                    <a:pt x="65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53"/>
            <p:cNvSpPr/>
            <p:nvPr/>
          </p:nvSpPr>
          <p:spPr>
            <a:xfrm>
              <a:off x="3279988" y="3749200"/>
              <a:ext cx="49725" cy="107525"/>
            </a:xfrm>
            <a:custGeom>
              <a:avLst/>
              <a:gdLst/>
              <a:ahLst/>
              <a:cxnLst/>
              <a:rect l="l" t="t" r="r" b="b"/>
              <a:pathLst>
                <a:path w="1989" h="4301" extrusionOk="0">
                  <a:moveTo>
                    <a:pt x="230" y="1"/>
                  </a:moveTo>
                  <a:cubicBezTo>
                    <a:pt x="137" y="1"/>
                    <a:pt x="54" y="57"/>
                    <a:pt x="30" y="152"/>
                  </a:cubicBezTo>
                  <a:cubicBezTo>
                    <a:pt x="1" y="268"/>
                    <a:pt x="59" y="383"/>
                    <a:pt x="174" y="412"/>
                  </a:cubicBezTo>
                  <a:cubicBezTo>
                    <a:pt x="980" y="613"/>
                    <a:pt x="1585" y="1448"/>
                    <a:pt x="1499" y="2284"/>
                  </a:cubicBezTo>
                  <a:cubicBezTo>
                    <a:pt x="1470" y="3004"/>
                    <a:pt x="923" y="3666"/>
                    <a:pt x="203" y="3897"/>
                  </a:cubicBezTo>
                  <a:cubicBezTo>
                    <a:pt x="116" y="3926"/>
                    <a:pt x="30" y="4041"/>
                    <a:pt x="59" y="4156"/>
                  </a:cubicBezTo>
                  <a:cubicBezTo>
                    <a:pt x="116" y="4214"/>
                    <a:pt x="174" y="4300"/>
                    <a:pt x="260" y="4300"/>
                  </a:cubicBezTo>
                  <a:lnTo>
                    <a:pt x="318" y="4300"/>
                  </a:lnTo>
                  <a:cubicBezTo>
                    <a:pt x="1182" y="4041"/>
                    <a:pt x="1844" y="3206"/>
                    <a:pt x="1902" y="2313"/>
                  </a:cubicBezTo>
                  <a:cubicBezTo>
                    <a:pt x="1988" y="1304"/>
                    <a:pt x="1268" y="296"/>
                    <a:pt x="289" y="8"/>
                  </a:cubicBezTo>
                  <a:cubicBezTo>
                    <a:pt x="269" y="3"/>
                    <a:pt x="249"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53"/>
            <p:cNvSpPr/>
            <p:nvPr/>
          </p:nvSpPr>
          <p:spPr>
            <a:xfrm>
              <a:off x="3186388" y="3763625"/>
              <a:ext cx="49000" cy="107500"/>
            </a:xfrm>
            <a:custGeom>
              <a:avLst/>
              <a:gdLst/>
              <a:ahLst/>
              <a:cxnLst/>
              <a:rect l="l" t="t" r="r" b="b"/>
              <a:pathLst>
                <a:path w="1960" h="4300" extrusionOk="0">
                  <a:moveTo>
                    <a:pt x="230" y="0"/>
                  </a:moveTo>
                  <a:cubicBezTo>
                    <a:pt x="136" y="0"/>
                    <a:pt x="53" y="56"/>
                    <a:pt x="29" y="151"/>
                  </a:cubicBezTo>
                  <a:cubicBezTo>
                    <a:pt x="0" y="267"/>
                    <a:pt x="58" y="382"/>
                    <a:pt x="173" y="411"/>
                  </a:cubicBezTo>
                  <a:cubicBezTo>
                    <a:pt x="951" y="612"/>
                    <a:pt x="1585" y="1448"/>
                    <a:pt x="1498" y="2283"/>
                  </a:cubicBezTo>
                  <a:cubicBezTo>
                    <a:pt x="1469" y="3003"/>
                    <a:pt x="922" y="3665"/>
                    <a:pt x="202" y="3896"/>
                  </a:cubicBezTo>
                  <a:cubicBezTo>
                    <a:pt x="87" y="3925"/>
                    <a:pt x="29" y="4040"/>
                    <a:pt x="58" y="4155"/>
                  </a:cubicBezTo>
                  <a:cubicBezTo>
                    <a:pt x="87" y="4213"/>
                    <a:pt x="173" y="4299"/>
                    <a:pt x="231" y="4299"/>
                  </a:cubicBezTo>
                  <a:lnTo>
                    <a:pt x="317" y="4299"/>
                  </a:lnTo>
                  <a:cubicBezTo>
                    <a:pt x="1181" y="4040"/>
                    <a:pt x="1815" y="3205"/>
                    <a:pt x="1901" y="2312"/>
                  </a:cubicBezTo>
                  <a:cubicBezTo>
                    <a:pt x="1959" y="1275"/>
                    <a:pt x="1239" y="267"/>
                    <a:pt x="288" y="7"/>
                  </a:cubicBezTo>
                  <a:cubicBezTo>
                    <a:pt x="269" y="2"/>
                    <a:pt x="249" y="0"/>
                    <a:pt x="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53"/>
            <p:cNvSpPr/>
            <p:nvPr/>
          </p:nvSpPr>
          <p:spPr>
            <a:xfrm>
              <a:off x="3339038" y="4077625"/>
              <a:ext cx="49725" cy="107450"/>
            </a:xfrm>
            <a:custGeom>
              <a:avLst/>
              <a:gdLst/>
              <a:ahLst/>
              <a:cxnLst/>
              <a:rect l="l" t="t" r="r" b="b"/>
              <a:pathLst>
                <a:path w="1989" h="4298" extrusionOk="0">
                  <a:moveTo>
                    <a:pt x="253" y="0"/>
                  </a:moveTo>
                  <a:cubicBezTo>
                    <a:pt x="173" y="0"/>
                    <a:pt x="83" y="75"/>
                    <a:pt x="58" y="150"/>
                  </a:cubicBezTo>
                  <a:cubicBezTo>
                    <a:pt x="1" y="265"/>
                    <a:pt x="87" y="380"/>
                    <a:pt x="203" y="409"/>
                  </a:cubicBezTo>
                  <a:cubicBezTo>
                    <a:pt x="980" y="640"/>
                    <a:pt x="1585" y="1446"/>
                    <a:pt x="1527" y="2281"/>
                  </a:cubicBezTo>
                  <a:cubicBezTo>
                    <a:pt x="1499" y="3002"/>
                    <a:pt x="951" y="3693"/>
                    <a:pt x="231" y="3895"/>
                  </a:cubicBezTo>
                  <a:cubicBezTo>
                    <a:pt x="116" y="3952"/>
                    <a:pt x="58" y="4039"/>
                    <a:pt x="87" y="4154"/>
                  </a:cubicBezTo>
                  <a:cubicBezTo>
                    <a:pt x="116" y="4211"/>
                    <a:pt x="203" y="4298"/>
                    <a:pt x="260" y="4298"/>
                  </a:cubicBezTo>
                  <a:lnTo>
                    <a:pt x="347" y="4298"/>
                  </a:lnTo>
                  <a:cubicBezTo>
                    <a:pt x="1211" y="4039"/>
                    <a:pt x="1844" y="3203"/>
                    <a:pt x="1931" y="2310"/>
                  </a:cubicBezTo>
                  <a:cubicBezTo>
                    <a:pt x="1988" y="1273"/>
                    <a:pt x="1268" y="265"/>
                    <a:pt x="289" y="6"/>
                  </a:cubicBezTo>
                  <a:cubicBezTo>
                    <a:pt x="277" y="2"/>
                    <a:pt x="265" y="0"/>
                    <a:pt x="2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53"/>
            <p:cNvSpPr/>
            <p:nvPr/>
          </p:nvSpPr>
          <p:spPr>
            <a:xfrm>
              <a:off x="3319613" y="3942925"/>
              <a:ext cx="49700" cy="107500"/>
            </a:xfrm>
            <a:custGeom>
              <a:avLst/>
              <a:gdLst/>
              <a:ahLst/>
              <a:cxnLst/>
              <a:rect l="l" t="t" r="r" b="b"/>
              <a:pathLst>
                <a:path w="1988" h="4300" extrusionOk="0">
                  <a:moveTo>
                    <a:pt x="229" y="0"/>
                  </a:moveTo>
                  <a:cubicBezTo>
                    <a:pt x="136" y="0"/>
                    <a:pt x="53" y="56"/>
                    <a:pt x="29" y="152"/>
                  </a:cubicBezTo>
                  <a:cubicBezTo>
                    <a:pt x="0" y="267"/>
                    <a:pt x="58" y="353"/>
                    <a:pt x="173" y="411"/>
                  </a:cubicBezTo>
                  <a:cubicBezTo>
                    <a:pt x="980" y="612"/>
                    <a:pt x="1584" y="1448"/>
                    <a:pt x="1498" y="2283"/>
                  </a:cubicBezTo>
                  <a:cubicBezTo>
                    <a:pt x="1469" y="3003"/>
                    <a:pt x="922" y="3666"/>
                    <a:pt x="202" y="3896"/>
                  </a:cubicBezTo>
                  <a:cubicBezTo>
                    <a:pt x="115" y="3925"/>
                    <a:pt x="29" y="4040"/>
                    <a:pt x="58" y="4155"/>
                  </a:cubicBezTo>
                  <a:cubicBezTo>
                    <a:pt x="115" y="4213"/>
                    <a:pt x="173" y="4299"/>
                    <a:pt x="259" y="4299"/>
                  </a:cubicBezTo>
                  <a:lnTo>
                    <a:pt x="317" y="4299"/>
                  </a:lnTo>
                  <a:cubicBezTo>
                    <a:pt x="1181" y="4040"/>
                    <a:pt x="1844" y="3205"/>
                    <a:pt x="1901" y="2312"/>
                  </a:cubicBezTo>
                  <a:cubicBezTo>
                    <a:pt x="1988" y="1275"/>
                    <a:pt x="1268" y="267"/>
                    <a:pt x="288" y="8"/>
                  </a:cubicBezTo>
                  <a:cubicBezTo>
                    <a:pt x="268" y="3"/>
                    <a:pt x="249"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53"/>
            <p:cNvSpPr/>
            <p:nvPr/>
          </p:nvSpPr>
          <p:spPr>
            <a:xfrm>
              <a:off x="3381538" y="3848300"/>
              <a:ext cx="50425" cy="107075"/>
            </a:xfrm>
            <a:custGeom>
              <a:avLst/>
              <a:gdLst/>
              <a:ahLst/>
              <a:cxnLst/>
              <a:rect l="l" t="t" r="r" b="b"/>
              <a:pathLst>
                <a:path w="2017" h="4283" extrusionOk="0">
                  <a:moveTo>
                    <a:pt x="217" y="1"/>
                  </a:moveTo>
                  <a:cubicBezTo>
                    <a:pt x="137" y="1"/>
                    <a:pt x="74" y="73"/>
                    <a:pt x="29" y="163"/>
                  </a:cubicBezTo>
                  <a:cubicBezTo>
                    <a:pt x="0" y="250"/>
                    <a:pt x="87" y="365"/>
                    <a:pt x="173" y="394"/>
                  </a:cubicBezTo>
                  <a:cubicBezTo>
                    <a:pt x="980" y="624"/>
                    <a:pt x="1585" y="1431"/>
                    <a:pt x="1527" y="2266"/>
                  </a:cubicBezTo>
                  <a:cubicBezTo>
                    <a:pt x="1469" y="2986"/>
                    <a:pt x="951" y="3677"/>
                    <a:pt x="231" y="3879"/>
                  </a:cubicBezTo>
                  <a:cubicBezTo>
                    <a:pt x="116" y="3937"/>
                    <a:pt x="29" y="4023"/>
                    <a:pt x="87" y="4138"/>
                  </a:cubicBezTo>
                  <a:cubicBezTo>
                    <a:pt x="116" y="4225"/>
                    <a:pt x="173" y="4282"/>
                    <a:pt x="260" y="4282"/>
                  </a:cubicBezTo>
                  <a:lnTo>
                    <a:pt x="317" y="4282"/>
                  </a:lnTo>
                  <a:cubicBezTo>
                    <a:pt x="1181" y="4023"/>
                    <a:pt x="1844" y="3217"/>
                    <a:pt x="1901" y="2295"/>
                  </a:cubicBezTo>
                  <a:cubicBezTo>
                    <a:pt x="2017" y="1258"/>
                    <a:pt x="1296" y="250"/>
                    <a:pt x="288" y="19"/>
                  </a:cubicBezTo>
                  <a:cubicBezTo>
                    <a:pt x="263" y="7"/>
                    <a:pt x="239" y="1"/>
                    <a:pt x="2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53"/>
            <p:cNvSpPr/>
            <p:nvPr/>
          </p:nvSpPr>
          <p:spPr>
            <a:xfrm>
              <a:off x="3436263" y="4005600"/>
              <a:ext cx="49700" cy="107475"/>
            </a:xfrm>
            <a:custGeom>
              <a:avLst/>
              <a:gdLst/>
              <a:ahLst/>
              <a:cxnLst/>
              <a:rect l="l" t="t" r="r" b="b"/>
              <a:pathLst>
                <a:path w="1988" h="4299" extrusionOk="0">
                  <a:moveTo>
                    <a:pt x="252" y="1"/>
                  </a:moveTo>
                  <a:cubicBezTo>
                    <a:pt x="173" y="1"/>
                    <a:pt x="83" y="76"/>
                    <a:pt x="58" y="151"/>
                  </a:cubicBezTo>
                  <a:cubicBezTo>
                    <a:pt x="0" y="266"/>
                    <a:pt x="87" y="381"/>
                    <a:pt x="202" y="410"/>
                  </a:cubicBezTo>
                  <a:cubicBezTo>
                    <a:pt x="980" y="640"/>
                    <a:pt x="1585" y="1447"/>
                    <a:pt x="1527" y="2282"/>
                  </a:cubicBezTo>
                  <a:cubicBezTo>
                    <a:pt x="1498" y="3002"/>
                    <a:pt x="951" y="3693"/>
                    <a:pt x="231" y="3895"/>
                  </a:cubicBezTo>
                  <a:cubicBezTo>
                    <a:pt x="116" y="3953"/>
                    <a:pt x="58" y="4039"/>
                    <a:pt x="87" y="4154"/>
                  </a:cubicBezTo>
                  <a:cubicBezTo>
                    <a:pt x="116" y="4212"/>
                    <a:pt x="202" y="4298"/>
                    <a:pt x="260" y="4298"/>
                  </a:cubicBezTo>
                  <a:lnTo>
                    <a:pt x="346" y="4298"/>
                  </a:lnTo>
                  <a:cubicBezTo>
                    <a:pt x="1210" y="4039"/>
                    <a:pt x="1844" y="3204"/>
                    <a:pt x="1930" y="2311"/>
                  </a:cubicBezTo>
                  <a:cubicBezTo>
                    <a:pt x="1988" y="1274"/>
                    <a:pt x="1268" y="266"/>
                    <a:pt x="288" y="7"/>
                  </a:cubicBezTo>
                  <a:cubicBezTo>
                    <a:pt x="277" y="3"/>
                    <a:pt x="265" y="1"/>
                    <a:pt x="2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53"/>
            <p:cNvSpPr/>
            <p:nvPr/>
          </p:nvSpPr>
          <p:spPr>
            <a:xfrm>
              <a:off x="3009963" y="3900700"/>
              <a:ext cx="291675" cy="298775"/>
            </a:xfrm>
            <a:custGeom>
              <a:avLst/>
              <a:gdLst/>
              <a:ahLst/>
              <a:cxnLst/>
              <a:rect l="l" t="t" r="r" b="b"/>
              <a:pathLst>
                <a:path w="11667" h="11951" extrusionOk="0">
                  <a:moveTo>
                    <a:pt x="8217" y="451"/>
                  </a:moveTo>
                  <a:cubicBezTo>
                    <a:pt x="9136" y="451"/>
                    <a:pt x="9927" y="638"/>
                    <a:pt x="10485" y="1005"/>
                  </a:cubicBezTo>
                  <a:cubicBezTo>
                    <a:pt x="10975" y="1322"/>
                    <a:pt x="11148" y="1869"/>
                    <a:pt x="10946" y="2417"/>
                  </a:cubicBezTo>
                  <a:cubicBezTo>
                    <a:pt x="10427" y="3770"/>
                    <a:pt x="9074" y="4087"/>
                    <a:pt x="9074" y="4087"/>
                  </a:cubicBezTo>
                  <a:cubicBezTo>
                    <a:pt x="8958" y="4145"/>
                    <a:pt x="8930" y="4203"/>
                    <a:pt x="8930" y="4289"/>
                  </a:cubicBezTo>
                  <a:cubicBezTo>
                    <a:pt x="8930" y="4375"/>
                    <a:pt x="8987" y="4462"/>
                    <a:pt x="9074" y="4491"/>
                  </a:cubicBezTo>
                  <a:cubicBezTo>
                    <a:pt x="9995" y="4750"/>
                    <a:pt x="10860" y="5470"/>
                    <a:pt x="11061" y="6190"/>
                  </a:cubicBezTo>
                  <a:cubicBezTo>
                    <a:pt x="11205" y="6593"/>
                    <a:pt x="11090" y="6997"/>
                    <a:pt x="10773" y="7342"/>
                  </a:cubicBezTo>
                  <a:cubicBezTo>
                    <a:pt x="10053" y="8149"/>
                    <a:pt x="8786" y="8206"/>
                    <a:pt x="8094" y="8206"/>
                  </a:cubicBezTo>
                  <a:cubicBezTo>
                    <a:pt x="7950" y="8206"/>
                    <a:pt x="7835" y="8264"/>
                    <a:pt x="7835" y="8350"/>
                  </a:cubicBezTo>
                  <a:cubicBezTo>
                    <a:pt x="7778" y="8494"/>
                    <a:pt x="7893" y="8638"/>
                    <a:pt x="8037" y="8811"/>
                  </a:cubicBezTo>
                  <a:cubicBezTo>
                    <a:pt x="8181" y="9042"/>
                    <a:pt x="8411" y="9330"/>
                    <a:pt x="8555" y="9762"/>
                  </a:cubicBezTo>
                  <a:cubicBezTo>
                    <a:pt x="8699" y="10251"/>
                    <a:pt x="8613" y="10712"/>
                    <a:pt x="8210" y="11087"/>
                  </a:cubicBezTo>
                  <a:cubicBezTo>
                    <a:pt x="7896" y="11365"/>
                    <a:pt x="7394" y="11580"/>
                    <a:pt x="6722" y="11580"/>
                  </a:cubicBezTo>
                  <a:cubicBezTo>
                    <a:pt x="6281" y="11580"/>
                    <a:pt x="5767" y="11488"/>
                    <a:pt x="5185" y="11260"/>
                  </a:cubicBezTo>
                  <a:cubicBezTo>
                    <a:pt x="3774" y="10683"/>
                    <a:pt x="2449" y="9647"/>
                    <a:pt x="1585" y="8350"/>
                  </a:cubicBezTo>
                  <a:cubicBezTo>
                    <a:pt x="721" y="7054"/>
                    <a:pt x="432" y="5614"/>
                    <a:pt x="836" y="4462"/>
                  </a:cubicBezTo>
                  <a:cubicBezTo>
                    <a:pt x="1297" y="3079"/>
                    <a:pt x="3054" y="1725"/>
                    <a:pt x="5300" y="976"/>
                  </a:cubicBezTo>
                  <a:cubicBezTo>
                    <a:pt x="6331" y="624"/>
                    <a:pt x="7333" y="451"/>
                    <a:pt x="8217" y="451"/>
                  </a:cubicBezTo>
                  <a:close/>
                  <a:moveTo>
                    <a:pt x="8225" y="0"/>
                  </a:moveTo>
                  <a:cubicBezTo>
                    <a:pt x="7283" y="0"/>
                    <a:pt x="6219" y="181"/>
                    <a:pt x="5128" y="544"/>
                  </a:cubicBezTo>
                  <a:cubicBezTo>
                    <a:pt x="3284" y="1178"/>
                    <a:pt x="1037" y="2474"/>
                    <a:pt x="432" y="4289"/>
                  </a:cubicBezTo>
                  <a:cubicBezTo>
                    <a:pt x="0" y="5556"/>
                    <a:pt x="288" y="7083"/>
                    <a:pt x="1268" y="8523"/>
                  </a:cubicBezTo>
                  <a:cubicBezTo>
                    <a:pt x="2161" y="9906"/>
                    <a:pt x="3515" y="10972"/>
                    <a:pt x="5041" y="11605"/>
                  </a:cubicBezTo>
                  <a:cubicBezTo>
                    <a:pt x="5646" y="11836"/>
                    <a:pt x="6222" y="11951"/>
                    <a:pt x="6741" y="11951"/>
                  </a:cubicBezTo>
                  <a:cubicBezTo>
                    <a:pt x="7518" y="11951"/>
                    <a:pt x="8123" y="11692"/>
                    <a:pt x="8498" y="11346"/>
                  </a:cubicBezTo>
                  <a:cubicBezTo>
                    <a:pt x="8987" y="10885"/>
                    <a:pt x="9189" y="10223"/>
                    <a:pt x="8958" y="9589"/>
                  </a:cubicBezTo>
                  <a:cubicBezTo>
                    <a:pt x="8814" y="9157"/>
                    <a:pt x="8555" y="8782"/>
                    <a:pt x="8411" y="8581"/>
                  </a:cubicBezTo>
                  <a:cubicBezTo>
                    <a:pt x="9218" y="8581"/>
                    <a:pt x="10370" y="8379"/>
                    <a:pt x="11119" y="7601"/>
                  </a:cubicBezTo>
                  <a:cubicBezTo>
                    <a:pt x="11551" y="7141"/>
                    <a:pt x="11666" y="6593"/>
                    <a:pt x="11522" y="6046"/>
                  </a:cubicBezTo>
                  <a:cubicBezTo>
                    <a:pt x="11263" y="5355"/>
                    <a:pt x="10572" y="4692"/>
                    <a:pt x="9707" y="4289"/>
                  </a:cubicBezTo>
                  <a:cubicBezTo>
                    <a:pt x="10226" y="4030"/>
                    <a:pt x="10975" y="3511"/>
                    <a:pt x="11349" y="2532"/>
                  </a:cubicBezTo>
                  <a:cubicBezTo>
                    <a:pt x="11580" y="1812"/>
                    <a:pt x="11349" y="1034"/>
                    <a:pt x="10687" y="602"/>
                  </a:cubicBezTo>
                  <a:cubicBezTo>
                    <a:pt x="10080" y="202"/>
                    <a:pt x="9221" y="0"/>
                    <a:pt x="82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1" name="Google Shape;1891;p53"/>
          <p:cNvGrpSpPr/>
          <p:nvPr/>
        </p:nvGrpSpPr>
        <p:grpSpPr>
          <a:xfrm>
            <a:off x="1306020" y="1205006"/>
            <a:ext cx="233880" cy="217069"/>
            <a:chOff x="8656226" y="2547184"/>
            <a:chExt cx="234630" cy="217766"/>
          </a:xfrm>
        </p:grpSpPr>
        <p:sp>
          <p:nvSpPr>
            <p:cNvPr id="1892" name="Google Shape;1892;p53"/>
            <p:cNvSpPr/>
            <p:nvPr/>
          </p:nvSpPr>
          <p:spPr>
            <a:xfrm>
              <a:off x="8656234" y="2554313"/>
              <a:ext cx="222024" cy="203504"/>
            </a:xfrm>
            <a:custGeom>
              <a:avLst/>
              <a:gdLst/>
              <a:ahLst/>
              <a:cxnLst/>
              <a:rect l="l" t="t" r="r" b="b"/>
              <a:pathLst>
                <a:path w="7115" h="6521" extrusionOk="0">
                  <a:moveTo>
                    <a:pt x="4867" y="0"/>
                  </a:moveTo>
                  <a:cubicBezTo>
                    <a:pt x="4688" y="0"/>
                    <a:pt x="4495" y="57"/>
                    <a:pt x="4350" y="148"/>
                  </a:cubicBezTo>
                  <a:cubicBezTo>
                    <a:pt x="4004" y="321"/>
                    <a:pt x="3687" y="667"/>
                    <a:pt x="3514" y="1099"/>
                  </a:cubicBezTo>
                  <a:cubicBezTo>
                    <a:pt x="3514" y="1070"/>
                    <a:pt x="3457" y="1070"/>
                    <a:pt x="3457" y="1041"/>
                  </a:cubicBezTo>
                  <a:cubicBezTo>
                    <a:pt x="3103" y="500"/>
                    <a:pt x="2568" y="169"/>
                    <a:pt x="2103" y="169"/>
                  </a:cubicBezTo>
                  <a:cubicBezTo>
                    <a:pt x="1925" y="169"/>
                    <a:pt x="1757" y="217"/>
                    <a:pt x="1613" y="321"/>
                  </a:cubicBezTo>
                  <a:cubicBezTo>
                    <a:pt x="1095" y="638"/>
                    <a:pt x="1008" y="1444"/>
                    <a:pt x="1412" y="2164"/>
                  </a:cubicBezTo>
                  <a:cubicBezTo>
                    <a:pt x="663" y="2222"/>
                    <a:pt x="87" y="2625"/>
                    <a:pt x="58" y="3201"/>
                  </a:cubicBezTo>
                  <a:cubicBezTo>
                    <a:pt x="0" y="3864"/>
                    <a:pt x="692" y="4440"/>
                    <a:pt x="1556" y="4498"/>
                  </a:cubicBezTo>
                  <a:lnTo>
                    <a:pt x="1671" y="4498"/>
                  </a:lnTo>
                  <a:cubicBezTo>
                    <a:pt x="1527" y="4757"/>
                    <a:pt x="1412" y="5016"/>
                    <a:pt x="1383" y="5246"/>
                  </a:cubicBezTo>
                  <a:cubicBezTo>
                    <a:pt x="1296" y="5765"/>
                    <a:pt x="1440" y="6197"/>
                    <a:pt x="1815" y="6399"/>
                  </a:cubicBezTo>
                  <a:cubicBezTo>
                    <a:pt x="1958" y="6481"/>
                    <a:pt x="2118" y="6521"/>
                    <a:pt x="2286" y="6521"/>
                  </a:cubicBezTo>
                  <a:cubicBezTo>
                    <a:pt x="2761" y="6521"/>
                    <a:pt x="3296" y="6203"/>
                    <a:pt x="3658" y="5650"/>
                  </a:cubicBezTo>
                  <a:cubicBezTo>
                    <a:pt x="3687" y="5563"/>
                    <a:pt x="3716" y="5506"/>
                    <a:pt x="3774" y="5477"/>
                  </a:cubicBezTo>
                  <a:cubicBezTo>
                    <a:pt x="4117" y="5982"/>
                    <a:pt x="4617" y="6275"/>
                    <a:pt x="5064" y="6275"/>
                  </a:cubicBezTo>
                  <a:cubicBezTo>
                    <a:pt x="5254" y="6275"/>
                    <a:pt x="5434" y="6222"/>
                    <a:pt x="5588" y="6111"/>
                  </a:cubicBezTo>
                  <a:cubicBezTo>
                    <a:pt x="6107" y="5794"/>
                    <a:pt x="6164" y="4958"/>
                    <a:pt x="5732" y="4238"/>
                  </a:cubicBezTo>
                  <a:cubicBezTo>
                    <a:pt x="6539" y="4123"/>
                    <a:pt x="7115" y="3633"/>
                    <a:pt x="7057" y="3029"/>
                  </a:cubicBezTo>
                  <a:cubicBezTo>
                    <a:pt x="7086" y="2481"/>
                    <a:pt x="6424" y="2049"/>
                    <a:pt x="5646" y="2020"/>
                  </a:cubicBezTo>
                  <a:cubicBezTo>
                    <a:pt x="5963" y="1185"/>
                    <a:pt x="5732" y="321"/>
                    <a:pt x="5156" y="62"/>
                  </a:cubicBezTo>
                  <a:cubicBezTo>
                    <a:pt x="5072" y="19"/>
                    <a:pt x="4971" y="0"/>
                    <a:pt x="48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3" name="Google Shape;1893;p53"/>
            <p:cNvGrpSpPr/>
            <p:nvPr/>
          </p:nvGrpSpPr>
          <p:grpSpPr>
            <a:xfrm>
              <a:off x="8656226" y="2547184"/>
              <a:ext cx="234630" cy="217766"/>
              <a:chOff x="8205901" y="2931534"/>
              <a:chExt cx="234630" cy="217766"/>
            </a:xfrm>
          </p:grpSpPr>
          <p:sp>
            <p:nvSpPr>
              <p:cNvPr id="1894" name="Google Shape;1894;p53"/>
              <p:cNvSpPr/>
              <p:nvPr/>
            </p:nvSpPr>
            <p:spPr>
              <a:xfrm>
                <a:off x="8254456" y="2939398"/>
                <a:ext cx="180677" cy="204721"/>
              </a:xfrm>
              <a:custGeom>
                <a:avLst/>
                <a:gdLst/>
                <a:ahLst/>
                <a:cxnLst/>
                <a:rect l="l" t="t" r="r" b="b"/>
                <a:pathLst>
                  <a:path w="5790" h="6560" extrusionOk="0">
                    <a:moveTo>
                      <a:pt x="3465" y="0"/>
                    </a:moveTo>
                    <a:cubicBezTo>
                      <a:pt x="3303" y="0"/>
                      <a:pt x="3135" y="45"/>
                      <a:pt x="2967" y="129"/>
                    </a:cubicBezTo>
                    <a:cubicBezTo>
                      <a:pt x="3053" y="2260"/>
                      <a:pt x="2045" y="4450"/>
                      <a:pt x="144" y="5256"/>
                    </a:cubicBezTo>
                    <a:cubicBezTo>
                      <a:pt x="87" y="5256"/>
                      <a:pt x="87" y="5285"/>
                      <a:pt x="58" y="5285"/>
                    </a:cubicBezTo>
                    <a:cubicBezTo>
                      <a:pt x="0" y="5746"/>
                      <a:pt x="144" y="6207"/>
                      <a:pt x="490" y="6437"/>
                    </a:cubicBezTo>
                    <a:cubicBezTo>
                      <a:pt x="633" y="6520"/>
                      <a:pt x="795" y="6559"/>
                      <a:pt x="965" y="6559"/>
                    </a:cubicBezTo>
                    <a:cubicBezTo>
                      <a:pt x="1447" y="6559"/>
                      <a:pt x="1993" y="6242"/>
                      <a:pt x="2333" y="5688"/>
                    </a:cubicBezTo>
                    <a:cubicBezTo>
                      <a:pt x="2362" y="5631"/>
                      <a:pt x="2391" y="5573"/>
                      <a:pt x="2449" y="5487"/>
                    </a:cubicBezTo>
                    <a:cubicBezTo>
                      <a:pt x="2802" y="5986"/>
                      <a:pt x="3321" y="6290"/>
                      <a:pt x="3778" y="6290"/>
                    </a:cubicBezTo>
                    <a:cubicBezTo>
                      <a:pt x="3953" y="6290"/>
                      <a:pt x="4119" y="6245"/>
                      <a:pt x="4263" y="6149"/>
                    </a:cubicBezTo>
                    <a:cubicBezTo>
                      <a:pt x="4782" y="5775"/>
                      <a:pt x="4810" y="4997"/>
                      <a:pt x="4407" y="4277"/>
                    </a:cubicBezTo>
                    <a:cubicBezTo>
                      <a:pt x="5214" y="4133"/>
                      <a:pt x="5790" y="3614"/>
                      <a:pt x="5761" y="3038"/>
                    </a:cubicBezTo>
                    <a:cubicBezTo>
                      <a:pt x="5761" y="2433"/>
                      <a:pt x="5099" y="2001"/>
                      <a:pt x="4263" y="2001"/>
                    </a:cubicBezTo>
                    <a:cubicBezTo>
                      <a:pt x="4609" y="1166"/>
                      <a:pt x="4378" y="302"/>
                      <a:pt x="3802" y="71"/>
                    </a:cubicBezTo>
                    <a:cubicBezTo>
                      <a:pt x="3694" y="23"/>
                      <a:pt x="3581" y="0"/>
                      <a:pt x="34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53"/>
              <p:cNvSpPr/>
              <p:nvPr/>
            </p:nvSpPr>
            <p:spPr>
              <a:xfrm>
                <a:off x="8287689" y="3010395"/>
                <a:ext cx="75547" cy="58420"/>
              </a:xfrm>
              <a:custGeom>
                <a:avLst/>
                <a:gdLst/>
                <a:ahLst/>
                <a:cxnLst/>
                <a:rect l="l" t="t" r="r" b="b"/>
                <a:pathLst>
                  <a:path w="2421" h="1872" extrusionOk="0">
                    <a:moveTo>
                      <a:pt x="1393" y="0"/>
                    </a:moveTo>
                    <a:cubicBezTo>
                      <a:pt x="1212" y="0"/>
                      <a:pt x="1021" y="42"/>
                      <a:pt x="836" y="129"/>
                    </a:cubicBezTo>
                    <a:cubicBezTo>
                      <a:pt x="289" y="418"/>
                      <a:pt x="1" y="994"/>
                      <a:pt x="231" y="1426"/>
                    </a:cubicBezTo>
                    <a:cubicBezTo>
                      <a:pt x="365" y="1712"/>
                      <a:pt x="675" y="1872"/>
                      <a:pt x="1029" y="1872"/>
                    </a:cubicBezTo>
                    <a:cubicBezTo>
                      <a:pt x="1209" y="1872"/>
                      <a:pt x="1400" y="1830"/>
                      <a:pt x="1585" y="1743"/>
                    </a:cubicBezTo>
                    <a:cubicBezTo>
                      <a:pt x="2132" y="1483"/>
                      <a:pt x="2420" y="907"/>
                      <a:pt x="2190" y="446"/>
                    </a:cubicBezTo>
                    <a:cubicBezTo>
                      <a:pt x="2057" y="160"/>
                      <a:pt x="1746" y="0"/>
                      <a:pt x="1393" y="0"/>
                    </a:cubicBezTo>
                    <a:close/>
                  </a:path>
                </a:pathLst>
              </a:custGeom>
              <a:solidFill>
                <a:srgbClr val="FFFD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53"/>
              <p:cNvSpPr/>
              <p:nvPr/>
            </p:nvSpPr>
            <p:spPr>
              <a:xfrm>
                <a:off x="8205901" y="2931534"/>
                <a:ext cx="234630" cy="217766"/>
              </a:xfrm>
              <a:custGeom>
                <a:avLst/>
                <a:gdLst/>
                <a:ahLst/>
                <a:cxnLst/>
                <a:rect l="l" t="t" r="r" b="b"/>
                <a:pathLst>
                  <a:path w="7519" h="6978" extrusionOk="0">
                    <a:moveTo>
                      <a:pt x="5075" y="397"/>
                    </a:moveTo>
                    <a:cubicBezTo>
                      <a:pt x="5157" y="397"/>
                      <a:pt x="5243" y="410"/>
                      <a:pt x="5330" y="439"/>
                    </a:cubicBezTo>
                    <a:cubicBezTo>
                      <a:pt x="5790" y="640"/>
                      <a:pt x="5963" y="1389"/>
                      <a:pt x="5675" y="2109"/>
                    </a:cubicBezTo>
                    <a:cubicBezTo>
                      <a:pt x="5646" y="2167"/>
                      <a:pt x="5646" y="2224"/>
                      <a:pt x="5675" y="2282"/>
                    </a:cubicBezTo>
                    <a:cubicBezTo>
                      <a:pt x="5675" y="2368"/>
                      <a:pt x="5762" y="2397"/>
                      <a:pt x="5819" y="2397"/>
                    </a:cubicBezTo>
                    <a:cubicBezTo>
                      <a:pt x="6510" y="2426"/>
                      <a:pt x="7058" y="2829"/>
                      <a:pt x="7087" y="3290"/>
                    </a:cubicBezTo>
                    <a:cubicBezTo>
                      <a:pt x="7115" y="3751"/>
                      <a:pt x="6626" y="4183"/>
                      <a:pt x="5934" y="4298"/>
                    </a:cubicBezTo>
                    <a:cubicBezTo>
                      <a:pt x="5848" y="4298"/>
                      <a:pt x="5819" y="4356"/>
                      <a:pt x="5790" y="4414"/>
                    </a:cubicBezTo>
                    <a:cubicBezTo>
                      <a:pt x="5762" y="4442"/>
                      <a:pt x="5762" y="4529"/>
                      <a:pt x="5790" y="4586"/>
                    </a:cubicBezTo>
                    <a:cubicBezTo>
                      <a:pt x="6107" y="5220"/>
                      <a:pt x="6078" y="5940"/>
                      <a:pt x="5675" y="6171"/>
                    </a:cubicBezTo>
                    <a:cubicBezTo>
                      <a:pt x="5560" y="6247"/>
                      <a:pt x="5427" y="6283"/>
                      <a:pt x="5285" y="6283"/>
                    </a:cubicBezTo>
                    <a:cubicBezTo>
                      <a:pt x="4894" y="6283"/>
                      <a:pt x="4437" y="6010"/>
                      <a:pt x="4120" y="5566"/>
                    </a:cubicBezTo>
                    <a:cubicBezTo>
                      <a:pt x="4091" y="5537"/>
                      <a:pt x="4033" y="5508"/>
                      <a:pt x="3947" y="5508"/>
                    </a:cubicBezTo>
                    <a:cubicBezTo>
                      <a:pt x="3889" y="5508"/>
                      <a:pt x="3803" y="5537"/>
                      <a:pt x="3774" y="5595"/>
                    </a:cubicBezTo>
                    <a:cubicBezTo>
                      <a:pt x="3745" y="5681"/>
                      <a:pt x="3688" y="5710"/>
                      <a:pt x="3659" y="5796"/>
                    </a:cubicBezTo>
                    <a:cubicBezTo>
                      <a:pt x="3358" y="6269"/>
                      <a:pt x="2880" y="6566"/>
                      <a:pt x="2478" y="6566"/>
                    </a:cubicBezTo>
                    <a:cubicBezTo>
                      <a:pt x="2341" y="6566"/>
                      <a:pt x="2213" y="6532"/>
                      <a:pt x="2103" y="6459"/>
                    </a:cubicBezTo>
                    <a:cubicBezTo>
                      <a:pt x="1873" y="6286"/>
                      <a:pt x="1729" y="5940"/>
                      <a:pt x="1787" y="5508"/>
                    </a:cubicBezTo>
                    <a:cubicBezTo>
                      <a:pt x="1815" y="5278"/>
                      <a:pt x="1902" y="5018"/>
                      <a:pt x="2046" y="4817"/>
                    </a:cubicBezTo>
                    <a:cubicBezTo>
                      <a:pt x="2075" y="4730"/>
                      <a:pt x="2075" y="4673"/>
                      <a:pt x="2046" y="4586"/>
                    </a:cubicBezTo>
                    <a:cubicBezTo>
                      <a:pt x="2017" y="4529"/>
                      <a:pt x="1931" y="4500"/>
                      <a:pt x="1873" y="4500"/>
                    </a:cubicBezTo>
                    <a:lnTo>
                      <a:pt x="1758" y="4500"/>
                    </a:lnTo>
                    <a:cubicBezTo>
                      <a:pt x="1009" y="4442"/>
                      <a:pt x="375" y="3981"/>
                      <a:pt x="433" y="3434"/>
                    </a:cubicBezTo>
                    <a:cubicBezTo>
                      <a:pt x="462" y="2973"/>
                      <a:pt x="951" y="2628"/>
                      <a:pt x="1614" y="2570"/>
                    </a:cubicBezTo>
                    <a:cubicBezTo>
                      <a:pt x="1671" y="2570"/>
                      <a:pt x="1758" y="2541"/>
                      <a:pt x="1787" y="2484"/>
                    </a:cubicBezTo>
                    <a:cubicBezTo>
                      <a:pt x="1844" y="2426"/>
                      <a:pt x="1844" y="2368"/>
                      <a:pt x="1787" y="2282"/>
                    </a:cubicBezTo>
                    <a:cubicBezTo>
                      <a:pt x="1470" y="1677"/>
                      <a:pt x="1499" y="957"/>
                      <a:pt x="1902" y="698"/>
                    </a:cubicBezTo>
                    <a:cubicBezTo>
                      <a:pt x="2017" y="640"/>
                      <a:pt x="2161" y="611"/>
                      <a:pt x="2305" y="611"/>
                    </a:cubicBezTo>
                    <a:cubicBezTo>
                      <a:pt x="2363" y="611"/>
                      <a:pt x="2449" y="611"/>
                      <a:pt x="2507" y="554"/>
                    </a:cubicBezTo>
                    <a:cubicBezTo>
                      <a:pt x="2910" y="669"/>
                      <a:pt x="3256" y="928"/>
                      <a:pt x="3515" y="1303"/>
                    </a:cubicBezTo>
                    <a:lnTo>
                      <a:pt x="3544" y="1389"/>
                    </a:lnTo>
                    <a:cubicBezTo>
                      <a:pt x="3601" y="1447"/>
                      <a:pt x="3659" y="1504"/>
                      <a:pt x="3745" y="1504"/>
                    </a:cubicBezTo>
                    <a:cubicBezTo>
                      <a:pt x="3803" y="1504"/>
                      <a:pt x="3889" y="1447"/>
                      <a:pt x="3918" y="1389"/>
                    </a:cubicBezTo>
                    <a:cubicBezTo>
                      <a:pt x="4091" y="986"/>
                      <a:pt x="4350" y="698"/>
                      <a:pt x="4667" y="525"/>
                    </a:cubicBezTo>
                    <a:cubicBezTo>
                      <a:pt x="4763" y="448"/>
                      <a:pt x="4910" y="397"/>
                      <a:pt x="5075" y="397"/>
                    </a:cubicBezTo>
                    <a:close/>
                    <a:moveTo>
                      <a:pt x="4999" y="1"/>
                    </a:moveTo>
                    <a:cubicBezTo>
                      <a:pt x="4806" y="1"/>
                      <a:pt x="4616" y="52"/>
                      <a:pt x="4437" y="151"/>
                    </a:cubicBezTo>
                    <a:cubicBezTo>
                      <a:pt x="4149" y="295"/>
                      <a:pt x="3889" y="583"/>
                      <a:pt x="3659" y="928"/>
                    </a:cubicBezTo>
                    <a:cubicBezTo>
                      <a:pt x="3371" y="525"/>
                      <a:pt x="2996" y="266"/>
                      <a:pt x="2593" y="208"/>
                    </a:cubicBezTo>
                    <a:cubicBezTo>
                      <a:pt x="2464" y="178"/>
                      <a:pt x="2345" y="162"/>
                      <a:pt x="2235" y="162"/>
                    </a:cubicBezTo>
                    <a:cubicBezTo>
                      <a:pt x="2027" y="162"/>
                      <a:pt x="1851" y="220"/>
                      <a:pt x="1700" y="352"/>
                    </a:cubicBezTo>
                    <a:cubicBezTo>
                      <a:pt x="1153" y="669"/>
                      <a:pt x="1038" y="1418"/>
                      <a:pt x="1326" y="2167"/>
                    </a:cubicBezTo>
                    <a:cubicBezTo>
                      <a:pt x="634" y="2311"/>
                      <a:pt x="116" y="2801"/>
                      <a:pt x="58" y="3377"/>
                    </a:cubicBezTo>
                    <a:cubicBezTo>
                      <a:pt x="1" y="4097"/>
                      <a:pt x="692" y="4702"/>
                      <a:pt x="1585" y="4846"/>
                    </a:cubicBezTo>
                    <a:cubicBezTo>
                      <a:pt x="1499" y="5018"/>
                      <a:pt x="1470" y="5249"/>
                      <a:pt x="1441" y="5422"/>
                    </a:cubicBezTo>
                    <a:cubicBezTo>
                      <a:pt x="1355" y="6027"/>
                      <a:pt x="1585" y="6545"/>
                      <a:pt x="1988" y="6804"/>
                    </a:cubicBezTo>
                    <a:cubicBezTo>
                      <a:pt x="2161" y="6948"/>
                      <a:pt x="2334" y="6977"/>
                      <a:pt x="2564" y="6977"/>
                    </a:cubicBezTo>
                    <a:cubicBezTo>
                      <a:pt x="3054" y="6977"/>
                      <a:pt x="3659" y="6660"/>
                      <a:pt x="4005" y="6084"/>
                    </a:cubicBezTo>
                    <a:cubicBezTo>
                      <a:pt x="4390" y="6489"/>
                      <a:pt x="4867" y="6714"/>
                      <a:pt x="5304" y="6714"/>
                    </a:cubicBezTo>
                    <a:cubicBezTo>
                      <a:pt x="5519" y="6714"/>
                      <a:pt x="5725" y="6659"/>
                      <a:pt x="5906" y="6545"/>
                    </a:cubicBezTo>
                    <a:cubicBezTo>
                      <a:pt x="6453" y="6228"/>
                      <a:pt x="6597" y="5422"/>
                      <a:pt x="6251" y="4673"/>
                    </a:cubicBezTo>
                    <a:cubicBezTo>
                      <a:pt x="7029" y="4442"/>
                      <a:pt x="7519" y="3924"/>
                      <a:pt x="7490" y="3290"/>
                    </a:cubicBezTo>
                    <a:cubicBezTo>
                      <a:pt x="7490" y="2656"/>
                      <a:pt x="6914" y="2138"/>
                      <a:pt x="6107" y="2052"/>
                    </a:cubicBezTo>
                    <a:cubicBezTo>
                      <a:pt x="6338" y="1187"/>
                      <a:pt x="6078" y="352"/>
                      <a:pt x="5445" y="93"/>
                    </a:cubicBezTo>
                    <a:cubicBezTo>
                      <a:pt x="5295" y="31"/>
                      <a:pt x="5146" y="1"/>
                      <a:pt x="49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7" name="Picture 16"/>
          <p:cNvPicPr>
            <a:picLocks noChangeAspect="1"/>
          </p:cNvPicPr>
          <p:nvPr/>
        </p:nvPicPr>
        <p:blipFill>
          <a:blip r:embed="rId3"/>
          <a:stretch>
            <a:fillRect/>
          </a:stretch>
        </p:blipFill>
        <p:spPr>
          <a:xfrm>
            <a:off x="1107347" y="1375795"/>
            <a:ext cx="7419976" cy="4164986"/>
          </a:xfrm>
          <a:prstGeom prst="rect">
            <a:avLst/>
          </a:prstGeom>
        </p:spPr>
      </p:pic>
      <p:sp>
        <p:nvSpPr>
          <p:cNvPr id="18" name="TextBox 17"/>
          <p:cNvSpPr txBox="1"/>
          <p:nvPr/>
        </p:nvSpPr>
        <p:spPr>
          <a:xfrm>
            <a:off x="1585520" y="813732"/>
            <a:ext cx="5704514" cy="954107"/>
          </a:xfrm>
          <a:prstGeom prst="rect">
            <a:avLst/>
          </a:prstGeom>
          <a:noFill/>
        </p:spPr>
        <p:txBody>
          <a:bodyPr wrap="square" rtlCol="0">
            <a:spAutoFit/>
          </a:bodyPr>
          <a:lstStyle/>
          <a:p>
            <a:r>
              <a:rPr lang="en-US" sz="2800" dirty="0" err="1">
                <a:solidFill>
                  <a:srgbClr val="C16D43"/>
                </a:solidFill>
                <a:latin typeface="iCiel Cadena" panose="02000503000000020004" pitchFamily="50" charset="0"/>
              </a:rPr>
              <a:t>Hãy</a:t>
            </a:r>
            <a:r>
              <a:rPr lang="en-US" sz="2800" dirty="0">
                <a:solidFill>
                  <a:srgbClr val="C16D43"/>
                </a:solidFill>
                <a:latin typeface="iCiel Cadena" panose="02000503000000020004" pitchFamily="50" charset="0"/>
              </a:rPr>
              <a:t> </a:t>
            </a:r>
            <a:r>
              <a:rPr lang="en-US" sz="2800" dirty="0" err="1">
                <a:solidFill>
                  <a:srgbClr val="C16D43"/>
                </a:solidFill>
                <a:latin typeface="iCiel Cadena" panose="02000503000000020004" pitchFamily="50" charset="0"/>
              </a:rPr>
              <a:t>chọn</a:t>
            </a:r>
            <a:r>
              <a:rPr lang="en-US" sz="2800" dirty="0">
                <a:solidFill>
                  <a:srgbClr val="C16D43"/>
                </a:solidFill>
                <a:latin typeface="iCiel Cadena" panose="02000503000000020004" pitchFamily="50" charset="0"/>
              </a:rPr>
              <a:t> </a:t>
            </a:r>
            <a:r>
              <a:rPr lang="en-US" sz="2800" dirty="0" err="1">
                <a:solidFill>
                  <a:srgbClr val="C16D43"/>
                </a:solidFill>
                <a:latin typeface="iCiel Cadena" panose="02000503000000020004" pitchFamily="50" charset="0"/>
              </a:rPr>
              <a:t>một</a:t>
            </a:r>
            <a:r>
              <a:rPr lang="en-US" sz="2800" dirty="0">
                <a:solidFill>
                  <a:srgbClr val="C16D43"/>
                </a:solidFill>
                <a:latin typeface="iCiel Cadena" panose="02000503000000020004" pitchFamily="50" charset="0"/>
              </a:rPr>
              <a:t> </a:t>
            </a:r>
            <a:r>
              <a:rPr lang="en-US" sz="2800" dirty="0" err="1">
                <a:solidFill>
                  <a:srgbClr val="C16D43"/>
                </a:solidFill>
                <a:latin typeface="iCiel Cadena" panose="02000503000000020004" pitchFamily="50" charset="0"/>
              </a:rPr>
              <a:t>đoạn</a:t>
            </a:r>
            <a:r>
              <a:rPr lang="en-US" sz="2800" dirty="0">
                <a:solidFill>
                  <a:srgbClr val="C16D43"/>
                </a:solidFill>
                <a:latin typeface="iCiel Cadena" panose="02000503000000020004" pitchFamily="50" charset="0"/>
              </a:rPr>
              <a:t> </a:t>
            </a:r>
            <a:r>
              <a:rPr lang="en-US" sz="2800" dirty="0" err="1">
                <a:solidFill>
                  <a:srgbClr val="C16D43"/>
                </a:solidFill>
                <a:latin typeface="iCiel Cadena" panose="02000503000000020004" pitchFamily="50" charset="0"/>
              </a:rPr>
              <a:t>văn</a:t>
            </a:r>
            <a:r>
              <a:rPr lang="en-US" sz="2800" dirty="0">
                <a:solidFill>
                  <a:srgbClr val="C16D43"/>
                </a:solidFill>
                <a:latin typeface="iCiel Cadena" panose="02000503000000020004" pitchFamily="50" charset="0"/>
              </a:rPr>
              <a:t> </a:t>
            </a:r>
            <a:r>
              <a:rPr lang="en-US" sz="2800" dirty="0" err="1">
                <a:solidFill>
                  <a:srgbClr val="C16D43"/>
                </a:solidFill>
                <a:latin typeface="iCiel Cadena" panose="02000503000000020004" pitchFamily="50" charset="0"/>
              </a:rPr>
              <a:t>mình</a:t>
            </a:r>
            <a:r>
              <a:rPr lang="en-US" sz="2800" dirty="0">
                <a:solidFill>
                  <a:srgbClr val="C16D43"/>
                </a:solidFill>
                <a:latin typeface="iCiel Cadena" panose="02000503000000020004" pitchFamily="50" charset="0"/>
              </a:rPr>
              <a:t> </a:t>
            </a:r>
            <a:r>
              <a:rPr lang="en-US" sz="2800" dirty="0" err="1">
                <a:solidFill>
                  <a:srgbClr val="C16D43"/>
                </a:solidFill>
                <a:latin typeface="iCiel Cadena" panose="02000503000000020004" pitchFamily="50" charset="0"/>
              </a:rPr>
              <a:t>thích</a:t>
            </a:r>
            <a:r>
              <a:rPr lang="en-US" sz="2800" dirty="0">
                <a:solidFill>
                  <a:srgbClr val="C16D43"/>
                </a:solidFill>
                <a:latin typeface="iCiel Cadena" panose="02000503000000020004" pitchFamily="50" charset="0"/>
              </a:rPr>
              <a:t> </a:t>
            </a:r>
            <a:r>
              <a:rPr lang="en-US" sz="2800" dirty="0" err="1">
                <a:solidFill>
                  <a:srgbClr val="C16D43"/>
                </a:solidFill>
                <a:latin typeface="iCiel Cadena" panose="02000503000000020004" pitchFamily="50" charset="0"/>
              </a:rPr>
              <a:t>và</a:t>
            </a:r>
            <a:r>
              <a:rPr lang="en-US" sz="2800" dirty="0">
                <a:solidFill>
                  <a:srgbClr val="C16D43"/>
                </a:solidFill>
                <a:latin typeface="iCiel Cadena" panose="02000503000000020004" pitchFamily="50" charset="0"/>
              </a:rPr>
              <a:t> </a:t>
            </a:r>
            <a:r>
              <a:rPr lang="en-US" sz="2800" dirty="0" err="1">
                <a:solidFill>
                  <a:srgbClr val="C16D43"/>
                </a:solidFill>
                <a:latin typeface="iCiel Cadena" panose="02000503000000020004" pitchFamily="50" charset="0"/>
              </a:rPr>
              <a:t>vì</a:t>
            </a:r>
            <a:r>
              <a:rPr lang="en-US" sz="2800" dirty="0">
                <a:solidFill>
                  <a:srgbClr val="C16D43"/>
                </a:solidFill>
                <a:latin typeface="iCiel Cadena" panose="02000503000000020004" pitchFamily="50" charset="0"/>
              </a:rPr>
              <a:t> </a:t>
            </a:r>
            <a:r>
              <a:rPr lang="en-US" sz="2800" dirty="0" err="1">
                <a:solidFill>
                  <a:srgbClr val="C16D43"/>
                </a:solidFill>
                <a:latin typeface="iCiel Cadena" panose="02000503000000020004" pitchFamily="50" charset="0"/>
              </a:rPr>
              <a:t>sao</a:t>
            </a:r>
            <a:r>
              <a:rPr lang="en-US" sz="2800" dirty="0">
                <a:solidFill>
                  <a:srgbClr val="C16D43"/>
                </a:solidFill>
                <a:latin typeface="iCiel Cadena" panose="02000503000000020004" pitchFamily="50" charset="0"/>
              </a:rPr>
              <a:t> </a:t>
            </a:r>
            <a:r>
              <a:rPr lang="en-US" sz="2800" dirty="0" err="1">
                <a:solidFill>
                  <a:srgbClr val="C16D43"/>
                </a:solidFill>
                <a:latin typeface="iCiel Cadena" panose="02000503000000020004" pitchFamily="50" charset="0"/>
              </a:rPr>
              <a:t>em</a:t>
            </a:r>
            <a:r>
              <a:rPr lang="en-US" sz="2800" dirty="0">
                <a:solidFill>
                  <a:srgbClr val="C16D43"/>
                </a:solidFill>
                <a:latin typeface="iCiel Cadena" panose="02000503000000020004" pitchFamily="50" charset="0"/>
              </a:rPr>
              <a:t> </a:t>
            </a:r>
            <a:r>
              <a:rPr lang="en-US" sz="2800" dirty="0" err="1">
                <a:solidFill>
                  <a:srgbClr val="C16D43"/>
                </a:solidFill>
                <a:latin typeface="iCiel Cadena" panose="02000503000000020004" pitchFamily="50" charset="0"/>
              </a:rPr>
              <a:t>thích</a:t>
            </a:r>
            <a:r>
              <a:rPr lang="en-US" sz="2800" dirty="0">
                <a:solidFill>
                  <a:srgbClr val="C16D43"/>
                </a:solidFill>
                <a:latin typeface="iCiel Cadena" panose="02000503000000020004" pitchFamily="50" charset="0"/>
              </a:rPr>
              <a:t> </a:t>
            </a:r>
            <a:r>
              <a:rPr lang="en-US" sz="2800" dirty="0" err="1">
                <a:solidFill>
                  <a:srgbClr val="C16D43"/>
                </a:solidFill>
                <a:latin typeface="iCiel Cadena" panose="02000503000000020004" pitchFamily="50" charset="0"/>
              </a:rPr>
              <a:t>đoạn</a:t>
            </a:r>
            <a:r>
              <a:rPr lang="en-US" sz="2800" dirty="0">
                <a:solidFill>
                  <a:srgbClr val="C16D43"/>
                </a:solidFill>
                <a:latin typeface="iCiel Cadena" panose="02000503000000020004" pitchFamily="50" charset="0"/>
              </a:rPr>
              <a:t> </a:t>
            </a:r>
            <a:r>
              <a:rPr lang="en-US" sz="2800" dirty="0" err="1">
                <a:solidFill>
                  <a:srgbClr val="C16D43"/>
                </a:solidFill>
                <a:latin typeface="iCiel Cadena" panose="02000503000000020004" pitchFamily="50" charset="0"/>
              </a:rPr>
              <a:t>văn</a:t>
            </a:r>
            <a:r>
              <a:rPr lang="en-US" sz="2800" dirty="0">
                <a:solidFill>
                  <a:srgbClr val="C16D43"/>
                </a:solidFill>
                <a:latin typeface="iCiel Cadena" panose="02000503000000020004" pitchFamily="50" charset="0"/>
              </a:rPr>
              <a:t> </a:t>
            </a:r>
            <a:r>
              <a:rPr lang="en-US" sz="2800" dirty="0" err="1">
                <a:solidFill>
                  <a:srgbClr val="C16D43"/>
                </a:solidFill>
                <a:latin typeface="iCiel Cadena" panose="02000503000000020004" pitchFamily="50" charset="0"/>
              </a:rPr>
              <a:t>đó</a:t>
            </a:r>
            <a:r>
              <a:rPr lang="en-US" sz="2800" dirty="0">
                <a:solidFill>
                  <a:srgbClr val="C16D43"/>
                </a:solidFill>
                <a:latin typeface="iCiel Cadena" panose="02000503000000020004" pitchFamily="50" charset="0"/>
              </a:rPr>
              <a:t>?</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98290" y="436228"/>
            <a:ext cx="7407479" cy="1077218"/>
          </a:xfrm>
          <a:prstGeom prst="rect">
            <a:avLst/>
          </a:prstGeom>
          <a:noFill/>
        </p:spPr>
        <p:txBody>
          <a:bodyPr wrap="square" rtlCol="0">
            <a:spAutoFit/>
          </a:bodyPr>
          <a:lstStyle/>
          <a:p>
            <a:r>
              <a:rPr lang="en-US" sz="3200" dirty="0" err="1">
                <a:latin typeface="SVN-Bellico" panose="02000000000000000000" pitchFamily="50" charset="0"/>
              </a:rPr>
              <a:t>Hãy</a:t>
            </a:r>
            <a:r>
              <a:rPr lang="en-US" sz="3200" dirty="0">
                <a:latin typeface="SVN-Bellico" panose="02000000000000000000" pitchFamily="50" charset="0"/>
              </a:rPr>
              <a:t> </a:t>
            </a:r>
            <a:r>
              <a:rPr lang="en-US" sz="3200" dirty="0" err="1">
                <a:latin typeface="SVN-Bellico" panose="02000000000000000000" pitchFamily="50" charset="0"/>
              </a:rPr>
              <a:t>gọi</a:t>
            </a:r>
            <a:r>
              <a:rPr lang="en-US" sz="3200" dirty="0">
                <a:latin typeface="SVN-Bellico" panose="02000000000000000000" pitchFamily="50" charset="0"/>
              </a:rPr>
              <a:t> </a:t>
            </a:r>
            <a:r>
              <a:rPr lang="en-US" sz="3200" dirty="0" err="1">
                <a:latin typeface="SVN-Bellico" panose="02000000000000000000" pitchFamily="50" charset="0"/>
              </a:rPr>
              <a:t>đúng</a:t>
            </a:r>
            <a:r>
              <a:rPr lang="en-US" sz="3200" dirty="0">
                <a:latin typeface="SVN-Bellico" panose="02000000000000000000" pitchFamily="50" charset="0"/>
              </a:rPr>
              <a:t> </a:t>
            </a:r>
            <a:r>
              <a:rPr lang="en-US" sz="3200" dirty="0" err="1">
                <a:latin typeface="SVN-Bellico" panose="02000000000000000000" pitchFamily="50" charset="0"/>
              </a:rPr>
              <a:t>tên</a:t>
            </a:r>
            <a:r>
              <a:rPr lang="en-US" sz="3200" dirty="0">
                <a:latin typeface="SVN-Bellico" panose="02000000000000000000" pitchFamily="50" charset="0"/>
              </a:rPr>
              <a:t> </a:t>
            </a:r>
            <a:r>
              <a:rPr lang="en-US" sz="3200" dirty="0" err="1">
                <a:latin typeface="SVN-Bellico" panose="02000000000000000000" pitchFamily="50" charset="0"/>
              </a:rPr>
              <a:t>những</a:t>
            </a:r>
            <a:r>
              <a:rPr lang="en-US" sz="3200" dirty="0">
                <a:latin typeface="SVN-Bellico" panose="02000000000000000000" pitchFamily="50" charset="0"/>
              </a:rPr>
              <a:t> </a:t>
            </a:r>
            <a:r>
              <a:rPr lang="en-US" sz="3200" dirty="0" err="1">
                <a:latin typeface="SVN-Bellico" panose="02000000000000000000" pitchFamily="50" charset="0"/>
              </a:rPr>
              <a:t>trang</a:t>
            </a:r>
            <a:r>
              <a:rPr lang="en-US" sz="3200" dirty="0">
                <a:latin typeface="SVN-Bellico" panose="02000000000000000000" pitchFamily="50" charset="0"/>
              </a:rPr>
              <a:t> </a:t>
            </a:r>
            <a:r>
              <a:rPr lang="en-US" sz="3200" dirty="0" err="1">
                <a:latin typeface="SVN-Bellico" panose="02000000000000000000" pitchFamily="50" charset="0"/>
              </a:rPr>
              <a:t>phục</a:t>
            </a:r>
            <a:r>
              <a:rPr lang="en-US" sz="3200" dirty="0">
                <a:latin typeface="SVN-Bellico" panose="02000000000000000000" pitchFamily="50" charset="0"/>
              </a:rPr>
              <a:t> </a:t>
            </a:r>
            <a:r>
              <a:rPr lang="en-US" sz="3200" dirty="0" err="1">
                <a:latin typeface="SVN-Bellico" panose="02000000000000000000" pitchFamily="50" charset="0"/>
              </a:rPr>
              <a:t>của</a:t>
            </a:r>
            <a:r>
              <a:rPr lang="en-US" sz="3200" dirty="0">
                <a:latin typeface="SVN-Bellico" panose="02000000000000000000" pitchFamily="50" charset="0"/>
              </a:rPr>
              <a:t> </a:t>
            </a:r>
            <a:r>
              <a:rPr lang="en-US" sz="3200" dirty="0" err="1">
                <a:latin typeface="SVN-Bellico" panose="02000000000000000000" pitchFamily="50" charset="0"/>
              </a:rPr>
              <a:t>phụ</a:t>
            </a:r>
            <a:r>
              <a:rPr lang="en-US" sz="3200" dirty="0">
                <a:latin typeface="SVN-Bellico" panose="02000000000000000000" pitchFamily="50" charset="0"/>
              </a:rPr>
              <a:t> </a:t>
            </a:r>
            <a:r>
              <a:rPr lang="en-US" sz="3200" dirty="0" err="1">
                <a:latin typeface="SVN-Bellico" panose="02000000000000000000" pitchFamily="50" charset="0"/>
              </a:rPr>
              <a:t>nữ</a:t>
            </a:r>
            <a:r>
              <a:rPr lang="en-US" sz="3200" dirty="0">
                <a:latin typeface="SVN-Bellico" panose="02000000000000000000" pitchFamily="50" charset="0"/>
              </a:rPr>
              <a:t> </a:t>
            </a:r>
            <a:r>
              <a:rPr lang="en-US" sz="3200" dirty="0" err="1">
                <a:latin typeface="SVN-Bellico" panose="02000000000000000000" pitchFamily="50" charset="0"/>
              </a:rPr>
              <a:t>Việt</a:t>
            </a:r>
            <a:r>
              <a:rPr lang="en-US" sz="3200" dirty="0">
                <a:latin typeface="SVN-Bellico" panose="02000000000000000000" pitchFamily="50" charset="0"/>
              </a:rPr>
              <a:t> Nam </a:t>
            </a:r>
            <a:r>
              <a:rPr lang="en-US" sz="3200" dirty="0" err="1">
                <a:latin typeface="SVN-Bellico" panose="02000000000000000000" pitchFamily="50" charset="0"/>
              </a:rPr>
              <a:t>trong</a:t>
            </a:r>
            <a:r>
              <a:rPr lang="en-US" sz="3200" dirty="0">
                <a:latin typeface="SVN-Bellico" panose="02000000000000000000" pitchFamily="50" charset="0"/>
              </a:rPr>
              <a:t> </a:t>
            </a:r>
            <a:r>
              <a:rPr lang="en-US" sz="3200" dirty="0" err="1">
                <a:latin typeface="SVN-Bellico" panose="02000000000000000000" pitchFamily="50" charset="0"/>
              </a:rPr>
              <a:t>các</a:t>
            </a:r>
            <a:r>
              <a:rPr lang="en-US" sz="3200" dirty="0">
                <a:latin typeface="SVN-Bellico" panose="02000000000000000000" pitchFamily="50" charset="0"/>
              </a:rPr>
              <a:t> </a:t>
            </a:r>
            <a:r>
              <a:rPr lang="en-US" sz="3200" dirty="0" err="1">
                <a:latin typeface="SVN-Bellico" panose="02000000000000000000" pitchFamily="50" charset="0"/>
              </a:rPr>
              <a:t>bức</a:t>
            </a:r>
            <a:r>
              <a:rPr lang="en-US" sz="3200" dirty="0">
                <a:latin typeface="SVN-Bellico" panose="02000000000000000000" pitchFamily="50" charset="0"/>
              </a:rPr>
              <a:t> </a:t>
            </a:r>
            <a:r>
              <a:rPr lang="en-US" sz="3200" dirty="0" err="1">
                <a:latin typeface="SVN-Bellico" panose="02000000000000000000" pitchFamily="50" charset="0"/>
              </a:rPr>
              <a:t>ảnh</a:t>
            </a:r>
            <a:r>
              <a:rPr lang="en-US" sz="3200" dirty="0">
                <a:latin typeface="SVN-Bellico" panose="02000000000000000000" pitchFamily="50" charset="0"/>
              </a:rPr>
              <a:t> </a:t>
            </a:r>
            <a:r>
              <a:rPr lang="en-US" sz="3200" dirty="0" err="1">
                <a:latin typeface="SVN-Bellico" panose="02000000000000000000" pitchFamily="50" charset="0"/>
              </a:rPr>
              <a:t>sau</a:t>
            </a:r>
            <a:r>
              <a:rPr lang="en-US" sz="3200" dirty="0">
                <a:latin typeface="SVN-Bellico" panose="02000000000000000000" pitchFamily="50" charset="0"/>
              </a:rPr>
              <a:t>:</a:t>
            </a:r>
          </a:p>
        </p:txBody>
      </p:sp>
      <p:pic>
        <p:nvPicPr>
          <p:cNvPr id="5" name="Picture 4"/>
          <p:cNvPicPr>
            <a:picLocks noChangeAspect="1"/>
          </p:cNvPicPr>
          <p:nvPr/>
        </p:nvPicPr>
        <p:blipFill rotWithShape="1">
          <a:blip r:embed="rId2"/>
          <a:srcRect t="3425" b="6217"/>
          <a:stretch>
            <a:fillRect/>
          </a:stretch>
        </p:blipFill>
        <p:spPr>
          <a:xfrm>
            <a:off x="1175204" y="1459684"/>
            <a:ext cx="2314885" cy="3137483"/>
          </a:xfrm>
          <a:prstGeom prst="rect">
            <a:avLst/>
          </a:prstGeom>
        </p:spPr>
      </p:pic>
      <p:pic>
        <p:nvPicPr>
          <p:cNvPr id="7" name="Picture 6"/>
          <p:cNvPicPr>
            <a:picLocks noChangeAspect="1"/>
          </p:cNvPicPr>
          <p:nvPr/>
        </p:nvPicPr>
        <p:blipFill>
          <a:blip r:embed="rId3"/>
          <a:stretch>
            <a:fillRect/>
          </a:stretch>
        </p:blipFill>
        <p:spPr>
          <a:xfrm>
            <a:off x="3775080" y="1447831"/>
            <a:ext cx="2088825" cy="3132558"/>
          </a:xfrm>
          <a:prstGeom prst="rect">
            <a:avLst/>
          </a:prstGeom>
        </p:spPr>
      </p:pic>
      <p:pic>
        <p:nvPicPr>
          <p:cNvPr id="9" name="Picture 8"/>
          <p:cNvPicPr>
            <a:picLocks noChangeAspect="1"/>
          </p:cNvPicPr>
          <p:nvPr/>
        </p:nvPicPr>
        <p:blipFill rotWithShape="1">
          <a:blip r:embed="rId4"/>
          <a:srcRect l="27280" r="9428"/>
          <a:stretch>
            <a:fillRect/>
          </a:stretch>
        </p:blipFill>
        <p:spPr>
          <a:xfrm>
            <a:off x="6040073" y="1157009"/>
            <a:ext cx="2164359" cy="3419714"/>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par>
                                <p:cTn id="17" presetID="2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086"/>
        <p:cNvGrpSpPr/>
        <p:nvPr/>
      </p:nvGrpSpPr>
      <p:grpSpPr>
        <a:xfrm>
          <a:off x="0" y="0"/>
          <a:ext cx="0" cy="0"/>
          <a:chOff x="0" y="0"/>
          <a:chExt cx="0" cy="0"/>
        </a:xfrm>
      </p:grpSpPr>
      <p:grpSp>
        <p:nvGrpSpPr>
          <p:cNvPr id="2089" name="Google Shape;2089;p55"/>
          <p:cNvGrpSpPr/>
          <p:nvPr/>
        </p:nvGrpSpPr>
        <p:grpSpPr>
          <a:xfrm>
            <a:off x="6566377" y="1111777"/>
            <a:ext cx="659473" cy="334871"/>
            <a:chOff x="10156395" y="3886587"/>
            <a:chExt cx="441739" cy="224309"/>
          </a:xfrm>
        </p:grpSpPr>
        <p:sp>
          <p:nvSpPr>
            <p:cNvPr id="2090" name="Google Shape;2090;p55"/>
            <p:cNvSpPr/>
            <p:nvPr/>
          </p:nvSpPr>
          <p:spPr>
            <a:xfrm>
              <a:off x="10160943" y="3894142"/>
              <a:ext cx="432654" cy="209185"/>
            </a:xfrm>
            <a:custGeom>
              <a:avLst/>
              <a:gdLst/>
              <a:ahLst/>
              <a:cxnLst/>
              <a:rect l="l" t="t" r="r" b="b"/>
              <a:pathLst>
                <a:path w="12358" h="5975" extrusionOk="0">
                  <a:moveTo>
                    <a:pt x="7074" y="1"/>
                  </a:moveTo>
                  <a:cubicBezTo>
                    <a:pt x="6528" y="1"/>
                    <a:pt x="6011" y="224"/>
                    <a:pt x="5761" y="768"/>
                  </a:cubicBezTo>
                  <a:cubicBezTo>
                    <a:pt x="5473" y="1373"/>
                    <a:pt x="5502" y="2208"/>
                    <a:pt x="5617" y="2870"/>
                  </a:cubicBezTo>
                  <a:cubicBezTo>
                    <a:pt x="5477" y="2168"/>
                    <a:pt x="4568" y="1602"/>
                    <a:pt x="3908" y="1602"/>
                  </a:cubicBezTo>
                  <a:cubicBezTo>
                    <a:pt x="3892" y="1602"/>
                    <a:pt x="3876" y="1602"/>
                    <a:pt x="3860" y="1603"/>
                  </a:cubicBezTo>
                  <a:cubicBezTo>
                    <a:pt x="3083" y="1632"/>
                    <a:pt x="2276" y="2352"/>
                    <a:pt x="2334" y="3101"/>
                  </a:cubicBezTo>
                  <a:cubicBezTo>
                    <a:pt x="2334" y="3447"/>
                    <a:pt x="2449" y="3821"/>
                    <a:pt x="2622" y="4080"/>
                  </a:cubicBezTo>
                  <a:cubicBezTo>
                    <a:pt x="2388" y="3932"/>
                    <a:pt x="2088" y="3857"/>
                    <a:pt x="1779" y="3857"/>
                  </a:cubicBezTo>
                  <a:cubicBezTo>
                    <a:pt x="1250" y="3857"/>
                    <a:pt x="695" y="4076"/>
                    <a:pt x="404" y="4512"/>
                  </a:cubicBezTo>
                  <a:cubicBezTo>
                    <a:pt x="0" y="5117"/>
                    <a:pt x="289" y="5837"/>
                    <a:pt x="836" y="5837"/>
                  </a:cubicBezTo>
                  <a:cubicBezTo>
                    <a:pt x="865" y="5837"/>
                    <a:pt x="2506" y="5837"/>
                    <a:pt x="4436" y="5895"/>
                  </a:cubicBezTo>
                  <a:cubicBezTo>
                    <a:pt x="6971" y="5924"/>
                    <a:pt x="9938" y="5953"/>
                    <a:pt x="9938" y="5953"/>
                  </a:cubicBezTo>
                  <a:cubicBezTo>
                    <a:pt x="9938" y="5953"/>
                    <a:pt x="10145" y="5974"/>
                    <a:pt x="10435" y="5974"/>
                  </a:cubicBezTo>
                  <a:cubicBezTo>
                    <a:pt x="11089" y="5974"/>
                    <a:pt x="12162" y="5864"/>
                    <a:pt x="12242" y="5146"/>
                  </a:cubicBezTo>
                  <a:cubicBezTo>
                    <a:pt x="12357" y="4167"/>
                    <a:pt x="10975" y="4051"/>
                    <a:pt x="10975" y="4051"/>
                  </a:cubicBezTo>
                  <a:cubicBezTo>
                    <a:pt x="10975" y="4051"/>
                    <a:pt x="12127" y="2237"/>
                    <a:pt x="10687" y="1632"/>
                  </a:cubicBezTo>
                  <a:cubicBezTo>
                    <a:pt x="10455" y="1529"/>
                    <a:pt x="10248" y="1486"/>
                    <a:pt x="10064" y="1486"/>
                  </a:cubicBezTo>
                  <a:cubicBezTo>
                    <a:pt x="9285" y="1486"/>
                    <a:pt x="8920" y="2258"/>
                    <a:pt x="8831" y="2526"/>
                  </a:cubicBezTo>
                  <a:lnTo>
                    <a:pt x="8831" y="2526"/>
                  </a:lnTo>
                  <a:cubicBezTo>
                    <a:pt x="9064" y="1704"/>
                    <a:pt x="8855" y="757"/>
                    <a:pt x="8094" y="307"/>
                  </a:cubicBezTo>
                  <a:cubicBezTo>
                    <a:pt x="7922" y="192"/>
                    <a:pt x="7720" y="76"/>
                    <a:pt x="7518" y="48"/>
                  </a:cubicBezTo>
                  <a:cubicBezTo>
                    <a:pt x="7371" y="17"/>
                    <a:pt x="7221" y="1"/>
                    <a:pt x="70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55"/>
            <p:cNvSpPr/>
            <p:nvPr/>
          </p:nvSpPr>
          <p:spPr>
            <a:xfrm>
              <a:off x="10320785" y="3894962"/>
              <a:ext cx="277349" cy="207539"/>
            </a:xfrm>
            <a:custGeom>
              <a:avLst/>
              <a:gdLst/>
              <a:ahLst/>
              <a:cxnLst/>
              <a:rect l="l" t="t" r="r" b="b"/>
              <a:pathLst>
                <a:path w="7922" h="5928" extrusionOk="0">
                  <a:moveTo>
                    <a:pt x="3025" y="1"/>
                  </a:moveTo>
                  <a:cubicBezTo>
                    <a:pt x="2593" y="2132"/>
                    <a:pt x="1498" y="4177"/>
                    <a:pt x="0" y="5848"/>
                  </a:cubicBezTo>
                  <a:cubicBezTo>
                    <a:pt x="2535" y="5877"/>
                    <a:pt x="5502" y="5906"/>
                    <a:pt x="5502" y="5906"/>
                  </a:cubicBezTo>
                  <a:cubicBezTo>
                    <a:pt x="5502" y="5906"/>
                    <a:pt x="5709" y="5927"/>
                    <a:pt x="5999" y="5927"/>
                  </a:cubicBezTo>
                  <a:cubicBezTo>
                    <a:pt x="6653" y="5927"/>
                    <a:pt x="7726" y="5817"/>
                    <a:pt x="7806" y="5099"/>
                  </a:cubicBezTo>
                  <a:cubicBezTo>
                    <a:pt x="7921" y="4120"/>
                    <a:pt x="6481" y="4004"/>
                    <a:pt x="6481" y="4004"/>
                  </a:cubicBezTo>
                  <a:cubicBezTo>
                    <a:pt x="6481" y="4004"/>
                    <a:pt x="7633" y="2190"/>
                    <a:pt x="6193" y="1585"/>
                  </a:cubicBezTo>
                  <a:cubicBezTo>
                    <a:pt x="5961" y="1482"/>
                    <a:pt x="5754" y="1439"/>
                    <a:pt x="5570" y="1439"/>
                  </a:cubicBezTo>
                  <a:cubicBezTo>
                    <a:pt x="4754" y="1439"/>
                    <a:pt x="4392" y="2287"/>
                    <a:pt x="4327" y="2514"/>
                  </a:cubicBezTo>
                  <a:lnTo>
                    <a:pt x="4327" y="2514"/>
                  </a:lnTo>
                  <a:cubicBezTo>
                    <a:pt x="4548" y="1684"/>
                    <a:pt x="4372" y="717"/>
                    <a:pt x="3601" y="260"/>
                  </a:cubicBezTo>
                  <a:cubicBezTo>
                    <a:pt x="3399" y="145"/>
                    <a:pt x="3226" y="58"/>
                    <a:pt x="30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55"/>
            <p:cNvSpPr/>
            <p:nvPr/>
          </p:nvSpPr>
          <p:spPr>
            <a:xfrm>
              <a:off x="10156395" y="3886587"/>
              <a:ext cx="441721" cy="224309"/>
            </a:xfrm>
            <a:custGeom>
              <a:avLst/>
              <a:gdLst/>
              <a:ahLst/>
              <a:cxnLst/>
              <a:rect l="l" t="t" r="r" b="b"/>
              <a:pathLst>
                <a:path w="12617" h="6407" extrusionOk="0">
                  <a:moveTo>
                    <a:pt x="7053" y="458"/>
                  </a:moveTo>
                  <a:cubicBezTo>
                    <a:pt x="7191" y="458"/>
                    <a:pt x="7329" y="474"/>
                    <a:pt x="7460" y="502"/>
                  </a:cubicBezTo>
                  <a:cubicBezTo>
                    <a:pt x="7633" y="531"/>
                    <a:pt x="7864" y="617"/>
                    <a:pt x="8008" y="704"/>
                  </a:cubicBezTo>
                  <a:cubicBezTo>
                    <a:pt x="8757" y="1193"/>
                    <a:pt x="8843" y="2115"/>
                    <a:pt x="8641" y="2778"/>
                  </a:cubicBezTo>
                  <a:cubicBezTo>
                    <a:pt x="8612" y="2864"/>
                    <a:pt x="8699" y="2979"/>
                    <a:pt x="8785" y="3008"/>
                  </a:cubicBezTo>
                  <a:cubicBezTo>
                    <a:pt x="8901" y="3008"/>
                    <a:pt x="9016" y="2979"/>
                    <a:pt x="9045" y="2864"/>
                  </a:cubicBezTo>
                  <a:cubicBezTo>
                    <a:pt x="9073" y="2778"/>
                    <a:pt x="9275" y="2230"/>
                    <a:pt x="9736" y="2000"/>
                  </a:cubicBezTo>
                  <a:cubicBezTo>
                    <a:pt x="9841" y="1942"/>
                    <a:pt x="9950" y="1917"/>
                    <a:pt x="10066" y="1917"/>
                  </a:cubicBezTo>
                  <a:cubicBezTo>
                    <a:pt x="10237" y="1917"/>
                    <a:pt x="10423" y="1972"/>
                    <a:pt x="10629" y="2058"/>
                  </a:cubicBezTo>
                  <a:cubicBezTo>
                    <a:pt x="10917" y="2144"/>
                    <a:pt x="11090" y="2346"/>
                    <a:pt x="11176" y="2576"/>
                  </a:cubicBezTo>
                  <a:cubicBezTo>
                    <a:pt x="11378" y="3267"/>
                    <a:pt x="10802" y="4160"/>
                    <a:pt x="10802" y="4160"/>
                  </a:cubicBezTo>
                  <a:cubicBezTo>
                    <a:pt x="10773" y="4247"/>
                    <a:pt x="10773" y="4304"/>
                    <a:pt x="10802" y="4391"/>
                  </a:cubicBezTo>
                  <a:cubicBezTo>
                    <a:pt x="10859" y="4448"/>
                    <a:pt x="10917" y="4506"/>
                    <a:pt x="11003" y="4506"/>
                  </a:cubicBezTo>
                  <a:cubicBezTo>
                    <a:pt x="11176" y="4506"/>
                    <a:pt x="11723" y="4650"/>
                    <a:pt x="11954" y="4938"/>
                  </a:cubicBezTo>
                  <a:cubicBezTo>
                    <a:pt x="12069" y="5024"/>
                    <a:pt x="12098" y="5168"/>
                    <a:pt x="12098" y="5370"/>
                  </a:cubicBezTo>
                  <a:cubicBezTo>
                    <a:pt x="12098" y="5456"/>
                    <a:pt x="12040" y="5572"/>
                    <a:pt x="11925" y="5687"/>
                  </a:cubicBezTo>
                  <a:cubicBezTo>
                    <a:pt x="11613" y="5937"/>
                    <a:pt x="10970" y="5991"/>
                    <a:pt x="10485" y="5991"/>
                  </a:cubicBezTo>
                  <a:cubicBezTo>
                    <a:pt x="10299" y="5991"/>
                    <a:pt x="10136" y="5983"/>
                    <a:pt x="10024" y="5975"/>
                  </a:cubicBezTo>
                  <a:cubicBezTo>
                    <a:pt x="10024" y="5975"/>
                    <a:pt x="7057" y="5946"/>
                    <a:pt x="4522" y="5888"/>
                  </a:cubicBezTo>
                  <a:cubicBezTo>
                    <a:pt x="3111" y="5888"/>
                    <a:pt x="1815" y="5860"/>
                    <a:pt x="1239" y="5860"/>
                  </a:cubicBezTo>
                  <a:lnTo>
                    <a:pt x="922" y="5860"/>
                  </a:lnTo>
                  <a:cubicBezTo>
                    <a:pt x="720" y="5860"/>
                    <a:pt x="634" y="5716"/>
                    <a:pt x="547" y="5687"/>
                  </a:cubicBezTo>
                  <a:cubicBezTo>
                    <a:pt x="432" y="5456"/>
                    <a:pt x="432" y="5140"/>
                    <a:pt x="634" y="4880"/>
                  </a:cubicBezTo>
                  <a:cubicBezTo>
                    <a:pt x="869" y="4500"/>
                    <a:pt x="1345" y="4313"/>
                    <a:pt x="1808" y="4313"/>
                  </a:cubicBezTo>
                  <a:cubicBezTo>
                    <a:pt x="2081" y="4313"/>
                    <a:pt x="2350" y="4378"/>
                    <a:pt x="2564" y="4506"/>
                  </a:cubicBezTo>
                  <a:cubicBezTo>
                    <a:pt x="2595" y="4516"/>
                    <a:pt x="2627" y="4523"/>
                    <a:pt x="2659" y="4523"/>
                  </a:cubicBezTo>
                  <a:cubicBezTo>
                    <a:pt x="2713" y="4523"/>
                    <a:pt x="2768" y="4503"/>
                    <a:pt x="2823" y="4448"/>
                  </a:cubicBezTo>
                  <a:cubicBezTo>
                    <a:pt x="2852" y="4391"/>
                    <a:pt x="2880" y="4275"/>
                    <a:pt x="2823" y="4218"/>
                  </a:cubicBezTo>
                  <a:cubicBezTo>
                    <a:pt x="2679" y="3987"/>
                    <a:pt x="2592" y="3642"/>
                    <a:pt x="2564" y="3354"/>
                  </a:cubicBezTo>
                  <a:cubicBezTo>
                    <a:pt x="2564" y="3094"/>
                    <a:pt x="2650" y="2835"/>
                    <a:pt x="2852" y="2576"/>
                  </a:cubicBezTo>
                  <a:cubicBezTo>
                    <a:pt x="3111" y="2259"/>
                    <a:pt x="3514" y="2086"/>
                    <a:pt x="3860" y="2058"/>
                  </a:cubicBezTo>
                  <a:cubicBezTo>
                    <a:pt x="3888" y="2055"/>
                    <a:pt x="3917" y="2053"/>
                    <a:pt x="3946" y="2053"/>
                  </a:cubicBezTo>
                  <a:cubicBezTo>
                    <a:pt x="4518" y="2053"/>
                    <a:pt x="5306" y="2575"/>
                    <a:pt x="5415" y="3123"/>
                  </a:cubicBezTo>
                  <a:cubicBezTo>
                    <a:pt x="5438" y="3237"/>
                    <a:pt x="5514" y="3314"/>
                    <a:pt x="5601" y="3314"/>
                  </a:cubicBezTo>
                  <a:cubicBezTo>
                    <a:pt x="5625" y="3314"/>
                    <a:pt x="5650" y="3308"/>
                    <a:pt x="5674" y="3296"/>
                  </a:cubicBezTo>
                  <a:cubicBezTo>
                    <a:pt x="5818" y="3267"/>
                    <a:pt x="5876" y="3152"/>
                    <a:pt x="5847" y="3066"/>
                  </a:cubicBezTo>
                  <a:cubicBezTo>
                    <a:pt x="5732" y="2576"/>
                    <a:pt x="5674" y="1712"/>
                    <a:pt x="5963" y="1078"/>
                  </a:cubicBezTo>
                  <a:cubicBezTo>
                    <a:pt x="6181" y="619"/>
                    <a:pt x="6616" y="458"/>
                    <a:pt x="7053" y="458"/>
                  </a:cubicBezTo>
                  <a:close/>
                  <a:moveTo>
                    <a:pt x="7096" y="1"/>
                  </a:moveTo>
                  <a:cubicBezTo>
                    <a:pt x="6506" y="1"/>
                    <a:pt x="5907" y="275"/>
                    <a:pt x="5617" y="877"/>
                  </a:cubicBezTo>
                  <a:cubicBezTo>
                    <a:pt x="5415" y="1280"/>
                    <a:pt x="5386" y="1770"/>
                    <a:pt x="5386" y="2202"/>
                  </a:cubicBezTo>
                  <a:cubicBezTo>
                    <a:pt x="5004" y="1846"/>
                    <a:pt x="4439" y="1594"/>
                    <a:pt x="3964" y="1594"/>
                  </a:cubicBezTo>
                  <a:cubicBezTo>
                    <a:pt x="3939" y="1594"/>
                    <a:pt x="3913" y="1595"/>
                    <a:pt x="3889" y="1597"/>
                  </a:cubicBezTo>
                  <a:cubicBezTo>
                    <a:pt x="3428" y="1654"/>
                    <a:pt x="2938" y="1885"/>
                    <a:pt x="2592" y="2288"/>
                  </a:cubicBezTo>
                  <a:cubicBezTo>
                    <a:pt x="2304" y="2605"/>
                    <a:pt x="2160" y="2979"/>
                    <a:pt x="2218" y="3325"/>
                  </a:cubicBezTo>
                  <a:cubicBezTo>
                    <a:pt x="2218" y="3527"/>
                    <a:pt x="2247" y="3699"/>
                    <a:pt x="2304" y="3901"/>
                  </a:cubicBezTo>
                  <a:cubicBezTo>
                    <a:pt x="2150" y="3864"/>
                    <a:pt x="1989" y="3845"/>
                    <a:pt x="1827" y="3845"/>
                  </a:cubicBezTo>
                  <a:cubicBezTo>
                    <a:pt x="1234" y="3845"/>
                    <a:pt x="628" y="4094"/>
                    <a:pt x="288" y="4592"/>
                  </a:cubicBezTo>
                  <a:cubicBezTo>
                    <a:pt x="58" y="4996"/>
                    <a:pt x="0" y="5456"/>
                    <a:pt x="202" y="5831"/>
                  </a:cubicBezTo>
                  <a:cubicBezTo>
                    <a:pt x="346" y="6061"/>
                    <a:pt x="634" y="6263"/>
                    <a:pt x="922" y="6263"/>
                  </a:cubicBezTo>
                  <a:lnTo>
                    <a:pt x="1239" y="6263"/>
                  </a:lnTo>
                  <a:cubicBezTo>
                    <a:pt x="1815" y="6263"/>
                    <a:pt x="3111" y="6292"/>
                    <a:pt x="4522" y="6292"/>
                  </a:cubicBezTo>
                  <a:cubicBezTo>
                    <a:pt x="7057" y="6321"/>
                    <a:pt x="10024" y="6378"/>
                    <a:pt x="10024" y="6378"/>
                  </a:cubicBezTo>
                  <a:cubicBezTo>
                    <a:pt x="10053" y="6378"/>
                    <a:pt x="10226" y="6407"/>
                    <a:pt x="10514" y="6407"/>
                  </a:cubicBezTo>
                  <a:cubicBezTo>
                    <a:pt x="11032" y="6407"/>
                    <a:pt x="11781" y="6321"/>
                    <a:pt x="12242" y="6004"/>
                  </a:cubicBezTo>
                  <a:cubicBezTo>
                    <a:pt x="12443" y="5831"/>
                    <a:pt x="12530" y="5658"/>
                    <a:pt x="12587" y="5399"/>
                  </a:cubicBezTo>
                  <a:cubicBezTo>
                    <a:pt x="12616" y="5140"/>
                    <a:pt x="12530" y="4880"/>
                    <a:pt x="12357" y="4679"/>
                  </a:cubicBezTo>
                  <a:cubicBezTo>
                    <a:pt x="12098" y="4362"/>
                    <a:pt x="11666" y="4218"/>
                    <a:pt x="11378" y="4131"/>
                  </a:cubicBezTo>
                  <a:cubicBezTo>
                    <a:pt x="11579" y="3757"/>
                    <a:pt x="11810" y="3094"/>
                    <a:pt x="11637" y="2461"/>
                  </a:cubicBezTo>
                  <a:cubicBezTo>
                    <a:pt x="11493" y="2086"/>
                    <a:pt x="11234" y="1827"/>
                    <a:pt x="10859" y="1654"/>
                  </a:cubicBezTo>
                  <a:cubicBezTo>
                    <a:pt x="10618" y="1542"/>
                    <a:pt x="10378" y="1483"/>
                    <a:pt x="10147" y="1483"/>
                  </a:cubicBezTo>
                  <a:cubicBezTo>
                    <a:pt x="9963" y="1483"/>
                    <a:pt x="9786" y="1520"/>
                    <a:pt x="9621" y="1597"/>
                  </a:cubicBezTo>
                  <a:cubicBezTo>
                    <a:pt x="9448" y="1683"/>
                    <a:pt x="9304" y="1798"/>
                    <a:pt x="9189" y="1885"/>
                  </a:cubicBezTo>
                  <a:cubicBezTo>
                    <a:pt x="9131" y="1222"/>
                    <a:pt x="8785" y="646"/>
                    <a:pt x="8267" y="300"/>
                  </a:cubicBezTo>
                  <a:cubicBezTo>
                    <a:pt x="8036" y="214"/>
                    <a:pt x="7835" y="99"/>
                    <a:pt x="7604" y="70"/>
                  </a:cubicBezTo>
                  <a:cubicBezTo>
                    <a:pt x="7441" y="24"/>
                    <a:pt x="7269" y="1"/>
                    <a:pt x="70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93" name="Google Shape;2093;p55"/>
          <p:cNvSpPr/>
          <p:nvPr/>
        </p:nvSpPr>
        <p:spPr>
          <a:xfrm>
            <a:off x="10265050" y="1827725"/>
            <a:ext cx="146800" cy="163475"/>
          </a:xfrm>
          <a:custGeom>
            <a:avLst/>
            <a:gdLst/>
            <a:ahLst/>
            <a:cxnLst/>
            <a:rect l="l" t="t" r="r" b="b"/>
            <a:pathLst>
              <a:path w="5872" h="6539" extrusionOk="0">
                <a:moveTo>
                  <a:pt x="2903" y="1"/>
                </a:moveTo>
                <a:cubicBezTo>
                  <a:pt x="2770" y="1"/>
                  <a:pt x="2670" y="101"/>
                  <a:pt x="2569" y="201"/>
                </a:cubicBezTo>
                <a:cubicBezTo>
                  <a:pt x="2336" y="802"/>
                  <a:pt x="2169" y="1535"/>
                  <a:pt x="2069" y="2436"/>
                </a:cubicBezTo>
                <a:cubicBezTo>
                  <a:pt x="1535" y="2469"/>
                  <a:pt x="835" y="2603"/>
                  <a:pt x="201" y="2936"/>
                </a:cubicBezTo>
                <a:cubicBezTo>
                  <a:pt x="68" y="2970"/>
                  <a:pt x="1" y="3103"/>
                  <a:pt x="1" y="3270"/>
                </a:cubicBezTo>
                <a:cubicBezTo>
                  <a:pt x="1" y="3370"/>
                  <a:pt x="68" y="3503"/>
                  <a:pt x="201" y="3604"/>
                </a:cubicBezTo>
                <a:cubicBezTo>
                  <a:pt x="701" y="3837"/>
                  <a:pt x="1335" y="4004"/>
                  <a:pt x="2069" y="4104"/>
                </a:cubicBezTo>
                <a:cubicBezTo>
                  <a:pt x="2136" y="4704"/>
                  <a:pt x="2369" y="6339"/>
                  <a:pt x="2736" y="6506"/>
                </a:cubicBezTo>
                <a:cubicBezTo>
                  <a:pt x="2803" y="6506"/>
                  <a:pt x="2836" y="6539"/>
                  <a:pt x="2870" y="6539"/>
                </a:cubicBezTo>
                <a:cubicBezTo>
                  <a:pt x="2903" y="6539"/>
                  <a:pt x="2970" y="6539"/>
                  <a:pt x="3003" y="6506"/>
                </a:cubicBezTo>
                <a:cubicBezTo>
                  <a:pt x="3137" y="6439"/>
                  <a:pt x="3203" y="6372"/>
                  <a:pt x="3237" y="6305"/>
                </a:cubicBezTo>
                <a:cubicBezTo>
                  <a:pt x="3503" y="5705"/>
                  <a:pt x="3670" y="4971"/>
                  <a:pt x="3737" y="4104"/>
                </a:cubicBezTo>
                <a:cubicBezTo>
                  <a:pt x="4304" y="4037"/>
                  <a:pt x="5005" y="3870"/>
                  <a:pt x="5638" y="3604"/>
                </a:cubicBezTo>
                <a:cubicBezTo>
                  <a:pt x="5705" y="3537"/>
                  <a:pt x="5738" y="3503"/>
                  <a:pt x="5772" y="3437"/>
                </a:cubicBezTo>
                <a:cubicBezTo>
                  <a:pt x="5872" y="3270"/>
                  <a:pt x="5772" y="3036"/>
                  <a:pt x="5638" y="2970"/>
                </a:cubicBezTo>
                <a:cubicBezTo>
                  <a:pt x="5005" y="2670"/>
                  <a:pt x="4304" y="2503"/>
                  <a:pt x="3737" y="2469"/>
                </a:cubicBezTo>
                <a:cubicBezTo>
                  <a:pt x="3670" y="1602"/>
                  <a:pt x="3503" y="835"/>
                  <a:pt x="3237" y="201"/>
                </a:cubicBezTo>
                <a:cubicBezTo>
                  <a:pt x="3203" y="101"/>
                  <a:pt x="3070" y="1"/>
                  <a:pt x="29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55"/>
          <p:cNvSpPr/>
          <p:nvPr/>
        </p:nvSpPr>
        <p:spPr>
          <a:xfrm>
            <a:off x="1590013" y="683663"/>
            <a:ext cx="146800" cy="163475"/>
          </a:xfrm>
          <a:custGeom>
            <a:avLst/>
            <a:gdLst/>
            <a:ahLst/>
            <a:cxnLst/>
            <a:rect l="l" t="t" r="r" b="b"/>
            <a:pathLst>
              <a:path w="5872" h="6539" extrusionOk="0">
                <a:moveTo>
                  <a:pt x="2903" y="1"/>
                </a:moveTo>
                <a:cubicBezTo>
                  <a:pt x="2770" y="1"/>
                  <a:pt x="2670" y="101"/>
                  <a:pt x="2569" y="201"/>
                </a:cubicBezTo>
                <a:cubicBezTo>
                  <a:pt x="2336" y="802"/>
                  <a:pt x="2169" y="1535"/>
                  <a:pt x="2069" y="2436"/>
                </a:cubicBezTo>
                <a:cubicBezTo>
                  <a:pt x="1535" y="2469"/>
                  <a:pt x="835" y="2603"/>
                  <a:pt x="201" y="2936"/>
                </a:cubicBezTo>
                <a:cubicBezTo>
                  <a:pt x="68" y="2970"/>
                  <a:pt x="1" y="3103"/>
                  <a:pt x="1" y="3270"/>
                </a:cubicBezTo>
                <a:cubicBezTo>
                  <a:pt x="1" y="3370"/>
                  <a:pt x="68" y="3503"/>
                  <a:pt x="201" y="3604"/>
                </a:cubicBezTo>
                <a:cubicBezTo>
                  <a:pt x="701" y="3837"/>
                  <a:pt x="1335" y="4004"/>
                  <a:pt x="2069" y="4104"/>
                </a:cubicBezTo>
                <a:cubicBezTo>
                  <a:pt x="2136" y="4704"/>
                  <a:pt x="2369" y="6339"/>
                  <a:pt x="2736" y="6506"/>
                </a:cubicBezTo>
                <a:cubicBezTo>
                  <a:pt x="2803" y="6506"/>
                  <a:pt x="2836" y="6539"/>
                  <a:pt x="2870" y="6539"/>
                </a:cubicBezTo>
                <a:cubicBezTo>
                  <a:pt x="2903" y="6539"/>
                  <a:pt x="2970" y="6539"/>
                  <a:pt x="3003" y="6506"/>
                </a:cubicBezTo>
                <a:cubicBezTo>
                  <a:pt x="3137" y="6439"/>
                  <a:pt x="3203" y="6372"/>
                  <a:pt x="3237" y="6305"/>
                </a:cubicBezTo>
                <a:cubicBezTo>
                  <a:pt x="3503" y="5705"/>
                  <a:pt x="3670" y="4971"/>
                  <a:pt x="3737" y="4104"/>
                </a:cubicBezTo>
                <a:cubicBezTo>
                  <a:pt x="4304" y="4037"/>
                  <a:pt x="5005" y="3870"/>
                  <a:pt x="5638" y="3604"/>
                </a:cubicBezTo>
                <a:cubicBezTo>
                  <a:pt x="5705" y="3537"/>
                  <a:pt x="5738" y="3503"/>
                  <a:pt x="5772" y="3437"/>
                </a:cubicBezTo>
                <a:cubicBezTo>
                  <a:pt x="5872" y="3270"/>
                  <a:pt x="5772" y="3036"/>
                  <a:pt x="5638" y="2970"/>
                </a:cubicBezTo>
                <a:cubicBezTo>
                  <a:pt x="5005" y="2670"/>
                  <a:pt x="4304" y="2503"/>
                  <a:pt x="3737" y="2469"/>
                </a:cubicBezTo>
                <a:cubicBezTo>
                  <a:pt x="3670" y="1602"/>
                  <a:pt x="3503" y="835"/>
                  <a:pt x="3237" y="201"/>
                </a:cubicBezTo>
                <a:cubicBezTo>
                  <a:pt x="3203" y="101"/>
                  <a:pt x="3070" y="1"/>
                  <a:pt x="29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55"/>
          <p:cNvSpPr/>
          <p:nvPr/>
        </p:nvSpPr>
        <p:spPr>
          <a:xfrm>
            <a:off x="7180300" y="4339125"/>
            <a:ext cx="146800" cy="163475"/>
          </a:xfrm>
          <a:custGeom>
            <a:avLst/>
            <a:gdLst/>
            <a:ahLst/>
            <a:cxnLst/>
            <a:rect l="l" t="t" r="r" b="b"/>
            <a:pathLst>
              <a:path w="5872" h="6539" extrusionOk="0">
                <a:moveTo>
                  <a:pt x="2903" y="1"/>
                </a:moveTo>
                <a:cubicBezTo>
                  <a:pt x="2770" y="1"/>
                  <a:pt x="2670" y="101"/>
                  <a:pt x="2569" y="201"/>
                </a:cubicBezTo>
                <a:cubicBezTo>
                  <a:pt x="2336" y="802"/>
                  <a:pt x="2169" y="1535"/>
                  <a:pt x="2069" y="2436"/>
                </a:cubicBezTo>
                <a:cubicBezTo>
                  <a:pt x="1535" y="2469"/>
                  <a:pt x="835" y="2603"/>
                  <a:pt x="201" y="2936"/>
                </a:cubicBezTo>
                <a:cubicBezTo>
                  <a:pt x="68" y="2970"/>
                  <a:pt x="1" y="3103"/>
                  <a:pt x="1" y="3270"/>
                </a:cubicBezTo>
                <a:cubicBezTo>
                  <a:pt x="1" y="3370"/>
                  <a:pt x="68" y="3503"/>
                  <a:pt x="201" y="3604"/>
                </a:cubicBezTo>
                <a:cubicBezTo>
                  <a:pt x="701" y="3837"/>
                  <a:pt x="1335" y="4004"/>
                  <a:pt x="2069" y="4104"/>
                </a:cubicBezTo>
                <a:cubicBezTo>
                  <a:pt x="2136" y="4704"/>
                  <a:pt x="2369" y="6339"/>
                  <a:pt x="2736" y="6506"/>
                </a:cubicBezTo>
                <a:cubicBezTo>
                  <a:pt x="2803" y="6506"/>
                  <a:pt x="2836" y="6539"/>
                  <a:pt x="2870" y="6539"/>
                </a:cubicBezTo>
                <a:cubicBezTo>
                  <a:pt x="2903" y="6539"/>
                  <a:pt x="2970" y="6539"/>
                  <a:pt x="3003" y="6506"/>
                </a:cubicBezTo>
                <a:cubicBezTo>
                  <a:pt x="3137" y="6439"/>
                  <a:pt x="3203" y="6372"/>
                  <a:pt x="3237" y="6305"/>
                </a:cubicBezTo>
                <a:cubicBezTo>
                  <a:pt x="3503" y="5705"/>
                  <a:pt x="3670" y="4971"/>
                  <a:pt x="3737" y="4104"/>
                </a:cubicBezTo>
                <a:cubicBezTo>
                  <a:pt x="4304" y="4037"/>
                  <a:pt x="5005" y="3870"/>
                  <a:pt x="5638" y="3604"/>
                </a:cubicBezTo>
                <a:cubicBezTo>
                  <a:pt x="5705" y="3537"/>
                  <a:pt x="5738" y="3503"/>
                  <a:pt x="5772" y="3437"/>
                </a:cubicBezTo>
                <a:cubicBezTo>
                  <a:pt x="5872" y="3270"/>
                  <a:pt x="5772" y="3036"/>
                  <a:pt x="5638" y="2970"/>
                </a:cubicBezTo>
                <a:cubicBezTo>
                  <a:pt x="5005" y="2670"/>
                  <a:pt x="4304" y="2503"/>
                  <a:pt x="3737" y="2469"/>
                </a:cubicBezTo>
                <a:cubicBezTo>
                  <a:pt x="3670" y="1602"/>
                  <a:pt x="3503" y="835"/>
                  <a:pt x="3237" y="201"/>
                </a:cubicBezTo>
                <a:cubicBezTo>
                  <a:pt x="3203" y="101"/>
                  <a:pt x="3070" y="1"/>
                  <a:pt x="29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96" name="Google Shape;2096;p55"/>
          <p:cNvGrpSpPr/>
          <p:nvPr/>
        </p:nvGrpSpPr>
        <p:grpSpPr>
          <a:xfrm rot="476980">
            <a:off x="611808" y="3659365"/>
            <a:ext cx="1462677" cy="992826"/>
            <a:chOff x="1862838" y="1300125"/>
            <a:chExt cx="1247950" cy="847075"/>
          </a:xfrm>
        </p:grpSpPr>
        <p:sp>
          <p:nvSpPr>
            <p:cNvPr id="2097" name="Google Shape;2097;p55"/>
            <p:cNvSpPr/>
            <p:nvPr/>
          </p:nvSpPr>
          <p:spPr>
            <a:xfrm>
              <a:off x="1877963" y="2064075"/>
              <a:ext cx="129650" cy="78875"/>
            </a:xfrm>
            <a:custGeom>
              <a:avLst/>
              <a:gdLst/>
              <a:ahLst/>
              <a:cxnLst/>
              <a:rect l="l" t="t" r="r" b="b"/>
              <a:pathLst>
                <a:path w="5186" h="3155" extrusionOk="0">
                  <a:moveTo>
                    <a:pt x="2862" y="1"/>
                  </a:moveTo>
                  <a:cubicBezTo>
                    <a:pt x="2063" y="1"/>
                    <a:pt x="1286" y="131"/>
                    <a:pt x="721" y="530"/>
                  </a:cubicBezTo>
                  <a:cubicBezTo>
                    <a:pt x="490" y="703"/>
                    <a:pt x="260" y="962"/>
                    <a:pt x="116" y="1250"/>
                  </a:cubicBezTo>
                  <a:cubicBezTo>
                    <a:pt x="0" y="1452"/>
                    <a:pt x="0" y="1682"/>
                    <a:pt x="58" y="1913"/>
                  </a:cubicBezTo>
                  <a:cubicBezTo>
                    <a:pt x="87" y="2143"/>
                    <a:pt x="202" y="2345"/>
                    <a:pt x="346" y="2546"/>
                  </a:cubicBezTo>
                  <a:cubicBezTo>
                    <a:pt x="490" y="2719"/>
                    <a:pt x="692" y="2863"/>
                    <a:pt x="951" y="2978"/>
                  </a:cubicBezTo>
                  <a:cubicBezTo>
                    <a:pt x="1237" y="3096"/>
                    <a:pt x="1571" y="3155"/>
                    <a:pt x="1926" y="3155"/>
                  </a:cubicBezTo>
                  <a:cubicBezTo>
                    <a:pt x="2180" y="3155"/>
                    <a:pt x="2444" y="3125"/>
                    <a:pt x="2708" y="3065"/>
                  </a:cubicBezTo>
                  <a:cubicBezTo>
                    <a:pt x="3082" y="3007"/>
                    <a:pt x="3515" y="2863"/>
                    <a:pt x="3975" y="2633"/>
                  </a:cubicBezTo>
                  <a:cubicBezTo>
                    <a:pt x="4321" y="2489"/>
                    <a:pt x="4695" y="2316"/>
                    <a:pt x="5012" y="2143"/>
                  </a:cubicBezTo>
                  <a:cubicBezTo>
                    <a:pt x="5099" y="2114"/>
                    <a:pt x="5128" y="2057"/>
                    <a:pt x="5185" y="2028"/>
                  </a:cubicBezTo>
                  <a:cubicBezTo>
                    <a:pt x="4984" y="1855"/>
                    <a:pt x="4868" y="1682"/>
                    <a:pt x="4839" y="1481"/>
                  </a:cubicBezTo>
                  <a:cubicBezTo>
                    <a:pt x="4724" y="1049"/>
                    <a:pt x="4667" y="588"/>
                    <a:pt x="4580" y="156"/>
                  </a:cubicBezTo>
                  <a:cubicBezTo>
                    <a:pt x="4045" y="70"/>
                    <a:pt x="3447" y="1"/>
                    <a:pt x="28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98" name="Google Shape;2098;p55"/>
            <p:cNvGrpSpPr/>
            <p:nvPr/>
          </p:nvGrpSpPr>
          <p:grpSpPr>
            <a:xfrm>
              <a:off x="1862838" y="1300125"/>
              <a:ext cx="1247950" cy="847075"/>
              <a:chOff x="1862838" y="1300125"/>
              <a:chExt cx="1247950" cy="847075"/>
            </a:xfrm>
          </p:grpSpPr>
          <p:sp>
            <p:nvSpPr>
              <p:cNvPr id="2099" name="Google Shape;2099;p55"/>
              <p:cNvSpPr/>
              <p:nvPr/>
            </p:nvSpPr>
            <p:spPr>
              <a:xfrm>
                <a:off x="2833538" y="1390700"/>
                <a:ext cx="101550" cy="114875"/>
              </a:xfrm>
              <a:custGeom>
                <a:avLst/>
                <a:gdLst/>
                <a:ahLst/>
                <a:cxnLst/>
                <a:rect l="l" t="t" r="r" b="b"/>
                <a:pathLst>
                  <a:path w="4062" h="4595" extrusionOk="0">
                    <a:moveTo>
                      <a:pt x="2545" y="0"/>
                    </a:moveTo>
                    <a:cubicBezTo>
                      <a:pt x="1890" y="0"/>
                      <a:pt x="1123" y="471"/>
                      <a:pt x="605" y="1541"/>
                    </a:cubicBezTo>
                    <a:cubicBezTo>
                      <a:pt x="404" y="2002"/>
                      <a:pt x="144" y="2694"/>
                      <a:pt x="0" y="3414"/>
                    </a:cubicBezTo>
                    <a:cubicBezTo>
                      <a:pt x="144" y="3471"/>
                      <a:pt x="288" y="3558"/>
                      <a:pt x="432" y="3644"/>
                    </a:cubicBezTo>
                    <a:cubicBezTo>
                      <a:pt x="807" y="3875"/>
                      <a:pt x="1181" y="4134"/>
                      <a:pt x="1527" y="4335"/>
                    </a:cubicBezTo>
                    <a:cubicBezTo>
                      <a:pt x="1585" y="4364"/>
                      <a:pt x="1613" y="4364"/>
                      <a:pt x="1642" y="4393"/>
                    </a:cubicBezTo>
                    <a:cubicBezTo>
                      <a:pt x="1729" y="4451"/>
                      <a:pt x="1786" y="4508"/>
                      <a:pt x="1901" y="4595"/>
                    </a:cubicBezTo>
                    <a:cubicBezTo>
                      <a:pt x="3803" y="2809"/>
                      <a:pt x="4062" y="1340"/>
                      <a:pt x="3601" y="591"/>
                    </a:cubicBezTo>
                    <a:cubicBezTo>
                      <a:pt x="3370" y="210"/>
                      <a:pt x="2983" y="0"/>
                      <a:pt x="25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55"/>
              <p:cNvSpPr/>
              <p:nvPr/>
            </p:nvSpPr>
            <p:spPr>
              <a:xfrm>
                <a:off x="2989788" y="1536300"/>
                <a:ext cx="120300" cy="109700"/>
              </a:xfrm>
              <a:custGeom>
                <a:avLst/>
                <a:gdLst/>
                <a:ahLst/>
                <a:cxnLst/>
                <a:rect l="l" t="t" r="r" b="b"/>
                <a:pathLst>
                  <a:path w="4812" h="4388" extrusionOk="0">
                    <a:moveTo>
                      <a:pt x="3258" y="1"/>
                    </a:moveTo>
                    <a:cubicBezTo>
                      <a:pt x="2721" y="1"/>
                      <a:pt x="2078" y="247"/>
                      <a:pt x="1441" y="845"/>
                    </a:cubicBezTo>
                    <a:cubicBezTo>
                      <a:pt x="980" y="1277"/>
                      <a:pt x="433" y="2054"/>
                      <a:pt x="59" y="2717"/>
                    </a:cubicBezTo>
                    <a:cubicBezTo>
                      <a:pt x="59" y="2774"/>
                      <a:pt x="1" y="2774"/>
                      <a:pt x="1" y="2803"/>
                    </a:cubicBezTo>
                    <a:lnTo>
                      <a:pt x="116" y="2803"/>
                    </a:lnTo>
                    <a:cubicBezTo>
                      <a:pt x="203" y="2918"/>
                      <a:pt x="260" y="2976"/>
                      <a:pt x="347" y="3091"/>
                    </a:cubicBezTo>
                    <a:cubicBezTo>
                      <a:pt x="404" y="3206"/>
                      <a:pt x="491" y="3293"/>
                      <a:pt x="577" y="3379"/>
                    </a:cubicBezTo>
                    <a:cubicBezTo>
                      <a:pt x="663" y="3494"/>
                      <a:pt x="721" y="3581"/>
                      <a:pt x="836" y="3696"/>
                    </a:cubicBezTo>
                    <a:lnTo>
                      <a:pt x="865" y="3783"/>
                    </a:lnTo>
                    <a:cubicBezTo>
                      <a:pt x="865" y="3783"/>
                      <a:pt x="894" y="3811"/>
                      <a:pt x="894" y="3840"/>
                    </a:cubicBezTo>
                    <a:cubicBezTo>
                      <a:pt x="1009" y="4013"/>
                      <a:pt x="1038" y="4215"/>
                      <a:pt x="1038" y="4387"/>
                    </a:cubicBezTo>
                    <a:cubicBezTo>
                      <a:pt x="1124" y="4359"/>
                      <a:pt x="1182" y="4359"/>
                      <a:pt x="1239" y="4301"/>
                    </a:cubicBezTo>
                    <a:cubicBezTo>
                      <a:pt x="4005" y="3264"/>
                      <a:pt x="4811" y="1824"/>
                      <a:pt x="4552" y="902"/>
                    </a:cubicBezTo>
                    <a:cubicBezTo>
                      <a:pt x="4410" y="365"/>
                      <a:pt x="3912" y="1"/>
                      <a:pt x="32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55"/>
              <p:cNvSpPr/>
              <p:nvPr/>
            </p:nvSpPr>
            <p:spPr>
              <a:xfrm>
                <a:off x="2739213" y="1342825"/>
                <a:ext cx="90750" cy="112350"/>
              </a:xfrm>
              <a:custGeom>
                <a:avLst/>
                <a:gdLst/>
                <a:ahLst/>
                <a:cxnLst/>
                <a:rect l="l" t="t" r="r" b="b"/>
                <a:pathLst>
                  <a:path w="3630" h="4494" extrusionOk="0">
                    <a:moveTo>
                      <a:pt x="2146" y="1"/>
                    </a:moveTo>
                    <a:cubicBezTo>
                      <a:pt x="2058" y="1"/>
                      <a:pt x="1966" y="10"/>
                      <a:pt x="1872" y="29"/>
                    </a:cubicBezTo>
                    <a:cubicBezTo>
                      <a:pt x="576" y="346"/>
                      <a:pt x="86" y="2103"/>
                      <a:pt x="0" y="3629"/>
                    </a:cubicBezTo>
                    <a:lnTo>
                      <a:pt x="317" y="3716"/>
                    </a:lnTo>
                    <a:cubicBezTo>
                      <a:pt x="951" y="3946"/>
                      <a:pt x="1584" y="4205"/>
                      <a:pt x="2189" y="4493"/>
                    </a:cubicBezTo>
                    <a:cubicBezTo>
                      <a:pt x="2938" y="3485"/>
                      <a:pt x="3629" y="2247"/>
                      <a:pt x="3370" y="1152"/>
                    </a:cubicBezTo>
                    <a:cubicBezTo>
                      <a:pt x="3313" y="806"/>
                      <a:pt x="3169" y="518"/>
                      <a:pt x="2967" y="346"/>
                    </a:cubicBezTo>
                    <a:cubicBezTo>
                      <a:pt x="2742" y="120"/>
                      <a:pt x="2463" y="1"/>
                      <a:pt x="21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55"/>
              <p:cNvSpPr/>
              <p:nvPr/>
            </p:nvSpPr>
            <p:spPr>
              <a:xfrm>
                <a:off x="2917788" y="1456475"/>
                <a:ext cx="108050" cy="112475"/>
              </a:xfrm>
              <a:custGeom>
                <a:avLst/>
                <a:gdLst/>
                <a:ahLst/>
                <a:cxnLst/>
                <a:rect l="l" t="t" r="r" b="b"/>
                <a:pathLst>
                  <a:path w="4322" h="4499" extrusionOk="0">
                    <a:moveTo>
                      <a:pt x="2946" y="1"/>
                    </a:moveTo>
                    <a:cubicBezTo>
                      <a:pt x="2347" y="1"/>
                      <a:pt x="1626" y="343"/>
                      <a:pt x="1009" y="1157"/>
                    </a:cubicBezTo>
                    <a:cubicBezTo>
                      <a:pt x="692" y="1589"/>
                      <a:pt x="289" y="2367"/>
                      <a:pt x="0" y="3087"/>
                    </a:cubicBezTo>
                    <a:cubicBezTo>
                      <a:pt x="116" y="3145"/>
                      <a:pt x="173" y="3231"/>
                      <a:pt x="289" y="3289"/>
                    </a:cubicBezTo>
                    <a:cubicBezTo>
                      <a:pt x="375" y="3317"/>
                      <a:pt x="404" y="3404"/>
                      <a:pt x="461" y="3461"/>
                    </a:cubicBezTo>
                    <a:cubicBezTo>
                      <a:pt x="577" y="3577"/>
                      <a:pt x="692" y="3663"/>
                      <a:pt x="807" y="3749"/>
                    </a:cubicBezTo>
                    <a:lnTo>
                      <a:pt x="836" y="3807"/>
                    </a:lnTo>
                    <a:cubicBezTo>
                      <a:pt x="893" y="3865"/>
                      <a:pt x="980" y="3893"/>
                      <a:pt x="1009" y="3980"/>
                    </a:cubicBezTo>
                    <a:cubicBezTo>
                      <a:pt x="1124" y="4038"/>
                      <a:pt x="1181" y="4153"/>
                      <a:pt x="1297" y="4210"/>
                    </a:cubicBezTo>
                    <a:lnTo>
                      <a:pt x="1527" y="4441"/>
                    </a:lnTo>
                    <a:lnTo>
                      <a:pt x="1585" y="4498"/>
                    </a:lnTo>
                    <a:cubicBezTo>
                      <a:pt x="3716" y="3173"/>
                      <a:pt x="4321" y="1848"/>
                      <a:pt x="4177" y="984"/>
                    </a:cubicBezTo>
                    <a:cubicBezTo>
                      <a:pt x="4074" y="379"/>
                      <a:pt x="3577" y="1"/>
                      <a:pt x="29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03" name="Google Shape;2103;p55"/>
              <p:cNvGrpSpPr/>
              <p:nvPr/>
            </p:nvGrpSpPr>
            <p:grpSpPr>
              <a:xfrm>
                <a:off x="1862838" y="1300125"/>
                <a:ext cx="1247950" cy="847075"/>
                <a:chOff x="1862838" y="1300125"/>
                <a:chExt cx="1247950" cy="847075"/>
              </a:xfrm>
            </p:grpSpPr>
            <p:sp>
              <p:nvSpPr>
                <p:cNvPr id="2104" name="Google Shape;2104;p55"/>
                <p:cNvSpPr/>
                <p:nvPr/>
              </p:nvSpPr>
              <p:spPr>
                <a:xfrm>
                  <a:off x="1985263" y="1399700"/>
                  <a:ext cx="1031925" cy="716650"/>
                </a:xfrm>
                <a:custGeom>
                  <a:avLst/>
                  <a:gdLst/>
                  <a:ahLst/>
                  <a:cxnLst/>
                  <a:rect l="l" t="t" r="r" b="b"/>
                  <a:pathLst>
                    <a:path w="41277" h="28666" extrusionOk="0">
                      <a:moveTo>
                        <a:pt x="22007" y="0"/>
                      </a:moveTo>
                      <a:cubicBezTo>
                        <a:pt x="21459" y="0"/>
                        <a:pt x="20941" y="58"/>
                        <a:pt x="20393" y="116"/>
                      </a:cubicBezTo>
                      <a:cubicBezTo>
                        <a:pt x="19702" y="202"/>
                        <a:pt x="18982" y="317"/>
                        <a:pt x="18291" y="461"/>
                      </a:cubicBezTo>
                      <a:cubicBezTo>
                        <a:pt x="18147" y="490"/>
                        <a:pt x="18060" y="490"/>
                        <a:pt x="17916" y="519"/>
                      </a:cubicBezTo>
                      <a:cubicBezTo>
                        <a:pt x="17369" y="634"/>
                        <a:pt x="16851" y="778"/>
                        <a:pt x="16332" y="922"/>
                      </a:cubicBezTo>
                      <a:cubicBezTo>
                        <a:pt x="15526" y="1153"/>
                        <a:pt x="14748" y="1412"/>
                        <a:pt x="13941" y="1786"/>
                      </a:cubicBezTo>
                      <a:lnTo>
                        <a:pt x="13913" y="1786"/>
                      </a:lnTo>
                      <a:cubicBezTo>
                        <a:pt x="13653" y="1901"/>
                        <a:pt x="13452" y="1988"/>
                        <a:pt x="13192" y="2103"/>
                      </a:cubicBezTo>
                      <a:cubicBezTo>
                        <a:pt x="12933" y="2218"/>
                        <a:pt x="12674" y="2334"/>
                        <a:pt x="12472" y="2478"/>
                      </a:cubicBezTo>
                      <a:cubicBezTo>
                        <a:pt x="11723" y="2852"/>
                        <a:pt x="10946" y="3284"/>
                        <a:pt x="10283" y="3774"/>
                      </a:cubicBezTo>
                      <a:cubicBezTo>
                        <a:pt x="9794" y="4062"/>
                        <a:pt x="9362" y="4379"/>
                        <a:pt x="8929" y="4695"/>
                      </a:cubicBezTo>
                      <a:cubicBezTo>
                        <a:pt x="8267" y="5214"/>
                        <a:pt x="7604" y="5761"/>
                        <a:pt x="7028" y="6337"/>
                      </a:cubicBezTo>
                      <a:cubicBezTo>
                        <a:pt x="6625" y="6712"/>
                        <a:pt x="6280" y="7115"/>
                        <a:pt x="5876" y="7489"/>
                      </a:cubicBezTo>
                      <a:cubicBezTo>
                        <a:pt x="5300" y="8123"/>
                        <a:pt x="4810" y="8757"/>
                        <a:pt x="4321" y="9419"/>
                      </a:cubicBezTo>
                      <a:cubicBezTo>
                        <a:pt x="4004" y="9880"/>
                        <a:pt x="3687" y="10341"/>
                        <a:pt x="3399" y="10802"/>
                      </a:cubicBezTo>
                      <a:cubicBezTo>
                        <a:pt x="2967" y="11493"/>
                        <a:pt x="2564" y="12213"/>
                        <a:pt x="2247" y="12933"/>
                      </a:cubicBezTo>
                      <a:cubicBezTo>
                        <a:pt x="1988" y="13452"/>
                        <a:pt x="1786" y="13999"/>
                        <a:pt x="1556" y="14518"/>
                      </a:cubicBezTo>
                      <a:cubicBezTo>
                        <a:pt x="1268" y="15238"/>
                        <a:pt x="1008" y="16016"/>
                        <a:pt x="836" y="16736"/>
                      </a:cubicBezTo>
                      <a:cubicBezTo>
                        <a:pt x="692" y="17312"/>
                        <a:pt x="547" y="17888"/>
                        <a:pt x="432" y="18464"/>
                      </a:cubicBezTo>
                      <a:cubicBezTo>
                        <a:pt x="288" y="19184"/>
                        <a:pt x="202" y="19933"/>
                        <a:pt x="115" y="20682"/>
                      </a:cubicBezTo>
                      <a:cubicBezTo>
                        <a:pt x="58" y="21287"/>
                        <a:pt x="0" y="21949"/>
                        <a:pt x="0" y="22554"/>
                      </a:cubicBezTo>
                      <a:cubicBezTo>
                        <a:pt x="0" y="23245"/>
                        <a:pt x="0" y="23965"/>
                        <a:pt x="87" y="24657"/>
                      </a:cubicBezTo>
                      <a:cubicBezTo>
                        <a:pt x="115" y="25290"/>
                        <a:pt x="231" y="25953"/>
                        <a:pt x="346" y="26587"/>
                      </a:cubicBezTo>
                      <a:cubicBezTo>
                        <a:pt x="403" y="27019"/>
                        <a:pt x="519" y="27480"/>
                        <a:pt x="576" y="27912"/>
                      </a:cubicBezTo>
                      <a:cubicBezTo>
                        <a:pt x="634" y="28142"/>
                        <a:pt x="720" y="28286"/>
                        <a:pt x="864" y="28430"/>
                      </a:cubicBezTo>
                      <a:cubicBezTo>
                        <a:pt x="1035" y="28579"/>
                        <a:pt x="1268" y="28665"/>
                        <a:pt x="1517" y="28665"/>
                      </a:cubicBezTo>
                      <a:cubicBezTo>
                        <a:pt x="1605" y="28665"/>
                        <a:pt x="1696" y="28654"/>
                        <a:pt x="1786" y="28632"/>
                      </a:cubicBezTo>
                      <a:cubicBezTo>
                        <a:pt x="2852" y="28344"/>
                        <a:pt x="4465" y="27883"/>
                        <a:pt x="4465" y="27883"/>
                      </a:cubicBezTo>
                      <a:lnTo>
                        <a:pt x="8152" y="26875"/>
                      </a:lnTo>
                      <a:lnTo>
                        <a:pt x="9477" y="26529"/>
                      </a:lnTo>
                      <a:lnTo>
                        <a:pt x="14546" y="25118"/>
                      </a:lnTo>
                      <a:cubicBezTo>
                        <a:pt x="15065" y="24974"/>
                        <a:pt x="15382" y="24455"/>
                        <a:pt x="15266" y="23965"/>
                      </a:cubicBezTo>
                      <a:cubicBezTo>
                        <a:pt x="14777" y="20682"/>
                        <a:pt x="16476" y="17369"/>
                        <a:pt x="19587" y="15929"/>
                      </a:cubicBezTo>
                      <a:cubicBezTo>
                        <a:pt x="20619" y="15456"/>
                        <a:pt x="21704" y="15231"/>
                        <a:pt x="22772" y="15231"/>
                      </a:cubicBezTo>
                      <a:cubicBezTo>
                        <a:pt x="24954" y="15231"/>
                        <a:pt x="27066" y="16167"/>
                        <a:pt x="28516" y="17830"/>
                      </a:cubicBezTo>
                      <a:cubicBezTo>
                        <a:pt x="28725" y="18073"/>
                        <a:pt x="29028" y="18201"/>
                        <a:pt x="29330" y="18201"/>
                      </a:cubicBezTo>
                      <a:cubicBezTo>
                        <a:pt x="29529" y="18201"/>
                        <a:pt x="29727" y="18146"/>
                        <a:pt x="29899" y="18032"/>
                      </a:cubicBezTo>
                      <a:lnTo>
                        <a:pt x="35400" y="14316"/>
                      </a:lnTo>
                      <a:lnTo>
                        <a:pt x="38540" y="12185"/>
                      </a:lnTo>
                      <a:lnTo>
                        <a:pt x="39807" y="11320"/>
                      </a:lnTo>
                      <a:lnTo>
                        <a:pt x="40816" y="10629"/>
                      </a:lnTo>
                      <a:cubicBezTo>
                        <a:pt x="41104" y="10428"/>
                        <a:pt x="41248" y="10139"/>
                        <a:pt x="41276" y="9794"/>
                      </a:cubicBezTo>
                      <a:cubicBezTo>
                        <a:pt x="41248" y="9679"/>
                        <a:pt x="41161" y="9477"/>
                        <a:pt x="41046" y="9304"/>
                      </a:cubicBezTo>
                      <a:cubicBezTo>
                        <a:pt x="41046" y="9275"/>
                        <a:pt x="41017" y="9275"/>
                        <a:pt x="41017" y="9247"/>
                      </a:cubicBezTo>
                      <a:lnTo>
                        <a:pt x="40988" y="9160"/>
                      </a:lnTo>
                      <a:cubicBezTo>
                        <a:pt x="40902" y="9045"/>
                        <a:pt x="40844" y="8958"/>
                        <a:pt x="40729" y="8843"/>
                      </a:cubicBezTo>
                      <a:cubicBezTo>
                        <a:pt x="40672" y="8728"/>
                        <a:pt x="40585" y="8613"/>
                        <a:pt x="40470" y="8555"/>
                      </a:cubicBezTo>
                      <a:cubicBezTo>
                        <a:pt x="40412" y="8440"/>
                        <a:pt x="40326" y="8382"/>
                        <a:pt x="40268" y="8267"/>
                      </a:cubicBezTo>
                      <a:cubicBezTo>
                        <a:pt x="40268" y="8267"/>
                        <a:pt x="40240" y="8238"/>
                        <a:pt x="40240" y="8181"/>
                      </a:cubicBezTo>
                      <a:cubicBezTo>
                        <a:pt x="40182" y="8152"/>
                        <a:pt x="40153" y="8123"/>
                        <a:pt x="40124" y="8037"/>
                      </a:cubicBezTo>
                      <a:cubicBezTo>
                        <a:pt x="40038" y="7922"/>
                        <a:pt x="39951" y="7835"/>
                        <a:pt x="39865" y="7749"/>
                      </a:cubicBezTo>
                      <a:cubicBezTo>
                        <a:pt x="39836" y="7720"/>
                        <a:pt x="39807" y="7691"/>
                        <a:pt x="39807" y="7634"/>
                      </a:cubicBezTo>
                      <a:cubicBezTo>
                        <a:pt x="39750" y="7576"/>
                        <a:pt x="39692" y="7547"/>
                        <a:pt x="39606" y="7461"/>
                      </a:cubicBezTo>
                      <a:cubicBezTo>
                        <a:pt x="39548" y="7345"/>
                        <a:pt x="39433" y="7288"/>
                        <a:pt x="39375" y="7173"/>
                      </a:cubicBezTo>
                      <a:lnTo>
                        <a:pt x="39289" y="7115"/>
                      </a:lnTo>
                      <a:cubicBezTo>
                        <a:pt x="39260" y="7057"/>
                        <a:pt x="39231" y="7000"/>
                        <a:pt x="39145" y="6971"/>
                      </a:cubicBezTo>
                      <a:lnTo>
                        <a:pt x="38943" y="6741"/>
                      </a:lnTo>
                      <a:lnTo>
                        <a:pt x="38857" y="6683"/>
                      </a:lnTo>
                      <a:lnTo>
                        <a:pt x="38655" y="6453"/>
                      </a:lnTo>
                      <a:cubicBezTo>
                        <a:pt x="38569" y="6395"/>
                        <a:pt x="38454" y="6280"/>
                        <a:pt x="38367" y="6222"/>
                      </a:cubicBezTo>
                      <a:lnTo>
                        <a:pt x="38166" y="6020"/>
                      </a:lnTo>
                      <a:lnTo>
                        <a:pt x="38137" y="5992"/>
                      </a:lnTo>
                      <a:cubicBezTo>
                        <a:pt x="38022" y="5876"/>
                        <a:pt x="37935" y="5819"/>
                        <a:pt x="37820" y="5704"/>
                      </a:cubicBezTo>
                      <a:cubicBezTo>
                        <a:pt x="37734" y="5675"/>
                        <a:pt x="37705" y="5588"/>
                        <a:pt x="37647" y="5531"/>
                      </a:cubicBezTo>
                      <a:cubicBezTo>
                        <a:pt x="37532" y="5444"/>
                        <a:pt x="37446" y="5387"/>
                        <a:pt x="37359" y="5300"/>
                      </a:cubicBezTo>
                      <a:cubicBezTo>
                        <a:pt x="37273" y="5243"/>
                        <a:pt x="37215" y="5214"/>
                        <a:pt x="37129" y="5128"/>
                      </a:cubicBezTo>
                      <a:cubicBezTo>
                        <a:pt x="36985" y="5012"/>
                        <a:pt x="36869" y="4926"/>
                        <a:pt x="36725" y="4811"/>
                      </a:cubicBezTo>
                      <a:cubicBezTo>
                        <a:pt x="36697" y="4782"/>
                        <a:pt x="36639" y="4724"/>
                        <a:pt x="36581" y="4695"/>
                      </a:cubicBezTo>
                      <a:lnTo>
                        <a:pt x="36149" y="4379"/>
                      </a:lnTo>
                      <a:cubicBezTo>
                        <a:pt x="36121" y="4321"/>
                        <a:pt x="36092" y="4321"/>
                        <a:pt x="36063" y="4292"/>
                      </a:cubicBezTo>
                      <a:cubicBezTo>
                        <a:pt x="35977" y="4263"/>
                        <a:pt x="35919" y="4177"/>
                        <a:pt x="35832" y="4148"/>
                      </a:cubicBezTo>
                      <a:cubicBezTo>
                        <a:pt x="35775" y="4091"/>
                        <a:pt x="35688" y="4033"/>
                        <a:pt x="35573" y="3975"/>
                      </a:cubicBezTo>
                      <a:cubicBezTo>
                        <a:pt x="35544" y="3947"/>
                        <a:pt x="35516" y="3947"/>
                        <a:pt x="35487" y="3918"/>
                      </a:cubicBezTo>
                      <a:cubicBezTo>
                        <a:pt x="35112" y="3659"/>
                        <a:pt x="34767" y="3428"/>
                        <a:pt x="34363" y="3226"/>
                      </a:cubicBezTo>
                      <a:cubicBezTo>
                        <a:pt x="34219" y="3140"/>
                        <a:pt x="34075" y="3054"/>
                        <a:pt x="33931" y="2967"/>
                      </a:cubicBezTo>
                      <a:cubicBezTo>
                        <a:pt x="33903" y="2938"/>
                        <a:pt x="33816" y="2910"/>
                        <a:pt x="33787" y="2852"/>
                      </a:cubicBezTo>
                      <a:cubicBezTo>
                        <a:pt x="33384" y="2650"/>
                        <a:pt x="32981" y="2420"/>
                        <a:pt x="32549" y="2247"/>
                      </a:cubicBezTo>
                      <a:lnTo>
                        <a:pt x="32347" y="2132"/>
                      </a:lnTo>
                      <a:cubicBezTo>
                        <a:pt x="31742" y="1844"/>
                        <a:pt x="31109" y="1613"/>
                        <a:pt x="30504" y="1383"/>
                      </a:cubicBezTo>
                      <a:lnTo>
                        <a:pt x="30187" y="1268"/>
                      </a:lnTo>
                      <a:cubicBezTo>
                        <a:pt x="29640" y="1095"/>
                        <a:pt x="29092" y="922"/>
                        <a:pt x="28574" y="778"/>
                      </a:cubicBezTo>
                      <a:cubicBezTo>
                        <a:pt x="27883" y="576"/>
                        <a:pt x="27162" y="432"/>
                        <a:pt x="26442" y="288"/>
                      </a:cubicBezTo>
                      <a:cubicBezTo>
                        <a:pt x="26327" y="288"/>
                        <a:pt x="26270" y="260"/>
                        <a:pt x="26154" y="260"/>
                      </a:cubicBezTo>
                      <a:cubicBezTo>
                        <a:pt x="25607" y="202"/>
                        <a:pt x="25060" y="116"/>
                        <a:pt x="24484" y="87"/>
                      </a:cubicBezTo>
                      <a:cubicBezTo>
                        <a:pt x="23850" y="58"/>
                        <a:pt x="23187" y="0"/>
                        <a:pt x="225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55"/>
                <p:cNvSpPr/>
                <p:nvPr/>
              </p:nvSpPr>
              <p:spPr>
                <a:xfrm>
                  <a:off x="2139363" y="1592700"/>
                  <a:ext cx="729475" cy="481750"/>
                </a:xfrm>
                <a:custGeom>
                  <a:avLst/>
                  <a:gdLst/>
                  <a:ahLst/>
                  <a:cxnLst/>
                  <a:rect l="l" t="t" r="r" b="b"/>
                  <a:pathLst>
                    <a:path w="29179" h="19270" extrusionOk="0">
                      <a:moveTo>
                        <a:pt x="16661" y="0"/>
                      </a:moveTo>
                      <a:cubicBezTo>
                        <a:pt x="14516" y="0"/>
                        <a:pt x="12333" y="456"/>
                        <a:pt x="10255" y="1411"/>
                      </a:cubicBezTo>
                      <a:cubicBezTo>
                        <a:pt x="3399" y="4580"/>
                        <a:pt x="0" y="12213"/>
                        <a:pt x="1988" y="19270"/>
                      </a:cubicBezTo>
                      <a:lnTo>
                        <a:pt x="3313" y="18895"/>
                      </a:lnTo>
                      <a:lnTo>
                        <a:pt x="9304" y="17254"/>
                      </a:lnTo>
                      <a:cubicBezTo>
                        <a:pt x="8325" y="13711"/>
                        <a:pt x="10024" y="9909"/>
                        <a:pt x="13423" y="8324"/>
                      </a:cubicBezTo>
                      <a:cubicBezTo>
                        <a:pt x="14457" y="7846"/>
                        <a:pt x="15543" y="7620"/>
                        <a:pt x="16612" y="7620"/>
                      </a:cubicBezTo>
                      <a:cubicBezTo>
                        <a:pt x="19088" y="7620"/>
                        <a:pt x="21471" y="8833"/>
                        <a:pt x="22900" y="10945"/>
                      </a:cubicBezTo>
                      <a:lnTo>
                        <a:pt x="29179" y="6654"/>
                      </a:lnTo>
                      <a:cubicBezTo>
                        <a:pt x="28084" y="5041"/>
                        <a:pt x="26673" y="3687"/>
                        <a:pt x="25117" y="2592"/>
                      </a:cubicBezTo>
                      <a:cubicBezTo>
                        <a:pt x="22639" y="907"/>
                        <a:pt x="19688" y="0"/>
                        <a:pt x="166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55"/>
                <p:cNvSpPr/>
                <p:nvPr/>
              </p:nvSpPr>
              <p:spPr>
                <a:xfrm>
                  <a:off x="2503013" y="1944100"/>
                  <a:ext cx="129650" cy="110650"/>
                </a:xfrm>
                <a:custGeom>
                  <a:avLst/>
                  <a:gdLst/>
                  <a:ahLst/>
                  <a:cxnLst/>
                  <a:rect l="l" t="t" r="r" b="b"/>
                  <a:pathLst>
                    <a:path w="5186" h="4426" extrusionOk="0">
                      <a:moveTo>
                        <a:pt x="3774" y="0"/>
                      </a:moveTo>
                      <a:lnTo>
                        <a:pt x="2045" y="1152"/>
                      </a:lnTo>
                      <a:lnTo>
                        <a:pt x="29" y="1671"/>
                      </a:lnTo>
                      <a:cubicBezTo>
                        <a:pt x="0" y="2161"/>
                        <a:pt x="29" y="2593"/>
                        <a:pt x="260" y="3025"/>
                      </a:cubicBezTo>
                      <a:cubicBezTo>
                        <a:pt x="605" y="3831"/>
                        <a:pt x="1383" y="4350"/>
                        <a:pt x="2189" y="4407"/>
                      </a:cubicBezTo>
                      <a:cubicBezTo>
                        <a:pt x="2280" y="4419"/>
                        <a:pt x="2370" y="4425"/>
                        <a:pt x="2460" y="4425"/>
                      </a:cubicBezTo>
                      <a:cubicBezTo>
                        <a:pt x="2801" y="4425"/>
                        <a:pt x="3138" y="4342"/>
                        <a:pt x="3457" y="4206"/>
                      </a:cubicBezTo>
                      <a:cubicBezTo>
                        <a:pt x="4695" y="3630"/>
                        <a:pt x="5185" y="2189"/>
                        <a:pt x="4638" y="1008"/>
                      </a:cubicBezTo>
                      <a:cubicBezTo>
                        <a:pt x="4465" y="576"/>
                        <a:pt x="4148" y="231"/>
                        <a:pt x="37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55"/>
                <p:cNvSpPr/>
                <p:nvPr/>
              </p:nvSpPr>
              <p:spPr>
                <a:xfrm>
                  <a:off x="2243063" y="1687250"/>
                  <a:ext cx="547300" cy="361275"/>
                </a:xfrm>
                <a:custGeom>
                  <a:avLst/>
                  <a:gdLst/>
                  <a:ahLst/>
                  <a:cxnLst/>
                  <a:rect l="l" t="t" r="r" b="b"/>
                  <a:pathLst>
                    <a:path w="21892" h="14451" extrusionOk="0">
                      <a:moveTo>
                        <a:pt x="12432" y="0"/>
                      </a:moveTo>
                      <a:cubicBezTo>
                        <a:pt x="10834" y="0"/>
                        <a:pt x="9210" y="339"/>
                        <a:pt x="7662" y="1057"/>
                      </a:cubicBezTo>
                      <a:cubicBezTo>
                        <a:pt x="2506" y="3419"/>
                        <a:pt x="0" y="9151"/>
                        <a:pt x="1469" y="14451"/>
                      </a:cubicBezTo>
                      <a:lnTo>
                        <a:pt x="5127" y="13414"/>
                      </a:lnTo>
                      <a:cubicBezTo>
                        <a:pt x="4407" y="10879"/>
                        <a:pt x="5098" y="8172"/>
                        <a:pt x="6827" y="6299"/>
                      </a:cubicBezTo>
                      <a:cubicBezTo>
                        <a:pt x="7057" y="6069"/>
                        <a:pt x="7230" y="5867"/>
                        <a:pt x="7489" y="5694"/>
                      </a:cubicBezTo>
                      <a:cubicBezTo>
                        <a:pt x="7547" y="5608"/>
                        <a:pt x="7633" y="5550"/>
                        <a:pt x="7691" y="5493"/>
                      </a:cubicBezTo>
                      <a:cubicBezTo>
                        <a:pt x="7835" y="5349"/>
                        <a:pt x="8008" y="5262"/>
                        <a:pt x="8209" y="5147"/>
                      </a:cubicBezTo>
                      <a:lnTo>
                        <a:pt x="8728" y="4830"/>
                      </a:lnTo>
                      <a:cubicBezTo>
                        <a:pt x="8929" y="4715"/>
                        <a:pt x="9102" y="4600"/>
                        <a:pt x="9304" y="4542"/>
                      </a:cubicBezTo>
                      <a:cubicBezTo>
                        <a:pt x="10346" y="4061"/>
                        <a:pt x="11440" y="3832"/>
                        <a:pt x="12517" y="3832"/>
                      </a:cubicBezTo>
                      <a:cubicBezTo>
                        <a:pt x="14209" y="3832"/>
                        <a:pt x="15858" y="4397"/>
                        <a:pt x="17196" y="5435"/>
                      </a:cubicBezTo>
                      <a:cubicBezTo>
                        <a:pt x="17340" y="5550"/>
                        <a:pt x="17484" y="5637"/>
                        <a:pt x="17599" y="5752"/>
                      </a:cubicBezTo>
                      <a:cubicBezTo>
                        <a:pt x="18060" y="6155"/>
                        <a:pt x="18463" y="6616"/>
                        <a:pt x="18809" y="7163"/>
                      </a:cubicBezTo>
                      <a:lnTo>
                        <a:pt x="21891" y="5003"/>
                      </a:lnTo>
                      <a:cubicBezTo>
                        <a:pt x="19735" y="1839"/>
                        <a:pt x="16154" y="0"/>
                        <a:pt x="124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55"/>
                <p:cNvSpPr/>
                <p:nvPr/>
              </p:nvSpPr>
              <p:spPr>
                <a:xfrm>
                  <a:off x="2451888" y="1877825"/>
                  <a:ext cx="180775" cy="121025"/>
                </a:xfrm>
                <a:custGeom>
                  <a:avLst/>
                  <a:gdLst/>
                  <a:ahLst/>
                  <a:cxnLst/>
                  <a:rect l="l" t="t" r="r" b="b"/>
                  <a:pathLst>
                    <a:path w="7231" h="4841" extrusionOk="0">
                      <a:moveTo>
                        <a:pt x="4121" y="0"/>
                      </a:moveTo>
                      <a:cubicBezTo>
                        <a:pt x="4092" y="0"/>
                        <a:pt x="4062" y="1"/>
                        <a:pt x="4033" y="1"/>
                      </a:cubicBezTo>
                      <a:cubicBezTo>
                        <a:pt x="3486" y="1"/>
                        <a:pt x="2938" y="117"/>
                        <a:pt x="2449" y="376"/>
                      </a:cubicBezTo>
                      <a:cubicBezTo>
                        <a:pt x="836" y="1125"/>
                        <a:pt x="0" y="2853"/>
                        <a:pt x="317" y="4552"/>
                      </a:cubicBezTo>
                      <a:cubicBezTo>
                        <a:pt x="346" y="4610"/>
                        <a:pt x="346" y="4725"/>
                        <a:pt x="404" y="4840"/>
                      </a:cubicBezTo>
                      <a:lnTo>
                        <a:pt x="2045" y="4380"/>
                      </a:lnTo>
                      <a:lnTo>
                        <a:pt x="4062" y="3832"/>
                      </a:lnTo>
                      <a:lnTo>
                        <a:pt x="4522" y="3515"/>
                      </a:lnTo>
                      <a:lnTo>
                        <a:pt x="5790" y="2651"/>
                      </a:lnTo>
                      <a:lnTo>
                        <a:pt x="7230" y="1672"/>
                      </a:lnTo>
                      <a:cubicBezTo>
                        <a:pt x="6526" y="602"/>
                        <a:pt x="5383" y="0"/>
                        <a:pt x="41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55"/>
                <p:cNvSpPr/>
                <p:nvPr/>
              </p:nvSpPr>
              <p:spPr>
                <a:xfrm>
                  <a:off x="1864988" y="1953725"/>
                  <a:ext cx="121725" cy="75200"/>
                </a:xfrm>
                <a:custGeom>
                  <a:avLst/>
                  <a:gdLst/>
                  <a:ahLst/>
                  <a:cxnLst/>
                  <a:rect l="l" t="t" r="r" b="b"/>
                  <a:pathLst>
                    <a:path w="4869" h="3008" extrusionOk="0">
                      <a:moveTo>
                        <a:pt x="2385" y="1"/>
                      </a:moveTo>
                      <a:cubicBezTo>
                        <a:pt x="1861" y="1"/>
                        <a:pt x="1359" y="100"/>
                        <a:pt x="923" y="364"/>
                      </a:cubicBezTo>
                      <a:cubicBezTo>
                        <a:pt x="721" y="479"/>
                        <a:pt x="577" y="595"/>
                        <a:pt x="462" y="767"/>
                      </a:cubicBezTo>
                      <a:cubicBezTo>
                        <a:pt x="1" y="1372"/>
                        <a:pt x="145" y="2150"/>
                        <a:pt x="894" y="2611"/>
                      </a:cubicBezTo>
                      <a:cubicBezTo>
                        <a:pt x="1340" y="2899"/>
                        <a:pt x="1880" y="3007"/>
                        <a:pt x="2449" y="3007"/>
                      </a:cubicBezTo>
                      <a:cubicBezTo>
                        <a:pt x="3018" y="3007"/>
                        <a:pt x="3616" y="2899"/>
                        <a:pt x="4178" y="2755"/>
                      </a:cubicBezTo>
                      <a:cubicBezTo>
                        <a:pt x="4379" y="2697"/>
                        <a:pt x="4638" y="2611"/>
                        <a:pt x="4869" y="2553"/>
                      </a:cubicBezTo>
                      <a:cubicBezTo>
                        <a:pt x="4782" y="1833"/>
                        <a:pt x="4782" y="1142"/>
                        <a:pt x="4782" y="451"/>
                      </a:cubicBezTo>
                      <a:cubicBezTo>
                        <a:pt x="4021" y="226"/>
                        <a:pt x="3176" y="1"/>
                        <a:pt x="23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55"/>
                <p:cNvSpPr/>
                <p:nvPr/>
              </p:nvSpPr>
              <p:spPr>
                <a:xfrm>
                  <a:off x="1901713" y="1733850"/>
                  <a:ext cx="121725" cy="86425"/>
                </a:xfrm>
                <a:custGeom>
                  <a:avLst/>
                  <a:gdLst/>
                  <a:ahLst/>
                  <a:cxnLst/>
                  <a:rect l="l" t="t" r="r" b="b"/>
                  <a:pathLst>
                    <a:path w="4869" h="3457" extrusionOk="0">
                      <a:moveTo>
                        <a:pt x="1900" y="1"/>
                      </a:moveTo>
                      <a:cubicBezTo>
                        <a:pt x="1608" y="1"/>
                        <a:pt x="1357" y="54"/>
                        <a:pt x="1153" y="144"/>
                      </a:cubicBezTo>
                      <a:cubicBezTo>
                        <a:pt x="1" y="691"/>
                        <a:pt x="174" y="2505"/>
                        <a:pt x="2276" y="3139"/>
                      </a:cubicBezTo>
                      <a:cubicBezTo>
                        <a:pt x="2680" y="3254"/>
                        <a:pt x="3169" y="3370"/>
                        <a:pt x="3717" y="3427"/>
                      </a:cubicBezTo>
                      <a:cubicBezTo>
                        <a:pt x="3861" y="3427"/>
                        <a:pt x="4005" y="3456"/>
                        <a:pt x="4149" y="3456"/>
                      </a:cubicBezTo>
                      <a:cubicBezTo>
                        <a:pt x="4350" y="2707"/>
                        <a:pt x="4610" y="1987"/>
                        <a:pt x="4869" y="1267"/>
                      </a:cubicBezTo>
                      <a:cubicBezTo>
                        <a:pt x="3651" y="338"/>
                        <a:pt x="2640" y="1"/>
                        <a:pt x="19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55"/>
                <p:cNvSpPr/>
                <p:nvPr/>
              </p:nvSpPr>
              <p:spPr>
                <a:xfrm>
                  <a:off x="2019113" y="1538150"/>
                  <a:ext cx="111625" cy="99200"/>
                </a:xfrm>
                <a:custGeom>
                  <a:avLst/>
                  <a:gdLst/>
                  <a:ahLst/>
                  <a:cxnLst/>
                  <a:rect l="l" t="t" r="r" b="b"/>
                  <a:pathLst>
                    <a:path w="4465" h="3968" extrusionOk="0">
                      <a:moveTo>
                        <a:pt x="1717" y="0"/>
                      </a:moveTo>
                      <a:cubicBezTo>
                        <a:pt x="1642" y="0"/>
                        <a:pt x="1570" y="7"/>
                        <a:pt x="1498" y="22"/>
                      </a:cubicBezTo>
                      <a:cubicBezTo>
                        <a:pt x="1181" y="50"/>
                        <a:pt x="893" y="194"/>
                        <a:pt x="662" y="454"/>
                      </a:cubicBezTo>
                      <a:cubicBezTo>
                        <a:pt x="0" y="1231"/>
                        <a:pt x="634" y="2499"/>
                        <a:pt x="1527" y="3190"/>
                      </a:cubicBezTo>
                      <a:cubicBezTo>
                        <a:pt x="1728" y="3334"/>
                        <a:pt x="2045" y="3507"/>
                        <a:pt x="2448" y="3737"/>
                      </a:cubicBezTo>
                      <a:cubicBezTo>
                        <a:pt x="2592" y="3795"/>
                        <a:pt x="2765" y="3910"/>
                        <a:pt x="2909" y="3968"/>
                      </a:cubicBezTo>
                      <a:cubicBezTo>
                        <a:pt x="3370" y="3305"/>
                        <a:pt x="3917" y="2672"/>
                        <a:pt x="4465" y="2067"/>
                      </a:cubicBezTo>
                      <a:cubicBezTo>
                        <a:pt x="3889" y="1116"/>
                        <a:pt x="3024" y="194"/>
                        <a:pt x="1959" y="22"/>
                      </a:cubicBezTo>
                      <a:cubicBezTo>
                        <a:pt x="1872" y="7"/>
                        <a:pt x="1793" y="0"/>
                        <a:pt x="1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55"/>
                <p:cNvSpPr/>
                <p:nvPr/>
              </p:nvSpPr>
              <p:spPr>
                <a:xfrm>
                  <a:off x="2204163" y="1392375"/>
                  <a:ext cx="92200" cy="103850"/>
                </a:xfrm>
                <a:custGeom>
                  <a:avLst/>
                  <a:gdLst/>
                  <a:ahLst/>
                  <a:cxnLst/>
                  <a:rect l="l" t="t" r="r" b="b"/>
                  <a:pathLst>
                    <a:path w="3688" h="4154" extrusionOk="0">
                      <a:moveTo>
                        <a:pt x="1285" y="0"/>
                      </a:moveTo>
                      <a:cubicBezTo>
                        <a:pt x="1198" y="0"/>
                        <a:pt x="1115" y="11"/>
                        <a:pt x="1038" y="34"/>
                      </a:cubicBezTo>
                      <a:cubicBezTo>
                        <a:pt x="519" y="121"/>
                        <a:pt x="87" y="610"/>
                        <a:pt x="29" y="1359"/>
                      </a:cubicBezTo>
                      <a:cubicBezTo>
                        <a:pt x="1" y="2367"/>
                        <a:pt x="692" y="3347"/>
                        <a:pt x="1470" y="4153"/>
                      </a:cubicBezTo>
                      <a:cubicBezTo>
                        <a:pt x="2190" y="3692"/>
                        <a:pt x="2910" y="3260"/>
                        <a:pt x="3688" y="2857"/>
                      </a:cubicBezTo>
                      <a:cubicBezTo>
                        <a:pt x="3428" y="1791"/>
                        <a:pt x="2910" y="697"/>
                        <a:pt x="2017" y="207"/>
                      </a:cubicBezTo>
                      <a:cubicBezTo>
                        <a:pt x="1785" y="80"/>
                        <a:pt x="1522" y="0"/>
                        <a:pt x="12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55"/>
                <p:cNvSpPr/>
                <p:nvPr/>
              </p:nvSpPr>
              <p:spPr>
                <a:xfrm>
                  <a:off x="2409463" y="1314250"/>
                  <a:ext cx="89250" cy="101325"/>
                </a:xfrm>
                <a:custGeom>
                  <a:avLst/>
                  <a:gdLst/>
                  <a:ahLst/>
                  <a:cxnLst/>
                  <a:rect l="l" t="t" r="r" b="b"/>
                  <a:pathLst>
                    <a:path w="3570" h="4053" extrusionOk="0">
                      <a:moveTo>
                        <a:pt x="1692" y="1"/>
                      </a:moveTo>
                      <a:cubicBezTo>
                        <a:pt x="814" y="1"/>
                        <a:pt x="0" y="1013"/>
                        <a:pt x="401" y="2670"/>
                      </a:cubicBezTo>
                      <a:cubicBezTo>
                        <a:pt x="459" y="2958"/>
                        <a:pt x="660" y="3505"/>
                        <a:pt x="891" y="4052"/>
                      </a:cubicBezTo>
                      <a:cubicBezTo>
                        <a:pt x="1035" y="4023"/>
                        <a:pt x="1150" y="3966"/>
                        <a:pt x="1294" y="3966"/>
                      </a:cubicBezTo>
                      <a:cubicBezTo>
                        <a:pt x="1985" y="3822"/>
                        <a:pt x="2705" y="3735"/>
                        <a:pt x="3397" y="3649"/>
                      </a:cubicBezTo>
                      <a:cubicBezTo>
                        <a:pt x="3570" y="1287"/>
                        <a:pt x="2734" y="164"/>
                        <a:pt x="1899" y="20"/>
                      </a:cubicBezTo>
                      <a:cubicBezTo>
                        <a:pt x="1830" y="7"/>
                        <a:pt x="1761" y="1"/>
                        <a:pt x="1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55"/>
                <p:cNvSpPr/>
                <p:nvPr/>
              </p:nvSpPr>
              <p:spPr>
                <a:xfrm>
                  <a:off x="2635513" y="1312750"/>
                  <a:ext cx="87150" cy="107850"/>
                </a:xfrm>
                <a:custGeom>
                  <a:avLst/>
                  <a:gdLst/>
                  <a:ahLst/>
                  <a:cxnLst/>
                  <a:rect l="l" t="t" r="r" b="b"/>
                  <a:pathLst>
                    <a:path w="3486" h="4314" extrusionOk="0">
                      <a:moveTo>
                        <a:pt x="1851" y="0"/>
                      </a:moveTo>
                      <a:cubicBezTo>
                        <a:pt x="1693" y="0"/>
                        <a:pt x="1527" y="36"/>
                        <a:pt x="1354" y="108"/>
                      </a:cubicBezTo>
                      <a:cubicBezTo>
                        <a:pt x="173" y="627"/>
                        <a:pt x="0" y="2384"/>
                        <a:pt x="144" y="3824"/>
                      </a:cubicBezTo>
                      <a:cubicBezTo>
                        <a:pt x="260" y="3824"/>
                        <a:pt x="317" y="3853"/>
                        <a:pt x="432" y="3853"/>
                      </a:cubicBezTo>
                      <a:cubicBezTo>
                        <a:pt x="1152" y="3968"/>
                        <a:pt x="1844" y="4112"/>
                        <a:pt x="2564" y="4314"/>
                      </a:cubicBezTo>
                      <a:cubicBezTo>
                        <a:pt x="3082" y="3248"/>
                        <a:pt x="3486" y="1981"/>
                        <a:pt x="3054" y="944"/>
                      </a:cubicBezTo>
                      <a:cubicBezTo>
                        <a:pt x="2881" y="540"/>
                        <a:pt x="2593" y="252"/>
                        <a:pt x="2305" y="108"/>
                      </a:cubicBezTo>
                      <a:cubicBezTo>
                        <a:pt x="2161" y="36"/>
                        <a:pt x="2009" y="0"/>
                        <a:pt x="18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55"/>
                <p:cNvSpPr/>
                <p:nvPr/>
              </p:nvSpPr>
              <p:spPr>
                <a:xfrm>
                  <a:off x="1875088" y="1841450"/>
                  <a:ext cx="119550" cy="79875"/>
                </a:xfrm>
                <a:custGeom>
                  <a:avLst/>
                  <a:gdLst/>
                  <a:ahLst/>
                  <a:cxnLst/>
                  <a:rect l="l" t="t" r="r" b="b"/>
                  <a:pathLst>
                    <a:path w="4782" h="3195" extrusionOk="0">
                      <a:moveTo>
                        <a:pt x="2087" y="1"/>
                      </a:moveTo>
                      <a:cubicBezTo>
                        <a:pt x="1775" y="1"/>
                        <a:pt x="1470" y="49"/>
                        <a:pt x="1181" y="160"/>
                      </a:cubicBezTo>
                      <a:cubicBezTo>
                        <a:pt x="1066" y="218"/>
                        <a:pt x="951" y="275"/>
                        <a:pt x="864" y="362"/>
                      </a:cubicBezTo>
                      <a:cubicBezTo>
                        <a:pt x="87" y="823"/>
                        <a:pt x="0" y="1744"/>
                        <a:pt x="749" y="2436"/>
                      </a:cubicBezTo>
                      <a:cubicBezTo>
                        <a:pt x="1371" y="3017"/>
                        <a:pt x="2293" y="3194"/>
                        <a:pt x="3212" y="3194"/>
                      </a:cubicBezTo>
                      <a:cubicBezTo>
                        <a:pt x="3568" y="3194"/>
                        <a:pt x="3925" y="3167"/>
                        <a:pt x="4263" y="3127"/>
                      </a:cubicBezTo>
                      <a:cubicBezTo>
                        <a:pt x="4350" y="3127"/>
                        <a:pt x="4407" y="3127"/>
                        <a:pt x="4465" y="3098"/>
                      </a:cubicBezTo>
                      <a:cubicBezTo>
                        <a:pt x="4522" y="2320"/>
                        <a:pt x="4638" y="1600"/>
                        <a:pt x="4782" y="851"/>
                      </a:cubicBezTo>
                      <a:cubicBezTo>
                        <a:pt x="3947" y="402"/>
                        <a:pt x="2986" y="1"/>
                        <a:pt x="20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55"/>
                <p:cNvSpPr/>
                <p:nvPr/>
              </p:nvSpPr>
              <p:spPr>
                <a:xfrm>
                  <a:off x="1952138" y="1631550"/>
                  <a:ext cx="117400" cy="94375"/>
                </a:xfrm>
                <a:custGeom>
                  <a:avLst/>
                  <a:gdLst/>
                  <a:ahLst/>
                  <a:cxnLst/>
                  <a:rect l="l" t="t" r="r" b="b"/>
                  <a:pathLst>
                    <a:path w="4696" h="3775" extrusionOk="0">
                      <a:moveTo>
                        <a:pt x="1816" y="1"/>
                      </a:moveTo>
                      <a:cubicBezTo>
                        <a:pt x="1796" y="1"/>
                        <a:pt x="1777" y="1"/>
                        <a:pt x="1757" y="1"/>
                      </a:cubicBezTo>
                      <a:cubicBezTo>
                        <a:pt x="1613" y="1"/>
                        <a:pt x="1527" y="1"/>
                        <a:pt x="1383" y="30"/>
                      </a:cubicBezTo>
                      <a:cubicBezTo>
                        <a:pt x="1037" y="88"/>
                        <a:pt x="720" y="289"/>
                        <a:pt x="548" y="606"/>
                      </a:cubicBezTo>
                      <a:cubicBezTo>
                        <a:pt x="0" y="1499"/>
                        <a:pt x="864" y="2623"/>
                        <a:pt x="1872" y="3170"/>
                      </a:cubicBezTo>
                      <a:cubicBezTo>
                        <a:pt x="2247" y="3343"/>
                        <a:pt x="2708" y="3515"/>
                        <a:pt x="3197" y="3659"/>
                      </a:cubicBezTo>
                      <a:lnTo>
                        <a:pt x="3543" y="3775"/>
                      </a:lnTo>
                      <a:cubicBezTo>
                        <a:pt x="3889" y="3055"/>
                        <a:pt x="4263" y="2334"/>
                        <a:pt x="4695" y="1643"/>
                      </a:cubicBezTo>
                      <a:cubicBezTo>
                        <a:pt x="3903" y="794"/>
                        <a:pt x="2916" y="1"/>
                        <a:pt x="18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55"/>
                <p:cNvSpPr/>
                <p:nvPr/>
              </p:nvSpPr>
              <p:spPr>
                <a:xfrm>
                  <a:off x="2108388" y="1456925"/>
                  <a:ext cx="100125" cy="103375"/>
                </a:xfrm>
                <a:custGeom>
                  <a:avLst/>
                  <a:gdLst/>
                  <a:ahLst/>
                  <a:cxnLst/>
                  <a:rect l="l" t="t" r="r" b="b"/>
                  <a:pathLst>
                    <a:path w="4005" h="4135" extrusionOk="0">
                      <a:moveTo>
                        <a:pt x="1308" y="0"/>
                      </a:moveTo>
                      <a:cubicBezTo>
                        <a:pt x="1162" y="0"/>
                        <a:pt x="1016" y="23"/>
                        <a:pt x="865" y="73"/>
                      </a:cubicBezTo>
                      <a:cubicBezTo>
                        <a:pt x="778" y="102"/>
                        <a:pt x="634" y="189"/>
                        <a:pt x="519" y="275"/>
                      </a:cubicBezTo>
                      <a:cubicBezTo>
                        <a:pt x="145" y="563"/>
                        <a:pt x="1" y="1081"/>
                        <a:pt x="87" y="1571"/>
                      </a:cubicBezTo>
                      <a:cubicBezTo>
                        <a:pt x="260" y="2579"/>
                        <a:pt x="1095" y="3415"/>
                        <a:pt x="1988" y="4077"/>
                      </a:cubicBezTo>
                      <a:cubicBezTo>
                        <a:pt x="2017" y="4106"/>
                        <a:pt x="2075" y="4106"/>
                        <a:pt x="2103" y="4135"/>
                      </a:cubicBezTo>
                      <a:cubicBezTo>
                        <a:pt x="2708" y="3559"/>
                        <a:pt x="3371" y="3011"/>
                        <a:pt x="4004" y="2493"/>
                      </a:cubicBezTo>
                      <a:cubicBezTo>
                        <a:pt x="3544" y="1427"/>
                        <a:pt x="2852" y="477"/>
                        <a:pt x="1873" y="102"/>
                      </a:cubicBezTo>
                      <a:cubicBezTo>
                        <a:pt x="1679" y="37"/>
                        <a:pt x="1494" y="0"/>
                        <a:pt x="13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55"/>
                <p:cNvSpPr/>
                <p:nvPr/>
              </p:nvSpPr>
              <p:spPr>
                <a:xfrm>
                  <a:off x="2306413" y="1343250"/>
                  <a:ext cx="85725" cy="104000"/>
                </a:xfrm>
                <a:custGeom>
                  <a:avLst/>
                  <a:gdLst/>
                  <a:ahLst/>
                  <a:cxnLst/>
                  <a:rect l="l" t="t" r="r" b="b"/>
                  <a:pathLst>
                    <a:path w="3429" h="4160" extrusionOk="0">
                      <a:moveTo>
                        <a:pt x="1282" y="1"/>
                      </a:moveTo>
                      <a:cubicBezTo>
                        <a:pt x="718" y="1"/>
                        <a:pt x="248" y="423"/>
                        <a:pt x="116" y="1135"/>
                      </a:cubicBezTo>
                      <a:cubicBezTo>
                        <a:pt x="1" y="1625"/>
                        <a:pt x="87" y="2258"/>
                        <a:pt x="375" y="2892"/>
                      </a:cubicBezTo>
                      <a:cubicBezTo>
                        <a:pt x="462" y="3151"/>
                        <a:pt x="663" y="3526"/>
                        <a:pt x="951" y="3958"/>
                      </a:cubicBezTo>
                      <a:cubicBezTo>
                        <a:pt x="980" y="4044"/>
                        <a:pt x="1038" y="4102"/>
                        <a:pt x="1067" y="4159"/>
                      </a:cubicBezTo>
                      <a:cubicBezTo>
                        <a:pt x="1844" y="3814"/>
                        <a:pt x="2651" y="3526"/>
                        <a:pt x="3429" y="3295"/>
                      </a:cubicBezTo>
                      <a:cubicBezTo>
                        <a:pt x="3313" y="2172"/>
                        <a:pt x="3054" y="991"/>
                        <a:pt x="2248" y="357"/>
                      </a:cubicBezTo>
                      <a:cubicBezTo>
                        <a:pt x="2104" y="271"/>
                        <a:pt x="1960" y="185"/>
                        <a:pt x="1815" y="127"/>
                      </a:cubicBezTo>
                      <a:cubicBezTo>
                        <a:pt x="1671" y="69"/>
                        <a:pt x="1556" y="40"/>
                        <a:pt x="1441" y="12"/>
                      </a:cubicBezTo>
                      <a:cubicBezTo>
                        <a:pt x="1387" y="4"/>
                        <a:pt x="1335" y="1"/>
                        <a:pt x="12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55"/>
                <p:cNvSpPr/>
                <p:nvPr/>
              </p:nvSpPr>
              <p:spPr>
                <a:xfrm>
                  <a:off x="2524613" y="1303675"/>
                  <a:ext cx="89325" cy="100375"/>
                </a:xfrm>
                <a:custGeom>
                  <a:avLst/>
                  <a:gdLst/>
                  <a:ahLst/>
                  <a:cxnLst/>
                  <a:rect l="l" t="t" r="r" b="b"/>
                  <a:pathLst>
                    <a:path w="3573" h="4015" extrusionOk="0">
                      <a:moveTo>
                        <a:pt x="1701" y="0"/>
                      </a:moveTo>
                      <a:cubicBezTo>
                        <a:pt x="1267" y="0"/>
                        <a:pt x="830" y="259"/>
                        <a:pt x="548" y="731"/>
                      </a:cubicBezTo>
                      <a:cubicBezTo>
                        <a:pt x="0" y="1623"/>
                        <a:pt x="144" y="2862"/>
                        <a:pt x="433" y="3957"/>
                      </a:cubicBezTo>
                      <a:cubicBezTo>
                        <a:pt x="605" y="3957"/>
                        <a:pt x="807" y="3928"/>
                        <a:pt x="980" y="3928"/>
                      </a:cubicBezTo>
                      <a:cubicBezTo>
                        <a:pt x="1613" y="3928"/>
                        <a:pt x="2276" y="3928"/>
                        <a:pt x="2910" y="4014"/>
                      </a:cubicBezTo>
                      <a:cubicBezTo>
                        <a:pt x="3572" y="1508"/>
                        <a:pt x="2852" y="241"/>
                        <a:pt x="1988" y="39"/>
                      </a:cubicBezTo>
                      <a:cubicBezTo>
                        <a:pt x="1894" y="13"/>
                        <a:pt x="1797" y="0"/>
                        <a:pt x="17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55"/>
                <p:cNvSpPr/>
                <p:nvPr/>
              </p:nvSpPr>
              <p:spPr>
                <a:xfrm>
                  <a:off x="2034213" y="1497825"/>
                  <a:ext cx="913850" cy="601850"/>
                </a:xfrm>
                <a:custGeom>
                  <a:avLst/>
                  <a:gdLst/>
                  <a:ahLst/>
                  <a:cxnLst/>
                  <a:rect l="l" t="t" r="r" b="b"/>
                  <a:pathLst>
                    <a:path w="36554" h="24074" extrusionOk="0">
                      <a:moveTo>
                        <a:pt x="20786" y="0"/>
                      </a:moveTo>
                      <a:cubicBezTo>
                        <a:pt x="18114" y="0"/>
                        <a:pt x="15402" y="564"/>
                        <a:pt x="12819" y="1750"/>
                      </a:cubicBezTo>
                      <a:cubicBezTo>
                        <a:pt x="4235" y="5696"/>
                        <a:pt x="1" y="15259"/>
                        <a:pt x="2478" y="24073"/>
                      </a:cubicBezTo>
                      <a:lnTo>
                        <a:pt x="6165" y="23065"/>
                      </a:lnTo>
                      <a:cubicBezTo>
                        <a:pt x="4177" y="16008"/>
                        <a:pt x="7548" y="8375"/>
                        <a:pt x="14432" y="5206"/>
                      </a:cubicBezTo>
                      <a:cubicBezTo>
                        <a:pt x="16511" y="4251"/>
                        <a:pt x="18693" y="3795"/>
                        <a:pt x="20839" y="3795"/>
                      </a:cubicBezTo>
                      <a:cubicBezTo>
                        <a:pt x="23865" y="3795"/>
                        <a:pt x="26817" y="4702"/>
                        <a:pt x="29295" y="6387"/>
                      </a:cubicBezTo>
                      <a:cubicBezTo>
                        <a:pt x="30879" y="7482"/>
                        <a:pt x="32290" y="8836"/>
                        <a:pt x="33385" y="10449"/>
                      </a:cubicBezTo>
                      <a:lnTo>
                        <a:pt x="36553" y="8346"/>
                      </a:lnTo>
                      <a:cubicBezTo>
                        <a:pt x="35199" y="6358"/>
                        <a:pt x="33558" y="4688"/>
                        <a:pt x="31657" y="3392"/>
                      </a:cubicBezTo>
                      <a:cubicBezTo>
                        <a:pt x="28466" y="1191"/>
                        <a:pt x="24669" y="0"/>
                        <a:pt x="207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55"/>
                <p:cNvSpPr/>
                <p:nvPr/>
              </p:nvSpPr>
              <p:spPr>
                <a:xfrm>
                  <a:off x="1980838" y="1682675"/>
                  <a:ext cx="128300" cy="382450"/>
                </a:xfrm>
                <a:custGeom>
                  <a:avLst/>
                  <a:gdLst/>
                  <a:ahLst/>
                  <a:cxnLst/>
                  <a:rect l="l" t="t" r="r" b="b"/>
                  <a:pathLst>
                    <a:path w="5132" h="15298" extrusionOk="0">
                      <a:moveTo>
                        <a:pt x="2568" y="15095"/>
                      </a:moveTo>
                      <a:cubicBezTo>
                        <a:pt x="2568" y="15100"/>
                        <a:pt x="2568" y="15106"/>
                        <a:pt x="2567" y="15111"/>
                      </a:cubicBezTo>
                      <a:lnTo>
                        <a:pt x="2567" y="15111"/>
                      </a:lnTo>
                      <a:cubicBezTo>
                        <a:pt x="2568" y="15109"/>
                        <a:pt x="2569" y="15104"/>
                        <a:pt x="2568" y="15095"/>
                      </a:cubicBezTo>
                      <a:close/>
                      <a:moveTo>
                        <a:pt x="4924" y="0"/>
                      </a:moveTo>
                      <a:cubicBezTo>
                        <a:pt x="4869" y="0"/>
                        <a:pt x="4813" y="32"/>
                        <a:pt x="4757" y="88"/>
                      </a:cubicBezTo>
                      <a:cubicBezTo>
                        <a:pt x="0" y="7051"/>
                        <a:pt x="1743" y="15297"/>
                        <a:pt x="2385" y="15297"/>
                      </a:cubicBezTo>
                      <a:cubicBezTo>
                        <a:pt x="2389" y="15297"/>
                        <a:pt x="2392" y="15297"/>
                        <a:pt x="2395" y="15296"/>
                      </a:cubicBezTo>
                      <a:cubicBezTo>
                        <a:pt x="2477" y="15296"/>
                        <a:pt x="2560" y="15218"/>
                        <a:pt x="2567" y="15111"/>
                      </a:cubicBezTo>
                      <a:lnTo>
                        <a:pt x="2567" y="15111"/>
                      </a:lnTo>
                      <a:cubicBezTo>
                        <a:pt x="2567" y="15111"/>
                        <a:pt x="2567" y="15112"/>
                        <a:pt x="2566" y="15112"/>
                      </a:cubicBezTo>
                      <a:cubicBezTo>
                        <a:pt x="2503" y="15112"/>
                        <a:pt x="959" y="8408"/>
                        <a:pt x="5074" y="289"/>
                      </a:cubicBezTo>
                      <a:cubicBezTo>
                        <a:pt x="5132" y="174"/>
                        <a:pt x="5074" y="88"/>
                        <a:pt x="5016" y="30"/>
                      </a:cubicBezTo>
                      <a:cubicBezTo>
                        <a:pt x="4986" y="10"/>
                        <a:pt x="4955" y="0"/>
                        <a:pt x="49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55"/>
                <p:cNvSpPr/>
                <p:nvPr/>
              </p:nvSpPr>
              <p:spPr>
                <a:xfrm>
                  <a:off x="1862838" y="1300125"/>
                  <a:ext cx="1247950" cy="847075"/>
                </a:xfrm>
                <a:custGeom>
                  <a:avLst/>
                  <a:gdLst/>
                  <a:ahLst/>
                  <a:cxnLst/>
                  <a:rect l="l" t="t" r="r" b="b"/>
                  <a:pathLst>
                    <a:path w="49918" h="33883" extrusionOk="0">
                      <a:moveTo>
                        <a:pt x="28142" y="325"/>
                      </a:moveTo>
                      <a:cubicBezTo>
                        <a:pt x="28200" y="325"/>
                        <a:pt x="28286" y="325"/>
                        <a:pt x="28344" y="354"/>
                      </a:cubicBezTo>
                      <a:cubicBezTo>
                        <a:pt x="28632" y="441"/>
                        <a:pt x="28920" y="642"/>
                        <a:pt x="29093" y="1017"/>
                      </a:cubicBezTo>
                      <a:cubicBezTo>
                        <a:pt x="29323" y="1391"/>
                        <a:pt x="29611" y="2313"/>
                        <a:pt x="29179" y="3926"/>
                      </a:cubicBezTo>
                      <a:cubicBezTo>
                        <a:pt x="28670" y="3905"/>
                        <a:pt x="28161" y="3885"/>
                        <a:pt x="27651" y="3885"/>
                      </a:cubicBezTo>
                      <a:cubicBezTo>
                        <a:pt x="27441" y="3885"/>
                        <a:pt x="27230" y="3889"/>
                        <a:pt x="27019" y="3897"/>
                      </a:cubicBezTo>
                      <a:cubicBezTo>
                        <a:pt x="26731" y="2601"/>
                        <a:pt x="26760" y="1650"/>
                        <a:pt x="27163" y="988"/>
                      </a:cubicBezTo>
                      <a:cubicBezTo>
                        <a:pt x="27422" y="585"/>
                        <a:pt x="27768" y="325"/>
                        <a:pt x="28142" y="325"/>
                      </a:cubicBezTo>
                      <a:close/>
                      <a:moveTo>
                        <a:pt x="23764" y="786"/>
                      </a:moveTo>
                      <a:cubicBezTo>
                        <a:pt x="24513" y="930"/>
                        <a:pt x="25204" y="2025"/>
                        <a:pt x="25118" y="4070"/>
                      </a:cubicBezTo>
                      <a:cubicBezTo>
                        <a:pt x="24398" y="4156"/>
                        <a:pt x="23677" y="4300"/>
                        <a:pt x="22957" y="4444"/>
                      </a:cubicBezTo>
                      <a:cubicBezTo>
                        <a:pt x="22698" y="3897"/>
                        <a:pt x="22525" y="3465"/>
                        <a:pt x="22468" y="3206"/>
                      </a:cubicBezTo>
                      <a:cubicBezTo>
                        <a:pt x="22266" y="2342"/>
                        <a:pt x="22410" y="1564"/>
                        <a:pt x="22842" y="1132"/>
                      </a:cubicBezTo>
                      <a:cubicBezTo>
                        <a:pt x="23044" y="901"/>
                        <a:pt x="23303" y="786"/>
                        <a:pt x="23591" y="786"/>
                      </a:cubicBezTo>
                      <a:close/>
                      <a:moveTo>
                        <a:pt x="32751" y="757"/>
                      </a:moveTo>
                      <a:cubicBezTo>
                        <a:pt x="32895" y="757"/>
                        <a:pt x="32981" y="786"/>
                        <a:pt x="33125" y="844"/>
                      </a:cubicBezTo>
                      <a:cubicBezTo>
                        <a:pt x="33413" y="930"/>
                        <a:pt x="33644" y="1189"/>
                        <a:pt x="33788" y="1564"/>
                      </a:cubicBezTo>
                      <a:cubicBezTo>
                        <a:pt x="34076" y="2313"/>
                        <a:pt x="33932" y="3321"/>
                        <a:pt x="33356" y="4617"/>
                      </a:cubicBezTo>
                      <a:cubicBezTo>
                        <a:pt x="32664" y="4444"/>
                        <a:pt x="31944" y="4300"/>
                        <a:pt x="31253" y="4185"/>
                      </a:cubicBezTo>
                      <a:cubicBezTo>
                        <a:pt x="31167" y="3148"/>
                        <a:pt x="31195" y="1305"/>
                        <a:pt x="32347" y="844"/>
                      </a:cubicBezTo>
                      <a:cubicBezTo>
                        <a:pt x="32492" y="786"/>
                        <a:pt x="32607" y="757"/>
                        <a:pt x="32751" y="757"/>
                      </a:cubicBezTo>
                      <a:close/>
                      <a:moveTo>
                        <a:pt x="19155" y="1967"/>
                      </a:moveTo>
                      <a:cubicBezTo>
                        <a:pt x="19270" y="1967"/>
                        <a:pt x="19386" y="2025"/>
                        <a:pt x="19501" y="2054"/>
                      </a:cubicBezTo>
                      <a:cubicBezTo>
                        <a:pt x="19645" y="2082"/>
                        <a:pt x="19731" y="2169"/>
                        <a:pt x="19875" y="2255"/>
                      </a:cubicBezTo>
                      <a:cubicBezTo>
                        <a:pt x="20509" y="2745"/>
                        <a:pt x="20855" y="3609"/>
                        <a:pt x="20999" y="4848"/>
                      </a:cubicBezTo>
                      <a:lnTo>
                        <a:pt x="20336" y="5078"/>
                      </a:lnTo>
                      <a:cubicBezTo>
                        <a:pt x="19847" y="5251"/>
                        <a:pt x="19386" y="5424"/>
                        <a:pt x="18867" y="5625"/>
                      </a:cubicBezTo>
                      <a:cubicBezTo>
                        <a:pt x="18579" y="5193"/>
                        <a:pt x="18378" y="4790"/>
                        <a:pt x="18262" y="4559"/>
                      </a:cubicBezTo>
                      <a:cubicBezTo>
                        <a:pt x="18003" y="3983"/>
                        <a:pt x="17945" y="3436"/>
                        <a:pt x="18061" y="2946"/>
                      </a:cubicBezTo>
                      <a:cubicBezTo>
                        <a:pt x="18147" y="2342"/>
                        <a:pt x="18550" y="1967"/>
                        <a:pt x="19069" y="1967"/>
                      </a:cubicBezTo>
                      <a:close/>
                      <a:moveTo>
                        <a:pt x="37158" y="1910"/>
                      </a:moveTo>
                      <a:cubicBezTo>
                        <a:pt x="37417" y="1910"/>
                        <a:pt x="37676" y="2025"/>
                        <a:pt x="37849" y="2198"/>
                      </a:cubicBezTo>
                      <a:cubicBezTo>
                        <a:pt x="38022" y="2370"/>
                        <a:pt x="38137" y="2601"/>
                        <a:pt x="38224" y="2889"/>
                      </a:cubicBezTo>
                      <a:cubicBezTo>
                        <a:pt x="38396" y="3724"/>
                        <a:pt x="38022" y="4704"/>
                        <a:pt x="37158" y="5942"/>
                      </a:cubicBezTo>
                      <a:cubicBezTo>
                        <a:pt x="36553" y="5654"/>
                        <a:pt x="35919" y="5395"/>
                        <a:pt x="35257" y="5193"/>
                      </a:cubicBezTo>
                      <a:cubicBezTo>
                        <a:pt x="35372" y="3724"/>
                        <a:pt x="35862" y="2198"/>
                        <a:pt x="36956" y="1938"/>
                      </a:cubicBezTo>
                      <a:cubicBezTo>
                        <a:pt x="37014" y="1938"/>
                        <a:pt x="37100" y="1910"/>
                        <a:pt x="37158" y="1910"/>
                      </a:cubicBezTo>
                      <a:close/>
                      <a:moveTo>
                        <a:pt x="14921" y="3897"/>
                      </a:moveTo>
                      <a:cubicBezTo>
                        <a:pt x="15123" y="3897"/>
                        <a:pt x="15353" y="3955"/>
                        <a:pt x="15612" y="4070"/>
                      </a:cubicBezTo>
                      <a:cubicBezTo>
                        <a:pt x="16044" y="4329"/>
                        <a:pt x="16390" y="4732"/>
                        <a:pt x="16707" y="5308"/>
                      </a:cubicBezTo>
                      <a:cubicBezTo>
                        <a:pt x="16880" y="5625"/>
                        <a:pt x="17053" y="5971"/>
                        <a:pt x="17139" y="6461"/>
                      </a:cubicBezTo>
                      <a:cubicBezTo>
                        <a:pt x="16707" y="6662"/>
                        <a:pt x="16275" y="6921"/>
                        <a:pt x="15900" y="7181"/>
                      </a:cubicBezTo>
                      <a:lnTo>
                        <a:pt x="15843" y="7181"/>
                      </a:lnTo>
                      <a:cubicBezTo>
                        <a:pt x="15641" y="7267"/>
                        <a:pt x="15468" y="7411"/>
                        <a:pt x="15238" y="7526"/>
                      </a:cubicBezTo>
                      <a:cubicBezTo>
                        <a:pt x="14316" y="6633"/>
                        <a:pt x="13884" y="5798"/>
                        <a:pt x="13913" y="5049"/>
                      </a:cubicBezTo>
                      <a:cubicBezTo>
                        <a:pt x="13942" y="4444"/>
                        <a:pt x="14259" y="3983"/>
                        <a:pt x="14719" y="3897"/>
                      </a:cubicBezTo>
                      <a:close/>
                      <a:moveTo>
                        <a:pt x="41334" y="3839"/>
                      </a:moveTo>
                      <a:cubicBezTo>
                        <a:pt x="41709" y="3839"/>
                        <a:pt x="42026" y="4041"/>
                        <a:pt x="42198" y="4329"/>
                      </a:cubicBezTo>
                      <a:cubicBezTo>
                        <a:pt x="42602" y="4963"/>
                        <a:pt x="42429" y="6317"/>
                        <a:pt x="40701" y="7958"/>
                      </a:cubicBezTo>
                      <a:cubicBezTo>
                        <a:pt x="40672" y="7930"/>
                        <a:pt x="40614" y="7930"/>
                        <a:pt x="40585" y="7901"/>
                      </a:cubicBezTo>
                      <a:cubicBezTo>
                        <a:pt x="40557" y="7843"/>
                        <a:pt x="40499" y="7814"/>
                        <a:pt x="40470" y="7814"/>
                      </a:cubicBezTo>
                      <a:cubicBezTo>
                        <a:pt x="40153" y="7613"/>
                        <a:pt x="39837" y="7382"/>
                        <a:pt x="39491" y="7209"/>
                      </a:cubicBezTo>
                      <a:cubicBezTo>
                        <a:pt x="39462" y="7181"/>
                        <a:pt x="39404" y="7123"/>
                        <a:pt x="39347" y="7094"/>
                      </a:cubicBezTo>
                      <a:cubicBezTo>
                        <a:pt x="39260" y="7037"/>
                        <a:pt x="39145" y="6979"/>
                        <a:pt x="39059" y="6921"/>
                      </a:cubicBezTo>
                      <a:cubicBezTo>
                        <a:pt x="39232" y="6259"/>
                        <a:pt x="39433" y="5654"/>
                        <a:pt x="39606" y="5251"/>
                      </a:cubicBezTo>
                      <a:cubicBezTo>
                        <a:pt x="40038" y="4387"/>
                        <a:pt x="40672" y="3897"/>
                        <a:pt x="41306" y="3839"/>
                      </a:cubicBezTo>
                      <a:close/>
                      <a:moveTo>
                        <a:pt x="11177" y="6489"/>
                      </a:moveTo>
                      <a:cubicBezTo>
                        <a:pt x="11321" y="6489"/>
                        <a:pt x="11493" y="6518"/>
                        <a:pt x="11666" y="6547"/>
                      </a:cubicBezTo>
                      <a:cubicBezTo>
                        <a:pt x="12415" y="6806"/>
                        <a:pt x="13049" y="7498"/>
                        <a:pt x="13625" y="8678"/>
                      </a:cubicBezTo>
                      <a:cubicBezTo>
                        <a:pt x="13049" y="9139"/>
                        <a:pt x="12473" y="9629"/>
                        <a:pt x="11925" y="10119"/>
                      </a:cubicBezTo>
                      <a:cubicBezTo>
                        <a:pt x="10802" y="9370"/>
                        <a:pt x="10284" y="8621"/>
                        <a:pt x="10168" y="7814"/>
                      </a:cubicBezTo>
                      <a:cubicBezTo>
                        <a:pt x="10082" y="7353"/>
                        <a:pt x="10226" y="6921"/>
                        <a:pt x="10514" y="6691"/>
                      </a:cubicBezTo>
                      <a:cubicBezTo>
                        <a:pt x="10600" y="6633"/>
                        <a:pt x="10716" y="6605"/>
                        <a:pt x="10802" y="6547"/>
                      </a:cubicBezTo>
                      <a:cubicBezTo>
                        <a:pt x="10917" y="6518"/>
                        <a:pt x="11061" y="6489"/>
                        <a:pt x="11177" y="6489"/>
                      </a:cubicBezTo>
                      <a:close/>
                      <a:moveTo>
                        <a:pt x="45137" y="6461"/>
                      </a:moveTo>
                      <a:cubicBezTo>
                        <a:pt x="45223" y="6461"/>
                        <a:pt x="45309" y="6461"/>
                        <a:pt x="45367" y="6489"/>
                      </a:cubicBezTo>
                      <a:cubicBezTo>
                        <a:pt x="45770" y="6605"/>
                        <a:pt x="46058" y="6864"/>
                        <a:pt x="46116" y="7267"/>
                      </a:cubicBezTo>
                      <a:cubicBezTo>
                        <a:pt x="46260" y="8016"/>
                        <a:pt x="45713" y="9255"/>
                        <a:pt x="43783" y="10522"/>
                      </a:cubicBezTo>
                      <a:lnTo>
                        <a:pt x="43639" y="10378"/>
                      </a:lnTo>
                      <a:cubicBezTo>
                        <a:pt x="43523" y="10263"/>
                        <a:pt x="43466" y="10176"/>
                        <a:pt x="43351" y="10119"/>
                      </a:cubicBezTo>
                      <a:cubicBezTo>
                        <a:pt x="43293" y="10061"/>
                        <a:pt x="43207" y="10003"/>
                        <a:pt x="43178" y="9946"/>
                      </a:cubicBezTo>
                      <a:lnTo>
                        <a:pt x="43149" y="9917"/>
                      </a:lnTo>
                      <a:cubicBezTo>
                        <a:pt x="43034" y="9802"/>
                        <a:pt x="42919" y="9715"/>
                        <a:pt x="42803" y="9600"/>
                      </a:cubicBezTo>
                      <a:cubicBezTo>
                        <a:pt x="42717" y="9514"/>
                        <a:pt x="42573" y="9399"/>
                        <a:pt x="42458" y="9312"/>
                      </a:cubicBezTo>
                      <a:cubicBezTo>
                        <a:pt x="42717" y="8621"/>
                        <a:pt x="43063" y="7958"/>
                        <a:pt x="43351" y="7555"/>
                      </a:cubicBezTo>
                      <a:cubicBezTo>
                        <a:pt x="43927" y="6720"/>
                        <a:pt x="44618" y="6461"/>
                        <a:pt x="45137" y="6461"/>
                      </a:cubicBezTo>
                      <a:close/>
                      <a:moveTo>
                        <a:pt x="7893" y="9715"/>
                      </a:moveTo>
                      <a:cubicBezTo>
                        <a:pt x="7979" y="9715"/>
                        <a:pt x="8066" y="9715"/>
                        <a:pt x="8152" y="9773"/>
                      </a:cubicBezTo>
                      <a:cubicBezTo>
                        <a:pt x="8930" y="9859"/>
                        <a:pt x="9707" y="10493"/>
                        <a:pt x="10456" y="11559"/>
                      </a:cubicBezTo>
                      <a:cubicBezTo>
                        <a:pt x="9996" y="12106"/>
                        <a:pt x="9506" y="12653"/>
                        <a:pt x="9074" y="13230"/>
                      </a:cubicBezTo>
                      <a:cubicBezTo>
                        <a:pt x="9045" y="13172"/>
                        <a:pt x="8930" y="13114"/>
                        <a:pt x="8786" y="13086"/>
                      </a:cubicBezTo>
                      <a:cubicBezTo>
                        <a:pt x="8440" y="12855"/>
                        <a:pt x="8066" y="12682"/>
                        <a:pt x="7893" y="12538"/>
                      </a:cubicBezTo>
                      <a:cubicBezTo>
                        <a:pt x="7288" y="12077"/>
                        <a:pt x="6885" y="11415"/>
                        <a:pt x="6827" y="10868"/>
                      </a:cubicBezTo>
                      <a:cubicBezTo>
                        <a:pt x="6769" y="10580"/>
                        <a:pt x="6856" y="10292"/>
                        <a:pt x="7029" y="10090"/>
                      </a:cubicBezTo>
                      <a:cubicBezTo>
                        <a:pt x="7202" y="9917"/>
                        <a:pt x="7432" y="9773"/>
                        <a:pt x="7720" y="9715"/>
                      </a:cubicBezTo>
                      <a:close/>
                      <a:moveTo>
                        <a:pt x="48356" y="9637"/>
                      </a:moveTo>
                      <a:cubicBezTo>
                        <a:pt x="48479" y="9637"/>
                        <a:pt x="48598" y="9653"/>
                        <a:pt x="48708" y="9687"/>
                      </a:cubicBezTo>
                      <a:cubicBezTo>
                        <a:pt x="49083" y="9802"/>
                        <a:pt x="49342" y="10061"/>
                        <a:pt x="49428" y="10378"/>
                      </a:cubicBezTo>
                      <a:cubicBezTo>
                        <a:pt x="49659" y="11271"/>
                        <a:pt x="48795" y="12596"/>
                        <a:pt x="46260" y="13575"/>
                      </a:cubicBezTo>
                      <a:cubicBezTo>
                        <a:pt x="46231" y="13431"/>
                        <a:pt x="46202" y="13316"/>
                        <a:pt x="46116" y="13172"/>
                      </a:cubicBezTo>
                      <a:lnTo>
                        <a:pt x="46029" y="13028"/>
                      </a:lnTo>
                      <a:cubicBezTo>
                        <a:pt x="45943" y="12941"/>
                        <a:pt x="45885" y="12826"/>
                        <a:pt x="45770" y="12711"/>
                      </a:cubicBezTo>
                      <a:lnTo>
                        <a:pt x="45741" y="12653"/>
                      </a:lnTo>
                      <a:cubicBezTo>
                        <a:pt x="45655" y="12567"/>
                        <a:pt x="45597" y="12452"/>
                        <a:pt x="45540" y="12394"/>
                      </a:cubicBezTo>
                      <a:cubicBezTo>
                        <a:pt x="45482" y="12308"/>
                        <a:pt x="45453" y="12250"/>
                        <a:pt x="45367" y="12164"/>
                      </a:cubicBezTo>
                      <a:cubicBezTo>
                        <a:pt x="45770" y="11501"/>
                        <a:pt x="46260" y="10839"/>
                        <a:pt x="46692" y="10436"/>
                      </a:cubicBezTo>
                      <a:cubicBezTo>
                        <a:pt x="47227" y="9924"/>
                        <a:pt x="47838" y="9637"/>
                        <a:pt x="48356" y="9637"/>
                      </a:cubicBezTo>
                      <a:close/>
                      <a:moveTo>
                        <a:pt x="5416" y="13518"/>
                      </a:moveTo>
                      <a:cubicBezTo>
                        <a:pt x="6193" y="13518"/>
                        <a:pt x="7058" y="13978"/>
                        <a:pt x="8037" y="14987"/>
                      </a:cubicBezTo>
                      <a:cubicBezTo>
                        <a:pt x="7662" y="15591"/>
                        <a:pt x="7317" y="16196"/>
                        <a:pt x="7029" y="16830"/>
                      </a:cubicBezTo>
                      <a:cubicBezTo>
                        <a:pt x="7000" y="16830"/>
                        <a:pt x="6913" y="16772"/>
                        <a:pt x="6885" y="16772"/>
                      </a:cubicBezTo>
                      <a:cubicBezTo>
                        <a:pt x="6309" y="16571"/>
                        <a:pt x="5877" y="16398"/>
                        <a:pt x="5560" y="16254"/>
                      </a:cubicBezTo>
                      <a:cubicBezTo>
                        <a:pt x="4868" y="15908"/>
                        <a:pt x="4379" y="15332"/>
                        <a:pt x="4235" y="14785"/>
                      </a:cubicBezTo>
                      <a:cubicBezTo>
                        <a:pt x="4148" y="14497"/>
                        <a:pt x="4177" y="14238"/>
                        <a:pt x="4321" y="14007"/>
                      </a:cubicBezTo>
                      <a:cubicBezTo>
                        <a:pt x="4465" y="13748"/>
                        <a:pt x="4696" y="13604"/>
                        <a:pt x="5012" y="13546"/>
                      </a:cubicBezTo>
                      <a:cubicBezTo>
                        <a:pt x="5128" y="13518"/>
                        <a:pt x="5272" y="13518"/>
                        <a:pt x="5358" y="13518"/>
                      </a:cubicBezTo>
                      <a:close/>
                      <a:moveTo>
                        <a:pt x="3518" y="17590"/>
                      </a:moveTo>
                      <a:cubicBezTo>
                        <a:pt x="4088" y="17590"/>
                        <a:pt x="4973" y="17805"/>
                        <a:pt x="6193" y="18702"/>
                      </a:cubicBezTo>
                      <a:cubicBezTo>
                        <a:pt x="5963" y="19336"/>
                        <a:pt x="5733" y="19941"/>
                        <a:pt x="5560" y="20603"/>
                      </a:cubicBezTo>
                      <a:cubicBezTo>
                        <a:pt x="5444" y="20603"/>
                        <a:pt x="5329" y="20575"/>
                        <a:pt x="5272" y="20575"/>
                      </a:cubicBezTo>
                      <a:cubicBezTo>
                        <a:pt x="4724" y="20488"/>
                        <a:pt x="4235" y="20431"/>
                        <a:pt x="3860" y="20315"/>
                      </a:cubicBezTo>
                      <a:cubicBezTo>
                        <a:pt x="2679" y="19941"/>
                        <a:pt x="2247" y="19221"/>
                        <a:pt x="2190" y="18702"/>
                      </a:cubicBezTo>
                      <a:cubicBezTo>
                        <a:pt x="2161" y="18270"/>
                        <a:pt x="2391" y="17896"/>
                        <a:pt x="2823" y="17723"/>
                      </a:cubicBezTo>
                      <a:cubicBezTo>
                        <a:pt x="2943" y="17669"/>
                        <a:pt x="3173" y="17590"/>
                        <a:pt x="3518" y="17590"/>
                      </a:cubicBezTo>
                      <a:close/>
                      <a:moveTo>
                        <a:pt x="27649" y="19487"/>
                      </a:moveTo>
                      <a:cubicBezTo>
                        <a:pt x="27847" y="19487"/>
                        <a:pt x="28041" y="19494"/>
                        <a:pt x="28229" y="19509"/>
                      </a:cubicBezTo>
                      <a:lnTo>
                        <a:pt x="27883" y="22908"/>
                      </a:lnTo>
                      <a:lnTo>
                        <a:pt x="27422" y="22908"/>
                      </a:lnTo>
                      <a:lnTo>
                        <a:pt x="27048" y="19509"/>
                      </a:lnTo>
                      <a:cubicBezTo>
                        <a:pt x="27249" y="19494"/>
                        <a:pt x="27451" y="19487"/>
                        <a:pt x="27649" y="19487"/>
                      </a:cubicBezTo>
                      <a:close/>
                      <a:moveTo>
                        <a:pt x="28661" y="19595"/>
                      </a:moveTo>
                      <a:cubicBezTo>
                        <a:pt x="29064" y="19624"/>
                        <a:pt x="29467" y="19739"/>
                        <a:pt x="29813" y="19854"/>
                      </a:cubicBezTo>
                      <a:lnTo>
                        <a:pt x="28747" y="23052"/>
                      </a:lnTo>
                      <a:cubicBezTo>
                        <a:pt x="28603" y="23023"/>
                        <a:pt x="28459" y="22965"/>
                        <a:pt x="28286" y="22937"/>
                      </a:cubicBezTo>
                      <a:lnTo>
                        <a:pt x="28661" y="19595"/>
                      </a:lnTo>
                      <a:close/>
                      <a:moveTo>
                        <a:pt x="26644" y="19595"/>
                      </a:moveTo>
                      <a:lnTo>
                        <a:pt x="27019" y="22965"/>
                      </a:lnTo>
                      <a:cubicBezTo>
                        <a:pt x="26875" y="23023"/>
                        <a:pt x="26731" y="23052"/>
                        <a:pt x="26558" y="23081"/>
                      </a:cubicBezTo>
                      <a:lnTo>
                        <a:pt x="25463" y="19883"/>
                      </a:lnTo>
                      <a:cubicBezTo>
                        <a:pt x="25867" y="19710"/>
                        <a:pt x="26270" y="19624"/>
                        <a:pt x="26644" y="19595"/>
                      </a:cubicBezTo>
                      <a:close/>
                      <a:moveTo>
                        <a:pt x="25060" y="19999"/>
                      </a:moveTo>
                      <a:lnTo>
                        <a:pt x="26155" y="23196"/>
                      </a:lnTo>
                      <a:cubicBezTo>
                        <a:pt x="26068" y="23225"/>
                        <a:pt x="26011" y="23253"/>
                        <a:pt x="25924" y="23253"/>
                      </a:cubicBezTo>
                      <a:lnTo>
                        <a:pt x="25723" y="23369"/>
                      </a:lnTo>
                      <a:lnTo>
                        <a:pt x="23966" y="20459"/>
                      </a:lnTo>
                      <a:lnTo>
                        <a:pt x="24023" y="20459"/>
                      </a:lnTo>
                      <a:cubicBezTo>
                        <a:pt x="24052" y="20431"/>
                        <a:pt x="24110" y="20431"/>
                        <a:pt x="24138" y="20373"/>
                      </a:cubicBezTo>
                      <a:cubicBezTo>
                        <a:pt x="24167" y="20373"/>
                        <a:pt x="24196" y="20344"/>
                        <a:pt x="24254" y="20315"/>
                      </a:cubicBezTo>
                      <a:cubicBezTo>
                        <a:pt x="24398" y="20287"/>
                        <a:pt x="24455" y="20229"/>
                        <a:pt x="24570" y="20200"/>
                      </a:cubicBezTo>
                      <a:cubicBezTo>
                        <a:pt x="24599" y="20200"/>
                        <a:pt x="24628" y="20171"/>
                        <a:pt x="24686" y="20171"/>
                      </a:cubicBezTo>
                      <a:cubicBezTo>
                        <a:pt x="24743" y="20143"/>
                        <a:pt x="24858" y="20085"/>
                        <a:pt x="24916" y="20056"/>
                      </a:cubicBezTo>
                      <a:cubicBezTo>
                        <a:pt x="24974" y="20056"/>
                        <a:pt x="25002" y="20027"/>
                        <a:pt x="25002" y="20027"/>
                      </a:cubicBezTo>
                      <a:cubicBezTo>
                        <a:pt x="25031" y="20027"/>
                        <a:pt x="25060" y="19999"/>
                        <a:pt x="25060" y="19999"/>
                      </a:cubicBezTo>
                      <a:close/>
                      <a:moveTo>
                        <a:pt x="30216" y="19941"/>
                      </a:moveTo>
                      <a:cubicBezTo>
                        <a:pt x="30590" y="20085"/>
                        <a:pt x="30936" y="20229"/>
                        <a:pt x="31311" y="20459"/>
                      </a:cubicBezTo>
                      <a:lnTo>
                        <a:pt x="29525" y="23369"/>
                      </a:lnTo>
                      <a:cubicBezTo>
                        <a:pt x="29381" y="23311"/>
                        <a:pt x="29237" y="23225"/>
                        <a:pt x="29093" y="23196"/>
                      </a:cubicBezTo>
                      <a:lnTo>
                        <a:pt x="30216" y="19941"/>
                      </a:lnTo>
                      <a:close/>
                      <a:moveTo>
                        <a:pt x="31656" y="20661"/>
                      </a:moveTo>
                      <a:cubicBezTo>
                        <a:pt x="31685" y="20661"/>
                        <a:pt x="31743" y="20719"/>
                        <a:pt x="31743" y="20747"/>
                      </a:cubicBezTo>
                      <a:cubicBezTo>
                        <a:pt x="31800" y="20776"/>
                        <a:pt x="31915" y="20863"/>
                        <a:pt x="31973" y="20920"/>
                      </a:cubicBezTo>
                      <a:cubicBezTo>
                        <a:pt x="32059" y="20949"/>
                        <a:pt x="32117" y="21035"/>
                        <a:pt x="32203" y="21093"/>
                      </a:cubicBezTo>
                      <a:cubicBezTo>
                        <a:pt x="32232" y="21151"/>
                        <a:pt x="32319" y="21179"/>
                        <a:pt x="32347" y="21208"/>
                      </a:cubicBezTo>
                      <a:lnTo>
                        <a:pt x="32376" y="21237"/>
                      </a:lnTo>
                      <a:cubicBezTo>
                        <a:pt x="32405" y="21295"/>
                        <a:pt x="32463" y="21295"/>
                        <a:pt x="32463" y="21323"/>
                      </a:cubicBezTo>
                      <a:cubicBezTo>
                        <a:pt x="32492" y="21352"/>
                        <a:pt x="32520" y="21352"/>
                        <a:pt x="32520" y="21381"/>
                      </a:cubicBezTo>
                      <a:lnTo>
                        <a:pt x="30187" y="23829"/>
                      </a:lnTo>
                      <a:cubicBezTo>
                        <a:pt x="30072" y="23714"/>
                        <a:pt x="29928" y="23657"/>
                        <a:pt x="29813" y="23541"/>
                      </a:cubicBezTo>
                      <a:lnTo>
                        <a:pt x="31656" y="20661"/>
                      </a:lnTo>
                      <a:close/>
                      <a:moveTo>
                        <a:pt x="23649" y="20719"/>
                      </a:moveTo>
                      <a:lnTo>
                        <a:pt x="25435" y="23628"/>
                      </a:lnTo>
                      <a:cubicBezTo>
                        <a:pt x="25290" y="23685"/>
                        <a:pt x="25175" y="23801"/>
                        <a:pt x="25060" y="23916"/>
                      </a:cubicBezTo>
                      <a:lnTo>
                        <a:pt x="22727" y="21381"/>
                      </a:lnTo>
                      <a:lnTo>
                        <a:pt x="22756" y="21352"/>
                      </a:lnTo>
                      <a:cubicBezTo>
                        <a:pt x="22871" y="21295"/>
                        <a:pt x="22957" y="21179"/>
                        <a:pt x="23044" y="21093"/>
                      </a:cubicBezTo>
                      <a:cubicBezTo>
                        <a:pt x="23073" y="21064"/>
                        <a:pt x="23130" y="21064"/>
                        <a:pt x="23159" y="21035"/>
                      </a:cubicBezTo>
                      <a:cubicBezTo>
                        <a:pt x="23217" y="21007"/>
                        <a:pt x="23303" y="20920"/>
                        <a:pt x="23361" y="20891"/>
                      </a:cubicBezTo>
                      <a:cubicBezTo>
                        <a:pt x="23418" y="20863"/>
                        <a:pt x="23447" y="20863"/>
                        <a:pt x="23476" y="20805"/>
                      </a:cubicBezTo>
                      <a:cubicBezTo>
                        <a:pt x="23505" y="20776"/>
                        <a:pt x="23562" y="20776"/>
                        <a:pt x="23591" y="20747"/>
                      </a:cubicBezTo>
                      <a:cubicBezTo>
                        <a:pt x="23620" y="20747"/>
                        <a:pt x="23649" y="20719"/>
                        <a:pt x="23649" y="20719"/>
                      </a:cubicBezTo>
                      <a:close/>
                      <a:moveTo>
                        <a:pt x="22410" y="21698"/>
                      </a:moveTo>
                      <a:lnTo>
                        <a:pt x="24743" y="24175"/>
                      </a:lnTo>
                      <a:cubicBezTo>
                        <a:pt x="24628" y="24233"/>
                        <a:pt x="24570" y="24377"/>
                        <a:pt x="24455" y="24492"/>
                      </a:cubicBezTo>
                      <a:lnTo>
                        <a:pt x="21661" y="22591"/>
                      </a:lnTo>
                      <a:cubicBezTo>
                        <a:pt x="21863" y="22245"/>
                        <a:pt x="22122" y="21957"/>
                        <a:pt x="22381" y="21698"/>
                      </a:cubicBezTo>
                      <a:close/>
                      <a:moveTo>
                        <a:pt x="32924" y="21669"/>
                      </a:moveTo>
                      <a:lnTo>
                        <a:pt x="32952" y="21698"/>
                      </a:lnTo>
                      <a:lnTo>
                        <a:pt x="33039" y="21784"/>
                      </a:lnTo>
                      <a:lnTo>
                        <a:pt x="33212" y="21957"/>
                      </a:lnTo>
                      <a:cubicBezTo>
                        <a:pt x="33212" y="21957"/>
                        <a:pt x="33240" y="21986"/>
                        <a:pt x="33240" y="22044"/>
                      </a:cubicBezTo>
                      <a:cubicBezTo>
                        <a:pt x="33356" y="22130"/>
                        <a:pt x="33413" y="22245"/>
                        <a:pt x="33528" y="22389"/>
                      </a:cubicBezTo>
                      <a:cubicBezTo>
                        <a:pt x="33557" y="22476"/>
                        <a:pt x="33644" y="22533"/>
                        <a:pt x="33672" y="22620"/>
                      </a:cubicBezTo>
                      <a:lnTo>
                        <a:pt x="30878" y="24492"/>
                      </a:lnTo>
                      <a:cubicBezTo>
                        <a:pt x="30763" y="24377"/>
                        <a:pt x="30677" y="24233"/>
                        <a:pt x="30590" y="24117"/>
                      </a:cubicBezTo>
                      <a:lnTo>
                        <a:pt x="32924" y="21669"/>
                      </a:lnTo>
                      <a:close/>
                      <a:moveTo>
                        <a:pt x="2564" y="21928"/>
                      </a:moveTo>
                      <a:cubicBezTo>
                        <a:pt x="3255" y="21928"/>
                        <a:pt x="4091" y="22188"/>
                        <a:pt x="5041" y="22677"/>
                      </a:cubicBezTo>
                      <a:cubicBezTo>
                        <a:pt x="5012" y="22879"/>
                        <a:pt x="4984" y="23023"/>
                        <a:pt x="4984" y="23196"/>
                      </a:cubicBezTo>
                      <a:lnTo>
                        <a:pt x="4984" y="23225"/>
                      </a:lnTo>
                      <a:cubicBezTo>
                        <a:pt x="4868" y="23657"/>
                        <a:pt x="4811" y="24117"/>
                        <a:pt x="4724" y="24607"/>
                      </a:cubicBezTo>
                      <a:cubicBezTo>
                        <a:pt x="4380" y="24645"/>
                        <a:pt x="4057" y="24663"/>
                        <a:pt x="3756" y="24663"/>
                      </a:cubicBezTo>
                      <a:cubicBezTo>
                        <a:pt x="2674" y="24663"/>
                        <a:pt x="1879" y="24424"/>
                        <a:pt x="1383" y="23973"/>
                      </a:cubicBezTo>
                      <a:cubicBezTo>
                        <a:pt x="1066" y="23685"/>
                        <a:pt x="922" y="23340"/>
                        <a:pt x="922" y="23023"/>
                      </a:cubicBezTo>
                      <a:cubicBezTo>
                        <a:pt x="951" y="22677"/>
                        <a:pt x="1124" y="22447"/>
                        <a:pt x="1441" y="22216"/>
                      </a:cubicBezTo>
                      <a:cubicBezTo>
                        <a:pt x="1527" y="22159"/>
                        <a:pt x="1642" y="22101"/>
                        <a:pt x="1729" y="22072"/>
                      </a:cubicBezTo>
                      <a:cubicBezTo>
                        <a:pt x="1988" y="21957"/>
                        <a:pt x="2247" y="21928"/>
                        <a:pt x="2564" y="21928"/>
                      </a:cubicBezTo>
                      <a:close/>
                      <a:moveTo>
                        <a:pt x="21460" y="22937"/>
                      </a:moveTo>
                      <a:lnTo>
                        <a:pt x="24282" y="24838"/>
                      </a:lnTo>
                      <a:cubicBezTo>
                        <a:pt x="24138" y="24953"/>
                        <a:pt x="24052" y="25097"/>
                        <a:pt x="24023" y="25241"/>
                      </a:cubicBezTo>
                      <a:lnTo>
                        <a:pt x="20883" y="23973"/>
                      </a:lnTo>
                      <a:cubicBezTo>
                        <a:pt x="21027" y="23628"/>
                        <a:pt x="21258" y="23253"/>
                        <a:pt x="21460" y="22937"/>
                      </a:cubicBezTo>
                      <a:close/>
                      <a:moveTo>
                        <a:pt x="20711" y="24377"/>
                      </a:moveTo>
                      <a:lnTo>
                        <a:pt x="23879" y="25644"/>
                      </a:lnTo>
                      <a:cubicBezTo>
                        <a:pt x="23821" y="25759"/>
                        <a:pt x="23764" y="25903"/>
                        <a:pt x="23735" y="26076"/>
                      </a:cubicBezTo>
                      <a:lnTo>
                        <a:pt x="20394" y="25529"/>
                      </a:lnTo>
                      <a:cubicBezTo>
                        <a:pt x="20394" y="25500"/>
                        <a:pt x="20394" y="25414"/>
                        <a:pt x="20423" y="25385"/>
                      </a:cubicBezTo>
                      <a:cubicBezTo>
                        <a:pt x="20423" y="25356"/>
                        <a:pt x="20451" y="25270"/>
                        <a:pt x="20451" y="25241"/>
                      </a:cubicBezTo>
                      <a:cubicBezTo>
                        <a:pt x="20451" y="25183"/>
                        <a:pt x="20480" y="25068"/>
                        <a:pt x="20538" y="24982"/>
                      </a:cubicBezTo>
                      <a:cubicBezTo>
                        <a:pt x="20538" y="24953"/>
                        <a:pt x="20567" y="24895"/>
                        <a:pt x="20567" y="24838"/>
                      </a:cubicBezTo>
                      <a:cubicBezTo>
                        <a:pt x="20595" y="24780"/>
                        <a:pt x="20595" y="24665"/>
                        <a:pt x="20624" y="24607"/>
                      </a:cubicBezTo>
                      <a:cubicBezTo>
                        <a:pt x="20682" y="24521"/>
                        <a:pt x="20682" y="24463"/>
                        <a:pt x="20711" y="24377"/>
                      </a:cubicBezTo>
                      <a:close/>
                      <a:moveTo>
                        <a:pt x="20365" y="25932"/>
                      </a:moveTo>
                      <a:lnTo>
                        <a:pt x="23706" y="26479"/>
                      </a:lnTo>
                      <a:cubicBezTo>
                        <a:pt x="23677" y="26623"/>
                        <a:pt x="23620" y="26767"/>
                        <a:pt x="23677" y="26940"/>
                      </a:cubicBezTo>
                      <a:lnTo>
                        <a:pt x="20279" y="27113"/>
                      </a:lnTo>
                      <a:cubicBezTo>
                        <a:pt x="20279" y="26710"/>
                        <a:pt x="20279" y="26335"/>
                        <a:pt x="20365" y="25932"/>
                      </a:cubicBezTo>
                      <a:close/>
                      <a:moveTo>
                        <a:pt x="27998" y="23196"/>
                      </a:moveTo>
                      <a:cubicBezTo>
                        <a:pt x="28142" y="23196"/>
                        <a:pt x="28286" y="23225"/>
                        <a:pt x="28373" y="23225"/>
                      </a:cubicBezTo>
                      <a:cubicBezTo>
                        <a:pt x="28488" y="23225"/>
                        <a:pt x="28632" y="23253"/>
                        <a:pt x="28747" y="23282"/>
                      </a:cubicBezTo>
                      <a:cubicBezTo>
                        <a:pt x="28891" y="23340"/>
                        <a:pt x="29006" y="23369"/>
                        <a:pt x="29150" y="23426"/>
                      </a:cubicBezTo>
                      <a:cubicBezTo>
                        <a:pt x="29237" y="23484"/>
                        <a:pt x="29352" y="23541"/>
                        <a:pt x="29467" y="23570"/>
                      </a:cubicBezTo>
                      <a:cubicBezTo>
                        <a:pt x="29582" y="23657"/>
                        <a:pt x="29726" y="23714"/>
                        <a:pt x="29813" y="23801"/>
                      </a:cubicBezTo>
                      <a:cubicBezTo>
                        <a:pt x="29928" y="23858"/>
                        <a:pt x="30043" y="23945"/>
                        <a:pt x="30101" y="24002"/>
                      </a:cubicBezTo>
                      <a:cubicBezTo>
                        <a:pt x="30216" y="24089"/>
                        <a:pt x="30331" y="24204"/>
                        <a:pt x="30389" y="24290"/>
                      </a:cubicBezTo>
                      <a:cubicBezTo>
                        <a:pt x="30475" y="24377"/>
                        <a:pt x="30590" y="24492"/>
                        <a:pt x="30648" y="24578"/>
                      </a:cubicBezTo>
                      <a:lnTo>
                        <a:pt x="29381" y="25500"/>
                      </a:lnTo>
                      <a:lnTo>
                        <a:pt x="29093" y="25673"/>
                      </a:lnTo>
                      <a:lnTo>
                        <a:pt x="29006" y="25759"/>
                      </a:lnTo>
                      <a:lnTo>
                        <a:pt x="28315" y="26220"/>
                      </a:lnTo>
                      <a:lnTo>
                        <a:pt x="28056" y="26393"/>
                      </a:lnTo>
                      <a:lnTo>
                        <a:pt x="27912" y="26479"/>
                      </a:lnTo>
                      <a:lnTo>
                        <a:pt x="27825" y="26508"/>
                      </a:lnTo>
                      <a:lnTo>
                        <a:pt x="27768" y="26537"/>
                      </a:lnTo>
                      <a:lnTo>
                        <a:pt x="27739" y="26566"/>
                      </a:lnTo>
                      <a:lnTo>
                        <a:pt x="27710" y="26595"/>
                      </a:lnTo>
                      <a:lnTo>
                        <a:pt x="27422" y="26595"/>
                      </a:lnTo>
                      <a:lnTo>
                        <a:pt x="27336" y="26652"/>
                      </a:lnTo>
                      <a:lnTo>
                        <a:pt x="27220" y="26681"/>
                      </a:lnTo>
                      <a:lnTo>
                        <a:pt x="27076" y="26710"/>
                      </a:lnTo>
                      <a:lnTo>
                        <a:pt x="26760" y="26796"/>
                      </a:lnTo>
                      <a:lnTo>
                        <a:pt x="25982" y="26998"/>
                      </a:lnTo>
                      <a:lnTo>
                        <a:pt x="25867" y="27027"/>
                      </a:lnTo>
                      <a:lnTo>
                        <a:pt x="25550" y="27113"/>
                      </a:lnTo>
                      <a:lnTo>
                        <a:pt x="24196" y="27459"/>
                      </a:lnTo>
                      <a:lnTo>
                        <a:pt x="24196" y="27401"/>
                      </a:lnTo>
                      <a:cubicBezTo>
                        <a:pt x="24196" y="27286"/>
                        <a:pt x="24167" y="27228"/>
                        <a:pt x="24167" y="27113"/>
                      </a:cubicBezTo>
                      <a:cubicBezTo>
                        <a:pt x="24167" y="26969"/>
                        <a:pt x="24138" y="26825"/>
                        <a:pt x="24138" y="26710"/>
                      </a:cubicBezTo>
                      <a:cubicBezTo>
                        <a:pt x="24138" y="26595"/>
                        <a:pt x="24138" y="26451"/>
                        <a:pt x="24167" y="26364"/>
                      </a:cubicBezTo>
                      <a:cubicBezTo>
                        <a:pt x="24167" y="26220"/>
                        <a:pt x="24196" y="26105"/>
                        <a:pt x="24254" y="25961"/>
                      </a:cubicBezTo>
                      <a:cubicBezTo>
                        <a:pt x="24282" y="25846"/>
                        <a:pt x="24311" y="25702"/>
                        <a:pt x="24340" y="25587"/>
                      </a:cubicBezTo>
                      <a:cubicBezTo>
                        <a:pt x="24398" y="25442"/>
                        <a:pt x="24426" y="25356"/>
                        <a:pt x="24484" y="25241"/>
                      </a:cubicBezTo>
                      <a:cubicBezTo>
                        <a:pt x="24542" y="25126"/>
                        <a:pt x="24599" y="25010"/>
                        <a:pt x="24686" y="24924"/>
                      </a:cubicBezTo>
                      <a:lnTo>
                        <a:pt x="24887" y="24578"/>
                      </a:lnTo>
                      <a:cubicBezTo>
                        <a:pt x="24974" y="24492"/>
                        <a:pt x="25031" y="24406"/>
                        <a:pt x="25146" y="24290"/>
                      </a:cubicBezTo>
                      <a:cubicBezTo>
                        <a:pt x="25204" y="24204"/>
                        <a:pt x="25319" y="24117"/>
                        <a:pt x="25435" y="24002"/>
                      </a:cubicBezTo>
                      <a:cubicBezTo>
                        <a:pt x="25550" y="23945"/>
                        <a:pt x="25607" y="23858"/>
                        <a:pt x="25723" y="23801"/>
                      </a:cubicBezTo>
                      <a:cubicBezTo>
                        <a:pt x="25838" y="23714"/>
                        <a:pt x="25924" y="23657"/>
                        <a:pt x="26068" y="23570"/>
                      </a:cubicBezTo>
                      <a:cubicBezTo>
                        <a:pt x="26126" y="23541"/>
                        <a:pt x="26183" y="23513"/>
                        <a:pt x="26270" y="23513"/>
                      </a:cubicBezTo>
                      <a:cubicBezTo>
                        <a:pt x="26327" y="23484"/>
                        <a:pt x="26356" y="23484"/>
                        <a:pt x="26443" y="23426"/>
                      </a:cubicBezTo>
                      <a:cubicBezTo>
                        <a:pt x="26558" y="23397"/>
                        <a:pt x="26702" y="23340"/>
                        <a:pt x="26846" y="23282"/>
                      </a:cubicBezTo>
                      <a:cubicBezTo>
                        <a:pt x="26932" y="23253"/>
                        <a:pt x="27076" y="23225"/>
                        <a:pt x="27192" y="23225"/>
                      </a:cubicBezTo>
                      <a:cubicBezTo>
                        <a:pt x="27336" y="23196"/>
                        <a:pt x="27451" y="23196"/>
                        <a:pt x="27595" y="23196"/>
                      </a:cubicBezTo>
                      <a:close/>
                      <a:moveTo>
                        <a:pt x="23706" y="27372"/>
                      </a:moveTo>
                      <a:cubicBezTo>
                        <a:pt x="23706" y="27488"/>
                        <a:pt x="23735" y="27574"/>
                        <a:pt x="23735" y="27689"/>
                      </a:cubicBezTo>
                      <a:cubicBezTo>
                        <a:pt x="23735" y="27718"/>
                        <a:pt x="23735" y="27776"/>
                        <a:pt x="23764" y="27804"/>
                      </a:cubicBezTo>
                      <a:lnTo>
                        <a:pt x="20451" y="28697"/>
                      </a:lnTo>
                      <a:lnTo>
                        <a:pt x="20451" y="28640"/>
                      </a:lnTo>
                      <a:cubicBezTo>
                        <a:pt x="20423" y="28409"/>
                        <a:pt x="20394" y="28236"/>
                        <a:pt x="20365" y="28006"/>
                      </a:cubicBezTo>
                      <a:cubicBezTo>
                        <a:pt x="20365" y="27948"/>
                        <a:pt x="20307" y="27833"/>
                        <a:pt x="20307" y="27776"/>
                      </a:cubicBezTo>
                      <a:lnTo>
                        <a:pt x="20307" y="27689"/>
                      </a:lnTo>
                      <a:lnTo>
                        <a:pt x="20307" y="27545"/>
                      </a:lnTo>
                      <a:lnTo>
                        <a:pt x="23706" y="27372"/>
                      </a:lnTo>
                      <a:close/>
                      <a:moveTo>
                        <a:pt x="2420" y="26364"/>
                      </a:moveTo>
                      <a:cubicBezTo>
                        <a:pt x="3025" y="26364"/>
                        <a:pt x="3745" y="26508"/>
                        <a:pt x="4609" y="26796"/>
                      </a:cubicBezTo>
                      <a:cubicBezTo>
                        <a:pt x="4609" y="27228"/>
                        <a:pt x="4609" y="27660"/>
                        <a:pt x="4667" y="28121"/>
                      </a:cubicBezTo>
                      <a:lnTo>
                        <a:pt x="4667" y="28150"/>
                      </a:lnTo>
                      <a:cubicBezTo>
                        <a:pt x="4667" y="28294"/>
                        <a:pt x="4667" y="28438"/>
                        <a:pt x="4696" y="28582"/>
                      </a:cubicBezTo>
                      <a:cubicBezTo>
                        <a:pt x="4552" y="28669"/>
                        <a:pt x="4379" y="28697"/>
                        <a:pt x="4177" y="28726"/>
                      </a:cubicBezTo>
                      <a:cubicBezTo>
                        <a:pt x="3535" y="28900"/>
                        <a:pt x="2968" y="28987"/>
                        <a:pt x="2472" y="28987"/>
                      </a:cubicBezTo>
                      <a:cubicBezTo>
                        <a:pt x="1900" y="28987"/>
                        <a:pt x="1423" y="28871"/>
                        <a:pt x="1037" y="28640"/>
                      </a:cubicBezTo>
                      <a:cubicBezTo>
                        <a:pt x="721" y="28409"/>
                        <a:pt x="519" y="28121"/>
                        <a:pt x="433" y="27804"/>
                      </a:cubicBezTo>
                      <a:cubicBezTo>
                        <a:pt x="404" y="27545"/>
                        <a:pt x="461" y="27257"/>
                        <a:pt x="663" y="27056"/>
                      </a:cubicBezTo>
                      <a:cubicBezTo>
                        <a:pt x="749" y="26911"/>
                        <a:pt x="893" y="26796"/>
                        <a:pt x="1095" y="26681"/>
                      </a:cubicBezTo>
                      <a:cubicBezTo>
                        <a:pt x="1441" y="26479"/>
                        <a:pt x="1873" y="26364"/>
                        <a:pt x="2420" y="26364"/>
                      </a:cubicBezTo>
                      <a:close/>
                      <a:moveTo>
                        <a:pt x="27739" y="15649"/>
                      </a:moveTo>
                      <a:cubicBezTo>
                        <a:pt x="28056" y="15649"/>
                        <a:pt x="28373" y="15649"/>
                        <a:pt x="28718" y="15707"/>
                      </a:cubicBezTo>
                      <a:cubicBezTo>
                        <a:pt x="28862" y="15707"/>
                        <a:pt x="28949" y="15735"/>
                        <a:pt x="29093" y="15735"/>
                      </a:cubicBezTo>
                      <a:cubicBezTo>
                        <a:pt x="29784" y="15793"/>
                        <a:pt x="30446" y="15937"/>
                        <a:pt x="31080" y="16168"/>
                      </a:cubicBezTo>
                      <a:cubicBezTo>
                        <a:pt x="31224" y="16196"/>
                        <a:pt x="31339" y="16225"/>
                        <a:pt x="31483" y="16312"/>
                      </a:cubicBezTo>
                      <a:cubicBezTo>
                        <a:pt x="32117" y="16513"/>
                        <a:pt x="32751" y="16801"/>
                        <a:pt x="33298" y="17176"/>
                      </a:cubicBezTo>
                      <a:cubicBezTo>
                        <a:pt x="33413" y="17233"/>
                        <a:pt x="33528" y="17320"/>
                        <a:pt x="33672" y="17377"/>
                      </a:cubicBezTo>
                      <a:cubicBezTo>
                        <a:pt x="34249" y="17752"/>
                        <a:pt x="34796" y="18155"/>
                        <a:pt x="35286" y="18616"/>
                      </a:cubicBezTo>
                      <a:cubicBezTo>
                        <a:pt x="35401" y="18674"/>
                        <a:pt x="35516" y="18789"/>
                        <a:pt x="35574" y="18904"/>
                      </a:cubicBezTo>
                      <a:cubicBezTo>
                        <a:pt x="36063" y="19365"/>
                        <a:pt x="36495" y="19883"/>
                        <a:pt x="36870" y="20459"/>
                      </a:cubicBezTo>
                      <a:lnTo>
                        <a:pt x="36495" y="20747"/>
                      </a:lnTo>
                      <a:lnTo>
                        <a:pt x="34623" y="21957"/>
                      </a:lnTo>
                      <a:lnTo>
                        <a:pt x="33989" y="22360"/>
                      </a:lnTo>
                      <a:cubicBezTo>
                        <a:pt x="33903" y="22216"/>
                        <a:pt x="33817" y="22101"/>
                        <a:pt x="33701" y="22015"/>
                      </a:cubicBezTo>
                      <a:cubicBezTo>
                        <a:pt x="33672" y="21928"/>
                        <a:pt x="33615" y="21871"/>
                        <a:pt x="33528" y="21813"/>
                      </a:cubicBezTo>
                      <a:lnTo>
                        <a:pt x="33500" y="21784"/>
                      </a:lnTo>
                      <a:cubicBezTo>
                        <a:pt x="33500" y="21756"/>
                        <a:pt x="33471" y="21756"/>
                        <a:pt x="33471" y="21727"/>
                      </a:cubicBezTo>
                      <a:lnTo>
                        <a:pt x="33240" y="21496"/>
                      </a:lnTo>
                      <a:lnTo>
                        <a:pt x="33183" y="21439"/>
                      </a:lnTo>
                      <a:lnTo>
                        <a:pt x="32895" y="21151"/>
                      </a:lnTo>
                      <a:cubicBezTo>
                        <a:pt x="32549" y="20863"/>
                        <a:pt x="32232" y="20603"/>
                        <a:pt x="31887" y="20344"/>
                      </a:cubicBezTo>
                      <a:cubicBezTo>
                        <a:pt x="31771" y="20287"/>
                        <a:pt x="31656" y="20200"/>
                        <a:pt x="31512" y="20143"/>
                      </a:cubicBezTo>
                      <a:cubicBezTo>
                        <a:pt x="31167" y="19912"/>
                        <a:pt x="30763" y="19739"/>
                        <a:pt x="30360" y="19595"/>
                      </a:cubicBezTo>
                      <a:cubicBezTo>
                        <a:pt x="30216" y="19566"/>
                        <a:pt x="30101" y="19509"/>
                        <a:pt x="29957" y="19451"/>
                      </a:cubicBezTo>
                      <a:cubicBezTo>
                        <a:pt x="29755" y="19365"/>
                        <a:pt x="29496" y="19307"/>
                        <a:pt x="29237" y="19278"/>
                      </a:cubicBezTo>
                      <a:lnTo>
                        <a:pt x="28718" y="19163"/>
                      </a:lnTo>
                      <a:cubicBezTo>
                        <a:pt x="28574" y="19134"/>
                        <a:pt x="28459" y="19134"/>
                        <a:pt x="28315" y="19134"/>
                      </a:cubicBezTo>
                      <a:lnTo>
                        <a:pt x="27336" y="19134"/>
                      </a:lnTo>
                      <a:cubicBezTo>
                        <a:pt x="27220" y="19134"/>
                        <a:pt x="27134" y="19134"/>
                        <a:pt x="27019" y="19163"/>
                      </a:cubicBezTo>
                      <a:lnTo>
                        <a:pt x="26846" y="19163"/>
                      </a:lnTo>
                      <a:cubicBezTo>
                        <a:pt x="26760" y="19163"/>
                        <a:pt x="26702" y="19163"/>
                        <a:pt x="26615" y="19192"/>
                      </a:cubicBezTo>
                      <a:cubicBezTo>
                        <a:pt x="26183" y="19278"/>
                        <a:pt x="25780" y="19336"/>
                        <a:pt x="25348" y="19480"/>
                      </a:cubicBezTo>
                      <a:cubicBezTo>
                        <a:pt x="25290" y="19480"/>
                        <a:pt x="25262" y="19509"/>
                        <a:pt x="25175" y="19509"/>
                      </a:cubicBezTo>
                      <a:cubicBezTo>
                        <a:pt x="25118" y="19566"/>
                        <a:pt x="25031" y="19566"/>
                        <a:pt x="24974" y="19595"/>
                      </a:cubicBezTo>
                      <a:cubicBezTo>
                        <a:pt x="24743" y="19653"/>
                        <a:pt x="24570" y="19739"/>
                        <a:pt x="24398" y="19854"/>
                      </a:cubicBezTo>
                      <a:cubicBezTo>
                        <a:pt x="24311" y="19883"/>
                        <a:pt x="24196" y="19912"/>
                        <a:pt x="24138" y="19999"/>
                      </a:cubicBezTo>
                      <a:cubicBezTo>
                        <a:pt x="24023" y="20027"/>
                        <a:pt x="23908" y="20085"/>
                        <a:pt x="23821" y="20171"/>
                      </a:cubicBezTo>
                      <a:lnTo>
                        <a:pt x="23764" y="20171"/>
                      </a:lnTo>
                      <a:cubicBezTo>
                        <a:pt x="23735" y="20200"/>
                        <a:pt x="23677" y="20229"/>
                        <a:pt x="23620" y="20287"/>
                      </a:cubicBezTo>
                      <a:cubicBezTo>
                        <a:pt x="23591" y="20287"/>
                        <a:pt x="23591" y="20315"/>
                        <a:pt x="23562" y="20315"/>
                      </a:cubicBezTo>
                      <a:cubicBezTo>
                        <a:pt x="23533" y="20315"/>
                        <a:pt x="23533" y="20344"/>
                        <a:pt x="23476" y="20344"/>
                      </a:cubicBezTo>
                      <a:cubicBezTo>
                        <a:pt x="23418" y="20373"/>
                        <a:pt x="23332" y="20431"/>
                        <a:pt x="23303" y="20459"/>
                      </a:cubicBezTo>
                      <a:cubicBezTo>
                        <a:pt x="23245" y="20517"/>
                        <a:pt x="23130" y="20575"/>
                        <a:pt x="23044" y="20632"/>
                      </a:cubicBezTo>
                      <a:cubicBezTo>
                        <a:pt x="22986" y="20719"/>
                        <a:pt x="22871" y="20776"/>
                        <a:pt x="22813" y="20805"/>
                      </a:cubicBezTo>
                      <a:cubicBezTo>
                        <a:pt x="22727" y="20891"/>
                        <a:pt x="22669" y="20949"/>
                        <a:pt x="22554" y="21035"/>
                      </a:cubicBezTo>
                      <a:cubicBezTo>
                        <a:pt x="22525" y="21064"/>
                        <a:pt x="22468" y="21064"/>
                        <a:pt x="22439" y="21093"/>
                      </a:cubicBezTo>
                      <a:cubicBezTo>
                        <a:pt x="22324" y="21179"/>
                        <a:pt x="22237" y="21295"/>
                        <a:pt x="22151" y="21381"/>
                      </a:cubicBezTo>
                      <a:cubicBezTo>
                        <a:pt x="21863" y="21669"/>
                        <a:pt x="21575" y="22044"/>
                        <a:pt x="21316" y="22360"/>
                      </a:cubicBezTo>
                      <a:lnTo>
                        <a:pt x="21114" y="22677"/>
                      </a:lnTo>
                      <a:cubicBezTo>
                        <a:pt x="20883" y="23052"/>
                        <a:pt x="20682" y="23455"/>
                        <a:pt x="20509" y="23829"/>
                      </a:cubicBezTo>
                      <a:cubicBezTo>
                        <a:pt x="20451" y="23945"/>
                        <a:pt x="20394" y="24089"/>
                        <a:pt x="20365" y="24204"/>
                      </a:cubicBezTo>
                      <a:cubicBezTo>
                        <a:pt x="20221" y="24578"/>
                        <a:pt x="20106" y="25039"/>
                        <a:pt x="20019" y="25414"/>
                      </a:cubicBezTo>
                      <a:cubicBezTo>
                        <a:pt x="19991" y="25558"/>
                        <a:pt x="19991" y="25673"/>
                        <a:pt x="19962" y="25817"/>
                      </a:cubicBezTo>
                      <a:cubicBezTo>
                        <a:pt x="19875" y="26249"/>
                        <a:pt x="19875" y="26681"/>
                        <a:pt x="19875" y="27113"/>
                      </a:cubicBezTo>
                      <a:cubicBezTo>
                        <a:pt x="19875" y="27257"/>
                        <a:pt x="19875" y="27372"/>
                        <a:pt x="19933" y="27516"/>
                      </a:cubicBezTo>
                      <a:cubicBezTo>
                        <a:pt x="19933" y="27574"/>
                        <a:pt x="19933" y="27689"/>
                        <a:pt x="19962" y="27747"/>
                      </a:cubicBezTo>
                      <a:lnTo>
                        <a:pt x="19962" y="27833"/>
                      </a:lnTo>
                      <a:cubicBezTo>
                        <a:pt x="19962" y="27891"/>
                        <a:pt x="19991" y="27977"/>
                        <a:pt x="19991" y="28092"/>
                      </a:cubicBezTo>
                      <a:cubicBezTo>
                        <a:pt x="20019" y="28294"/>
                        <a:pt x="20077" y="28553"/>
                        <a:pt x="20135" y="28755"/>
                      </a:cubicBezTo>
                      <a:lnTo>
                        <a:pt x="19414" y="28957"/>
                      </a:lnTo>
                      <a:lnTo>
                        <a:pt x="19386" y="28957"/>
                      </a:lnTo>
                      <a:lnTo>
                        <a:pt x="19126" y="29014"/>
                      </a:lnTo>
                      <a:lnTo>
                        <a:pt x="16851" y="29677"/>
                      </a:lnTo>
                      <a:cubicBezTo>
                        <a:pt x="16678" y="29014"/>
                        <a:pt x="16563" y="28323"/>
                        <a:pt x="16534" y="27689"/>
                      </a:cubicBezTo>
                      <a:cubicBezTo>
                        <a:pt x="16534" y="27545"/>
                        <a:pt x="16534" y="27430"/>
                        <a:pt x="16505" y="27286"/>
                      </a:cubicBezTo>
                      <a:cubicBezTo>
                        <a:pt x="16476" y="26595"/>
                        <a:pt x="16505" y="25932"/>
                        <a:pt x="16620" y="25270"/>
                      </a:cubicBezTo>
                      <a:cubicBezTo>
                        <a:pt x="16620" y="25126"/>
                        <a:pt x="16649" y="25010"/>
                        <a:pt x="16678" y="24866"/>
                      </a:cubicBezTo>
                      <a:cubicBezTo>
                        <a:pt x="16793" y="24204"/>
                        <a:pt x="16966" y="23541"/>
                        <a:pt x="17225" y="22937"/>
                      </a:cubicBezTo>
                      <a:cubicBezTo>
                        <a:pt x="17254" y="22793"/>
                        <a:pt x="17341" y="22677"/>
                        <a:pt x="17369" y="22562"/>
                      </a:cubicBezTo>
                      <a:cubicBezTo>
                        <a:pt x="17629" y="21957"/>
                        <a:pt x="17945" y="21352"/>
                        <a:pt x="18291" y="20776"/>
                      </a:cubicBezTo>
                      <a:lnTo>
                        <a:pt x="18522" y="20459"/>
                      </a:lnTo>
                      <a:cubicBezTo>
                        <a:pt x="18925" y="19912"/>
                        <a:pt x="19357" y="19394"/>
                        <a:pt x="19818" y="18904"/>
                      </a:cubicBezTo>
                      <a:lnTo>
                        <a:pt x="20106" y="18616"/>
                      </a:lnTo>
                      <a:cubicBezTo>
                        <a:pt x="20595" y="18155"/>
                        <a:pt x="21143" y="17752"/>
                        <a:pt x="21719" y="17377"/>
                      </a:cubicBezTo>
                      <a:cubicBezTo>
                        <a:pt x="21834" y="17320"/>
                        <a:pt x="21949" y="17233"/>
                        <a:pt x="22093" y="17176"/>
                      </a:cubicBezTo>
                      <a:cubicBezTo>
                        <a:pt x="22381" y="17003"/>
                        <a:pt x="22669" y="16859"/>
                        <a:pt x="22986" y="16715"/>
                      </a:cubicBezTo>
                      <a:cubicBezTo>
                        <a:pt x="23303" y="16571"/>
                        <a:pt x="23591" y="16456"/>
                        <a:pt x="23908" y="16312"/>
                      </a:cubicBezTo>
                      <a:cubicBezTo>
                        <a:pt x="24052" y="16283"/>
                        <a:pt x="24167" y="16225"/>
                        <a:pt x="24311" y="16168"/>
                      </a:cubicBezTo>
                      <a:cubicBezTo>
                        <a:pt x="24974" y="15937"/>
                        <a:pt x="25607" y="15793"/>
                        <a:pt x="26299" y="15735"/>
                      </a:cubicBezTo>
                      <a:cubicBezTo>
                        <a:pt x="26443" y="15735"/>
                        <a:pt x="26558" y="15707"/>
                        <a:pt x="26702" y="15707"/>
                      </a:cubicBezTo>
                      <a:cubicBezTo>
                        <a:pt x="27048" y="15649"/>
                        <a:pt x="27364" y="15649"/>
                        <a:pt x="27739" y="15649"/>
                      </a:cubicBezTo>
                      <a:close/>
                      <a:moveTo>
                        <a:pt x="29237" y="26047"/>
                      </a:moveTo>
                      <a:cubicBezTo>
                        <a:pt x="29669" y="26220"/>
                        <a:pt x="29899" y="26479"/>
                        <a:pt x="30072" y="26825"/>
                      </a:cubicBezTo>
                      <a:cubicBezTo>
                        <a:pt x="30590" y="27948"/>
                        <a:pt x="30101" y="29245"/>
                        <a:pt x="29006" y="29792"/>
                      </a:cubicBezTo>
                      <a:cubicBezTo>
                        <a:pt x="28712" y="29928"/>
                        <a:pt x="28401" y="29974"/>
                        <a:pt x="28099" y="29974"/>
                      </a:cubicBezTo>
                      <a:cubicBezTo>
                        <a:pt x="28017" y="29974"/>
                        <a:pt x="27935" y="29971"/>
                        <a:pt x="27854" y="29965"/>
                      </a:cubicBezTo>
                      <a:cubicBezTo>
                        <a:pt x="27048" y="29878"/>
                        <a:pt x="26356" y="29389"/>
                        <a:pt x="26039" y="28697"/>
                      </a:cubicBezTo>
                      <a:cubicBezTo>
                        <a:pt x="25895" y="28381"/>
                        <a:pt x="25838" y="28006"/>
                        <a:pt x="25838" y="27632"/>
                      </a:cubicBezTo>
                      <a:lnTo>
                        <a:pt x="26731" y="27372"/>
                      </a:lnTo>
                      <a:lnTo>
                        <a:pt x="27652" y="27113"/>
                      </a:lnTo>
                      <a:lnTo>
                        <a:pt x="29237" y="26047"/>
                      </a:lnTo>
                      <a:close/>
                      <a:moveTo>
                        <a:pt x="27652" y="11933"/>
                      </a:moveTo>
                      <a:cubicBezTo>
                        <a:pt x="28142" y="11933"/>
                        <a:pt x="28603" y="11962"/>
                        <a:pt x="29064" y="11991"/>
                      </a:cubicBezTo>
                      <a:cubicBezTo>
                        <a:pt x="29208" y="11991"/>
                        <a:pt x="29323" y="12020"/>
                        <a:pt x="29467" y="12020"/>
                      </a:cubicBezTo>
                      <a:cubicBezTo>
                        <a:pt x="30389" y="12135"/>
                        <a:pt x="31339" y="12365"/>
                        <a:pt x="32232" y="12625"/>
                      </a:cubicBezTo>
                      <a:cubicBezTo>
                        <a:pt x="32376" y="12682"/>
                        <a:pt x="32492" y="12711"/>
                        <a:pt x="32636" y="12797"/>
                      </a:cubicBezTo>
                      <a:cubicBezTo>
                        <a:pt x="33528" y="13114"/>
                        <a:pt x="34364" y="13518"/>
                        <a:pt x="35199" y="13978"/>
                      </a:cubicBezTo>
                      <a:cubicBezTo>
                        <a:pt x="35286" y="14036"/>
                        <a:pt x="35401" y="14122"/>
                        <a:pt x="35545" y="14180"/>
                      </a:cubicBezTo>
                      <a:cubicBezTo>
                        <a:pt x="35689" y="14295"/>
                        <a:pt x="35862" y="14411"/>
                        <a:pt x="36006" y="14526"/>
                      </a:cubicBezTo>
                      <a:cubicBezTo>
                        <a:pt x="36668" y="14958"/>
                        <a:pt x="37244" y="15419"/>
                        <a:pt x="37791" y="15908"/>
                      </a:cubicBezTo>
                      <a:cubicBezTo>
                        <a:pt x="37878" y="15995"/>
                        <a:pt x="37993" y="16110"/>
                        <a:pt x="38080" y="16196"/>
                      </a:cubicBezTo>
                      <a:cubicBezTo>
                        <a:pt x="38742" y="16859"/>
                        <a:pt x="39376" y="17579"/>
                        <a:pt x="39894" y="18357"/>
                      </a:cubicBezTo>
                      <a:lnTo>
                        <a:pt x="37100" y="20287"/>
                      </a:lnTo>
                      <a:cubicBezTo>
                        <a:pt x="36697" y="19710"/>
                        <a:pt x="36236" y="19163"/>
                        <a:pt x="35718" y="18645"/>
                      </a:cubicBezTo>
                      <a:lnTo>
                        <a:pt x="35430" y="18357"/>
                      </a:lnTo>
                      <a:cubicBezTo>
                        <a:pt x="34940" y="17896"/>
                        <a:pt x="34364" y="17464"/>
                        <a:pt x="33788" y="17060"/>
                      </a:cubicBezTo>
                      <a:cubicBezTo>
                        <a:pt x="33672" y="17003"/>
                        <a:pt x="33557" y="16916"/>
                        <a:pt x="33413" y="16859"/>
                      </a:cubicBezTo>
                      <a:cubicBezTo>
                        <a:pt x="32808" y="16484"/>
                        <a:pt x="32175" y="16196"/>
                        <a:pt x="31512" y="15966"/>
                      </a:cubicBezTo>
                      <a:cubicBezTo>
                        <a:pt x="31368" y="15908"/>
                        <a:pt x="31253" y="15880"/>
                        <a:pt x="31109" y="15822"/>
                      </a:cubicBezTo>
                      <a:cubicBezTo>
                        <a:pt x="30446" y="15591"/>
                        <a:pt x="29755" y="15447"/>
                        <a:pt x="29064" y="15332"/>
                      </a:cubicBezTo>
                      <a:cubicBezTo>
                        <a:pt x="28920" y="15332"/>
                        <a:pt x="28805" y="15303"/>
                        <a:pt x="28661" y="15303"/>
                      </a:cubicBezTo>
                      <a:cubicBezTo>
                        <a:pt x="28329" y="15275"/>
                        <a:pt x="27984" y="15260"/>
                        <a:pt x="27631" y="15260"/>
                      </a:cubicBezTo>
                      <a:cubicBezTo>
                        <a:pt x="27278" y="15260"/>
                        <a:pt x="26918" y="15275"/>
                        <a:pt x="26558" y="15303"/>
                      </a:cubicBezTo>
                      <a:cubicBezTo>
                        <a:pt x="26414" y="15303"/>
                        <a:pt x="26299" y="15332"/>
                        <a:pt x="26155" y="15332"/>
                      </a:cubicBezTo>
                      <a:cubicBezTo>
                        <a:pt x="25463" y="15419"/>
                        <a:pt x="24772" y="15591"/>
                        <a:pt x="24110" y="15822"/>
                      </a:cubicBezTo>
                      <a:cubicBezTo>
                        <a:pt x="23966" y="15851"/>
                        <a:pt x="23850" y="15880"/>
                        <a:pt x="23706" y="15966"/>
                      </a:cubicBezTo>
                      <a:cubicBezTo>
                        <a:pt x="23389" y="16052"/>
                        <a:pt x="23044" y="16196"/>
                        <a:pt x="22727" y="16340"/>
                      </a:cubicBezTo>
                      <a:cubicBezTo>
                        <a:pt x="22410" y="16484"/>
                        <a:pt x="22093" y="16686"/>
                        <a:pt x="21805" y="16830"/>
                      </a:cubicBezTo>
                      <a:cubicBezTo>
                        <a:pt x="21690" y="16888"/>
                        <a:pt x="21546" y="16974"/>
                        <a:pt x="21431" y="17032"/>
                      </a:cubicBezTo>
                      <a:cubicBezTo>
                        <a:pt x="20826" y="17406"/>
                        <a:pt x="20279" y="17838"/>
                        <a:pt x="19731" y="18299"/>
                      </a:cubicBezTo>
                      <a:cubicBezTo>
                        <a:pt x="19645" y="18414"/>
                        <a:pt x="19530" y="18472"/>
                        <a:pt x="19443" y="18587"/>
                      </a:cubicBezTo>
                      <a:cubicBezTo>
                        <a:pt x="18954" y="19077"/>
                        <a:pt x="18493" y="19624"/>
                        <a:pt x="18089" y="20200"/>
                      </a:cubicBezTo>
                      <a:lnTo>
                        <a:pt x="17859" y="20517"/>
                      </a:lnTo>
                      <a:cubicBezTo>
                        <a:pt x="17485" y="21093"/>
                        <a:pt x="17139" y="21756"/>
                        <a:pt x="16851" y="22389"/>
                      </a:cubicBezTo>
                      <a:cubicBezTo>
                        <a:pt x="16822" y="22504"/>
                        <a:pt x="16764" y="22648"/>
                        <a:pt x="16707" y="22764"/>
                      </a:cubicBezTo>
                      <a:cubicBezTo>
                        <a:pt x="16476" y="23397"/>
                        <a:pt x="16275" y="24089"/>
                        <a:pt x="16131" y="24809"/>
                      </a:cubicBezTo>
                      <a:cubicBezTo>
                        <a:pt x="16102" y="24953"/>
                        <a:pt x="16102" y="25068"/>
                        <a:pt x="16073" y="25212"/>
                      </a:cubicBezTo>
                      <a:cubicBezTo>
                        <a:pt x="16073" y="25932"/>
                        <a:pt x="16044" y="26623"/>
                        <a:pt x="16044" y="27344"/>
                      </a:cubicBezTo>
                      <a:cubicBezTo>
                        <a:pt x="16044" y="27488"/>
                        <a:pt x="16044" y="27574"/>
                        <a:pt x="16073" y="27718"/>
                      </a:cubicBezTo>
                      <a:cubicBezTo>
                        <a:pt x="16102" y="28409"/>
                        <a:pt x="16246" y="29101"/>
                        <a:pt x="16419" y="29821"/>
                      </a:cubicBezTo>
                      <a:lnTo>
                        <a:pt x="13164" y="30714"/>
                      </a:lnTo>
                      <a:cubicBezTo>
                        <a:pt x="12905" y="29792"/>
                        <a:pt x="12761" y="28841"/>
                        <a:pt x="12674" y="27920"/>
                      </a:cubicBezTo>
                      <a:cubicBezTo>
                        <a:pt x="12674" y="27776"/>
                        <a:pt x="12674" y="27632"/>
                        <a:pt x="12646" y="27516"/>
                      </a:cubicBezTo>
                      <a:cubicBezTo>
                        <a:pt x="12617" y="26537"/>
                        <a:pt x="12646" y="25615"/>
                        <a:pt x="12790" y="24665"/>
                      </a:cubicBezTo>
                      <a:cubicBezTo>
                        <a:pt x="12790" y="24521"/>
                        <a:pt x="12818" y="24406"/>
                        <a:pt x="12876" y="24262"/>
                      </a:cubicBezTo>
                      <a:cubicBezTo>
                        <a:pt x="13049" y="23340"/>
                        <a:pt x="13308" y="22389"/>
                        <a:pt x="13625" y="21525"/>
                      </a:cubicBezTo>
                      <a:cubicBezTo>
                        <a:pt x="13654" y="21381"/>
                        <a:pt x="13740" y="21295"/>
                        <a:pt x="13769" y="21179"/>
                      </a:cubicBezTo>
                      <a:cubicBezTo>
                        <a:pt x="14115" y="20315"/>
                        <a:pt x="14547" y="19451"/>
                        <a:pt x="15094" y="18645"/>
                      </a:cubicBezTo>
                      <a:lnTo>
                        <a:pt x="15324" y="18328"/>
                      </a:lnTo>
                      <a:cubicBezTo>
                        <a:pt x="15843" y="17579"/>
                        <a:pt x="16476" y="16830"/>
                        <a:pt x="17139" y="16168"/>
                      </a:cubicBezTo>
                      <a:cubicBezTo>
                        <a:pt x="17254" y="16052"/>
                        <a:pt x="17369" y="15995"/>
                        <a:pt x="17427" y="15880"/>
                      </a:cubicBezTo>
                      <a:cubicBezTo>
                        <a:pt x="18118" y="15217"/>
                        <a:pt x="18867" y="14699"/>
                        <a:pt x="19703" y="14180"/>
                      </a:cubicBezTo>
                      <a:cubicBezTo>
                        <a:pt x="19818" y="14122"/>
                        <a:pt x="19962" y="14036"/>
                        <a:pt x="20077" y="13978"/>
                      </a:cubicBezTo>
                      <a:cubicBezTo>
                        <a:pt x="20451" y="13719"/>
                        <a:pt x="20883" y="13518"/>
                        <a:pt x="21316" y="13316"/>
                      </a:cubicBezTo>
                      <a:cubicBezTo>
                        <a:pt x="21748" y="13114"/>
                        <a:pt x="22180" y="12941"/>
                        <a:pt x="22669" y="12797"/>
                      </a:cubicBezTo>
                      <a:cubicBezTo>
                        <a:pt x="22813" y="12740"/>
                        <a:pt x="22900" y="12711"/>
                        <a:pt x="23044" y="12625"/>
                      </a:cubicBezTo>
                      <a:cubicBezTo>
                        <a:pt x="23966" y="12337"/>
                        <a:pt x="24887" y="12135"/>
                        <a:pt x="25838" y="12020"/>
                      </a:cubicBezTo>
                      <a:cubicBezTo>
                        <a:pt x="25982" y="12020"/>
                        <a:pt x="26068" y="11991"/>
                        <a:pt x="26212" y="11991"/>
                      </a:cubicBezTo>
                      <a:cubicBezTo>
                        <a:pt x="26702" y="11962"/>
                        <a:pt x="27192" y="11933"/>
                        <a:pt x="27652" y="11933"/>
                      </a:cubicBezTo>
                      <a:close/>
                      <a:moveTo>
                        <a:pt x="27681" y="8102"/>
                      </a:moveTo>
                      <a:cubicBezTo>
                        <a:pt x="28315" y="8102"/>
                        <a:pt x="28920" y="8131"/>
                        <a:pt x="29525" y="8218"/>
                      </a:cubicBezTo>
                      <a:cubicBezTo>
                        <a:pt x="29669" y="8218"/>
                        <a:pt x="29784" y="8246"/>
                        <a:pt x="29928" y="8246"/>
                      </a:cubicBezTo>
                      <a:cubicBezTo>
                        <a:pt x="31138" y="8390"/>
                        <a:pt x="32347" y="8650"/>
                        <a:pt x="33500" y="9053"/>
                      </a:cubicBezTo>
                      <a:cubicBezTo>
                        <a:pt x="33644" y="9082"/>
                        <a:pt x="33730" y="9111"/>
                        <a:pt x="33874" y="9197"/>
                      </a:cubicBezTo>
                      <a:cubicBezTo>
                        <a:pt x="35026" y="9571"/>
                        <a:pt x="36150" y="10090"/>
                        <a:pt x="37187" y="10724"/>
                      </a:cubicBezTo>
                      <a:cubicBezTo>
                        <a:pt x="37302" y="10810"/>
                        <a:pt x="37417" y="10868"/>
                        <a:pt x="37561" y="10954"/>
                      </a:cubicBezTo>
                      <a:cubicBezTo>
                        <a:pt x="37849" y="11127"/>
                        <a:pt x="38137" y="11300"/>
                        <a:pt x="38425" y="11530"/>
                      </a:cubicBezTo>
                      <a:cubicBezTo>
                        <a:pt x="39145" y="12020"/>
                        <a:pt x="39837" y="12567"/>
                        <a:pt x="40470" y="13172"/>
                      </a:cubicBezTo>
                      <a:cubicBezTo>
                        <a:pt x="40585" y="13287"/>
                        <a:pt x="40701" y="13374"/>
                        <a:pt x="40758" y="13460"/>
                      </a:cubicBezTo>
                      <a:cubicBezTo>
                        <a:pt x="41622" y="14295"/>
                        <a:pt x="42429" y="15246"/>
                        <a:pt x="43149" y="16254"/>
                      </a:cubicBezTo>
                      <a:lnTo>
                        <a:pt x="43034" y="16312"/>
                      </a:lnTo>
                      <a:lnTo>
                        <a:pt x="40297" y="18069"/>
                      </a:lnTo>
                      <a:cubicBezTo>
                        <a:pt x="39750" y="17291"/>
                        <a:pt x="39116" y="16542"/>
                        <a:pt x="38425" y="15851"/>
                      </a:cubicBezTo>
                      <a:cubicBezTo>
                        <a:pt x="38310" y="15735"/>
                        <a:pt x="38224" y="15678"/>
                        <a:pt x="38137" y="15563"/>
                      </a:cubicBezTo>
                      <a:cubicBezTo>
                        <a:pt x="37561" y="15015"/>
                        <a:pt x="36956" y="14555"/>
                        <a:pt x="36294" y="14122"/>
                      </a:cubicBezTo>
                      <a:cubicBezTo>
                        <a:pt x="36121" y="14007"/>
                        <a:pt x="35977" y="13892"/>
                        <a:pt x="35804" y="13806"/>
                      </a:cubicBezTo>
                      <a:cubicBezTo>
                        <a:pt x="35689" y="13719"/>
                        <a:pt x="35574" y="13662"/>
                        <a:pt x="35430" y="13575"/>
                      </a:cubicBezTo>
                      <a:cubicBezTo>
                        <a:pt x="34565" y="13086"/>
                        <a:pt x="33701" y="12682"/>
                        <a:pt x="32780" y="12365"/>
                      </a:cubicBezTo>
                      <a:cubicBezTo>
                        <a:pt x="32636" y="12308"/>
                        <a:pt x="32520" y="12250"/>
                        <a:pt x="32376" y="12221"/>
                      </a:cubicBezTo>
                      <a:cubicBezTo>
                        <a:pt x="31455" y="11876"/>
                        <a:pt x="30504" y="11703"/>
                        <a:pt x="29525" y="11559"/>
                      </a:cubicBezTo>
                      <a:cubicBezTo>
                        <a:pt x="29381" y="11530"/>
                        <a:pt x="29265" y="11530"/>
                        <a:pt x="29150" y="11530"/>
                      </a:cubicBezTo>
                      <a:cubicBezTo>
                        <a:pt x="28661" y="11472"/>
                        <a:pt x="28171" y="11444"/>
                        <a:pt x="27681" y="11444"/>
                      </a:cubicBezTo>
                      <a:cubicBezTo>
                        <a:pt x="27192" y="11444"/>
                        <a:pt x="26702" y="11472"/>
                        <a:pt x="26212" y="11530"/>
                      </a:cubicBezTo>
                      <a:cubicBezTo>
                        <a:pt x="26068" y="11530"/>
                        <a:pt x="25982" y="11559"/>
                        <a:pt x="25838" y="11559"/>
                      </a:cubicBezTo>
                      <a:cubicBezTo>
                        <a:pt x="24858" y="11674"/>
                        <a:pt x="23908" y="11876"/>
                        <a:pt x="22986" y="12221"/>
                      </a:cubicBezTo>
                      <a:cubicBezTo>
                        <a:pt x="22842" y="12250"/>
                        <a:pt x="22727" y="12279"/>
                        <a:pt x="22583" y="12365"/>
                      </a:cubicBezTo>
                      <a:cubicBezTo>
                        <a:pt x="22122" y="12509"/>
                        <a:pt x="21690" y="12711"/>
                        <a:pt x="21229" y="12884"/>
                      </a:cubicBezTo>
                      <a:cubicBezTo>
                        <a:pt x="20797" y="13114"/>
                        <a:pt x="20365" y="13316"/>
                        <a:pt x="19933" y="13575"/>
                      </a:cubicBezTo>
                      <a:cubicBezTo>
                        <a:pt x="19818" y="13662"/>
                        <a:pt x="19674" y="13719"/>
                        <a:pt x="19558" y="13806"/>
                      </a:cubicBezTo>
                      <a:cubicBezTo>
                        <a:pt x="18723" y="14295"/>
                        <a:pt x="17945" y="14900"/>
                        <a:pt x="17225" y="15563"/>
                      </a:cubicBezTo>
                      <a:cubicBezTo>
                        <a:pt x="17110" y="15620"/>
                        <a:pt x="16995" y="15735"/>
                        <a:pt x="16937" y="15851"/>
                      </a:cubicBezTo>
                      <a:cubicBezTo>
                        <a:pt x="16217" y="16542"/>
                        <a:pt x="15612" y="17291"/>
                        <a:pt x="15036" y="18069"/>
                      </a:cubicBezTo>
                      <a:lnTo>
                        <a:pt x="14806" y="18414"/>
                      </a:lnTo>
                      <a:cubicBezTo>
                        <a:pt x="14259" y="19221"/>
                        <a:pt x="13798" y="20085"/>
                        <a:pt x="13452" y="21007"/>
                      </a:cubicBezTo>
                      <a:cubicBezTo>
                        <a:pt x="13394" y="21093"/>
                        <a:pt x="13337" y="21237"/>
                        <a:pt x="13308" y="21381"/>
                      </a:cubicBezTo>
                      <a:cubicBezTo>
                        <a:pt x="12934" y="22303"/>
                        <a:pt x="12674" y="23253"/>
                        <a:pt x="12501" y="24204"/>
                      </a:cubicBezTo>
                      <a:cubicBezTo>
                        <a:pt x="12473" y="24348"/>
                        <a:pt x="12473" y="24463"/>
                        <a:pt x="12444" y="24607"/>
                      </a:cubicBezTo>
                      <a:cubicBezTo>
                        <a:pt x="12300" y="25558"/>
                        <a:pt x="12242" y="26537"/>
                        <a:pt x="12300" y="27516"/>
                      </a:cubicBezTo>
                      <a:cubicBezTo>
                        <a:pt x="12300" y="27660"/>
                        <a:pt x="12300" y="27776"/>
                        <a:pt x="12329" y="27920"/>
                      </a:cubicBezTo>
                      <a:cubicBezTo>
                        <a:pt x="12386" y="28870"/>
                        <a:pt x="12530" y="29821"/>
                        <a:pt x="12790" y="30800"/>
                      </a:cubicBezTo>
                      <a:lnTo>
                        <a:pt x="9506" y="31693"/>
                      </a:lnTo>
                      <a:cubicBezTo>
                        <a:pt x="9189" y="30512"/>
                        <a:pt x="9016" y="29273"/>
                        <a:pt x="8901" y="28092"/>
                      </a:cubicBezTo>
                      <a:lnTo>
                        <a:pt x="8901" y="27689"/>
                      </a:lnTo>
                      <a:cubicBezTo>
                        <a:pt x="8843" y="26479"/>
                        <a:pt x="8901" y="25241"/>
                        <a:pt x="9131" y="24031"/>
                      </a:cubicBezTo>
                      <a:cubicBezTo>
                        <a:pt x="9131" y="23887"/>
                        <a:pt x="9160" y="23772"/>
                        <a:pt x="9189" y="23628"/>
                      </a:cubicBezTo>
                      <a:cubicBezTo>
                        <a:pt x="9419" y="22447"/>
                        <a:pt x="9736" y="21237"/>
                        <a:pt x="10168" y="20085"/>
                      </a:cubicBezTo>
                      <a:cubicBezTo>
                        <a:pt x="10197" y="19941"/>
                        <a:pt x="10284" y="19854"/>
                        <a:pt x="10312" y="19739"/>
                      </a:cubicBezTo>
                      <a:cubicBezTo>
                        <a:pt x="10370" y="19509"/>
                        <a:pt x="10485" y="19307"/>
                        <a:pt x="10600" y="19048"/>
                      </a:cubicBezTo>
                      <a:cubicBezTo>
                        <a:pt x="11004" y="18155"/>
                        <a:pt x="11493" y="17291"/>
                        <a:pt x="12041" y="16484"/>
                      </a:cubicBezTo>
                      <a:lnTo>
                        <a:pt x="12242" y="16168"/>
                      </a:lnTo>
                      <a:cubicBezTo>
                        <a:pt x="12934" y="15159"/>
                        <a:pt x="13711" y="14238"/>
                        <a:pt x="14633" y="13402"/>
                      </a:cubicBezTo>
                      <a:cubicBezTo>
                        <a:pt x="14719" y="13287"/>
                        <a:pt x="14835" y="13230"/>
                        <a:pt x="14921" y="13114"/>
                      </a:cubicBezTo>
                      <a:cubicBezTo>
                        <a:pt x="15814" y="12279"/>
                        <a:pt x="16793" y="11530"/>
                        <a:pt x="17830" y="10925"/>
                      </a:cubicBezTo>
                      <a:cubicBezTo>
                        <a:pt x="17945" y="10839"/>
                        <a:pt x="18032" y="10781"/>
                        <a:pt x="18176" y="10695"/>
                      </a:cubicBezTo>
                      <a:cubicBezTo>
                        <a:pt x="18723" y="10378"/>
                        <a:pt x="19270" y="10090"/>
                        <a:pt x="19818" y="9831"/>
                      </a:cubicBezTo>
                      <a:cubicBezTo>
                        <a:pt x="20336" y="9571"/>
                        <a:pt x="20912" y="9370"/>
                        <a:pt x="21488" y="9139"/>
                      </a:cubicBezTo>
                      <a:cubicBezTo>
                        <a:pt x="21632" y="9111"/>
                        <a:pt x="21748" y="9082"/>
                        <a:pt x="21892" y="8995"/>
                      </a:cubicBezTo>
                      <a:cubicBezTo>
                        <a:pt x="23044" y="8621"/>
                        <a:pt x="24282" y="8362"/>
                        <a:pt x="25463" y="8218"/>
                      </a:cubicBezTo>
                      <a:cubicBezTo>
                        <a:pt x="25607" y="8218"/>
                        <a:pt x="25723" y="8189"/>
                        <a:pt x="25867" y="8189"/>
                      </a:cubicBezTo>
                      <a:cubicBezTo>
                        <a:pt x="26471" y="8102"/>
                        <a:pt x="27076" y="8102"/>
                        <a:pt x="27681" y="8102"/>
                      </a:cubicBezTo>
                      <a:close/>
                      <a:moveTo>
                        <a:pt x="27595" y="4214"/>
                      </a:moveTo>
                      <a:cubicBezTo>
                        <a:pt x="28056" y="4214"/>
                        <a:pt x="28545" y="4214"/>
                        <a:pt x="29035" y="4243"/>
                      </a:cubicBezTo>
                      <a:cubicBezTo>
                        <a:pt x="29179" y="4243"/>
                        <a:pt x="29323" y="4243"/>
                        <a:pt x="29467" y="4300"/>
                      </a:cubicBezTo>
                      <a:cubicBezTo>
                        <a:pt x="29553" y="4300"/>
                        <a:pt x="29698" y="4329"/>
                        <a:pt x="29813" y="4329"/>
                      </a:cubicBezTo>
                      <a:cubicBezTo>
                        <a:pt x="29957" y="4329"/>
                        <a:pt x="30072" y="4358"/>
                        <a:pt x="30216" y="4358"/>
                      </a:cubicBezTo>
                      <a:cubicBezTo>
                        <a:pt x="30389" y="4358"/>
                        <a:pt x="30562" y="4387"/>
                        <a:pt x="30763" y="4444"/>
                      </a:cubicBezTo>
                      <a:cubicBezTo>
                        <a:pt x="30907" y="4444"/>
                        <a:pt x="31051" y="4473"/>
                        <a:pt x="31195" y="4502"/>
                      </a:cubicBezTo>
                      <a:cubicBezTo>
                        <a:pt x="31800" y="4617"/>
                        <a:pt x="32434" y="4732"/>
                        <a:pt x="33068" y="4905"/>
                      </a:cubicBezTo>
                      <a:cubicBezTo>
                        <a:pt x="33212" y="4934"/>
                        <a:pt x="33298" y="4963"/>
                        <a:pt x="33442" y="5020"/>
                      </a:cubicBezTo>
                      <a:cubicBezTo>
                        <a:pt x="33845" y="5107"/>
                        <a:pt x="34249" y="5222"/>
                        <a:pt x="34594" y="5366"/>
                      </a:cubicBezTo>
                      <a:cubicBezTo>
                        <a:pt x="34652" y="5366"/>
                        <a:pt x="34709" y="5395"/>
                        <a:pt x="34738" y="5395"/>
                      </a:cubicBezTo>
                      <a:cubicBezTo>
                        <a:pt x="34825" y="5452"/>
                        <a:pt x="34882" y="5452"/>
                        <a:pt x="34969" y="5481"/>
                      </a:cubicBezTo>
                      <a:cubicBezTo>
                        <a:pt x="35026" y="5510"/>
                        <a:pt x="35084" y="5510"/>
                        <a:pt x="35141" y="5539"/>
                      </a:cubicBezTo>
                      <a:cubicBezTo>
                        <a:pt x="35718" y="5769"/>
                        <a:pt x="36265" y="5971"/>
                        <a:pt x="36841" y="6230"/>
                      </a:cubicBezTo>
                      <a:cubicBezTo>
                        <a:pt x="36985" y="6317"/>
                        <a:pt x="37100" y="6345"/>
                        <a:pt x="37244" y="6403"/>
                      </a:cubicBezTo>
                      <a:cubicBezTo>
                        <a:pt x="37273" y="6403"/>
                        <a:pt x="37273" y="6403"/>
                        <a:pt x="37302" y="6461"/>
                      </a:cubicBezTo>
                      <a:cubicBezTo>
                        <a:pt x="37705" y="6633"/>
                        <a:pt x="38108" y="6835"/>
                        <a:pt x="38483" y="7065"/>
                      </a:cubicBezTo>
                      <a:lnTo>
                        <a:pt x="38540" y="7065"/>
                      </a:lnTo>
                      <a:cubicBezTo>
                        <a:pt x="38627" y="7123"/>
                        <a:pt x="38771" y="7209"/>
                        <a:pt x="38886" y="7267"/>
                      </a:cubicBezTo>
                      <a:cubicBezTo>
                        <a:pt x="38972" y="7325"/>
                        <a:pt x="39001" y="7353"/>
                        <a:pt x="39059" y="7382"/>
                      </a:cubicBezTo>
                      <a:lnTo>
                        <a:pt x="39404" y="7613"/>
                      </a:lnTo>
                      <a:cubicBezTo>
                        <a:pt x="39635" y="7757"/>
                        <a:pt x="39894" y="7930"/>
                        <a:pt x="40153" y="8102"/>
                      </a:cubicBezTo>
                      <a:cubicBezTo>
                        <a:pt x="40182" y="8131"/>
                        <a:pt x="40211" y="8131"/>
                        <a:pt x="40269" y="8189"/>
                      </a:cubicBezTo>
                      <a:lnTo>
                        <a:pt x="40297" y="8189"/>
                      </a:lnTo>
                      <a:cubicBezTo>
                        <a:pt x="40413" y="8246"/>
                        <a:pt x="40499" y="8333"/>
                        <a:pt x="40643" y="8419"/>
                      </a:cubicBezTo>
                      <a:lnTo>
                        <a:pt x="40729" y="8477"/>
                      </a:lnTo>
                      <a:cubicBezTo>
                        <a:pt x="40758" y="8506"/>
                        <a:pt x="40787" y="8506"/>
                        <a:pt x="40845" y="8534"/>
                      </a:cubicBezTo>
                      <a:lnTo>
                        <a:pt x="41277" y="8851"/>
                      </a:lnTo>
                      <a:cubicBezTo>
                        <a:pt x="41306" y="8909"/>
                        <a:pt x="41334" y="8938"/>
                        <a:pt x="41421" y="8967"/>
                      </a:cubicBezTo>
                      <a:cubicBezTo>
                        <a:pt x="41565" y="9082"/>
                        <a:pt x="41651" y="9197"/>
                        <a:pt x="41795" y="9283"/>
                      </a:cubicBezTo>
                      <a:cubicBezTo>
                        <a:pt x="41853" y="9341"/>
                        <a:pt x="41882" y="9370"/>
                        <a:pt x="41910" y="9370"/>
                      </a:cubicBezTo>
                      <a:cubicBezTo>
                        <a:pt x="42026" y="9427"/>
                        <a:pt x="42141" y="9543"/>
                        <a:pt x="42227" y="9658"/>
                      </a:cubicBezTo>
                      <a:cubicBezTo>
                        <a:pt x="42314" y="9715"/>
                        <a:pt x="42371" y="9802"/>
                        <a:pt x="42487" y="9859"/>
                      </a:cubicBezTo>
                      <a:cubicBezTo>
                        <a:pt x="42602" y="9975"/>
                        <a:pt x="42717" y="10061"/>
                        <a:pt x="42803" y="10147"/>
                      </a:cubicBezTo>
                      <a:lnTo>
                        <a:pt x="42861" y="10205"/>
                      </a:lnTo>
                      <a:lnTo>
                        <a:pt x="43005" y="10349"/>
                      </a:lnTo>
                      <a:lnTo>
                        <a:pt x="43034" y="10378"/>
                      </a:lnTo>
                      <a:lnTo>
                        <a:pt x="43293" y="10637"/>
                      </a:lnTo>
                      <a:cubicBezTo>
                        <a:pt x="43322" y="10666"/>
                        <a:pt x="43351" y="10666"/>
                        <a:pt x="43351" y="10695"/>
                      </a:cubicBezTo>
                      <a:cubicBezTo>
                        <a:pt x="43379" y="10724"/>
                        <a:pt x="43437" y="10781"/>
                        <a:pt x="43495" y="10810"/>
                      </a:cubicBezTo>
                      <a:lnTo>
                        <a:pt x="43667" y="10983"/>
                      </a:lnTo>
                      <a:lnTo>
                        <a:pt x="43783" y="11098"/>
                      </a:lnTo>
                      <a:cubicBezTo>
                        <a:pt x="43812" y="11127"/>
                        <a:pt x="43869" y="11156"/>
                        <a:pt x="43898" y="11242"/>
                      </a:cubicBezTo>
                      <a:cubicBezTo>
                        <a:pt x="43927" y="11271"/>
                        <a:pt x="43927" y="11300"/>
                        <a:pt x="43956" y="11300"/>
                      </a:cubicBezTo>
                      <a:cubicBezTo>
                        <a:pt x="44071" y="11415"/>
                        <a:pt x="44157" y="11501"/>
                        <a:pt x="44215" y="11588"/>
                      </a:cubicBezTo>
                      <a:cubicBezTo>
                        <a:pt x="44244" y="11674"/>
                        <a:pt x="44330" y="11703"/>
                        <a:pt x="44388" y="11789"/>
                      </a:cubicBezTo>
                      <a:cubicBezTo>
                        <a:pt x="44445" y="11818"/>
                        <a:pt x="44445" y="11847"/>
                        <a:pt x="44474" y="11876"/>
                      </a:cubicBezTo>
                      <a:cubicBezTo>
                        <a:pt x="44589" y="11991"/>
                        <a:pt x="44647" y="12106"/>
                        <a:pt x="44733" y="12164"/>
                      </a:cubicBezTo>
                      <a:lnTo>
                        <a:pt x="44762" y="12221"/>
                      </a:lnTo>
                      <a:cubicBezTo>
                        <a:pt x="44877" y="12308"/>
                        <a:pt x="44935" y="12423"/>
                        <a:pt x="45050" y="12538"/>
                      </a:cubicBezTo>
                      <a:lnTo>
                        <a:pt x="45165" y="12653"/>
                      </a:lnTo>
                      <a:cubicBezTo>
                        <a:pt x="45223" y="12711"/>
                        <a:pt x="45252" y="12797"/>
                        <a:pt x="45338" y="12855"/>
                      </a:cubicBezTo>
                      <a:lnTo>
                        <a:pt x="45367" y="12941"/>
                      </a:lnTo>
                      <a:cubicBezTo>
                        <a:pt x="45453" y="13028"/>
                        <a:pt x="45511" y="13143"/>
                        <a:pt x="45626" y="13230"/>
                      </a:cubicBezTo>
                      <a:lnTo>
                        <a:pt x="45684" y="13316"/>
                      </a:lnTo>
                      <a:cubicBezTo>
                        <a:pt x="45770" y="13431"/>
                        <a:pt x="45799" y="13518"/>
                        <a:pt x="45799" y="13604"/>
                      </a:cubicBezTo>
                      <a:cubicBezTo>
                        <a:pt x="45828" y="13748"/>
                        <a:pt x="45799" y="13892"/>
                        <a:pt x="45770" y="14036"/>
                      </a:cubicBezTo>
                      <a:cubicBezTo>
                        <a:pt x="45799" y="14295"/>
                        <a:pt x="45713" y="14439"/>
                        <a:pt x="45540" y="14526"/>
                      </a:cubicBezTo>
                      <a:lnTo>
                        <a:pt x="43437" y="15966"/>
                      </a:lnTo>
                      <a:cubicBezTo>
                        <a:pt x="42717" y="14900"/>
                        <a:pt x="41910" y="13978"/>
                        <a:pt x="41018" y="13114"/>
                      </a:cubicBezTo>
                      <a:cubicBezTo>
                        <a:pt x="40902" y="12999"/>
                        <a:pt x="40816" y="12941"/>
                        <a:pt x="40729" y="12826"/>
                      </a:cubicBezTo>
                      <a:cubicBezTo>
                        <a:pt x="40067" y="12221"/>
                        <a:pt x="39347" y="11674"/>
                        <a:pt x="38627" y="11127"/>
                      </a:cubicBezTo>
                      <a:cubicBezTo>
                        <a:pt x="38339" y="10925"/>
                        <a:pt x="38051" y="10724"/>
                        <a:pt x="37734" y="10551"/>
                      </a:cubicBezTo>
                      <a:cubicBezTo>
                        <a:pt x="37619" y="10493"/>
                        <a:pt x="37532" y="10407"/>
                        <a:pt x="37388" y="10349"/>
                      </a:cubicBezTo>
                      <a:cubicBezTo>
                        <a:pt x="36294" y="9687"/>
                        <a:pt x="35141" y="9197"/>
                        <a:pt x="33961" y="8765"/>
                      </a:cubicBezTo>
                      <a:cubicBezTo>
                        <a:pt x="33817" y="8707"/>
                        <a:pt x="33701" y="8678"/>
                        <a:pt x="33557" y="8621"/>
                      </a:cubicBezTo>
                      <a:cubicBezTo>
                        <a:pt x="32376" y="8218"/>
                        <a:pt x="31138" y="7958"/>
                        <a:pt x="29899" y="7814"/>
                      </a:cubicBezTo>
                      <a:cubicBezTo>
                        <a:pt x="29755" y="7814"/>
                        <a:pt x="29640" y="7786"/>
                        <a:pt x="29496" y="7786"/>
                      </a:cubicBezTo>
                      <a:cubicBezTo>
                        <a:pt x="28862" y="7728"/>
                        <a:pt x="28243" y="7699"/>
                        <a:pt x="27624" y="7699"/>
                      </a:cubicBezTo>
                      <a:cubicBezTo>
                        <a:pt x="27004" y="7699"/>
                        <a:pt x="26385" y="7728"/>
                        <a:pt x="25751" y="7786"/>
                      </a:cubicBezTo>
                      <a:cubicBezTo>
                        <a:pt x="25607" y="7786"/>
                        <a:pt x="25492" y="7814"/>
                        <a:pt x="25348" y="7814"/>
                      </a:cubicBezTo>
                      <a:cubicBezTo>
                        <a:pt x="24138" y="7958"/>
                        <a:pt x="22900" y="8218"/>
                        <a:pt x="21690" y="8621"/>
                      </a:cubicBezTo>
                      <a:cubicBezTo>
                        <a:pt x="21546" y="8650"/>
                        <a:pt x="21431" y="8678"/>
                        <a:pt x="21287" y="8765"/>
                      </a:cubicBezTo>
                      <a:cubicBezTo>
                        <a:pt x="20711" y="8967"/>
                        <a:pt x="20135" y="9197"/>
                        <a:pt x="19558" y="9427"/>
                      </a:cubicBezTo>
                      <a:cubicBezTo>
                        <a:pt x="18982" y="9687"/>
                        <a:pt x="18435" y="9975"/>
                        <a:pt x="17917" y="10292"/>
                      </a:cubicBezTo>
                      <a:cubicBezTo>
                        <a:pt x="17801" y="10378"/>
                        <a:pt x="17657" y="10436"/>
                        <a:pt x="17542" y="10522"/>
                      </a:cubicBezTo>
                      <a:cubicBezTo>
                        <a:pt x="16448" y="11156"/>
                        <a:pt x="15497" y="11933"/>
                        <a:pt x="14547" y="12797"/>
                      </a:cubicBezTo>
                      <a:cubicBezTo>
                        <a:pt x="14460" y="12884"/>
                        <a:pt x="14345" y="12970"/>
                        <a:pt x="14259" y="13086"/>
                      </a:cubicBezTo>
                      <a:cubicBezTo>
                        <a:pt x="13366" y="13950"/>
                        <a:pt x="12530" y="14900"/>
                        <a:pt x="11839" y="15908"/>
                      </a:cubicBezTo>
                      <a:lnTo>
                        <a:pt x="11637" y="16254"/>
                      </a:lnTo>
                      <a:cubicBezTo>
                        <a:pt x="11090" y="17060"/>
                        <a:pt x="10600" y="17925"/>
                        <a:pt x="10168" y="18875"/>
                      </a:cubicBezTo>
                      <a:cubicBezTo>
                        <a:pt x="10053" y="19077"/>
                        <a:pt x="9938" y="19336"/>
                        <a:pt x="9880" y="19566"/>
                      </a:cubicBezTo>
                      <a:cubicBezTo>
                        <a:pt x="9852" y="19653"/>
                        <a:pt x="9765" y="19797"/>
                        <a:pt x="9736" y="19912"/>
                      </a:cubicBezTo>
                      <a:cubicBezTo>
                        <a:pt x="9275" y="21093"/>
                        <a:pt x="8930" y="22303"/>
                        <a:pt x="8728" y="23513"/>
                      </a:cubicBezTo>
                      <a:cubicBezTo>
                        <a:pt x="8699" y="23657"/>
                        <a:pt x="8699" y="23772"/>
                        <a:pt x="8642" y="23916"/>
                      </a:cubicBezTo>
                      <a:cubicBezTo>
                        <a:pt x="8469" y="25126"/>
                        <a:pt x="8411" y="26393"/>
                        <a:pt x="8440" y="27660"/>
                      </a:cubicBezTo>
                      <a:lnTo>
                        <a:pt x="8440" y="28064"/>
                      </a:lnTo>
                      <a:cubicBezTo>
                        <a:pt x="8498" y="29302"/>
                        <a:pt x="8728" y="30541"/>
                        <a:pt x="9045" y="31751"/>
                      </a:cubicBezTo>
                      <a:lnTo>
                        <a:pt x="6539" y="32442"/>
                      </a:lnTo>
                      <a:cubicBezTo>
                        <a:pt x="6467" y="32456"/>
                        <a:pt x="6395" y="32463"/>
                        <a:pt x="6323" y="32463"/>
                      </a:cubicBezTo>
                      <a:cubicBezTo>
                        <a:pt x="6251" y="32463"/>
                        <a:pt x="6179" y="32456"/>
                        <a:pt x="6107" y="32442"/>
                      </a:cubicBezTo>
                      <a:cubicBezTo>
                        <a:pt x="6049" y="32442"/>
                        <a:pt x="5992" y="32413"/>
                        <a:pt x="5963" y="32384"/>
                      </a:cubicBezTo>
                      <a:cubicBezTo>
                        <a:pt x="5877" y="32327"/>
                        <a:pt x="5819" y="32269"/>
                        <a:pt x="5733" y="32183"/>
                      </a:cubicBezTo>
                      <a:cubicBezTo>
                        <a:pt x="5675" y="32125"/>
                        <a:pt x="5617" y="32010"/>
                        <a:pt x="5589" y="31895"/>
                      </a:cubicBezTo>
                      <a:cubicBezTo>
                        <a:pt x="5531" y="31549"/>
                        <a:pt x="5444" y="31232"/>
                        <a:pt x="5387" y="30858"/>
                      </a:cubicBezTo>
                      <a:cubicBezTo>
                        <a:pt x="5329" y="30714"/>
                        <a:pt x="5300" y="30570"/>
                        <a:pt x="5300" y="30426"/>
                      </a:cubicBezTo>
                      <a:cubicBezTo>
                        <a:pt x="5185" y="29878"/>
                        <a:pt x="5156" y="29360"/>
                        <a:pt x="5099" y="28784"/>
                      </a:cubicBezTo>
                      <a:cubicBezTo>
                        <a:pt x="5099" y="28640"/>
                        <a:pt x="5041" y="28496"/>
                        <a:pt x="5041" y="28352"/>
                      </a:cubicBezTo>
                      <a:lnTo>
                        <a:pt x="5041" y="28208"/>
                      </a:lnTo>
                      <a:cubicBezTo>
                        <a:pt x="5041" y="28064"/>
                        <a:pt x="5041" y="27920"/>
                        <a:pt x="5012" y="27804"/>
                      </a:cubicBezTo>
                      <a:cubicBezTo>
                        <a:pt x="5012" y="27488"/>
                        <a:pt x="4984" y="27113"/>
                        <a:pt x="4984" y="26796"/>
                      </a:cubicBezTo>
                      <a:lnTo>
                        <a:pt x="4984" y="26364"/>
                      </a:lnTo>
                      <a:cubicBezTo>
                        <a:pt x="4984" y="25846"/>
                        <a:pt x="5012" y="25327"/>
                        <a:pt x="5041" y="24809"/>
                      </a:cubicBezTo>
                      <a:cubicBezTo>
                        <a:pt x="5041" y="24665"/>
                        <a:pt x="5099" y="24521"/>
                        <a:pt x="5099" y="24377"/>
                      </a:cubicBezTo>
                      <a:cubicBezTo>
                        <a:pt x="5128" y="24031"/>
                        <a:pt x="5156" y="23657"/>
                        <a:pt x="5243" y="23311"/>
                      </a:cubicBezTo>
                      <a:cubicBezTo>
                        <a:pt x="5243" y="23167"/>
                        <a:pt x="5272" y="23052"/>
                        <a:pt x="5300" y="22908"/>
                      </a:cubicBezTo>
                      <a:cubicBezTo>
                        <a:pt x="5300" y="22821"/>
                        <a:pt x="5329" y="22793"/>
                        <a:pt x="5329" y="22735"/>
                      </a:cubicBezTo>
                      <a:cubicBezTo>
                        <a:pt x="5387" y="22591"/>
                        <a:pt x="5387" y="22447"/>
                        <a:pt x="5416" y="22303"/>
                      </a:cubicBezTo>
                      <a:cubicBezTo>
                        <a:pt x="5531" y="21813"/>
                        <a:pt x="5617" y="21352"/>
                        <a:pt x="5733" y="20863"/>
                      </a:cubicBezTo>
                      <a:cubicBezTo>
                        <a:pt x="5761" y="20719"/>
                        <a:pt x="5819" y="20603"/>
                        <a:pt x="5848" y="20459"/>
                      </a:cubicBezTo>
                      <a:cubicBezTo>
                        <a:pt x="6021" y="19883"/>
                        <a:pt x="6193" y="19307"/>
                        <a:pt x="6424" y="18760"/>
                      </a:cubicBezTo>
                      <a:cubicBezTo>
                        <a:pt x="6453" y="18702"/>
                        <a:pt x="6453" y="18616"/>
                        <a:pt x="6481" y="18558"/>
                      </a:cubicBezTo>
                      <a:cubicBezTo>
                        <a:pt x="6539" y="18472"/>
                        <a:pt x="6539" y="18414"/>
                        <a:pt x="6568" y="18357"/>
                      </a:cubicBezTo>
                      <a:cubicBezTo>
                        <a:pt x="6597" y="18299"/>
                        <a:pt x="6597" y="18270"/>
                        <a:pt x="6625" y="18184"/>
                      </a:cubicBezTo>
                      <a:cubicBezTo>
                        <a:pt x="6769" y="17838"/>
                        <a:pt x="6971" y="17464"/>
                        <a:pt x="7115" y="17060"/>
                      </a:cubicBezTo>
                      <a:cubicBezTo>
                        <a:pt x="7144" y="17003"/>
                        <a:pt x="7144" y="16974"/>
                        <a:pt x="7173" y="16888"/>
                      </a:cubicBezTo>
                      <a:lnTo>
                        <a:pt x="7288" y="16686"/>
                      </a:lnTo>
                      <a:cubicBezTo>
                        <a:pt x="7576" y="16110"/>
                        <a:pt x="7864" y="15563"/>
                        <a:pt x="8181" y="15015"/>
                      </a:cubicBezTo>
                      <a:cubicBezTo>
                        <a:pt x="8267" y="14900"/>
                        <a:pt x="8325" y="14756"/>
                        <a:pt x="8411" y="14670"/>
                      </a:cubicBezTo>
                      <a:cubicBezTo>
                        <a:pt x="8498" y="14526"/>
                        <a:pt x="8613" y="14324"/>
                        <a:pt x="8728" y="14180"/>
                      </a:cubicBezTo>
                      <a:lnTo>
                        <a:pt x="8930" y="13863"/>
                      </a:lnTo>
                      <a:cubicBezTo>
                        <a:pt x="9016" y="13748"/>
                        <a:pt x="9074" y="13662"/>
                        <a:pt x="9160" y="13575"/>
                      </a:cubicBezTo>
                      <a:cubicBezTo>
                        <a:pt x="9218" y="13460"/>
                        <a:pt x="9333" y="13374"/>
                        <a:pt x="9419" y="13258"/>
                      </a:cubicBezTo>
                      <a:cubicBezTo>
                        <a:pt x="9794" y="12740"/>
                        <a:pt x="10197" y="12250"/>
                        <a:pt x="10629" y="11732"/>
                      </a:cubicBezTo>
                      <a:cubicBezTo>
                        <a:pt x="10744" y="11645"/>
                        <a:pt x="10802" y="11530"/>
                        <a:pt x="10917" y="11415"/>
                      </a:cubicBezTo>
                      <a:cubicBezTo>
                        <a:pt x="11205" y="11098"/>
                        <a:pt x="11493" y="10810"/>
                        <a:pt x="11810" y="10493"/>
                      </a:cubicBezTo>
                      <a:lnTo>
                        <a:pt x="11868" y="10436"/>
                      </a:lnTo>
                      <a:lnTo>
                        <a:pt x="12098" y="10205"/>
                      </a:lnTo>
                      <a:lnTo>
                        <a:pt x="12156" y="10147"/>
                      </a:lnTo>
                      <a:cubicBezTo>
                        <a:pt x="12617" y="9715"/>
                        <a:pt x="13106" y="9283"/>
                        <a:pt x="13625" y="8909"/>
                      </a:cubicBezTo>
                      <a:cubicBezTo>
                        <a:pt x="13740" y="8823"/>
                        <a:pt x="13826" y="8707"/>
                        <a:pt x="13942" y="8650"/>
                      </a:cubicBezTo>
                      <a:cubicBezTo>
                        <a:pt x="14259" y="8390"/>
                        <a:pt x="14633" y="8131"/>
                        <a:pt x="14979" y="7930"/>
                      </a:cubicBezTo>
                      <a:cubicBezTo>
                        <a:pt x="15094" y="7843"/>
                        <a:pt x="15209" y="7786"/>
                        <a:pt x="15353" y="7699"/>
                      </a:cubicBezTo>
                      <a:cubicBezTo>
                        <a:pt x="15468" y="7642"/>
                        <a:pt x="15612" y="7555"/>
                        <a:pt x="15699" y="7498"/>
                      </a:cubicBezTo>
                      <a:cubicBezTo>
                        <a:pt x="15814" y="7411"/>
                        <a:pt x="15929" y="7353"/>
                        <a:pt x="16073" y="7267"/>
                      </a:cubicBezTo>
                      <a:cubicBezTo>
                        <a:pt x="16390" y="7065"/>
                        <a:pt x="16764" y="6893"/>
                        <a:pt x="17110" y="6691"/>
                      </a:cubicBezTo>
                      <a:cubicBezTo>
                        <a:pt x="17225" y="6633"/>
                        <a:pt x="17369" y="6547"/>
                        <a:pt x="17485" y="6518"/>
                      </a:cubicBezTo>
                      <a:cubicBezTo>
                        <a:pt x="17657" y="6403"/>
                        <a:pt x="17859" y="6345"/>
                        <a:pt x="18061" y="6230"/>
                      </a:cubicBezTo>
                      <a:cubicBezTo>
                        <a:pt x="18233" y="6173"/>
                        <a:pt x="18435" y="6057"/>
                        <a:pt x="18637" y="5971"/>
                      </a:cubicBezTo>
                      <a:cubicBezTo>
                        <a:pt x="18781" y="5942"/>
                        <a:pt x="18867" y="5884"/>
                        <a:pt x="19011" y="5827"/>
                      </a:cubicBezTo>
                      <a:cubicBezTo>
                        <a:pt x="19386" y="5683"/>
                        <a:pt x="19789" y="5539"/>
                        <a:pt x="20135" y="5395"/>
                      </a:cubicBezTo>
                      <a:cubicBezTo>
                        <a:pt x="20279" y="5366"/>
                        <a:pt x="20394" y="5337"/>
                        <a:pt x="20538" y="5251"/>
                      </a:cubicBezTo>
                      <a:cubicBezTo>
                        <a:pt x="20682" y="5222"/>
                        <a:pt x="20797" y="5193"/>
                        <a:pt x="20912" y="5164"/>
                      </a:cubicBezTo>
                      <a:cubicBezTo>
                        <a:pt x="21056" y="5107"/>
                        <a:pt x="21172" y="5078"/>
                        <a:pt x="21316" y="5049"/>
                      </a:cubicBezTo>
                      <a:cubicBezTo>
                        <a:pt x="21719" y="4934"/>
                        <a:pt x="22151" y="4819"/>
                        <a:pt x="22554" y="4732"/>
                      </a:cubicBezTo>
                      <a:cubicBezTo>
                        <a:pt x="22698" y="4675"/>
                        <a:pt x="22842" y="4646"/>
                        <a:pt x="22929" y="4646"/>
                      </a:cubicBezTo>
                      <a:cubicBezTo>
                        <a:pt x="23591" y="4502"/>
                        <a:pt x="24225" y="4387"/>
                        <a:pt x="24887" y="4329"/>
                      </a:cubicBezTo>
                      <a:lnTo>
                        <a:pt x="24916" y="4329"/>
                      </a:lnTo>
                      <a:cubicBezTo>
                        <a:pt x="25031" y="4329"/>
                        <a:pt x="25175" y="4300"/>
                        <a:pt x="25319" y="4300"/>
                      </a:cubicBezTo>
                      <a:lnTo>
                        <a:pt x="25348" y="4300"/>
                      </a:lnTo>
                      <a:cubicBezTo>
                        <a:pt x="25780" y="4243"/>
                        <a:pt x="26212" y="4214"/>
                        <a:pt x="26644" y="4214"/>
                      </a:cubicBezTo>
                      <a:close/>
                      <a:moveTo>
                        <a:pt x="3399" y="30742"/>
                      </a:moveTo>
                      <a:cubicBezTo>
                        <a:pt x="3947" y="30742"/>
                        <a:pt x="4465" y="30829"/>
                        <a:pt x="4984" y="30886"/>
                      </a:cubicBezTo>
                      <a:cubicBezTo>
                        <a:pt x="5041" y="31290"/>
                        <a:pt x="5128" y="31693"/>
                        <a:pt x="5243" y="32096"/>
                      </a:cubicBezTo>
                      <a:cubicBezTo>
                        <a:pt x="5272" y="32240"/>
                        <a:pt x="5329" y="32384"/>
                        <a:pt x="5416" y="32471"/>
                      </a:cubicBezTo>
                      <a:cubicBezTo>
                        <a:pt x="5099" y="32672"/>
                        <a:pt x="4753" y="32816"/>
                        <a:pt x="4436" y="32960"/>
                      </a:cubicBezTo>
                      <a:cubicBezTo>
                        <a:pt x="3975" y="33133"/>
                        <a:pt x="3543" y="33277"/>
                        <a:pt x="3227" y="33335"/>
                      </a:cubicBezTo>
                      <a:cubicBezTo>
                        <a:pt x="2953" y="33397"/>
                        <a:pt x="2690" y="33427"/>
                        <a:pt x="2444" y="33427"/>
                      </a:cubicBezTo>
                      <a:cubicBezTo>
                        <a:pt x="2122" y="33427"/>
                        <a:pt x="1830" y="33375"/>
                        <a:pt x="1585" y="33277"/>
                      </a:cubicBezTo>
                      <a:cubicBezTo>
                        <a:pt x="1383" y="33191"/>
                        <a:pt x="1210" y="33047"/>
                        <a:pt x="1066" y="32903"/>
                      </a:cubicBezTo>
                      <a:cubicBezTo>
                        <a:pt x="922" y="32759"/>
                        <a:pt x="836" y="32586"/>
                        <a:pt x="807" y="32413"/>
                      </a:cubicBezTo>
                      <a:cubicBezTo>
                        <a:pt x="749" y="32240"/>
                        <a:pt x="807" y="32039"/>
                        <a:pt x="865" y="31866"/>
                      </a:cubicBezTo>
                      <a:cubicBezTo>
                        <a:pt x="980" y="31607"/>
                        <a:pt x="1153" y="31405"/>
                        <a:pt x="1412" y="31232"/>
                      </a:cubicBezTo>
                      <a:cubicBezTo>
                        <a:pt x="1930" y="30858"/>
                        <a:pt x="2650" y="30742"/>
                        <a:pt x="3399" y="30742"/>
                      </a:cubicBezTo>
                      <a:close/>
                      <a:moveTo>
                        <a:pt x="28060" y="1"/>
                      </a:moveTo>
                      <a:cubicBezTo>
                        <a:pt x="27543" y="1"/>
                        <a:pt x="27018" y="289"/>
                        <a:pt x="26731" y="815"/>
                      </a:cubicBezTo>
                      <a:cubicBezTo>
                        <a:pt x="26270" y="1593"/>
                        <a:pt x="26183" y="2630"/>
                        <a:pt x="26558" y="3955"/>
                      </a:cubicBezTo>
                      <a:cubicBezTo>
                        <a:pt x="26155" y="3955"/>
                        <a:pt x="25780" y="3983"/>
                        <a:pt x="25406" y="4041"/>
                      </a:cubicBezTo>
                      <a:cubicBezTo>
                        <a:pt x="25492" y="1765"/>
                        <a:pt x="24686" y="585"/>
                        <a:pt x="23735" y="383"/>
                      </a:cubicBezTo>
                      <a:cubicBezTo>
                        <a:pt x="23669" y="375"/>
                        <a:pt x="23603" y="371"/>
                        <a:pt x="23538" y="371"/>
                      </a:cubicBezTo>
                      <a:cubicBezTo>
                        <a:pt x="23144" y="371"/>
                        <a:pt x="22760" y="519"/>
                        <a:pt x="22439" y="815"/>
                      </a:cubicBezTo>
                      <a:cubicBezTo>
                        <a:pt x="21892" y="1362"/>
                        <a:pt x="21748" y="2255"/>
                        <a:pt x="22007" y="3321"/>
                      </a:cubicBezTo>
                      <a:cubicBezTo>
                        <a:pt x="22093" y="3551"/>
                        <a:pt x="22237" y="3983"/>
                        <a:pt x="22439" y="4502"/>
                      </a:cubicBezTo>
                      <a:cubicBezTo>
                        <a:pt x="22093" y="4559"/>
                        <a:pt x="21690" y="4675"/>
                        <a:pt x="21316" y="4790"/>
                      </a:cubicBezTo>
                      <a:cubicBezTo>
                        <a:pt x="21172" y="3407"/>
                        <a:pt x="20739" y="2486"/>
                        <a:pt x="20077" y="1967"/>
                      </a:cubicBezTo>
                      <a:lnTo>
                        <a:pt x="20019" y="1967"/>
                      </a:lnTo>
                      <a:cubicBezTo>
                        <a:pt x="19875" y="1881"/>
                        <a:pt x="19731" y="1765"/>
                        <a:pt x="19558" y="1737"/>
                      </a:cubicBezTo>
                      <a:cubicBezTo>
                        <a:pt x="19414" y="1650"/>
                        <a:pt x="19270" y="1621"/>
                        <a:pt x="19126" y="1621"/>
                      </a:cubicBezTo>
                      <a:cubicBezTo>
                        <a:pt x="19072" y="1615"/>
                        <a:pt x="19018" y="1612"/>
                        <a:pt x="18965" y="1612"/>
                      </a:cubicBezTo>
                      <a:cubicBezTo>
                        <a:pt x="18284" y="1612"/>
                        <a:pt x="17702" y="2116"/>
                        <a:pt x="17542" y="2918"/>
                      </a:cubicBezTo>
                      <a:cubicBezTo>
                        <a:pt x="17427" y="3494"/>
                        <a:pt x="17513" y="4156"/>
                        <a:pt x="17801" y="4790"/>
                      </a:cubicBezTo>
                      <a:cubicBezTo>
                        <a:pt x="17917" y="5049"/>
                        <a:pt x="18118" y="5424"/>
                        <a:pt x="18406" y="5856"/>
                      </a:cubicBezTo>
                      <a:cubicBezTo>
                        <a:pt x="18233" y="5942"/>
                        <a:pt x="18061" y="6000"/>
                        <a:pt x="17917" y="6086"/>
                      </a:cubicBezTo>
                      <a:cubicBezTo>
                        <a:pt x="17715" y="6144"/>
                        <a:pt x="17542" y="6259"/>
                        <a:pt x="17398" y="6345"/>
                      </a:cubicBezTo>
                      <a:cubicBezTo>
                        <a:pt x="16995" y="5049"/>
                        <a:pt x="16476" y="4214"/>
                        <a:pt x="15699" y="3782"/>
                      </a:cubicBezTo>
                      <a:cubicBezTo>
                        <a:pt x="15435" y="3606"/>
                        <a:pt x="15137" y="3531"/>
                        <a:pt x="14857" y="3531"/>
                      </a:cubicBezTo>
                      <a:cubicBezTo>
                        <a:pt x="14771" y="3531"/>
                        <a:pt x="14686" y="3538"/>
                        <a:pt x="14604" y="3551"/>
                      </a:cubicBezTo>
                      <a:cubicBezTo>
                        <a:pt x="13913" y="3667"/>
                        <a:pt x="13452" y="4243"/>
                        <a:pt x="13452" y="5078"/>
                      </a:cubicBezTo>
                      <a:cubicBezTo>
                        <a:pt x="13394" y="5942"/>
                        <a:pt x="13826" y="6835"/>
                        <a:pt x="14777" y="7843"/>
                      </a:cubicBezTo>
                      <a:cubicBezTo>
                        <a:pt x="14460" y="8074"/>
                        <a:pt x="14172" y="8275"/>
                        <a:pt x="13826" y="8506"/>
                      </a:cubicBezTo>
                      <a:cubicBezTo>
                        <a:pt x="13222" y="7267"/>
                        <a:pt x="12530" y="6518"/>
                        <a:pt x="11724" y="6259"/>
                      </a:cubicBezTo>
                      <a:cubicBezTo>
                        <a:pt x="11511" y="6183"/>
                        <a:pt x="11298" y="6147"/>
                        <a:pt x="11098" y="6147"/>
                      </a:cubicBezTo>
                      <a:cubicBezTo>
                        <a:pt x="10919" y="6147"/>
                        <a:pt x="10750" y="6176"/>
                        <a:pt x="10600" y="6230"/>
                      </a:cubicBezTo>
                      <a:cubicBezTo>
                        <a:pt x="10456" y="6288"/>
                        <a:pt x="10312" y="6374"/>
                        <a:pt x="10197" y="6432"/>
                      </a:cubicBezTo>
                      <a:cubicBezTo>
                        <a:pt x="9794" y="6777"/>
                        <a:pt x="9621" y="7296"/>
                        <a:pt x="9707" y="7930"/>
                      </a:cubicBezTo>
                      <a:cubicBezTo>
                        <a:pt x="9794" y="8823"/>
                        <a:pt x="10428" y="9658"/>
                        <a:pt x="11522" y="10464"/>
                      </a:cubicBezTo>
                      <a:cubicBezTo>
                        <a:pt x="11234" y="10724"/>
                        <a:pt x="11004" y="11012"/>
                        <a:pt x="10744" y="11300"/>
                      </a:cubicBezTo>
                      <a:cubicBezTo>
                        <a:pt x="10082" y="10407"/>
                        <a:pt x="9275" y="9571"/>
                        <a:pt x="8210" y="9399"/>
                      </a:cubicBezTo>
                      <a:cubicBezTo>
                        <a:pt x="8123" y="9384"/>
                        <a:pt x="8037" y="9377"/>
                        <a:pt x="7950" y="9377"/>
                      </a:cubicBezTo>
                      <a:cubicBezTo>
                        <a:pt x="7864" y="9377"/>
                        <a:pt x="7778" y="9384"/>
                        <a:pt x="7691" y="9399"/>
                      </a:cubicBezTo>
                      <a:cubicBezTo>
                        <a:pt x="7288" y="9427"/>
                        <a:pt x="6971" y="9600"/>
                        <a:pt x="6741" y="9859"/>
                      </a:cubicBezTo>
                      <a:cubicBezTo>
                        <a:pt x="6481" y="10147"/>
                        <a:pt x="6395" y="10551"/>
                        <a:pt x="6424" y="10954"/>
                      </a:cubicBezTo>
                      <a:cubicBezTo>
                        <a:pt x="6481" y="11617"/>
                        <a:pt x="6971" y="12394"/>
                        <a:pt x="7634" y="12884"/>
                      </a:cubicBezTo>
                      <a:cubicBezTo>
                        <a:pt x="7864" y="13028"/>
                        <a:pt x="8181" y="13258"/>
                        <a:pt x="8584" y="13460"/>
                      </a:cubicBezTo>
                      <a:cubicBezTo>
                        <a:pt x="8642" y="13489"/>
                        <a:pt x="8757" y="13575"/>
                        <a:pt x="8872" y="13604"/>
                      </a:cubicBezTo>
                      <a:cubicBezTo>
                        <a:pt x="8757" y="13748"/>
                        <a:pt x="8699" y="13892"/>
                        <a:pt x="8584" y="14007"/>
                      </a:cubicBezTo>
                      <a:cubicBezTo>
                        <a:pt x="8469" y="14180"/>
                        <a:pt x="8325" y="14353"/>
                        <a:pt x="8210" y="14555"/>
                      </a:cubicBezTo>
                      <a:cubicBezTo>
                        <a:pt x="7446" y="13763"/>
                        <a:pt x="6461" y="13027"/>
                        <a:pt x="5391" y="13027"/>
                      </a:cubicBezTo>
                      <a:cubicBezTo>
                        <a:pt x="5370" y="13027"/>
                        <a:pt x="5350" y="13027"/>
                        <a:pt x="5329" y="13028"/>
                      </a:cubicBezTo>
                      <a:cubicBezTo>
                        <a:pt x="5185" y="13028"/>
                        <a:pt x="5041" y="13028"/>
                        <a:pt x="4897" y="13057"/>
                      </a:cubicBezTo>
                      <a:cubicBezTo>
                        <a:pt x="4465" y="13172"/>
                        <a:pt x="4148" y="13402"/>
                        <a:pt x="3975" y="13719"/>
                      </a:cubicBezTo>
                      <a:cubicBezTo>
                        <a:pt x="3745" y="14036"/>
                        <a:pt x="3716" y="14439"/>
                        <a:pt x="3831" y="14843"/>
                      </a:cubicBezTo>
                      <a:cubicBezTo>
                        <a:pt x="4004" y="15476"/>
                        <a:pt x="4609" y="16168"/>
                        <a:pt x="5387" y="16513"/>
                      </a:cubicBezTo>
                      <a:cubicBezTo>
                        <a:pt x="5704" y="16715"/>
                        <a:pt x="6165" y="16888"/>
                        <a:pt x="6741" y="17032"/>
                      </a:cubicBezTo>
                      <a:cubicBezTo>
                        <a:pt x="6769" y="17032"/>
                        <a:pt x="6827" y="17032"/>
                        <a:pt x="6856" y="17060"/>
                      </a:cubicBezTo>
                      <a:cubicBezTo>
                        <a:pt x="6683" y="17435"/>
                        <a:pt x="6539" y="17809"/>
                        <a:pt x="6337" y="18213"/>
                      </a:cubicBezTo>
                      <a:cubicBezTo>
                        <a:pt x="5113" y="17338"/>
                        <a:pt x="4187" y="17101"/>
                        <a:pt x="3544" y="17101"/>
                      </a:cubicBezTo>
                      <a:cubicBezTo>
                        <a:pt x="3128" y="17101"/>
                        <a:pt x="2832" y="17200"/>
                        <a:pt x="2650" y="17291"/>
                      </a:cubicBezTo>
                      <a:cubicBezTo>
                        <a:pt x="2103" y="17521"/>
                        <a:pt x="1786" y="18069"/>
                        <a:pt x="1815" y="18645"/>
                      </a:cubicBezTo>
                      <a:cubicBezTo>
                        <a:pt x="1844" y="19336"/>
                        <a:pt x="2391" y="20200"/>
                        <a:pt x="3745" y="20632"/>
                      </a:cubicBezTo>
                      <a:cubicBezTo>
                        <a:pt x="4148" y="20747"/>
                        <a:pt x="4667" y="20834"/>
                        <a:pt x="5243" y="20920"/>
                      </a:cubicBezTo>
                      <a:cubicBezTo>
                        <a:pt x="5300" y="20920"/>
                        <a:pt x="5387" y="20920"/>
                        <a:pt x="5444" y="20949"/>
                      </a:cubicBezTo>
                      <a:cubicBezTo>
                        <a:pt x="5329" y="21381"/>
                        <a:pt x="5243" y="21784"/>
                        <a:pt x="5156" y="22216"/>
                      </a:cubicBezTo>
                      <a:cubicBezTo>
                        <a:pt x="4175" y="21726"/>
                        <a:pt x="3327" y="21476"/>
                        <a:pt x="2595" y="21476"/>
                      </a:cubicBezTo>
                      <a:cubicBezTo>
                        <a:pt x="2253" y="21476"/>
                        <a:pt x="1936" y="21530"/>
                        <a:pt x="1642" y="21640"/>
                      </a:cubicBezTo>
                      <a:cubicBezTo>
                        <a:pt x="1498" y="21669"/>
                        <a:pt x="1383" y="21756"/>
                        <a:pt x="1268" y="21813"/>
                      </a:cubicBezTo>
                      <a:cubicBezTo>
                        <a:pt x="836" y="22072"/>
                        <a:pt x="577" y="22476"/>
                        <a:pt x="548" y="22908"/>
                      </a:cubicBezTo>
                      <a:cubicBezTo>
                        <a:pt x="519" y="23369"/>
                        <a:pt x="721" y="23829"/>
                        <a:pt x="1124" y="24233"/>
                      </a:cubicBezTo>
                      <a:cubicBezTo>
                        <a:pt x="1700" y="24780"/>
                        <a:pt x="2564" y="25010"/>
                        <a:pt x="3716" y="25010"/>
                      </a:cubicBezTo>
                      <a:cubicBezTo>
                        <a:pt x="4033" y="25010"/>
                        <a:pt x="4379" y="24982"/>
                        <a:pt x="4724" y="24953"/>
                      </a:cubicBezTo>
                      <a:lnTo>
                        <a:pt x="4724" y="24953"/>
                      </a:lnTo>
                      <a:cubicBezTo>
                        <a:pt x="4696" y="25414"/>
                        <a:pt x="4667" y="25846"/>
                        <a:pt x="4667" y="26335"/>
                      </a:cubicBezTo>
                      <a:cubicBezTo>
                        <a:pt x="3808" y="26054"/>
                        <a:pt x="3071" y="25917"/>
                        <a:pt x="2441" y="25917"/>
                      </a:cubicBezTo>
                      <a:cubicBezTo>
                        <a:pt x="1844" y="25917"/>
                        <a:pt x="1342" y="26040"/>
                        <a:pt x="922" y="26278"/>
                      </a:cubicBezTo>
                      <a:cubicBezTo>
                        <a:pt x="692" y="26422"/>
                        <a:pt x="519" y="26566"/>
                        <a:pt x="375" y="26767"/>
                      </a:cubicBezTo>
                      <a:cubicBezTo>
                        <a:pt x="116" y="27084"/>
                        <a:pt x="1" y="27488"/>
                        <a:pt x="87" y="27833"/>
                      </a:cubicBezTo>
                      <a:cubicBezTo>
                        <a:pt x="145" y="28265"/>
                        <a:pt x="433" y="28669"/>
                        <a:pt x="865" y="28928"/>
                      </a:cubicBezTo>
                      <a:cubicBezTo>
                        <a:pt x="1354" y="29216"/>
                        <a:pt x="1873" y="29360"/>
                        <a:pt x="2535" y="29360"/>
                      </a:cubicBezTo>
                      <a:cubicBezTo>
                        <a:pt x="3025" y="29360"/>
                        <a:pt x="3659" y="29273"/>
                        <a:pt x="4292" y="29101"/>
                      </a:cubicBezTo>
                      <a:lnTo>
                        <a:pt x="4724" y="28985"/>
                      </a:lnTo>
                      <a:cubicBezTo>
                        <a:pt x="4753" y="29446"/>
                        <a:pt x="4840" y="29965"/>
                        <a:pt x="4897" y="30426"/>
                      </a:cubicBezTo>
                      <a:cubicBezTo>
                        <a:pt x="4425" y="30358"/>
                        <a:pt x="3900" y="30304"/>
                        <a:pt x="3381" y="30304"/>
                      </a:cubicBezTo>
                      <a:cubicBezTo>
                        <a:pt x="2570" y="30304"/>
                        <a:pt x="1772" y="30436"/>
                        <a:pt x="1210" y="30858"/>
                      </a:cubicBezTo>
                      <a:cubicBezTo>
                        <a:pt x="865" y="31059"/>
                        <a:pt x="663" y="31376"/>
                        <a:pt x="519" y="31693"/>
                      </a:cubicBezTo>
                      <a:cubicBezTo>
                        <a:pt x="404" y="31952"/>
                        <a:pt x="375" y="32183"/>
                        <a:pt x="404" y="32471"/>
                      </a:cubicBezTo>
                      <a:cubicBezTo>
                        <a:pt x="433" y="32730"/>
                        <a:pt x="548" y="32989"/>
                        <a:pt x="721" y="33191"/>
                      </a:cubicBezTo>
                      <a:cubicBezTo>
                        <a:pt x="922" y="33392"/>
                        <a:pt x="1153" y="33565"/>
                        <a:pt x="1412" y="33680"/>
                      </a:cubicBezTo>
                      <a:cubicBezTo>
                        <a:pt x="1729" y="33824"/>
                        <a:pt x="2103" y="33882"/>
                        <a:pt x="2506" y="33882"/>
                      </a:cubicBezTo>
                      <a:cubicBezTo>
                        <a:pt x="2737" y="33882"/>
                        <a:pt x="3025" y="33853"/>
                        <a:pt x="3284" y="33767"/>
                      </a:cubicBezTo>
                      <a:cubicBezTo>
                        <a:pt x="3659" y="33709"/>
                        <a:pt x="4091" y="33565"/>
                        <a:pt x="4552" y="33335"/>
                      </a:cubicBezTo>
                      <a:cubicBezTo>
                        <a:pt x="4897" y="33191"/>
                        <a:pt x="5272" y="33018"/>
                        <a:pt x="5617" y="32845"/>
                      </a:cubicBezTo>
                      <a:cubicBezTo>
                        <a:pt x="5617" y="32845"/>
                        <a:pt x="5675" y="32816"/>
                        <a:pt x="5704" y="32816"/>
                      </a:cubicBezTo>
                      <a:cubicBezTo>
                        <a:pt x="5704" y="32816"/>
                        <a:pt x="5733" y="32845"/>
                        <a:pt x="5761" y="32845"/>
                      </a:cubicBezTo>
                      <a:cubicBezTo>
                        <a:pt x="5963" y="32960"/>
                        <a:pt x="6165" y="33018"/>
                        <a:pt x="6395" y="33018"/>
                      </a:cubicBezTo>
                      <a:cubicBezTo>
                        <a:pt x="6481" y="33018"/>
                        <a:pt x="6597" y="33018"/>
                        <a:pt x="6712" y="32989"/>
                      </a:cubicBezTo>
                      <a:lnTo>
                        <a:pt x="7144" y="32874"/>
                      </a:lnTo>
                      <a:lnTo>
                        <a:pt x="9419" y="32211"/>
                      </a:lnTo>
                      <a:lnTo>
                        <a:pt x="12588" y="31347"/>
                      </a:lnTo>
                      <a:lnTo>
                        <a:pt x="13078" y="31203"/>
                      </a:lnTo>
                      <a:lnTo>
                        <a:pt x="14403" y="30858"/>
                      </a:lnTo>
                      <a:lnTo>
                        <a:pt x="16764" y="30195"/>
                      </a:lnTo>
                      <a:lnTo>
                        <a:pt x="19501" y="29446"/>
                      </a:lnTo>
                      <a:lnTo>
                        <a:pt x="19587" y="29446"/>
                      </a:lnTo>
                      <a:lnTo>
                        <a:pt x="19818" y="29389"/>
                      </a:lnTo>
                      <a:lnTo>
                        <a:pt x="20423" y="29187"/>
                      </a:lnTo>
                      <a:lnTo>
                        <a:pt x="20451" y="29187"/>
                      </a:lnTo>
                      <a:lnTo>
                        <a:pt x="24110" y="28179"/>
                      </a:lnTo>
                      <a:lnTo>
                        <a:pt x="25463" y="27804"/>
                      </a:lnTo>
                      <a:cubicBezTo>
                        <a:pt x="25463" y="28150"/>
                        <a:pt x="25550" y="28553"/>
                        <a:pt x="25723" y="28899"/>
                      </a:cubicBezTo>
                      <a:cubicBezTo>
                        <a:pt x="26126" y="29734"/>
                        <a:pt x="26904" y="30310"/>
                        <a:pt x="27854" y="30426"/>
                      </a:cubicBezTo>
                      <a:lnTo>
                        <a:pt x="28084" y="30426"/>
                      </a:lnTo>
                      <a:cubicBezTo>
                        <a:pt x="28488" y="30426"/>
                        <a:pt x="28862" y="30339"/>
                        <a:pt x="29208" y="30166"/>
                      </a:cubicBezTo>
                      <a:cubicBezTo>
                        <a:pt x="30187" y="29734"/>
                        <a:pt x="30734" y="28755"/>
                        <a:pt x="30734" y="27804"/>
                      </a:cubicBezTo>
                      <a:cubicBezTo>
                        <a:pt x="30734" y="27430"/>
                        <a:pt x="30648" y="27027"/>
                        <a:pt x="30475" y="26710"/>
                      </a:cubicBezTo>
                      <a:cubicBezTo>
                        <a:pt x="30302" y="26364"/>
                        <a:pt x="30072" y="26019"/>
                        <a:pt x="29784" y="25817"/>
                      </a:cubicBezTo>
                      <a:lnTo>
                        <a:pt x="30965" y="25010"/>
                      </a:lnTo>
                      <a:lnTo>
                        <a:pt x="34105" y="22908"/>
                      </a:lnTo>
                      <a:lnTo>
                        <a:pt x="34853" y="22389"/>
                      </a:lnTo>
                      <a:lnTo>
                        <a:pt x="35516" y="21957"/>
                      </a:lnTo>
                      <a:lnTo>
                        <a:pt x="37244" y="20805"/>
                      </a:lnTo>
                      <a:lnTo>
                        <a:pt x="40384" y="18674"/>
                      </a:lnTo>
                      <a:lnTo>
                        <a:pt x="43495" y="16571"/>
                      </a:lnTo>
                      <a:lnTo>
                        <a:pt x="43552" y="16571"/>
                      </a:lnTo>
                      <a:lnTo>
                        <a:pt x="45799" y="15015"/>
                      </a:lnTo>
                      <a:cubicBezTo>
                        <a:pt x="46145" y="14785"/>
                        <a:pt x="46317" y="14468"/>
                        <a:pt x="46346" y="14151"/>
                      </a:cubicBezTo>
                      <a:cubicBezTo>
                        <a:pt x="46375" y="14151"/>
                        <a:pt x="46375" y="14151"/>
                        <a:pt x="46433" y="14122"/>
                      </a:cubicBezTo>
                      <a:cubicBezTo>
                        <a:pt x="49025" y="13114"/>
                        <a:pt x="49918" y="11818"/>
                        <a:pt x="49918" y="10839"/>
                      </a:cubicBezTo>
                      <a:cubicBezTo>
                        <a:pt x="49889" y="10551"/>
                        <a:pt x="49832" y="10407"/>
                        <a:pt x="49803" y="10292"/>
                      </a:cubicBezTo>
                      <a:cubicBezTo>
                        <a:pt x="49659" y="9831"/>
                        <a:pt x="49313" y="9456"/>
                        <a:pt x="48795" y="9341"/>
                      </a:cubicBezTo>
                      <a:cubicBezTo>
                        <a:pt x="48634" y="9292"/>
                        <a:pt x="48467" y="9267"/>
                        <a:pt x="48296" y="9267"/>
                      </a:cubicBezTo>
                      <a:cubicBezTo>
                        <a:pt x="47669" y="9267"/>
                        <a:pt x="46986" y="9594"/>
                        <a:pt x="46375" y="10205"/>
                      </a:cubicBezTo>
                      <a:cubicBezTo>
                        <a:pt x="46001" y="10580"/>
                        <a:pt x="45482" y="11213"/>
                        <a:pt x="45079" y="11876"/>
                      </a:cubicBezTo>
                      <a:lnTo>
                        <a:pt x="44877" y="11674"/>
                      </a:lnTo>
                      <a:cubicBezTo>
                        <a:pt x="44848" y="11645"/>
                        <a:pt x="44791" y="11588"/>
                        <a:pt x="44791" y="11559"/>
                      </a:cubicBezTo>
                      <a:cubicBezTo>
                        <a:pt x="44762" y="11501"/>
                        <a:pt x="44704" y="11444"/>
                        <a:pt x="44618" y="11386"/>
                      </a:cubicBezTo>
                      <a:cubicBezTo>
                        <a:pt x="44560" y="11271"/>
                        <a:pt x="44445" y="11156"/>
                        <a:pt x="44330" y="11098"/>
                      </a:cubicBezTo>
                      <a:lnTo>
                        <a:pt x="44272" y="11012"/>
                      </a:lnTo>
                      <a:cubicBezTo>
                        <a:pt x="44215" y="10983"/>
                        <a:pt x="44186" y="10896"/>
                        <a:pt x="44128" y="10868"/>
                      </a:cubicBezTo>
                      <a:lnTo>
                        <a:pt x="44071" y="10839"/>
                      </a:lnTo>
                      <a:cubicBezTo>
                        <a:pt x="45655" y="9802"/>
                        <a:pt x="46577" y="8621"/>
                        <a:pt x="46577" y="7555"/>
                      </a:cubicBezTo>
                      <a:cubicBezTo>
                        <a:pt x="46577" y="7440"/>
                        <a:pt x="46577" y="7353"/>
                        <a:pt x="46519" y="7238"/>
                      </a:cubicBezTo>
                      <a:cubicBezTo>
                        <a:pt x="46433" y="6662"/>
                        <a:pt x="46029" y="6230"/>
                        <a:pt x="45453" y="6115"/>
                      </a:cubicBezTo>
                      <a:cubicBezTo>
                        <a:pt x="45345" y="6091"/>
                        <a:pt x="45229" y="6079"/>
                        <a:pt x="45107" y="6079"/>
                      </a:cubicBezTo>
                      <a:cubicBezTo>
                        <a:pt x="44483" y="6079"/>
                        <a:pt x="43704" y="6414"/>
                        <a:pt x="43005" y="7353"/>
                      </a:cubicBezTo>
                      <a:cubicBezTo>
                        <a:pt x="42717" y="7757"/>
                        <a:pt x="42343" y="8390"/>
                        <a:pt x="42112" y="9024"/>
                      </a:cubicBezTo>
                      <a:cubicBezTo>
                        <a:pt x="41968" y="8938"/>
                        <a:pt x="41853" y="8823"/>
                        <a:pt x="41709" y="8707"/>
                      </a:cubicBezTo>
                      <a:cubicBezTo>
                        <a:pt x="41680" y="8678"/>
                        <a:pt x="41594" y="8650"/>
                        <a:pt x="41565" y="8592"/>
                      </a:cubicBezTo>
                      <a:lnTo>
                        <a:pt x="41133" y="8275"/>
                      </a:lnTo>
                      <a:cubicBezTo>
                        <a:pt x="41104" y="8246"/>
                        <a:pt x="41046" y="8246"/>
                        <a:pt x="41018" y="8218"/>
                      </a:cubicBezTo>
                      <a:cubicBezTo>
                        <a:pt x="42890" y="6403"/>
                        <a:pt x="43034" y="4934"/>
                        <a:pt x="42573" y="4127"/>
                      </a:cubicBezTo>
                      <a:cubicBezTo>
                        <a:pt x="42328" y="3720"/>
                        <a:pt x="41878" y="3491"/>
                        <a:pt x="41368" y="3491"/>
                      </a:cubicBezTo>
                      <a:cubicBezTo>
                        <a:pt x="41338" y="3491"/>
                        <a:pt x="41307" y="3492"/>
                        <a:pt x="41277" y="3494"/>
                      </a:cubicBezTo>
                      <a:cubicBezTo>
                        <a:pt x="40470" y="3523"/>
                        <a:pt x="39721" y="4127"/>
                        <a:pt x="39232" y="5107"/>
                      </a:cubicBezTo>
                      <a:cubicBezTo>
                        <a:pt x="39001" y="5510"/>
                        <a:pt x="38828" y="6115"/>
                        <a:pt x="38656" y="6720"/>
                      </a:cubicBezTo>
                      <a:cubicBezTo>
                        <a:pt x="38252" y="6518"/>
                        <a:pt x="37878" y="6345"/>
                        <a:pt x="37503" y="6144"/>
                      </a:cubicBezTo>
                      <a:cubicBezTo>
                        <a:pt x="38080" y="5337"/>
                        <a:pt x="38598" y="4358"/>
                        <a:pt x="38598" y="3379"/>
                      </a:cubicBezTo>
                      <a:cubicBezTo>
                        <a:pt x="38598" y="3206"/>
                        <a:pt x="38598" y="3033"/>
                        <a:pt x="38540" y="2831"/>
                      </a:cubicBezTo>
                      <a:cubicBezTo>
                        <a:pt x="38454" y="2486"/>
                        <a:pt x="38310" y="2169"/>
                        <a:pt x="38080" y="1938"/>
                      </a:cubicBezTo>
                      <a:cubicBezTo>
                        <a:pt x="37820" y="1679"/>
                        <a:pt x="37496" y="1549"/>
                        <a:pt x="37144" y="1549"/>
                      </a:cubicBezTo>
                      <a:cubicBezTo>
                        <a:pt x="37026" y="1549"/>
                        <a:pt x="36906" y="1564"/>
                        <a:pt x="36783" y="1593"/>
                      </a:cubicBezTo>
                      <a:cubicBezTo>
                        <a:pt x="35286" y="1938"/>
                        <a:pt x="34911" y="3897"/>
                        <a:pt x="34767" y="5078"/>
                      </a:cubicBezTo>
                      <a:cubicBezTo>
                        <a:pt x="34364" y="4934"/>
                        <a:pt x="33961" y="4819"/>
                        <a:pt x="33615" y="4704"/>
                      </a:cubicBezTo>
                      <a:cubicBezTo>
                        <a:pt x="34249" y="3350"/>
                        <a:pt x="34364" y="2255"/>
                        <a:pt x="34047" y="1391"/>
                      </a:cubicBezTo>
                      <a:cubicBezTo>
                        <a:pt x="33845" y="930"/>
                        <a:pt x="33557" y="613"/>
                        <a:pt x="33212" y="469"/>
                      </a:cubicBezTo>
                      <a:cubicBezTo>
                        <a:pt x="33024" y="397"/>
                        <a:pt x="32844" y="361"/>
                        <a:pt x="32661" y="361"/>
                      </a:cubicBezTo>
                      <a:cubicBezTo>
                        <a:pt x="32477" y="361"/>
                        <a:pt x="32290" y="397"/>
                        <a:pt x="32088" y="469"/>
                      </a:cubicBezTo>
                      <a:cubicBezTo>
                        <a:pt x="30763" y="1045"/>
                        <a:pt x="30619" y="2918"/>
                        <a:pt x="30677" y="4127"/>
                      </a:cubicBezTo>
                      <a:cubicBezTo>
                        <a:pt x="30302" y="4070"/>
                        <a:pt x="29899" y="4041"/>
                        <a:pt x="29525" y="3983"/>
                      </a:cubicBezTo>
                      <a:cubicBezTo>
                        <a:pt x="29813" y="2687"/>
                        <a:pt x="29784" y="1593"/>
                        <a:pt x="29381" y="873"/>
                      </a:cubicBezTo>
                      <a:cubicBezTo>
                        <a:pt x="29150" y="441"/>
                        <a:pt x="28776" y="95"/>
                        <a:pt x="28373" y="37"/>
                      </a:cubicBezTo>
                      <a:cubicBezTo>
                        <a:pt x="28270" y="13"/>
                        <a:pt x="28165" y="1"/>
                        <a:pt x="280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55"/>
                <p:cNvSpPr/>
                <p:nvPr/>
              </p:nvSpPr>
              <p:spPr>
                <a:xfrm>
                  <a:off x="2194088" y="1529650"/>
                  <a:ext cx="79000" cy="56525"/>
                </a:xfrm>
                <a:custGeom>
                  <a:avLst/>
                  <a:gdLst/>
                  <a:ahLst/>
                  <a:cxnLst/>
                  <a:rect l="l" t="t" r="r" b="b"/>
                  <a:pathLst>
                    <a:path w="3160" h="2261" extrusionOk="0">
                      <a:moveTo>
                        <a:pt x="1518" y="0"/>
                      </a:moveTo>
                      <a:cubicBezTo>
                        <a:pt x="1247" y="0"/>
                        <a:pt x="977" y="86"/>
                        <a:pt x="749" y="246"/>
                      </a:cubicBezTo>
                      <a:cubicBezTo>
                        <a:pt x="0" y="822"/>
                        <a:pt x="375" y="2061"/>
                        <a:pt x="1268" y="2234"/>
                      </a:cubicBezTo>
                      <a:cubicBezTo>
                        <a:pt x="1357" y="2252"/>
                        <a:pt x="1445" y="2261"/>
                        <a:pt x="1530" y="2261"/>
                      </a:cubicBezTo>
                      <a:cubicBezTo>
                        <a:pt x="2514" y="2261"/>
                        <a:pt x="3160" y="1104"/>
                        <a:pt x="2391" y="362"/>
                      </a:cubicBezTo>
                      <a:cubicBezTo>
                        <a:pt x="2144" y="115"/>
                        <a:pt x="1831" y="0"/>
                        <a:pt x="1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55"/>
                <p:cNvSpPr/>
                <p:nvPr/>
              </p:nvSpPr>
              <p:spPr>
                <a:xfrm>
                  <a:off x="2406513" y="1434350"/>
                  <a:ext cx="65350" cy="58400"/>
                </a:xfrm>
                <a:custGeom>
                  <a:avLst/>
                  <a:gdLst/>
                  <a:ahLst/>
                  <a:cxnLst/>
                  <a:rect l="l" t="t" r="r" b="b"/>
                  <a:pathLst>
                    <a:path w="2614" h="2336" extrusionOk="0">
                      <a:moveTo>
                        <a:pt x="1247" y="0"/>
                      </a:moveTo>
                      <a:cubicBezTo>
                        <a:pt x="1170" y="0"/>
                        <a:pt x="1090" y="9"/>
                        <a:pt x="1009" y="26"/>
                      </a:cubicBezTo>
                      <a:cubicBezTo>
                        <a:pt x="490" y="141"/>
                        <a:pt x="1" y="631"/>
                        <a:pt x="58" y="1322"/>
                      </a:cubicBezTo>
                      <a:cubicBezTo>
                        <a:pt x="91" y="1978"/>
                        <a:pt x="609" y="2335"/>
                        <a:pt x="1151" y="2335"/>
                      </a:cubicBezTo>
                      <a:cubicBezTo>
                        <a:pt x="1560" y="2335"/>
                        <a:pt x="1983" y="2131"/>
                        <a:pt x="2219" y="1696"/>
                      </a:cubicBezTo>
                      <a:cubicBezTo>
                        <a:pt x="2614" y="933"/>
                        <a:pt x="2069" y="0"/>
                        <a:pt x="1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55"/>
                <p:cNvSpPr/>
                <p:nvPr/>
              </p:nvSpPr>
              <p:spPr>
                <a:xfrm>
                  <a:off x="2197863" y="1588775"/>
                  <a:ext cx="116500" cy="75050"/>
                </a:xfrm>
                <a:custGeom>
                  <a:avLst/>
                  <a:gdLst/>
                  <a:ahLst/>
                  <a:cxnLst/>
                  <a:rect l="l" t="t" r="r" b="b"/>
                  <a:pathLst>
                    <a:path w="4660" h="3002" extrusionOk="0">
                      <a:moveTo>
                        <a:pt x="2869" y="1"/>
                      </a:moveTo>
                      <a:cubicBezTo>
                        <a:pt x="1813" y="1"/>
                        <a:pt x="547" y="695"/>
                        <a:pt x="253" y="1712"/>
                      </a:cubicBezTo>
                      <a:cubicBezTo>
                        <a:pt x="1" y="2518"/>
                        <a:pt x="630" y="3001"/>
                        <a:pt x="1507" y="3001"/>
                      </a:cubicBezTo>
                      <a:cubicBezTo>
                        <a:pt x="2134" y="3001"/>
                        <a:pt x="2888" y="2754"/>
                        <a:pt x="3536" y="2202"/>
                      </a:cubicBezTo>
                      <a:cubicBezTo>
                        <a:pt x="4660" y="1251"/>
                        <a:pt x="4170" y="128"/>
                        <a:pt x="3104" y="13"/>
                      </a:cubicBezTo>
                      <a:cubicBezTo>
                        <a:pt x="3027" y="5"/>
                        <a:pt x="2949" y="1"/>
                        <a:pt x="2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55"/>
                <p:cNvSpPr/>
                <p:nvPr/>
              </p:nvSpPr>
              <p:spPr>
                <a:xfrm>
                  <a:off x="2418813" y="1486525"/>
                  <a:ext cx="126700" cy="74575"/>
                </a:xfrm>
                <a:custGeom>
                  <a:avLst/>
                  <a:gdLst/>
                  <a:ahLst/>
                  <a:cxnLst/>
                  <a:rect l="l" t="t" r="r" b="b"/>
                  <a:pathLst>
                    <a:path w="5068" h="2983" extrusionOk="0">
                      <a:moveTo>
                        <a:pt x="2963" y="0"/>
                      </a:moveTo>
                      <a:cubicBezTo>
                        <a:pt x="2052" y="0"/>
                        <a:pt x="1048" y="523"/>
                        <a:pt x="574" y="1222"/>
                      </a:cubicBezTo>
                      <a:cubicBezTo>
                        <a:pt x="0" y="2032"/>
                        <a:pt x="396" y="2983"/>
                        <a:pt x="1568" y="2983"/>
                      </a:cubicBezTo>
                      <a:cubicBezTo>
                        <a:pt x="1689" y="2983"/>
                        <a:pt x="1819" y="2972"/>
                        <a:pt x="1957" y="2951"/>
                      </a:cubicBezTo>
                      <a:cubicBezTo>
                        <a:pt x="3973" y="2634"/>
                        <a:pt x="5068" y="733"/>
                        <a:pt x="3685" y="128"/>
                      </a:cubicBezTo>
                      <a:cubicBezTo>
                        <a:pt x="3460" y="41"/>
                        <a:pt x="3215" y="0"/>
                        <a:pt x="29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55"/>
                <p:cNvSpPr/>
                <p:nvPr/>
              </p:nvSpPr>
              <p:spPr>
                <a:xfrm>
                  <a:off x="2276888" y="1494725"/>
                  <a:ext cx="139900" cy="90650"/>
                </a:xfrm>
                <a:custGeom>
                  <a:avLst/>
                  <a:gdLst/>
                  <a:ahLst/>
                  <a:cxnLst/>
                  <a:rect l="l" t="t" r="r" b="b"/>
                  <a:pathLst>
                    <a:path w="5596" h="3626" extrusionOk="0">
                      <a:moveTo>
                        <a:pt x="4133" y="0"/>
                      </a:moveTo>
                      <a:cubicBezTo>
                        <a:pt x="4058" y="0"/>
                        <a:pt x="3977" y="10"/>
                        <a:pt x="3889" y="30"/>
                      </a:cubicBezTo>
                      <a:cubicBezTo>
                        <a:pt x="2420" y="318"/>
                        <a:pt x="980" y="1211"/>
                        <a:pt x="635" y="1615"/>
                      </a:cubicBezTo>
                      <a:cubicBezTo>
                        <a:pt x="1" y="2306"/>
                        <a:pt x="951" y="3199"/>
                        <a:pt x="1556" y="3458"/>
                      </a:cubicBezTo>
                      <a:cubicBezTo>
                        <a:pt x="1817" y="3573"/>
                        <a:pt x="2096" y="3625"/>
                        <a:pt x="2378" y="3625"/>
                      </a:cubicBezTo>
                      <a:cubicBezTo>
                        <a:pt x="3936" y="3625"/>
                        <a:pt x="5596" y="2023"/>
                        <a:pt x="4840" y="462"/>
                      </a:cubicBezTo>
                      <a:cubicBezTo>
                        <a:pt x="4698" y="202"/>
                        <a:pt x="4478" y="0"/>
                        <a:pt x="41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2128" name="Google Shape;2128;p55"/>
          <p:cNvGrpSpPr/>
          <p:nvPr/>
        </p:nvGrpSpPr>
        <p:grpSpPr>
          <a:xfrm>
            <a:off x="7425351" y="161622"/>
            <a:ext cx="1215867" cy="1719016"/>
            <a:chOff x="2791763" y="1713675"/>
            <a:chExt cx="903050" cy="1276750"/>
          </a:xfrm>
        </p:grpSpPr>
        <p:sp>
          <p:nvSpPr>
            <p:cNvPr id="2129" name="Google Shape;2129;p55"/>
            <p:cNvSpPr/>
            <p:nvPr/>
          </p:nvSpPr>
          <p:spPr>
            <a:xfrm>
              <a:off x="2944438" y="2515150"/>
              <a:ext cx="185800" cy="280125"/>
            </a:xfrm>
            <a:custGeom>
              <a:avLst/>
              <a:gdLst/>
              <a:ahLst/>
              <a:cxnLst/>
              <a:rect l="l" t="t" r="r" b="b"/>
              <a:pathLst>
                <a:path w="7432" h="11205" extrusionOk="0">
                  <a:moveTo>
                    <a:pt x="4177" y="0"/>
                  </a:moveTo>
                  <a:lnTo>
                    <a:pt x="0" y="9793"/>
                  </a:lnTo>
                  <a:lnTo>
                    <a:pt x="3255" y="11205"/>
                  </a:lnTo>
                  <a:lnTo>
                    <a:pt x="7432" y="1383"/>
                  </a:lnTo>
                  <a:cubicBezTo>
                    <a:pt x="6856" y="1181"/>
                    <a:pt x="6337" y="1008"/>
                    <a:pt x="5790" y="778"/>
                  </a:cubicBezTo>
                  <a:cubicBezTo>
                    <a:pt x="5214" y="547"/>
                    <a:pt x="4666" y="288"/>
                    <a:pt x="41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55"/>
            <p:cNvSpPr/>
            <p:nvPr/>
          </p:nvSpPr>
          <p:spPr>
            <a:xfrm>
              <a:off x="3359938" y="1719075"/>
              <a:ext cx="107300" cy="97575"/>
            </a:xfrm>
            <a:custGeom>
              <a:avLst/>
              <a:gdLst/>
              <a:ahLst/>
              <a:cxnLst/>
              <a:rect l="l" t="t" r="r" b="b"/>
              <a:pathLst>
                <a:path w="4292" h="3903" extrusionOk="0">
                  <a:moveTo>
                    <a:pt x="2254" y="0"/>
                  </a:moveTo>
                  <a:cubicBezTo>
                    <a:pt x="2024" y="0"/>
                    <a:pt x="1800" y="43"/>
                    <a:pt x="1584" y="130"/>
                  </a:cubicBezTo>
                  <a:cubicBezTo>
                    <a:pt x="1152" y="302"/>
                    <a:pt x="807" y="648"/>
                    <a:pt x="605" y="1080"/>
                  </a:cubicBezTo>
                  <a:lnTo>
                    <a:pt x="0" y="2520"/>
                  </a:lnTo>
                  <a:cubicBezTo>
                    <a:pt x="576" y="2693"/>
                    <a:pt x="1124" y="2866"/>
                    <a:pt x="1671" y="3125"/>
                  </a:cubicBezTo>
                  <a:cubicBezTo>
                    <a:pt x="2189" y="3356"/>
                    <a:pt x="2737" y="3615"/>
                    <a:pt x="3255" y="3903"/>
                  </a:cubicBezTo>
                  <a:lnTo>
                    <a:pt x="3860" y="2463"/>
                  </a:lnTo>
                  <a:cubicBezTo>
                    <a:pt x="4292" y="1570"/>
                    <a:pt x="3889" y="533"/>
                    <a:pt x="2967" y="130"/>
                  </a:cubicBezTo>
                  <a:cubicBezTo>
                    <a:pt x="2722" y="43"/>
                    <a:pt x="2485" y="0"/>
                    <a:pt x="22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55"/>
            <p:cNvSpPr/>
            <p:nvPr/>
          </p:nvSpPr>
          <p:spPr>
            <a:xfrm>
              <a:off x="2840738" y="1808550"/>
              <a:ext cx="810850" cy="713875"/>
            </a:xfrm>
            <a:custGeom>
              <a:avLst/>
              <a:gdLst/>
              <a:ahLst/>
              <a:cxnLst/>
              <a:rect l="l" t="t" r="r" b="b"/>
              <a:pathLst>
                <a:path w="32434" h="28555" extrusionOk="0">
                  <a:moveTo>
                    <a:pt x="16218" y="1"/>
                  </a:moveTo>
                  <a:cubicBezTo>
                    <a:pt x="10672" y="1"/>
                    <a:pt x="5384" y="3240"/>
                    <a:pt x="3054" y="8677"/>
                  </a:cubicBezTo>
                  <a:cubicBezTo>
                    <a:pt x="0" y="15936"/>
                    <a:pt x="3342" y="24318"/>
                    <a:pt x="10629" y="27400"/>
                  </a:cubicBezTo>
                  <a:cubicBezTo>
                    <a:pt x="12451" y="28184"/>
                    <a:pt x="14346" y="28554"/>
                    <a:pt x="16212" y="28554"/>
                  </a:cubicBezTo>
                  <a:cubicBezTo>
                    <a:pt x="21749" y="28554"/>
                    <a:pt x="27025" y="25290"/>
                    <a:pt x="29352" y="19882"/>
                  </a:cubicBezTo>
                  <a:cubicBezTo>
                    <a:pt x="32434" y="12652"/>
                    <a:pt x="29064" y="4270"/>
                    <a:pt x="21776" y="1131"/>
                  </a:cubicBezTo>
                  <a:cubicBezTo>
                    <a:pt x="19962" y="364"/>
                    <a:pt x="18075" y="1"/>
                    <a:pt x="162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55"/>
            <p:cNvSpPr/>
            <p:nvPr/>
          </p:nvSpPr>
          <p:spPr>
            <a:xfrm>
              <a:off x="2943713" y="2703800"/>
              <a:ext cx="105875" cy="91475"/>
            </a:xfrm>
            <a:custGeom>
              <a:avLst/>
              <a:gdLst/>
              <a:ahLst/>
              <a:cxnLst/>
              <a:rect l="l" t="t" r="r" b="b"/>
              <a:pathLst>
                <a:path w="4235" h="3659" extrusionOk="0">
                  <a:moveTo>
                    <a:pt x="980" y="1"/>
                  </a:moveTo>
                  <a:lnTo>
                    <a:pt x="0" y="2247"/>
                  </a:lnTo>
                  <a:lnTo>
                    <a:pt x="3284" y="3659"/>
                  </a:lnTo>
                  <a:lnTo>
                    <a:pt x="4235" y="1383"/>
                  </a:lnTo>
                  <a:lnTo>
                    <a:pt x="98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55"/>
            <p:cNvSpPr/>
            <p:nvPr/>
          </p:nvSpPr>
          <p:spPr>
            <a:xfrm>
              <a:off x="3071888" y="2009650"/>
              <a:ext cx="334150" cy="313025"/>
            </a:xfrm>
            <a:custGeom>
              <a:avLst/>
              <a:gdLst/>
              <a:ahLst/>
              <a:cxnLst/>
              <a:rect l="l" t="t" r="r" b="b"/>
              <a:pathLst>
                <a:path w="13366" h="12521" extrusionOk="0">
                  <a:moveTo>
                    <a:pt x="7000" y="1"/>
                  </a:moveTo>
                  <a:cubicBezTo>
                    <a:pt x="6612" y="1"/>
                    <a:pt x="6227" y="39"/>
                    <a:pt x="5848" y="115"/>
                  </a:cubicBezTo>
                  <a:cubicBezTo>
                    <a:pt x="3832" y="460"/>
                    <a:pt x="2046" y="1785"/>
                    <a:pt x="1182" y="3802"/>
                  </a:cubicBezTo>
                  <a:cubicBezTo>
                    <a:pt x="1" y="6596"/>
                    <a:pt x="980" y="9764"/>
                    <a:pt x="3371" y="11406"/>
                  </a:cubicBezTo>
                  <a:cubicBezTo>
                    <a:pt x="3745" y="11665"/>
                    <a:pt x="4091" y="11838"/>
                    <a:pt x="4494" y="12011"/>
                  </a:cubicBezTo>
                  <a:cubicBezTo>
                    <a:pt x="5296" y="12357"/>
                    <a:pt x="6130" y="12520"/>
                    <a:pt x="6950" y="12520"/>
                  </a:cubicBezTo>
                  <a:cubicBezTo>
                    <a:pt x="9343" y="12520"/>
                    <a:pt x="11623" y="11130"/>
                    <a:pt x="12674" y="8814"/>
                  </a:cubicBezTo>
                  <a:cubicBezTo>
                    <a:pt x="12674" y="8785"/>
                    <a:pt x="12703" y="8756"/>
                    <a:pt x="12703" y="8698"/>
                  </a:cubicBezTo>
                  <a:cubicBezTo>
                    <a:pt x="13279" y="7373"/>
                    <a:pt x="13366" y="5933"/>
                    <a:pt x="12991" y="4637"/>
                  </a:cubicBezTo>
                  <a:cubicBezTo>
                    <a:pt x="12530" y="2851"/>
                    <a:pt x="11234" y="1296"/>
                    <a:pt x="9391" y="489"/>
                  </a:cubicBezTo>
                  <a:cubicBezTo>
                    <a:pt x="8598" y="161"/>
                    <a:pt x="7792" y="1"/>
                    <a:pt x="70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55"/>
            <p:cNvSpPr/>
            <p:nvPr/>
          </p:nvSpPr>
          <p:spPr>
            <a:xfrm>
              <a:off x="3382563" y="1980000"/>
              <a:ext cx="95350" cy="64850"/>
            </a:xfrm>
            <a:custGeom>
              <a:avLst/>
              <a:gdLst/>
              <a:ahLst/>
              <a:cxnLst/>
              <a:rect l="l" t="t" r="r" b="b"/>
              <a:pathLst>
                <a:path w="3814" h="2594" extrusionOk="0">
                  <a:moveTo>
                    <a:pt x="1295" y="0"/>
                  </a:moveTo>
                  <a:cubicBezTo>
                    <a:pt x="615" y="0"/>
                    <a:pt x="1" y="529"/>
                    <a:pt x="247" y="1214"/>
                  </a:cubicBezTo>
                  <a:cubicBezTo>
                    <a:pt x="541" y="2140"/>
                    <a:pt x="1533" y="2594"/>
                    <a:pt x="2365" y="2594"/>
                  </a:cubicBezTo>
                  <a:cubicBezTo>
                    <a:pt x="3163" y="2594"/>
                    <a:pt x="3814" y="2176"/>
                    <a:pt x="3560" y="1358"/>
                  </a:cubicBezTo>
                  <a:cubicBezTo>
                    <a:pt x="3387" y="753"/>
                    <a:pt x="2552" y="33"/>
                    <a:pt x="1400" y="5"/>
                  </a:cubicBezTo>
                  <a:cubicBezTo>
                    <a:pt x="1365" y="2"/>
                    <a:pt x="1330" y="0"/>
                    <a:pt x="12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55"/>
            <p:cNvSpPr/>
            <p:nvPr/>
          </p:nvSpPr>
          <p:spPr>
            <a:xfrm>
              <a:off x="3164563" y="1894400"/>
              <a:ext cx="111150" cy="65150"/>
            </a:xfrm>
            <a:custGeom>
              <a:avLst/>
              <a:gdLst/>
              <a:ahLst/>
              <a:cxnLst/>
              <a:rect l="l" t="t" r="r" b="b"/>
              <a:pathLst>
                <a:path w="4446" h="2606" extrusionOk="0">
                  <a:moveTo>
                    <a:pt x="2057" y="1"/>
                  </a:moveTo>
                  <a:cubicBezTo>
                    <a:pt x="1790" y="1"/>
                    <a:pt x="1549" y="52"/>
                    <a:pt x="1363" y="145"/>
                  </a:cubicBezTo>
                  <a:cubicBezTo>
                    <a:pt x="0" y="789"/>
                    <a:pt x="1494" y="2606"/>
                    <a:pt x="3020" y="2606"/>
                  </a:cubicBezTo>
                  <a:cubicBezTo>
                    <a:pt x="3268" y="2606"/>
                    <a:pt x="3516" y="2558"/>
                    <a:pt x="3754" y="2449"/>
                  </a:cubicBezTo>
                  <a:cubicBezTo>
                    <a:pt x="4445" y="2132"/>
                    <a:pt x="4359" y="1268"/>
                    <a:pt x="3811" y="750"/>
                  </a:cubicBezTo>
                  <a:cubicBezTo>
                    <a:pt x="3285" y="224"/>
                    <a:pt x="2614" y="1"/>
                    <a:pt x="20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55"/>
            <p:cNvSpPr/>
            <p:nvPr/>
          </p:nvSpPr>
          <p:spPr>
            <a:xfrm>
              <a:off x="2870263" y="2759975"/>
              <a:ext cx="155575" cy="212650"/>
            </a:xfrm>
            <a:custGeom>
              <a:avLst/>
              <a:gdLst/>
              <a:ahLst/>
              <a:cxnLst/>
              <a:rect l="l" t="t" r="r" b="b"/>
              <a:pathLst>
                <a:path w="6223" h="8506" extrusionOk="0">
                  <a:moveTo>
                    <a:pt x="2938" y="0"/>
                  </a:moveTo>
                  <a:lnTo>
                    <a:pt x="404" y="6020"/>
                  </a:lnTo>
                  <a:cubicBezTo>
                    <a:pt x="0" y="6913"/>
                    <a:pt x="432" y="7950"/>
                    <a:pt x="1325" y="8354"/>
                  </a:cubicBezTo>
                  <a:cubicBezTo>
                    <a:pt x="1554" y="8457"/>
                    <a:pt x="1794" y="8505"/>
                    <a:pt x="2031" y="8505"/>
                  </a:cubicBezTo>
                  <a:cubicBezTo>
                    <a:pt x="2719" y="8505"/>
                    <a:pt x="3380" y="8096"/>
                    <a:pt x="3659" y="7432"/>
                  </a:cubicBezTo>
                  <a:lnTo>
                    <a:pt x="6222" y="1412"/>
                  </a:lnTo>
                  <a:lnTo>
                    <a:pt x="293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55"/>
            <p:cNvSpPr/>
            <p:nvPr/>
          </p:nvSpPr>
          <p:spPr>
            <a:xfrm>
              <a:off x="3089163" y="2102425"/>
              <a:ext cx="298875" cy="219100"/>
            </a:xfrm>
            <a:custGeom>
              <a:avLst/>
              <a:gdLst/>
              <a:ahLst/>
              <a:cxnLst/>
              <a:rect l="l" t="t" r="r" b="b"/>
              <a:pathLst>
                <a:path w="11955" h="8764" extrusionOk="0">
                  <a:moveTo>
                    <a:pt x="4649" y="1"/>
                  </a:moveTo>
                  <a:cubicBezTo>
                    <a:pt x="4607" y="1"/>
                    <a:pt x="4566" y="2"/>
                    <a:pt x="4523" y="4"/>
                  </a:cubicBezTo>
                  <a:cubicBezTo>
                    <a:pt x="1844" y="148"/>
                    <a:pt x="1" y="4238"/>
                    <a:pt x="2651" y="7666"/>
                  </a:cubicBezTo>
                  <a:cubicBezTo>
                    <a:pt x="3025" y="7925"/>
                    <a:pt x="3371" y="8098"/>
                    <a:pt x="3774" y="8271"/>
                  </a:cubicBezTo>
                  <a:cubicBezTo>
                    <a:pt x="4567" y="8606"/>
                    <a:pt x="5391" y="8764"/>
                    <a:pt x="6203" y="8764"/>
                  </a:cubicBezTo>
                  <a:cubicBezTo>
                    <a:pt x="8605" y="8764"/>
                    <a:pt x="10900" y="7377"/>
                    <a:pt x="11955" y="5074"/>
                  </a:cubicBezTo>
                  <a:lnTo>
                    <a:pt x="11955" y="5074"/>
                  </a:lnTo>
                  <a:cubicBezTo>
                    <a:pt x="11099" y="6024"/>
                    <a:pt x="9930" y="6661"/>
                    <a:pt x="8691" y="6661"/>
                  </a:cubicBezTo>
                  <a:cubicBezTo>
                    <a:pt x="8427" y="6661"/>
                    <a:pt x="8161" y="6632"/>
                    <a:pt x="7893" y="6572"/>
                  </a:cubicBezTo>
                  <a:cubicBezTo>
                    <a:pt x="5531" y="6082"/>
                    <a:pt x="5013" y="3835"/>
                    <a:pt x="5762" y="2827"/>
                  </a:cubicBezTo>
                  <a:cubicBezTo>
                    <a:pt x="5963" y="2539"/>
                    <a:pt x="6194" y="2510"/>
                    <a:pt x="6453" y="2510"/>
                  </a:cubicBezTo>
                  <a:cubicBezTo>
                    <a:pt x="7041" y="1474"/>
                    <a:pt x="6131" y="1"/>
                    <a:pt x="46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55"/>
            <p:cNvSpPr/>
            <p:nvPr/>
          </p:nvSpPr>
          <p:spPr>
            <a:xfrm>
              <a:off x="2967463" y="2618100"/>
              <a:ext cx="118850" cy="121025"/>
            </a:xfrm>
            <a:custGeom>
              <a:avLst/>
              <a:gdLst/>
              <a:ahLst/>
              <a:cxnLst/>
              <a:rect l="l" t="t" r="r" b="b"/>
              <a:pathLst>
                <a:path w="4754" h="4841" extrusionOk="0">
                  <a:moveTo>
                    <a:pt x="1470" y="1"/>
                  </a:moveTo>
                  <a:lnTo>
                    <a:pt x="1" y="3457"/>
                  </a:lnTo>
                  <a:lnTo>
                    <a:pt x="3285" y="4840"/>
                  </a:lnTo>
                  <a:lnTo>
                    <a:pt x="4754" y="1412"/>
                  </a:lnTo>
                  <a:lnTo>
                    <a:pt x="14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55"/>
            <p:cNvSpPr/>
            <p:nvPr/>
          </p:nvSpPr>
          <p:spPr>
            <a:xfrm>
              <a:off x="2796088" y="1764725"/>
              <a:ext cx="898725" cy="802775"/>
            </a:xfrm>
            <a:custGeom>
              <a:avLst/>
              <a:gdLst/>
              <a:ahLst/>
              <a:cxnLst/>
              <a:rect l="l" t="t" r="r" b="b"/>
              <a:pathLst>
                <a:path w="35949" h="32111" extrusionOk="0">
                  <a:moveTo>
                    <a:pt x="18004" y="1754"/>
                  </a:moveTo>
                  <a:cubicBezTo>
                    <a:pt x="19861" y="1754"/>
                    <a:pt x="21748" y="2117"/>
                    <a:pt x="23562" y="2884"/>
                  </a:cubicBezTo>
                  <a:cubicBezTo>
                    <a:pt x="30850" y="6023"/>
                    <a:pt x="34220" y="14405"/>
                    <a:pt x="31138" y="21635"/>
                  </a:cubicBezTo>
                  <a:cubicBezTo>
                    <a:pt x="28811" y="27043"/>
                    <a:pt x="23535" y="30307"/>
                    <a:pt x="17998" y="30307"/>
                  </a:cubicBezTo>
                  <a:cubicBezTo>
                    <a:pt x="16132" y="30307"/>
                    <a:pt x="14237" y="29937"/>
                    <a:pt x="12415" y="29153"/>
                  </a:cubicBezTo>
                  <a:cubicBezTo>
                    <a:pt x="5128" y="26071"/>
                    <a:pt x="1786" y="17689"/>
                    <a:pt x="4840" y="10430"/>
                  </a:cubicBezTo>
                  <a:cubicBezTo>
                    <a:pt x="7170" y="4993"/>
                    <a:pt x="12458" y="1754"/>
                    <a:pt x="18004" y="1754"/>
                  </a:cubicBezTo>
                  <a:close/>
                  <a:moveTo>
                    <a:pt x="17997" y="1"/>
                  </a:moveTo>
                  <a:cubicBezTo>
                    <a:pt x="11759" y="1"/>
                    <a:pt x="5842" y="3672"/>
                    <a:pt x="3255" y="9768"/>
                  </a:cubicBezTo>
                  <a:cubicBezTo>
                    <a:pt x="1" y="17343"/>
                    <a:pt x="3111" y="26071"/>
                    <a:pt x="10140" y="30017"/>
                  </a:cubicBezTo>
                  <a:cubicBezTo>
                    <a:pt x="10629" y="30305"/>
                    <a:pt x="11177" y="30564"/>
                    <a:pt x="11724" y="30824"/>
                  </a:cubicBezTo>
                  <a:cubicBezTo>
                    <a:pt x="12242" y="31025"/>
                    <a:pt x="12818" y="31256"/>
                    <a:pt x="13366" y="31428"/>
                  </a:cubicBezTo>
                  <a:cubicBezTo>
                    <a:pt x="14896" y="31889"/>
                    <a:pt x="16452" y="32111"/>
                    <a:pt x="17988" y="32111"/>
                  </a:cubicBezTo>
                  <a:cubicBezTo>
                    <a:pt x="24226" y="32111"/>
                    <a:pt x="30139" y="28457"/>
                    <a:pt x="32751" y="22355"/>
                  </a:cubicBezTo>
                  <a:cubicBezTo>
                    <a:pt x="35948" y="14722"/>
                    <a:pt x="32895" y="6052"/>
                    <a:pt x="25867" y="2077"/>
                  </a:cubicBezTo>
                  <a:cubicBezTo>
                    <a:pt x="25377" y="1789"/>
                    <a:pt x="24830" y="1559"/>
                    <a:pt x="24282" y="1299"/>
                  </a:cubicBezTo>
                  <a:cubicBezTo>
                    <a:pt x="23735" y="1040"/>
                    <a:pt x="23159" y="867"/>
                    <a:pt x="22641" y="694"/>
                  </a:cubicBezTo>
                  <a:cubicBezTo>
                    <a:pt x="21103" y="226"/>
                    <a:pt x="19540" y="1"/>
                    <a:pt x="179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55"/>
            <p:cNvSpPr/>
            <p:nvPr/>
          </p:nvSpPr>
          <p:spPr>
            <a:xfrm>
              <a:off x="3214463" y="2008700"/>
              <a:ext cx="187975" cy="260275"/>
            </a:xfrm>
            <a:custGeom>
              <a:avLst/>
              <a:gdLst/>
              <a:ahLst/>
              <a:cxnLst/>
              <a:rect l="l" t="t" r="r" b="b"/>
              <a:pathLst>
                <a:path w="7519" h="10411" extrusionOk="0">
                  <a:moveTo>
                    <a:pt x="1183" y="1"/>
                  </a:moveTo>
                  <a:cubicBezTo>
                    <a:pt x="811" y="1"/>
                    <a:pt x="444" y="33"/>
                    <a:pt x="87" y="95"/>
                  </a:cubicBezTo>
                  <a:cubicBezTo>
                    <a:pt x="4206" y="959"/>
                    <a:pt x="5790" y="4992"/>
                    <a:pt x="3803" y="6259"/>
                  </a:cubicBezTo>
                  <a:cubicBezTo>
                    <a:pt x="3493" y="6448"/>
                    <a:pt x="3163" y="6525"/>
                    <a:pt x="2831" y="6525"/>
                  </a:cubicBezTo>
                  <a:cubicBezTo>
                    <a:pt x="2607" y="6525"/>
                    <a:pt x="2381" y="6490"/>
                    <a:pt x="2161" y="6432"/>
                  </a:cubicBezTo>
                  <a:cubicBezTo>
                    <a:pt x="1902" y="6374"/>
                    <a:pt x="1643" y="6259"/>
                    <a:pt x="1441" y="6259"/>
                  </a:cubicBezTo>
                  <a:cubicBezTo>
                    <a:pt x="1182" y="6259"/>
                    <a:pt x="951" y="6288"/>
                    <a:pt x="750" y="6576"/>
                  </a:cubicBezTo>
                  <a:cubicBezTo>
                    <a:pt x="1" y="7584"/>
                    <a:pt x="519" y="9831"/>
                    <a:pt x="2881" y="10321"/>
                  </a:cubicBezTo>
                  <a:cubicBezTo>
                    <a:pt x="3159" y="10381"/>
                    <a:pt x="3434" y="10410"/>
                    <a:pt x="3704" y="10410"/>
                  </a:cubicBezTo>
                  <a:cubicBezTo>
                    <a:pt x="4968" y="10410"/>
                    <a:pt x="6117" y="9778"/>
                    <a:pt x="6971" y="8852"/>
                  </a:cubicBezTo>
                  <a:cubicBezTo>
                    <a:pt x="6971" y="8823"/>
                    <a:pt x="7000" y="8794"/>
                    <a:pt x="7000" y="8736"/>
                  </a:cubicBezTo>
                  <a:cubicBezTo>
                    <a:pt x="7346" y="7959"/>
                    <a:pt x="7519" y="7123"/>
                    <a:pt x="7519" y="6288"/>
                  </a:cubicBezTo>
                  <a:cubicBezTo>
                    <a:pt x="7519" y="6144"/>
                    <a:pt x="7519" y="6058"/>
                    <a:pt x="7461" y="5914"/>
                  </a:cubicBezTo>
                  <a:cubicBezTo>
                    <a:pt x="7461" y="5798"/>
                    <a:pt x="7432" y="5683"/>
                    <a:pt x="7432" y="5568"/>
                  </a:cubicBezTo>
                  <a:cubicBezTo>
                    <a:pt x="7403" y="5510"/>
                    <a:pt x="7403" y="5481"/>
                    <a:pt x="7403" y="5395"/>
                  </a:cubicBezTo>
                  <a:cubicBezTo>
                    <a:pt x="7403" y="5280"/>
                    <a:pt x="7375" y="5222"/>
                    <a:pt x="7375" y="5136"/>
                  </a:cubicBezTo>
                  <a:cubicBezTo>
                    <a:pt x="7375" y="5107"/>
                    <a:pt x="7317" y="5049"/>
                    <a:pt x="7317" y="4963"/>
                  </a:cubicBezTo>
                  <a:cubicBezTo>
                    <a:pt x="7288" y="4848"/>
                    <a:pt x="7288" y="4761"/>
                    <a:pt x="7259" y="4675"/>
                  </a:cubicBezTo>
                  <a:cubicBezTo>
                    <a:pt x="6799" y="2832"/>
                    <a:pt x="5502" y="1305"/>
                    <a:pt x="3659" y="498"/>
                  </a:cubicBezTo>
                  <a:cubicBezTo>
                    <a:pt x="2863" y="160"/>
                    <a:pt x="2013"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55"/>
            <p:cNvSpPr/>
            <p:nvPr/>
          </p:nvSpPr>
          <p:spPr>
            <a:xfrm>
              <a:off x="2923538" y="2072275"/>
              <a:ext cx="690625" cy="454000"/>
            </a:xfrm>
            <a:custGeom>
              <a:avLst/>
              <a:gdLst/>
              <a:ahLst/>
              <a:cxnLst/>
              <a:rect l="l" t="t" r="r" b="b"/>
              <a:pathLst>
                <a:path w="27625" h="18160" extrusionOk="0">
                  <a:moveTo>
                    <a:pt x="26818" y="0"/>
                  </a:moveTo>
                  <a:lnTo>
                    <a:pt x="26818" y="0"/>
                  </a:lnTo>
                  <a:cubicBezTo>
                    <a:pt x="26702" y="1786"/>
                    <a:pt x="26328" y="3572"/>
                    <a:pt x="25608" y="5300"/>
                  </a:cubicBezTo>
                  <a:cubicBezTo>
                    <a:pt x="23061" y="11256"/>
                    <a:pt x="17250" y="14852"/>
                    <a:pt x="11127" y="14852"/>
                  </a:cubicBezTo>
                  <a:cubicBezTo>
                    <a:pt x="9077" y="14852"/>
                    <a:pt x="6993" y="14449"/>
                    <a:pt x="4984" y="13596"/>
                  </a:cubicBezTo>
                  <a:cubicBezTo>
                    <a:pt x="3083" y="12761"/>
                    <a:pt x="1384" y="11609"/>
                    <a:pt x="1" y="10197"/>
                  </a:cubicBezTo>
                  <a:lnTo>
                    <a:pt x="1" y="10197"/>
                  </a:lnTo>
                  <a:cubicBezTo>
                    <a:pt x="1470" y="13135"/>
                    <a:pt x="3947" y="15612"/>
                    <a:pt x="7231" y="16995"/>
                  </a:cubicBezTo>
                  <a:cubicBezTo>
                    <a:pt x="9080" y="17786"/>
                    <a:pt x="11001" y="18160"/>
                    <a:pt x="12890" y="18160"/>
                  </a:cubicBezTo>
                  <a:cubicBezTo>
                    <a:pt x="18501" y="18160"/>
                    <a:pt x="23828" y="14857"/>
                    <a:pt x="26155" y="9362"/>
                  </a:cubicBezTo>
                  <a:cubicBezTo>
                    <a:pt x="27480" y="6309"/>
                    <a:pt x="27624" y="3025"/>
                    <a:pt x="26818" y="0"/>
                  </a:cubicBez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55"/>
            <p:cNvSpPr/>
            <p:nvPr/>
          </p:nvSpPr>
          <p:spPr>
            <a:xfrm>
              <a:off x="2920663" y="1919100"/>
              <a:ext cx="166600" cy="310575"/>
            </a:xfrm>
            <a:custGeom>
              <a:avLst/>
              <a:gdLst/>
              <a:ahLst/>
              <a:cxnLst/>
              <a:rect l="l" t="t" r="r" b="b"/>
              <a:pathLst>
                <a:path w="6664" h="12423" extrusionOk="0">
                  <a:moveTo>
                    <a:pt x="6124" y="0"/>
                  </a:moveTo>
                  <a:cubicBezTo>
                    <a:pt x="6062" y="0"/>
                    <a:pt x="5998" y="16"/>
                    <a:pt x="5934" y="50"/>
                  </a:cubicBezTo>
                  <a:cubicBezTo>
                    <a:pt x="2708" y="2008"/>
                    <a:pt x="1" y="6761"/>
                    <a:pt x="1383" y="12119"/>
                  </a:cubicBezTo>
                  <a:cubicBezTo>
                    <a:pt x="1424" y="12321"/>
                    <a:pt x="1591" y="12423"/>
                    <a:pt x="1760" y="12423"/>
                  </a:cubicBezTo>
                  <a:cubicBezTo>
                    <a:pt x="1952" y="12423"/>
                    <a:pt x="2146" y="12292"/>
                    <a:pt x="2161" y="12032"/>
                  </a:cubicBezTo>
                  <a:cubicBezTo>
                    <a:pt x="2017" y="4975"/>
                    <a:pt x="6136" y="1144"/>
                    <a:pt x="6424" y="626"/>
                  </a:cubicBezTo>
                  <a:cubicBezTo>
                    <a:pt x="6663" y="363"/>
                    <a:pt x="6426" y="0"/>
                    <a:pt x="6124" y="0"/>
                  </a:cubicBez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55"/>
            <p:cNvSpPr/>
            <p:nvPr/>
          </p:nvSpPr>
          <p:spPr>
            <a:xfrm>
              <a:off x="2791763" y="1713675"/>
              <a:ext cx="870625" cy="1263800"/>
            </a:xfrm>
            <a:custGeom>
              <a:avLst/>
              <a:gdLst/>
              <a:ahLst/>
              <a:cxnLst/>
              <a:rect l="l" t="t" r="r" b="b"/>
              <a:pathLst>
                <a:path w="34825" h="50552" extrusionOk="0">
                  <a:moveTo>
                    <a:pt x="25039" y="468"/>
                  </a:moveTo>
                  <a:cubicBezTo>
                    <a:pt x="25240" y="468"/>
                    <a:pt x="25435" y="504"/>
                    <a:pt x="25608" y="576"/>
                  </a:cubicBezTo>
                  <a:cubicBezTo>
                    <a:pt x="26414" y="893"/>
                    <a:pt x="26789" y="1815"/>
                    <a:pt x="26443" y="2621"/>
                  </a:cubicBezTo>
                  <a:lnTo>
                    <a:pt x="25924" y="3831"/>
                  </a:lnTo>
                  <a:cubicBezTo>
                    <a:pt x="25464" y="3601"/>
                    <a:pt x="25003" y="3370"/>
                    <a:pt x="24542" y="3168"/>
                  </a:cubicBezTo>
                  <a:cubicBezTo>
                    <a:pt x="24052" y="2938"/>
                    <a:pt x="23563" y="2765"/>
                    <a:pt x="23044" y="2621"/>
                  </a:cubicBezTo>
                  <a:lnTo>
                    <a:pt x="23563" y="1383"/>
                  </a:lnTo>
                  <a:cubicBezTo>
                    <a:pt x="23735" y="1008"/>
                    <a:pt x="24023" y="720"/>
                    <a:pt x="24427" y="576"/>
                  </a:cubicBezTo>
                  <a:cubicBezTo>
                    <a:pt x="24628" y="504"/>
                    <a:pt x="24837" y="468"/>
                    <a:pt x="25039" y="468"/>
                  </a:cubicBezTo>
                  <a:close/>
                  <a:moveTo>
                    <a:pt x="18119" y="2218"/>
                  </a:moveTo>
                  <a:cubicBezTo>
                    <a:pt x="19559" y="2218"/>
                    <a:pt x="21028" y="2448"/>
                    <a:pt x="22439" y="2823"/>
                  </a:cubicBezTo>
                  <a:cubicBezTo>
                    <a:pt x="22583" y="2880"/>
                    <a:pt x="22698" y="2909"/>
                    <a:pt x="22842" y="2938"/>
                  </a:cubicBezTo>
                  <a:cubicBezTo>
                    <a:pt x="23332" y="3082"/>
                    <a:pt x="23822" y="3255"/>
                    <a:pt x="24311" y="3485"/>
                  </a:cubicBezTo>
                  <a:cubicBezTo>
                    <a:pt x="24772" y="3687"/>
                    <a:pt x="25291" y="3917"/>
                    <a:pt x="25723" y="4177"/>
                  </a:cubicBezTo>
                  <a:cubicBezTo>
                    <a:pt x="25838" y="4234"/>
                    <a:pt x="25982" y="4321"/>
                    <a:pt x="26068" y="4378"/>
                  </a:cubicBezTo>
                  <a:cubicBezTo>
                    <a:pt x="29093" y="6135"/>
                    <a:pt x="31455" y="8843"/>
                    <a:pt x="32780" y="12155"/>
                  </a:cubicBezTo>
                  <a:cubicBezTo>
                    <a:pt x="33529" y="14056"/>
                    <a:pt x="33932" y="16073"/>
                    <a:pt x="33932" y="18060"/>
                  </a:cubicBezTo>
                  <a:cubicBezTo>
                    <a:pt x="33990" y="20192"/>
                    <a:pt x="33558" y="22323"/>
                    <a:pt x="32693" y="24282"/>
                  </a:cubicBezTo>
                  <a:cubicBezTo>
                    <a:pt x="30159" y="30302"/>
                    <a:pt x="24283" y="33931"/>
                    <a:pt x="18119" y="33931"/>
                  </a:cubicBezTo>
                  <a:cubicBezTo>
                    <a:pt x="16678" y="33931"/>
                    <a:pt x="15238" y="33758"/>
                    <a:pt x="13798" y="33326"/>
                  </a:cubicBezTo>
                  <a:cubicBezTo>
                    <a:pt x="13654" y="33298"/>
                    <a:pt x="13539" y="33269"/>
                    <a:pt x="13395" y="33211"/>
                  </a:cubicBezTo>
                  <a:cubicBezTo>
                    <a:pt x="12905" y="33067"/>
                    <a:pt x="12387" y="32894"/>
                    <a:pt x="11926" y="32693"/>
                  </a:cubicBezTo>
                  <a:cubicBezTo>
                    <a:pt x="11465" y="32462"/>
                    <a:pt x="10946" y="32261"/>
                    <a:pt x="10514" y="32001"/>
                  </a:cubicBezTo>
                  <a:cubicBezTo>
                    <a:pt x="10428" y="31915"/>
                    <a:pt x="10284" y="31857"/>
                    <a:pt x="10169" y="31771"/>
                  </a:cubicBezTo>
                  <a:cubicBezTo>
                    <a:pt x="7144" y="30014"/>
                    <a:pt x="4782" y="27306"/>
                    <a:pt x="3457" y="23994"/>
                  </a:cubicBezTo>
                  <a:cubicBezTo>
                    <a:pt x="1873" y="20076"/>
                    <a:pt x="1902" y="15785"/>
                    <a:pt x="3572" y="11867"/>
                  </a:cubicBezTo>
                  <a:cubicBezTo>
                    <a:pt x="5243" y="7979"/>
                    <a:pt x="8296" y="4954"/>
                    <a:pt x="12214" y="3370"/>
                  </a:cubicBezTo>
                  <a:cubicBezTo>
                    <a:pt x="14115" y="2621"/>
                    <a:pt x="16131" y="2218"/>
                    <a:pt x="18119" y="2218"/>
                  </a:cubicBezTo>
                  <a:close/>
                  <a:moveTo>
                    <a:pt x="10370" y="32347"/>
                  </a:moveTo>
                  <a:cubicBezTo>
                    <a:pt x="10860" y="32606"/>
                    <a:pt x="11321" y="32837"/>
                    <a:pt x="11782" y="33038"/>
                  </a:cubicBezTo>
                  <a:cubicBezTo>
                    <a:pt x="12300" y="33269"/>
                    <a:pt x="12761" y="33442"/>
                    <a:pt x="13251" y="33586"/>
                  </a:cubicBezTo>
                  <a:lnTo>
                    <a:pt x="11666" y="37301"/>
                  </a:lnTo>
                  <a:lnTo>
                    <a:pt x="8786" y="36063"/>
                  </a:lnTo>
                  <a:lnTo>
                    <a:pt x="10370" y="32347"/>
                  </a:lnTo>
                  <a:close/>
                  <a:moveTo>
                    <a:pt x="8613" y="36466"/>
                  </a:moveTo>
                  <a:lnTo>
                    <a:pt x="11494" y="37676"/>
                  </a:lnTo>
                  <a:lnTo>
                    <a:pt x="10197" y="40758"/>
                  </a:lnTo>
                  <a:lnTo>
                    <a:pt x="7317" y="39519"/>
                  </a:lnTo>
                  <a:lnTo>
                    <a:pt x="8613" y="36466"/>
                  </a:lnTo>
                  <a:close/>
                  <a:moveTo>
                    <a:pt x="7173" y="39923"/>
                  </a:moveTo>
                  <a:lnTo>
                    <a:pt x="9881" y="41075"/>
                  </a:lnTo>
                  <a:lnTo>
                    <a:pt x="10053" y="41132"/>
                  </a:lnTo>
                  <a:lnTo>
                    <a:pt x="9276" y="43005"/>
                  </a:lnTo>
                  <a:lnTo>
                    <a:pt x="8613" y="42717"/>
                  </a:lnTo>
                  <a:lnTo>
                    <a:pt x="6395" y="41795"/>
                  </a:lnTo>
                  <a:lnTo>
                    <a:pt x="7173" y="39923"/>
                  </a:lnTo>
                  <a:close/>
                  <a:moveTo>
                    <a:pt x="6194" y="42140"/>
                  </a:moveTo>
                  <a:lnTo>
                    <a:pt x="7144" y="42544"/>
                  </a:lnTo>
                  <a:lnTo>
                    <a:pt x="8296" y="43062"/>
                  </a:lnTo>
                  <a:lnTo>
                    <a:pt x="9074" y="43379"/>
                  </a:lnTo>
                  <a:lnTo>
                    <a:pt x="6597" y="49197"/>
                  </a:lnTo>
                  <a:cubicBezTo>
                    <a:pt x="6424" y="49601"/>
                    <a:pt x="6136" y="49889"/>
                    <a:pt x="5733" y="50033"/>
                  </a:cubicBezTo>
                  <a:cubicBezTo>
                    <a:pt x="5531" y="50105"/>
                    <a:pt x="5322" y="50141"/>
                    <a:pt x="5121" y="50141"/>
                  </a:cubicBezTo>
                  <a:cubicBezTo>
                    <a:pt x="4919" y="50141"/>
                    <a:pt x="4725" y="50105"/>
                    <a:pt x="4552" y="50033"/>
                  </a:cubicBezTo>
                  <a:cubicBezTo>
                    <a:pt x="4149" y="49860"/>
                    <a:pt x="3861" y="49572"/>
                    <a:pt x="3717" y="49169"/>
                  </a:cubicBezTo>
                  <a:cubicBezTo>
                    <a:pt x="3572" y="48765"/>
                    <a:pt x="3572" y="48333"/>
                    <a:pt x="3717" y="47988"/>
                  </a:cubicBezTo>
                  <a:lnTo>
                    <a:pt x="4753" y="45539"/>
                  </a:lnTo>
                  <a:lnTo>
                    <a:pt x="6194" y="42140"/>
                  </a:lnTo>
                  <a:close/>
                  <a:moveTo>
                    <a:pt x="25042" y="0"/>
                  </a:moveTo>
                  <a:cubicBezTo>
                    <a:pt x="24787" y="0"/>
                    <a:pt x="24527" y="58"/>
                    <a:pt x="24283" y="173"/>
                  </a:cubicBezTo>
                  <a:cubicBezTo>
                    <a:pt x="23764" y="346"/>
                    <a:pt x="23418" y="749"/>
                    <a:pt x="23188" y="1210"/>
                  </a:cubicBezTo>
                  <a:lnTo>
                    <a:pt x="22670" y="2477"/>
                  </a:lnTo>
                  <a:cubicBezTo>
                    <a:pt x="21202" y="2049"/>
                    <a:pt x="19687" y="1834"/>
                    <a:pt x="18170" y="1834"/>
                  </a:cubicBezTo>
                  <a:cubicBezTo>
                    <a:pt x="16115" y="1834"/>
                    <a:pt x="14054" y="2229"/>
                    <a:pt x="12098" y="3024"/>
                  </a:cubicBezTo>
                  <a:cubicBezTo>
                    <a:pt x="8066" y="4637"/>
                    <a:pt x="4955" y="7720"/>
                    <a:pt x="3256" y="11723"/>
                  </a:cubicBezTo>
                  <a:cubicBezTo>
                    <a:pt x="1" y="19356"/>
                    <a:pt x="3025" y="28113"/>
                    <a:pt x="10053" y="32145"/>
                  </a:cubicBezTo>
                  <a:lnTo>
                    <a:pt x="8354" y="36063"/>
                  </a:lnTo>
                  <a:lnTo>
                    <a:pt x="6885" y="39519"/>
                  </a:lnTo>
                  <a:lnTo>
                    <a:pt x="6885" y="39548"/>
                  </a:lnTo>
                  <a:lnTo>
                    <a:pt x="5963" y="41795"/>
                  </a:lnTo>
                  <a:lnTo>
                    <a:pt x="5963" y="41824"/>
                  </a:lnTo>
                  <a:lnTo>
                    <a:pt x="3400" y="47815"/>
                  </a:lnTo>
                  <a:cubicBezTo>
                    <a:pt x="2968" y="48823"/>
                    <a:pt x="3428" y="49975"/>
                    <a:pt x="4437" y="50407"/>
                  </a:cubicBezTo>
                  <a:cubicBezTo>
                    <a:pt x="4696" y="50494"/>
                    <a:pt x="4955" y="50551"/>
                    <a:pt x="5243" y="50551"/>
                  </a:cubicBezTo>
                  <a:cubicBezTo>
                    <a:pt x="5474" y="50551"/>
                    <a:pt x="5733" y="50494"/>
                    <a:pt x="5992" y="50407"/>
                  </a:cubicBezTo>
                  <a:cubicBezTo>
                    <a:pt x="6482" y="50177"/>
                    <a:pt x="6856" y="49831"/>
                    <a:pt x="7058" y="49313"/>
                  </a:cubicBezTo>
                  <a:lnTo>
                    <a:pt x="9621" y="43293"/>
                  </a:lnTo>
                  <a:lnTo>
                    <a:pt x="10572" y="41075"/>
                  </a:lnTo>
                  <a:lnTo>
                    <a:pt x="12041" y="37618"/>
                  </a:lnTo>
                  <a:lnTo>
                    <a:pt x="13740" y="33701"/>
                  </a:lnTo>
                  <a:cubicBezTo>
                    <a:pt x="15209" y="34133"/>
                    <a:pt x="16707" y="34335"/>
                    <a:pt x="18205" y="34335"/>
                  </a:cubicBezTo>
                  <a:cubicBezTo>
                    <a:pt x="24484" y="34335"/>
                    <a:pt x="30533" y="30619"/>
                    <a:pt x="33183" y="24484"/>
                  </a:cubicBezTo>
                  <a:cubicBezTo>
                    <a:pt x="34796" y="20480"/>
                    <a:pt x="34825" y="16044"/>
                    <a:pt x="33212" y="12011"/>
                  </a:cubicBezTo>
                  <a:cubicBezTo>
                    <a:pt x="31829" y="8584"/>
                    <a:pt x="29439" y="5818"/>
                    <a:pt x="26299" y="4033"/>
                  </a:cubicBezTo>
                  <a:lnTo>
                    <a:pt x="26846" y="2765"/>
                  </a:lnTo>
                  <a:cubicBezTo>
                    <a:pt x="27278" y="1757"/>
                    <a:pt x="26789" y="605"/>
                    <a:pt x="25780" y="173"/>
                  </a:cubicBezTo>
                  <a:cubicBezTo>
                    <a:pt x="25550" y="58"/>
                    <a:pt x="25298" y="0"/>
                    <a:pt x="250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55"/>
            <p:cNvSpPr/>
            <p:nvPr/>
          </p:nvSpPr>
          <p:spPr>
            <a:xfrm>
              <a:off x="2873138" y="1804225"/>
              <a:ext cx="777750" cy="724625"/>
            </a:xfrm>
            <a:custGeom>
              <a:avLst/>
              <a:gdLst/>
              <a:ahLst/>
              <a:cxnLst/>
              <a:rect l="l" t="t" r="r" b="b"/>
              <a:pathLst>
                <a:path w="31110" h="28985" extrusionOk="0">
                  <a:moveTo>
                    <a:pt x="14950" y="382"/>
                  </a:moveTo>
                  <a:cubicBezTo>
                    <a:pt x="16160" y="382"/>
                    <a:pt x="17398" y="526"/>
                    <a:pt x="18579" y="871"/>
                  </a:cubicBezTo>
                  <a:cubicBezTo>
                    <a:pt x="18723" y="900"/>
                    <a:pt x="18839" y="929"/>
                    <a:pt x="18983" y="987"/>
                  </a:cubicBezTo>
                  <a:cubicBezTo>
                    <a:pt x="19472" y="1131"/>
                    <a:pt x="19991" y="1304"/>
                    <a:pt x="20452" y="1505"/>
                  </a:cubicBezTo>
                  <a:cubicBezTo>
                    <a:pt x="20941" y="1736"/>
                    <a:pt x="21431" y="1937"/>
                    <a:pt x="21863" y="2196"/>
                  </a:cubicBezTo>
                  <a:cubicBezTo>
                    <a:pt x="21949" y="2254"/>
                    <a:pt x="22093" y="2340"/>
                    <a:pt x="22209" y="2427"/>
                  </a:cubicBezTo>
                  <a:cubicBezTo>
                    <a:pt x="28085" y="5970"/>
                    <a:pt x="30648" y="13459"/>
                    <a:pt x="27854" y="19997"/>
                  </a:cubicBezTo>
                  <a:cubicBezTo>
                    <a:pt x="26385" y="23454"/>
                    <a:pt x="23649" y="26133"/>
                    <a:pt x="20163" y="27544"/>
                  </a:cubicBezTo>
                  <a:cubicBezTo>
                    <a:pt x="18454" y="28228"/>
                    <a:pt x="16664" y="28567"/>
                    <a:pt x="14883" y="28567"/>
                  </a:cubicBezTo>
                  <a:cubicBezTo>
                    <a:pt x="13662" y="28567"/>
                    <a:pt x="12446" y="28408"/>
                    <a:pt x="11263" y="28091"/>
                  </a:cubicBezTo>
                  <a:cubicBezTo>
                    <a:pt x="11119" y="28063"/>
                    <a:pt x="11004" y="28005"/>
                    <a:pt x="10860" y="27976"/>
                  </a:cubicBezTo>
                  <a:cubicBezTo>
                    <a:pt x="10370" y="27832"/>
                    <a:pt x="9852" y="27659"/>
                    <a:pt x="9391" y="27429"/>
                  </a:cubicBezTo>
                  <a:cubicBezTo>
                    <a:pt x="8901" y="27227"/>
                    <a:pt x="8411" y="26997"/>
                    <a:pt x="7979" y="26738"/>
                  </a:cubicBezTo>
                  <a:cubicBezTo>
                    <a:pt x="7893" y="26680"/>
                    <a:pt x="7749" y="26594"/>
                    <a:pt x="7634" y="26536"/>
                  </a:cubicBezTo>
                  <a:cubicBezTo>
                    <a:pt x="5041" y="24952"/>
                    <a:pt x="3025" y="22619"/>
                    <a:pt x="1873" y="19738"/>
                  </a:cubicBezTo>
                  <a:cubicBezTo>
                    <a:pt x="462" y="16253"/>
                    <a:pt x="490" y="12422"/>
                    <a:pt x="1988" y="8965"/>
                  </a:cubicBezTo>
                  <a:cubicBezTo>
                    <a:pt x="3457" y="5509"/>
                    <a:pt x="6194" y="2801"/>
                    <a:pt x="9679" y="1390"/>
                  </a:cubicBezTo>
                  <a:cubicBezTo>
                    <a:pt x="11378" y="727"/>
                    <a:pt x="13164" y="382"/>
                    <a:pt x="14950" y="382"/>
                  </a:cubicBezTo>
                  <a:close/>
                  <a:moveTo>
                    <a:pt x="14911" y="1"/>
                  </a:moveTo>
                  <a:cubicBezTo>
                    <a:pt x="13073" y="1"/>
                    <a:pt x="11230" y="347"/>
                    <a:pt x="9477" y="1044"/>
                  </a:cubicBezTo>
                  <a:cubicBezTo>
                    <a:pt x="5877" y="2484"/>
                    <a:pt x="3054" y="5250"/>
                    <a:pt x="1556" y="8821"/>
                  </a:cubicBezTo>
                  <a:cubicBezTo>
                    <a:pt x="29" y="12393"/>
                    <a:pt x="1" y="16310"/>
                    <a:pt x="1441" y="19911"/>
                  </a:cubicBezTo>
                  <a:cubicBezTo>
                    <a:pt x="2622" y="22907"/>
                    <a:pt x="4725" y="25326"/>
                    <a:pt x="7403" y="26939"/>
                  </a:cubicBezTo>
                  <a:cubicBezTo>
                    <a:pt x="7518" y="26997"/>
                    <a:pt x="7634" y="27083"/>
                    <a:pt x="7778" y="27141"/>
                  </a:cubicBezTo>
                  <a:cubicBezTo>
                    <a:pt x="8239" y="27400"/>
                    <a:pt x="8699" y="27659"/>
                    <a:pt x="9189" y="27832"/>
                  </a:cubicBezTo>
                  <a:cubicBezTo>
                    <a:pt x="9679" y="28063"/>
                    <a:pt x="10140" y="28235"/>
                    <a:pt x="10658" y="28379"/>
                  </a:cubicBezTo>
                  <a:cubicBezTo>
                    <a:pt x="10802" y="28408"/>
                    <a:pt x="10917" y="28437"/>
                    <a:pt x="11061" y="28495"/>
                  </a:cubicBezTo>
                  <a:cubicBezTo>
                    <a:pt x="12300" y="28840"/>
                    <a:pt x="13567" y="28984"/>
                    <a:pt x="14864" y="28984"/>
                  </a:cubicBezTo>
                  <a:cubicBezTo>
                    <a:pt x="16707" y="28984"/>
                    <a:pt x="18522" y="28610"/>
                    <a:pt x="20279" y="27947"/>
                  </a:cubicBezTo>
                  <a:cubicBezTo>
                    <a:pt x="23879" y="26507"/>
                    <a:pt x="26673" y="23713"/>
                    <a:pt x="28200" y="20170"/>
                  </a:cubicBezTo>
                  <a:cubicBezTo>
                    <a:pt x="31109" y="13430"/>
                    <a:pt x="28430" y="5682"/>
                    <a:pt x="22324" y="2052"/>
                  </a:cubicBezTo>
                  <a:cubicBezTo>
                    <a:pt x="22209" y="1995"/>
                    <a:pt x="22093" y="1908"/>
                    <a:pt x="21949" y="1851"/>
                  </a:cubicBezTo>
                  <a:cubicBezTo>
                    <a:pt x="21488" y="1592"/>
                    <a:pt x="21028" y="1361"/>
                    <a:pt x="20567" y="1159"/>
                  </a:cubicBezTo>
                  <a:cubicBezTo>
                    <a:pt x="20048" y="929"/>
                    <a:pt x="19587" y="756"/>
                    <a:pt x="19069" y="612"/>
                  </a:cubicBezTo>
                  <a:cubicBezTo>
                    <a:pt x="18925" y="583"/>
                    <a:pt x="18839" y="555"/>
                    <a:pt x="18694" y="497"/>
                  </a:cubicBezTo>
                  <a:cubicBezTo>
                    <a:pt x="17457" y="167"/>
                    <a:pt x="16185" y="1"/>
                    <a:pt x="149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55"/>
            <p:cNvSpPr/>
            <p:nvPr/>
          </p:nvSpPr>
          <p:spPr>
            <a:xfrm>
              <a:off x="3070438" y="2005600"/>
              <a:ext cx="339925" cy="321625"/>
            </a:xfrm>
            <a:custGeom>
              <a:avLst/>
              <a:gdLst/>
              <a:ahLst/>
              <a:cxnLst/>
              <a:rect l="l" t="t" r="r" b="b"/>
              <a:pathLst>
                <a:path w="13597" h="12865" extrusionOk="0">
                  <a:moveTo>
                    <a:pt x="7432" y="363"/>
                  </a:moveTo>
                  <a:cubicBezTo>
                    <a:pt x="7576" y="363"/>
                    <a:pt x="7720" y="421"/>
                    <a:pt x="7864" y="421"/>
                  </a:cubicBezTo>
                  <a:cubicBezTo>
                    <a:pt x="8383" y="478"/>
                    <a:pt x="8930" y="622"/>
                    <a:pt x="9391" y="853"/>
                  </a:cubicBezTo>
                  <a:cubicBezTo>
                    <a:pt x="9881" y="1054"/>
                    <a:pt x="10342" y="1314"/>
                    <a:pt x="10745" y="1631"/>
                  </a:cubicBezTo>
                  <a:cubicBezTo>
                    <a:pt x="10860" y="1688"/>
                    <a:pt x="10975" y="1803"/>
                    <a:pt x="11091" y="1919"/>
                  </a:cubicBezTo>
                  <a:cubicBezTo>
                    <a:pt x="11955" y="2696"/>
                    <a:pt x="12560" y="3733"/>
                    <a:pt x="12848" y="4828"/>
                  </a:cubicBezTo>
                  <a:cubicBezTo>
                    <a:pt x="12905" y="5087"/>
                    <a:pt x="12992" y="5375"/>
                    <a:pt x="13020" y="5663"/>
                  </a:cubicBezTo>
                  <a:cubicBezTo>
                    <a:pt x="13164" y="6700"/>
                    <a:pt x="13020" y="7795"/>
                    <a:pt x="12588" y="8803"/>
                  </a:cubicBezTo>
                  <a:cubicBezTo>
                    <a:pt x="12588" y="8832"/>
                    <a:pt x="12560" y="8860"/>
                    <a:pt x="12560" y="8860"/>
                  </a:cubicBezTo>
                  <a:cubicBezTo>
                    <a:pt x="11760" y="9684"/>
                    <a:pt x="10674" y="10345"/>
                    <a:pt x="9406" y="10345"/>
                  </a:cubicBezTo>
                  <a:cubicBezTo>
                    <a:pt x="9167" y="10345"/>
                    <a:pt x="8922" y="10322"/>
                    <a:pt x="8671" y="10272"/>
                  </a:cubicBezTo>
                  <a:cubicBezTo>
                    <a:pt x="8297" y="10214"/>
                    <a:pt x="7980" y="10041"/>
                    <a:pt x="7692" y="9897"/>
                  </a:cubicBezTo>
                  <a:cubicBezTo>
                    <a:pt x="7576" y="9840"/>
                    <a:pt x="7432" y="9753"/>
                    <a:pt x="7346" y="9696"/>
                  </a:cubicBezTo>
                  <a:cubicBezTo>
                    <a:pt x="6943" y="9408"/>
                    <a:pt x="6655" y="9004"/>
                    <a:pt x="6511" y="8572"/>
                  </a:cubicBezTo>
                  <a:cubicBezTo>
                    <a:pt x="6280" y="7967"/>
                    <a:pt x="6338" y="7276"/>
                    <a:pt x="6655" y="6902"/>
                  </a:cubicBezTo>
                  <a:cubicBezTo>
                    <a:pt x="6683" y="6844"/>
                    <a:pt x="6683" y="6815"/>
                    <a:pt x="6712" y="6815"/>
                  </a:cubicBezTo>
                  <a:cubicBezTo>
                    <a:pt x="6828" y="6700"/>
                    <a:pt x="6943" y="6642"/>
                    <a:pt x="7087" y="6642"/>
                  </a:cubicBezTo>
                  <a:cubicBezTo>
                    <a:pt x="7144" y="6642"/>
                    <a:pt x="7202" y="6642"/>
                    <a:pt x="7260" y="6671"/>
                  </a:cubicBezTo>
                  <a:cubicBezTo>
                    <a:pt x="7375" y="6671"/>
                    <a:pt x="7490" y="6700"/>
                    <a:pt x="7634" y="6786"/>
                  </a:cubicBezTo>
                  <a:cubicBezTo>
                    <a:pt x="7692" y="6815"/>
                    <a:pt x="7778" y="6815"/>
                    <a:pt x="7836" y="6844"/>
                  </a:cubicBezTo>
                  <a:cubicBezTo>
                    <a:pt x="8066" y="6930"/>
                    <a:pt x="8268" y="6959"/>
                    <a:pt x="8498" y="6959"/>
                  </a:cubicBezTo>
                  <a:cubicBezTo>
                    <a:pt x="8642" y="6959"/>
                    <a:pt x="8815" y="6959"/>
                    <a:pt x="8959" y="6930"/>
                  </a:cubicBezTo>
                  <a:cubicBezTo>
                    <a:pt x="9218" y="6902"/>
                    <a:pt x="9449" y="6786"/>
                    <a:pt x="9679" y="6642"/>
                  </a:cubicBezTo>
                  <a:cubicBezTo>
                    <a:pt x="10457" y="6124"/>
                    <a:pt x="10802" y="5202"/>
                    <a:pt x="10543" y="4079"/>
                  </a:cubicBezTo>
                  <a:cubicBezTo>
                    <a:pt x="10514" y="3906"/>
                    <a:pt x="10428" y="3733"/>
                    <a:pt x="10370" y="3589"/>
                  </a:cubicBezTo>
                  <a:cubicBezTo>
                    <a:pt x="10284" y="3388"/>
                    <a:pt x="10226" y="3244"/>
                    <a:pt x="10140" y="3071"/>
                  </a:cubicBezTo>
                  <a:cubicBezTo>
                    <a:pt x="9679" y="2207"/>
                    <a:pt x="8844" y="1342"/>
                    <a:pt x="7692" y="766"/>
                  </a:cubicBezTo>
                  <a:cubicBezTo>
                    <a:pt x="7576" y="709"/>
                    <a:pt x="7432" y="651"/>
                    <a:pt x="7346" y="594"/>
                  </a:cubicBezTo>
                  <a:cubicBezTo>
                    <a:pt x="7231" y="450"/>
                    <a:pt x="7116" y="421"/>
                    <a:pt x="7000" y="363"/>
                  </a:cubicBezTo>
                  <a:close/>
                  <a:moveTo>
                    <a:pt x="5906" y="450"/>
                  </a:moveTo>
                  <a:cubicBezTo>
                    <a:pt x="6367" y="565"/>
                    <a:pt x="6799" y="680"/>
                    <a:pt x="7202" y="882"/>
                  </a:cubicBezTo>
                  <a:cubicBezTo>
                    <a:pt x="7288" y="910"/>
                    <a:pt x="7432" y="997"/>
                    <a:pt x="7548" y="1054"/>
                  </a:cubicBezTo>
                  <a:cubicBezTo>
                    <a:pt x="8729" y="1659"/>
                    <a:pt x="9535" y="2610"/>
                    <a:pt x="9938" y="3503"/>
                  </a:cubicBezTo>
                  <a:cubicBezTo>
                    <a:pt x="9996" y="3676"/>
                    <a:pt x="10082" y="3906"/>
                    <a:pt x="10111" y="4079"/>
                  </a:cubicBezTo>
                  <a:lnTo>
                    <a:pt x="10111" y="4108"/>
                  </a:lnTo>
                  <a:cubicBezTo>
                    <a:pt x="10313" y="5058"/>
                    <a:pt x="10082" y="5807"/>
                    <a:pt x="9420" y="6210"/>
                  </a:cubicBezTo>
                  <a:cubicBezTo>
                    <a:pt x="9305" y="6268"/>
                    <a:pt x="9218" y="6326"/>
                    <a:pt x="9103" y="6354"/>
                  </a:cubicBezTo>
                  <a:cubicBezTo>
                    <a:pt x="8959" y="6383"/>
                    <a:pt x="8786" y="6412"/>
                    <a:pt x="8642" y="6470"/>
                  </a:cubicBezTo>
                  <a:cubicBezTo>
                    <a:pt x="8412" y="6470"/>
                    <a:pt x="8153" y="6470"/>
                    <a:pt x="7922" y="6383"/>
                  </a:cubicBezTo>
                  <a:cubicBezTo>
                    <a:pt x="7836" y="6354"/>
                    <a:pt x="7749" y="6354"/>
                    <a:pt x="7692" y="6326"/>
                  </a:cubicBezTo>
                  <a:cubicBezTo>
                    <a:pt x="7634" y="6268"/>
                    <a:pt x="7519" y="6239"/>
                    <a:pt x="7404" y="6239"/>
                  </a:cubicBezTo>
                  <a:cubicBezTo>
                    <a:pt x="7548" y="5807"/>
                    <a:pt x="7519" y="5317"/>
                    <a:pt x="7288" y="4828"/>
                  </a:cubicBezTo>
                  <a:cubicBezTo>
                    <a:pt x="7087" y="4396"/>
                    <a:pt x="6712" y="4079"/>
                    <a:pt x="6280" y="3906"/>
                  </a:cubicBezTo>
                  <a:cubicBezTo>
                    <a:pt x="6165" y="3820"/>
                    <a:pt x="6021" y="3791"/>
                    <a:pt x="5877" y="3762"/>
                  </a:cubicBezTo>
                  <a:cubicBezTo>
                    <a:pt x="5675" y="3676"/>
                    <a:pt x="5416" y="3676"/>
                    <a:pt x="5214" y="3676"/>
                  </a:cubicBezTo>
                  <a:cubicBezTo>
                    <a:pt x="3717" y="3762"/>
                    <a:pt x="2478" y="4943"/>
                    <a:pt x="1988" y="6642"/>
                  </a:cubicBezTo>
                  <a:cubicBezTo>
                    <a:pt x="1700" y="7766"/>
                    <a:pt x="1758" y="9120"/>
                    <a:pt x="2420" y="10502"/>
                  </a:cubicBezTo>
                  <a:cubicBezTo>
                    <a:pt x="951" y="8803"/>
                    <a:pt x="462" y="6268"/>
                    <a:pt x="1441" y="4050"/>
                  </a:cubicBezTo>
                  <a:cubicBezTo>
                    <a:pt x="2248" y="2091"/>
                    <a:pt x="3976" y="795"/>
                    <a:pt x="5906" y="450"/>
                  </a:cubicBezTo>
                  <a:close/>
                  <a:moveTo>
                    <a:pt x="5330" y="4079"/>
                  </a:moveTo>
                  <a:cubicBezTo>
                    <a:pt x="5503" y="4079"/>
                    <a:pt x="5675" y="4079"/>
                    <a:pt x="5819" y="4108"/>
                  </a:cubicBezTo>
                  <a:cubicBezTo>
                    <a:pt x="5963" y="4165"/>
                    <a:pt x="6079" y="4194"/>
                    <a:pt x="6223" y="4252"/>
                  </a:cubicBezTo>
                  <a:cubicBezTo>
                    <a:pt x="6626" y="4453"/>
                    <a:pt x="6856" y="4741"/>
                    <a:pt x="7000" y="5029"/>
                  </a:cubicBezTo>
                  <a:cubicBezTo>
                    <a:pt x="7231" y="5404"/>
                    <a:pt x="7231" y="5836"/>
                    <a:pt x="7087" y="6210"/>
                  </a:cubicBezTo>
                  <a:cubicBezTo>
                    <a:pt x="6828" y="6210"/>
                    <a:pt x="6568" y="6326"/>
                    <a:pt x="6367" y="6614"/>
                  </a:cubicBezTo>
                  <a:cubicBezTo>
                    <a:pt x="5935" y="7103"/>
                    <a:pt x="5848" y="7939"/>
                    <a:pt x="6136" y="8688"/>
                  </a:cubicBezTo>
                  <a:cubicBezTo>
                    <a:pt x="6367" y="9235"/>
                    <a:pt x="6712" y="9696"/>
                    <a:pt x="7202" y="10070"/>
                  </a:cubicBezTo>
                  <a:cubicBezTo>
                    <a:pt x="7288" y="10128"/>
                    <a:pt x="7404" y="10214"/>
                    <a:pt x="7548" y="10272"/>
                  </a:cubicBezTo>
                  <a:cubicBezTo>
                    <a:pt x="7864" y="10445"/>
                    <a:pt x="8239" y="10589"/>
                    <a:pt x="8585" y="10675"/>
                  </a:cubicBezTo>
                  <a:cubicBezTo>
                    <a:pt x="8844" y="10733"/>
                    <a:pt x="9132" y="10733"/>
                    <a:pt x="9420" y="10733"/>
                  </a:cubicBezTo>
                  <a:cubicBezTo>
                    <a:pt x="10226" y="10733"/>
                    <a:pt x="11119" y="10531"/>
                    <a:pt x="11983" y="9926"/>
                  </a:cubicBezTo>
                  <a:lnTo>
                    <a:pt x="11983" y="9926"/>
                  </a:lnTo>
                  <a:cubicBezTo>
                    <a:pt x="10800" y="11540"/>
                    <a:pt x="8939" y="12475"/>
                    <a:pt x="6986" y="12475"/>
                  </a:cubicBezTo>
                  <a:cubicBezTo>
                    <a:pt x="6847" y="12475"/>
                    <a:pt x="6708" y="12470"/>
                    <a:pt x="6568" y="12461"/>
                  </a:cubicBezTo>
                  <a:cubicBezTo>
                    <a:pt x="6424" y="12461"/>
                    <a:pt x="6280" y="12432"/>
                    <a:pt x="6136" y="12432"/>
                  </a:cubicBezTo>
                  <a:cubicBezTo>
                    <a:pt x="5647" y="12374"/>
                    <a:pt x="5099" y="12230"/>
                    <a:pt x="4638" y="12000"/>
                  </a:cubicBezTo>
                  <a:cubicBezTo>
                    <a:pt x="4264" y="11856"/>
                    <a:pt x="3918" y="11654"/>
                    <a:pt x="3601" y="11424"/>
                  </a:cubicBezTo>
                  <a:cubicBezTo>
                    <a:pt x="3486" y="11309"/>
                    <a:pt x="3400" y="11165"/>
                    <a:pt x="3342" y="11078"/>
                  </a:cubicBezTo>
                  <a:cubicBezTo>
                    <a:pt x="3227" y="10934"/>
                    <a:pt x="3169" y="10790"/>
                    <a:pt x="3083" y="10646"/>
                  </a:cubicBezTo>
                  <a:cubicBezTo>
                    <a:pt x="2305" y="9264"/>
                    <a:pt x="2219" y="7852"/>
                    <a:pt x="2507" y="6758"/>
                  </a:cubicBezTo>
                  <a:cubicBezTo>
                    <a:pt x="2910" y="5231"/>
                    <a:pt x="4062" y="4165"/>
                    <a:pt x="5330" y="4079"/>
                  </a:cubicBezTo>
                  <a:close/>
                  <a:moveTo>
                    <a:pt x="7003" y="0"/>
                  </a:moveTo>
                  <a:cubicBezTo>
                    <a:pt x="6640" y="0"/>
                    <a:pt x="6282" y="20"/>
                    <a:pt x="5935" y="75"/>
                  </a:cubicBezTo>
                  <a:cubicBezTo>
                    <a:pt x="5531" y="162"/>
                    <a:pt x="5186" y="277"/>
                    <a:pt x="4811" y="363"/>
                  </a:cubicBezTo>
                  <a:cubicBezTo>
                    <a:pt x="4350" y="565"/>
                    <a:pt x="3890" y="766"/>
                    <a:pt x="3457" y="1054"/>
                  </a:cubicBezTo>
                  <a:cubicBezTo>
                    <a:pt x="2968" y="1342"/>
                    <a:pt x="2593" y="1717"/>
                    <a:pt x="2219" y="2149"/>
                  </a:cubicBezTo>
                  <a:cubicBezTo>
                    <a:pt x="1758" y="2639"/>
                    <a:pt x="1384" y="3215"/>
                    <a:pt x="1096" y="3906"/>
                  </a:cubicBezTo>
                  <a:cubicBezTo>
                    <a:pt x="1" y="6527"/>
                    <a:pt x="750" y="9523"/>
                    <a:pt x="2824" y="11309"/>
                  </a:cubicBezTo>
                  <a:cubicBezTo>
                    <a:pt x="2939" y="11424"/>
                    <a:pt x="3054" y="11510"/>
                    <a:pt x="3169" y="11568"/>
                  </a:cubicBezTo>
                  <a:cubicBezTo>
                    <a:pt x="3227" y="11597"/>
                    <a:pt x="3313" y="11683"/>
                    <a:pt x="3342" y="11712"/>
                  </a:cubicBezTo>
                  <a:cubicBezTo>
                    <a:pt x="3688" y="11971"/>
                    <a:pt x="4091" y="12173"/>
                    <a:pt x="4523" y="12374"/>
                  </a:cubicBezTo>
                  <a:cubicBezTo>
                    <a:pt x="5042" y="12576"/>
                    <a:pt x="5531" y="12720"/>
                    <a:pt x="6050" y="12807"/>
                  </a:cubicBezTo>
                  <a:cubicBezTo>
                    <a:pt x="6194" y="12835"/>
                    <a:pt x="6338" y="12835"/>
                    <a:pt x="6482" y="12835"/>
                  </a:cubicBezTo>
                  <a:cubicBezTo>
                    <a:pt x="6655" y="12864"/>
                    <a:pt x="6856" y="12864"/>
                    <a:pt x="7058" y="12864"/>
                  </a:cubicBezTo>
                  <a:cubicBezTo>
                    <a:pt x="9506" y="12864"/>
                    <a:pt x="11868" y="11453"/>
                    <a:pt x="12905" y="9091"/>
                  </a:cubicBezTo>
                  <a:cubicBezTo>
                    <a:pt x="12963" y="9062"/>
                    <a:pt x="12963" y="8976"/>
                    <a:pt x="12992" y="8918"/>
                  </a:cubicBezTo>
                  <a:cubicBezTo>
                    <a:pt x="13136" y="8544"/>
                    <a:pt x="13251" y="8198"/>
                    <a:pt x="13337" y="7823"/>
                  </a:cubicBezTo>
                  <a:cubicBezTo>
                    <a:pt x="13596" y="6815"/>
                    <a:pt x="13568" y="5778"/>
                    <a:pt x="13308" y="4770"/>
                  </a:cubicBezTo>
                  <a:cubicBezTo>
                    <a:pt x="13193" y="4540"/>
                    <a:pt x="13136" y="4309"/>
                    <a:pt x="13020" y="4050"/>
                  </a:cubicBezTo>
                  <a:cubicBezTo>
                    <a:pt x="12675" y="3071"/>
                    <a:pt x="12041" y="2207"/>
                    <a:pt x="11263" y="1515"/>
                  </a:cubicBezTo>
                  <a:cubicBezTo>
                    <a:pt x="11148" y="1400"/>
                    <a:pt x="11033" y="1342"/>
                    <a:pt x="10947" y="1285"/>
                  </a:cubicBezTo>
                  <a:cubicBezTo>
                    <a:pt x="10514" y="939"/>
                    <a:pt x="10082" y="709"/>
                    <a:pt x="9564" y="478"/>
                  </a:cubicBezTo>
                  <a:cubicBezTo>
                    <a:pt x="9045" y="277"/>
                    <a:pt x="8556" y="133"/>
                    <a:pt x="8066" y="46"/>
                  </a:cubicBezTo>
                  <a:cubicBezTo>
                    <a:pt x="7922" y="17"/>
                    <a:pt x="7749" y="17"/>
                    <a:pt x="7634" y="17"/>
                  </a:cubicBezTo>
                  <a:cubicBezTo>
                    <a:pt x="7423" y="7"/>
                    <a:pt x="7212" y="0"/>
                    <a:pt x="70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55"/>
            <p:cNvSpPr/>
            <p:nvPr/>
          </p:nvSpPr>
          <p:spPr>
            <a:xfrm>
              <a:off x="3238238" y="1839925"/>
              <a:ext cx="59800" cy="52100"/>
            </a:xfrm>
            <a:custGeom>
              <a:avLst/>
              <a:gdLst/>
              <a:ahLst/>
              <a:cxnLst/>
              <a:rect l="l" t="t" r="r" b="b"/>
              <a:pathLst>
                <a:path w="2392" h="2084" extrusionOk="0">
                  <a:moveTo>
                    <a:pt x="1183" y="1"/>
                  </a:moveTo>
                  <a:cubicBezTo>
                    <a:pt x="793" y="1"/>
                    <a:pt x="424" y="217"/>
                    <a:pt x="231" y="624"/>
                  </a:cubicBezTo>
                  <a:cubicBezTo>
                    <a:pt x="0" y="1143"/>
                    <a:pt x="260" y="1777"/>
                    <a:pt x="807" y="2007"/>
                  </a:cubicBezTo>
                  <a:cubicBezTo>
                    <a:pt x="945" y="2058"/>
                    <a:pt x="1085" y="2083"/>
                    <a:pt x="1220" y="2083"/>
                  </a:cubicBezTo>
                  <a:cubicBezTo>
                    <a:pt x="1623" y="2083"/>
                    <a:pt x="1988" y="1862"/>
                    <a:pt x="2161" y="1431"/>
                  </a:cubicBezTo>
                  <a:cubicBezTo>
                    <a:pt x="2391" y="884"/>
                    <a:pt x="2132" y="308"/>
                    <a:pt x="1585" y="77"/>
                  </a:cubicBezTo>
                  <a:cubicBezTo>
                    <a:pt x="1453" y="26"/>
                    <a:pt x="1317" y="1"/>
                    <a:pt x="11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55"/>
            <p:cNvSpPr/>
            <p:nvPr/>
          </p:nvSpPr>
          <p:spPr>
            <a:xfrm>
              <a:off x="3417538" y="1915600"/>
              <a:ext cx="66975" cy="52325"/>
            </a:xfrm>
            <a:custGeom>
              <a:avLst/>
              <a:gdLst/>
              <a:ahLst/>
              <a:cxnLst/>
              <a:rect l="l" t="t" r="r" b="b"/>
              <a:pathLst>
                <a:path w="2679" h="2093" extrusionOk="0">
                  <a:moveTo>
                    <a:pt x="1181" y="1"/>
                  </a:moveTo>
                  <a:cubicBezTo>
                    <a:pt x="728" y="1"/>
                    <a:pt x="366" y="285"/>
                    <a:pt x="231" y="622"/>
                  </a:cubicBezTo>
                  <a:cubicBezTo>
                    <a:pt x="1" y="1083"/>
                    <a:pt x="260" y="1774"/>
                    <a:pt x="749" y="2004"/>
                  </a:cubicBezTo>
                  <a:cubicBezTo>
                    <a:pt x="907" y="2065"/>
                    <a:pt x="1057" y="2092"/>
                    <a:pt x="1195" y="2092"/>
                  </a:cubicBezTo>
                  <a:cubicBezTo>
                    <a:pt x="2245" y="2092"/>
                    <a:pt x="2679" y="533"/>
                    <a:pt x="1585" y="75"/>
                  </a:cubicBezTo>
                  <a:cubicBezTo>
                    <a:pt x="1445" y="24"/>
                    <a:pt x="1309" y="1"/>
                    <a:pt x="11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55"/>
            <p:cNvSpPr/>
            <p:nvPr/>
          </p:nvSpPr>
          <p:spPr>
            <a:xfrm>
              <a:off x="3298013" y="1892550"/>
              <a:ext cx="98675" cy="80400"/>
            </a:xfrm>
            <a:custGeom>
              <a:avLst/>
              <a:gdLst/>
              <a:ahLst/>
              <a:cxnLst/>
              <a:rect l="l" t="t" r="r" b="b"/>
              <a:pathLst>
                <a:path w="3947" h="3216" extrusionOk="0">
                  <a:moveTo>
                    <a:pt x="1270" y="0"/>
                  </a:moveTo>
                  <a:cubicBezTo>
                    <a:pt x="1127" y="0"/>
                    <a:pt x="990" y="15"/>
                    <a:pt x="864" y="46"/>
                  </a:cubicBezTo>
                  <a:cubicBezTo>
                    <a:pt x="605" y="75"/>
                    <a:pt x="403" y="219"/>
                    <a:pt x="288" y="392"/>
                  </a:cubicBezTo>
                  <a:cubicBezTo>
                    <a:pt x="259" y="420"/>
                    <a:pt x="202" y="507"/>
                    <a:pt x="173" y="565"/>
                  </a:cubicBezTo>
                  <a:cubicBezTo>
                    <a:pt x="144" y="651"/>
                    <a:pt x="115" y="766"/>
                    <a:pt x="115" y="824"/>
                  </a:cubicBezTo>
                  <a:cubicBezTo>
                    <a:pt x="58" y="997"/>
                    <a:pt x="58" y="1198"/>
                    <a:pt x="58" y="1371"/>
                  </a:cubicBezTo>
                  <a:cubicBezTo>
                    <a:pt x="0" y="1573"/>
                    <a:pt x="29" y="1688"/>
                    <a:pt x="58" y="1803"/>
                  </a:cubicBezTo>
                  <a:cubicBezTo>
                    <a:pt x="259" y="2293"/>
                    <a:pt x="605" y="2725"/>
                    <a:pt x="1066" y="2984"/>
                  </a:cubicBezTo>
                  <a:cubicBezTo>
                    <a:pt x="1123" y="3013"/>
                    <a:pt x="1181" y="3070"/>
                    <a:pt x="1267" y="3070"/>
                  </a:cubicBezTo>
                  <a:cubicBezTo>
                    <a:pt x="1517" y="3164"/>
                    <a:pt x="1792" y="3215"/>
                    <a:pt x="2064" y="3215"/>
                  </a:cubicBezTo>
                  <a:cubicBezTo>
                    <a:pt x="2296" y="3215"/>
                    <a:pt x="2525" y="3179"/>
                    <a:pt x="2736" y="3099"/>
                  </a:cubicBezTo>
                  <a:cubicBezTo>
                    <a:pt x="2794" y="3070"/>
                    <a:pt x="2880" y="3013"/>
                    <a:pt x="2996" y="2984"/>
                  </a:cubicBezTo>
                  <a:cubicBezTo>
                    <a:pt x="3082" y="2955"/>
                    <a:pt x="3197" y="2869"/>
                    <a:pt x="3313" y="2811"/>
                  </a:cubicBezTo>
                  <a:cubicBezTo>
                    <a:pt x="3457" y="2696"/>
                    <a:pt x="3601" y="2552"/>
                    <a:pt x="3716" y="2379"/>
                  </a:cubicBezTo>
                  <a:cubicBezTo>
                    <a:pt x="3745" y="2293"/>
                    <a:pt x="3802" y="2235"/>
                    <a:pt x="3860" y="2149"/>
                  </a:cubicBezTo>
                  <a:cubicBezTo>
                    <a:pt x="3889" y="2091"/>
                    <a:pt x="3889" y="2005"/>
                    <a:pt x="3917" y="1947"/>
                  </a:cubicBezTo>
                  <a:cubicBezTo>
                    <a:pt x="3946" y="1717"/>
                    <a:pt x="3889" y="1486"/>
                    <a:pt x="3773" y="1256"/>
                  </a:cubicBezTo>
                  <a:cubicBezTo>
                    <a:pt x="3514" y="853"/>
                    <a:pt x="3024" y="507"/>
                    <a:pt x="2477" y="248"/>
                  </a:cubicBezTo>
                  <a:cubicBezTo>
                    <a:pt x="2080" y="101"/>
                    <a:pt x="1651" y="0"/>
                    <a:pt x="12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55"/>
            <p:cNvSpPr/>
            <p:nvPr/>
          </p:nvSpPr>
          <p:spPr>
            <a:xfrm>
              <a:off x="3297288" y="1925200"/>
              <a:ext cx="82825" cy="49050"/>
            </a:xfrm>
            <a:custGeom>
              <a:avLst/>
              <a:gdLst/>
              <a:ahLst/>
              <a:cxnLst/>
              <a:rect l="l" t="t" r="r" b="b"/>
              <a:pathLst>
                <a:path w="3313" h="1962" extrusionOk="0">
                  <a:moveTo>
                    <a:pt x="954" y="0"/>
                  </a:moveTo>
                  <a:cubicBezTo>
                    <a:pt x="627" y="0"/>
                    <a:pt x="303" y="65"/>
                    <a:pt x="0" y="180"/>
                  </a:cubicBezTo>
                  <a:cubicBezTo>
                    <a:pt x="87" y="843"/>
                    <a:pt x="605" y="1505"/>
                    <a:pt x="1239" y="1793"/>
                  </a:cubicBezTo>
                  <a:cubicBezTo>
                    <a:pt x="1509" y="1906"/>
                    <a:pt x="1801" y="1961"/>
                    <a:pt x="2089" y="1961"/>
                  </a:cubicBezTo>
                  <a:cubicBezTo>
                    <a:pt x="2539" y="1961"/>
                    <a:pt x="2979" y="1826"/>
                    <a:pt x="3313" y="1563"/>
                  </a:cubicBezTo>
                  <a:cubicBezTo>
                    <a:pt x="3053" y="958"/>
                    <a:pt x="2593" y="468"/>
                    <a:pt x="1930" y="209"/>
                  </a:cubicBezTo>
                  <a:cubicBezTo>
                    <a:pt x="1613" y="65"/>
                    <a:pt x="1282" y="0"/>
                    <a:pt x="9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55"/>
            <p:cNvSpPr/>
            <p:nvPr/>
          </p:nvSpPr>
          <p:spPr>
            <a:xfrm>
              <a:off x="3233188" y="2400650"/>
              <a:ext cx="252775" cy="584675"/>
            </a:xfrm>
            <a:custGeom>
              <a:avLst/>
              <a:gdLst/>
              <a:ahLst/>
              <a:cxnLst/>
              <a:rect l="l" t="t" r="r" b="b"/>
              <a:pathLst>
                <a:path w="10111" h="23387" extrusionOk="0">
                  <a:moveTo>
                    <a:pt x="1297" y="0"/>
                  </a:moveTo>
                  <a:cubicBezTo>
                    <a:pt x="1124" y="115"/>
                    <a:pt x="894" y="259"/>
                    <a:pt x="692" y="346"/>
                  </a:cubicBezTo>
                  <a:cubicBezTo>
                    <a:pt x="462" y="403"/>
                    <a:pt x="202" y="490"/>
                    <a:pt x="1" y="490"/>
                  </a:cubicBezTo>
                  <a:lnTo>
                    <a:pt x="5445" y="15612"/>
                  </a:lnTo>
                  <a:lnTo>
                    <a:pt x="7979" y="22698"/>
                  </a:lnTo>
                  <a:lnTo>
                    <a:pt x="7979" y="22727"/>
                  </a:lnTo>
                  <a:cubicBezTo>
                    <a:pt x="8153" y="23138"/>
                    <a:pt x="8538" y="23387"/>
                    <a:pt x="8939" y="23387"/>
                  </a:cubicBezTo>
                  <a:cubicBezTo>
                    <a:pt x="9071" y="23387"/>
                    <a:pt x="9205" y="23360"/>
                    <a:pt x="9333" y="23303"/>
                  </a:cubicBezTo>
                  <a:cubicBezTo>
                    <a:pt x="9852" y="23101"/>
                    <a:pt x="10111" y="22525"/>
                    <a:pt x="9909" y="22006"/>
                  </a:cubicBezTo>
                  <a:lnTo>
                    <a:pt x="5906" y="11781"/>
                  </a:lnTo>
                  <a:lnTo>
                    <a:pt x="129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55"/>
            <p:cNvSpPr/>
            <p:nvPr/>
          </p:nvSpPr>
          <p:spPr>
            <a:xfrm>
              <a:off x="3162613" y="2295250"/>
              <a:ext cx="131100" cy="117850"/>
            </a:xfrm>
            <a:custGeom>
              <a:avLst/>
              <a:gdLst/>
              <a:ahLst/>
              <a:cxnLst/>
              <a:rect l="l" t="t" r="r" b="b"/>
              <a:pathLst>
                <a:path w="5244" h="4714" extrusionOk="0">
                  <a:moveTo>
                    <a:pt x="2645" y="1"/>
                  </a:moveTo>
                  <a:cubicBezTo>
                    <a:pt x="2370" y="1"/>
                    <a:pt x="2090" y="43"/>
                    <a:pt x="1844" y="155"/>
                  </a:cubicBezTo>
                  <a:cubicBezTo>
                    <a:pt x="635" y="587"/>
                    <a:pt x="1" y="1969"/>
                    <a:pt x="491" y="3179"/>
                  </a:cubicBezTo>
                  <a:cubicBezTo>
                    <a:pt x="721" y="3813"/>
                    <a:pt x="1211" y="4274"/>
                    <a:pt x="1787" y="4533"/>
                  </a:cubicBezTo>
                  <a:cubicBezTo>
                    <a:pt x="2051" y="4653"/>
                    <a:pt x="2335" y="4713"/>
                    <a:pt x="2639" y="4713"/>
                  </a:cubicBezTo>
                  <a:cubicBezTo>
                    <a:pt x="2700" y="4713"/>
                    <a:pt x="2761" y="4711"/>
                    <a:pt x="2824" y="4706"/>
                  </a:cubicBezTo>
                  <a:cubicBezTo>
                    <a:pt x="3025" y="4706"/>
                    <a:pt x="3285" y="4619"/>
                    <a:pt x="3515" y="4562"/>
                  </a:cubicBezTo>
                  <a:cubicBezTo>
                    <a:pt x="3717" y="4475"/>
                    <a:pt x="3947" y="4389"/>
                    <a:pt x="4120" y="4245"/>
                  </a:cubicBezTo>
                  <a:cubicBezTo>
                    <a:pt x="4898" y="3611"/>
                    <a:pt x="5243" y="2546"/>
                    <a:pt x="4898" y="1537"/>
                  </a:cubicBezTo>
                  <a:cubicBezTo>
                    <a:pt x="4552" y="673"/>
                    <a:pt x="3745" y="97"/>
                    <a:pt x="2881" y="11"/>
                  </a:cubicBezTo>
                  <a:cubicBezTo>
                    <a:pt x="2804" y="4"/>
                    <a:pt x="2724" y="1"/>
                    <a:pt x="26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55"/>
            <p:cNvSpPr/>
            <p:nvPr/>
          </p:nvSpPr>
          <p:spPr>
            <a:xfrm>
              <a:off x="3206538" y="2295500"/>
              <a:ext cx="89325" cy="117250"/>
            </a:xfrm>
            <a:custGeom>
              <a:avLst/>
              <a:gdLst/>
              <a:ahLst/>
              <a:cxnLst/>
              <a:rect l="l" t="t" r="r" b="b"/>
              <a:pathLst>
                <a:path w="3573" h="4690" extrusionOk="0">
                  <a:moveTo>
                    <a:pt x="1124" y="1"/>
                  </a:moveTo>
                  <a:cubicBezTo>
                    <a:pt x="1124" y="1412"/>
                    <a:pt x="865" y="2795"/>
                    <a:pt x="260" y="4033"/>
                  </a:cubicBezTo>
                  <a:cubicBezTo>
                    <a:pt x="203" y="4177"/>
                    <a:pt x="87" y="4379"/>
                    <a:pt x="1" y="4523"/>
                  </a:cubicBezTo>
                  <a:cubicBezTo>
                    <a:pt x="294" y="4631"/>
                    <a:pt x="612" y="4689"/>
                    <a:pt x="932" y="4689"/>
                  </a:cubicBezTo>
                  <a:cubicBezTo>
                    <a:pt x="1210" y="4689"/>
                    <a:pt x="1490" y="4645"/>
                    <a:pt x="1758" y="4552"/>
                  </a:cubicBezTo>
                  <a:cubicBezTo>
                    <a:pt x="2968" y="4120"/>
                    <a:pt x="3573" y="2737"/>
                    <a:pt x="3112" y="1527"/>
                  </a:cubicBezTo>
                  <a:cubicBezTo>
                    <a:pt x="2795" y="663"/>
                    <a:pt x="1988" y="87"/>
                    <a:pt x="1124" y="1"/>
                  </a:cubicBez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55"/>
            <p:cNvSpPr/>
            <p:nvPr/>
          </p:nvSpPr>
          <p:spPr>
            <a:xfrm>
              <a:off x="3369288" y="2694450"/>
              <a:ext cx="116675" cy="290875"/>
            </a:xfrm>
            <a:custGeom>
              <a:avLst/>
              <a:gdLst/>
              <a:ahLst/>
              <a:cxnLst/>
              <a:rect l="l" t="t" r="r" b="b"/>
              <a:pathLst>
                <a:path w="4667" h="11635" extrusionOk="0">
                  <a:moveTo>
                    <a:pt x="462" y="0"/>
                  </a:moveTo>
                  <a:cubicBezTo>
                    <a:pt x="375" y="1296"/>
                    <a:pt x="231" y="2593"/>
                    <a:pt x="1" y="3860"/>
                  </a:cubicBezTo>
                  <a:lnTo>
                    <a:pt x="2535" y="10946"/>
                  </a:lnTo>
                  <a:lnTo>
                    <a:pt x="2535" y="10975"/>
                  </a:lnTo>
                  <a:cubicBezTo>
                    <a:pt x="2709" y="11386"/>
                    <a:pt x="3077" y="11635"/>
                    <a:pt x="3482" y="11635"/>
                  </a:cubicBezTo>
                  <a:cubicBezTo>
                    <a:pt x="3616" y="11635"/>
                    <a:pt x="3753" y="11608"/>
                    <a:pt x="3889" y="11551"/>
                  </a:cubicBezTo>
                  <a:cubicBezTo>
                    <a:pt x="4408" y="11349"/>
                    <a:pt x="4667" y="10773"/>
                    <a:pt x="4465" y="10226"/>
                  </a:cubicBezTo>
                  <a:lnTo>
                    <a:pt x="462" y="0"/>
                  </a:ln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55"/>
            <p:cNvSpPr/>
            <p:nvPr/>
          </p:nvSpPr>
          <p:spPr>
            <a:xfrm>
              <a:off x="3156863" y="2290225"/>
              <a:ext cx="332000" cy="700200"/>
            </a:xfrm>
            <a:custGeom>
              <a:avLst/>
              <a:gdLst/>
              <a:ahLst/>
              <a:cxnLst/>
              <a:rect l="l" t="t" r="r" b="b"/>
              <a:pathLst>
                <a:path w="13280" h="28008" extrusionOk="0">
                  <a:moveTo>
                    <a:pt x="3054" y="442"/>
                  </a:moveTo>
                  <a:cubicBezTo>
                    <a:pt x="3428" y="471"/>
                    <a:pt x="3831" y="615"/>
                    <a:pt x="4148" y="874"/>
                  </a:cubicBezTo>
                  <a:cubicBezTo>
                    <a:pt x="4494" y="1105"/>
                    <a:pt x="4724" y="1450"/>
                    <a:pt x="4868" y="1825"/>
                  </a:cubicBezTo>
                  <a:cubicBezTo>
                    <a:pt x="5099" y="2372"/>
                    <a:pt x="5070" y="2948"/>
                    <a:pt x="4811" y="3495"/>
                  </a:cubicBezTo>
                  <a:cubicBezTo>
                    <a:pt x="4696" y="3755"/>
                    <a:pt x="4551" y="3956"/>
                    <a:pt x="4379" y="4129"/>
                  </a:cubicBezTo>
                  <a:cubicBezTo>
                    <a:pt x="4263" y="4244"/>
                    <a:pt x="4177" y="4331"/>
                    <a:pt x="4062" y="4388"/>
                  </a:cubicBezTo>
                  <a:cubicBezTo>
                    <a:pt x="3918" y="4504"/>
                    <a:pt x="3774" y="4561"/>
                    <a:pt x="3630" y="4619"/>
                  </a:cubicBezTo>
                  <a:cubicBezTo>
                    <a:pt x="3486" y="4676"/>
                    <a:pt x="3313" y="4705"/>
                    <a:pt x="3169" y="4705"/>
                  </a:cubicBezTo>
                  <a:lnTo>
                    <a:pt x="2766" y="4734"/>
                  </a:lnTo>
                  <a:cubicBezTo>
                    <a:pt x="2535" y="4734"/>
                    <a:pt x="2305" y="4648"/>
                    <a:pt x="2074" y="4590"/>
                  </a:cubicBezTo>
                  <a:cubicBezTo>
                    <a:pt x="1527" y="4360"/>
                    <a:pt x="1095" y="3899"/>
                    <a:pt x="893" y="3351"/>
                  </a:cubicBezTo>
                  <a:cubicBezTo>
                    <a:pt x="663" y="2804"/>
                    <a:pt x="692" y="2228"/>
                    <a:pt x="922" y="1710"/>
                  </a:cubicBezTo>
                  <a:cubicBezTo>
                    <a:pt x="1181" y="1162"/>
                    <a:pt x="1613" y="759"/>
                    <a:pt x="2103" y="586"/>
                  </a:cubicBezTo>
                  <a:cubicBezTo>
                    <a:pt x="2362" y="471"/>
                    <a:pt x="2622" y="442"/>
                    <a:pt x="2852" y="442"/>
                  </a:cubicBezTo>
                  <a:close/>
                  <a:moveTo>
                    <a:pt x="4235" y="4705"/>
                  </a:moveTo>
                  <a:lnTo>
                    <a:pt x="12761" y="26452"/>
                  </a:lnTo>
                  <a:cubicBezTo>
                    <a:pt x="12847" y="26683"/>
                    <a:pt x="12847" y="26913"/>
                    <a:pt x="12761" y="27115"/>
                  </a:cubicBezTo>
                  <a:cubicBezTo>
                    <a:pt x="12703" y="27288"/>
                    <a:pt x="12530" y="27460"/>
                    <a:pt x="12300" y="27547"/>
                  </a:cubicBezTo>
                  <a:cubicBezTo>
                    <a:pt x="12195" y="27589"/>
                    <a:pt x="12089" y="27609"/>
                    <a:pt x="11986" y="27609"/>
                  </a:cubicBezTo>
                  <a:cubicBezTo>
                    <a:pt x="11663" y="27609"/>
                    <a:pt x="11372" y="27413"/>
                    <a:pt x="11263" y="27086"/>
                  </a:cubicBezTo>
                  <a:lnTo>
                    <a:pt x="3342" y="5080"/>
                  </a:lnTo>
                  <a:cubicBezTo>
                    <a:pt x="3486" y="5051"/>
                    <a:pt x="3659" y="4993"/>
                    <a:pt x="3803" y="4936"/>
                  </a:cubicBezTo>
                  <a:lnTo>
                    <a:pt x="4235" y="4705"/>
                  </a:lnTo>
                  <a:close/>
                  <a:moveTo>
                    <a:pt x="2818" y="0"/>
                  </a:moveTo>
                  <a:cubicBezTo>
                    <a:pt x="2522" y="0"/>
                    <a:pt x="2249" y="42"/>
                    <a:pt x="1959" y="154"/>
                  </a:cubicBezTo>
                  <a:cubicBezTo>
                    <a:pt x="634" y="644"/>
                    <a:pt x="0" y="2142"/>
                    <a:pt x="490" y="3467"/>
                  </a:cubicBezTo>
                  <a:cubicBezTo>
                    <a:pt x="749" y="4100"/>
                    <a:pt x="1239" y="4648"/>
                    <a:pt x="1902" y="4936"/>
                  </a:cubicBezTo>
                  <a:cubicBezTo>
                    <a:pt x="2218" y="5080"/>
                    <a:pt x="2535" y="5137"/>
                    <a:pt x="2881" y="5137"/>
                  </a:cubicBezTo>
                  <a:lnTo>
                    <a:pt x="10831" y="27230"/>
                  </a:lnTo>
                  <a:lnTo>
                    <a:pt x="10831" y="27259"/>
                  </a:lnTo>
                  <a:cubicBezTo>
                    <a:pt x="11004" y="27720"/>
                    <a:pt x="11464" y="28008"/>
                    <a:pt x="11983" y="28008"/>
                  </a:cubicBezTo>
                  <a:cubicBezTo>
                    <a:pt x="12127" y="28008"/>
                    <a:pt x="12271" y="27979"/>
                    <a:pt x="12415" y="27950"/>
                  </a:cubicBezTo>
                  <a:cubicBezTo>
                    <a:pt x="12703" y="27835"/>
                    <a:pt x="12933" y="27576"/>
                    <a:pt x="13106" y="27288"/>
                  </a:cubicBezTo>
                  <a:cubicBezTo>
                    <a:pt x="13279" y="26971"/>
                    <a:pt x="13279" y="26654"/>
                    <a:pt x="13135" y="26337"/>
                  </a:cubicBezTo>
                  <a:lnTo>
                    <a:pt x="4551" y="4475"/>
                  </a:lnTo>
                  <a:cubicBezTo>
                    <a:pt x="4840" y="4244"/>
                    <a:pt x="5070" y="3927"/>
                    <a:pt x="5214" y="3611"/>
                  </a:cubicBezTo>
                  <a:cubicBezTo>
                    <a:pt x="5358" y="3294"/>
                    <a:pt x="5416" y="2919"/>
                    <a:pt x="5416" y="2574"/>
                  </a:cubicBezTo>
                  <a:cubicBezTo>
                    <a:pt x="5416" y="2257"/>
                    <a:pt x="5358" y="1940"/>
                    <a:pt x="5243" y="1652"/>
                  </a:cubicBezTo>
                  <a:cubicBezTo>
                    <a:pt x="4897" y="730"/>
                    <a:pt x="4062" y="97"/>
                    <a:pt x="3082" y="10"/>
                  </a:cubicBezTo>
                  <a:cubicBezTo>
                    <a:pt x="2992" y="4"/>
                    <a:pt x="2904" y="0"/>
                    <a:pt x="28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55" name="Google Shape;2155;p55"/>
          <p:cNvSpPr/>
          <p:nvPr/>
        </p:nvSpPr>
        <p:spPr>
          <a:xfrm>
            <a:off x="7791242" y="2488293"/>
            <a:ext cx="166553" cy="166917"/>
          </a:xfrm>
          <a:custGeom>
            <a:avLst/>
            <a:gdLst/>
            <a:ahLst/>
            <a:cxnLst/>
            <a:rect l="l" t="t" r="r" b="b"/>
            <a:pathLst>
              <a:path w="5495" h="5507" extrusionOk="0">
                <a:moveTo>
                  <a:pt x="3214" y="0"/>
                </a:moveTo>
                <a:cubicBezTo>
                  <a:pt x="3142" y="0"/>
                  <a:pt x="3070" y="26"/>
                  <a:pt x="3017" y="79"/>
                </a:cubicBezTo>
                <a:lnTo>
                  <a:pt x="2067" y="1173"/>
                </a:lnTo>
                <a:cubicBezTo>
                  <a:pt x="2009" y="1231"/>
                  <a:pt x="1923" y="1260"/>
                  <a:pt x="1808" y="1260"/>
                </a:cubicBezTo>
                <a:lnTo>
                  <a:pt x="367" y="1116"/>
                </a:lnTo>
                <a:cubicBezTo>
                  <a:pt x="357" y="1114"/>
                  <a:pt x="347" y="1114"/>
                  <a:pt x="336" y="1114"/>
                </a:cubicBezTo>
                <a:cubicBezTo>
                  <a:pt x="149" y="1114"/>
                  <a:pt x="0" y="1357"/>
                  <a:pt x="137" y="1548"/>
                </a:cubicBezTo>
                <a:lnTo>
                  <a:pt x="886" y="2786"/>
                </a:lnTo>
                <a:cubicBezTo>
                  <a:pt x="915" y="2844"/>
                  <a:pt x="915" y="2959"/>
                  <a:pt x="886" y="3046"/>
                </a:cubicBezTo>
                <a:lnTo>
                  <a:pt x="310" y="4342"/>
                </a:lnTo>
                <a:cubicBezTo>
                  <a:pt x="207" y="4522"/>
                  <a:pt x="380" y="4725"/>
                  <a:pt x="562" y="4725"/>
                </a:cubicBezTo>
                <a:cubicBezTo>
                  <a:pt x="583" y="4725"/>
                  <a:pt x="605" y="4722"/>
                  <a:pt x="627" y="4716"/>
                </a:cubicBezTo>
                <a:lnTo>
                  <a:pt x="2038" y="4400"/>
                </a:lnTo>
                <a:cubicBezTo>
                  <a:pt x="2052" y="4392"/>
                  <a:pt x="2070" y="4389"/>
                  <a:pt x="2091" y="4389"/>
                </a:cubicBezTo>
                <a:cubicBezTo>
                  <a:pt x="2151" y="4389"/>
                  <a:pt x="2232" y="4421"/>
                  <a:pt x="2297" y="4486"/>
                </a:cubicBezTo>
                <a:lnTo>
                  <a:pt x="3363" y="5436"/>
                </a:lnTo>
                <a:cubicBezTo>
                  <a:pt x="3421" y="5484"/>
                  <a:pt x="3488" y="5507"/>
                  <a:pt x="3553" y="5507"/>
                </a:cubicBezTo>
                <a:cubicBezTo>
                  <a:pt x="3683" y="5507"/>
                  <a:pt x="3805" y="5417"/>
                  <a:pt x="3824" y="5264"/>
                </a:cubicBezTo>
                <a:lnTo>
                  <a:pt x="3939" y="3823"/>
                </a:lnTo>
                <a:cubicBezTo>
                  <a:pt x="3939" y="3708"/>
                  <a:pt x="4025" y="3651"/>
                  <a:pt x="4083" y="3622"/>
                </a:cubicBezTo>
                <a:lnTo>
                  <a:pt x="5350" y="2902"/>
                </a:lnTo>
                <a:cubicBezTo>
                  <a:pt x="5494" y="2815"/>
                  <a:pt x="5494" y="2498"/>
                  <a:pt x="5264" y="2412"/>
                </a:cubicBezTo>
                <a:lnTo>
                  <a:pt x="3939" y="1836"/>
                </a:lnTo>
                <a:cubicBezTo>
                  <a:pt x="3881" y="1807"/>
                  <a:pt x="3795" y="1750"/>
                  <a:pt x="3766" y="1634"/>
                </a:cubicBezTo>
                <a:lnTo>
                  <a:pt x="3478" y="223"/>
                </a:lnTo>
                <a:cubicBezTo>
                  <a:pt x="3460" y="77"/>
                  <a:pt x="3338" y="0"/>
                  <a:pt x="3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55"/>
          <p:cNvSpPr/>
          <p:nvPr/>
        </p:nvSpPr>
        <p:spPr>
          <a:xfrm>
            <a:off x="4556693" y="1446650"/>
            <a:ext cx="147579" cy="146215"/>
          </a:xfrm>
          <a:custGeom>
            <a:avLst/>
            <a:gdLst/>
            <a:ahLst/>
            <a:cxnLst/>
            <a:rect l="l" t="t" r="r" b="b"/>
            <a:pathLst>
              <a:path w="4869" h="4824" extrusionOk="0">
                <a:moveTo>
                  <a:pt x="3261" y="1"/>
                </a:moveTo>
                <a:cubicBezTo>
                  <a:pt x="3209" y="1"/>
                  <a:pt x="3156" y="21"/>
                  <a:pt x="3111" y="65"/>
                </a:cubicBezTo>
                <a:lnTo>
                  <a:pt x="2132" y="843"/>
                </a:lnTo>
                <a:cubicBezTo>
                  <a:pt x="2069" y="885"/>
                  <a:pt x="2021" y="912"/>
                  <a:pt x="1966" y="912"/>
                </a:cubicBezTo>
                <a:cubicBezTo>
                  <a:pt x="1946" y="912"/>
                  <a:pt x="1925" y="908"/>
                  <a:pt x="1902" y="901"/>
                </a:cubicBezTo>
                <a:lnTo>
                  <a:pt x="721" y="526"/>
                </a:lnTo>
                <a:cubicBezTo>
                  <a:pt x="700" y="519"/>
                  <a:pt x="679" y="516"/>
                  <a:pt x="659" y="516"/>
                </a:cubicBezTo>
                <a:cubicBezTo>
                  <a:pt x="510" y="516"/>
                  <a:pt x="382" y="691"/>
                  <a:pt x="432" y="843"/>
                </a:cubicBezTo>
                <a:lnTo>
                  <a:pt x="865" y="2053"/>
                </a:lnTo>
                <a:cubicBezTo>
                  <a:pt x="893" y="2110"/>
                  <a:pt x="893" y="2197"/>
                  <a:pt x="836" y="2254"/>
                </a:cubicBezTo>
                <a:lnTo>
                  <a:pt x="116" y="3291"/>
                </a:lnTo>
                <a:cubicBezTo>
                  <a:pt x="0" y="3493"/>
                  <a:pt x="116" y="3695"/>
                  <a:pt x="317" y="3695"/>
                </a:cubicBezTo>
                <a:lnTo>
                  <a:pt x="1585" y="3637"/>
                </a:lnTo>
                <a:cubicBezTo>
                  <a:pt x="1671" y="3637"/>
                  <a:pt x="1729" y="3666"/>
                  <a:pt x="1815" y="3723"/>
                </a:cubicBezTo>
                <a:lnTo>
                  <a:pt x="2564" y="4732"/>
                </a:lnTo>
                <a:cubicBezTo>
                  <a:pt x="2614" y="4794"/>
                  <a:pt x="2685" y="4824"/>
                  <a:pt x="2757" y="4824"/>
                </a:cubicBezTo>
                <a:cubicBezTo>
                  <a:pt x="2852" y="4824"/>
                  <a:pt x="2947" y="4772"/>
                  <a:pt x="2996" y="4674"/>
                </a:cubicBezTo>
                <a:lnTo>
                  <a:pt x="3313" y="3435"/>
                </a:lnTo>
                <a:cubicBezTo>
                  <a:pt x="3342" y="3378"/>
                  <a:pt x="3399" y="3291"/>
                  <a:pt x="3457" y="3263"/>
                </a:cubicBezTo>
                <a:lnTo>
                  <a:pt x="4638" y="2830"/>
                </a:lnTo>
                <a:cubicBezTo>
                  <a:pt x="4840" y="2773"/>
                  <a:pt x="4868" y="2514"/>
                  <a:pt x="4696" y="2398"/>
                </a:cubicBezTo>
                <a:lnTo>
                  <a:pt x="3630" y="1707"/>
                </a:lnTo>
                <a:cubicBezTo>
                  <a:pt x="3572" y="1678"/>
                  <a:pt x="3543" y="1621"/>
                  <a:pt x="3543" y="1506"/>
                </a:cubicBezTo>
                <a:lnTo>
                  <a:pt x="3486" y="238"/>
                </a:lnTo>
                <a:cubicBezTo>
                  <a:pt x="3486" y="99"/>
                  <a:pt x="3376" y="1"/>
                  <a:pt x="3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55"/>
          <p:cNvSpPr/>
          <p:nvPr/>
        </p:nvSpPr>
        <p:spPr>
          <a:xfrm>
            <a:off x="969265" y="2434591"/>
            <a:ext cx="147367" cy="147610"/>
          </a:xfrm>
          <a:custGeom>
            <a:avLst/>
            <a:gdLst/>
            <a:ahLst/>
            <a:cxnLst/>
            <a:rect l="l" t="t" r="r" b="b"/>
            <a:pathLst>
              <a:path w="4862" h="4870" extrusionOk="0">
                <a:moveTo>
                  <a:pt x="2866" y="0"/>
                </a:moveTo>
                <a:cubicBezTo>
                  <a:pt x="2797" y="0"/>
                  <a:pt x="2727" y="26"/>
                  <a:pt x="2672" y="80"/>
                </a:cubicBezTo>
                <a:lnTo>
                  <a:pt x="1837" y="1031"/>
                </a:lnTo>
                <a:cubicBezTo>
                  <a:pt x="1808" y="1088"/>
                  <a:pt x="1693" y="1088"/>
                  <a:pt x="1635" y="1088"/>
                </a:cubicBezTo>
                <a:lnTo>
                  <a:pt x="368" y="944"/>
                </a:lnTo>
                <a:cubicBezTo>
                  <a:pt x="355" y="943"/>
                  <a:pt x="342" y="942"/>
                  <a:pt x="329" y="942"/>
                </a:cubicBezTo>
                <a:cubicBezTo>
                  <a:pt x="122" y="942"/>
                  <a:pt x="0" y="1156"/>
                  <a:pt x="109" y="1319"/>
                </a:cubicBezTo>
                <a:lnTo>
                  <a:pt x="771" y="2385"/>
                </a:lnTo>
                <a:cubicBezTo>
                  <a:pt x="800" y="2471"/>
                  <a:pt x="800" y="2529"/>
                  <a:pt x="771" y="2615"/>
                </a:cubicBezTo>
                <a:lnTo>
                  <a:pt x="224" y="3767"/>
                </a:lnTo>
                <a:cubicBezTo>
                  <a:pt x="147" y="3922"/>
                  <a:pt x="253" y="4122"/>
                  <a:pt x="441" y="4122"/>
                </a:cubicBezTo>
                <a:cubicBezTo>
                  <a:pt x="464" y="4122"/>
                  <a:pt x="487" y="4119"/>
                  <a:pt x="512" y="4113"/>
                </a:cubicBezTo>
                <a:lnTo>
                  <a:pt x="1722" y="3882"/>
                </a:lnTo>
                <a:cubicBezTo>
                  <a:pt x="1808" y="3882"/>
                  <a:pt x="1866" y="3882"/>
                  <a:pt x="1952" y="3940"/>
                </a:cubicBezTo>
                <a:lnTo>
                  <a:pt x="2845" y="4804"/>
                </a:lnTo>
                <a:cubicBezTo>
                  <a:pt x="2891" y="4850"/>
                  <a:pt x="2948" y="4869"/>
                  <a:pt x="3005" y="4869"/>
                </a:cubicBezTo>
                <a:cubicBezTo>
                  <a:pt x="3127" y="4869"/>
                  <a:pt x="3248" y="4778"/>
                  <a:pt x="3248" y="4660"/>
                </a:cubicBezTo>
                <a:lnTo>
                  <a:pt x="3392" y="3393"/>
                </a:lnTo>
                <a:cubicBezTo>
                  <a:pt x="3392" y="3335"/>
                  <a:pt x="3450" y="3249"/>
                  <a:pt x="3507" y="3220"/>
                </a:cubicBezTo>
                <a:lnTo>
                  <a:pt x="4602" y="2615"/>
                </a:lnTo>
                <a:cubicBezTo>
                  <a:pt x="4861" y="2413"/>
                  <a:pt x="4832" y="2183"/>
                  <a:pt x="4660" y="2097"/>
                </a:cubicBezTo>
                <a:lnTo>
                  <a:pt x="3507" y="1607"/>
                </a:lnTo>
                <a:cubicBezTo>
                  <a:pt x="3421" y="1578"/>
                  <a:pt x="3363" y="1492"/>
                  <a:pt x="3363" y="1434"/>
                </a:cubicBezTo>
                <a:lnTo>
                  <a:pt x="3104" y="195"/>
                </a:lnTo>
                <a:cubicBezTo>
                  <a:pt x="3086" y="70"/>
                  <a:pt x="2979" y="0"/>
                  <a:pt x="28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58" name="Google Shape;2158;p55"/>
          <p:cNvGrpSpPr/>
          <p:nvPr/>
        </p:nvGrpSpPr>
        <p:grpSpPr>
          <a:xfrm>
            <a:off x="1522783" y="2884474"/>
            <a:ext cx="438920" cy="183908"/>
            <a:chOff x="4667833" y="2949437"/>
            <a:chExt cx="438920" cy="183908"/>
          </a:xfrm>
        </p:grpSpPr>
        <p:sp>
          <p:nvSpPr>
            <p:cNvPr id="2159" name="Google Shape;2159;p55"/>
            <p:cNvSpPr/>
            <p:nvPr/>
          </p:nvSpPr>
          <p:spPr>
            <a:xfrm>
              <a:off x="4673103" y="2956804"/>
              <a:ext cx="428347" cy="169168"/>
            </a:xfrm>
            <a:custGeom>
              <a:avLst/>
              <a:gdLst/>
              <a:ahLst/>
              <a:cxnLst/>
              <a:rect l="l" t="t" r="r" b="b"/>
              <a:pathLst>
                <a:path w="12235" h="4832" extrusionOk="0">
                  <a:moveTo>
                    <a:pt x="4901" y="1"/>
                  </a:moveTo>
                  <a:cubicBezTo>
                    <a:pt x="2740" y="1"/>
                    <a:pt x="2391" y="2844"/>
                    <a:pt x="2391" y="2844"/>
                  </a:cubicBezTo>
                  <a:cubicBezTo>
                    <a:pt x="2391" y="2844"/>
                    <a:pt x="2176" y="2808"/>
                    <a:pt x="1878" y="2808"/>
                  </a:cubicBezTo>
                  <a:cubicBezTo>
                    <a:pt x="1380" y="2808"/>
                    <a:pt x="649" y="2909"/>
                    <a:pt x="288" y="3449"/>
                  </a:cubicBezTo>
                  <a:cubicBezTo>
                    <a:pt x="0" y="3939"/>
                    <a:pt x="0" y="4256"/>
                    <a:pt x="144" y="4429"/>
                  </a:cubicBezTo>
                  <a:cubicBezTo>
                    <a:pt x="404" y="4832"/>
                    <a:pt x="1181" y="4832"/>
                    <a:pt x="1239" y="4832"/>
                  </a:cubicBezTo>
                  <a:lnTo>
                    <a:pt x="10658" y="4832"/>
                  </a:lnTo>
                  <a:cubicBezTo>
                    <a:pt x="12235" y="4565"/>
                    <a:pt x="11555" y="3281"/>
                    <a:pt x="10460" y="3281"/>
                  </a:cubicBezTo>
                  <a:cubicBezTo>
                    <a:pt x="10374" y="3281"/>
                    <a:pt x="10287" y="3289"/>
                    <a:pt x="10197" y="3305"/>
                  </a:cubicBezTo>
                  <a:cubicBezTo>
                    <a:pt x="10024" y="3363"/>
                    <a:pt x="9304" y="3536"/>
                    <a:pt x="9218" y="3737"/>
                  </a:cubicBezTo>
                  <a:cubicBezTo>
                    <a:pt x="9218" y="3737"/>
                    <a:pt x="9794" y="1779"/>
                    <a:pt x="8786" y="1375"/>
                  </a:cubicBezTo>
                  <a:cubicBezTo>
                    <a:pt x="8674" y="1330"/>
                    <a:pt x="8560" y="1311"/>
                    <a:pt x="8445" y="1311"/>
                  </a:cubicBezTo>
                  <a:cubicBezTo>
                    <a:pt x="7530" y="1311"/>
                    <a:pt x="6597" y="2585"/>
                    <a:pt x="6597" y="2585"/>
                  </a:cubicBezTo>
                  <a:cubicBezTo>
                    <a:pt x="6712" y="1548"/>
                    <a:pt x="6510" y="943"/>
                    <a:pt x="6280" y="569"/>
                  </a:cubicBezTo>
                  <a:cubicBezTo>
                    <a:pt x="5905" y="50"/>
                    <a:pt x="5416" y="50"/>
                    <a:pt x="5416" y="50"/>
                  </a:cubicBezTo>
                  <a:cubicBezTo>
                    <a:pt x="5234" y="16"/>
                    <a:pt x="5063" y="1"/>
                    <a:pt x="49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60" name="Google Shape;2160;p55"/>
            <p:cNvGrpSpPr/>
            <p:nvPr/>
          </p:nvGrpSpPr>
          <p:grpSpPr>
            <a:xfrm>
              <a:off x="4667833" y="2949437"/>
              <a:ext cx="438920" cy="183908"/>
              <a:chOff x="3910642" y="4229199"/>
              <a:chExt cx="313425" cy="131325"/>
            </a:xfrm>
          </p:grpSpPr>
          <p:sp>
            <p:nvSpPr>
              <p:cNvPr id="2161" name="Google Shape;2161;p55"/>
              <p:cNvSpPr/>
              <p:nvPr/>
            </p:nvSpPr>
            <p:spPr>
              <a:xfrm>
                <a:off x="3921442" y="4248149"/>
                <a:ext cx="302625" cy="107325"/>
              </a:xfrm>
              <a:custGeom>
                <a:avLst/>
                <a:gdLst/>
                <a:ahLst/>
                <a:cxnLst/>
                <a:rect l="l" t="t" r="r" b="b"/>
                <a:pathLst>
                  <a:path w="12105" h="4293" extrusionOk="0">
                    <a:moveTo>
                      <a:pt x="6136" y="1"/>
                    </a:moveTo>
                    <a:cubicBezTo>
                      <a:pt x="5646" y="721"/>
                      <a:pt x="5099" y="1384"/>
                      <a:pt x="4436" y="1902"/>
                    </a:cubicBezTo>
                    <a:cubicBezTo>
                      <a:pt x="3169" y="2939"/>
                      <a:pt x="1642" y="3573"/>
                      <a:pt x="0" y="3890"/>
                    </a:cubicBezTo>
                    <a:cubicBezTo>
                      <a:pt x="260" y="4293"/>
                      <a:pt x="1037" y="4293"/>
                      <a:pt x="1095" y="4293"/>
                    </a:cubicBezTo>
                    <a:lnTo>
                      <a:pt x="10514" y="4293"/>
                    </a:lnTo>
                    <a:cubicBezTo>
                      <a:pt x="12105" y="4023"/>
                      <a:pt x="11399" y="2718"/>
                      <a:pt x="10286" y="2718"/>
                    </a:cubicBezTo>
                    <a:cubicBezTo>
                      <a:pt x="10210" y="2718"/>
                      <a:pt x="10132" y="2725"/>
                      <a:pt x="10053" y="2737"/>
                    </a:cubicBezTo>
                    <a:cubicBezTo>
                      <a:pt x="9880" y="2766"/>
                      <a:pt x="9160" y="2968"/>
                      <a:pt x="9074" y="3169"/>
                    </a:cubicBezTo>
                    <a:cubicBezTo>
                      <a:pt x="9074" y="3169"/>
                      <a:pt x="9650" y="1182"/>
                      <a:pt x="8642" y="807"/>
                    </a:cubicBezTo>
                    <a:cubicBezTo>
                      <a:pt x="8530" y="763"/>
                      <a:pt x="8416" y="743"/>
                      <a:pt x="8301" y="743"/>
                    </a:cubicBezTo>
                    <a:cubicBezTo>
                      <a:pt x="7386" y="743"/>
                      <a:pt x="6453" y="2017"/>
                      <a:pt x="6453" y="2017"/>
                    </a:cubicBezTo>
                    <a:cubicBezTo>
                      <a:pt x="6568" y="980"/>
                      <a:pt x="6366" y="375"/>
                      <a:pt x="61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55"/>
              <p:cNvSpPr/>
              <p:nvPr/>
            </p:nvSpPr>
            <p:spPr>
              <a:xfrm>
                <a:off x="3910642" y="4229199"/>
                <a:ext cx="302475" cy="131325"/>
              </a:xfrm>
              <a:custGeom>
                <a:avLst/>
                <a:gdLst/>
                <a:ahLst/>
                <a:cxnLst/>
                <a:rect l="l" t="t" r="r" b="b"/>
                <a:pathLst>
                  <a:path w="12099" h="5253" extrusionOk="0">
                    <a:moveTo>
                      <a:pt x="5151" y="542"/>
                    </a:moveTo>
                    <a:cubicBezTo>
                      <a:pt x="5301" y="542"/>
                      <a:pt x="5456" y="557"/>
                      <a:pt x="5617" y="586"/>
                    </a:cubicBezTo>
                    <a:lnTo>
                      <a:pt x="5675" y="586"/>
                    </a:lnTo>
                    <a:cubicBezTo>
                      <a:pt x="5675" y="586"/>
                      <a:pt x="6049" y="586"/>
                      <a:pt x="6337" y="1018"/>
                    </a:cubicBezTo>
                    <a:cubicBezTo>
                      <a:pt x="6625" y="1393"/>
                      <a:pt x="6712" y="2026"/>
                      <a:pt x="6625" y="2890"/>
                    </a:cubicBezTo>
                    <a:cubicBezTo>
                      <a:pt x="6625" y="2977"/>
                      <a:pt x="6712" y="3063"/>
                      <a:pt x="6769" y="3092"/>
                    </a:cubicBezTo>
                    <a:cubicBezTo>
                      <a:pt x="6803" y="3109"/>
                      <a:pt x="6834" y="3116"/>
                      <a:pt x="6863" y="3116"/>
                    </a:cubicBezTo>
                    <a:cubicBezTo>
                      <a:pt x="6933" y="3116"/>
                      <a:pt x="6988" y="3075"/>
                      <a:pt x="7029" y="3035"/>
                    </a:cubicBezTo>
                    <a:cubicBezTo>
                      <a:pt x="7308" y="2679"/>
                      <a:pt x="8078" y="1832"/>
                      <a:pt x="8750" y="1832"/>
                    </a:cubicBezTo>
                    <a:cubicBezTo>
                      <a:pt x="8841" y="1832"/>
                      <a:pt x="8930" y="1848"/>
                      <a:pt x="9016" y="1882"/>
                    </a:cubicBezTo>
                    <a:cubicBezTo>
                      <a:pt x="9765" y="2170"/>
                      <a:pt x="9419" y="3783"/>
                      <a:pt x="9333" y="4014"/>
                    </a:cubicBezTo>
                    <a:cubicBezTo>
                      <a:pt x="9304" y="4100"/>
                      <a:pt x="9362" y="4215"/>
                      <a:pt x="9477" y="4244"/>
                    </a:cubicBezTo>
                    <a:cubicBezTo>
                      <a:pt x="9592" y="4244"/>
                      <a:pt x="9707" y="4215"/>
                      <a:pt x="9736" y="4100"/>
                    </a:cubicBezTo>
                    <a:cubicBezTo>
                      <a:pt x="9794" y="4014"/>
                      <a:pt x="10283" y="3812"/>
                      <a:pt x="10514" y="3783"/>
                    </a:cubicBezTo>
                    <a:cubicBezTo>
                      <a:pt x="10613" y="3760"/>
                      <a:pt x="10706" y="3750"/>
                      <a:pt x="10793" y="3750"/>
                    </a:cubicBezTo>
                    <a:cubicBezTo>
                      <a:pt x="11136" y="3750"/>
                      <a:pt x="11384" y="3911"/>
                      <a:pt x="11522" y="4071"/>
                    </a:cubicBezTo>
                    <a:cubicBezTo>
                      <a:pt x="11637" y="4215"/>
                      <a:pt x="11666" y="4359"/>
                      <a:pt x="11637" y="4504"/>
                    </a:cubicBezTo>
                    <a:cubicBezTo>
                      <a:pt x="11580" y="4676"/>
                      <a:pt x="11320" y="4820"/>
                      <a:pt x="10917" y="4907"/>
                    </a:cubicBezTo>
                    <a:lnTo>
                      <a:pt x="1527" y="4907"/>
                    </a:lnTo>
                    <a:cubicBezTo>
                      <a:pt x="1354" y="4907"/>
                      <a:pt x="807" y="4820"/>
                      <a:pt x="634" y="4590"/>
                    </a:cubicBezTo>
                    <a:cubicBezTo>
                      <a:pt x="490" y="4359"/>
                      <a:pt x="634" y="4043"/>
                      <a:pt x="778" y="3812"/>
                    </a:cubicBezTo>
                    <a:cubicBezTo>
                      <a:pt x="1095" y="3323"/>
                      <a:pt x="1729" y="3236"/>
                      <a:pt x="2161" y="3236"/>
                    </a:cubicBezTo>
                    <a:cubicBezTo>
                      <a:pt x="2420" y="3236"/>
                      <a:pt x="2650" y="3294"/>
                      <a:pt x="2593" y="3380"/>
                    </a:cubicBezTo>
                    <a:cubicBezTo>
                      <a:pt x="2650" y="3380"/>
                      <a:pt x="2708" y="3380"/>
                      <a:pt x="2737" y="3351"/>
                    </a:cubicBezTo>
                    <a:cubicBezTo>
                      <a:pt x="2794" y="3323"/>
                      <a:pt x="2823" y="3265"/>
                      <a:pt x="2823" y="3207"/>
                    </a:cubicBezTo>
                    <a:cubicBezTo>
                      <a:pt x="2823" y="3207"/>
                      <a:pt x="3025" y="1623"/>
                      <a:pt x="4004" y="903"/>
                    </a:cubicBezTo>
                    <a:cubicBezTo>
                      <a:pt x="4326" y="667"/>
                      <a:pt x="4713" y="542"/>
                      <a:pt x="5151" y="542"/>
                    </a:cubicBezTo>
                    <a:close/>
                    <a:moveTo>
                      <a:pt x="5233" y="0"/>
                    </a:moveTo>
                    <a:cubicBezTo>
                      <a:pt x="4696" y="0"/>
                      <a:pt x="4206" y="157"/>
                      <a:pt x="3803" y="471"/>
                    </a:cubicBezTo>
                    <a:cubicBezTo>
                      <a:pt x="2881" y="1162"/>
                      <a:pt x="2593" y="2372"/>
                      <a:pt x="2478" y="2862"/>
                    </a:cubicBezTo>
                    <a:cubicBezTo>
                      <a:pt x="2364" y="2840"/>
                      <a:pt x="2210" y="2824"/>
                      <a:pt x="2035" y="2824"/>
                    </a:cubicBezTo>
                    <a:cubicBezTo>
                      <a:pt x="1501" y="2824"/>
                      <a:pt x="773" y="2974"/>
                      <a:pt x="404" y="3582"/>
                    </a:cubicBezTo>
                    <a:cubicBezTo>
                      <a:pt x="0" y="4187"/>
                      <a:pt x="116" y="4532"/>
                      <a:pt x="260" y="4763"/>
                    </a:cubicBezTo>
                    <a:cubicBezTo>
                      <a:pt x="576" y="5252"/>
                      <a:pt x="1412" y="5252"/>
                      <a:pt x="1527" y="5252"/>
                    </a:cubicBezTo>
                    <a:lnTo>
                      <a:pt x="10946" y="5252"/>
                    </a:lnTo>
                    <a:cubicBezTo>
                      <a:pt x="11666" y="5108"/>
                      <a:pt x="11925" y="4820"/>
                      <a:pt x="12012" y="4590"/>
                    </a:cubicBezTo>
                    <a:cubicBezTo>
                      <a:pt x="12098" y="4302"/>
                      <a:pt x="12041" y="4014"/>
                      <a:pt x="11810" y="3755"/>
                    </a:cubicBezTo>
                    <a:cubicBezTo>
                      <a:pt x="11581" y="3457"/>
                      <a:pt x="11171" y="3287"/>
                      <a:pt x="10767" y="3287"/>
                    </a:cubicBezTo>
                    <a:cubicBezTo>
                      <a:pt x="10662" y="3287"/>
                      <a:pt x="10557" y="3299"/>
                      <a:pt x="10456" y="3323"/>
                    </a:cubicBezTo>
                    <a:cubicBezTo>
                      <a:pt x="10427" y="3323"/>
                      <a:pt x="10139" y="3380"/>
                      <a:pt x="9851" y="3495"/>
                    </a:cubicBezTo>
                    <a:cubicBezTo>
                      <a:pt x="9938" y="2804"/>
                      <a:pt x="9995" y="1710"/>
                      <a:pt x="9160" y="1364"/>
                    </a:cubicBezTo>
                    <a:cubicBezTo>
                      <a:pt x="9014" y="1307"/>
                      <a:pt x="8869" y="1281"/>
                      <a:pt x="8727" y="1281"/>
                    </a:cubicBezTo>
                    <a:cubicBezTo>
                      <a:pt x="8082" y="1281"/>
                      <a:pt x="7492" y="1798"/>
                      <a:pt x="7115" y="2199"/>
                    </a:cubicBezTo>
                    <a:cubicBezTo>
                      <a:pt x="7115" y="1565"/>
                      <a:pt x="6971" y="1047"/>
                      <a:pt x="6712" y="644"/>
                    </a:cubicBezTo>
                    <a:cubicBezTo>
                      <a:pt x="6308" y="125"/>
                      <a:pt x="5819" y="39"/>
                      <a:pt x="5704" y="39"/>
                    </a:cubicBezTo>
                    <a:cubicBezTo>
                      <a:pt x="5544" y="13"/>
                      <a:pt x="5386" y="0"/>
                      <a:pt x="52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63" name="Google Shape;2163;p55"/>
          <p:cNvGrpSpPr/>
          <p:nvPr/>
        </p:nvGrpSpPr>
        <p:grpSpPr>
          <a:xfrm>
            <a:off x="1688141" y="1686513"/>
            <a:ext cx="328248" cy="304676"/>
            <a:chOff x="8656226" y="2547184"/>
            <a:chExt cx="234630" cy="217766"/>
          </a:xfrm>
        </p:grpSpPr>
        <p:sp>
          <p:nvSpPr>
            <p:cNvPr id="2164" name="Google Shape;2164;p55"/>
            <p:cNvSpPr/>
            <p:nvPr/>
          </p:nvSpPr>
          <p:spPr>
            <a:xfrm>
              <a:off x="8656234" y="2554313"/>
              <a:ext cx="222024" cy="203504"/>
            </a:xfrm>
            <a:custGeom>
              <a:avLst/>
              <a:gdLst/>
              <a:ahLst/>
              <a:cxnLst/>
              <a:rect l="l" t="t" r="r" b="b"/>
              <a:pathLst>
                <a:path w="7115" h="6521" extrusionOk="0">
                  <a:moveTo>
                    <a:pt x="4867" y="0"/>
                  </a:moveTo>
                  <a:cubicBezTo>
                    <a:pt x="4688" y="0"/>
                    <a:pt x="4495" y="57"/>
                    <a:pt x="4350" y="148"/>
                  </a:cubicBezTo>
                  <a:cubicBezTo>
                    <a:pt x="4004" y="321"/>
                    <a:pt x="3687" y="667"/>
                    <a:pt x="3514" y="1099"/>
                  </a:cubicBezTo>
                  <a:cubicBezTo>
                    <a:pt x="3514" y="1070"/>
                    <a:pt x="3457" y="1070"/>
                    <a:pt x="3457" y="1041"/>
                  </a:cubicBezTo>
                  <a:cubicBezTo>
                    <a:pt x="3103" y="500"/>
                    <a:pt x="2568" y="169"/>
                    <a:pt x="2103" y="169"/>
                  </a:cubicBezTo>
                  <a:cubicBezTo>
                    <a:pt x="1925" y="169"/>
                    <a:pt x="1757" y="217"/>
                    <a:pt x="1613" y="321"/>
                  </a:cubicBezTo>
                  <a:cubicBezTo>
                    <a:pt x="1095" y="638"/>
                    <a:pt x="1008" y="1444"/>
                    <a:pt x="1412" y="2164"/>
                  </a:cubicBezTo>
                  <a:cubicBezTo>
                    <a:pt x="663" y="2222"/>
                    <a:pt x="87" y="2625"/>
                    <a:pt x="58" y="3201"/>
                  </a:cubicBezTo>
                  <a:cubicBezTo>
                    <a:pt x="0" y="3864"/>
                    <a:pt x="692" y="4440"/>
                    <a:pt x="1556" y="4498"/>
                  </a:cubicBezTo>
                  <a:lnTo>
                    <a:pt x="1671" y="4498"/>
                  </a:lnTo>
                  <a:cubicBezTo>
                    <a:pt x="1527" y="4757"/>
                    <a:pt x="1412" y="5016"/>
                    <a:pt x="1383" y="5246"/>
                  </a:cubicBezTo>
                  <a:cubicBezTo>
                    <a:pt x="1296" y="5765"/>
                    <a:pt x="1440" y="6197"/>
                    <a:pt x="1815" y="6399"/>
                  </a:cubicBezTo>
                  <a:cubicBezTo>
                    <a:pt x="1958" y="6481"/>
                    <a:pt x="2118" y="6521"/>
                    <a:pt x="2286" y="6521"/>
                  </a:cubicBezTo>
                  <a:cubicBezTo>
                    <a:pt x="2761" y="6521"/>
                    <a:pt x="3296" y="6203"/>
                    <a:pt x="3658" y="5650"/>
                  </a:cubicBezTo>
                  <a:cubicBezTo>
                    <a:pt x="3687" y="5563"/>
                    <a:pt x="3716" y="5506"/>
                    <a:pt x="3774" y="5477"/>
                  </a:cubicBezTo>
                  <a:cubicBezTo>
                    <a:pt x="4117" y="5982"/>
                    <a:pt x="4617" y="6275"/>
                    <a:pt x="5064" y="6275"/>
                  </a:cubicBezTo>
                  <a:cubicBezTo>
                    <a:pt x="5254" y="6275"/>
                    <a:pt x="5434" y="6222"/>
                    <a:pt x="5588" y="6111"/>
                  </a:cubicBezTo>
                  <a:cubicBezTo>
                    <a:pt x="6107" y="5794"/>
                    <a:pt x="6164" y="4958"/>
                    <a:pt x="5732" y="4238"/>
                  </a:cubicBezTo>
                  <a:cubicBezTo>
                    <a:pt x="6539" y="4123"/>
                    <a:pt x="7115" y="3633"/>
                    <a:pt x="7057" y="3029"/>
                  </a:cubicBezTo>
                  <a:cubicBezTo>
                    <a:pt x="7086" y="2481"/>
                    <a:pt x="6424" y="2049"/>
                    <a:pt x="5646" y="2020"/>
                  </a:cubicBezTo>
                  <a:cubicBezTo>
                    <a:pt x="5963" y="1185"/>
                    <a:pt x="5732" y="321"/>
                    <a:pt x="5156" y="62"/>
                  </a:cubicBezTo>
                  <a:cubicBezTo>
                    <a:pt x="5072" y="19"/>
                    <a:pt x="4971" y="0"/>
                    <a:pt x="48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65" name="Google Shape;2165;p55"/>
            <p:cNvGrpSpPr/>
            <p:nvPr/>
          </p:nvGrpSpPr>
          <p:grpSpPr>
            <a:xfrm>
              <a:off x="8656226" y="2547184"/>
              <a:ext cx="234630" cy="217766"/>
              <a:chOff x="8205901" y="2931534"/>
              <a:chExt cx="234630" cy="217766"/>
            </a:xfrm>
          </p:grpSpPr>
          <p:sp>
            <p:nvSpPr>
              <p:cNvPr id="2166" name="Google Shape;2166;p55"/>
              <p:cNvSpPr/>
              <p:nvPr/>
            </p:nvSpPr>
            <p:spPr>
              <a:xfrm>
                <a:off x="8254456" y="2939398"/>
                <a:ext cx="180677" cy="204721"/>
              </a:xfrm>
              <a:custGeom>
                <a:avLst/>
                <a:gdLst/>
                <a:ahLst/>
                <a:cxnLst/>
                <a:rect l="l" t="t" r="r" b="b"/>
                <a:pathLst>
                  <a:path w="5790" h="6560" extrusionOk="0">
                    <a:moveTo>
                      <a:pt x="3465" y="0"/>
                    </a:moveTo>
                    <a:cubicBezTo>
                      <a:pt x="3303" y="0"/>
                      <a:pt x="3135" y="45"/>
                      <a:pt x="2967" y="129"/>
                    </a:cubicBezTo>
                    <a:cubicBezTo>
                      <a:pt x="3053" y="2260"/>
                      <a:pt x="2045" y="4450"/>
                      <a:pt x="144" y="5256"/>
                    </a:cubicBezTo>
                    <a:cubicBezTo>
                      <a:pt x="87" y="5256"/>
                      <a:pt x="87" y="5285"/>
                      <a:pt x="58" y="5285"/>
                    </a:cubicBezTo>
                    <a:cubicBezTo>
                      <a:pt x="0" y="5746"/>
                      <a:pt x="144" y="6207"/>
                      <a:pt x="490" y="6437"/>
                    </a:cubicBezTo>
                    <a:cubicBezTo>
                      <a:pt x="633" y="6520"/>
                      <a:pt x="795" y="6559"/>
                      <a:pt x="965" y="6559"/>
                    </a:cubicBezTo>
                    <a:cubicBezTo>
                      <a:pt x="1447" y="6559"/>
                      <a:pt x="1993" y="6242"/>
                      <a:pt x="2333" y="5688"/>
                    </a:cubicBezTo>
                    <a:cubicBezTo>
                      <a:pt x="2362" y="5631"/>
                      <a:pt x="2391" y="5573"/>
                      <a:pt x="2449" y="5487"/>
                    </a:cubicBezTo>
                    <a:cubicBezTo>
                      <a:pt x="2802" y="5986"/>
                      <a:pt x="3321" y="6290"/>
                      <a:pt x="3778" y="6290"/>
                    </a:cubicBezTo>
                    <a:cubicBezTo>
                      <a:pt x="3953" y="6290"/>
                      <a:pt x="4119" y="6245"/>
                      <a:pt x="4263" y="6149"/>
                    </a:cubicBezTo>
                    <a:cubicBezTo>
                      <a:pt x="4782" y="5775"/>
                      <a:pt x="4810" y="4997"/>
                      <a:pt x="4407" y="4277"/>
                    </a:cubicBezTo>
                    <a:cubicBezTo>
                      <a:pt x="5214" y="4133"/>
                      <a:pt x="5790" y="3614"/>
                      <a:pt x="5761" y="3038"/>
                    </a:cubicBezTo>
                    <a:cubicBezTo>
                      <a:pt x="5761" y="2433"/>
                      <a:pt x="5099" y="2001"/>
                      <a:pt x="4263" y="2001"/>
                    </a:cubicBezTo>
                    <a:cubicBezTo>
                      <a:pt x="4609" y="1166"/>
                      <a:pt x="4378" y="302"/>
                      <a:pt x="3802" y="71"/>
                    </a:cubicBezTo>
                    <a:cubicBezTo>
                      <a:pt x="3694" y="23"/>
                      <a:pt x="3581" y="0"/>
                      <a:pt x="34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55"/>
              <p:cNvSpPr/>
              <p:nvPr/>
            </p:nvSpPr>
            <p:spPr>
              <a:xfrm>
                <a:off x="8287689" y="3010395"/>
                <a:ext cx="75547" cy="58420"/>
              </a:xfrm>
              <a:custGeom>
                <a:avLst/>
                <a:gdLst/>
                <a:ahLst/>
                <a:cxnLst/>
                <a:rect l="l" t="t" r="r" b="b"/>
                <a:pathLst>
                  <a:path w="2421" h="1872" extrusionOk="0">
                    <a:moveTo>
                      <a:pt x="1393" y="0"/>
                    </a:moveTo>
                    <a:cubicBezTo>
                      <a:pt x="1212" y="0"/>
                      <a:pt x="1021" y="42"/>
                      <a:pt x="836" y="129"/>
                    </a:cubicBezTo>
                    <a:cubicBezTo>
                      <a:pt x="289" y="418"/>
                      <a:pt x="1" y="994"/>
                      <a:pt x="231" y="1426"/>
                    </a:cubicBezTo>
                    <a:cubicBezTo>
                      <a:pt x="365" y="1712"/>
                      <a:pt x="675" y="1872"/>
                      <a:pt x="1029" y="1872"/>
                    </a:cubicBezTo>
                    <a:cubicBezTo>
                      <a:pt x="1209" y="1872"/>
                      <a:pt x="1400" y="1830"/>
                      <a:pt x="1585" y="1743"/>
                    </a:cubicBezTo>
                    <a:cubicBezTo>
                      <a:pt x="2132" y="1483"/>
                      <a:pt x="2420" y="907"/>
                      <a:pt x="2190" y="446"/>
                    </a:cubicBezTo>
                    <a:cubicBezTo>
                      <a:pt x="2057" y="160"/>
                      <a:pt x="1746" y="0"/>
                      <a:pt x="13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55"/>
              <p:cNvSpPr/>
              <p:nvPr/>
            </p:nvSpPr>
            <p:spPr>
              <a:xfrm>
                <a:off x="8205901" y="2931534"/>
                <a:ext cx="234630" cy="217766"/>
              </a:xfrm>
              <a:custGeom>
                <a:avLst/>
                <a:gdLst/>
                <a:ahLst/>
                <a:cxnLst/>
                <a:rect l="l" t="t" r="r" b="b"/>
                <a:pathLst>
                  <a:path w="7519" h="6978" extrusionOk="0">
                    <a:moveTo>
                      <a:pt x="5075" y="397"/>
                    </a:moveTo>
                    <a:cubicBezTo>
                      <a:pt x="5157" y="397"/>
                      <a:pt x="5243" y="410"/>
                      <a:pt x="5330" y="439"/>
                    </a:cubicBezTo>
                    <a:cubicBezTo>
                      <a:pt x="5790" y="640"/>
                      <a:pt x="5963" y="1389"/>
                      <a:pt x="5675" y="2109"/>
                    </a:cubicBezTo>
                    <a:cubicBezTo>
                      <a:pt x="5646" y="2167"/>
                      <a:pt x="5646" y="2224"/>
                      <a:pt x="5675" y="2282"/>
                    </a:cubicBezTo>
                    <a:cubicBezTo>
                      <a:pt x="5675" y="2368"/>
                      <a:pt x="5762" y="2397"/>
                      <a:pt x="5819" y="2397"/>
                    </a:cubicBezTo>
                    <a:cubicBezTo>
                      <a:pt x="6510" y="2426"/>
                      <a:pt x="7058" y="2829"/>
                      <a:pt x="7087" y="3290"/>
                    </a:cubicBezTo>
                    <a:cubicBezTo>
                      <a:pt x="7115" y="3751"/>
                      <a:pt x="6626" y="4183"/>
                      <a:pt x="5934" y="4298"/>
                    </a:cubicBezTo>
                    <a:cubicBezTo>
                      <a:pt x="5848" y="4298"/>
                      <a:pt x="5819" y="4356"/>
                      <a:pt x="5790" y="4414"/>
                    </a:cubicBezTo>
                    <a:cubicBezTo>
                      <a:pt x="5762" y="4442"/>
                      <a:pt x="5762" y="4529"/>
                      <a:pt x="5790" y="4586"/>
                    </a:cubicBezTo>
                    <a:cubicBezTo>
                      <a:pt x="6107" y="5220"/>
                      <a:pt x="6078" y="5940"/>
                      <a:pt x="5675" y="6171"/>
                    </a:cubicBezTo>
                    <a:cubicBezTo>
                      <a:pt x="5560" y="6247"/>
                      <a:pt x="5427" y="6283"/>
                      <a:pt x="5285" y="6283"/>
                    </a:cubicBezTo>
                    <a:cubicBezTo>
                      <a:pt x="4894" y="6283"/>
                      <a:pt x="4437" y="6010"/>
                      <a:pt x="4120" y="5566"/>
                    </a:cubicBezTo>
                    <a:cubicBezTo>
                      <a:pt x="4091" y="5537"/>
                      <a:pt x="4033" y="5508"/>
                      <a:pt x="3947" y="5508"/>
                    </a:cubicBezTo>
                    <a:cubicBezTo>
                      <a:pt x="3889" y="5508"/>
                      <a:pt x="3803" y="5537"/>
                      <a:pt x="3774" y="5595"/>
                    </a:cubicBezTo>
                    <a:cubicBezTo>
                      <a:pt x="3745" y="5681"/>
                      <a:pt x="3688" y="5710"/>
                      <a:pt x="3659" y="5796"/>
                    </a:cubicBezTo>
                    <a:cubicBezTo>
                      <a:pt x="3358" y="6269"/>
                      <a:pt x="2880" y="6566"/>
                      <a:pt x="2478" y="6566"/>
                    </a:cubicBezTo>
                    <a:cubicBezTo>
                      <a:pt x="2341" y="6566"/>
                      <a:pt x="2213" y="6532"/>
                      <a:pt x="2103" y="6459"/>
                    </a:cubicBezTo>
                    <a:cubicBezTo>
                      <a:pt x="1873" y="6286"/>
                      <a:pt x="1729" y="5940"/>
                      <a:pt x="1787" y="5508"/>
                    </a:cubicBezTo>
                    <a:cubicBezTo>
                      <a:pt x="1815" y="5278"/>
                      <a:pt x="1902" y="5018"/>
                      <a:pt x="2046" y="4817"/>
                    </a:cubicBezTo>
                    <a:cubicBezTo>
                      <a:pt x="2075" y="4730"/>
                      <a:pt x="2075" y="4673"/>
                      <a:pt x="2046" y="4586"/>
                    </a:cubicBezTo>
                    <a:cubicBezTo>
                      <a:pt x="2017" y="4529"/>
                      <a:pt x="1931" y="4500"/>
                      <a:pt x="1873" y="4500"/>
                    </a:cubicBezTo>
                    <a:lnTo>
                      <a:pt x="1758" y="4500"/>
                    </a:lnTo>
                    <a:cubicBezTo>
                      <a:pt x="1009" y="4442"/>
                      <a:pt x="375" y="3981"/>
                      <a:pt x="433" y="3434"/>
                    </a:cubicBezTo>
                    <a:cubicBezTo>
                      <a:pt x="462" y="2973"/>
                      <a:pt x="951" y="2628"/>
                      <a:pt x="1614" y="2570"/>
                    </a:cubicBezTo>
                    <a:cubicBezTo>
                      <a:pt x="1671" y="2570"/>
                      <a:pt x="1758" y="2541"/>
                      <a:pt x="1787" y="2484"/>
                    </a:cubicBezTo>
                    <a:cubicBezTo>
                      <a:pt x="1844" y="2426"/>
                      <a:pt x="1844" y="2368"/>
                      <a:pt x="1787" y="2282"/>
                    </a:cubicBezTo>
                    <a:cubicBezTo>
                      <a:pt x="1470" y="1677"/>
                      <a:pt x="1499" y="957"/>
                      <a:pt x="1902" y="698"/>
                    </a:cubicBezTo>
                    <a:cubicBezTo>
                      <a:pt x="2017" y="640"/>
                      <a:pt x="2161" y="611"/>
                      <a:pt x="2305" y="611"/>
                    </a:cubicBezTo>
                    <a:cubicBezTo>
                      <a:pt x="2363" y="611"/>
                      <a:pt x="2449" y="611"/>
                      <a:pt x="2507" y="554"/>
                    </a:cubicBezTo>
                    <a:cubicBezTo>
                      <a:pt x="2910" y="669"/>
                      <a:pt x="3256" y="928"/>
                      <a:pt x="3515" y="1303"/>
                    </a:cubicBezTo>
                    <a:lnTo>
                      <a:pt x="3544" y="1389"/>
                    </a:lnTo>
                    <a:cubicBezTo>
                      <a:pt x="3601" y="1447"/>
                      <a:pt x="3659" y="1504"/>
                      <a:pt x="3745" y="1504"/>
                    </a:cubicBezTo>
                    <a:cubicBezTo>
                      <a:pt x="3803" y="1504"/>
                      <a:pt x="3889" y="1447"/>
                      <a:pt x="3918" y="1389"/>
                    </a:cubicBezTo>
                    <a:cubicBezTo>
                      <a:pt x="4091" y="986"/>
                      <a:pt x="4350" y="698"/>
                      <a:pt x="4667" y="525"/>
                    </a:cubicBezTo>
                    <a:cubicBezTo>
                      <a:pt x="4763" y="448"/>
                      <a:pt x="4910" y="397"/>
                      <a:pt x="5075" y="397"/>
                    </a:cubicBezTo>
                    <a:close/>
                    <a:moveTo>
                      <a:pt x="4999" y="1"/>
                    </a:moveTo>
                    <a:cubicBezTo>
                      <a:pt x="4806" y="1"/>
                      <a:pt x="4616" y="52"/>
                      <a:pt x="4437" y="151"/>
                    </a:cubicBezTo>
                    <a:cubicBezTo>
                      <a:pt x="4149" y="295"/>
                      <a:pt x="3889" y="583"/>
                      <a:pt x="3659" y="928"/>
                    </a:cubicBezTo>
                    <a:cubicBezTo>
                      <a:pt x="3371" y="525"/>
                      <a:pt x="2996" y="266"/>
                      <a:pt x="2593" y="208"/>
                    </a:cubicBezTo>
                    <a:cubicBezTo>
                      <a:pt x="2464" y="178"/>
                      <a:pt x="2345" y="162"/>
                      <a:pt x="2235" y="162"/>
                    </a:cubicBezTo>
                    <a:cubicBezTo>
                      <a:pt x="2027" y="162"/>
                      <a:pt x="1851" y="220"/>
                      <a:pt x="1700" y="352"/>
                    </a:cubicBezTo>
                    <a:cubicBezTo>
                      <a:pt x="1153" y="669"/>
                      <a:pt x="1038" y="1418"/>
                      <a:pt x="1326" y="2167"/>
                    </a:cubicBezTo>
                    <a:cubicBezTo>
                      <a:pt x="634" y="2311"/>
                      <a:pt x="116" y="2801"/>
                      <a:pt x="58" y="3377"/>
                    </a:cubicBezTo>
                    <a:cubicBezTo>
                      <a:pt x="1" y="4097"/>
                      <a:pt x="692" y="4702"/>
                      <a:pt x="1585" y="4846"/>
                    </a:cubicBezTo>
                    <a:cubicBezTo>
                      <a:pt x="1499" y="5018"/>
                      <a:pt x="1470" y="5249"/>
                      <a:pt x="1441" y="5422"/>
                    </a:cubicBezTo>
                    <a:cubicBezTo>
                      <a:pt x="1355" y="6027"/>
                      <a:pt x="1585" y="6545"/>
                      <a:pt x="1988" y="6804"/>
                    </a:cubicBezTo>
                    <a:cubicBezTo>
                      <a:pt x="2161" y="6948"/>
                      <a:pt x="2334" y="6977"/>
                      <a:pt x="2564" y="6977"/>
                    </a:cubicBezTo>
                    <a:cubicBezTo>
                      <a:pt x="3054" y="6977"/>
                      <a:pt x="3659" y="6660"/>
                      <a:pt x="4005" y="6084"/>
                    </a:cubicBezTo>
                    <a:cubicBezTo>
                      <a:pt x="4390" y="6489"/>
                      <a:pt x="4867" y="6714"/>
                      <a:pt x="5304" y="6714"/>
                    </a:cubicBezTo>
                    <a:cubicBezTo>
                      <a:pt x="5519" y="6714"/>
                      <a:pt x="5725" y="6659"/>
                      <a:pt x="5906" y="6545"/>
                    </a:cubicBezTo>
                    <a:cubicBezTo>
                      <a:pt x="6453" y="6228"/>
                      <a:pt x="6597" y="5422"/>
                      <a:pt x="6251" y="4673"/>
                    </a:cubicBezTo>
                    <a:cubicBezTo>
                      <a:pt x="7029" y="4442"/>
                      <a:pt x="7519" y="3924"/>
                      <a:pt x="7490" y="3290"/>
                    </a:cubicBezTo>
                    <a:cubicBezTo>
                      <a:pt x="7490" y="2656"/>
                      <a:pt x="6914" y="2138"/>
                      <a:pt x="6107" y="2052"/>
                    </a:cubicBezTo>
                    <a:cubicBezTo>
                      <a:pt x="6338" y="1187"/>
                      <a:pt x="6078" y="352"/>
                      <a:pt x="5445" y="93"/>
                    </a:cubicBezTo>
                    <a:cubicBezTo>
                      <a:pt x="5295" y="31"/>
                      <a:pt x="5146" y="1"/>
                      <a:pt x="49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69" name="Google Shape;2169;p55"/>
          <p:cNvGrpSpPr/>
          <p:nvPr/>
        </p:nvGrpSpPr>
        <p:grpSpPr>
          <a:xfrm>
            <a:off x="1020889" y="904565"/>
            <a:ext cx="425884" cy="383759"/>
            <a:chOff x="8549240" y="3624833"/>
            <a:chExt cx="237314" cy="213865"/>
          </a:xfrm>
        </p:grpSpPr>
        <p:sp>
          <p:nvSpPr>
            <p:cNvPr id="2170" name="Google Shape;2170;p55"/>
            <p:cNvSpPr/>
            <p:nvPr/>
          </p:nvSpPr>
          <p:spPr>
            <a:xfrm>
              <a:off x="8555989" y="3631362"/>
              <a:ext cx="223833" cy="200789"/>
            </a:xfrm>
            <a:custGeom>
              <a:avLst/>
              <a:gdLst/>
              <a:ahLst/>
              <a:cxnLst/>
              <a:rect l="l" t="t" r="r" b="b"/>
              <a:pathLst>
                <a:path w="7173" h="6434" extrusionOk="0">
                  <a:moveTo>
                    <a:pt x="2373" y="0"/>
                  </a:moveTo>
                  <a:cubicBezTo>
                    <a:pt x="2239" y="0"/>
                    <a:pt x="2109" y="29"/>
                    <a:pt x="1988" y="89"/>
                  </a:cubicBezTo>
                  <a:cubicBezTo>
                    <a:pt x="1440" y="349"/>
                    <a:pt x="1268" y="1155"/>
                    <a:pt x="1584" y="1904"/>
                  </a:cubicBezTo>
                  <a:cubicBezTo>
                    <a:pt x="1555" y="1903"/>
                    <a:pt x="1526" y="1902"/>
                    <a:pt x="1498" y="1902"/>
                  </a:cubicBezTo>
                  <a:cubicBezTo>
                    <a:pt x="789" y="1902"/>
                    <a:pt x="226" y="2242"/>
                    <a:pt x="115" y="2768"/>
                  </a:cubicBezTo>
                  <a:cubicBezTo>
                    <a:pt x="0" y="3373"/>
                    <a:pt x="576" y="4064"/>
                    <a:pt x="1498" y="4208"/>
                  </a:cubicBezTo>
                  <a:lnTo>
                    <a:pt x="1584" y="4208"/>
                  </a:lnTo>
                  <a:cubicBezTo>
                    <a:pt x="1412" y="4410"/>
                    <a:pt x="1296" y="4669"/>
                    <a:pt x="1239" y="4929"/>
                  </a:cubicBezTo>
                  <a:cubicBezTo>
                    <a:pt x="1095" y="5389"/>
                    <a:pt x="1181" y="5850"/>
                    <a:pt x="1527" y="6138"/>
                  </a:cubicBezTo>
                  <a:cubicBezTo>
                    <a:pt x="1696" y="6277"/>
                    <a:pt x="1909" y="6344"/>
                    <a:pt x="2138" y="6344"/>
                  </a:cubicBezTo>
                  <a:cubicBezTo>
                    <a:pt x="2574" y="6344"/>
                    <a:pt x="3069" y="6102"/>
                    <a:pt x="3428" y="5649"/>
                  </a:cubicBezTo>
                  <a:cubicBezTo>
                    <a:pt x="3457" y="5562"/>
                    <a:pt x="3543" y="5533"/>
                    <a:pt x="3572" y="5476"/>
                  </a:cubicBezTo>
                  <a:cubicBezTo>
                    <a:pt x="3886" y="6060"/>
                    <a:pt x="4411" y="6433"/>
                    <a:pt x="4899" y="6433"/>
                  </a:cubicBezTo>
                  <a:cubicBezTo>
                    <a:pt x="5038" y="6433"/>
                    <a:pt x="5173" y="6403"/>
                    <a:pt x="5300" y="6340"/>
                  </a:cubicBezTo>
                  <a:cubicBezTo>
                    <a:pt x="5847" y="6081"/>
                    <a:pt x="6020" y="5245"/>
                    <a:pt x="5703" y="4496"/>
                  </a:cubicBezTo>
                  <a:cubicBezTo>
                    <a:pt x="6481" y="4468"/>
                    <a:pt x="7115" y="4036"/>
                    <a:pt x="7172" y="3460"/>
                  </a:cubicBezTo>
                  <a:cubicBezTo>
                    <a:pt x="7144" y="2912"/>
                    <a:pt x="6596" y="2365"/>
                    <a:pt x="5819" y="2250"/>
                  </a:cubicBezTo>
                  <a:cubicBezTo>
                    <a:pt x="6251" y="1472"/>
                    <a:pt x="6135" y="608"/>
                    <a:pt x="5559" y="291"/>
                  </a:cubicBezTo>
                  <a:cubicBezTo>
                    <a:pt x="5413" y="210"/>
                    <a:pt x="5258" y="175"/>
                    <a:pt x="5099" y="175"/>
                  </a:cubicBezTo>
                  <a:cubicBezTo>
                    <a:pt x="4975" y="175"/>
                    <a:pt x="4850" y="196"/>
                    <a:pt x="4724" y="233"/>
                  </a:cubicBezTo>
                  <a:cubicBezTo>
                    <a:pt x="4378" y="377"/>
                    <a:pt x="4004" y="666"/>
                    <a:pt x="3802" y="1098"/>
                  </a:cubicBezTo>
                  <a:cubicBezTo>
                    <a:pt x="3802" y="1069"/>
                    <a:pt x="3745" y="1069"/>
                    <a:pt x="3745" y="1040"/>
                  </a:cubicBezTo>
                  <a:cubicBezTo>
                    <a:pt x="3426" y="403"/>
                    <a:pt x="2875" y="0"/>
                    <a:pt x="23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71" name="Google Shape;2171;p55"/>
            <p:cNvGrpSpPr/>
            <p:nvPr/>
          </p:nvGrpSpPr>
          <p:grpSpPr>
            <a:xfrm>
              <a:off x="8549240" y="3624833"/>
              <a:ext cx="237314" cy="213865"/>
              <a:chOff x="8365015" y="3739933"/>
              <a:chExt cx="237314" cy="213865"/>
            </a:xfrm>
          </p:grpSpPr>
          <p:sp>
            <p:nvSpPr>
              <p:cNvPr id="2172" name="Google Shape;2172;p55"/>
              <p:cNvSpPr/>
              <p:nvPr/>
            </p:nvSpPr>
            <p:spPr>
              <a:xfrm>
                <a:off x="8406362" y="3749826"/>
                <a:ext cx="190569" cy="197918"/>
              </a:xfrm>
              <a:custGeom>
                <a:avLst/>
                <a:gdLst/>
                <a:ahLst/>
                <a:cxnLst/>
                <a:rect l="l" t="t" r="r" b="b"/>
                <a:pathLst>
                  <a:path w="6107" h="6342" extrusionOk="0">
                    <a:moveTo>
                      <a:pt x="4060" y="1"/>
                    </a:moveTo>
                    <a:cubicBezTo>
                      <a:pt x="3930" y="1"/>
                      <a:pt x="3794" y="29"/>
                      <a:pt x="3658" y="84"/>
                    </a:cubicBezTo>
                    <a:cubicBezTo>
                      <a:pt x="3428" y="2186"/>
                      <a:pt x="2218" y="4260"/>
                      <a:pt x="202" y="4808"/>
                    </a:cubicBezTo>
                    <a:cubicBezTo>
                      <a:pt x="144" y="4836"/>
                      <a:pt x="144" y="4836"/>
                      <a:pt x="115" y="4836"/>
                    </a:cubicBezTo>
                    <a:cubicBezTo>
                      <a:pt x="0" y="5355"/>
                      <a:pt x="86" y="5816"/>
                      <a:pt x="403" y="6075"/>
                    </a:cubicBezTo>
                    <a:cubicBezTo>
                      <a:pt x="557" y="6219"/>
                      <a:pt x="755" y="6286"/>
                      <a:pt x="973" y="6286"/>
                    </a:cubicBezTo>
                    <a:cubicBezTo>
                      <a:pt x="1408" y="6286"/>
                      <a:pt x="1920" y="6017"/>
                      <a:pt x="2304" y="5556"/>
                    </a:cubicBezTo>
                    <a:cubicBezTo>
                      <a:pt x="2391" y="5499"/>
                      <a:pt x="2420" y="5441"/>
                      <a:pt x="2448" y="5384"/>
                    </a:cubicBezTo>
                    <a:cubicBezTo>
                      <a:pt x="2763" y="5967"/>
                      <a:pt x="3287" y="6341"/>
                      <a:pt x="3776" y="6341"/>
                    </a:cubicBezTo>
                    <a:cubicBezTo>
                      <a:pt x="3914" y="6341"/>
                      <a:pt x="4050" y="6311"/>
                      <a:pt x="4177" y="6248"/>
                    </a:cubicBezTo>
                    <a:cubicBezTo>
                      <a:pt x="4724" y="5960"/>
                      <a:pt x="4897" y="5153"/>
                      <a:pt x="4580" y="4404"/>
                    </a:cubicBezTo>
                    <a:cubicBezTo>
                      <a:pt x="5386" y="4375"/>
                      <a:pt x="6020" y="3943"/>
                      <a:pt x="6078" y="3367"/>
                    </a:cubicBezTo>
                    <a:cubicBezTo>
                      <a:pt x="6107" y="2791"/>
                      <a:pt x="5559" y="2244"/>
                      <a:pt x="4724" y="2100"/>
                    </a:cubicBezTo>
                    <a:cubicBezTo>
                      <a:pt x="5127" y="1322"/>
                      <a:pt x="5070" y="458"/>
                      <a:pt x="4465" y="112"/>
                    </a:cubicBezTo>
                    <a:cubicBezTo>
                      <a:pt x="4343" y="36"/>
                      <a:pt x="4205" y="1"/>
                      <a:pt x="4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55"/>
              <p:cNvSpPr/>
              <p:nvPr/>
            </p:nvSpPr>
            <p:spPr>
              <a:xfrm>
                <a:off x="8449487" y="3820261"/>
                <a:ext cx="75547" cy="56735"/>
              </a:xfrm>
              <a:custGeom>
                <a:avLst/>
                <a:gdLst/>
                <a:ahLst/>
                <a:cxnLst/>
                <a:rect l="l" t="t" r="r" b="b"/>
                <a:pathLst>
                  <a:path w="2421" h="1818" extrusionOk="0">
                    <a:moveTo>
                      <a:pt x="1316" y="0"/>
                    </a:moveTo>
                    <a:cubicBezTo>
                      <a:pt x="1179" y="0"/>
                      <a:pt x="1036" y="23"/>
                      <a:pt x="894" y="73"/>
                    </a:cubicBezTo>
                    <a:cubicBezTo>
                      <a:pt x="375" y="246"/>
                      <a:pt x="1" y="793"/>
                      <a:pt x="145" y="1254"/>
                    </a:cubicBezTo>
                    <a:cubicBezTo>
                      <a:pt x="253" y="1601"/>
                      <a:pt x="622" y="1817"/>
                      <a:pt x="1044" y="1817"/>
                    </a:cubicBezTo>
                    <a:cubicBezTo>
                      <a:pt x="1183" y="1817"/>
                      <a:pt x="1327" y="1794"/>
                      <a:pt x="1470" y="1744"/>
                    </a:cubicBezTo>
                    <a:cubicBezTo>
                      <a:pt x="2046" y="1571"/>
                      <a:pt x="2420" y="1024"/>
                      <a:pt x="2247" y="563"/>
                    </a:cubicBezTo>
                    <a:cubicBezTo>
                      <a:pt x="2096" y="216"/>
                      <a:pt x="1732" y="0"/>
                      <a:pt x="13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55"/>
              <p:cNvSpPr/>
              <p:nvPr/>
            </p:nvSpPr>
            <p:spPr>
              <a:xfrm>
                <a:off x="8365015" y="3739933"/>
                <a:ext cx="237314" cy="213865"/>
              </a:xfrm>
              <a:custGeom>
                <a:avLst/>
                <a:gdLst/>
                <a:ahLst/>
                <a:cxnLst/>
                <a:rect l="l" t="t" r="r" b="b"/>
                <a:pathLst>
                  <a:path w="7605" h="6853" extrusionOk="0">
                    <a:moveTo>
                      <a:pt x="2618" y="386"/>
                    </a:moveTo>
                    <a:cubicBezTo>
                      <a:pt x="2715" y="386"/>
                      <a:pt x="2823" y="401"/>
                      <a:pt x="2938" y="429"/>
                    </a:cubicBezTo>
                    <a:cubicBezTo>
                      <a:pt x="3284" y="545"/>
                      <a:pt x="3601" y="862"/>
                      <a:pt x="3831" y="1294"/>
                    </a:cubicBezTo>
                    <a:lnTo>
                      <a:pt x="3860" y="1380"/>
                    </a:lnTo>
                    <a:cubicBezTo>
                      <a:pt x="3889" y="1438"/>
                      <a:pt x="3975" y="1466"/>
                      <a:pt x="4033" y="1466"/>
                    </a:cubicBezTo>
                    <a:cubicBezTo>
                      <a:pt x="4119" y="1466"/>
                      <a:pt x="4177" y="1438"/>
                      <a:pt x="4234" y="1380"/>
                    </a:cubicBezTo>
                    <a:cubicBezTo>
                      <a:pt x="4407" y="1006"/>
                      <a:pt x="4724" y="718"/>
                      <a:pt x="5041" y="602"/>
                    </a:cubicBezTo>
                    <a:cubicBezTo>
                      <a:pt x="5161" y="568"/>
                      <a:pt x="5291" y="523"/>
                      <a:pt x="5432" y="523"/>
                    </a:cubicBezTo>
                    <a:cubicBezTo>
                      <a:pt x="5527" y="523"/>
                      <a:pt x="5627" y="544"/>
                      <a:pt x="5732" y="602"/>
                    </a:cubicBezTo>
                    <a:cubicBezTo>
                      <a:pt x="6164" y="862"/>
                      <a:pt x="6251" y="1610"/>
                      <a:pt x="5876" y="2302"/>
                    </a:cubicBezTo>
                    <a:cubicBezTo>
                      <a:pt x="5847" y="2331"/>
                      <a:pt x="5847" y="2417"/>
                      <a:pt x="5876" y="2475"/>
                    </a:cubicBezTo>
                    <a:cubicBezTo>
                      <a:pt x="5905" y="2561"/>
                      <a:pt x="5963" y="2590"/>
                      <a:pt x="6020" y="2590"/>
                    </a:cubicBezTo>
                    <a:cubicBezTo>
                      <a:pt x="6711" y="2734"/>
                      <a:pt x="7201" y="3166"/>
                      <a:pt x="7172" y="3627"/>
                    </a:cubicBezTo>
                    <a:cubicBezTo>
                      <a:pt x="7144" y="4116"/>
                      <a:pt x="6596" y="4462"/>
                      <a:pt x="5905" y="4520"/>
                    </a:cubicBezTo>
                    <a:cubicBezTo>
                      <a:pt x="5847" y="4520"/>
                      <a:pt x="5761" y="4548"/>
                      <a:pt x="5732" y="4606"/>
                    </a:cubicBezTo>
                    <a:cubicBezTo>
                      <a:pt x="5703" y="4664"/>
                      <a:pt x="5703" y="4721"/>
                      <a:pt x="5732" y="4808"/>
                    </a:cubicBezTo>
                    <a:cubicBezTo>
                      <a:pt x="6020" y="5470"/>
                      <a:pt x="5876" y="6161"/>
                      <a:pt x="5444" y="6392"/>
                    </a:cubicBezTo>
                    <a:cubicBezTo>
                      <a:pt x="5361" y="6431"/>
                      <a:pt x="5271" y="6449"/>
                      <a:pt x="5176" y="6449"/>
                    </a:cubicBezTo>
                    <a:cubicBezTo>
                      <a:pt x="4778" y="6449"/>
                      <a:pt x="4306" y="6121"/>
                      <a:pt x="4004" y="5585"/>
                    </a:cubicBezTo>
                    <a:cubicBezTo>
                      <a:pt x="3975" y="5528"/>
                      <a:pt x="3889" y="5470"/>
                      <a:pt x="3831" y="5470"/>
                    </a:cubicBezTo>
                    <a:cubicBezTo>
                      <a:pt x="3782" y="5470"/>
                      <a:pt x="3742" y="5489"/>
                      <a:pt x="3700" y="5489"/>
                    </a:cubicBezTo>
                    <a:cubicBezTo>
                      <a:pt x="3669" y="5489"/>
                      <a:pt x="3638" y="5478"/>
                      <a:pt x="3601" y="5441"/>
                    </a:cubicBezTo>
                    <a:cubicBezTo>
                      <a:pt x="3572" y="5528"/>
                      <a:pt x="3543" y="5585"/>
                      <a:pt x="3514" y="5614"/>
                    </a:cubicBezTo>
                    <a:cubicBezTo>
                      <a:pt x="3178" y="6049"/>
                      <a:pt x="2720" y="6280"/>
                      <a:pt x="2335" y="6280"/>
                    </a:cubicBezTo>
                    <a:cubicBezTo>
                      <a:pt x="2159" y="6280"/>
                      <a:pt x="1999" y="6232"/>
                      <a:pt x="1872" y="6133"/>
                    </a:cubicBezTo>
                    <a:cubicBezTo>
                      <a:pt x="1642" y="5902"/>
                      <a:pt x="1556" y="5557"/>
                      <a:pt x="1671" y="5125"/>
                    </a:cubicBezTo>
                    <a:cubicBezTo>
                      <a:pt x="1700" y="4894"/>
                      <a:pt x="1844" y="4692"/>
                      <a:pt x="1988" y="4462"/>
                    </a:cubicBezTo>
                    <a:cubicBezTo>
                      <a:pt x="2016" y="4433"/>
                      <a:pt x="2074" y="4347"/>
                      <a:pt x="2016" y="4289"/>
                    </a:cubicBezTo>
                    <a:cubicBezTo>
                      <a:pt x="2016" y="4203"/>
                      <a:pt x="1959" y="4145"/>
                      <a:pt x="1872" y="4145"/>
                    </a:cubicBezTo>
                    <a:lnTo>
                      <a:pt x="1786" y="4145"/>
                    </a:lnTo>
                    <a:cubicBezTo>
                      <a:pt x="1008" y="4001"/>
                      <a:pt x="490" y="3425"/>
                      <a:pt x="576" y="2907"/>
                    </a:cubicBezTo>
                    <a:cubicBezTo>
                      <a:pt x="655" y="2511"/>
                      <a:pt x="1120" y="2237"/>
                      <a:pt x="1683" y="2237"/>
                    </a:cubicBezTo>
                    <a:cubicBezTo>
                      <a:pt x="1736" y="2237"/>
                      <a:pt x="1789" y="2239"/>
                      <a:pt x="1844" y="2244"/>
                    </a:cubicBezTo>
                    <a:cubicBezTo>
                      <a:pt x="1930" y="2244"/>
                      <a:pt x="1988" y="2244"/>
                      <a:pt x="2016" y="2158"/>
                    </a:cubicBezTo>
                    <a:cubicBezTo>
                      <a:pt x="2074" y="2129"/>
                      <a:pt x="2103" y="2043"/>
                      <a:pt x="2074" y="1985"/>
                    </a:cubicBezTo>
                    <a:cubicBezTo>
                      <a:pt x="1786" y="1322"/>
                      <a:pt x="1930" y="660"/>
                      <a:pt x="2362" y="429"/>
                    </a:cubicBezTo>
                    <a:cubicBezTo>
                      <a:pt x="2434" y="401"/>
                      <a:pt x="2520" y="386"/>
                      <a:pt x="2618" y="386"/>
                    </a:cubicBezTo>
                    <a:close/>
                    <a:moveTo>
                      <a:pt x="2582" y="1"/>
                    </a:moveTo>
                    <a:cubicBezTo>
                      <a:pt x="2421" y="1"/>
                      <a:pt x="2268" y="37"/>
                      <a:pt x="2132" y="113"/>
                    </a:cubicBezTo>
                    <a:cubicBezTo>
                      <a:pt x="1584" y="401"/>
                      <a:pt x="1354" y="1150"/>
                      <a:pt x="1556" y="1927"/>
                    </a:cubicBezTo>
                    <a:cubicBezTo>
                      <a:pt x="835" y="1956"/>
                      <a:pt x="259" y="2359"/>
                      <a:pt x="144" y="2935"/>
                    </a:cubicBezTo>
                    <a:cubicBezTo>
                      <a:pt x="0" y="3598"/>
                      <a:pt x="634" y="4318"/>
                      <a:pt x="1498" y="4577"/>
                    </a:cubicBezTo>
                    <a:cubicBezTo>
                      <a:pt x="1411" y="4750"/>
                      <a:pt x="1296" y="4952"/>
                      <a:pt x="1267" y="5125"/>
                    </a:cubicBezTo>
                    <a:cubicBezTo>
                      <a:pt x="1123" y="5729"/>
                      <a:pt x="1267" y="6248"/>
                      <a:pt x="1642" y="6565"/>
                    </a:cubicBezTo>
                    <a:cubicBezTo>
                      <a:pt x="1838" y="6722"/>
                      <a:pt x="2075" y="6795"/>
                      <a:pt x="2328" y="6795"/>
                    </a:cubicBezTo>
                    <a:cubicBezTo>
                      <a:pt x="2816" y="6795"/>
                      <a:pt x="3366" y="6521"/>
                      <a:pt x="3802" y="6046"/>
                    </a:cubicBezTo>
                    <a:cubicBezTo>
                      <a:pt x="4148" y="6565"/>
                      <a:pt x="4695" y="6853"/>
                      <a:pt x="5156" y="6853"/>
                    </a:cubicBezTo>
                    <a:cubicBezTo>
                      <a:pt x="5329" y="6853"/>
                      <a:pt x="5473" y="6824"/>
                      <a:pt x="5588" y="6766"/>
                    </a:cubicBezTo>
                    <a:cubicBezTo>
                      <a:pt x="6164" y="6478"/>
                      <a:pt x="6395" y="5729"/>
                      <a:pt x="6164" y="4952"/>
                    </a:cubicBezTo>
                    <a:cubicBezTo>
                      <a:pt x="6971" y="4808"/>
                      <a:pt x="7547" y="4318"/>
                      <a:pt x="7576" y="3713"/>
                    </a:cubicBezTo>
                    <a:cubicBezTo>
                      <a:pt x="7604" y="3108"/>
                      <a:pt x="7115" y="2532"/>
                      <a:pt x="6337" y="2302"/>
                    </a:cubicBezTo>
                    <a:cubicBezTo>
                      <a:pt x="6683" y="1495"/>
                      <a:pt x="6539" y="631"/>
                      <a:pt x="5905" y="285"/>
                    </a:cubicBezTo>
                    <a:cubicBezTo>
                      <a:pt x="5747" y="206"/>
                      <a:pt x="5571" y="162"/>
                      <a:pt x="5383" y="162"/>
                    </a:cubicBezTo>
                    <a:cubicBezTo>
                      <a:pt x="5228" y="162"/>
                      <a:pt x="5065" y="192"/>
                      <a:pt x="4897" y="257"/>
                    </a:cubicBezTo>
                    <a:cubicBezTo>
                      <a:pt x="4580" y="372"/>
                      <a:pt x="4292" y="631"/>
                      <a:pt x="4033" y="919"/>
                    </a:cubicBezTo>
                    <a:cubicBezTo>
                      <a:pt x="3802" y="516"/>
                      <a:pt x="3428" y="228"/>
                      <a:pt x="3025" y="84"/>
                    </a:cubicBezTo>
                    <a:cubicBezTo>
                      <a:pt x="2875" y="29"/>
                      <a:pt x="2725" y="1"/>
                      <a:pt x="2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75" name="Google Shape;2175;p55"/>
          <p:cNvGrpSpPr/>
          <p:nvPr/>
        </p:nvGrpSpPr>
        <p:grpSpPr>
          <a:xfrm>
            <a:off x="6852041" y="3235863"/>
            <a:ext cx="328248" cy="304676"/>
            <a:chOff x="8656226" y="2547184"/>
            <a:chExt cx="234630" cy="217766"/>
          </a:xfrm>
        </p:grpSpPr>
        <p:sp>
          <p:nvSpPr>
            <p:cNvPr id="2176" name="Google Shape;2176;p55"/>
            <p:cNvSpPr/>
            <p:nvPr/>
          </p:nvSpPr>
          <p:spPr>
            <a:xfrm>
              <a:off x="8656234" y="2554313"/>
              <a:ext cx="222024" cy="203504"/>
            </a:xfrm>
            <a:custGeom>
              <a:avLst/>
              <a:gdLst/>
              <a:ahLst/>
              <a:cxnLst/>
              <a:rect l="l" t="t" r="r" b="b"/>
              <a:pathLst>
                <a:path w="7115" h="6521" extrusionOk="0">
                  <a:moveTo>
                    <a:pt x="4867" y="0"/>
                  </a:moveTo>
                  <a:cubicBezTo>
                    <a:pt x="4688" y="0"/>
                    <a:pt x="4495" y="57"/>
                    <a:pt x="4350" y="148"/>
                  </a:cubicBezTo>
                  <a:cubicBezTo>
                    <a:pt x="4004" y="321"/>
                    <a:pt x="3687" y="667"/>
                    <a:pt x="3514" y="1099"/>
                  </a:cubicBezTo>
                  <a:cubicBezTo>
                    <a:pt x="3514" y="1070"/>
                    <a:pt x="3457" y="1070"/>
                    <a:pt x="3457" y="1041"/>
                  </a:cubicBezTo>
                  <a:cubicBezTo>
                    <a:pt x="3103" y="500"/>
                    <a:pt x="2568" y="169"/>
                    <a:pt x="2103" y="169"/>
                  </a:cubicBezTo>
                  <a:cubicBezTo>
                    <a:pt x="1925" y="169"/>
                    <a:pt x="1757" y="217"/>
                    <a:pt x="1613" y="321"/>
                  </a:cubicBezTo>
                  <a:cubicBezTo>
                    <a:pt x="1095" y="638"/>
                    <a:pt x="1008" y="1444"/>
                    <a:pt x="1412" y="2164"/>
                  </a:cubicBezTo>
                  <a:cubicBezTo>
                    <a:pt x="663" y="2222"/>
                    <a:pt x="87" y="2625"/>
                    <a:pt x="58" y="3201"/>
                  </a:cubicBezTo>
                  <a:cubicBezTo>
                    <a:pt x="0" y="3864"/>
                    <a:pt x="692" y="4440"/>
                    <a:pt x="1556" y="4498"/>
                  </a:cubicBezTo>
                  <a:lnTo>
                    <a:pt x="1671" y="4498"/>
                  </a:lnTo>
                  <a:cubicBezTo>
                    <a:pt x="1527" y="4757"/>
                    <a:pt x="1412" y="5016"/>
                    <a:pt x="1383" y="5246"/>
                  </a:cubicBezTo>
                  <a:cubicBezTo>
                    <a:pt x="1296" y="5765"/>
                    <a:pt x="1440" y="6197"/>
                    <a:pt x="1815" y="6399"/>
                  </a:cubicBezTo>
                  <a:cubicBezTo>
                    <a:pt x="1958" y="6481"/>
                    <a:pt x="2118" y="6521"/>
                    <a:pt x="2286" y="6521"/>
                  </a:cubicBezTo>
                  <a:cubicBezTo>
                    <a:pt x="2761" y="6521"/>
                    <a:pt x="3296" y="6203"/>
                    <a:pt x="3658" y="5650"/>
                  </a:cubicBezTo>
                  <a:cubicBezTo>
                    <a:pt x="3687" y="5563"/>
                    <a:pt x="3716" y="5506"/>
                    <a:pt x="3774" y="5477"/>
                  </a:cubicBezTo>
                  <a:cubicBezTo>
                    <a:pt x="4117" y="5982"/>
                    <a:pt x="4617" y="6275"/>
                    <a:pt x="5064" y="6275"/>
                  </a:cubicBezTo>
                  <a:cubicBezTo>
                    <a:pt x="5254" y="6275"/>
                    <a:pt x="5434" y="6222"/>
                    <a:pt x="5588" y="6111"/>
                  </a:cubicBezTo>
                  <a:cubicBezTo>
                    <a:pt x="6107" y="5794"/>
                    <a:pt x="6164" y="4958"/>
                    <a:pt x="5732" y="4238"/>
                  </a:cubicBezTo>
                  <a:cubicBezTo>
                    <a:pt x="6539" y="4123"/>
                    <a:pt x="7115" y="3633"/>
                    <a:pt x="7057" y="3029"/>
                  </a:cubicBezTo>
                  <a:cubicBezTo>
                    <a:pt x="7086" y="2481"/>
                    <a:pt x="6424" y="2049"/>
                    <a:pt x="5646" y="2020"/>
                  </a:cubicBezTo>
                  <a:cubicBezTo>
                    <a:pt x="5963" y="1185"/>
                    <a:pt x="5732" y="321"/>
                    <a:pt x="5156" y="62"/>
                  </a:cubicBezTo>
                  <a:cubicBezTo>
                    <a:pt x="5072" y="19"/>
                    <a:pt x="4971" y="0"/>
                    <a:pt x="48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77" name="Google Shape;2177;p55"/>
            <p:cNvGrpSpPr/>
            <p:nvPr/>
          </p:nvGrpSpPr>
          <p:grpSpPr>
            <a:xfrm>
              <a:off x="8656226" y="2547184"/>
              <a:ext cx="234630" cy="217766"/>
              <a:chOff x="8205901" y="2931534"/>
              <a:chExt cx="234630" cy="217766"/>
            </a:xfrm>
          </p:grpSpPr>
          <p:sp>
            <p:nvSpPr>
              <p:cNvPr id="2178" name="Google Shape;2178;p55"/>
              <p:cNvSpPr/>
              <p:nvPr/>
            </p:nvSpPr>
            <p:spPr>
              <a:xfrm>
                <a:off x="8254456" y="2939398"/>
                <a:ext cx="180677" cy="204721"/>
              </a:xfrm>
              <a:custGeom>
                <a:avLst/>
                <a:gdLst/>
                <a:ahLst/>
                <a:cxnLst/>
                <a:rect l="l" t="t" r="r" b="b"/>
                <a:pathLst>
                  <a:path w="5790" h="6560" extrusionOk="0">
                    <a:moveTo>
                      <a:pt x="3465" y="0"/>
                    </a:moveTo>
                    <a:cubicBezTo>
                      <a:pt x="3303" y="0"/>
                      <a:pt x="3135" y="45"/>
                      <a:pt x="2967" y="129"/>
                    </a:cubicBezTo>
                    <a:cubicBezTo>
                      <a:pt x="3053" y="2260"/>
                      <a:pt x="2045" y="4450"/>
                      <a:pt x="144" y="5256"/>
                    </a:cubicBezTo>
                    <a:cubicBezTo>
                      <a:pt x="87" y="5256"/>
                      <a:pt x="87" y="5285"/>
                      <a:pt x="58" y="5285"/>
                    </a:cubicBezTo>
                    <a:cubicBezTo>
                      <a:pt x="0" y="5746"/>
                      <a:pt x="144" y="6207"/>
                      <a:pt x="490" y="6437"/>
                    </a:cubicBezTo>
                    <a:cubicBezTo>
                      <a:pt x="633" y="6520"/>
                      <a:pt x="795" y="6559"/>
                      <a:pt x="965" y="6559"/>
                    </a:cubicBezTo>
                    <a:cubicBezTo>
                      <a:pt x="1447" y="6559"/>
                      <a:pt x="1993" y="6242"/>
                      <a:pt x="2333" y="5688"/>
                    </a:cubicBezTo>
                    <a:cubicBezTo>
                      <a:pt x="2362" y="5631"/>
                      <a:pt x="2391" y="5573"/>
                      <a:pt x="2449" y="5487"/>
                    </a:cubicBezTo>
                    <a:cubicBezTo>
                      <a:pt x="2802" y="5986"/>
                      <a:pt x="3321" y="6290"/>
                      <a:pt x="3778" y="6290"/>
                    </a:cubicBezTo>
                    <a:cubicBezTo>
                      <a:pt x="3953" y="6290"/>
                      <a:pt x="4119" y="6245"/>
                      <a:pt x="4263" y="6149"/>
                    </a:cubicBezTo>
                    <a:cubicBezTo>
                      <a:pt x="4782" y="5775"/>
                      <a:pt x="4810" y="4997"/>
                      <a:pt x="4407" y="4277"/>
                    </a:cubicBezTo>
                    <a:cubicBezTo>
                      <a:pt x="5214" y="4133"/>
                      <a:pt x="5790" y="3614"/>
                      <a:pt x="5761" y="3038"/>
                    </a:cubicBezTo>
                    <a:cubicBezTo>
                      <a:pt x="5761" y="2433"/>
                      <a:pt x="5099" y="2001"/>
                      <a:pt x="4263" y="2001"/>
                    </a:cubicBezTo>
                    <a:cubicBezTo>
                      <a:pt x="4609" y="1166"/>
                      <a:pt x="4378" y="302"/>
                      <a:pt x="3802" y="71"/>
                    </a:cubicBezTo>
                    <a:cubicBezTo>
                      <a:pt x="3694" y="23"/>
                      <a:pt x="3581" y="0"/>
                      <a:pt x="34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55"/>
              <p:cNvSpPr/>
              <p:nvPr/>
            </p:nvSpPr>
            <p:spPr>
              <a:xfrm>
                <a:off x="8287689" y="3010395"/>
                <a:ext cx="75547" cy="58420"/>
              </a:xfrm>
              <a:custGeom>
                <a:avLst/>
                <a:gdLst/>
                <a:ahLst/>
                <a:cxnLst/>
                <a:rect l="l" t="t" r="r" b="b"/>
                <a:pathLst>
                  <a:path w="2421" h="1872" extrusionOk="0">
                    <a:moveTo>
                      <a:pt x="1393" y="0"/>
                    </a:moveTo>
                    <a:cubicBezTo>
                      <a:pt x="1212" y="0"/>
                      <a:pt x="1021" y="42"/>
                      <a:pt x="836" y="129"/>
                    </a:cubicBezTo>
                    <a:cubicBezTo>
                      <a:pt x="289" y="418"/>
                      <a:pt x="1" y="994"/>
                      <a:pt x="231" y="1426"/>
                    </a:cubicBezTo>
                    <a:cubicBezTo>
                      <a:pt x="365" y="1712"/>
                      <a:pt x="675" y="1872"/>
                      <a:pt x="1029" y="1872"/>
                    </a:cubicBezTo>
                    <a:cubicBezTo>
                      <a:pt x="1209" y="1872"/>
                      <a:pt x="1400" y="1830"/>
                      <a:pt x="1585" y="1743"/>
                    </a:cubicBezTo>
                    <a:cubicBezTo>
                      <a:pt x="2132" y="1483"/>
                      <a:pt x="2420" y="907"/>
                      <a:pt x="2190" y="446"/>
                    </a:cubicBezTo>
                    <a:cubicBezTo>
                      <a:pt x="2057" y="160"/>
                      <a:pt x="1746" y="0"/>
                      <a:pt x="13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55"/>
              <p:cNvSpPr/>
              <p:nvPr/>
            </p:nvSpPr>
            <p:spPr>
              <a:xfrm>
                <a:off x="8205901" y="2931534"/>
                <a:ext cx="234630" cy="217766"/>
              </a:xfrm>
              <a:custGeom>
                <a:avLst/>
                <a:gdLst/>
                <a:ahLst/>
                <a:cxnLst/>
                <a:rect l="l" t="t" r="r" b="b"/>
                <a:pathLst>
                  <a:path w="7519" h="6978" extrusionOk="0">
                    <a:moveTo>
                      <a:pt x="5075" y="397"/>
                    </a:moveTo>
                    <a:cubicBezTo>
                      <a:pt x="5157" y="397"/>
                      <a:pt x="5243" y="410"/>
                      <a:pt x="5330" y="439"/>
                    </a:cubicBezTo>
                    <a:cubicBezTo>
                      <a:pt x="5790" y="640"/>
                      <a:pt x="5963" y="1389"/>
                      <a:pt x="5675" y="2109"/>
                    </a:cubicBezTo>
                    <a:cubicBezTo>
                      <a:pt x="5646" y="2167"/>
                      <a:pt x="5646" y="2224"/>
                      <a:pt x="5675" y="2282"/>
                    </a:cubicBezTo>
                    <a:cubicBezTo>
                      <a:pt x="5675" y="2368"/>
                      <a:pt x="5762" y="2397"/>
                      <a:pt x="5819" y="2397"/>
                    </a:cubicBezTo>
                    <a:cubicBezTo>
                      <a:pt x="6510" y="2426"/>
                      <a:pt x="7058" y="2829"/>
                      <a:pt x="7087" y="3290"/>
                    </a:cubicBezTo>
                    <a:cubicBezTo>
                      <a:pt x="7115" y="3751"/>
                      <a:pt x="6626" y="4183"/>
                      <a:pt x="5934" y="4298"/>
                    </a:cubicBezTo>
                    <a:cubicBezTo>
                      <a:pt x="5848" y="4298"/>
                      <a:pt x="5819" y="4356"/>
                      <a:pt x="5790" y="4414"/>
                    </a:cubicBezTo>
                    <a:cubicBezTo>
                      <a:pt x="5762" y="4442"/>
                      <a:pt x="5762" y="4529"/>
                      <a:pt x="5790" y="4586"/>
                    </a:cubicBezTo>
                    <a:cubicBezTo>
                      <a:pt x="6107" y="5220"/>
                      <a:pt x="6078" y="5940"/>
                      <a:pt x="5675" y="6171"/>
                    </a:cubicBezTo>
                    <a:cubicBezTo>
                      <a:pt x="5560" y="6247"/>
                      <a:pt x="5427" y="6283"/>
                      <a:pt x="5285" y="6283"/>
                    </a:cubicBezTo>
                    <a:cubicBezTo>
                      <a:pt x="4894" y="6283"/>
                      <a:pt x="4437" y="6010"/>
                      <a:pt x="4120" y="5566"/>
                    </a:cubicBezTo>
                    <a:cubicBezTo>
                      <a:pt x="4091" y="5537"/>
                      <a:pt x="4033" y="5508"/>
                      <a:pt x="3947" y="5508"/>
                    </a:cubicBezTo>
                    <a:cubicBezTo>
                      <a:pt x="3889" y="5508"/>
                      <a:pt x="3803" y="5537"/>
                      <a:pt x="3774" y="5595"/>
                    </a:cubicBezTo>
                    <a:cubicBezTo>
                      <a:pt x="3745" y="5681"/>
                      <a:pt x="3688" y="5710"/>
                      <a:pt x="3659" y="5796"/>
                    </a:cubicBezTo>
                    <a:cubicBezTo>
                      <a:pt x="3358" y="6269"/>
                      <a:pt x="2880" y="6566"/>
                      <a:pt x="2478" y="6566"/>
                    </a:cubicBezTo>
                    <a:cubicBezTo>
                      <a:pt x="2341" y="6566"/>
                      <a:pt x="2213" y="6532"/>
                      <a:pt x="2103" y="6459"/>
                    </a:cubicBezTo>
                    <a:cubicBezTo>
                      <a:pt x="1873" y="6286"/>
                      <a:pt x="1729" y="5940"/>
                      <a:pt x="1787" y="5508"/>
                    </a:cubicBezTo>
                    <a:cubicBezTo>
                      <a:pt x="1815" y="5278"/>
                      <a:pt x="1902" y="5018"/>
                      <a:pt x="2046" y="4817"/>
                    </a:cubicBezTo>
                    <a:cubicBezTo>
                      <a:pt x="2075" y="4730"/>
                      <a:pt x="2075" y="4673"/>
                      <a:pt x="2046" y="4586"/>
                    </a:cubicBezTo>
                    <a:cubicBezTo>
                      <a:pt x="2017" y="4529"/>
                      <a:pt x="1931" y="4500"/>
                      <a:pt x="1873" y="4500"/>
                    </a:cubicBezTo>
                    <a:lnTo>
                      <a:pt x="1758" y="4500"/>
                    </a:lnTo>
                    <a:cubicBezTo>
                      <a:pt x="1009" y="4442"/>
                      <a:pt x="375" y="3981"/>
                      <a:pt x="433" y="3434"/>
                    </a:cubicBezTo>
                    <a:cubicBezTo>
                      <a:pt x="462" y="2973"/>
                      <a:pt x="951" y="2628"/>
                      <a:pt x="1614" y="2570"/>
                    </a:cubicBezTo>
                    <a:cubicBezTo>
                      <a:pt x="1671" y="2570"/>
                      <a:pt x="1758" y="2541"/>
                      <a:pt x="1787" y="2484"/>
                    </a:cubicBezTo>
                    <a:cubicBezTo>
                      <a:pt x="1844" y="2426"/>
                      <a:pt x="1844" y="2368"/>
                      <a:pt x="1787" y="2282"/>
                    </a:cubicBezTo>
                    <a:cubicBezTo>
                      <a:pt x="1470" y="1677"/>
                      <a:pt x="1499" y="957"/>
                      <a:pt x="1902" y="698"/>
                    </a:cubicBezTo>
                    <a:cubicBezTo>
                      <a:pt x="2017" y="640"/>
                      <a:pt x="2161" y="611"/>
                      <a:pt x="2305" y="611"/>
                    </a:cubicBezTo>
                    <a:cubicBezTo>
                      <a:pt x="2363" y="611"/>
                      <a:pt x="2449" y="611"/>
                      <a:pt x="2507" y="554"/>
                    </a:cubicBezTo>
                    <a:cubicBezTo>
                      <a:pt x="2910" y="669"/>
                      <a:pt x="3256" y="928"/>
                      <a:pt x="3515" y="1303"/>
                    </a:cubicBezTo>
                    <a:lnTo>
                      <a:pt x="3544" y="1389"/>
                    </a:lnTo>
                    <a:cubicBezTo>
                      <a:pt x="3601" y="1447"/>
                      <a:pt x="3659" y="1504"/>
                      <a:pt x="3745" y="1504"/>
                    </a:cubicBezTo>
                    <a:cubicBezTo>
                      <a:pt x="3803" y="1504"/>
                      <a:pt x="3889" y="1447"/>
                      <a:pt x="3918" y="1389"/>
                    </a:cubicBezTo>
                    <a:cubicBezTo>
                      <a:pt x="4091" y="986"/>
                      <a:pt x="4350" y="698"/>
                      <a:pt x="4667" y="525"/>
                    </a:cubicBezTo>
                    <a:cubicBezTo>
                      <a:pt x="4763" y="448"/>
                      <a:pt x="4910" y="397"/>
                      <a:pt x="5075" y="397"/>
                    </a:cubicBezTo>
                    <a:close/>
                    <a:moveTo>
                      <a:pt x="4999" y="1"/>
                    </a:moveTo>
                    <a:cubicBezTo>
                      <a:pt x="4806" y="1"/>
                      <a:pt x="4616" y="52"/>
                      <a:pt x="4437" y="151"/>
                    </a:cubicBezTo>
                    <a:cubicBezTo>
                      <a:pt x="4149" y="295"/>
                      <a:pt x="3889" y="583"/>
                      <a:pt x="3659" y="928"/>
                    </a:cubicBezTo>
                    <a:cubicBezTo>
                      <a:pt x="3371" y="525"/>
                      <a:pt x="2996" y="266"/>
                      <a:pt x="2593" y="208"/>
                    </a:cubicBezTo>
                    <a:cubicBezTo>
                      <a:pt x="2464" y="178"/>
                      <a:pt x="2345" y="162"/>
                      <a:pt x="2235" y="162"/>
                    </a:cubicBezTo>
                    <a:cubicBezTo>
                      <a:pt x="2027" y="162"/>
                      <a:pt x="1851" y="220"/>
                      <a:pt x="1700" y="352"/>
                    </a:cubicBezTo>
                    <a:cubicBezTo>
                      <a:pt x="1153" y="669"/>
                      <a:pt x="1038" y="1418"/>
                      <a:pt x="1326" y="2167"/>
                    </a:cubicBezTo>
                    <a:cubicBezTo>
                      <a:pt x="634" y="2311"/>
                      <a:pt x="116" y="2801"/>
                      <a:pt x="58" y="3377"/>
                    </a:cubicBezTo>
                    <a:cubicBezTo>
                      <a:pt x="1" y="4097"/>
                      <a:pt x="692" y="4702"/>
                      <a:pt x="1585" y="4846"/>
                    </a:cubicBezTo>
                    <a:cubicBezTo>
                      <a:pt x="1499" y="5018"/>
                      <a:pt x="1470" y="5249"/>
                      <a:pt x="1441" y="5422"/>
                    </a:cubicBezTo>
                    <a:cubicBezTo>
                      <a:pt x="1355" y="6027"/>
                      <a:pt x="1585" y="6545"/>
                      <a:pt x="1988" y="6804"/>
                    </a:cubicBezTo>
                    <a:cubicBezTo>
                      <a:pt x="2161" y="6948"/>
                      <a:pt x="2334" y="6977"/>
                      <a:pt x="2564" y="6977"/>
                    </a:cubicBezTo>
                    <a:cubicBezTo>
                      <a:pt x="3054" y="6977"/>
                      <a:pt x="3659" y="6660"/>
                      <a:pt x="4005" y="6084"/>
                    </a:cubicBezTo>
                    <a:cubicBezTo>
                      <a:pt x="4390" y="6489"/>
                      <a:pt x="4867" y="6714"/>
                      <a:pt x="5304" y="6714"/>
                    </a:cubicBezTo>
                    <a:cubicBezTo>
                      <a:pt x="5519" y="6714"/>
                      <a:pt x="5725" y="6659"/>
                      <a:pt x="5906" y="6545"/>
                    </a:cubicBezTo>
                    <a:cubicBezTo>
                      <a:pt x="6453" y="6228"/>
                      <a:pt x="6597" y="5422"/>
                      <a:pt x="6251" y="4673"/>
                    </a:cubicBezTo>
                    <a:cubicBezTo>
                      <a:pt x="7029" y="4442"/>
                      <a:pt x="7519" y="3924"/>
                      <a:pt x="7490" y="3290"/>
                    </a:cubicBezTo>
                    <a:cubicBezTo>
                      <a:pt x="7490" y="2656"/>
                      <a:pt x="6914" y="2138"/>
                      <a:pt x="6107" y="2052"/>
                    </a:cubicBezTo>
                    <a:cubicBezTo>
                      <a:pt x="6338" y="1187"/>
                      <a:pt x="6078" y="352"/>
                      <a:pt x="5445" y="93"/>
                    </a:cubicBezTo>
                    <a:cubicBezTo>
                      <a:pt x="5295" y="31"/>
                      <a:pt x="5146" y="1"/>
                      <a:pt x="49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81" name="Google Shape;2181;p55"/>
          <p:cNvGrpSpPr/>
          <p:nvPr/>
        </p:nvGrpSpPr>
        <p:grpSpPr>
          <a:xfrm>
            <a:off x="7531914" y="3628715"/>
            <a:ext cx="425884" cy="383759"/>
            <a:chOff x="8549240" y="3624833"/>
            <a:chExt cx="237314" cy="213865"/>
          </a:xfrm>
        </p:grpSpPr>
        <p:sp>
          <p:nvSpPr>
            <p:cNvPr id="2182" name="Google Shape;2182;p55"/>
            <p:cNvSpPr/>
            <p:nvPr/>
          </p:nvSpPr>
          <p:spPr>
            <a:xfrm>
              <a:off x="8555989" y="3631362"/>
              <a:ext cx="223833" cy="200789"/>
            </a:xfrm>
            <a:custGeom>
              <a:avLst/>
              <a:gdLst/>
              <a:ahLst/>
              <a:cxnLst/>
              <a:rect l="l" t="t" r="r" b="b"/>
              <a:pathLst>
                <a:path w="7173" h="6434" extrusionOk="0">
                  <a:moveTo>
                    <a:pt x="2373" y="0"/>
                  </a:moveTo>
                  <a:cubicBezTo>
                    <a:pt x="2239" y="0"/>
                    <a:pt x="2109" y="29"/>
                    <a:pt x="1988" y="89"/>
                  </a:cubicBezTo>
                  <a:cubicBezTo>
                    <a:pt x="1440" y="349"/>
                    <a:pt x="1268" y="1155"/>
                    <a:pt x="1584" y="1904"/>
                  </a:cubicBezTo>
                  <a:cubicBezTo>
                    <a:pt x="1555" y="1903"/>
                    <a:pt x="1526" y="1902"/>
                    <a:pt x="1498" y="1902"/>
                  </a:cubicBezTo>
                  <a:cubicBezTo>
                    <a:pt x="789" y="1902"/>
                    <a:pt x="226" y="2242"/>
                    <a:pt x="115" y="2768"/>
                  </a:cubicBezTo>
                  <a:cubicBezTo>
                    <a:pt x="0" y="3373"/>
                    <a:pt x="576" y="4064"/>
                    <a:pt x="1498" y="4208"/>
                  </a:cubicBezTo>
                  <a:lnTo>
                    <a:pt x="1584" y="4208"/>
                  </a:lnTo>
                  <a:cubicBezTo>
                    <a:pt x="1412" y="4410"/>
                    <a:pt x="1296" y="4669"/>
                    <a:pt x="1239" y="4929"/>
                  </a:cubicBezTo>
                  <a:cubicBezTo>
                    <a:pt x="1095" y="5389"/>
                    <a:pt x="1181" y="5850"/>
                    <a:pt x="1527" y="6138"/>
                  </a:cubicBezTo>
                  <a:cubicBezTo>
                    <a:pt x="1696" y="6277"/>
                    <a:pt x="1909" y="6344"/>
                    <a:pt x="2138" y="6344"/>
                  </a:cubicBezTo>
                  <a:cubicBezTo>
                    <a:pt x="2574" y="6344"/>
                    <a:pt x="3069" y="6102"/>
                    <a:pt x="3428" y="5649"/>
                  </a:cubicBezTo>
                  <a:cubicBezTo>
                    <a:pt x="3457" y="5562"/>
                    <a:pt x="3543" y="5533"/>
                    <a:pt x="3572" y="5476"/>
                  </a:cubicBezTo>
                  <a:cubicBezTo>
                    <a:pt x="3886" y="6060"/>
                    <a:pt x="4411" y="6433"/>
                    <a:pt x="4899" y="6433"/>
                  </a:cubicBezTo>
                  <a:cubicBezTo>
                    <a:pt x="5038" y="6433"/>
                    <a:pt x="5173" y="6403"/>
                    <a:pt x="5300" y="6340"/>
                  </a:cubicBezTo>
                  <a:cubicBezTo>
                    <a:pt x="5847" y="6081"/>
                    <a:pt x="6020" y="5245"/>
                    <a:pt x="5703" y="4496"/>
                  </a:cubicBezTo>
                  <a:cubicBezTo>
                    <a:pt x="6481" y="4468"/>
                    <a:pt x="7115" y="4036"/>
                    <a:pt x="7172" y="3460"/>
                  </a:cubicBezTo>
                  <a:cubicBezTo>
                    <a:pt x="7144" y="2912"/>
                    <a:pt x="6596" y="2365"/>
                    <a:pt x="5819" y="2250"/>
                  </a:cubicBezTo>
                  <a:cubicBezTo>
                    <a:pt x="6251" y="1472"/>
                    <a:pt x="6135" y="608"/>
                    <a:pt x="5559" y="291"/>
                  </a:cubicBezTo>
                  <a:cubicBezTo>
                    <a:pt x="5413" y="210"/>
                    <a:pt x="5258" y="175"/>
                    <a:pt x="5099" y="175"/>
                  </a:cubicBezTo>
                  <a:cubicBezTo>
                    <a:pt x="4975" y="175"/>
                    <a:pt x="4850" y="196"/>
                    <a:pt x="4724" y="233"/>
                  </a:cubicBezTo>
                  <a:cubicBezTo>
                    <a:pt x="4378" y="377"/>
                    <a:pt x="4004" y="666"/>
                    <a:pt x="3802" y="1098"/>
                  </a:cubicBezTo>
                  <a:cubicBezTo>
                    <a:pt x="3802" y="1069"/>
                    <a:pt x="3745" y="1069"/>
                    <a:pt x="3745" y="1040"/>
                  </a:cubicBezTo>
                  <a:cubicBezTo>
                    <a:pt x="3426" y="403"/>
                    <a:pt x="2875" y="0"/>
                    <a:pt x="23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83" name="Google Shape;2183;p55"/>
            <p:cNvGrpSpPr/>
            <p:nvPr/>
          </p:nvGrpSpPr>
          <p:grpSpPr>
            <a:xfrm>
              <a:off x="8549240" y="3624833"/>
              <a:ext cx="237314" cy="213865"/>
              <a:chOff x="8365015" y="3739933"/>
              <a:chExt cx="237314" cy="213865"/>
            </a:xfrm>
          </p:grpSpPr>
          <p:sp>
            <p:nvSpPr>
              <p:cNvPr id="2184" name="Google Shape;2184;p55"/>
              <p:cNvSpPr/>
              <p:nvPr/>
            </p:nvSpPr>
            <p:spPr>
              <a:xfrm>
                <a:off x="8406362" y="3749826"/>
                <a:ext cx="190569" cy="197918"/>
              </a:xfrm>
              <a:custGeom>
                <a:avLst/>
                <a:gdLst/>
                <a:ahLst/>
                <a:cxnLst/>
                <a:rect l="l" t="t" r="r" b="b"/>
                <a:pathLst>
                  <a:path w="6107" h="6342" extrusionOk="0">
                    <a:moveTo>
                      <a:pt x="4060" y="1"/>
                    </a:moveTo>
                    <a:cubicBezTo>
                      <a:pt x="3930" y="1"/>
                      <a:pt x="3794" y="29"/>
                      <a:pt x="3658" y="84"/>
                    </a:cubicBezTo>
                    <a:cubicBezTo>
                      <a:pt x="3428" y="2186"/>
                      <a:pt x="2218" y="4260"/>
                      <a:pt x="202" y="4808"/>
                    </a:cubicBezTo>
                    <a:cubicBezTo>
                      <a:pt x="144" y="4836"/>
                      <a:pt x="144" y="4836"/>
                      <a:pt x="115" y="4836"/>
                    </a:cubicBezTo>
                    <a:cubicBezTo>
                      <a:pt x="0" y="5355"/>
                      <a:pt x="86" y="5816"/>
                      <a:pt x="403" y="6075"/>
                    </a:cubicBezTo>
                    <a:cubicBezTo>
                      <a:pt x="557" y="6219"/>
                      <a:pt x="755" y="6286"/>
                      <a:pt x="973" y="6286"/>
                    </a:cubicBezTo>
                    <a:cubicBezTo>
                      <a:pt x="1408" y="6286"/>
                      <a:pt x="1920" y="6017"/>
                      <a:pt x="2304" y="5556"/>
                    </a:cubicBezTo>
                    <a:cubicBezTo>
                      <a:pt x="2391" y="5499"/>
                      <a:pt x="2420" y="5441"/>
                      <a:pt x="2448" y="5384"/>
                    </a:cubicBezTo>
                    <a:cubicBezTo>
                      <a:pt x="2763" y="5967"/>
                      <a:pt x="3287" y="6341"/>
                      <a:pt x="3776" y="6341"/>
                    </a:cubicBezTo>
                    <a:cubicBezTo>
                      <a:pt x="3914" y="6341"/>
                      <a:pt x="4050" y="6311"/>
                      <a:pt x="4177" y="6248"/>
                    </a:cubicBezTo>
                    <a:cubicBezTo>
                      <a:pt x="4724" y="5960"/>
                      <a:pt x="4897" y="5153"/>
                      <a:pt x="4580" y="4404"/>
                    </a:cubicBezTo>
                    <a:cubicBezTo>
                      <a:pt x="5386" y="4375"/>
                      <a:pt x="6020" y="3943"/>
                      <a:pt x="6078" y="3367"/>
                    </a:cubicBezTo>
                    <a:cubicBezTo>
                      <a:pt x="6107" y="2791"/>
                      <a:pt x="5559" y="2244"/>
                      <a:pt x="4724" y="2100"/>
                    </a:cubicBezTo>
                    <a:cubicBezTo>
                      <a:pt x="5127" y="1322"/>
                      <a:pt x="5070" y="458"/>
                      <a:pt x="4465" y="112"/>
                    </a:cubicBezTo>
                    <a:cubicBezTo>
                      <a:pt x="4343" y="36"/>
                      <a:pt x="4205" y="1"/>
                      <a:pt x="4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55"/>
              <p:cNvSpPr/>
              <p:nvPr/>
            </p:nvSpPr>
            <p:spPr>
              <a:xfrm>
                <a:off x="8449487" y="3820261"/>
                <a:ext cx="75547" cy="56735"/>
              </a:xfrm>
              <a:custGeom>
                <a:avLst/>
                <a:gdLst/>
                <a:ahLst/>
                <a:cxnLst/>
                <a:rect l="l" t="t" r="r" b="b"/>
                <a:pathLst>
                  <a:path w="2421" h="1818" extrusionOk="0">
                    <a:moveTo>
                      <a:pt x="1316" y="0"/>
                    </a:moveTo>
                    <a:cubicBezTo>
                      <a:pt x="1179" y="0"/>
                      <a:pt x="1036" y="23"/>
                      <a:pt x="894" y="73"/>
                    </a:cubicBezTo>
                    <a:cubicBezTo>
                      <a:pt x="375" y="246"/>
                      <a:pt x="1" y="793"/>
                      <a:pt x="145" y="1254"/>
                    </a:cubicBezTo>
                    <a:cubicBezTo>
                      <a:pt x="253" y="1601"/>
                      <a:pt x="622" y="1817"/>
                      <a:pt x="1044" y="1817"/>
                    </a:cubicBezTo>
                    <a:cubicBezTo>
                      <a:pt x="1183" y="1817"/>
                      <a:pt x="1327" y="1794"/>
                      <a:pt x="1470" y="1744"/>
                    </a:cubicBezTo>
                    <a:cubicBezTo>
                      <a:pt x="2046" y="1571"/>
                      <a:pt x="2420" y="1024"/>
                      <a:pt x="2247" y="563"/>
                    </a:cubicBezTo>
                    <a:cubicBezTo>
                      <a:pt x="2096" y="216"/>
                      <a:pt x="1732" y="0"/>
                      <a:pt x="13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55"/>
              <p:cNvSpPr/>
              <p:nvPr/>
            </p:nvSpPr>
            <p:spPr>
              <a:xfrm>
                <a:off x="8365015" y="3739933"/>
                <a:ext cx="237314" cy="213865"/>
              </a:xfrm>
              <a:custGeom>
                <a:avLst/>
                <a:gdLst/>
                <a:ahLst/>
                <a:cxnLst/>
                <a:rect l="l" t="t" r="r" b="b"/>
                <a:pathLst>
                  <a:path w="7605" h="6853" extrusionOk="0">
                    <a:moveTo>
                      <a:pt x="2618" y="386"/>
                    </a:moveTo>
                    <a:cubicBezTo>
                      <a:pt x="2715" y="386"/>
                      <a:pt x="2823" y="401"/>
                      <a:pt x="2938" y="429"/>
                    </a:cubicBezTo>
                    <a:cubicBezTo>
                      <a:pt x="3284" y="545"/>
                      <a:pt x="3601" y="862"/>
                      <a:pt x="3831" y="1294"/>
                    </a:cubicBezTo>
                    <a:lnTo>
                      <a:pt x="3860" y="1380"/>
                    </a:lnTo>
                    <a:cubicBezTo>
                      <a:pt x="3889" y="1438"/>
                      <a:pt x="3975" y="1466"/>
                      <a:pt x="4033" y="1466"/>
                    </a:cubicBezTo>
                    <a:cubicBezTo>
                      <a:pt x="4119" y="1466"/>
                      <a:pt x="4177" y="1438"/>
                      <a:pt x="4234" y="1380"/>
                    </a:cubicBezTo>
                    <a:cubicBezTo>
                      <a:pt x="4407" y="1006"/>
                      <a:pt x="4724" y="718"/>
                      <a:pt x="5041" y="602"/>
                    </a:cubicBezTo>
                    <a:cubicBezTo>
                      <a:pt x="5161" y="568"/>
                      <a:pt x="5291" y="523"/>
                      <a:pt x="5432" y="523"/>
                    </a:cubicBezTo>
                    <a:cubicBezTo>
                      <a:pt x="5527" y="523"/>
                      <a:pt x="5627" y="544"/>
                      <a:pt x="5732" y="602"/>
                    </a:cubicBezTo>
                    <a:cubicBezTo>
                      <a:pt x="6164" y="862"/>
                      <a:pt x="6251" y="1610"/>
                      <a:pt x="5876" y="2302"/>
                    </a:cubicBezTo>
                    <a:cubicBezTo>
                      <a:pt x="5847" y="2331"/>
                      <a:pt x="5847" y="2417"/>
                      <a:pt x="5876" y="2475"/>
                    </a:cubicBezTo>
                    <a:cubicBezTo>
                      <a:pt x="5905" y="2561"/>
                      <a:pt x="5963" y="2590"/>
                      <a:pt x="6020" y="2590"/>
                    </a:cubicBezTo>
                    <a:cubicBezTo>
                      <a:pt x="6711" y="2734"/>
                      <a:pt x="7201" y="3166"/>
                      <a:pt x="7172" y="3627"/>
                    </a:cubicBezTo>
                    <a:cubicBezTo>
                      <a:pt x="7144" y="4116"/>
                      <a:pt x="6596" y="4462"/>
                      <a:pt x="5905" y="4520"/>
                    </a:cubicBezTo>
                    <a:cubicBezTo>
                      <a:pt x="5847" y="4520"/>
                      <a:pt x="5761" y="4548"/>
                      <a:pt x="5732" y="4606"/>
                    </a:cubicBezTo>
                    <a:cubicBezTo>
                      <a:pt x="5703" y="4664"/>
                      <a:pt x="5703" y="4721"/>
                      <a:pt x="5732" y="4808"/>
                    </a:cubicBezTo>
                    <a:cubicBezTo>
                      <a:pt x="6020" y="5470"/>
                      <a:pt x="5876" y="6161"/>
                      <a:pt x="5444" y="6392"/>
                    </a:cubicBezTo>
                    <a:cubicBezTo>
                      <a:pt x="5361" y="6431"/>
                      <a:pt x="5271" y="6449"/>
                      <a:pt x="5176" y="6449"/>
                    </a:cubicBezTo>
                    <a:cubicBezTo>
                      <a:pt x="4778" y="6449"/>
                      <a:pt x="4306" y="6121"/>
                      <a:pt x="4004" y="5585"/>
                    </a:cubicBezTo>
                    <a:cubicBezTo>
                      <a:pt x="3975" y="5528"/>
                      <a:pt x="3889" y="5470"/>
                      <a:pt x="3831" y="5470"/>
                    </a:cubicBezTo>
                    <a:cubicBezTo>
                      <a:pt x="3782" y="5470"/>
                      <a:pt x="3742" y="5489"/>
                      <a:pt x="3700" y="5489"/>
                    </a:cubicBezTo>
                    <a:cubicBezTo>
                      <a:pt x="3669" y="5489"/>
                      <a:pt x="3638" y="5478"/>
                      <a:pt x="3601" y="5441"/>
                    </a:cubicBezTo>
                    <a:cubicBezTo>
                      <a:pt x="3572" y="5528"/>
                      <a:pt x="3543" y="5585"/>
                      <a:pt x="3514" y="5614"/>
                    </a:cubicBezTo>
                    <a:cubicBezTo>
                      <a:pt x="3178" y="6049"/>
                      <a:pt x="2720" y="6280"/>
                      <a:pt x="2335" y="6280"/>
                    </a:cubicBezTo>
                    <a:cubicBezTo>
                      <a:pt x="2159" y="6280"/>
                      <a:pt x="1999" y="6232"/>
                      <a:pt x="1872" y="6133"/>
                    </a:cubicBezTo>
                    <a:cubicBezTo>
                      <a:pt x="1642" y="5902"/>
                      <a:pt x="1556" y="5557"/>
                      <a:pt x="1671" y="5125"/>
                    </a:cubicBezTo>
                    <a:cubicBezTo>
                      <a:pt x="1700" y="4894"/>
                      <a:pt x="1844" y="4692"/>
                      <a:pt x="1988" y="4462"/>
                    </a:cubicBezTo>
                    <a:cubicBezTo>
                      <a:pt x="2016" y="4433"/>
                      <a:pt x="2074" y="4347"/>
                      <a:pt x="2016" y="4289"/>
                    </a:cubicBezTo>
                    <a:cubicBezTo>
                      <a:pt x="2016" y="4203"/>
                      <a:pt x="1959" y="4145"/>
                      <a:pt x="1872" y="4145"/>
                    </a:cubicBezTo>
                    <a:lnTo>
                      <a:pt x="1786" y="4145"/>
                    </a:lnTo>
                    <a:cubicBezTo>
                      <a:pt x="1008" y="4001"/>
                      <a:pt x="490" y="3425"/>
                      <a:pt x="576" y="2907"/>
                    </a:cubicBezTo>
                    <a:cubicBezTo>
                      <a:pt x="655" y="2511"/>
                      <a:pt x="1120" y="2237"/>
                      <a:pt x="1683" y="2237"/>
                    </a:cubicBezTo>
                    <a:cubicBezTo>
                      <a:pt x="1736" y="2237"/>
                      <a:pt x="1789" y="2239"/>
                      <a:pt x="1844" y="2244"/>
                    </a:cubicBezTo>
                    <a:cubicBezTo>
                      <a:pt x="1930" y="2244"/>
                      <a:pt x="1988" y="2244"/>
                      <a:pt x="2016" y="2158"/>
                    </a:cubicBezTo>
                    <a:cubicBezTo>
                      <a:pt x="2074" y="2129"/>
                      <a:pt x="2103" y="2043"/>
                      <a:pt x="2074" y="1985"/>
                    </a:cubicBezTo>
                    <a:cubicBezTo>
                      <a:pt x="1786" y="1322"/>
                      <a:pt x="1930" y="660"/>
                      <a:pt x="2362" y="429"/>
                    </a:cubicBezTo>
                    <a:cubicBezTo>
                      <a:pt x="2434" y="401"/>
                      <a:pt x="2520" y="386"/>
                      <a:pt x="2618" y="386"/>
                    </a:cubicBezTo>
                    <a:close/>
                    <a:moveTo>
                      <a:pt x="2582" y="1"/>
                    </a:moveTo>
                    <a:cubicBezTo>
                      <a:pt x="2421" y="1"/>
                      <a:pt x="2268" y="37"/>
                      <a:pt x="2132" y="113"/>
                    </a:cubicBezTo>
                    <a:cubicBezTo>
                      <a:pt x="1584" y="401"/>
                      <a:pt x="1354" y="1150"/>
                      <a:pt x="1556" y="1927"/>
                    </a:cubicBezTo>
                    <a:cubicBezTo>
                      <a:pt x="835" y="1956"/>
                      <a:pt x="259" y="2359"/>
                      <a:pt x="144" y="2935"/>
                    </a:cubicBezTo>
                    <a:cubicBezTo>
                      <a:pt x="0" y="3598"/>
                      <a:pt x="634" y="4318"/>
                      <a:pt x="1498" y="4577"/>
                    </a:cubicBezTo>
                    <a:cubicBezTo>
                      <a:pt x="1411" y="4750"/>
                      <a:pt x="1296" y="4952"/>
                      <a:pt x="1267" y="5125"/>
                    </a:cubicBezTo>
                    <a:cubicBezTo>
                      <a:pt x="1123" y="5729"/>
                      <a:pt x="1267" y="6248"/>
                      <a:pt x="1642" y="6565"/>
                    </a:cubicBezTo>
                    <a:cubicBezTo>
                      <a:pt x="1838" y="6722"/>
                      <a:pt x="2075" y="6795"/>
                      <a:pt x="2328" y="6795"/>
                    </a:cubicBezTo>
                    <a:cubicBezTo>
                      <a:pt x="2816" y="6795"/>
                      <a:pt x="3366" y="6521"/>
                      <a:pt x="3802" y="6046"/>
                    </a:cubicBezTo>
                    <a:cubicBezTo>
                      <a:pt x="4148" y="6565"/>
                      <a:pt x="4695" y="6853"/>
                      <a:pt x="5156" y="6853"/>
                    </a:cubicBezTo>
                    <a:cubicBezTo>
                      <a:pt x="5329" y="6853"/>
                      <a:pt x="5473" y="6824"/>
                      <a:pt x="5588" y="6766"/>
                    </a:cubicBezTo>
                    <a:cubicBezTo>
                      <a:pt x="6164" y="6478"/>
                      <a:pt x="6395" y="5729"/>
                      <a:pt x="6164" y="4952"/>
                    </a:cubicBezTo>
                    <a:cubicBezTo>
                      <a:pt x="6971" y="4808"/>
                      <a:pt x="7547" y="4318"/>
                      <a:pt x="7576" y="3713"/>
                    </a:cubicBezTo>
                    <a:cubicBezTo>
                      <a:pt x="7604" y="3108"/>
                      <a:pt x="7115" y="2532"/>
                      <a:pt x="6337" y="2302"/>
                    </a:cubicBezTo>
                    <a:cubicBezTo>
                      <a:pt x="6683" y="1495"/>
                      <a:pt x="6539" y="631"/>
                      <a:pt x="5905" y="285"/>
                    </a:cubicBezTo>
                    <a:cubicBezTo>
                      <a:pt x="5747" y="206"/>
                      <a:pt x="5571" y="162"/>
                      <a:pt x="5383" y="162"/>
                    </a:cubicBezTo>
                    <a:cubicBezTo>
                      <a:pt x="5228" y="162"/>
                      <a:pt x="5065" y="192"/>
                      <a:pt x="4897" y="257"/>
                    </a:cubicBezTo>
                    <a:cubicBezTo>
                      <a:pt x="4580" y="372"/>
                      <a:pt x="4292" y="631"/>
                      <a:pt x="4033" y="919"/>
                    </a:cubicBezTo>
                    <a:cubicBezTo>
                      <a:pt x="3802" y="516"/>
                      <a:pt x="3428" y="228"/>
                      <a:pt x="3025" y="84"/>
                    </a:cubicBezTo>
                    <a:cubicBezTo>
                      <a:pt x="2875" y="29"/>
                      <a:pt x="2725" y="1"/>
                      <a:pt x="2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 name="TextBox 5"/>
          <p:cNvSpPr txBox="1"/>
          <p:nvPr/>
        </p:nvSpPr>
        <p:spPr>
          <a:xfrm>
            <a:off x="2239860" y="721453"/>
            <a:ext cx="4496499" cy="1446550"/>
          </a:xfrm>
          <a:prstGeom prst="rect">
            <a:avLst/>
          </a:prstGeom>
          <a:noFill/>
        </p:spPr>
        <p:txBody>
          <a:bodyPr wrap="square" rtlCol="0">
            <a:spAutoFit/>
          </a:bodyPr>
          <a:lstStyle/>
          <a:p>
            <a:pPr algn="ctr"/>
            <a:r>
              <a:rPr lang="en-US" sz="8800" dirty="0">
                <a:ln w="28575">
                  <a:solidFill>
                    <a:sysClr val="windowText" lastClr="000000"/>
                  </a:solidFill>
                </a:ln>
                <a:solidFill>
                  <a:srgbClr val="FFC000"/>
                </a:solidFill>
                <a:latin typeface="Times New Roman" pitchFamily="18" charset="0"/>
                <a:cs typeface="Times New Roman" pitchFamily="18" charset="0"/>
              </a:rPr>
              <a:t>DẶN DÒ</a:t>
            </a:r>
          </a:p>
        </p:txBody>
      </p:sp>
      <p:grpSp>
        <p:nvGrpSpPr>
          <p:cNvPr id="9" name="Group 8"/>
          <p:cNvGrpSpPr/>
          <p:nvPr/>
        </p:nvGrpSpPr>
        <p:grpSpPr>
          <a:xfrm>
            <a:off x="2492641" y="2081344"/>
            <a:ext cx="3784573" cy="767444"/>
            <a:chOff x="6851344" y="3915135"/>
            <a:chExt cx="5461677" cy="1060388"/>
          </a:xfrm>
          <a:noFill/>
        </p:grpSpPr>
        <p:sp>
          <p:nvSpPr>
            <p:cNvPr id="10" name="Rectangle 9"/>
            <p:cNvSpPr/>
            <p:nvPr/>
          </p:nvSpPr>
          <p:spPr>
            <a:xfrm>
              <a:off x="7911732" y="4229357"/>
              <a:ext cx="4401289" cy="722940"/>
            </a:xfrm>
            <a:prstGeom prst="rect">
              <a:avLst/>
            </a:prstGeom>
            <a:solidFill>
              <a:srgbClr val="FFFFFF"/>
            </a:solidFill>
          </p:spPr>
          <p:txBody>
            <a:bodyPr wrap="square">
              <a:spAutoFit/>
            </a:bodyPr>
            <a:lstStyle/>
            <a:p>
              <a:pPr marL="0" marR="0" lvl="0" indent="0" defTabSz="661670" eaLnBrk="1" fontAlgn="base" latinLnBrk="0" hangingPunct="1">
                <a:lnSpc>
                  <a:spcPct val="100000"/>
                </a:lnSpc>
                <a:spcBef>
                  <a:spcPct val="0"/>
                </a:spcBef>
                <a:spcAft>
                  <a:spcPct val="0"/>
                </a:spcAft>
                <a:buClrTx/>
                <a:buSzTx/>
                <a:buFontTx/>
                <a:buNone/>
                <a:defRPr/>
              </a:pPr>
              <a:r>
                <a:rPr kumimoji="0" lang="en-GB"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rPr>
                <a:t>Luyện</a:t>
              </a:r>
              <a:r>
                <a:rPr kumimoji="0" lang="en-GB"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GB"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rPr>
                <a:t>đọc</a:t>
              </a:r>
              <a:r>
                <a:rPr kumimoji="0" lang="en-GB"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GB"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rPr>
                <a:t>lại</a:t>
              </a:r>
              <a:r>
                <a:rPr kumimoji="0" lang="en-GB"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GB"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rPr>
                <a:t>bài</a:t>
              </a:r>
              <a:r>
                <a:rPr kumimoji="0" lang="en-GB"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rPr>
                <a:t>.</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1344" y="3915135"/>
              <a:ext cx="1060388" cy="1060388"/>
            </a:xfrm>
            <a:prstGeom prst="rect">
              <a:avLst/>
            </a:prstGeom>
            <a:grpFill/>
            <a:ln>
              <a:noFill/>
            </a:ln>
          </p:spPr>
        </p:pic>
      </p:grpSp>
      <p:grpSp>
        <p:nvGrpSpPr>
          <p:cNvPr id="12" name="Group 11"/>
          <p:cNvGrpSpPr/>
          <p:nvPr/>
        </p:nvGrpSpPr>
        <p:grpSpPr>
          <a:xfrm>
            <a:off x="2408270" y="3125406"/>
            <a:ext cx="5216804" cy="974556"/>
            <a:chOff x="6774911" y="6895150"/>
            <a:chExt cx="7660822" cy="1346557"/>
          </a:xfrm>
        </p:grpSpPr>
        <p:sp>
          <p:nvSpPr>
            <p:cNvPr id="13" name="Rectangle 12"/>
            <p:cNvSpPr/>
            <p:nvPr/>
          </p:nvSpPr>
          <p:spPr>
            <a:xfrm>
              <a:off x="7724655" y="6923405"/>
              <a:ext cx="6711078" cy="1318302"/>
            </a:xfrm>
            <a:prstGeom prst="rect">
              <a:avLst/>
            </a:prstGeom>
            <a:solidFill>
              <a:srgbClr val="FFFFFF"/>
            </a:solidFill>
          </p:spPr>
          <p:txBody>
            <a:bodyPr wrap="square">
              <a:spAutoFit/>
            </a:bodyPr>
            <a:lstStyle/>
            <a:p>
              <a:pPr marL="0" marR="0" lvl="0" indent="0" algn="ctr" defTabSz="661670" eaLnBrk="1" fontAlgn="base" latinLnBrk="0" hangingPunct="1">
                <a:lnSpc>
                  <a:spcPct val="100000"/>
                </a:lnSpc>
                <a:spcBef>
                  <a:spcPct val="0"/>
                </a:spcBef>
                <a:spcAft>
                  <a:spcPct val="0"/>
                </a:spcAft>
                <a:buClrTx/>
                <a:buSzTx/>
                <a:buFontTx/>
                <a:buNone/>
                <a:defRPr/>
              </a:pP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charset="0"/>
                  <a:cs typeface="Times New Roman" panose="02020603050405020304" pitchFamily="18" charset="0"/>
                </a:rPr>
                <a:t>Chuẩn</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charset="0"/>
                  <a:cs typeface="Times New Roman" panose="02020603050405020304" pitchFamily="18" charset="0"/>
                </a:rPr>
                <a:t>bị</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charset="0"/>
                  <a:cs typeface="Times New Roman" panose="02020603050405020304" pitchFamily="18" charset="0"/>
                </a:rPr>
                <a:t>bài</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charset="0"/>
                  <a:cs typeface="Times New Roman" panose="02020603050405020304" pitchFamily="18" charset="0"/>
                </a:rPr>
                <a:t>tiếp</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charset="0"/>
                  <a:cs typeface="Times New Roman" panose="02020603050405020304" pitchFamily="18" charset="0"/>
                </a:rPr>
                <a:t>theo</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charset="0"/>
                  <a:cs typeface="Times New Roman" panose="02020603050405020304" pitchFamily="18" charset="0"/>
                </a:rPr>
                <a:t>:</a:t>
              </a:r>
            </a:p>
            <a:p>
              <a:pPr marL="0" marR="0" lvl="0" indent="0" algn="ctr" defTabSz="661670" eaLnBrk="1" fontAlgn="base" latinLnBrk="0" hangingPunct="1">
                <a:lnSpc>
                  <a:spcPct val="100000"/>
                </a:lnSpc>
                <a:spcBef>
                  <a:spcPct val="0"/>
                </a:spcBef>
                <a:spcAft>
                  <a:spcPct val="0"/>
                </a:spcAft>
                <a:buClrTx/>
                <a:buSzTx/>
                <a:buFontTx/>
                <a:buNone/>
                <a:defRPr/>
              </a:pPr>
              <a:r>
                <a:rPr kumimoji="0" lang="en-US" sz="2800" b="0" i="0" u="none" strike="noStrike" kern="1200" cap="none" spc="0" normalizeH="0" baseline="0" noProof="0" dirty="0">
                  <a:ln>
                    <a:noFill/>
                  </a:ln>
                  <a:solidFill>
                    <a:schemeClr val="tx2">
                      <a:lumMod val="50000"/>
                    </a:schemeClr>
                  </a:solidFill>
                  <a:effectLst/>
                  <a:uLnTx/>
                  <a:uFillTx/>
                  <a:latin typeface="Times New Roman" panose="02020603050405020304" pitchFamily="18" charset="0"/>
                  <a:ea typeface="Calibri" panose="020F0502020204030204" charset="0"/>
                  <a:cs typeface="Times New Roman" panose="02020603050405020304" pitchFamily="18" charset="0"/>
                </a:rPr>
                <a:t> </a:t>
              </a:r>
              <a:r>
                <a:rPr lang="en-US" sz="2800" kern="1200" dirty="0">
                  <a:solidFill>
                    <a:schemeClr val="tx2">
                      <a:lumMod val="50000"/>
                    </a:schemeClr>
                  </a:solidFill>
                  <a:latin typeface="Times New Roman" panose="02020603050405020304" pitchFamily="18" charset="0"/>
                  <a:ea typeface="Calibri" panose="020F0502020204030204" charset="0"/>
                  <a:cs typeface="Times New Roman" panose="02020603050405020304" pitchFamily="18" charset="0"/>
                </a:rPr>
                <a:t>C</a:t>
              </a:r>
              <a:r>
                <a:rPr kumimoji="0" lang="en-US" sz="2800" b="0" i="0" u="none" strike="noStrike" kern="1200" cap="none" spc="0" normalizeH="0" baseline="0" noProof="0" dirty="0" err="1">
                  <a:ln>
                    <a:noFill/>
                  </a:ln>
                  <a:solidFill>
                    <a:schemeClr val="tx2">
                      <a:lumMod val="50000"/>
                    </a:schemeClr>
                  </a:solidFill>
                  <a:effectLst/>
                  <a:uLnTx/>
                  <a:uFillTx/>
                  <a:latin typeface="Times New Roman" panose="02020603050405020304" pitchFamily="18" charset="0"/>
                  <a:ea typeface="Calibri" panose="020F0502020204030204" charset="0"/>
                  <a:cs typeface="Times New Roman" panose="02020603050405020304" pitchFamily="18" charset="0"/>
                </a:rPr>
                <a:t>ông</a:t>
              </a:r>
              <a:r>
                <a:rPr kumimoji="0" lang="en-US" sz="2800" b="0" i="0" u="none" strike="noStrike" kern="1200" cap="none" spc="0" normalizeH="0" baseline="0" noProof="0" dirty="0">
                  <a:ln>
                    <a:noFill/>
                  </a:ln>
                  <a:solidFill>
                    <a:schemeClr val="tx2">
                      <a:lumMod val="50000"/>
                    </a:schemeClr>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2800" b="0" i="0" u="none" strike="noStrike" kern="1200" cap="none" spc="0" normalizeH="0" baseline="0" noProof="0" dirty="0" err="1">
                  <a:ln>
                    <a:noFill/>
                  </a:ln>
                  <a:solidFill>
                    <a:schemeClr val="tx2">
                      <a:lumMod val="50000"/>
                    </a:schemeClr>
                  </a:solidFill>
                  <a:effectLst/>
                  <a:uLnTx/>
                  <a:uFillTx/>
                  <a:latin typeface="Times New Roman" panose="02020603050405020304" pitchFamily="18" charset="0"/>
                  <a:ea typeface="Calibri" panose="020F0502020204030204" charset="0"/>
                  <a:cs typeface="Times New Roman" panose="02020603050405020304" pitchFamily="18" charset="0"/>
                </a:rPr>
                <a:t>việc</a:t>
              </a:r>
              <a:r>
                <a:rPr kumimoji="0" lang="en-US" sz="2800" b="0" i="0" u="none" strike="noStrike" kern="1200" cap="none" spc="0" normalizeH="0" baseline="0" noProof="0" dirty="0">
                  <a:ln>
                    <a:noFill/>
                  </a:ln>
                  <a:solidFill>
                    <a:schemeClr val="tx2">
                      <a:lumMod val="50000"/>
                    </a:schemeClr>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2800" b="0" i="0" u="none" strike="noStrike" kern="1200" cap="none" spc="0" normalizeH="0" baseline="0" noProof="0" dirty="0" err="1">
                  <a:ln>
                    <a:noFill/>
                  </a:ln>
                  <a:solidFill>
                    <a:schemeClr val="tx2">
                      <a:lumMod val="50000"/>
                    </a:schemeClr>
                  </a:solidFill>
                  <a:effectLst/>
                  <a:uLnTx/>
                  <a:uFillTx/>
                  <a:latin typeface="Times New Roman" panose="02020603050405020304" pitchFamily="18" charset="0"/>
                  <a:ea typeface="Calibri" panose="020F0502020204030204" charset="0"/>
                  <a:cs typeface="Times New Roman" panose="02020603050405020304" pitchFamily="18" charset="0"/>
                </a:rPr>
                <a:t>đầu</a:t>
              </a:r>
              <a:r>
                <a:rPr kumimoji="0" lang="en-US" sz="2800" b="0" i="0" u="none" strike="noStrike" kern="1200" cap="none" spc="0" normalizeH="0" baseline="0" noProof="0" dirty="0">
                  <a:ln>
                    <a:noFill/>
                  </a:ln>
                  <a:solidFill>
                    <a:schemeClr val="tx2">
                      <a:lumMod val="50000"/>
                    </a:schemeClr>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2800" b="0" i="0" u="none" strike="noStrike" kern="1200" cap="none" spc="0" normalizeH="0" baseline="0" noProof="0" dirty="0" err="1">
                  <a:ln>
                    <a:noFill/>
                  </a:ln>
                  <a:solidFill>
                    <a:schemeClr val="tx2">
                      <a:lumMod val="50000"/>
                    </a:schemeClr>
                  </a:solidFill>
                  <a:effectLst/>
                  <a:uLnTx/>
                  <a:uFillTx/>
                  <a:latin typeface="Times New Roman" panose="02020603050405020304" pitchFamily="18" charset="0"/>
                  <a:ea typeface="Calibri" panose="020F0502020204030204" charset="0"/>
                  <a:cs typeface="Times New Roman" panose="02020603050405020304" pitchFamily="18" charset="0"/>
                </a:rPr>
                <a:t>tiên</a:t>
              </a:r>
              <a:endParaRPr kumimoji="0" lang="en-US" sz="2800" b="0" i="0" u="none" strike="noStrike" kern="1200" cap="none" spc="0" normalizeH="0" baseline="0" noProof="0" dirty="0">
                <a:ln>
                  <a:noFill/>
                </a:ln>
                <a:solidFill>
                  <a:schemeClr val="tx2">
                    <a:lumMod val="50000"/>
                  </a:schemeClr>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74911" y="6895150"/>
              <a:ext cx="1195916" cy="1060386"/>
            </a:xfrm>
            <a:prstGeom prst="rect">
              <a:avLst/>
            </a:prstGeom>
          </p:spPr>
        </p:pic>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grpSp>
        <p:nvGrpSpPr>
          <p:cNvPr id="2" name="Google Shape;1749;p53"/>
          <p:cNvGrpSpPr/>
          <p:nvPr/>
        </p:nvGrpSpPr>
        <p:grpSpPr>
          <a:xfrm>
            <a:off x="294080" y="2657530"/>
            <a:ext cx="1489270" cy="2191766"/>
            <a:chOff x="569980" y="2490955"/>
            <a:chExt cx="1489270" cy="2191766"/>
          </a:xfrm>
        </p:grpSpPr>
        <p:sp>
          <p:nvSpPr>
            <p:cNvPr id="3" name="Google Shape;1750;p53"/>
            <p:cNvSpPr/>
            <p:nvPr/>
          </p:nvSpPr>
          <p:spPr>
            <a:xfrm>
              <a:off x="871140" y="2497235"/>
              <a:ext cx="636100" cy="1627911"/>
            </a:xfrm>
            <a:custGeom>
              <a:avLst/>
              <a:gdLst/>
              <a:ahLst/>
              <a:cxnLst/>
              <a:rect l="l" t="t" r="r" b="b"/>
              <a:pathLst>
                <a:path w="18435" h="47179" extrusionOk="0">
                  <a:moveTo>
                    <a:pt x="1333" y="1"/>
                  </a:moveTo>
                  <a:cubicBezTo>
                    <a:pt x="1187" y="1"/>
                    <a:pt x="1038" y="27"/>
                    <a:pt x="893" y="84"/>
                  </a:cubicBezTo>
                  <a:lnTo>
                    <a:pt x="864" y="84"/>
                  </a:lnTo>
                  <a:cubicBezTo>
                    <a:pt x="547" y="199"/>
                    <a:pt x="317" y="429"/>
                    <a:pt x="173" y="718"/>
                  </a:cubicBezTo>
                  <a:cubicBezTo>
                    <a:pt x="29" y="977"/>
                    <a:pt x="0" y="1351"/>
                    <a:pt x="115" y="1668"/>
                  </a:cubicBezTo>
                  <a:lnTo>
                    <a:pt x="15900" y="46343"/>
                  </a:lnTo>
                  <a:cubicBezTo>
                    <a:pt x="16078" y="46856"/>
                    <a:pt x="16567" y="47179"/>
                    <a:pt x="17085" y="47179"/>
                  </a:cubicBezTo>
                  <a:cubicBezTo>
                    <a:pt x="17237" y="47179"/>
                    <a:pt x="17392" y="47151"/>
                    <a:pt x="17542" y="47092"/>
                  </a:cubicBezTo>
                  <a:cubicBezTo>
                    <a:pt x="17859" y="47006"/>
                    <a:pt x="18089" y="46747"/>
                    <a:pt x="18262" y="46458"/>
                  </a:cubicBezTo>
                  <a:cubicBezTo>
                    <a:pt x="18406" y="46170"/>
                    <a:pt x="18435" y="45796"/>
                    <a:pt x="18291" y="45479"/>
                  </a:cubicBezTo>
                  <a:lnTo>
                    <a:pt x="2506" y="833"/>
                  </a:lnTo>
                  <a:cubicBezTo>
                    <a:pt x="2349" y="338"/>
                    <a:pt x="1857" y="1"/>
                    <a:pt x="13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751;p53"/>
            <p:cNvSpPr/>
            <p:nvPr/>
          </p:nvSpPr>
          <p:spPr>
            <a:xfrm>
              <a:off x="1383990" y="3882637"/>
              <a:ext cx="92439" cy="222661"/>
            </a:xfrm>
            <a:custGeom>
              <a:avLst/>
              <a:gdLst/>
              <a:ahLst/>
              <a:cxnLst/>
              <a:rect l="l" t="t" r="r" b="b"/>
              <a:pathLst>
                <a:path w="2679" h="6453" extrusionOk="0">
                  <a:moveTo>
                    <a:pt x="1527" y="0"/>
                  </a:moveTo>
                  <a:lnTo>
                    <a:pt x="0" y="3255"/>
                  </a:lnTo>
                  <a:lnTo>
                    <a:pt x="1123" y="6453"/>
                  </a:lnTo>
                  <a:lnTo>
                    <a:pt x="2679" y="3198"/>
                  </a:lnTo>
                  <a:lnTo>
                    <a:pt x="1527" y="0"/>
                  </a:lnTo>
                  <a:close/>
                </a:path>
              </a:pathLst>
            </a:custGeom>
            <a:solidFill>
              <a:srgbClr val="3F3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752;p53"/>
            <p:cNvSpPr/>
            <p:nvPr/>
          </p:nvSpPr>
          <p:spPr>
            <a:xfrm>
              <a:off x="1303455" y="3655038"/>
              <a:ext cx="91473" cy="222661"/>
            </a:xfrm>
            <a:custGeom>
              <a:avLst/>
              <a:gdLst/>
              <a:ahLst/>
              <a:cxnLst/>
              <a:rect l="l" t="t" r="r" b="b"/>
              <a:pathLst>
                <a:path w="2651" h="6453" extrusionOk="0">
                  <a:moveTo>
                    <a:pt x="1556" y="0"/>
                  </a:moveTo>
                  <a:lnTo>
                    <a:pt x="1" y="3255"/>
                  </a:lnTo>
                  <a:lnTo>
                    <a:pt x="1153" y="6452"/>
                  </a:lnTo>
                  <a:lnTo>
                    <a:pt x="2651" y="3226"/>
                  </a:lnTo>
                  <a:lnTo>
                    <a:pt x="1556" y="0"/>
                  </a:lnTo>
                  <a:close/>
                </a:path>
              </a:pathLst>
            </a:custGeom>
            <a:solidFill>
              <a:srgbClr val="3F3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753;p53"/>
            <p:cNvSpPr/>
            <p:nvPr/>
          </p:nvSpPr>
          <p:spPr>
            <a:xfrm>
              <a:off x="1223955" y="3429405"/>
              <a:ext cx="91473" cy="220694"/>
            </a:xfrm>
            <a:custGeom>
              <a:avLst/>
              <a:gdLst/>
              <a:ahLst/>
              <a:cxnLst/>
              <a:rect l="l" t="t" r="r" b="b"/>
              <a:pathLst>
                <a:path w="2651" h="6396" extrusionOk="0">
                  <a:moveTo>
                    <a:pt x="1498" y="1"/>
                  </a:moveTo>
                  <a:lnTo>
                    <a:pt x="1" y="3198"/>
                  </a:lnTo>
                  <a:lnTo>
                    <a:pt x="1124" y="6395"/>
                  </a:lnTo>
                  <a:lnTo>
                    <a:pt x="2651" y="3198"/>
                  </a:lnTo>
                  <a:lnTo>
                    <a:pt x="1498" y="1"/>
                  </a:lnTo>
                  <a:close/>
                </a:path>
              </a:pathLst>
            </a:custGeom>
            <a:solidFill>
              <a:srgbClr val="3F3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754;p53"/>
            <p:cNvSpPr/>
            <p:nvPr/>
          </p:nvSpPr>
          <p:spPr>
            <a:xfrm>
              <a:off x="1143455" y="3201806"/>
              <a:ext cx="91473" cy="222661"/>
            </a:xfrm>
            <a:custGeom>
              <a:avLst/>
              <a:gdLst/>
              <a:ahLst/>
              <a:cxnLst/>
              <a:rect l="l" t="t" r="r" b="b"/>
              <a:pathLst>
                <a:path w="2651" h="6453" extrusionOk="0">
                  <a:moveTo>
                    <a:pt x="1527" y="1"/>
                  </a:moveTo>
                  <a:lnTo>
                    <a:pt x="0" y="3255"/>
                  </a:lnTo>
                  <a:lnTo>
                    <a:pt x="1153" y="6453"/>
                  </a:lnTo>
                  <a:lnTo>
                    <a:pt x="2650" y="3198"/>
                  </a:lnTo>
                  <a:lnTo>
                    <a:pt x="1527" y="1"/>
                  </a:lnTo>
                  <a:close/>
                </a:path>
              </a:pathLst>
            </a:custGeom>
            <a:solidFill>
              <a:srgbClr val="3F3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755;p53"/>
            <p:cNvSpPr/>
            <p:nvPr/>
          </p:nvSpPr>
          <p:spPr>
            <a:xfrm>
              <a:off x="1063955" y="2976208"/>
              <a:ext cx="91473" cy="220659"/>
            </a:xfrm>
            <a:custGeom>
              <a:avLst/>
              <a:gdLst/>
              <a:ahLst/>
              <a:cxnLst/>
              <a:rect l="l" t="t" r="r" b="b"/>
              <a:pathLst>
                <a:path w="2651" h="6395" extrusionOk="0">
                  <a:moveTo>
                    <a:pt x="1498" y="0"/>
                  </a:moveTo>
                  <a:lnTo>
                    <a:pt x="0" y="3197"/>
                  </a:lnTo>
                  <a:lnTo>
                    <a:pt x="1095" y="6395"/>
                  </a:lnTo>
                  <a:lnTo>
                    <a:pt x="2650" y="3197"/>
                  </a:lnTo>
                  <a:lnTo>
                    <a:pt x="1498" y="0"/>
                  </a:lnTo>
                  <a:close/>
                </a:path>
              </a:pathLst>
            </a:custGeom>
            <a:solidFill>
              <a:srgbClr val="090909">
                <a:alpha val="2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756;p53"/>
            <p:cNvSpPr/>
            <p:nvPr/>
          </p:nvSpPr>
          <p:spPr>
            <a:xfrm>
              <a:off x="982454" y="2748574"/>
              <a:ext cx="92439" cy="222661"/>
            </a:xfrm>
            <a:custGeom>
              <a:avLst/>
              <a:gdLst/>
              <a:ahLst/>
              <a:cxnLst/>
              <a:rect l="l" t="t" r="r" b="b"/>
              <a:pathLst>
                <a:path w="2679" h="6453" extrusionOk="0">
                  <a:moveTo>
                    <a:pt x="1556" y="1"/>
                  </a:moveTo>
                  <a:lnTo>
                    <a:pt x="0" y="3227"/>
                  </a:lnTo>
                  <a:lnTo>
                    <a:pt x="1152" y="6453"/>
                  </a:lnTo>
                  <a:lnTo>
                    <a:pt x="2679" y="3198"/>
                  </a:lnTo>
                  <a:lnTo>
                    <a:pt x="15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757;p53"/>
            <p:cNvSpPr/>
            <p:nvPr/>
          </p:nvSpPr>
          <p:spPr>
            <a:xfrm>
              <a:off x="902920" y="2520975"/>
              <a:ext cx="92473" cy="222661"/>
            </a:xfrm>
            <a:custGeom>
              <a:avLst/>
              <a:gdLst/>
              <a:ahLst/>
              <a:cxnLst/>
              <a:rect l="l" t="t" r="r" b="b"/>
              <a:pathLst>
                <a:path w="2680" h="6453" extrusionOk="0">
                  <a:moveTo>
                    <a:pt x="1528" y="1"/>
                  </a:moveTo>
                  <a:lnTo>
                    <a:pt x="1" y="3256"/>
                  </a:lnTo>
                  <a:lnTo>
                    <a:pt x="1124" y="6453"/>
                  </a:lnTo>
                  <a:lnTo>
                    <a:pt x="2680" y="3198"/>
                  </a:lnTo>
                  <a:lnTo>
                    <a:pt x="152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758;p53"/>
            <p:cNvSpPr/>
            <p:nvPr/>
          </p:nvSpPr>
          <p:spPr>
            <a:xfrm>
              <a:off x="871140" y="2499133"/>
              <a:ext cx="636100" cy="1626014"/>
            </a:xfrm>
            <a:custGeom>
              <a:avLst/>
              <a:gdLst/>
              <a:ahLst/>
              <a:cxnLst/>
              <a:rect l="l" t="t" r="r" b="b"/>
              <a:pathLst>
                <a:path w="18435" h="47124" extrusionOk="0">
                  <a:moveTo>
                    <a:pt x="864" y="0"/>
                  </a:moveTo>
                  <a:cubicBezTo>
                    <a:pt x="519" y="86"/>
                    <a:pt x="317" y="346"/>
                    <a:pt x="173" y="634"/>
                  </a:cubicBezTo>
                  <a:cubicBezTo>
                    <a:pt x="29" y="922"/>
                    <a:pt x="0" y="1296"/>
                    <a:pt x="115" y="1613"/>
                  </a:cubicBezTo>
                  <a:lnTo>
                    <a:pt x="15900" y="46288"/>
                  </a:lnTo>
                  <a:cubicBezTo>
                    <a:pt x="16078" y="46801"/>
                    <a:pt x="16567" y="47124"/>
                    <a:pt x="17085" y="47124"/>
                  </a:cubicBezTo>
                  <a:cubicBezTo>
                    <a:pt x="17237" y="47124"/>
                    <a:pt x="17392" y="47096"/>
                    <a:pt x="17542" y="47037"/>
                  </a:cubicBezTo>
                  <a:cubicBezTo>
                    <a:pt x="17859" y="46951"/>
                    <a:pt x="18089" y="46692"/>
                    <a:pt x="18262" y="46403"/>
                  </a:cubicBezTo>
                  <a:cubicBezTo>
                    <a:pt x="18406" y="46115"/>
                    <a:pt x="18435" y="45741"/>
                    <a:pt x="18291" y="45424"/>
                  </a:cubicBezTo>
                  <a:lnTo>
                    <a:pt x="17052" y="41968"/>
                  </a:lnTo>
                  <a:cubicBezTo>
                    <a:pt x="11176" y="32894"/>
                    <a:pt x="2506" y="5271"/>
                    <a:pt x="864" y="0"/>
                  </a:cubicBezTo>
                  <a:close/>
                </a:path>
              </a:pathLst>
            </a:custGeom>
            <a:solidFill>
              <a:srgbClr val="090909">
                <a:alpha val="2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759;p53"/>
            <p:cNvSpPr/>
            <p:nvPr/>
          </p:nvSpPr>
          <p:spPr>
            <a:xfrm>
              <a:off x="863170" y="2490955"/>
              <a:ext cx="650040" cy="1641161"/>
            </a:xfrm>
            <a:custGeom>
              <a:avLst/>
              <a:gdLst/>
              <a:ahLst/>
              <a:cxnLst/>
              <a:rect l="l" t="t" r="r" b="b"/>
              <a:pathLst>
                <a:path w="18839" h="47563" extrusionOk="0">
                  <a:moveTo>
                    <a:pt x="1529" y="337"/>
                  </a:moveTo>
                  <a:cubicBezTo>
                    <a:pt x="1688" y="337"/>
                    <a:pt x="1843" y="374"/>
                    <a:pt x="1988" y="439"/>
                  </a:cubicBezTo>
                  <a:cubicBezTo>
                    <a:pt x="2247" y="583"/>
                    <a:pt x="2420" y="813"/>
                    <a:pt x="2535" y="1044"/>
                  </a:cubicBezTo>
                  <a:lnTo>
                    <a:pt x="18320" y="45719"/>
                  </a:lnTo>
                  <a:cubicBezTo>
                    <a:pt x="18435" y="46036"/>
                    <a:pt x="18407" y="46324"/>
                    <a:pt x="18291" y="46554"/>
                  </a:cubicBezTo>
                  <a:cubicBezTo>
                    <a:pt x="18147" y="46813"/>
                    <a:pt x="17946" y="46986"/>
                    <a:pt x="17686" y="47101"/>
                  </a:cubicBezTo>
                  <a:cubicBezTo>
                    <a:pt x="17574" y="47135"/>
                    <a:pt x="17460" y="47151"/>
                    <a:pt x="17348" y="47151"/>
                  </a:cubicBezTo>
                  <a:cubicBezTo>
                    <a:pt x="16890" y="47151"/>
                    <a:pt x="16472" y="46879"/>
                    <a:pt x="16333" y="46439"/>
                  </a:cubicBezTo>
                  <a:lnTo>
                    <a:pt x="548" y="1764"/>
                  </a:lnTo>
                  <a:cubicBezTo>
                    <a:pt x="433" y="1533"/>
                    <a:pt x="433" y="1245"/>
                    <a:pt x="548" y="957"/>
                  </a:cubicBezTo>
                  <a:cubicBezTo>
                    <a:pt x="663" y="698"/>
                    <a:pt x="865" y="525"/>
                    <a:pt x="1124" y="410"/>
                  </a:cubicBezTo>
                  <a:lnTo>
                    <a:pt x="1153" y="410"/>
                  </a:lnTo>
                  <a:cubicBezTo>
                    <a:pt x="1279" y="359"/>
                    <a:pt x="1405" y="337"/>
                    <a:pt x="1529" y="337"/>
                  </a:cubicBezTo>
                  <a:close/>
                  <a:moveTo>
                    <a:pt x="1538" y="1"/>
                  </a:moveTo>
                  <a:cubicBezTo>
                    <a:pt x="1376" y="1"/>
                    <a:pt x="1216" y="31"/>
                    <a:pt x="1066" y="93"/>
                  </a:cubicBezTo>
                  <a:lnTo>
                    <a:pt x="1009" y="93"/>
                  </a:lnTo>
                  <a:cubicBezTo>
                    <a:pt x="663" y="179"/>
                    <a:pt x="404" y="467"/>
                    <a:pt x="231" y="813"/>
                  </a:cubicBezTo>
                  <a:cubicBezTo>
                    <a:pt x="58" y="1159"/>
                    <a:pt x="1" y="1562"/>
                    <a:pt x="145" y="1908"/>
                  </a:cubicBezTo>
                  <a:lnTo>
                    <a:pt x="15958" y="46612"/>
                  </a:lnTo>
                  <a:cubicBezTo>
                    <a:pt x="16131" y="47217"/>
                    <a:pt x="16707" y="47562"/>
                    <a:pt x="17341" y="47562"/>
                  </a:cubicBezTo>
                  <a:cubicBezTo>
                    <a:pt x="17485" y="47562"/>
                    <a:pt x="17658" y="47562"/>
                    <a:pt x="17802" y="47533"/>
                  </a:cubicBezTo>
                  <a:cubicBezTo>
                    <a:pt x="18147" y="47389"/>
                    <a:pt x="18435" y="47130"/>
                    <a:pt x="18637" y="46785"/>
                  </a:cubicBezTo>
                  <a:cubicBezTo>
                    <a:pt x="18810" y="46410"/>
                    <a:pt x="18839" y="46036"/>
                    <a:pt x="18695" y="45661"/>
                  </a:cubicBezTo>
                  <a:lnTo>
                    <a:pt x="2939" y="986"/>
                  </a:lnTo>
                  <a:cubicBezTo>
                    <a:pt x="2795" y="611"/>
                    <a:pt x="2535" y="323"/>
                    <a:pt x="2161" y="151"/>
                  </a:cubicBezTo>
                  <a:cubicBezTo>
                    <a:pt x="1965" y="53"/>
                    <a:pt x="1750" y="1"/>
                    <a:pt x="1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760;p53"/>
            <p:cNvSpPr/>
            <p:nvPr/>
          </p:nvSpPr>
          <p:spPr>
            <a:xfrm>
              <a:off x="577916" y="2676940"/>
              <a:ext cx="1062512" cy="1402559"/>
            </a:xfrm>
            <a:custGeom>
              <a:avLst/>
              <a:gdLst/>
              <a:ahLst/>
              <a:cxnLst/>
              <a:rect l="l" t="t" r="r" b="b"/>
              <a:pathLst>
                <a:path w="30793" h="40648" extrusionOk="0">
                  <a:moveTo>
                    <a:pt x="1281" y="1"/>
                  </a:moveTo>
                  <a:cubicBezTo>
                    <a:pt x="1019" y="1"/>
                    <a:pt x="760" y="86"/>
                    <a:pt x="548" y="262"/>
                  </a:cubicBezTo>
                  <a:cubicBezTo>
                    <a:pt x="548" y="262"/>
                    <a:pt x="491" y="262"/>
                    <a:pt x="491" y="320"/>
                  </a:cubicBezTo>
                  <a:cubicBezTo>
                    <a:pt x="260" y="521"/>
                    <a:pt x="59" y="809"/>
                    <a:pt x="30" y="1098"/>
                  </a:cubicBezTo>
                  <a:cubicBezTo>
                    <a:pt x="1" y="1414"/>
                    <a:pt x="59" y="1760"/>
                    <a:pt x="289" y="2048"/>
                  </a:cubicBezTo>
                  <a:lnTo>
                    <a:pt x="28488" y="40127"/>
                  </a:lnTo>
                  <a:cubicBezTo>
                    <a:pt x="28744" y="40468"/>
                    <a:pt x="29121" y="40648"/>
                    <a:pt x="29500" y="40648"/>
                  </a:cubicBezTo>
                  <a:cubicBezTo>
                    <a:pt x="29760" y="40648"/>
                    <a:pt x="30022" y="40563"/>
                    <a:pt x="30245" y="40386"/>
                  </a:cubicBezTo>
                  <a:cubicBezTo>
                    <a:pt x="30533" y="40156"/>
                    <a:pt x="30706" y="39868"/>
                    <a:pt x="30735" y="39551"/>
                  </a:cubicBezTo>
                  <a:cubicBezTo>
                    <a:pt x="30793" y="39234"/>
                    <a:pt x="30706" y="38889"/>
                    <a:pt x="30533" y="38601"/>
                  </a:cubicBezTo>
                  <a:lnTo>
                    <a:pt x="2305" y="521"/>
                  </a:lnTo>
                  <a:cubicBezTo>
                    <a:pt x="2049" y="180"/>
                    <a:pt x="1662" y="1"/>
                    <a:pt x="12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761;p53"/>
            <p:cNvSpPr/>
            <p:nvPr/>
          </p:nvSpPr>
          <p:spPr>
            <a:xfrm>
              <a:off x="1496269" y="3852824"/>
              <a:ext cx="86504" cy="216691"/>
            </a:xfrm>
            <a:custGeom>
              <a:avLst/>
              <a:gdLst/>
              <a:ahLst/>
              <a:cxnLst/>
              <a:rect l="l" t="t" r="r" b="b"/>
              <a:pathLst>
                <a:path w="2507" h="6280" extrusionOk="0">
                  <a:moveTo>
                    <a:pt x="491" y="0"/>
                  </a:moveTo>
                  <a:lnTo>
                    <a:pt x="1" y="3543"/>
                  </a:lnTo>
                  <a:lnTo>
                    <a:pt x="2017" y="6280"/>
                  </a:lnTo>
                  <a:lnTo>
                    <a:pt x="2507" y="2737"/>
                  </a:lnTo>
                  <a:lnTo>
                    <a:pt x="491" y="0"/>
                  </a:lnTo>
                  <a:close/>
                </a:path>
              </a:pathLst>
            </a:custGeom>
            <a:solidFill>
              <a:srgbClr val="3F3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762;p53"/>
            <p:cNvSpPr/>
            <p:nvPr/>
          </p:nvSpPr>
          <p:spPr>
            <a:xfrm>
              <a:off x="1352176" y="3659006"/>
              <a:ext cx="87505" cy="216691"/>
            </a:xfrm>
            <a:custGeom>
              <a:avLst/>
              <a:gdLst/>
              <a:ahLst/>
              <a:cxnLst/>
              <a:rect l="l" t="t" r="r" b="b"/>
              <a:pathLst>
                <a:path w="2536" h="6280" extrusionOk="0">
                  <a:moveTo>
                    <a:pt x="519" y="0"/>
                  </a:moveTo>
                  <a:lnTo>
                    <a:pt x="0" y="3543"/>
                  </a:lnTo>
                  <a:lnTo>
                    <a:pt x="2045" y="6280"/>
                  </a:lnTo>
                  <a:lnTo>
                    <a:pt x="2535" y="2737"/>
                  </a:lnTo>
                  <a:lnTo>
                    <a:pt x="519" y="0"/>
                  </a:lnTo>
                  <a:close/>
                </a:path>
              </a:pathLst>
            </a:custGeom>
            <a:solidFill>
              <a:srgbClr val="3F3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63;p53"/>
            <p:cNvSpPr/>
            <p:nvPr/>
          </p:nvSpPr>
          <p:spPr>
            <a:xfrm>
              <a:off x="1209049" y="3465188"/>
              <a:ext cx="88505" cy="217692"/>
            </a:xfrm>
            <a:custGeom>
              <a:avLst/>
              <a:gdLst/>
              <a:ahLst/>
              <a:cxnLst/>
              <a:rect l="l" t="t" r="r" b="b"/>
              <a:pathLst>
                <a:path w="2565" h="6309" extrusionOk="0">
                  <a:moveTo>
                    <a:pt x="548" y="1"/>
                  </a:moveTo>
                  <a:lnTo>
                    <a:pt x="1" y="3572"/>
                  </a:lnTo>
                  <a:lnTo>
                    <a:pt x="2017" y="6309"/>
                  </a:lnTo>
                  <a:lnTo>
                    <a:pt x="2564" y="2737"/>
                  </a:lnTo>
                  <a:lnTo>
                    <a:pt x="548" y="1"/>
                  </a:lnTo>
                  <a:close/>
                </a:path>
              </a:pathLst>
            </a:custGeom>
            <a:solidFill>
              <a:srgbClr val="3F3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764;p53"/>
            <p:cNvSpPr/>
            <p:nvPr/>
          </p:nvSpPr>
          <p:spPr>
            <a:xfrm>
              <a:off x="1065922" y="3272370"/>
              <a:ext cx="88505" cy="216691"/>
            </a:xfrm>
            <a:custGeom>
              <a:avLst/>
              <a:gdLst/>
              <a:ahLst/>
              <a:cxnLst/>
              <a:rect l="l" t="t" r="r" b="b"/>
              <a:pathLst>
                <a:path w="2565" h="6280" extrusionOk="0">
                  <a:moveTo>
                    <a:pt x="548" y="1"/>
                  </a:moveTo>
                  <a:lnTo>
                    <a:pt x="1" y="3544"/>
                  </a:lnTo>
                  <a:lnTo>
                    <a:pt x="2017" y="6280"/>
                  </a:lnTo>
                  <a:lnTo>
                    <a:pt x="2564" y="2737"/>
                  </a:lnTo>
                  <a:lnTo>
                    <a:pt x="548" y="1"/>
                  </a:lnTo>
                  <a:close/>
                </a:path>
              </a:pathLst>
            </a:custGeom>
            <a:solidFill>
              <a:srgbClr val="3F3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765;p53"/>
            <p:cNvSpPr/>
            <p:nvPr/>
          </p:nvSpPr>
          <p:spPr>
            <a:xfrm>
              <a:off x="922794" y="3078552"/>
              <a:ext cx="88505" cy="216726"/>
            </a:xfrm>
            <a:custGeom>
              <a:avLst/>
              <a:gdLst/>
              <a:ahLst/>
              <a:cxnLst/>
              <a:rect l="l" t="t" r="r" b="b"/>
              <a:pathLst>
                <a:path w="2565" h="6281" extrusionOk="0">
                  <a:moveTo>
                    <a:pt x="548" y="1"/>
                  </a:moveTo>
                  <a:lnTo>
                    <a:pt x="1" y="3544"/>
                  </a:lnTo>
                  <a:lnTo>
                    <a:pt x="2017" y="6280"/>
                  </a:lnTo>
                  <a:lnTo>
                    <a:pt x="2565" y="2737"/>
                  </a:lnTo>
                  <a:lnTo>
                    <a:pt x="548" y="1"/>
                  </a:lnTo>
                  <a:close/>
                </a:path>
              </a:pathLst>
            </a:custGeom>
            <a:solidFill>
              <a:srgbClr val="090909">
                <a:alpha val="2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766;p53"/>
            <p:cNvSpPr/>
            <p:nvPr/>
          </p:nvSpPr>
          <p:spPr>
            <a:xfrm>
              <a:off x="780668" y="2884768"/>
              <a:ext cx="87505" cy="216691"/>
            </a:xfrm>
            <a:custGeom>
              <a:avLst/>
              <a:gdLst/>
              <a:ahLst/>
              <a:cxnLst/>
              <a:rect l="l" t="t" r="r" b="b"/>
              <a:pathLst>
                <a:path w="2536" h="6280" extrusionOk="0">
                  <a:moveTo>
                    <a:pt x="491" y="0"/>
                  </a:moveTo>
                  <a:lnTo>
                    <a:pt x="1" y="3572"/>
                  </a:lnTo>
                  <a:lnTo>
                    <a:pt x="2017" y="6279"/>
                  </a:lnTo>
                  <a:lnTo>
                    <a:pt x="2536" y="2736"/>
                  </a:lnTo>
                  <a:lnTo>
                    <a:pt x="49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767;p53"/>
            <p:cNvSpPr/>
            <p:nvPr/>
          </p:nvSpPr>
          <p:spPr>
            <a:xfrm>
              <a:off x="637575" y="2692916"/>
              <a:ext cx="86504" cy="215725"/>
            </a:xfrm>
            <a:custGeom>
              <a:avLst/>
              <a:gdLst/>
              <a:ahLst/>
              <a:cxnLst/>
              <a:rect l="l" t="t" r="r" b="b"/>
              <a:pathLst>
                <a:path w="2507" h="6252" extrusionOk="0">
                  <a:moveTo>
                    <a:pt x="490" y="1"/>
                  </a:moveTo>
                  <a:lnTo>
                    <a:pt x="0" y="3515"/>
                  </a:lnTo>
                  <a:lnTo>
                    <a:pt x="2016" y="6251"/>
                  </a:lnTo>
                  <a:lnTo>
                    <a:pt x="2506" y="2737"/>
                  </a:lnTo>
                  <a:lnTo>
                    <a:pt x="4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768;p53"/>
            <p:cNvSpPr/>
            <p:nvPr/>
          </p:nvSpPr>
          <p:spPr>
            <a:xfrm>
              <a:off x="577916" y="2685981"/>
              <a:ext cx="1062512" cy="1393519"/>
            </a:xfrm>
            <a:custGeom>
              <a:avLst/>
              <a:gdLst/>
              <a:ahLst/>
              <a:cxnLst/>
              <a:rect l="l" t="t" r="r" b="b"/>
              <a:pathLst>
                <a:path w="30793" h="40386" extrusionOk="0">
                  <a:moveTo>
                    <a:pt x="548" y="0"/>
                  </a:moveTo>
                  <a:cubicBezTo>
                    <a:pt x="289" y="231"/>
                    <a:pt x="116" y="519"/>
                    <a:pt x="59" y="807"/>
                  </a:cubicBezTo>
                  <a:cubicBezTo>
                    <a:pt x="1" y="1152"/>
                    <a:pt x="59" y="1498"/>
                    <a:pt x="289" y="1786"/>
                  </a:cubicBezTo>
                  <a:lnTo>
                    <a:pt x="28488" y="39865"/>
                  </a:lnTo>
                  <a:cubicBezTo>
                    <a:pt x="28744" y="40206"/>
                    <a:pt x="29121" y="40386"/>
                    <a:pt x="29500" y="40386"/>
                  </a:cubicBezTo>
                  <a:cubicBezTo>
                    <a:pt x="29760" y="40386"/>
                    <a:pt x="30022" y="40301"/>
                    <a:pt x="30245" y="40124"/>
                  </a:cubicBezTo>
                  <a:cubicBezTo>
                    <a:pt x="30533" y="39894"/>
                    <a:pt x="30706" y="39606"/>
                    <a:pt x="30735" y="39289"/>
                  </a:cubicBezTo>
                  <a:cubicBezTo>
                    <a:pt x="30793" y="38972"/>
                    <a:pt x="30706" y="38627"/>
                    <a:pt x="30533" y="38339"/>
                  </a:cubicBezTo>
                  <a:lnTo>
                    <a:pt x="28344" y="35400"/>
                  </a:lnTo>
                  <a:cubicBezTo>
                    <a:pt x="20077" y="28459"/>
                    <a:pt x="3659" y="4609"/>
                    <a:pt x="548" y="0"/>
                  </a:cubicBezTo>
                  <a:close/>
                </a:path>
              </a:pathLst>
            </a:custGeom>
            <a:solidFill>
              <a:srgbClr val="090909">
                <a:alpha val="2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769;p53"/>
            <p:cNvSpPr/>
            <p:nvPr/>
          </p:nvSpPr>
          <p:spPr>
            <a:xfrm>
              <a:off x="569980" y="2669901"/>
              <a:ext cx="1076418" cy="1416499"/>
            </a:xfrm>
            <a:custGeom>
              <a:avLst/>
              <a:gdLst/>
              <a:ahLst/>
              <a:cxnLst/>
              <a:rect l="l" t="t" r="r" b="b"/>
              <a:pathLst>
                <a:path w="31196" h="41052" extrusionOk="0">
                  <a:moveTo>
                    <a:pt x="1700" y="437"/>
                  </a:moveTo>
                  <a:cubicBezTo>
                    <a:pt x="1959" y="524"/>
                    <a:pt x="2190" y="668"/>
                    <a:pt x="2391" y="869"/>
                  </a:cubicBezTo>
                  <a:lnTo>
                    <a:pt x="30562" y="39006"/>
                  </a:lnTo>
                  <a:cubicBezTo>
                    <a:pt x="30706" y="39208"/>
                    <a:pt x="30792" y="39496"/>
                    <a:pt x="30763" y="39784"/>
                  </a:cubicBezTo>
                  <a:cubicBezTo>
                    <a:pt x="30677" y="40043"/>
                    <a:pt x="30533" y="40302"/>
                    <a:pt x="30331" y="40475"/>
                  </a:cubicBezTo>
                  <a:cubicBezTo>
                    <a:pt x="30132" y="40627"/>
                    <a:pt x="29909" y="40699"/>
                    <a:pt x="29689" y="40699"/>
                  </a:cubicBezTo>
                  <a:cubicBezTo>
                    <a:pt x="29369" y="40699"/>
                    <a:pt x="29056" y="40547"/>
                    <a:pt x="28833" y="40274"/>
                  </a:cubicBezTo>
                  <a:lnTo>
                    <a:pt x="663" y="2166"/>
                  </a:lnTo>
                  <a:cubicBezTo>
                    <a:pt x="519" y="1964"/>
                    <a:pt x="433" y="1676"/>
                    <a:pt x="461" y="1388"/>
                  </a:cubicBezTo>
                  <a:cubicBezTo>
                    <a:pt x="519" y="1100"/>
                    <a:pt x="663" y="869"/>
                    <a:pt x="865" y="697"/>
                  </a:cubicBezTo>
                  <a:cubicBezTo>
                    <a:pt x="865" y="668"/>
                    <a:pt x="893" y="668"/>
                    <a:pt x="893" y="668"/>
                  </a:cubicBezTo>
                  <a:cubicBezTo>
                    <a:pt x="1095" y="524"/>
                    <a:pt x="1297" y="437"/>
                    <a:pt x="1527" y="437"/>
                  </a:cubicBezTo>
                  <a:close/>
                  <a:moveTo>
                    <a:pt x="1570" y="0"/>
                  </a:moveTo>
                  <a:cubicBezTo>
                    <a:pt x="1256" y="0"/>
                    <a:pt x="912" y="91"/>
                    <a:pt x="634" y="293"/>
                  </a:cubicBezTo>
                  <a:cubicBezTo>
                    <a:pt x="634" y="322"/>
                    <a:pt x="577" y="322"/>
                    <a:pt x="577" y="322"/>
                  </a:cubicBezTo>
                  <a:cubicBezTo>
                    <a:pt x="289" y="553"/>
                    <a:pt x="116" y="898"/>
                    <a:pt x="58" y="1273"/>
                  </a:cubicBezTo>
                  <a:cubicBezTo>
                    <a:pt x="1" y="1618"/>
                    <a:pt x="116" y="2022"/>
                    <a:pt x="346" y="2338"/>
                  </a:cubicBezTo>
                  <a:lnTo>
                    <a:pt x="28517" y="40475"/>
                  </a:lnTo>
                  <a:cubicBezTo>
                    <a:pt x="28805" y="40850"/>
                    <a:pt x="29294" y="41051"/>
                    <a:pt x="29726" y="41051"/>
                  </a:cubicBezTo>
                  <a:cubicBezTo>
                    <a:pt x="30014" y="41051"/>
                    <a:pt x="30331" y="40994"/>
                    <a:pt x="30590" y="40734"/>
                  </a:cubicBezTo>
                  <a:cubicBezTo>
                    <a:pt x="30907" y="40475"/>
                    <a:pt x="31080" y="40158"/>
                    <a:pt x="31167" y="39755"/>
                  </a:cubicBezTo>
                  <a:cubicBezTo>
                    <a:pt x="31195" y="39352"/>
                    <a:pt x="31080" y="39006"/>
                    <a:pt x="30878" y="38689"/>
                  </a:cubicBezTo>
                  <a:lnTo>
                    <a:pt x="2679" y="581"/>
                  </a:lnTo>
                  <a:cubicBezTo>
                    <a:pt x="2420" y="265"/>
                    <a:pt x="2103" y="63"/>
                    <a:pt x="1700" y="5"/>
                  </a:cubicBezTo>
                  <a:cubicBezTo>
                    <a:pt x="1657" y="2"/>
                    <a:pt x="1614" y="0"/>
                    <a:pt x="15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770;p53"/>
            <p:cNvSpPr/>
            <p:nvPr/>
          </p:nvSpPr>
          <p:spPr>
            <a:xfrm>
              <a:off x="760793" y="3341554"/>
              <a:ext cx="1197669" cy="780262"/>
            </a:xfrm>
            <a:custGeom>
              <a:avLst/>
              <a:gdLst/>
              <a:ahLst/>
              <a:cxnLst/>
              <a:rect l="l" t="t" r="r" b="b"/>
              <a:pathLst>
                <a:path w="34710" h="22613" extrusionOk="0">
                  <a:moveTo>
                    <a:pt x="22493" y="1"/>
                  </a:moveTo>
                  <a:cubicBezTo>
                    <a:pt x="22445" y="1"/>
                    <a:pt x="22399" y="4"/>
                    <a:pt x="22353" y="12"/>
                  </a:cubicBezTo>
                  <a:cubicBezTo>
                    <a:pt x="22065" y="12"/>
                    <a:pt x="21806" y="358"/>
                    <a:pt x="21777" y="646"/>
                  </a:cubicBezTo>
                  <a:cubicBezTo>
                    <a:pt x="21690" y="1308"/>
                    <a:pt x="22266" y="2316"/>
                    <a:pt x="22727" y="2864"/>
                  </a:cubicBezTo>
                  <a:cubicBezTo>
                    <a:pt x="22929" y="3094"/>
                    <a:pt x="23419" y="3843"/>
                    <a:pt x="23851" y="4678"/>
                  </a:cubicBezTo>
                  <a:cubicBezTo>
                    <a:pt x="24081" y="5110"/>
                    <a:pt x="24283" y="5485"/>
                    <a:pt x="24427" y="5888"/>
                  </a:cubicBezTo>
                  <a:cubicBezTo>
                    <a:pt x="24859" y="7011"/>
                    <a:pt x="25147" y="8480"/>
                    <a:pt x="24456" y="9488"/>
                  </a:cubicBezTo>
                  <a:cubicBezTo>
                    <a:pt x="23995" y="10180"/>
                    <a:pt x="23534" y="10237"/>
                    <a:pt x="23015" y="10324"/>
                  </a:cubicBezTo>
                  <a:cubicBezTo>
                    <a:pt x="22953" y="10329"/>
                    <a:pt x="22891" y="10331"/>
                    <a:pt x="22828" y="10331"/>
                  </a:cubicBezTo>
                  <a:cubicBezTo>
                    <a:pt x="22518" y="10331"/>
                    <a:pt x="22214" y="10271"/>
                    <a:pt x="21950" y="10151"/>
                  </a:cubicBezTo>
                  <a:cubicBezTo>
                    <a:pt x="21258" y="9777"/>
                    <a:pt x="20769" y="8999"/>
                    <a:pt x="20481" y="8164"/>
                  </a:cubicBezTo>
                  <a:cubicBezTo>
                    <a:pt x="20193" y="7357"/>
                    <a:pt x="20337" y="7011"/>
                    <a:pt x="20077" y="6435"/>
                  </a:cubicBezTo>
                  <a:cubicBezTo>
                    <a:pt x="19847" y="5888"/>
                    <a:pt x="19472" y="5542"/>
                    <a:pt x="18810" y="5456"/>
                  </a:cubicBezTo>
                  <a:cubicBezTo>
                    <a:pt x="18783" y="5453"/>
                    <a:pt x="18757" y="5452"/>
                    <a:pt x="18730" y="5452"/>
                  </a:cubicBezTo>
                  <a:cubicBezTo>
                    <a:pt x="18194" y="5452"/>
                    <a:pt x="17796" y="6001"/>
                    <a:pt x="17687" y="6550"/>
                  </a:cubicBezTo>
                  <a:cubicBezTo>
                    <a:pt x="17341" y="8624"/>
                    <a:pt x="18580" y="9748"/>
                    <a:pt x="18781" y="12628"/>
                  </a:cubicBezTo>
                  <a:cubicBezTo>
                    <a:pt x="18868" y="13780"/>
                    <a:pt x="18637" y="15192"/>
                    <a:pt x="17658" y="15825"/>
                  </a:cubicBezTo>
                  <a:cubicBezTo>
                    <a:pt x="17262" y="16102"/>
                    <a:pt x="16565" y="16338"/>
                    <a:pt x="15817" y="16338"/>
                  </a:cubicBezTo>
                  <a:cubicBezTo>
                    <a:pt x="14769" y="16338"/>
                    <a:pt x="13620" y="15875"/>
                    <a:pt x="13049" y="14414"/>
                  </a:cubicBezTo>
                  <a:cubicBezTo>
                    <a:pt x="12963" y="14126"/>
                    <a:pt x="12905" y="13838"/>
                    <a:pt x="12876" y="13636"/>
                  </a:cubicBezTo>
                  <a:cubicBezTo>
                    <a:pt x="12473" y="11303"/>
                    <a:pt x="13884" y="10093"/>
                    <a:pt x="13971" y="6752"/>
                  </a:cubicBezTo>
                  <a:cubicBezTo>
                    <a:pt x="14000" y="5600"/>
                    <a:pt x="13740" y="4390"/>
                    <a:pt x="12876" y="3670"/>
                  </a:cubicBezTo>
                  <a:cubicBezTo>
                    <a:pt x="12663" y="3496"/>
                    <a:pt x="12359" y="3373"/>
                    <a:pt x="12051" y="3373"/>
                  </a:cubicBezTo>
                  <a:cubicBezTo>
                    <a:pt x="11901" y="3373"/>
                    <a:pt x="11750" y="3402"/>
                    <a:pt x="11609" y="3468"/>
                  </a:cubicBezTo>
                  <a:cubicBezTo>
                    <a:pt x="10745" y="3900"/>
                    <a:pt x="10370" y="5053"/>
                    <a:pt x="10198" y="6003"/>
                  </a:cubicBezTo>
                  <a:cubicBezTo>
                    <a:pt x="9996" y="7328"/>
                    <a:pt x="10313" y="8452"/>
                    <a:pt x="10399" y="9719"/>
                  </a:cubicBezTo>
                  <a:cubicBezTo>
                    <a:pt x="10486" y="11159"/>
                    <a:pt x="10313" y="12830"/>
                    <a:pt x="9189" y="13694"/>
                  </a:cubicBezTo>
                  <a:cubicBezTo>
                    <a:pt x="8808" y="13986"/>
                    <a:pt x="8249" y="14155"/>
                    <a:pt x="7668" y="14155"/>
                  </a:cubicBezTo>
                  <a:cubicBezTo>
                    <a:pt x="6012" y="14155"/>
                    <a:pt x="4169" y="12779"/>
                    <a:pt x="5704" y="8941"/>
                  </a:cubicBezTo>
                  <a:cubicBezTo>
                    <a:pt x="6079" y="8135"/>
                    <a:pt x="6309" y="6867"/>
                    <a:pt x="5963" y="6032"/>
                  </a:cubicBezTo>
                  <a:cubicBezTo>
                    <a:pt x="5821" y="5701"/>
                    <a:pt x="5524" y="5447"/>
                    <a:pt x="5119" y="5447"/>
                  </a:cubicBezTo>
                  <a:cubicBezTo>
                    <a:pt x="5031" y="5447"/>
                    <a:pt x="4938" y="5459"/>
                    <a:pt x="4840" y="5485"/>
                  </a:cubicBezTo>
                  <a:cubicBezTo>
                    <a:pt x="4120" y="5715"/>
                    <a:pt x="3832" y="6579"/>
                    <a:pt x="3947" y="7271"/>
                  </a:cubicBezTo>
                  <a:cubicBezTo>
                    <a:pt x="4431" y="10154"/>
                    <a:pt x="3334" y="11541"/>
                    <a:pt x="2228" y="11541"/>
                  </a:cubicBezTo>
                  <a:cubicBezTo>
                    <a:pt x="1753" y="11541"/>
                    <a:pt x="1277" y="11286"/>
                    <a:pt x="923" y="10785"/>
                  </a:cubicBezTo>
                  <a:cubicBezTo>
                    <a:pt x="519" y="11937"/>
                    <a:pt x="145" y="13319"/>
                    <a:pt x="59" y="14414"/>
                  </a:cubicBezTo>
                  <a:cubicBezTo>
                    <a:pt x="1" y="15653"/>
                    <a:pt x="59" y="17208"/>
                    <a:pt x="491" y="18360"/>
                  </a:cubicBezTo>
                  <a:cubicBezTo>
                    <a:pt x="807" y="19167"/>
                    <a:pt x="1528" y="19887"/>
                    <a:pt x="2593" y="20520"/>
                  </a:cubicBezTo>
                  <a:cubicBezTo>
                    <a:pt x="4903" y="21862"/>
                    <a:pt x="8780" y="22613"/>
                    <a:pt x="13127" y="22613"/>
                  </a:cubicBezTo>
                  <a:cubicBezTo>
                    <a:pt x="19517" y="22613"/>
                    <a:pt x="26922" y="20991"/>
                    <a:pt x="31858" y="17237"/>
                  </a:cubicBezTo>
                  <a:cubicBezTo>
                    <a:pt x="32982" y="16401"/>
                    <a:pt x="34249" y="15134"/>
                    <a:pt x="34451" y="13752"/>
                  </a:cubicBezTo>
                  <a:cubicBezTo>
                    <a:pt x="34710" y="11361"/>
                    <a:pt x="33529" y="8480"/>
                    <a:pt x="31455" y="5859"/>
                  </a:cubicBezTo>
                  <a:lnTo>
                    <a:pt x="31455" y="5859"/>
                  </a:lnTo>
                  <a:cubicBezTo>
                    <a:pt x="31484" y="6464"/>
                    <a:pt x="31541" y="7040"/>
                    <a:pt x="31225" y="7731"/>
                  </a:cubicBezTo>
                  <a:cubicBezTo>
                    <a:pt x="30879" y="8509"/>
                    <a:pt x="30188" y="8768"/>
                    <a:pt x="29323" y="8797"/>
                  </a:cubicBezTo>
                  <a:cubicBezTo>
                    <a:pt x="29263" y="8806"/>
                    <a:pt x="29204" y="8810"/>
                    <a:pt x="29147" y="8810"/>
                  </a:cubicBezTo>
                  <a:cubicBezTo>
                    <a:pt x="28818" y="8810"/>
                    <a:pt x="28527" y="8676"/>
                    <a:pt x="28258" y="8480"/>
                  </a:cubicBezTo>
                  <a:cubicBezTo>
                    <a:pt x="26155" y="7155"/>
                    <a:pt x="25953" y="4016"/>
                    <a:pt x="25291" y="2518"/>
                  </a:cubicBezTo>
                  <a:cubicBezTo>
                    <a:pt x="25118" y="2028"/>
                    <a:pt x="24859" y="1596"/>
                    <a:pt x="24571" y="1222"/>
                  </a:cubicBezTo>
                  <a:cubicBezTo>
                    <a:pt x="24168" y="646"/>
                    <a:pt x="23649" y="242"/>
                    <a:pt x="22929" y="70"/>
                  </a:cubicBezTo>
                  <a:cubicBezTo>
                    <a:pt x="22760" y="27"/>
                    <a:pt x="22622" y="1"/>
                    <a:pt x="224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771;p53"/>
            <p:cNvSpPr/>
            <p:nvPr/>
          </p:nvSpPr>
          <p:spPr>
            <a:xfrm>
              <a:off x="850265" y="3381719"/>
              <a:ext cx="1108197" cy="740098"/>
            </a:xfrm>
            <a:custGeom>
              <a:avLst/>
              <a:gdLst/>
              <a:ahLst/>
              <a:cxnLst/>
              <a:rect l="l" t="t" r="r" b="b"/>
              <a:pathLst>
                <a:path w="32117" h="21449" extrusionOk="0">
                  <a:moveTo>
                    <a:pt x="22064" y="0"/>
                  </a:moveTo>
                  <a:cubicBezTo>
                    <a:pt x="22064" y="115"/>
                    <a:pt x="22064" y="259"/>
                    <a:pt x="22035" y="375"/>
                  </a:cubicBezTo>
                  <a:cubicBezTo>
                    <a:pt x="21891" y="1296"/>
                    <a:pt x="21661" y="2247"/>
                    <a:pt x="21459" y="3140"/>
                  </a:cubicBezTo>
                  <a:cubicBezTo>
                    <a:pt x="21402" y="3255"/>
                    <a:pt x="21373" y="3399"/>
                    <a:pt x="21344" y="3485"/>
                  </a:cubicBezTo>
                  <a:cubicBezTo>
                    <a:pt x="21546" y="3917"/>
                    <a:pt x="21776" y="4321"/>
                    <a:pt x="21920" y="4724"/>
                  </a:cubicBezTo>
                  <a:cubicBezTo>
                    <a:pt x="22352" y="5847"/>
                    <a:pt x="22640" y="7316"/>
                    <a:pt x="21949" y="8324"/>
                  </a:cubicBezTo>
                  <a:cubicBezTo>
                    <a:pt x="21488" y="9016"/>
                    <a:pt x="21027" y="9073"/>
                    <a:pt x="20509" y="9160"/>
                  </a:cubicBezTo>
                  <a:cubicBezTo>
                    <a:pt x="20457" y="9164"/>
                    <a:pt x="20406" y="9165"/>
                    <a:pt x="20355" y="9165"/>
                  </a:cubicBezTo>
                  <a:cubicBezTo>
                    <a:pt x="20017" y="9165"/>
                    <a:pt x="19719" y="9084"/>
                    <a:pt x="19443" y="8958"/>
                  </a:cubicBezTo>
                  <a:lnTo>
                    <a:pt x="19328" y="9189"/>
                  </a:lnTo>
                  <a:cubicBezTo>
                    <a:pt x="19241" y="9361"/>
                    <a:pt x="19155" y="9592"/>
                    <a:pt x="19069" y="9765"/>
                  </a:cubicBezTo>
                  <a:cubicBezTo>
                    <a:pt x="18089" y="12040"/>
                    <a:pt x="16937" y="14085"/>
                    <a:pt x="15468" y="15756"/>
                  </a:cubicBezTo>
                  <a:cubicBezTo>
                    <a:pt x="14719" y="16562"/>
                    <a:pt x="13884" y="17340"/>
                    <a:pt x="12991" y="17945"/>
                  </a:cubicBezTo>
                  <a:cubicBezTo>
                    <a:pt x="12559" y="18233"/>
                    <a:pt x="12156" y="18492"/>
                    <a:pt x="11695" y="18694"/>
                  </a:cubicBezTo>
                  <a:cubicBezTo>
                    <a:pt x="10456" y="19299"/>
                    <a:pt x="9131" y="19731"/>
                    <a:pt x="7576" y="19933"/>
                  </a:cubicBezTo>
                  <a:cubicBezTo>
                    <a:pt x="6991" y="20014"/>
                    <a:pt x="6416" y="20049"/>
                    <a:pt x="5840" y="20049"/>
                  </a:cubicBezTo>
                  <a:cubicBezTo>
                    <a:pt x="5393" y="20049"/>
                    <a:pt x="4946" y="20028"/>
                    <a:pt x="4494" y="19990"/>
                  </a:cubicBezTo>
                  <a:cubicBezTo>
                    <a:pt x="3946" y="19961"/>
                    <a:pt x="3370" y="19875"/>
                    <a:pt x="2794" y="19817"/>
                  </a:cubicBezTo>
                  <a:cubicBezTo>
                    <a:pt x="1873" y="19702"/>
                    <a:pt x="922" y="19529"/>
                    <a:pt x="0" y="19356"/>
                  </a:cubicBezTo>
                  <a:lnTo>
                    <a:pt x="0" y="19356"/>
                  </a:lnTo>
                  <a:cubicBezTo>
                    <a:pt x="2310" y="20698"/>
                    <a:pt x="6187" y="21449"/>
                    <a:pt x="10534" y="21449"/>
                  </a:cubicBezTo>
                  <a:cubicBezTo>
                    <a:pt x="16924" y="21449"/>
                    <a:pt x="24329" y="19827"/>
                    <a:pt x="29265" y="16073"/>
                  </a:cubicBezTo>
                  <a:cubicBezTo>
                    <a:pt x="30389" y="15237"/>
                    <a:pt x="31656" y="13970"/>
                    <a:pt x="31858" y="12588"/>
                  </a:cubicBezTo>
                  <a:cubicBezTo>
                    <a:pt x="32117" y="10197"/>
                    <a:pt x="30936" y="7316"/>
                    <a:pt x="28948" y="4666"/>
                  </a:cubicBezTo>
                  <a:lnTo>
                    <a:pt x="28948" y="4666"/>
                  </a:lnTo>
                  <a:cubicBezTo>
                    <a:pt x="28977" y="5271"/>
                    <a:pt x="29006" y="5847"/>
                    <a:pt x="28718" y="6539"/>
                  </a:cubicBezTo>
                  <a:cubicBezTo>
                    <a:pt x="28372" y="7316"/>
                    <a:pt x="27681" y="7576"/>
                    <a:pt x="26817" y="7604"/>
                  </a:cubicBezTo>
                  <a:cubicBezTo>
                    <a:pt x="26782" y="7607"/>
                    <a:pt x="26748" y="7608"/>
                    <a:pt x="26714" y="7608"/>
                  </a:cubicBezTo>
                  <a:cubicBezTo>
                    <a:pt x="26354" y="7608"/>
                    <a:pt x="26038" y="7472"/>
                    <a:pt x="25722" y="7288"/>
                  </a:cubicBezTo>
                  <a:cubicBezTo>
                    <a:pt x="23648" y="5934"/>
                    <a:pt x="23418" y="2823"/>
                    <a:pt x="22784" y="1296"/>
                  </a:cubicBezTo>
                  <a:cubicBezTo>
                    <a:pt x="22611" y="835"/>
                    <a:pt x="22352" y="403"/>
                    <a:pt x="220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772;p53"/>
            <p:cNvSpPr/>
            <p:nvPr/>
          </p:nvSpPr>
          <p:spPr>
            <a:xfrm>
              <a:off x="623463" y="3733504"/>
              <a:ext cx="1435788" cy="780365"/>
            </a:xfrm>
            <a:custGeom>
              <a:avLst/>
              <a:gdLst/>
              <a:ahLst/>
              <a:cxnLst/>
              <a:rect l="l" t="t" r="r" b="b"/>
              <a:pathLst>
                <a:path w="41611" h="22616" extrusionOk="0">
                  <a:moveTo>
                    <a:pt x="38493" y="0"/>
                  </a:moveTo>
                  <a:cubicBezTo>
                    <a:pt x="38453" y="0"/>
                    <a:pt x="38431" y="29"/>
                    <a:pt x="38431" y="88"/>
                  </a:cubicBezTo>
                  <a:cubicBezTo>
                    <a:pt x="38431" y="463"/>
                    <a:pt x="38575" y="722"/>
                    <a:pt x="38546" y="1903"/>
                  </a:cubicBezTo>
                  <a:cubicBezTo>
                    <a:pt x="38546" y="2133"/>
                    <a:pt x="38488" y="2335"/>
                    <a:pt x="38459" y="2565"/>
                  </a:cubicBezTo>
                  <a:cubicBezTo>
                    <a:pt x="38200" y="3746"/>
                    <a:pt x="37307" y="4870"/>
                    <a:pt x="35982" y="5907"/>
                  </a:cubicBezTo>
                  <a:cubicBezTo>
                    <a:pt x="34945" y="6713"/>
                    <a:pt x="33649" y="7462"/>
                    <a:pt x="32209" y="8096"/>
                  </a:cubicBezTo>
                  <a:cubicBezTo>
                    <a:pt x="30913" y="8672"/>
                    <a:pt x="29501" y="9219"/>
                    <a:pt x="28032" y="9651"/>
                  </a:cubicBezTo>
                  <a:cubicBezTo>
                    <a:pt x="27053" y="9939"/>
                    <a:pt x="26045" y="10227"/>
                    <a:pt x="25037" y="10458"/>
                  </a:cubicBezTo>
                  <a:cubicBezTo>
                    <a:pt x="23280" y="10832"/>
                    <a:pt x="21551" y="11091"/>
                    <a:pt x="19910" y="11235"/>
                  </a:cubicBezTo>
                  <a:cubicBezTo>
                    <a:pt x="19449" y="11264"/>
                    <a:pt x="19017" y="11322"/>
                    <a:pt x="18585" y="11322"/>
                  </a:cubicBezTo>
                  <a:cubicBezTo>
                    <a:pt x="18277" y="11322"/>
                    <a:pt x="17855" y="11335"/>
                    <a:pt x="17403" y="11335"/>
                  </a:cubicBezTo>
                  <a:cubicBezTo>
                    <a:pt x="17176" y="11335"/>
                    <a:pt x="16943" y="11331"/>
                    <a:pt x="16712" y="11322"/>
                  </a:cubicBezTo>
                  <a:cubicBezTo>
                    <a:pt x="16251" y="11322"/>
                    <a:pt x="15791" y="11322"/>
                    <a:pt x="15503" y="11264"/>
                  </a:cubicBezTo>
                  <a:cubicBezTo>
                    <a:pt x="14437" y="11235"/>
                    <a:pt x="13083" y="11091"/>
                    <a:pt x="11700" y="10832"/>
                  </a:cubicBezTo>
                  <a:cubicBezTo>
                    <a:pt x="10347" y="10602"/>
                    <a:pt x="8935" y="10256"/>
                    <a:pt x="7754" y="9766"/>
                  </a:cubicBezTo>
                  <a:cubicBezTo>
                    <a:pt x="6573" y="9305"/>
                    <a:pt x="5508" y="8672"/>
                    <a:pt x="4903" y="7894"/>
                  </a:cubicBezTo>
                  <a:cubicBezTo>
                    <a:pt x="4787" y="7750"/>
                    <a:pt x="4701" y="7606"/>
                    <a:pt x="4615" y="7462"/>
                  </a:cubicBezTo>
                  <a:cubicBezTo>
                    <a:pt x="3902" y="6179"/>
                    <a:pt x="4064" y="4754"/>
                    <a:pt x="3844" y="4754"/>
                  </a:cubicBezTo>
                  <a:cubicBezTo>
                    <a:pt x="3841" y="4754"/>
                    <a:pt x="3839" y="4754"/>
                    <a:pt x="3837" y="4754"/>
                  </a:cubicBezTo>
                  <a:cubicBezTo>
                    <a:pt x="3750" y="4754"/>
                    <a:pt x="3722" y="4841"/>
                    <a:pt x="3693" y="4898"/>
                  </a:cubicBezTo>
                  <a:cubicBezTo>
                    <a:pt x="1" y="12924"/>
                    <a:pt x="10346" y="22616"/>
                    <a:pt x="21318" y="22616"/>
                  </a:cubicBezTo>
                  <a:cubicBezTo>
                    <a:pt x="22672" y="22616"/>
                    <a:pt x="24035" y="22468"/>
                    <a:pt x="25382" y="22152"/>
                  </a:cubicBezTo>
                  <a:cubicBezTo>
                    <a:pt x="33303" y="20280"/>
                    <a:pt x="38776" y="14433"/>
                    <a:pt x="40447" y="8067"/>
                  </a:cubicBezTo>
                  <a:cubicBezTo>
                    <a:pt x="41610" y="3573"/>
                    <a:pt x="38940" y="0"/>
                    <a:pt x="384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773;p53"/>
            <p:cNvSpPr/>
            <p:nvPr/>
          </p:nvSpPr>
          <p:spPr>
            <a:xfrm>
              <a:off x="1089799" y="4383763"/>
              <a:ext cx="717600" cy="286806"/>
            </a:xfrm>
            <a:custGeom>
              <a:avLst/>
              <a:gdLst/>
              <a:ahLst/>
              <a:cxnLst/>
              <a:rect l="l" t="t" r="r" b="b"/>
              <a:pathLst>
                <a:path w="20797" h="8312" extrusionOk="0">
                  <a:moveTo>
                    <a:pt x="19676" y="1"/>
                  </a:moveTo>
                  <a:cubicBezTo>
                    <a:pt x="19605" y="1"/>
                    <a:pt x="19541" y="54"/>
                    <a:pt x="19414" y="139"/>
                  </a:cubicBezTo>
                  <a:cubicBezTo>
                    <a:pt x="15036" y="3278"/>
                    <a:pt x="11205" y="3624"/>
                    <a:pt x="11090" y="3653"/>
                  </a:cubicBezTo>
                  <a:cubicBezTo>
                    <a:pt x="10859" y="3739"/>
                    <a:pt x="10658" y="3768"/>
                    <a:pt x="10427" y="3797"/>
                  </a:cubicBezTo>
                  <a:cubicBezTo>
                    <a:pt x="10326" y="3811"/>
                    <a:pt x="10218" y="3811"/>
                    <a:pt x="10114" y="3811"/>
                  </a:cubicBezTo>
                  <a:cubicBezTo>
                    <a:pt x="10009" y="3811"/>
                    <a:pt x="9909" y="3811"/>
                    <a:pt x="9822" y="3826"/>
                  </a:cubicBezTo>
                  <a:cubicBezTo>
                    <a:pt x="9057" y="3919"/>
                    <a:pt x="8328" y="3959"/>
                    <a:pt x="7638" y="3959"/>
                  </a:cubicBezTo>
                  <a:cubicBezTo>
                    <a:pt x="4513" y="3959"/>
                    <a:pt x="2191" y="3137"/>
                    <a:pt x="893" y="2760"/>
                  </a:cubicBezTo>
                  <a:cubicBezTo>
                    <a:pt x="819" y="2735"/>
                    <a:pt x="762" y="2722"/>
                    <a:pt x="716" y="2722"/>
                  </a:cubicBezTo>
                  <a:cubicBezTo>
                    <a:pt x="599" y="2722"/>
                    <a:pt x="552" y="2805"/>
                    <a:pt x="490" y="2990"/>
                  </a:cubicBezTo>
                  <a:cubicBezTo>
                    <a:pt x="0" y="4430"/>
                    <a:pt x="58" y="6072"/>
                    <a:pt x="1469" y="6821"/>
                  </a:cubicBezTo>
                  <a:cubicBezTo>
                    <a:pt x="3417" y="7887"/>
                    <a:pt x="5934" y="8311"/>
                    <a:pt x="8324" y="8311"/>
                  </a:cubicBezTo>
                  <a:cubicBezTo>
                    <a:pt x="9292" y="8311"/>
                    <a:pt x="10239" y="8242"/>
                    <a:pt x="11118" y="8117"/>
                  </a:cubicBezTo>
                  <a:cubicBezTo>
                    <a:pt x="12011" y="7973"/>
                    <a:pt x="12155" y="7973"/>
                    <a:pt x="12415" y="7916"/>
                  </a:cubicBezTo>
                  <a:cubicBezTo>
                    <a:pt x="12703" y="7829"/>
                    <a:pt x="13596" y="7628"/>
                    <a:pt x="14402" y="7369"/>
                  </a:cubicBezTo>
                  <a:cubicBezTo>
                    <a:pt x="16447" y="6677"/>
                    <a:pt x="18694" y="5583"/>
                    <a:pt x="20163" y="4027"/>
                  </a:cubicBezTo>
                  <a:cubicBezTo>
                    <a:pt x="20480" y="3710"/>
                    <a:pt x="20653" y="3307"/>
                    <a:pt x="20710" y="2846"/>
                  </a:cubicBezTo>
                  <a:cubicBezTo>
                    <a:pt x="20797" y="2069"/>
                    <a:pt x="20365" y="715"/>
                    <a:pt x="19760" y="23"/>
                  </a:cubicBezTo>
                  <a:cubicBezTo>
                    <a:pt x="19729" y="8"/>
                    <a:pt x="19702" y="1"/>
                    <a:pt x="196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774;p53"/>
            <p:cNvSpPr/>
            <p:nvPr/>
          </p:nvSpPr>
          <p:spPr>
            <a:xfrm>
              <a:off x="1307457" y="4384350"/>
              <a:ext cx="510881" cy="288013"/>
            </a:xfrm>
            <a:custGeom>
              <a:avLst/>
              <a:gdLst/>
              <a:ahLst/>
              <a:cxnLst/>
              <a:rect l="l" t="t" r="r" b="b"/>
              <a:pathLst>
                <a:path w="14806" h="8347" extrusionOk="0">
                  <a:moveTo>
                    <a:pt x="13366" y="0"/>
                  </a:moveTo>
                  <a:cubicBezTo>
                    <a:pt x="13240" y="0"/>
                    <a:pt x="12991" y="256"/>
                    <a:pt x="12011" y="871"/>
                  </a:cubicBezTo>
                  <a:cubicBezTo>
                    <a:pt x="10226" y="2023"/>
                    <a:pt x="8353" y="2772"/>
                    <a:pt x="6942" y="3175"/>
                  </a:cubicBezTo>
                  <a:cubicBezTo>
                    <a:pt x="6654" y="3261"/>
                    <a:pt x="6337" y="3348"/>
                    <a:pt x="6049" y="3434"/>
                  </a:cubicBezTo>
                  <a:cubicBezTo>
                    <a:pt x="5934" y="3463"/>
                    <a:pt x="5847" y="3492"/>
                    <a:pt x="5847" y="3607"/>
                  </a:cubicBezTo>
                  <a:cubicBezTo>
                    <a:pt x="5531" y="5335"/>
                    <a:pt x="4062" y="6631"/>
                    <a:pt x="2448" y="7380"/>
                  </a:cubicBezTo>
                  <a:cubicBezTo>
                    <a:pt x="720" y="8187"/>
                    <a:pt x="29" y="8014"/>
                    <a:pt x="0" y="8216"/>
                  </a:cubicBezTo>
                  <a:cubicBezTo>
                    <a:pt x="0" y="8244"/>
                    <a:pt x="58" y="8244"/>
                    <a:pt x="87" y="8244"/>
                  </a:cubicBezTo>
                  <a:cubicBezTo>
                    <a:pt x="720" y="8321"/>
                    <a:pt x="1316" y="8347"/>
                    <a:pt x="1889" y="8347"/>
                  </a:cubicBezTo>
                  <a:cubicBezTo>
                    <a:pt x="2176" y="8347"/>
                    <a:pt x="2458" y="8340"/>
                    <a:pt x="2737" y="8331"/>
                  </a:cubicBezTo>
                  <a:cubicBezTo>
                    <a:pt x="3831" y="8302"/>
                    <a:pt x="3687" y="8302"/>
                    <a:pt x="4810" y="8158"/>
                  </a:cubicBezTo>
                  <a:cubicBezTo>
                    <a:pt x="5703" y="8014"/>
                    <a:pt x="5847" y="8014"/>
                    <a:pt x="6107" y="7928"/>
                  </a:cubicBezTo>
                  <a:lnTo>
                    <a:pt x="6971" y="7726"/>
                  </a:lnTo>
                  <a:cubicBezTo>
                    <a:pt x="9390" y="7035"/>
                    <a:pt x="12127" y="5883"/>
                    <a:pt x="13855" y="4039"/>
                  </a:cubicBezTo>
                  <a:cubicBezTo>
                    <a:pt x="14805" y="3002"/>
                    <a:pt x="14402" y="1303"/>
                    <a:pt x="13538" y="179"/>
                  </a:cubicBezTo>
                  <a:cubicBezTo>
                    <a:pt x="13461" y="64"/>
                    <a:pt x="13429" y="0"/>
                    <a:pt x="13366" y="0"/>
                  </a:cubicBez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775;p53"/>
            <p:cNvSpPr/>
            <p:nvPr/>
          </p:nvSpPr>
          <p:spPr>
            <a:xfrm>
              <a:off x="1086797" y="3732365"/>
              <a:ext cx="968072" cy="783091"/>
            </a:xfrm>
            <a:custGeom>
              <a:avLst/>
              <a:gdLst/>
              <a:ahLst/>
              <a:cxnLst/>
              <a:rect l="l" t="t" r="r" b="b"/>
              <a:pathLst>
                <a:path w="28056" h="22695" extrusionOk="0">
                  <a:moveTo>
                    <a:pt x="25069" y="1"/>
                  </a:moveTo>
                  <a:cubicBezTo>
                    <a:pt x="25023" y="1"/>
                    <a:pt x="24999" y="39"/>
                    <a:pt x="25003" y="121"/>
                  </a:cubicBezTo>
                  <a:cubicBezTo>
                    <a:pt x="25031" y="467"/>
                    <a:pt x="25147" y="841"/>
                    <a:pt x="25147" y="1907"/>
                  </a:cubicBezTo>
                  <a:cubicBezTo>
                    <a:pt x="25147" y="2598"/>
                    <a:pt x="24974" y="3232"/>
                    <a:pt x="24542" y="3808"/>
                  </a:cubicBezTo>
                  <a:cubicBezTo>
                    <a:pt x="23130" y="5796"/>
                    <a:pt x="20509" y="7409"/>
                    <a:pt x="18262" y="8359"/>
                  </a:cubicBezTo>
                  <a:cubicBezTo>
                    <a:pt x="17802" y="8532"/>
                    <a:pt x="18205" y="8935"/>
                    <a:pt x="17369" y="11067"/>
                  </a:cubicBezTo>
                  <a:cubicBezTo>
                    <a:pt x="15209" y="16568"/>
                    <a:pt x="8498" y="20774"/>
                    <a:pt x="2651" y="21091"/>
                  </a:cubicBezTo>
                  <a:cubicBezTo>
                    <a:pt x="2077" y="21118"/>
                    <a:pt x="1635" y="21127"/>
                    <a:pt x="1293" y="21127"/>
                  </a:cubicBezTo>
                  <a:cubicBezTo>
                    <a:pt x="448" y="21127"/>
                    <a:pt x="216" y="21068"/>
                    <a:pt x="135" y="21068"/>
                  </a:cubicBezTo>
                  <a:cubicBezTo>
                    <a:pt x="109" y="21068"/>
                    <a:pt x="98" y="21074"/>
                    <a:pt x="87" y="21091"/>
                  </a:cubicBezTo>
                  <a:cubicBezTo>
                    <a:pt x="1" y="21321"/>
                    <a:pt x="3889" y="22617"/>
                    <a:pt x="7144" y="22675"/>
                  </a:cubicBezTo>
                  <a:cubicBezTo>
                    <a:pt x="7539" y="22689"/>
                    <a:pt x="7852" y="22694"/>
                    <a:pt x="8108" y="22694"/>
                  </a:cubicBezTo>
                  <a:cubicBezTo>
                    <a:pt x="8917" y="22694"/>
                    <a:pt x="9155" y="22639"/>
                    <a:pt x="9592" y="22617"/>
                  </a:cubicBezTo>
                  <a:cubicBezTo>
                    <a:pt x="9880" y="22617"/>
                    <a:pt x="11637" y="22329"/>
                    <a:pt x="11954" y="22243"/>
                  </a:cubicBezTo>
                  <a:cubicBezTo>
                    <a:pt x="12530" y="22099"/>
                    <a:pt x="13078" y="21955"/>
                    <a:pt x="13625" y="21811"/>
                  </a:cubicBezTo>
                  <a:cubicBezTo>
                    <a:pt x="22842" y="19045"/>
                    <a:pt x="28056" y="10059"/>
                    <a:pt x="27192" y="4355"/>
                  </a:cubicBezTo>
                  <a:cubicBezTo>
                    <a:pt x="26813" y="1957"/>
                    <a:pt x="25394" y="1"/>
                    <a:pt x="25069" y="1"/>
                  </a:cubicBez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776;p53"/>
            <p:cNvSpPr/>
            <p:nvPr/>
          </p:nvSpPr>
          <p:spPr>
            <a:xfrm>
              <a:off x="795954" y="4080976"/>
              <a:ext cx="289083" cy="280043"/>
            </a:xfrm>
            <a:custGeom>
              <a:avLst/>
              <a:gdLst/>
              <a:ahLst/>
              <a:cxnLst/>
              <a:rect l="l" t="t" r="r" b="b"/>
              <a:pathLst>
                <a:path w="8378" h="8116" extrusionOk="0">
                  <a:moveTo>
                    <a:pt x="398" y="1"/>
                  </a:moveTo>
                  <a:cubicBezTo>
                    <a:pt x="199" y="1"/>
                    <a:pt x="1" y="163"/>
                    <a:pt x="19" y="416"/>
                  </a:cubicBezTo>
                  <a:cubicBezTo>
                    <a:pt x="364" y="4017"/>
                    <a:pt x="4253" y="7445"/>
                    <a:pt x="7796" y="8107"/>
                  </a:cubicBezTo>
                  <a:cubicBezTo>
                    <a:pt x="7824" y="8113"/>
                    <a:pt x="7850" y="8116"/>
                    <a:pt x="7876" y="8116"/>
                  </a:cubicBezTo>
                  <a:cubicBezTo>
                    <a:pt x="8224" y="8116"/>
                    <a:pt x="8377" y="7602"/>
                    <a:pt x="8055" y="7387"/>
                  </a:cubicBezTo>
                  <a:lnTo>
                    <a:pt x="8055" y="7387"/>
                  </a:lnTo>
                  <a:cubicBezTo>
                    <a:pt x="8060" y="7390"/>
                    <a:pt x="8062" y="7392"/>
                    <a:pt x="8061" y="7392"/>
                  </a:cubicBezTo>
                  <a:cubicBezTo>
                    <a:pt x="8022" y="7392"/>
                    <a:pt x="4417" y="5430"/>
                    <a:pt x="2064" y="2433"/>
                  </a:cubicBezTo>
                  <a:cubicBezTo>
                    <a:pt x="1517" y="1713"/>
                    <a:pt x="710" y="244"/>
                    <a:pt x="710" y="186"/>
                  </a:cubicBezTo>
                  <a:cubicBezTo>
                    <a:pt x="635" y="58"/>
                    <a:pt x="516" y="1"/>
                    <a:pt x="3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777;p53"/>
            <p:cNvSpPr/>
            <p:nvPr/>
          </p:nvSpPr>
          <p:spPr>
            <a:xfrm>
              <a:off x="1157912" y="4328140"/>
              <a:ext cx="181358" cy="99029"/>
            </a:xfrm>
            <a:custGeom>
              <a:avLst/>
              <a:gdLst/>
              <a:ahLst/>
              <a:cxnLst/>
              <a:rect l="l" t="t" r="r" b="b"/>
              <a:pathLst>
                <a:path w="5256" h="2870" extrusionOk="0">
                  <a:moveTo>
                    <a:pt x="2982" y="1"/>
                  </a:moveTo>
                  <a:cubicBezTo>
                    <a:pt x="2081" y="1"/>
                    <a:pt x="1131" y="354"/>
                    <a:pt x="647" y="1059"/>
                  </a:cubicBezTo>
                  <a:cubicBezTo>
                    <a:pt x="1" y="2029"/>
                    <a:pt x="983" y="2870"/>
                    <a:pt x="2351" y="2870"/>
                  </a:cubicBezTo>
                  <a:cubicBezTo>
                    <a:pt x="2811" y="2870"/>
                    <a:pt x="3315" y="2775"/>
                    <a:pt x="3816" y="2557"/>
                  </a:cubicBezTo>
                  <a:cubicBezTo>
                    <a:pt x="5256" y="1895"/>
                    <a:pt x="5141" y="627"/>
                    <a:pt x="4075" y="195"/>
                  </a:cubicBezTo>
                  <a:cubicBezTo>
                    <a:pt x="3747" y="66"/>
                    <a:pt x="3369" y="1"/>
                    <a:pt x="2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778;p53"/>
            <p:cNvSpPr/>
            <p:nvPr/>
          </p:nvSpPr>
          <p:spPr>
            <a:xfrm>
              <a:off x="1519146" y="4277382"/>
              <a:ext cx="190571" cy="98443"/>
            </a:xfrm>
            <a:custGeom>
              <a:avLst/>
              <a:gdLst/>
              <a:ahLst/>
              <a:cxnLst/>
              <a:rect l="l" t="t" r="r" b="b"/>
              <a:pathLst>
                <a:path w="5523" h="2853" extrusionOk="0">
                  <a:moveTo>
                    <a:pt x="2876" y="0"/>
                  </a:moveTo>
                  <a:cubicBezTo>
                    <a:pt x="2157" y="0"/>
                    <a:pt x="1416" y="231"/>
                    <a:pt x="922" y="629"/>
                  </a:cubicBezTo>
                  <a:cubicBezTo>
                    <a:pt x="0" y="1349"/>
                    <a:pt x="260" y="2617"/>
                    <a:pt x="1815" y="2818"/>
                  </a:cubicBezTo>
                  <a:cubicBezTo>
                    <a:pt x="1986" y="2841"/>
                    <a:pt x="2153" y="2852"/>
                    <a:pt x="2316" y="2852"/>
                  </a:cubicBezTo>
                  <a:cubicBezTo>
                    <a:pt x="4196" y="2852"/>
                    <a:pt x="5523" y="1413"/>
                    <a:pt x="4436" y="485"/>
                  </a:cubicBezTo>
                  <a:cubicBezTo>
                    <a:pt x="4024" y="151"/>
                    <a:pt x="3457" y="0"/>
                    <a:pt x="28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779;p53"/>
            <p:cNvSpPr/>
            <p:nvPr/>
          </p:nvSpPr>
          <p:spPr>
            <a:xfrm>
              <a:off x="1513177" y="3820355"/>
              <a:ext cx="241535" cy="246193"/>
            </a:xfrm>
            <a:custGeom>
              <a:avLst/>
              <a:gdLst/>
              <a:ahLst/>
              <a:cxnLst/>
              <a:rect l="l" t="t" r="r" b="b"/>
              <a:pathLst>
                <a:path w="7000" h="7135" extrusionOk="0">
                  <a:moveTo>
                    <a:pt x="3351" y="0"/>
                  </a:moveTo>
                  <a:cubicBezTo>
                    <a:pt x="2080" y="0"/>
                    <a:pt x="836" y="788"/>
                    <a:pt x="433" y="2151"/>
                  </a:cubicBezTo>
                  <a:cubicBezTo>
                    <a:pt x="1" y="3591"/>
                    <a:pt x="260" y="5694"/>
                    <a:pt x="1470" y="6702"/>
                  </a:cubicBezTo>
                  <a:cubicBezTo>
                    <a:pt x="1700" y="6875"/>
                    <a:pt x="1959" y="7019"/>
                    <a:pt x="2190" y="7134"/>
                  </a:cubicBezTo>
                  <a:lnTo>
                    <a:pt x="2247" y="7134"/>
                  </a:lnTo>
                  <a:cubicBezTo>
                    <a:pt x="3716" y="6702"/>
                    <a:pt x="5128" y="6155"/>
                    <a:pt x="6424" y="5579"/>
                  </a:cubicBezTo>
                  <a:cubicBezTo>
                    <a:pt x="7000" y="4196"/>
                    <a:pt x="6568" y="2122"/>
                    <a:pt x="5733" y="1114"/>
                  </a:cubicBezTo>
                  <a:cubicBezTo>
                    <a:pt x="5272" y="538"/>
                    <a:pt x="4580" y="192"/>
                    <a:pt x="3889" y="48"/>
                  </a:cubicBezTo>
                  <a:cubicBezTo>
                    <a:pt x="3711" y="16"/>
                    <a:pt x="3530" y="0"/>
                    <a:pt x="33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780;p53"/>
            <p:cNvSpPr/>
            <p:nvPr/>
          </p:nvSpPr>
          <p:spPr>
            <a:xfrm>
              <a:off x="1001328" y="3910311"/>
              <a:ext cx="246504" cy="216864"/>
            </a:xfrm>
            <a:custGeom>
              <a:avLst/>
              <a:gdLst/>
              <a:ahLst/>
              <a:cxnLst/>
              <a:rect l="l" t="t" r="r" b="b"/>
              <a:pathLst>
                <a:path w="7144" h="6285" extrusionOk="0">
                  <a:moveTo>
                    <a:pt x="4070" y="1"/>
                  </a:moveTo>
                  <a:cubicBezTo>
                    <a:pt x="3472" y="1"/>
                    <a:pt x="2859" y="180"/>
                    <a:pt x="2305" y="581"/>
                  </a:cubicBezTo>
                  <a:cubicBezTo>
                    <a:pt x="1066" y="1416"/>
                    <a:pt x="0" y="3231"/>
                    <a:pt x="346" y="4815"/>
                  </a:cubicBezTo>
                  <a:cubicBezTo>
                    <a:pt x="433" y="5103"/>
                    <a:pt x="519" y="5362"/>
                    <a:pt x="634" y="5622"/>
                  </a:cubicBezTo>
                  <a:cubicBezTo>
                    <a:pt x="692" y="5679"/>
                    <a:pt x="721" y="5737"/>
                    <a:pt x="778" y="5823"/>
                  </a:cubicBezTo>
                  <a:cubicBezTo>
                    <a:pt x="2190" y="6083"/>
                    <a:pt x="3515" y="6227"/>
                    <a:pt x="4580" y="6255"/>
                  </a:cubicBezTo>
                  <a:cubicBezTo>
                    <a:pt x="4868" y="6255"/>
                    <a:pt x="5300" y="6284"/>
                    <a:pt x="5790" y="6284"/>
                  </a:cubicBezTo>
                  <a:cubicBezTo>
                    <a:pt x="6597" y="5362"/>
                    <a:pt x="7144" y="4037"/>
                    <a:pt x="7144" y="3029"/>
                  </a:cubicBezTo>
                  <a:cubicBezTo>
                    <a:pt x="7144" y="2223"/>
                    <a:pt x="6798" y="1532"/>
                    <a:pt x="6337" y="984"/>
                  </a:cubicBezTo>
                  <a:cubicBezTo>
                    <a:pt x="5759" y="372"/>
                    <a:pt x="4930" y="1"/>
                    <a:pt x="40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781;p53"/>
            <p:cNvSpPr/>
            <p:nvPr/>
          </p:nvSpPr>
          <p:spPr>
            <a:xfrm>
              <a:off x="1279612" y="3930186"/>
              <a:ext cx="221660" cy="193987"/>
            </a:xfrm>
            <a:custGeom>
              <a:avLst/>
              <a:gdLst/>
              <a:ahLst/>
              <a:cxnLst/>
              <a:rect l="l" t="t" r="r" b="b"/>
              <a:pathLst>
                <a:path w="6424" h="5622" extrusionOk="0">
                  <a:moveTo>
                    <a:pt x="3495" y="0"/>
                  </a:moveTo>
                  <a:cubicBezTo>
                    <a:pt x="2656" y="0"/>
                    <a:pt x="1808" y="369"/>
                    <a:pt x="1239" y="1157"/>
                  </a:cubicBezTo>
                  <a:cubicBezTo>
                    <a:pt x="433" y="2252"/>
                    <a:pt x="1" y="4124"/>
                    <a:pt x="750" y="5391"/>
                  </a:cubicBezTo>
                  <a:cubicBezTo>
                    <a:pt x="807" y="5478"/>
                    <a:pt x="836" y="5535"/>
                    <a:pt x="894" y="5622"/>
                  </a:cubicBezTo>
                  <a:cubicBezTo>
                    <a:pt x="2535" y="5478"/>
                    <a:pt x="4264" y="5219"/>
                    <a:pt x="6021" y="4815"/>
                  </a:cubicBezTo>
                  <a:cubicBezTo>
                    <a:pt x="6366" y="3836"/>
                    <a:pt x="6424" y="2655"/>
                    <a:pt x="6165" y="1877"/>
                  </a:cubicBezTo>
                  <a:cubicBezTo>
                    <a:pt x="5905" y="1186"/>
                    <a:pt x="5445" y="639"/>
                    <a:pt x="4869" y="351"/>
                  </a:cubicBezTo>
                  <a:cubicBezTo>
                    <a:pt x="4450" y="120"/>
                    <a:pt x="3974"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782;p53"/>
            <p:cNvSpPr/>
            <p:nvPr/>
          </p:nvSpPr>
          <p:spPr>
            <a:xfrm>
              <a:off x="779702" y="3840437"/>
              <a:ext cx="216691" cy="232046"/>
            </a:xfrm>
            <a:custGeom>
              <a:avLst/>
              <a:gdLst/>
              <a:ahLst/>
              <a:cxnLst/>
              <a:rect l="l" t="t" r="r" b="b"/>
              <a:pathLst>
                <a:path w="6280" h="6725" extrusionOk="0">
                  <a:moveTo>
                    <a:pt x="3112" y="1"/>
                  </a:moveTo>
                  <a:cubicBezTo>
                    <a:pt x="2108" y="1"/>
                    <a:pt x="1114" y="514"/>
                    <a:pt x="634" y="1540"/>
                  </a:cubicBezTo>
                  <a:cubicBezTo>
                    <a:pt x="173" y="2491"/>
                    <a:pt x="0" y="3816"/>
                    <a:pt x="375" y="4853"/>
                  </a:cubicBezTo>
                  <a:cubicBezTo>
                    <a:pt x="980" y="5630"/>
                    <a:pt x="2045" y="6235"/>
                    <a:pt x="3226" y="6725"/>
                  </a:cubicBezTo>
                  <a:cubicBezTo>
                    <a:pt x="3802" y="6696"/>
                    <a:pt x="4378" y="6552"/>
                    <a:pt x="4839" y="6235"/>
                  </a:cubicBezTo>
                  <a:cubicBezTo>
                    <a:pt x="6222" y="5342"/>
                    <a:pt x="6279" y="2692"/>
                    <a:pt x="5559" y="1396"/>
                  </a:cubicBezTo>
                  <a:cubicBezTo>
                    <a:pt x="5214" y="791"/>
                    <a:pt x="4666" y="359"/>
                    <a:pt x="4062" y="158"/>
                  </a:cubicBezTo>
                  <a:cubicBezTo>
                    <a:pt x="3755" y="53"/>
                    <a:pt x="3433" y="1"/>
                    <a:pt x="31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783;p53"/>
            <p:cNvSpPr/>
            <p:nvPr/>
          </p:nvSpPr>
          <p:spPr>
            <a:xfrm>
              <a:off x="1740773" y="3708660"/>
              <a:ext cx="210757" cy="231770"/>
            </a:xfrm>
            <a:custGeom>
              <a:avLst/>
              <a:gdLst/>
              <a:ahLst/>
              <a:cxnLst/>
              <a:rect l="l" t="t" r="r" b="b"/>
              <a:pathLst>
                <a:path w="6108" h="6717" extrusionOk="0">
                  <a:moveTo>
                    <a:pt x="2992" y="1"/>
                  </a:moveTo>
                  <a:cubicBezTo>
                    <a:pt x="1689" y="1"/>
                    <a:pt x="429" y="889"/>
                    <a:pt x="202" y="2335"/>
                  </a:cubicBezTo>
                  <a:cubicBezTo>
                    <a:pt x="1" y="3660"/>
                    <a:pt x="490" y="5532"/>
                    <a:pt x="1729" y="6339"/>
                  </a:cubicBezTo>
                  <a:cubicBezTo>
                    <a:pt x="1931" y="6483"/>
                    <a:pt x="2161" y="6598"/>
                    <a:pt x="2449" y="6627"/>
                  </a:cubicBezTo>
                  <a:cubicBezTo>
                    <a:pt x="2634" y="6688"/>
                    <a:pt x="2844" y="6717"/>
                    <a:pt x="3061" y="6717"/>
                  </a:cubicBezTo>
                  <a:cubicBezTo>
                    <a:pt x="3250" y="6717"/>
                    <a:pt x="3443" y="6696"/>
                    <a:pt x="3630" y="6655"/>
                  </a:cubicBezTo>
                  <a:cubicBezTo>
                    <a:pt x="4955" y="5618"/>
                    <a:pt x="5848" y="4495"/>
                    <a:pt x="6107" y="3314"/>
                  </a:cubicBezTo>
                  <a:cubicBezTo>
                    <a:pt x="5934" y="2306"/>
                    <a:pt x="5473" y="1298"/>
                    <a:pt x="4897" y="751"/>
                  </a:cubicBezTo>
                  <a:cubicBezTo>
                    <a:pt x="4350" y="261"/>
                    <a:pt x="3688" y="2"/>
                    <a:pt x="3054" y="2"/>
                  </a:cubicBezTo>
                  <a:cubicBezTo>
                    <a:pt x="3033" y="1"/>
                    <a:pt x="3012" y="1"/>
                    <a:pt x="29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784;p53"/>
            <p:cNvSpPr/>
            <p:nvPr/>
          </p:nvSpPr>
          <p:spPr>
            <a:xfrm>
              <a:off x="770730" y="3016925"/>
              <a:ext cx="1080386" cy="885467"/>
            </a:xfrm>
            <a:custGeom>
              <a:avLst/>
              <a:gdLst/>
              <a:ahLst/>
              <a:cxnLst/>
              <a:rect l="l" t="t" r="r" b="b"/>
              <a:pathLst>
                <a:path w="31311" h="25662" extrusionOk="0">
                  <a:moveTo>
                    <a:pt x="12243" y="1"/>
                  </a:moveTo>
                  <a:cubicBezTo>
                    <a:pt x="11148" y="347"/>
                    <a:pt x="9938" y="1009"/>
                    <a:pt x="9017" y="1614"/>
                  </a:cubicBezTo>
                  <a:cubicBezTo>
                    <a:pt x="4034" y="5071"/>
                    <a:pt x="1" y="12272"/>
                    <a:pt x="145" y="18090"/>
                  </a:cubicBezTo>
                  <a:cubicBezTo>
                    <a:pt x="145" y="18954"/>
                    <a:pt x="375" y="19645"/>
                    <a:pt x="721" y="20106"/>
                  </a:cubicBezTo>
                  <a:cubicBezTo>
                    <a:pt x="1077" y="20601"/>
                    <a:pt x="1553" y="20855"/>
                    <a:pt x="2027" y="20855"/>
                  </a:cubicBezTo>
                  <a:cubicBezTo>
                    <a:pt x="3125" y="20855"/>
                    <a:pt x="4208" y="19490"/>
                    <a:pt x="3745" y="16592"/>
                  </a:cubicBezTo>
                  <a:cubicBezTo>
                    <a:pt x="3630" y="15901"/>
                    <a:pt x="3889" y="15008"/>
                    <a:pt x="4638" y="14835"/>
                  </a:cubicBezTo>
                  <a:cubicBezTo>
                    <a:pt x="4737" y="14806"/>
                    <a:pt x="4834" y="14792"/>
                    <a:pt x="4926" y="14792"/>
                  </a:cubicBezTo>
                  <a:cubicBezTo>
                    <a:pt x="5293" y="14792"/>
                    <a:pt x="5601" y="15009"/>
                    <a:pt x="5762" y="15354"/>
                  </a:cubicBezTo>
                  <a:cubicBezTo>
                    <a:pt x="6107" y="16160"/>
                    <a:pt x="5819" y="17456"/>
                    <a:pt x="5503" y="18292"/>
                  </a:cubicBezTo>
                  <a:cubicBezTo>
                    <a:pt x="3930" y="22137"/>
                    <a:pt x="5774" y="23522"/>
                    <a:pt x="7440" y="23522"/>
                  </a:cubicBezTo>
                  <a:cubicBezTo>
                    <a:pt x="8032" y="23522"/>
                    <a:pt x="8602" y="23347"/>
                    <a:pt x="8988" y="23044"/>
                  </a:cubicBezTo>
                  <a:cubicBezTo>
                    <a:pt x="10111" y="22123"/>
                    <a:pt x="10255" y="20481"/>
                    <a:pt x="10169" y="19041"/>
                  </a:cubicBezTo>
                  <a:cubicBezTo>
                    <a:pt x="10111" y="17773"/>
                    <a:pt x="9794" y="16707"/>
                    <a:pt x="9996" y="15325"/>
                  </a:cubicBezTo>
                  <a:cubicBezTo>
                    <a:pt x="10140" y="14403"/>
                    <a:pt x="10572" y="13193"/>
                    <a:pt x="11407" y="12819"/>
                  </a:cubicBezTo>
                  <a:cubicBezTo>
                    <a:pt x="11559" y="12738"/>
                    <a:pt x="11717" y="12703"/>
                    <a:pt x="11874" y="12703"/>
                  </a:cubicBezTo>
                  <a:cubicBezTo>
                    <a:pt x="12165" y="12703"/>
                    <a:pt x="12450" y="12823"/>
                    <a:pt x="12675" y="12992"/>
                  </a:cubicBezTo>
                  <a:cubicBezTo>
                    <a:pt x="13539" y="13712"/>
                    <a:pt x="13769" y="14979"/>
                    <a:pt x="13740" y="16074"/>
                  </a:cubicBezTo>
                  <a:cubicBezTo>
                    <a:pt x="13683" y="19473"/>
                    <a:pt x="12300" y="20654"/>
                    <a:pt x="12675" y="22958"/>
                  </a:cubicBezTo>
                  <a:cubicBezTo>
                    <a:pt x="12704" y="23188"/>
                    <a:pt x="12732" y="23476"/>
                    <a:pt x="12848" y="23764"/>
                  </a:cubicBezTo>
                  <a:cubicBezTo>
                    <a:pt x="13417" y="25204"/>
                    <a:pt x="14551" y="25661"/>
                    <a:pt x="15593" y="25661"/>
                  </a:cubicBezTo>
                  <a:cubicBezTo>
                    <a:pt x="16343" y="25661"/>
                    <a:pt x="17046" y="25424"/>
                    <a:pt x="17456" y="25147"/>
                  </a:cubicBezTo>
                  <a:cubicBezTo>
                    <a:pt x="18436" y="24513"/>
                    <a:pt x="18637" y="23102"/>
                    <a:pt x="18580" y="21950"/>
                  </a:cubicBezTo>
                  <a:cubicBezTo>
                    <a:pt x="18349" y="19069"/>
                    <a:pt x="17139" y="17946"/>
                    <a:pt x="17485" y="15872"/>
                  </a:cubicBezTo>
                  <a:cubicBezTo>
                    <a:pt x="17569" y="15338"/>
                    <a:pt x="17983" y="14776"/>
                    <a:pt x="18565" y="14776"/>
                  </a:cubicBezTo>
                  <a:cubicBezTo>
                    <a:pt x="18579" y="14776"/>
                    <a:pt x="18594" y="14777"/>
                    <a:pt x="18608" y="14778"/>
                  </a:cubicBezTo>
                  <a:cubicBezTo>
                    <a:pt x="19242" y="14835"/>
                    <a:pt x="19617" y="15181"/>
                    <a:pt x="19876" y="15757"/>
                  </a:cubicBezTo>
                  <a:cubicBezTo>
                    <a:pt x="20106" y="16333"/>
                    <a:pt x="20020" y="16736"/>
                    <a:pt x="20250" y="17485"/>
                  </a:cubicBezTo>
                  <a:cubicBezTo>
                    <a:pt x="20538" y="18349"/>
                    <a:pt x="21057" y="19098"/>
                    <a:pt x="21719" y="19473"/>
                  </a:cubicBezTo>
                  <a:cubicBezTo>
                    <a:pt x="21972" y="19599"/>
                    <a:pt x="22225" y="19679"/>
                    <a:pt x="22501" y="19679"/>
                  </a:cubicBezTo>
                  <a:cubicBezTo>
                    <a:pt x="22602" y="19679"/>
                    <a:pt x="22706" y="19669"/>
                    <a:pt x="22814" y="19645"/>
                  </a:cubicBezTo>
                  <a:cubicBezTo>
                    <a:pt x="23332" y="19588"/>
                    <a:pt x="23793" y="19501"/>
                    <a:pt x="24254" y="18810"/>
                  </a:cubicBezTo>
                  <a:cubicBezTo>
                    <a:pt x="24945" y="17802"/>
                    <a:pt x="24657" y="16333"/>
                    <a:pt x="24225" y="15210"/>
                  </a:cubicBezTo>
                  <a:cubicBezTo>
                    <a:pt x="24081" y="14835"/>
                    <a:pt x="23851" y="14403"/>
                    <a:pt x="23649" y="14000"/>
                  </a:cubicBezTo>
                  <a:cubicBezTo>
                    <a:pt x="23217" y="13164"/>
                    <a:pt x="22699" y="12416"/>
                    <a:pt x="22526" y="12185"/>
                  </a:cubicBezTo>
                  <a:cubicBezTo>
                    <a:pt x="22094" y="11667"/>
                    <a:pt x="21489" y="10687"/>
                    <a:pt x="21546" y="9967"/>
                  </a:cubicBezTo>
                  <a:cubicBezTo>
                    <a:pt x="21604" y="9679"/>
                    <a:pt x="21834" y="9391"/>
                    <a:pt x="22122" y="9362"/>
                  </a:cubicBezTo>
                  <a:cubicBezTo>
                    <a:pt x="22353" y="9362"/>
                    <a:pt x="22526" y="9362"/>
                    <a:pt x="22699" y="9391"/>
                  </a:cubicBezTo>
                  <a:cubicBezTo>
                    <a:pt x="23390" y="9564"/>
                    <a:pt x="23937" y="9996"/>
                    <a:pt x="24369" y="10543"/>
                  </a:cubicBezTo>
                  <a:cubicBezTo>
                    <a:pt x="24657" y="10947"/>
                    <a:pt x="24859" y="11379"/>
                    <a:pt x="25089" y="11839"/>
                  </a:cubicBezTo>
                  <a:cubicBezTo>
                    <a:pt x="25723" y="13366"/>
                    <a:pt x="25953" y="16477"/>
                    <a:pt x="28027" y="17831"/>
                  </a:cubicBezTo>
                  <a:cubicBezTo>
                    <a:pt x="28373" y="18032"/>
                    <a:pt x="28719" y="18148"/>
                    <a:pt x="29122" y="18148"/>
                  </a:cubicBezTo>
                  <a:cubicBezTo>
                    <a:pt x="29986" y="18119"/>
                    <a:pt x="30677" y="17860"/>
                    <a:pt x="31023" y="17053"/>
                  </a:cubicBezTo>
                  <a:cubicBezTo>
                    <a:pt x="31311" y="16391"/>
                    <a:pt x="31282" y="15814"/>
                    <a:pt x="31282" y="15152"/>
                  </a:cubicBezTo>
                  <a:lnTo>
                    <a:pt x="31282" y="14864"/>
                  </a:lnTo>
                  <a:cubicBezTo>
                    <a:pt x="31253" y="14691"/>
                    <a:pt x="31196" y="14835"/>
                    <a:pt x="31138" y="14317"/>
                  </a:cubicBezTo>
                  <a:cubicBezTo>
                    <a:pt x="30994" y="13597"/>
                    <a:pt x="30389" y="12012"/>
                    <a:pt x="30044" y="11292"/>
                  </a:cubicBezTo>
                  <a:cubicBezTo>
                    <a:pt x="29122" y="9276"/>
                    <a:pt x="27739" y="7202"/>
                    <a:pt x="26069" y="5416"/>
                  </a:cubicBezTo>
                  <a:lnTo>
                    <a:pt x="25953" y="5416"/>
                  </a:lnTo>
                  <a:cubicBezTo>
                    <a:pt x="25205" y="5387"/>
                    <a:pt x="24657" y="4984"/>
                    <a:pt x="24196" y="4696"/>
                  </a:cubicBezTo>
                  <a:cubicBezTo>
                    <a:pt x="24159" y="4680"/>
                    <a:pt x="24128" y="4673"/>
                    <a:pt x="24103" y="4673"/>
                  </a:cubicBezTo>
                  <a:cubicBezTo>
                    <a:pt x="23990" y="4673"/>
                    <a:pt x="23968" y="4809"/>
                    <a:pt x="23851" y="4926"/>
                  </a:cubicBezTo>
                  <a:cubicBezTo>
                    <a:pt x="23707" y="5099"/>
                    <a:pt x="23534" y="5272"/>
                    <a:pt x="23332" y="5359"/>
                  </a:cubicBezTo>
                  <a:cubicBezTo>
                    <a:pt x="23156" y="5416"/>
                    <a:pt x="22988" y="5442"/>
                    <a:pt x="22829" y="5442"/>
                  </a:cubicBezTo>
                  <a:cubicBezTo>
                    <a:pt x="22023" y="5442"/>
                    <a:pt x="21422" y="4769"/>
                    <a:pt x="20942" y="3976"/>
                  </a:cubicBezTo>
                  <a:cubicBezTo>
                    <a:pt x="20907" y="3927"/>
                    <a:pt x="20874" y="3909"/>
                    <a:pt x="20837" y="3909"/>
                  </a:cubicBezTo>
                  <a:cubicBezTo>
                    <a:pt x="20720" y="3909"/>
                    <a:pt x="20564" y="4091"/>
                    <a:pt x="20193" y="4091"/>
                  </a:cubicBezTo>
                  <a:cubicBezTo>
                    <a:pt x="19472" y="4091"/>
                    <a:pt x="18925" y="3515"/>
                    <a:pt x="18637" y="2766"/>
                  </a:cubicBezTo>
                  <a:cubicBezTo>
                    <a:pt x="18493" y="2795"/>
                    <a:pt x="18378" y="2824"/>
                    <a:pt x="18234" y="2824"/>
                  </a:cubicBezTo>
                  <a:cubicBezTo>
                    <a:pt x="18196" y="2828"/>
                    <a:pt x="18160" y="2830"/>
                    <a:pt x="18126" y="2830"/>
                  </a:cubicBezTo>
                  <a:cubicBezTo>
                    <a:pt x="17820" y="2830"/>
                    <a:pt x="17677" y="2674"/>
                    <a:pt x="17571" y="2674"/>
                  </a:cubicBezTo>
                  <a:cubicBezTo>
                    <a:pt x="17530" y="2674"/>
                    <a:pt x="17494" y="2698"/>
                    <a:pt x="17456" y="2766"/>
                  </a:cubicBezTo>
                  <a:cubicBezTo>
                    <a:pt x="16987" y="3630"/>
                    <a:pt x="16370" y="4388"/>
                    <a:pt x="15497" y="4388"/>
                  </a:cubicBezTo>
                  <a:cubicBezTo>
                    <a:pt x="15351" y="4388"/>
                    <a:pt x="15197" y="4367"/>
                    <a:pt x="15037" y="4322"/>
                  </a:cubicBezTo>
                  <a:cubicBezTo>
                    <a:pt x="14777" y="4235"/>
                    <a:pt x="14605" y="4062"/>
                    <a:pt x="14432" y="3890"/>
                  </a:cubicBezTo>
                  <a:cubicBezTo>
                    <a:pt x="14301" y="3780"/>
                    <a:pt x="14269" y="3638"/>
                    <a:pt x="14174" y="3638"/>
                  </a:cubicBezTo>
                  <a:cubicBezTo>
                    <a:pt x="14143" y="3638"/>
                    <a:pt x="14106" y="3653"/>
                    <a:pt x="14057" y="3688"/>
                  </a:cubicBezTo>
                  <a:cubicBezTo>
                    <a:pt x="13596" y="4034"/>
                    <a:pt x="13049" y="4494"/>
                    <a:pt x="12243" y="4552"/>
                  </a:cubicBezTo>
                  <a:lnTo>
                    <a:pt x="11955" y="4552"/>
                  </a:lnTo>
                  <a:cubicBezTo>
                    <a:pt x="11321" y="4494"/>
                    <a:pt x="11004" y="3918"/>
                    <a:pt x="11235" y="3342"/>
                  </a:cubicBezTo>
                  <a:cubicBezTo>
                    <a:pt x="11551" y="2507"/>
                    <a:pt x="12185" y="2161"/>
                    <a:pt x="12675" y="1816"/>
                  </a:cubicBezTo>
                  <a:cubicBezTo>
                    <a:pt x="12905" y="1643"/>
                    <a:pt x="12560" y="1585"/>
                    <a:pt x="12300" y="1326"/>
                  </a:cubicBezTo>
                  <a:cubicBezTo>
                    <a:pt x="11983" y="1038"/>
                    <a:pt x="11897" y="433"/>
                    <a:pt x="12185" y="30"/>
                  </a:cubicBezTo>
                  <a:lnTo>
                    <a:pt x="1224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785;p53"/>
            <p:cNvSpPr/>
            <p:nvPr/>
          </p:nvSpPr>
          <p:spPr>
            <a:xfrm>
              <a:off x="1091766" y="3257602"/>
              <a:ext cx="76256" cy="65214"/>
            </a:xfrm>
            <a:custGeom>
              <a:avLst/>
              <a:gdLst/>
              <a:ahLst/>
              <a:cxnLst/>
              <a:rect l="l" t="t" r="r" b="b"/>
              <a:pathLst>
                <a:path w="2210" h="1890" extrusionOk="0">
                  <a:moveTo>
                    <a:pt x="1071" y="0"/>
                  </a:moveTo>
                  <a:cubicBezTo>
                    <a:pt x="628" y="0"/>
                    <a:pt x="182" y="279"/>
                    <a:pt x="87" y="803"/>
                  </a:cubicBezTo>
                  <a:cubicBezTo>
                    <a:pt x="1" y="1235"/>
                    <a:pt x="289" y="1696"/>
                    <a:pt x="721" y="1840"/>
                  </a:cubicBezTo>
                  <a:cubicBezTo>
                    <a:pt x="823" y="1874"/>
                    <a:pt x="924" y="1890"/>
                    <a:pt x="1022" y="1890"/>
                  </a:cubicBezTo>
                  <a:cubicBezTo>
                    <a:pt x="1677" y="1890"/>
                    <a:pt x="2210" y="1199"/>
                    <a:pt x="1959" y="573"/>
                  </a:cubicBezTo>
                  <a:cubicBezTo>
                    <a:pt x="1791" y="185"/>
                    <a:pt x="1432" y="0"/>
                    <a:pt x="10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786;p53"/>
            <p:cNvSpPr/>
            <p:nvPr/>
          </p:nvSpPr>
          <p:spPr>
            <a:xfrm>
              <a:off x="988423" y="3637751"/>
              <a:ext cx="76325" cy="65456"/>
            </a:xfrm>
            <a:custGeom>
              <a:avLst/>
              <a:gdLst/>
              <a:ahLst/>
              <a:cxnLst/>
              <a:rect l="l" t="t" r="r" b="b"/>
              <a:pathLst>
                <a:path w="2212" h="1897" extrusionOk="0">
                  <a:moveTo>
                    <a:pt x="1082" y="1"/>
                  </a:moveTo>
                  <a:cubicBezTo>
                    <a:pt x="636" y="1"/>
                    <a:pt x="182" y="281"/>
                    <a:pt x="86" y="789"/>
                  </a:cubicBezTo>
                  <a:cubicBezTo>
                    <a:pt x="0" y="1221"/>
                    <a:pt x="288" y="1711"/>
                    <a:pt x="720" y="1855"/>
                  </a:cubicBezTo>
                  <a:cubicBezTo>
                    <a:pt x="815" y="1883"/>
                    <a:pt x="910" y="1896"/>
                    <a:pt x="1002" y="1896"/>
                  </a:cubicBezTo>
                  <a:cubicBezTo>
                    <a:pt x="1665" y="1896"/>
                    <a:pt x="2212" y="1220"/>
                    <a:pt x="1959" y="588"/>
                  </a:cubicBezTo>
                  <a:cubicBezTo>
                    <a:pt x="1804" y="187"/>
                    <a:pt x="1445" y="1"/>
                    <a:pt x="10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787;p53"/>
            <p:cNvSpPr/>
            <p:nvPr/>
          </p:nvSpPr>
          <p:spPr>
            <a:xfrm>
              <a:off x="1308424" y="3237726"/>
              <a:ext cx="75290" cy="65214"/>
            </a:xfrm>
            <a:custGeom>
              <a:avLst/>
              <a:gdLst/>
              <a:ahLst/>
              <a:cxnLst/>
              <a:rect l="l" t="t" r="r" b="b"/>
              <a:pathLst>
                <a:path w="2182" h="1890" extrusionOk="0">
                  <a:moveTo>
                    <a:pt x="1064" y="0"/>
                  </a:moveTo>
                  <a:cubicBezTo>
                    <a:pt x="622" y="0"/>
                    <a:pt x="170" y="279"/>
                    <a:pt x="59" y="803"/>
                  </a:cubicBezTo>
                  <a:cubicBezTo>
                    <a:pt x="1" y="1235"/>
                    <a:pt x="289" y="1696"/>
                    <a:pt x="721" y="1840"/>
                  </a:cubicBezTo>
                  <a:cubicBezTo>
                    <a:pt x="815" y="1874"/>
                    <a:pt x="911" y="1890"/>
                    <a:pt x="1004" y="1890"/>
                  </a:cubicBezTo>
                  <a:cubicBezTo>
                    <a:pt x="1626" y="1890"/>
                    <a:pt x="2181" y="1198"/>
                    <a:pt x="1931" y="573"/>
                  </a:cubicBezTo>
                  <a:cubicBezTo>
                    <a:pt x="1776" y="185"/>
                    <a:pt x="1423" y="0"/>
                    <a:pt x="10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788;p53"/>
            <p:cNvSpPr/>
            <p:nvPr/>
          </p:nvSpPr>
          <p:spPr>
            <a:xfrm>
              <a:off x="1625491" y="3278374"/>
              <a:ext cx="75255" cy="65318"/>
            </a:xfrm>
            <a:custGeom>
              <a:avLst/>
              <a:gdLst/>
              <a:ahLst/>
              <a:cxnLst/>
              <a:rect l="l" t="t" r="r" b="b"/>
              <a:pathLst>
                <a:path w="2181" h="1893" extrusionOk="0">
                  <a:moveTo>
                    <a:pt x="1063" y="1"/>
                  </a:moveTo>
                  <a:cubicBezTo>
                    <a:pt x="606" y="1"/>
                    <a:pt x="139" y="291"/>
                    <a:pt x="58" y="806"/>
                  </a:cubicBezTo>
                  <a:cubicBezTo>
                    <a:pt x="0" y="1238"/>
                    <a:pt x="288" y="1699"/>
                    <a:pt x="721" y="1843"/>
                  </a:cubicBezTo>
                  <a:cubicBezTo>
                    <a:pt x="819" y="1877"/>
                    <a:pt x="917" y="1893"/>
                    <a:pt x="1012" y="1893"/>
                  </a:cubicBezTo>
                  <a:cubicBezTo>
                    <a:pt x="1648" y="1893"/>
                    <a:pt x="2181" y="1201"/>
                    <a:pt x="1930" y="576"/>
                  </a:cubicBezTo>
                  <a:cubicBezTo>
                    <a:pt x="1778" y="182"/>
                    <a:pt x="1423" y="1"/>
                    <a:pt x="10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789;p53"/>
            <p:cNvSpPr/>
            <p:nvPr/>
          </p:nvSpPr>
          <p:spPr>
            <a:xfrm>
              <a:off x="1467458" y="3262018"/>
              <a:ext cx="57865" cy="50895"/>
            </a:xfrm>
            <a:custGeom>
              <a:avLst/>
              <a:gdLst/>
              <a:ahLst/>
              <a:cxnLst/>
              <a:rect l="l" t="t" r="r" b="b"/>
              <a:pathLst>
                <a:path w="1677" h="1475" extrusionOk="0">
                  <a:moveTo>
                    <a:pt x="778" y="0"/>
                  </a:moveTo>
                  <a:cubicBezTo>
                    <a:pt x="435" y="0"/>
                    <a:pt x="93" y="219"/>
                    <a:pt x="29" y="646"/>
                  </a:cubicBezTo>
                  <a:cubicBezTo>
                    <a:pt x="1" y="963"/>
                    <a:pt x="202" y="1366"/>
                    <a:pt x="548" y="1453"/>
                  </a:cubicBezTo>
                  <a:cubicBezTo>
                    <a:pt x="606" y="1467"/>
                    <a:pt x="665" y="1474"/>
                    <a:pt x="723" y="1474"/>
                  </a:cubicBezTo>
                  <a:cubicBezTo>
                    <a:pt x="1233" y="1474"/>
                    <a:pt x="1677" y="936"/>
                    <a:pt x="1470" y="445"/>
                  </a:cubicBezTo>
                  <a:cubicBezTo>
                    <a:pt x="1340" y="146"/>
                    <a:pt x="1059" y="0"/>
                    <a:pt x="7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790;p53"/>
            <p:cNvSpPr/>
            <p:nvPr/>
          </p:nvSpPr>
          <p:spPr>
            <a:xfrm>
              <a:off x="1218986" y="3367847"/>
              <a:ext cx="57727" cy="51688"/>
            </a:xfrm>
            <a:custGeom>
              <a:avLst/>
              <a:gdLst/>
              <a:ahLst/>
              <a:cxnLst/>
              <a:rect l="l" t="t" r="r" b="b"/>
              <a:pathLst>
                <a:path w="1673" h="1498" extrusionOk="0">
                  <a:moveTo>
                    <a:pt x="777" y="1"/>
                  </a:moveTo>
                  <a:cubicBezTo>
                    <a:pt x="435" y="1"/>
                    <a:pt x="93" y="221"/>
                    <a:pt x="29" y="633"/>
                  </a:cubicBezTo>
                  <a:cubicBezTo>
                    <a:pt x="1" y="949"/>
                    <a:pt x="202" y="1353"/>
                    <a:pt x="548" y="1468"/>
                  </a:cubicBezTo>
                  <a:cubicBezTo>
                    <a:pt x="609" y="1488"/>
                    <a:pt x="672" y="1498"/>
                    <a:pt x="735" y="1498"/>
                  </a:cubicBezTo>
                  <a:cubicBezTo>
                    <a:pt x="1204" y="1498"/>
                    <a:pt x="1673" y="968"/>
                    <a:pt x="1470" y="460"/>
                  </a:cubicBezTo>
                  <a:cubicBezTo>
                    <a:pt x="1340" y="148"/>
                    <a:pt x="1058" y="1"/>
                    <a:pt x="7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791;p53"/>
            <p:cNvSpPr/>
            <p:nvPr/>
          </p:nvSpPr>
          <p:spPr>
            <a:xfrm>
              <a:off x="1506207" y="3542929"/>
              <a:ext cx="56864" cy="51550"/>
            </a:xfrm>
            <a:custGeom>
              <a:avLst/>
              <a:gdLst/>
              <a:ahLst/>
              <a:cxnLst/>
              <a:rect l="l" t="t" r="r" b="b"/>
              <a:pathLst>
                <a:path w="1648" h="1494" extrusionOk="0">
                  <a:moveTo>
                    <a:pt x="779" y="1"/>
                  </a:moveTo>
                  <a:cubicBezTo>
                    <a:pt x="436" y="1"/>
                    <a:pt x="92" y="221"/>
                    <a:pt x="30" y="628"/>
                  </a:cubicBezTo>
                  <a:cubicBezTo>
                    <a:pt x="1" y="945"/>
                    <a:pt x="203" y="1348"/>
                    <a:pt x="519" y="1463"/>
                  </a:cubicBezTo>
                  <a:cubicBezTo>
                    <a:pt x="588" y="1484"/>
                    <a:pt x="656" y="1493"/>
                    <a:pt x="723" y="1493"/>
                  </a:cubicBezTo>
                  <a:cubicBezTo>
                    <a:pt x="1221" y="1493"/>
                    <a:pt x="1648" y="966"/>
                    <a:pt x="1470" y="484"/>
                  </a:cubicBezTo>
                  <a:cubicBezTo>
                    <a:pt x="1352" y="156"/>
                    <a:pt x="1066" y="1"/>
                    <a:pt x="7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792;p53"/>
            <p:cNvSpPr/>
            <p:nvPr/>
          </p:nvSpPr>
          <p:spPr>
            <a:xfrm>
              <a:off x="1282614" y="3795718"/>
              <a:ext cx="56830" cy="51205"/>
            </a:xfrm>
            <a:custGeom>
              <a:avLst/>
              <a:gdLst/>
              <a:ahLst/>
              <a:cxnLst/>
              <a:rect l="l" t="t" r="r" b="b"/>
              <a:pathLst>
                <a:path w="1647" h="1484" extrusionOk="0">
                  <a:moveTo>
                    <a:pt x="777" y="1"/>
                  </a:moveTo>
                  <a:cubicBezTo>
                    <a:pt x="434" y="1"/>
                    <a:pt x="92" y="223"/>
                    <a:pt x="29" y="618"/>
                  </a:cubicBezTo>
                  <a:cubicBezTo>
                    <a:pt x="0" y="935"/>
                    <a:pt x="202" y="1338"/>
                    <a:pt x="519" y="1454"/>
                  </a:cubicBezTo>
                  <a:cubicBezTo>
                    <a:pt x="587" y="1474"/>
                    <a:pt x="655" y="1484"/>
                    <a:pt x="722" y="1484"/>
                  </a:cubicBezTo>
                  <a:cubicBezTo>
                    <a:pt x="1220" y="1484"/>
                    <a:pt x="1647" y="957"/>
                    <a:pt x="1469" y="474"/>
                  </a:cubicBezTo>
                  <a:cubicBezTo>
                    <a:pt x="1339" y="150"/>
                    <a:pt x="1058" y="1"/>
                    <a:pt x="7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793;p53"/>
            <p:cNvSpPr/>
            <p:nvPr/>
          </p:nvSpPr>
          <p:spPr>
            <a:xfrm>
              <a:off x="808514" y="3622775"/>
              <a:ext cx="57865" cy="51205"/>
            </a:xfrm>
            <a:custGeom>
              <a:avLst/>
              <a:gdLst/>
              <a:ahLst/>
              <a:cxnLst/>
              <a:rect l="l" t="t" r="r" b="b"/>
              <a:pathLst>
                <a:path w="1677" h="1484" extrusionOk="0">
                  <a:moveTo>
                    <a:pt x="796" y="1"/>
                  </a:moveTo>
                  <a:cubicBezTo>
                    <a:pt x="449" y="1"/>
                    <a:pt x="106" y="223"/>
                    <a:pt x="58" y="618"/>
                  </a:cubicBezTo>
                  <a:cubicBezTo>
                    <a:pt x="0" y="935"/>
                    <a:pt x="231" y="1338"/>
                    <a:pt x="548" y="1454"/>
                  </a:cubicBezTo>
                  <a:cubicBezTo>
                    <a:pt x="616" y="1474"/>
                    <a:pt x="685" y="1484"/>
                    <a:pt x="752" y="1484"/>
                  </a:cubicBezTo>
                  <a:cubicBezTo>
                    <a:pt x="1250" y="1484"/>
                    <a:pt x="1676" y="957"/>
                    <a:pt x="1498" y="474"/>
                  </a:cubicBezTo>
                  <a:cubicBezTo>
                    <a:pt x="1369" y="150"/>
                    <a:pt x="1081" y="1"/>
                    <a:pt x="7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794;p53"/>
            <p:cNvSpPr/>
            <p:nvPr/>
          </p:nvSpPr>
          <p:spPr>
            <a:xfrm>
              <a:off x="1055984" y="3114403"/>
              <a:ext cx="57727" cy="51688"/>
            </a:xfrm>
            <a:custGeom>
              <a:avLst/>
              <a:gdLst/>
              <a:ahLst/>
              <a:cxnLst/>
              <a:rect l="l" t="t" r="r" b="b"/>
              <a:pathLst>
                <a:path w="1673" h="1498" extrusionOk="0">
                  <a:moveTo>
                    <a:pt x="778" y="1"/>
                  </a:moveTo>
                  <a:cubicBezTo>
                    <a:pt x="435" y="1"/>
                    <a:pt x="93" y="221"/>
                    <a:pt x="30" y="632"/>
                  </a:cubicBezTo>
                  <a:cubicBezTo>
                    <a:pt x="1" y="949"/>
                    <a:pt x="231" y="1353"/>
                    <a:pt x="548" y="1468"/>
                  </a:cubicBezTo>
                  <a:cubicBezTo>
                    <a:pt x="616" y="1488"/>
                    <a:pt x="684" y="1498"/>
                    <a:pt x="751" y="1498"/>
                  </a:cubicBezTo>
                  <a:cubicBezTo>
                    <a:pt x="1249" y="1498"/>
                    <a:pt x="1673" y="968"/>
                    <a:pt x="1470" y="460"/>
                  </a:cubicBezTo>
                  <a:cubicBezTo>
                    <a:pt x="1340" y="148"/>
                    <a:pt x="1058" y="1"/>
                    <a:pt x="7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795;p53"/>
            <p:cNvSpPr/>
            <p:nvPr/>
          </p:nvSpPr>
          <p:spPr>
            <a:xfrm>
              <a:off x="1262704" y="3625329"/>
              <a:ext cx="75290" cy="65249"/>
            </a:xfrm>
            <a:custGeom>
              <a:avLst/>
              <a:gdLst/>
              <a:ahLst/>
              <a:cxnLst/>
              <a:rect l="l" t="t" r="r" b="b"/>
              <a:pathLst>
                <a:path w="2182" h="1891" extrusionOk="0">
                  <a:moveTo>
                    <a:pt x="1054" y="1"/>
                  </a:moveTo>
                  <a:cubicBezTo>
                    <a:pt x="608" y="1"/>
                    <a:pt x="154" y="280"/>
                    <a:pt x="59" y="804"/>
                  </a:cubicBezTo>
                  <a:cubicBezTo>
                    <a:pt x="1" y="1236"/>
                    <a:pt x="260" y="1697"/>
                    <a:pt x="721" y="1841"/>
                  </a:cubicBezTo>
                  <a:cubicBezTo>
                    <a:pt x="815" y="1875"/>
                    <a:pt x="911" y="1890"/>
                    <a:pt x="1004" y="1890"/>
                  </a:cubicBezTo>
                  <a:cubicBezTo>
                    <a:pt x="1626" y="1890"/>
                    <a:pt x="2181" y="1199"/>
                    <a:pt x="1931" y="573"/>
                  </a:cubicBezTo>
                  <a:cubicBezTo>
                    <a:pt x="1776" y="185"/>
                    <a:pt x="1418" y="1"/>
                    <a:pt x="10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796;p53"/>
            <p:cNvSpPr/>
            <p:nvPr/>
          </p:nvSpPr>
          <p:spPr>
            <a:xfrm>
              <a:off x="1367082" y="3406735"/>
              <a:ext cx="90990" cy="79189"/>
            </a:xfrm>
            <a:custGeom>
              <a:avLst/>
              <a:gdLst/>
              <a:ahLst/>
              <a:cxnLst/>
              <a:rect l="l" t="t" r="r" b="b"/>
              <a:pathLst>
                <a:path w="2637" h="2295" extrusionOk="0">
                  <a:moveTo>
                    <a:pt x="1254" y="1"/>
                  </a:moveTo>
                  <a:cubicBezTo>
                    <a:pt x="706" y="1"/>
                    <a:pt x="153" y="338"/>
                    <a:pt x="58" y="975"/>
                  </a:cubicBezTo>
                  <a:cubicBezTo>
                    <a:pt x="0" y="1522"/>
                    <a:pt x="317" y="2098"/>
                    <a:pt x="865" y="2242"/>
                  </a:cubicBezTo>
                  <a:cubicBezTo>
                    <a:pt x="976" y="2278"/>
                    <a:pt x="1087" y="2294"/>
                    <a:pt x="1197" y="2294"/>
                  </a:cubicBezTo>
                  <a:cubicBezTo>
                    <a:pt x="1967" y="2294"/>
                    <a:pt x="2636" y="1468"/>
                    <a:pt x="2334" y="687"/>
                  </a:cubicBezTo>
                  <a:cubicBezTo>
                    <a:pt x="2140" y="222"/>
                    <a:pt x="1698" y="1"/>
                    <a:pt x="12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797;p53"/>
            <p:cNvSpPr/>
            <p:nvPr/>
          </p:nvSpPr>
          <p:spPr>
            <a:xfrm>
              <a:off x="988423" y="3382892"/>
              <a:ext cx="91921" cy="79223"/>
            </a:xfrm>
            <a:custGeom>
              <a:avLst/>
              <a:gdLst/>
              <a:ahLst/>
              <a:cxnLst/>
              <a:rect l="l" t="t" r="r" b="b"/>
              <a:pathLst>
                <a:path w="2664" h="2296" extrusionOk="0">
                  <a:moveTo>
                    <a:pt x="1283" y="0"/>
                  </a:moveTo>
                  <a:cubicBezTo>
                    <a:pt x="734" y="0"/>
                    <a:pt x="182" y="338"/>
                    <a:pt x="86" y="974"/>
                  </a:cubicBezTo>
                  <a:cubicBezTo>
                    <a:pt x="0" y="1522"/>
                    <a:pt x="346" y="2098"/>
                    <a:pt x="893" y="2242"/>
                  </a:cubicBezTo>
                  <a:cubicBezTo>
                    <a:pt x="1006" y="2278"/>
                    <a:pt x="1120" y="2295"/>
                    <a:pt x="1232" y="2295"/>
                  </a:cubicBezTo>
                  <a:cubicBezTo>
                    <a:pt x="2000" y="2295"/>
                    <a:pt x="2664" y="1491"/>
                    <a:pt x="2362" y="686"/>
                  </a:cubicBezTo>
                  <a:cubicBezTo>
                    <a:pt x="2169" y="222"/>
                    <a:pt x="1727" y="0"/>
                    <a:pt x="12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798;p53"/>
            <p:cNvSpPr/>
            <p:nvPr/>
          </p:nvSpPr>
          <p:spPr>
            <a:xfrm>
              <a:off x="1710960" y="3459494"/>
              <a:ext cx="89886" cy="78809"/>
            </a:xfrm>
            <a:custGeom>
              <a:avLst/>
              <a:gdLst/>
              <a:ahLst/>
              <a:cxnLst/>
              <a:rect l="l" t="t" r="r" b="b"/>
              <a:pathLst>
                <a:path w="2605" h="2284" extrusionOk="0">
                  <a:moveTo>
                    <a:pt x="1271" y="1"/>
                  </a:moveTo>
                  <a:cubicBezTo>
                    <a:pt x="725" y="1"/>
                    <a:pt x="170" y="349"/>
                    <a:pt x="58" y="972"/>
                  </a:cubicBezTo>
                  <a:cubicBezTo>
                    <a:pt x="1" y="1491"/>
                    <a:pt x="317" y="2067"/>
                    <a:pt x="865" y="2211"/>
                  </a:cubicBezTo>
                  <a:cubicBezTo>
                    <a:pt x="989" y="2261"/>
                    <a:pt x="1115" y="2283"/>
                    <a:pt x="1238" y="2283"/>
                  </a:cubicBezTo>
                  <a:cubicBezTo>
                    <a:pt x="1969" y="2283"/>
                    <a:pt x="2605" y="1477"/>
                    <a:pt x="2334" y="713"/>
                  </a:cubicBezTo>
                  <a:cubicBezTo>
                    <a:pt x="2141" y="225"/>
                    <a:pt x="1709" y="1"/>
                    <a:pt x="1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799;p53"/>
            <p:cNvSpPr/>
            <p:nvPr/>
          </p:nvSpPr>
          <p:spPr>
            <a:xfrm>
              <a:off x="1540971" y="3180640"/>
              <a:ext cx="340944" cy="464334"/>
            </a:xfrm>
            <a:custGeom>
              <a:avLst/>
              <a:gdLst/>
              <a:ahLst/>
              <a:cxnLst/>
              <a:rect l="l" t="t" r="r" b="b"/>
              <a:pathLst>
                <a:path w="9881" h="13457" extrusionOk="0">
                  <a:moveTo>
                    <a:pt x="1771" y="0"/>
                  </a:moveTo>
                  <a:cubicBezTo>
                    <a:pt x="1691" y="0"/>
                    <a:pt x="1664" y="114"/>
                    <a:pt x="1556" y="243"/>
                  </a:cubicBezTo>
                  <a:cubicBezTo>
                    <a:pt x="1412" y="445"/>
                    <a:pt x="1210" y="618"/>
                    <a:pt x="1009" y="675"/>
                  </a:cubicBezTo>
                  <a:cubicBezTo>
                    <a:pt x="832" y="743"/>
                    <a:pt x="661" y="773"/>
                    <a:pt x="500" y="773"/>
                  </a:cubicBezTo>
                  <a:cubicBezTo>
                    <a:pt x="321" y="773"/>
                    <a:pt x="153" y="736"/>
                    <a:pt x="1" y="675"/>
                  </a:cubicBezTo>
                  <a:lnTo>
                    <a:pt x="1" y="675"/>
                  </a:lnTo>
                  <a:cubicBezTo>
                    <a:pt x="1009" y="1684"/>
                    <a:pt x="2622" y="3037"/>
                    <a:pt x="3918" y="5255"/>
                  </a:cubicBezTo>
                  <a:cubicBezTo>
                    <a:pt x="4725" y="6638"/>
                    <a:pt x="5301" y="8251"/>
                    <a:pt x="5185" y="9835"/>
                  </a:cubicBezTo>
                  <a:cubicBezTo>
                    <a:pt x="5070" y="11621"/>
                    <a:pt x="4379" y="11707"/>
                    <a:pt x="4725" y="12139"/>
                  </a:cubicBezTo>
                  <a:cubicBezTo>
                    <a:pt x="5285" y="12910"/>
                    <a:pt x="6239" y="13457"/>
                    <a:pt x="7127" y="13457"/>
                  </a:cubicBezTo>
                  <a:cubicBezTo>
                    <a:pt x="7701" y="13457"/>
                    <a:pt x="8247" y="13229"/>
                    <a:pt x="8642" y="12687"/>
                  </a:cubicBezTo>
                  <a:cubicBezTo>
                    <a:pt x="9880" y="10872"/>
                    <a:pt x="7951" y="5198"/>
                    <a:pt x="3774" y="762"/>
                  </a:cubicBezTo>
                  <a:lnTo>
                    <a:pt x="3630" y="762"/>
                  </a:lnTo>
                  <a:cubicBezTo>
                    <a:pt x="2852" y="733"/>
                    <a:pt x="2305" y="330"/>
                    <a:pt x="1873" y="42"/>
                  </a:cubicBezTo>
                  <a:cubicBezTo>
                    <a:pt x="1830" y="13"/>
                    <a:pt x="1797" y="0"/>
                    <a:pt x="1771" y="0"/>
                  </a:cubicBez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800;p53"/>
            <p:cNvSpPr/>
            <p:nvPr/>
          </p:nvSpPr>
          <p:spPr>
            <a:xfrm>
              <a:off x="1201181" y="3535300"/>
              <a:ext cx="207755" cy="369652"/>
            </a:xfrm>
            <a:custGeom>
              <a:avLst/>
              <a:gdLst/>
              <a:ahLst/>
              <a:cxnLst/>
              <a:rect l="l" t="t" r="r" b="b"/>
              <a:pathLst>
                <a:path w="6021" h="10713" extrusionOk="0">
                  <a:moveTo>
                    <a:pt x="5169" y="1"/>
                  </a:moveTo>
                  <a:cubicBezTo>
                    <a:pt x="4838" y="1"/>
                    <a:pt x="3286" y="973"/>
                    <a:pt x="3140" y="3950"/>
                  </a:cubicBezTo>
                  <a:cubicBezTo>
                    <a:pt x="3054" y="5419"/>
                    <a:pt x="2967" y="7492"/>
                    <a:pt x="1268" y="7982"/>
                  </a:cubicBezTo>
                  <a:cubicBezTo>
                    <a:pt x="1193" y="8001"/>
                    <a:pt x="699" y="8091"/>
                    <a:pt x="374" y="8091"/>
                  </a:cubicBezTo>
                  <a:cubicBezTo>
                    <a:pt x="194" y="8091"/>
                    <a:pt x="66" y="8064"/>
                    <a:pt x="87" y="7982"/>
                  </a:cubicBezTo>
                  <a:lnTo>
                    <a:pt x="87" y="7982"/>
                  </a:lnTo>
                  <a:cubicBezTo>
                    <a:pt x="0" y="8270"/>
                    <a:pt x="116" y="8529"/>
                    <a:pt x="231" y="8817"/>
                  </a:cubicBezTo>
                  <a:cubicBezTo>
                    <a:pt x="737" y="10114"/>
                    <a:pt x="1757" y="10713"/>
                    <a:pt x="2929" y="10713"/>
                  </a:cubicBezTo>
                  <a:cubicBezTo>
                    <a:pt x="3423" y="10713"/>
                    <a:pt x="3944" y="10607"/>
                    <a:pt x="4465" y="10402"/>
                  </a:cubicBezTo>
                  <a:cubicBezTo>
                    <a:pt x="5732" y="9883"/>
                    <a:pt x="6020" y="8357"/>
                    <a:pt x="5905" y="7003"/>
                  </a:cubicBezTo>
                  <a:cubicBezTo>
                    <a:pt x="5761" y="4554"/>
                    <a:pt x="5012" y="3748"/>
                    <a:pt x="4839" y="2164"/>
                  </a:cubicBezTo>
                  <a:cubicBezTo>
                    <a:pt x="4638" y="723"/>
                    <a:pt x="5127" y="291"/>
                    <a:pt x="5214" y="90"/>
                  </a:cubicBezTo>
                  <a:cubicBezTo>
                    <a:pt x="5249" y="33"/>
                    <a:pt x="5229" y="1"/>
                    <a:pt x="5169" y="1"/>
                  </a:cubicBez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801;p53"/>
            <p:cNvSpPr/>
            <p:nvPr/>
          </p:nvSpPr>
          <p:spPr>
            <a:xfrm>
              <a:off x="958577" y="3486243"/>
              <a:ext cx="219693" cy="362303"/>
            </a:xfrm>
            <a:custGeom>
              <a:avLst/>
              <a:gdLst/>
              <a:ahLst/>
              <a:cxnLst/>
              <a:rect l="l" t="t" r="r" b="b"/>
              <a:pathLst>
                <a:path w="6367" h="10500" extrusionOk="0">
                  <a:moveTo>
                    <a:pt x="6049" y="1"/>
                  </a:moveTo>
                  <a:cubicBezTo>
                    <a:pt x="5531" y="1"/>
                    <a:pt x="4782" y="491"/>
                    <a:pt x="4408" y="865"/>
                  </a:cubicBezTo>
                  <a:cubicBezTo>
                    <a:pt x="3198" y="2132"/>
                    <a:pt x="2535" y="4005"/>
                    <a:pt x="2305" y="5733"/>
                  </a:cubicBezTo>
                  <a:cubicBezTo>
                    <a:pt x="2132" y="6827"/>
                    <a:pt x="1642" y="8181"/>
                    <a:pt x="375" y="8325"/>
                  </a:cubicBezTo>
                  <a:cubicBezTo>
                    <a:pt x="87" y="8354"/>
                    <a:pt x="1" y="8383"/>
                    <a:pt x="202" y="8988"/>
                  </a:cubicBezTo>
                  <a:cubicBezTo>
                    <a:pt x="578" y="10044"/>
                    <a:pt x="1588" y="10499"/>
                    <a:pt x="2547" y="10499"/>
                  </a:cubicBezTo>
                  <a:cubicBezTo>
                    <a:pt x="3132" y="10499"/>
                    <a:pt x="3698" y="10330"/>
                    <a:pt x="4091" y="10025"/>
                  </a:cubicBezTo>
                  <a:cubicBezTo>
                    <a:pt x="5243" y="9161"/>
                    <a:pt x="5416" y="7490"/>
                    <a:pt x="5329" y="6050"/>
                  </a:cubicBezTo>
                  <a:cubicBezTo>
                    <a:pt x="5243" y="4696"/>
                    <a:pt x="4926" y="3659"/>
                    <a:pt x="5128" y="2334"/>
                  </a:cubicBezTo>
                  <a:cubicBezTo>
                    <a:pt x="5387" y="347"/>
                    <a:pt x="6366" y="1"/>
                    <a:pt x="6049" y="1"/>
                  </a:cubicBez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802;p53"/>
            <p:cNvSpPr/>
            <p:nvPr/>
          </p:nvSpPr>
          <p:spPr>
            <a:xfrm>
              <a:off x="1458521" y="3345074"/>
              <a:ext cx="188880" cy="351744"/>
            </a:xfrm>
            <a:custGeom>
              <a:avLst/>
              <a:gdLst/>
              <a:ahLst/>
              <a:cxnLst/>
              <a:rect l="l" t="t" r="r" b="b"/>
              <a:pathLst>
                <a:path w="5474" h="10194" extrusionOk="0">
                  <a:moveTo>
                    <a:pt x="1698" y="1"/>
                  </a:moveTo>
                  <a:cubicBezTo>
                    <a:pt x="1652" y="1"/>
                    <a:pt x="1604" y="34"/>
                    <a:pt x="1585" y="54"/>
                  </a:cubicBezTo>
                  <a:cubicBezTo>
                    <a:pt x="0" y="1004"/>
                    <a:pt x="1009" y="3856"/>
                    <a:pt x="1527" y="5095"/>
                  </a:cubicBezTo>
                  <a:cubicBezTo>
                    <a:pt x="1901" y="6074"/>
                    <a:pt x="2276" y="7053"/>
                    <a:pt x="2045" y="8090"/>
                  </a:cubicBezTo>
                  <a:cubicBezTo>
                    <a:pt x="1815" y="9329"/>
                    <a:pt x="893" y="9271"/>
                    <a:pt x="1239" y="9617"/>
                  </a:cubicBezTo>
                  <a:cubicBezTo>
                    <a:pt x="1683" y="10061"/>
                    <a:pt x="2085" y="10194"/>
                    <a:pt x="2534" y="10194"/>
                  </a:cubicBezTo>
                  <a:cubicBezTo>
                    <a:pt x="2725" y="10194"/>
                    <a:pt x="2925" y="10170"/>
                    <a:pt x="3140" y="10135"/>
                  </a:cubicBezTo>
                  <a:cubicBezTo>
                    <a:pt x="3630" y="10078"/>
                    <a:pt x="4004" y="9761"/>
                    <a:pt x="4292" y="9358"/>
                  </a:cubicBezTo>
                  <a:cubicBezTo>
                    <a:pt x="5473" y="7601"/>
                    <a:pt x="3745" y="4231"/>
                    <a:pt x="2449" y="2589"/>
                  </a:cubicBezTo>
                  <a:cubicBezTo>
                    <a:pt x="2045" y="2070"/>
                    <a:pt x="1757" y="1581"/>
                    <a:pt x="1613" y="1004"/>
                  </a:cubicBezTo>
                  <a:cubicBezTo>
                    <a:pt x="1441" y="284"/>
                    <a:pt x="1844" y="112"/>
                    <a:pt x="1757" y="25"/>
                  </a:cubicBezTo>
                  <a:cubicBezTo>
                    <a:pt x="1740" y="7"/>
                    <a:pt x="1719" y="1"/>
                    <a:pt x="1698" y="1"/>
                  </a:cubicBez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803;p53"/>
            <p:cNvSpPr/>
            <p:nvPr/>
          </p:nvSpPr>
          <p:spPr>
            <a:xfrm>
              <a:off x="767763" y="3535752"/>
              <a:ext cx="145128" cy="201268"/>
            </a:xfrm>
            <a:custGeom>
              <a:avLst/>
              <a:gdLst/>
              <a:ahLst/>
              <a:cxnLst/>
              <a:rect l="l" t="t" r="r" b="b"/>
              <a:pathLst>
                <a:path w="4206" h="5833" extrusionOk="0">
                  <a:moveTo>
                    <a:pt x="4120" y="1"/>
                  </a:moveTo>
                  <a:cubicBezTo>
                    <a:pt x="3428" y="202"/>
                    <a:pt x="2910" y="634"/>
                    <a:pt x="2564" y="1153"/>
                  </a:cubicBezTo>
                  <a:cubicBezTo>
                    <a:pt x="1988" y="1988"/>
                    <a:pt x="1959" y="2449"/>
                    <a:pt x="1729" y="2996"/>
                  </a:cubicBezTo>
                  <a:cubicBezTo>
                    <a:pt x="1037" y="4840"/>
                    <a:pt x="1" y="4033"/>
                    <a:pt x="605" y="5013"/>
                  </a:cubicBezTo>
                  <a:cubicBezTo>
                    <a:pt x="954" y="5635"/>
                    <a:pt x="1427" y="5833"/>
                    <a:pt x="1870" y="5833"/>
                  </a:cubicBezTo>
                  <a:cubicBezTo>
                    <a:pt x="2451" y="5833"/>
                    <a:pt x="2981" y="5493"/>
                    <a:pt x="3111" y="5330"/>
                  </a:cubicBezTo>
                  <a:cubicBezTo>
                    <a:pt x="3831" y="4465"/>
                    <a:pt x="3918" y="3083"/>
                    <a:pt x="3774" y="1931"/>
                  </a:cubicBezTo>
                  <a:cubicBezTo>
                    <a:pt x="3716" y="1441"/>
                    <a:pt x="3687" y="1211"/>
                    <a:pt x="3831" y="692"/>
                  </a:cubicBezTo>
                  <a:cubicBezTo>
                    <a:pt x="4004" y="231"/>
                    <a:pt x="4206" y="145"/>
                    <a:pt x="4177" y="58"/>
                  </a:cubicBezTo>
                  <a:cubicBezTo>
                    <a:pt x="4177" y="1"/>
                    <a:pt x="4148" y="1"/>
                    <a:pt x="4120" y="1"/>
                  </a:cubicBez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804;p53"/>
            <p:cNvSpPr/>
            <p:nvPr/>
          </p:nvSpPr>
          <p:spPr>
            <a:xfrm>
              <a:off x="843295" y="3211744"/>
              <a:ext cx="182911" cy="312891"/>
            </a:xfrm>
            <a:custGeom>
              <a:avLst/>
              <a:gdLst/>
              <a:ahLst/>
              <a:cxnLst/>
              <a:rect l="l" t="t" r="r" b="b"/>
              <a:pathLst>
                <a:path w="5301" h="9068" extrusionOk="0">
                  <a:moveTo>
                    <a:pt x="4998" y="1"/>
                  </a:moveTo>
                  <a:cubicBezTo>
                    <a:pt x="4952" y="1"/>
                    <a:pt x="4907" y="10"/>
                    <a:pt x="4869" y="29"/>
                  </a:cubicBezTo>
                  <a:cubicBezTo>
                    <a:pt x="4148" y="519"/>
                    <a:pt x="3544" y="1124"/>
                    <a:pt x="2996" y="1815"/>
                  </a:cubicBezTo>
                  <a:cubicBezTo>
                    <a:pt x="2449" y="2449"/>
                    <a:pt x="1988" y="3169"/>
                    <a:pt x="1556" y="3918"/>
                  </a:cubicBezTo>
                  <a:cubicBezTo>
                    <a:pt x="1153" y="4696"/>
                    <a:pt x="836" y="5473"/>
                    <a:pt x="548" y="6280"/>
                  </a:cubicBezTo>
                  <a:cubicBezTo>
                    <a:pt x="289" y="7086"/>
                    <a:pt x="87" y="7922"/>
                    <a:pt x="1" y="8757"/>
                  </a:cubicBezTo>
                  <a:cubicBezTo>
                    <a:pt x="1" y="8872"/>
                    <a:pt x="87" y="8987"/>
                    <a:pt x="202" y="9045"/>
                  </a:cubicBezTo>
                  <a:cubicBezTo>
                    <a:pt x="239" y="9060"/>
                    <a:pt x="279" y="9067"/>
                    <a:pt x="317" y="9067"/>
                  </a:cubicBezTo>
                  <a:cubicBezTo>
                    <a:pt x="426" y="9067"/>
                    <a:pt x="527" y="9008"/>
                    <a:pt x="548" y="8901"/>
                  </a:cubicBezTo>
                  <a:cubicBezTo>
                    <a:pt x="865" y="8152"/>
                    <a:pt x="1153" y="7374"/>
                    <a:pt x="1498" y="6626"/>
                  </a:cubicBezTo>
                  <a:cubicBezTo>
                    <a:pt x="1556" y="6453"/>
                    <a:pt x="1671" y="6280"/>
                    <a:pt x="1729" y="6078"/>
                  </a:cubicBezTo>
                  <a:lnTo>
                    <a:pt x="1988" y="5560"/>
                  </a:lnTo>
                  <a:lnTo>
                    <a:pt x="2247" y="5013"/>
                  </a:lnTo>
                  <a:lnTo>
                    <a:pt x="2535" y="4465"/>
                  </a:lnTo>
                  <a:cubicBezTo>
                    <a:pt x="2881" y="3745"/>
                    <a:pt x="3313" y="3054"/>
                    <a:pt x="3745" y="2391"/>
                  </a:cubicBezTo>
                  <a:cubicBezTo>
                    <a:pt x="4235" y="1700"/>
                    <a:pt x="4696" y="1038"/>
                    <a:pt x="5243" y="433"/>
                  </a:cubicBezTo>
                  <a:cubicBezTo>
                    <a:pt x="5301" y="317"/>
                    <a:pt x="5301" y="231"/>
                    <a:pt x="5243" y="116"/>
                  </a:cubicBezTo>
                  <a:cubicBezTo>
                    <a:pt x="5185" y="39"/>
                    <a:pt x="5089" y="1"/>
                    <a:pt x="4998" y="1"/>
                  </a:cubicBez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805;p53"/>
            <p:cNvSpPr/>
            <p:nvPr/>
          </p:nvSpPr>
          <p:spPr>
            <a:xfrm>
              <a:off x="1146422" y="2929280"/>
              <a:ext cx="558601" cy="275936"/>
            </a:xfrm>
            <a:custGeom>
              <a:avLst/>
              <a:gdLst/>
              <a:ahLst/>
              <a:cxnLst/>
              <a:rect l="l" t="t" r="r" b="b"/>
              <a:pathLst>
                <a:path w="16189" h="7997" extrusionOk="0">
                  <a:moveTo>
                    <a:pt x="5684" y="1"/>
                  </a:moveTo>
                  <a:cubicBezTo>
                    <a:pt x="5209" y="1"/>
                    <a:pt x="4747" y="79"/>
                    <a:pt x="4350" y="265"/>
                  </a:cubicBezTo>
                  <a:cubicBezTo>
                    <a:pt x="3918" y="496"/>
                    <a:pt x="3745" y="928"/>
                    <a:pt x="3861" y="1389"/>
                  </a:cubicBezTo>
                  <a:cubicBezTo>
                    <a:pt x="3861" y="1443"/>
                    <a:pt x="4036" y="1798"/>
                    <a:pt x="3872" y="1798"/>
                  </a:cubicBezTo>
                  <a:cubicBezTo>
                    <a:pt x="3861" y="1798"/>
                    <a:pt x="3847" y="1796"/>
                    <a:pt x="3832" y="1792"/>
                  </a:cubicBezTo>
                  <a:cubicBezTo>
                    <a:pt x="3629" y="1729"/>
                    <a:pt x="3421" y="1704"/>
                    <a:pt x="3211" y="1704"/>
                  </a:cubicBezTo>
                  <a:cubicBezTo>
                    <a:pt x="2945" y="1704"/>
                    <a:pt x="2678" y="1744"/>
                    <a:pt x="2420" y="1792"/>
                  </a:cubicBezTo>
                  <a:cubicBezTo>
                    <a:pt x="1960" y="1878"/>
                    <a:pt x="1527" y="2109"/>
                    <a:pt x="1239" y="2541"/>
                  </a:cubicBezTo>
                  <a:lnTo>
                    <a:pt x="1211" y="2570"/>
                  </a:lnTo>
                  <a:cubicBezTo>
                    <a:pt x="923" y="2973"/>
                    <a:pt x="980" y="3578"/>
                    <a:pt x="1297" y="3866"/>
                  </a:cubicBezTo>
                  <a:cubicBezTo>
                    <a:pt x="1556" y="4125"/>
                    <a:pt x="1931" y="4183"/>
                    <a:pt x="1672" y="4384"/>
                  </a:cubicBezTo>
                  <a:cubicBezTo>
                    <a:pt x="1211" y="4701"/>
                    <a:pt x="548" y="5047"/>
                    <a:pt x="231" y="5882"/>
                  </a:cubicBezTo>
                  <a:cubicBezTo>
                    <a:pt x="1" y="6458"/>
                    <a:pt x="318" y="7034"/>
                    <a:pt x="951" y="7121"/>
                  </a:cubicBezTo>
                  <a:lnTo>
                    <a:pt x="1239" y="7121"/>
                  </a:lnTo>
                  <a:cubicBezTo>
                    <a:pt x="2046" y="7034"/>
                    <a:pt x="2593" y="6574"/>
                    <a:pt x="3054" y="6257"/>
                  </a:cubicBezTo>
                  <a:cubicBezTo>
                    <a:pt x="3108" y="6218"/>
                    <a:pt x="3147" y="6203"/>
                    <a:pt x="3179" y="6203"/>
                  </a:cubicBezTo>
                  <a:cubicBezTo>
                    <a:pt x="3268" y="6203"/>
                    <a:pt x="3302" y="6324"/>
                    <a:pt x="3429" y="6430"/>
                  </a:cubicBezTo>
                  <a:cubicBezTo>
                    <a:pt x="3601" y="6602"/>
                    <a:pt x="3774" y="6775"/>
                    <a:pt x="4033" y="6862"/>
                  </a:cubicBezTo>
                  <a:cubicBezTo>
                    <a:pt x="4194" y="6907"/>
                    <a:pt x="4347" y="6928"/>
                    <a:pt x="4493" y="6928"/>
                  </a:cubicBezTo>
                  <a:cubicBezTo>
                    <a:pt x="5367" y="6928"/>
                    <a:pt x="5984" y="6170"/>
                    <a:pt x="6453" y="5306"/>
                  </a:cubicBezTo>
                  <a:cubicBezTo>
                    <a:pt x="6490" y="5239"/>
                    <a:pt x="6526" y="5214"/>
                    <a:pt x="6567" y="5214"/>
                  </a:cubicBezTo>
                  <a:cubicBezTo>
                    <a:pt x="6678" y="5214"/>
                    <a:pt x="6831" y="5394"/>
                    <a:pt x="7174" y="5394"/>
                  </a:cubicBezTo>
                  <a:cubicBezTo>
                    <a:pt x="7192" y="5394"/>
                    <a:pt x="7211" y="5394"/>
                    <a:pt x="7231" y="5393"/>
                  </a:cubicBezTo>
                  <a:cubicBezTo>
                    <a:pt x="7404" y="5393"/>
                    <a:pt x="7490" y="5335"/>
                    <a:pt x="7634" y="5306"/>
                  </a:cubicBezTo>
                  <a:cubicBezTo>
                    <a:pt x="7922" y="6055"/>
                    <a:pt x="8469" y="6631"/>
                    <a:pt x="9189" y="6631"/>
                  </a:cubicBezTo>
                  <a:cubicBezTo>
                    <a:pt x="9548" y="6631"/>
                    <a:pt x="9706" y="6461"/>
                    <a:pt x="9822" y="6461"/>
                  </a:cubicBezTo>
                  <a:cubicBezTo>
                    <a:pt x="9864" y="6461"/>
                    <a:pt x="9900" y="6483"/>
                    <a:pt x="9938" y="6545"/>
                  </a:cubicBezTo>
                  <a:cubicBezTo>
                    <a:pt x="10313" y="7150"/>
                    <a:pt x="10774" y="7697"/>
                    <a:pt x="11321" y="7899"/>
                  </a:cubicBezTo>
                  <a:cubicBezTo>
                    <a:pt x="11473" y="7959"/>
                    <a:pt x="11641" y="7996"/>
                    <a:pt x="11821" y="7996"/>
                  </a:cubicBezTo>
                  <a:cubicBezTo>
                    <a:pt x="11982" y="7996"/>
                    <a:pt x="12152" y="7967"/>
                    <a:pt x="12329" y="7899"/>
                  </a:cubicBezTo>
                  <a:cubicBezTo>
                    <a:pt x="12531" y="7841"/>
                    <a:pt x="12703" y="7639"/>
                    <a:pt x="12847" y="7466"/>
                  </a:cubicBezTo>
                  <a:cubicBezTo>
                    <a:pt x="12959" y="7355"/>
                    <a:pt x="12984" y="7227"/>
                    <a:pt x="13082" y="7227"/>
                  </a:cubicBezTo>
                  <a:cubicBezTo>
                    <a:pt x="13111" y="7227"/>
                    <a:pt x="13147" y="7239"/>
                    <a:pt x="13193" y="7265"/>
                  </a:cubicBezTo>
                  <a:cubicBezTo>
                    <a:pt x="13654" y="7553"/>
                    <a:pt x="14201" y="7927"/>
                    <a:pt x="14950" y="7985"/>
                  </a:cubicBezTo>
                  <a:lnTo>
                    <a:pt x="15238" y="7985"/>
                  </a:lnTo>
                  <a:cubicBezTo>
                    <a:pt x="15843" y="7899"/>
                    <a:pt x="16189" y="7351"/>
                    <a:pt x="15930" y="6775"/>
                  </a:cubicBezTo>
                  <a:cubicBezTo>
                    <a:pt x="15613" y="6026"/>
                    <a:pt x="14950" y="5709"/>
                    <a:pt x="14489" y="5421"/>
                  </a:cubicBezTo>
                  <a:cubicBezTo>
                    <a:pt x="14230" y="5277"/>
                    <a:pt x="14547" y="5162"/>
                    <a:pt x="14806" y="4903"/>
                  </a:cubicBezTo>
                  <a:cubicBezTo>
                    <a:pt x="15094" y="4615"/>
                    <a:pt x="15123" y="4039"/>
                    <a:pt x="14835" y="3693"/>
                  </a:cubicBezTo>
                  <a:cubicBezTo>
                    <a:pt x="14547" y="3290"/>
                    <a:pt x="14115" y="3088"/>
                    <a:pt x="13654" y="3002"/>
                  </a:cubicBezTo>
                  <a:cubicBezTo>
                    <a:pt x="13423" y="2971"/>
                    <a:pt x="13184" y="2940"/>
                    <a:pt x="12945" y="2940"/>
                  </a:cubicBezTo>
                  <a:cubicBezTo>
                    <a:pt x="12737" y="2940"/>
                    <a:pt x="12530" y="2964"/>
                    <a:pt x="12329" y="3031"/>
                  </a:cubicBezTo>
                  <a:cubicBezTo>
                    <a:pt x="12302" y="3040"/>
                    <a:pt x="12280" y="3044"/>
                    <a:pt x="12262" y="3044"/>
                  </a:cubicBezTo>
                  <a:cubicBezTo>
                    <a:pt x="12103" y="3044"/>
                    <a:pt x="12243" y="2737"/>
                    <a:pt x="12243" y="2685"/>
                  </a:cubicBezTo>
                  <a:cubicBezTo>
                    <a:pt x="12358" y="2224"/>
                    <a:pt x="12185" y="1850"/>
                    <a:pt x="11753" y="1648"/>
                  </a:cubicBezTo>
                  <a:cubicBezTo>
                    <a:pt x="11416" y="1502"/>
                    <a:pt x="11039" y="1439"/>
                    <a:pt x="10652" y="1439"/>
                  </a:cubicBezTo>
                  <a:cubicBezTo>
                    <a:pt x="10047" y="1439"/>
                    <a:pt x="9417" y="1593"/>
                    <a:pt x="8873" y="1821"/>
                  </a:cubicBezTo>
                  <a:cubicBezTo>
                    <a:pt x="8757" y="1504"/>
                    <a:pt x="8613" y="1216"/>
                    <a:pt x="8412" y="957"/>
                  </a:cubicBezTo>
                  <a:cubicBezTo>
                    <a:pt x="8210" y="726"/>
                    <a:pt x="7951" y="525"/>
                    <a:pt x="7692" y="409"/>
                  </a:cubicBezTo>
                  <a:cubicBezTo>
                    <a:pt x="7109" y="169"/>
                    <a:pt x="6383" y="1"/>
                    <a:pt x="56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806;p53"/>
            <p:cNvSpPr/>
            <p:nvPr/>
          </p:nvSpPr>
          <p:spPr>
            <a:xfrm>
              <a:off x="1543162" y="3856931"/>
              <a:ext cx="64455" cy="147992"/>
            </a:xfrm>
            <a:custGeom>
              <a:avLst/>
              <a:gdLst/>
              <a:ahLst/>
              <a:cxnLst/>
              <a:rect l="l" t="t" r="r" b="b"/>
              <a:pathLst>
                <a:path w="1868" h="4289" extrusionOk="0">
                  <a:moveTo>
                    <a:pt x="1715" y="0"/>
                  </a:moveTo>
                  <a:cubicBezTo>
                    <a:pt x="1238" y="0"/>
                    <a:pt x="0" y="1498"/>
                    <a:pt x="313" y="3136"/>
                  </a:cubicBezTo>
                  <a:cubicBezTo>
                    <a:pt x="370" y="3309"/>
                    <a:pt x="457" y="3741"/>
                    <a:pt x="687" y="4173"/>
                  </a:cubicBezTo>
                  <a:cubicBezTo>
                    <a:pt x="716" y="4231"/>
                    <a:pt x="802" y="4288"/>
                    <a:pt x="860" y="4288"/>
                  </a:cubicBezTo>
                  <a:cubicBezTo>
                    <a:pt x="975" y="4288"/>
                    <a:pt x="1090" y="4202"/>
                    <a:pt x="1090" y="4058"/>
                  </a:cubicBezTo>
                  <a:cubicBezTo>
                    <a:pt x="1051" y="3564"/>
                    <a:pt x="1038" y="3531"/>
                    <a:pt x="1034" y="3531"/>
                  </a:cubicBezTo>
                  <a:cubicBezTo>
                    <a:pt x="1034" y="3531"/>
                    <a:pt x="1033" y="3532"/>
                    <a:pt x="1033" y="3532"/>
                  </a:cubicBezTo>
                  <a:cubicBezTo>
                    <a:pt x="1033" y="3532"/>
                    <a:pt x="1033" y="3529"/>
                    <a:pt x="1033" y="3511"/>
                  </a:cubicBezTo>
                  <a:lnTo>
                    <a:pt x="1033" y="3021"/>
                  </a:lnTo>
                  <a:lnTo>
                    <a:pt x="1033" y="2762"/>
                  </a:lnTo>
                  <a:lnTo>
                    <a:pt x="1090" y="2502"/>
                  </a:lnTo>
                  <a:cubicBezTo>
                    <a:pt x="1119" y="1350"/>
                    <a:pt x="1810" y="285"/>
                    <a:pt x="1839" y="256"/>
                  </a:cubicBezTo>
                  <a:cubicBezTo>
                    <a:pt x="1868" y="169"/>
                    <a:pt x="1868" y="112"/>
                    <a:pt x="1839" y="54"/>
                  </a:cubicBezTo>
                  <a:cubicBezTo>
                    <a:pt x="1808" y="18"/>
                    <a:pt x="1766" y="0"/>
                    <a:pt x="17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807;p53"/>
            <p:cNvSpPr/>
            <p:nvPr/>
          </p:nvSpPr>
          <p:spPr>
            <a:xfrm>
              <a:off x="1045426" y="3941780"/>
              <a:ext cx="116696" cy="103066"/>
            </a:xfrm>
            <a:custGeom>
              <a:avLst/>
              <a:gdLst/>
              <a:ahLst/>
              <a:cxnLst/>
              <a:rect l="l" t="t" r="r" b="b"/>
              <a:pathLst>
                <a:path w="3382" h="2987" extrusionOk="0">
                  <a:moveTo>
                    <a:pt x="2937" y="1"/>
                  </a:moveTo>
                  <a:cubicBezTo>
                    <a:pt x="2112" y="1"/>
                    <a:pt x="343" y="783"/>
                    <a:pt x="19" y="2751"/>
                  </a:cubicBezTo>
                  <a:cubicBezTo>
                    <a:pt x="0" y="2898"/>
                    <a:pt x="87" y="2986"/>
                    <a:pt x="198" y="2986"/>
                  </a:cubicBezTo>
                  <a:cubicBezTo>
                    <a:pt x="260" y="2986"/>
                    <a:pt x="330" y="2958"/>
                    <a:pt x="393" y="2895"/>
                  </a:cubicBezTo>
                  <a:cubicBezTo>
                    <a:pt x="2323" y="72"/>
                    <a:pt x="3331" y="677"/>
                    <a:pt x="3360" y="245"/>
                  </a:cubicBezTo>
                  <a:cubicBezTo>
                    <a:pt x="3381" y="87"/>
                    <a:pt x="3211" y="1"/>
                    <a:pt x="2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808;p53"/>
            <p:cNvSpPr/>
            <p:nvPr/>
          </p:nvSpPr>
          <p:spPr>
            <a:xfrm>
              <a:off x="1322364" y="3958101"/>
              <a:ext cx="76567" cy="120181"/>
            </a:xfrm>
            <a:custGeom>
              <a:avLst/>
              <a:gdLst/>
              <a:ahLst/>
              <a:cxnLst/>
              <a:rect l="l" t="t" r="r" b="b"/>
              <a:pathLst>
                <a:path w="2219" h="3483" extrusionOk="0">
                  <a:moveTo>
                    <a:pt x="2029" y="1"/>
                  </a:moveTo>
                  <a:cubicBezTo>
                    <a:pt x="1764" y="1"/>
                    <a:pt x="1295" y="284"/>
                    <a:pt x="1066" y="492"/>
                  </a:cubicBezTo>
                  <a:cubicBezTo>
                    <a:pt x="317" y="1097"/>
                    <a:pt x="58" y="1846"/>
                    <a:pt x="0" y="2825"/>
                  </a:cubicBezTo>
                  <a:cubicBezTo>
                    <a:pt x="0" y="3229"/>
                    <a:pt x="29" y="3430"/>
                    <a:pt x="173" y="3459"/>
                  </a:cubicBezTo>
                  <a:cubicBezTo>
                    <a:pt x="205" y="3475"/>
                    <a:pt x="235" y="3482"/>
                    <a:pt x="263" y="3482"/>
                  </a:cubicBezTo>
                  <a:cubicBezTo>
                    <a:pt x="334" y="3482"/>
                    <a:pt x="391" y="3435"/>
                    <a:pt x="432" y="3373"/>
                  </a:cubicBezTo>
                  <a:lnTo>
                    <a:pt x="432" y="3315"/>
                  </a:lnTo>
                  <a:cubicBezTo>
                    <a:pt x="490" y="3171"/>
                    <a:pt x="519" y="3027"/>
                    <a:pt x="576" y="2883"/>
                  </a:cubicBezTo>
                  <a:lnTo>
                    <a:pt x="634" y="2681"/>
                  </a:lnTo>
                  <a:cubicBezTo>
                    <a:pt x="663" y="2595"/>
                    <a:pt x="663" y="2537"/>
                    <a:pt x="720" y="2451"/>
                  </a:cubicBezTo>
                  <a:cubicBezTo>
                    <a:pt x="749" y="2393"/>
                    <a:pt x="749" y="2307"/>
                    <a:pt x="778" y="2249"/>
                  </a:cubicBezTo>
                  <a:lnTo>
                    <a:pt x="864" y="2048"/>
                  </a:lnTo>
                  <a:cubicBezTo>
                    <a:pt x="893" y="1904"/>
                    <a:pt x="951" y="1817"/>
                    <a:pt x="1037" y="1673"/>
                  </a:cubicBezTo>
                  <a:cubicBezTo>
                    <a:pt x="1181" y="1414"/>
                    <a:pt x="1325" y="1183"/>
                    <a:pt x="1498" y="982"/>
                  </a:cubicBezTo>
                  <a:cubicBezTo>
                    <a:pt x="1757" y="694"/>
                    <a:pt x="2016" y="435"/>
                    <a:pt x="2161" y="319"/>
                  </a:cubicBezTo>
                  <a:cubicBezTo>
                    <a:pt x="2189" y="291"/>
                    <a:pt x="2218" y="233"/>
                    <a:pt x="2218" y="147"/>
                  </a:cubicBezTo>
                  <a:cubicBezTo>
                    <a:pt x="2202" y="43"/>
                    <a:pt x="2131" y="1"/>
                    <a:pt x="20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809;p53"/>
            <p:cNvSpPr/>
            <p:nvPr/>
          </p:nvSpPr>
          <p:spPr>
            <a:xfrm>
              <a:off x="805546" y="3875426"/>
              <a:ext cx="72564" cy="125909"/>
            </a:xfrm>
            <a:custGeom>
              <a:avLst/>
              <a:gdLst/>
              <a:ahLst/>
              <a:cxnLst/>
              <a:rect l="l" t="t" r="r" b="b"/>
              <a:pathLst>
                <a:path w="2103" h="3649" extrusionOk="0">
                  <a:moveTo>
                    <a:pt x="1946" y="1"/>
                  </a:moveTo>
                  <a:cubicBezTo>
                    <a:pt x="1708" y="1"/>
                    <a:pt x="1137" y="264"/>
                    <a:pt x="922" y="526"/>
                  </a:cubicBezTo>
                  <a:cubicBezTo>
                    <a:pt x="288" y="1304"/>
                    <a:pt x="0" y="2398"/>
                    <a:pt x="432" y="3522"/>
                  </a:cubicBezTo>
                  <a:cubicBezTo>
                    <a:pt x="460" y="3605"/>
                    <a:pt x="541" y="3648"/>
                    <a:pt x="621" y="3648"/>
                  </a:cubicBezTo>
                  <a:cubicBezTo>
                    <a:pt x="707" y="3648"/>
                    <a:pt x="792" y="3598"/>
                    <a:pt x="807" y="3493"/>
                  </a:cubicBezTo>
                  <a:cubicBezTo>
                    <a:pt x="1008" y="2168"/>
                    <a:pt x="1066" y="1390"/>
                    <a:pt x="2016" y="238"/>
                  </a:cubicBezTo>
                  <a:cubicBezTo>
                    <a:pt x="2016" y="209"/>
                    <a:pt x="2103" y="152"/>
                    <a:pt x="2045" y="37"/>
                  </a:cubicBezTo>
                  <a:cubicBezTo>
                    <a:pt x="2030" y="12"/>
                    <a:pt x="1995" y="1"/>
                    <a:pt x="19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1810;p53"/>
            <p:cNvSpPr/>
            <p:nvPr/>
          </p:nvSpPr>
          <p:spPr>
            <a:xfrm>
              <a:off x="1774588" y="3746029"/>
              <a:ext cx="41268" cy="135708"/>
            </a:xfrm>
            <a:custGeom>
              <a:avLst/>
              <a:gdLst/>
              <a:ahLst/>
              <a:cxnLst/>
              <a:rect l="l" t="t" r="r" b="b"/>
              <a:pathLst>
                <a:path w="1196" h="3933" extrusionOk="0">
                  <a:moveTo>
                    <a:pt x="980" y="0"/>
                  </a:moveTo>
                  <a:cubicBezTo>
                    <a:pt x="941" y="0"/>
                    <a:pt x="901" y="13"/>
                    <a:pt x="864" y="42"/>
                  </a:cubicBezTo>
                  <a:cubicBezTo>
                    <a:pt x="317" y="474"/>
                    <a:pt x="29" y="1223"/>
                    <a:pt x="0" y="1914"/>
                  </a:cubicBezTo>
                  <a:cubicBezTo>
                    <a:pt x="0" y="2663"/>
                    <a:pt x="144" y="2951"/>
                    <a:pt x="317" y="3412"/>
                  </a:cubicBezTo>
                  <a:cubicBezTo>
                    <a:pt x="480" y="3711"/>
                    <a:pt x="592" y="3933"/>
                    <a:pt x="749" y="3933"/>
                  </a:cubicBezTo>
                  <a:cubicBezTo>
                    <a:pt x="758" y="3933"/>
                    <a:pt x="768" y="3932"/>
                    <a:pt x="778" y="3931"/>
                  </a:cubicBezTo>
                  <a:cubicBezTo>
                    <a:pt x="893" y="3931"/>
                    <a:pt x="951" y="3815"/>
                    <a:pt x="951" y="3700"/>
                  </a:cubicBezTo>
                  <a:lnTo>
                    <a:pt x="951" y="3671"/>
                  </a:lnTo>
                  <a:cubicBezTo>
                    <a:pt x="951" y="3643"/>
                    <a:pt x="864" y="3009"/>
                    <a:pt x="864" y="2980"/>
                  </a:cubicBezTo>
                  <a:cubicBezTo>
                    <a:pt x="807" y="2778"/>
                    <a:pt x="778" y="2519"/>
                    <a:pt x="778" y="2346"/>
                  </a:cubicBezTo>
                  <a:cubicBezTo>
                    <a:pt x="720" y="1511"/>
                    <a:pt x="1008" y="705"/>
                    <a:pt x="1152" y="215"/>
                  </a:cubicBezTo>
                  <a:cubicBezTo>
                    <a:pt x="1195" y="107"/>
                    <a:pt x="1094" y="0"/>
                    <a:pt x="9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1811;p53"/>
            <p:cNvSpPr/>
            <p:nvPr/>
          </p:nvSpPr>
          <p:spPr>
            <a:xfrm>
              <a:off x="1179236" y="2963268"/>
              <a:ext cx="493007" cy="241535"/>
            </a:xfrm>
            <a:custGeom>
              <a:avLst/>
              <a:gdLst/>
              <a:ahLst/>
              <a:cxnLst/>
              <a:rect l="l" t="t" r="r" b="b"/>
              <a:pathLst>
                <a:path w="14288" h="7000" extrusionOk="0">
                  <a:moveTo>
                    <a:pt x="7403" y="1"/>
                  </a:moveTo>
                  <a:cubicBezTo>
                    <a:pt x="5531" y="951"/>
                    <a:pt x="1009" y="3428"/>
                    <a:pt x="0" y="6107"/>
                  </a:cubicBezTo>
                  <a:lnTo>
                    <a:pt x="288" y="6107"/>
                  </a:lnTo>
                  <a:cubicBezTo>
                    <a:pt x="1124" y="6049"/>
                    <a:pt x="1642" y="5589"/>
                    <a:pt x="2132" y="5272"/>
                  </a:cubicBezTo>
                  <a:cubicBezTo>
                    <a:pt x="2178" y="5233"/>
                    <a:pt x="2212" y="5218"/>
                    <a:pt x="2240" y="5218"/>
                  </a:cubicBezTo>
                  <a:cubicBezTo>
                    <a:pt x="2317" y="5218"/>
                    <a:pt x="2351" y="5339"/>
                    <a:pt x="2478" y="5445"/>
                  </a:cubicBezTo>
                  <a:cubicBezTo>
                    <a:pt x="2650" y="5617"/>
                    <a:pt x="2852" y="5790"/>
                    <a:pt x="3082" y="5877"/>
                  </a:cubicBezTo>
                  <a:cubicBezTo>
                    <a:pt x="3243" y="5922"/>
                    <a:pt x="3396" y="5943"/>
                    <a:pt x="3542" y="5943"/>
                  </a:cubicBezTo>
                  <a:cubicBezTo>
                    <a:pt x="4416" y="5943"/>
                    <a:pt x="5033" y="5185"/>
                    <a:pt x="5502" y="4321"/>
                  </a:cubicBezTo>
                  <a:cubicBezTo>
                    <a:pt x="5540" y="4253"/>
                    <a:pt x="5578" y="4229"/>
                    <a:pt x="5622" y="4229"/>
                  </a:cubicBezTo>
                  <a:cubicBezTo>
                    <a:pt x="5735" y="4229"/>
                    <a:pt x="5891" y="4385"/>
                    <a:pt x="6200" y="4385"/>
                  </a:cubicBezTo>
                  <a:cubicBezTo>
                    <a:pt x="6235" y="4385"/>
                    <a:pt x="6271" y="4383"/>
                    <a:pt x="6309" y="4379"/>
                  </a:cubicBezTo>
                  <a:cubicBezTo>
                    <a:pt x="6453" y="4379"/>
                    <a:pt x="6539" y="4350"/>
                    <a:pt x="6683" y="4321"/>
                  </a:cubicBezTo>
                  <a:cubicBezTo>
                    <a:pt x="6971" y="5070"/>
                    <a:pt x="7518" y="5646"/>
                    <a:pt x="8238" y="5646"/>
                  </a:cubicBezTo>
                  <a:cubicBezTo>
                    <a:pt x="8632" y="5646"/>
                    <a:pt x="8776" y="5464"/>
                    <a:pt x="8886" y="5464"/>
                  </a:cubicBezTo>
                  <a:cubicBezTo>
                    <a:pt x="8921" y="5464"/>
                    <a:pt x="8953" y="5482"/>
                    <a:pt x="8987" y="5531"/>
                  </a:cubicBezTo>
                  <a:cubicBezTo>
                    <a:pt x="9468" y="6324"/>
                    <a:pt x="10089" y="6997"/>
                    <a:pt x="10884" y="6997"/>
                  </a:cubicBezTo>
                  <a:cubicBezTo>
                    <a:pt x="11042" y="6997"/>
                    <a:pt x="11206" y="6971"/>
                    <a:pt x="11378" y="6914"/>
                  </a:cubicBezTo>
                  <a:cubicBezTo>
                    <a:pt x="11637" y="6856"/>
                    <a:pt x="11810" y="6654"/>
                    <a:pt x="11954" y="6481"/>
                  </a:cubicBezTo>
                  <a:cubicBezTo>
                    <a:pt x="12065" y="6370"/>
                    <a:pt x="12091" y="6242"/>
                    <a:pt x="12176" y="6242"/>
                  </a:cubicBezTo>
                  <a:cubicBezTo>
                    <a:pt x="12201" y="6242"/>
                    <a:pt x="12231" y="6254"/>
                    <a:pt x="12271" y="6280"/>
                  </a:cubicBezTo>
                  <a:cubicBezTo>
                    <a:pt x="12732" y="6568"/>
                    <a:pt x="13279" y="6942"/>
                    <a:pt x="14028" y="7000"/>
                  </a:cubicBezTo>
                  <a:lnTo>
                    <a:pt x="14287" y="7000"/>
                  </a:lnTo>
                  <a:cubicBezTo>
                    <a:pt x="13394" y="4868"/>
                    <a:pt x="10111" y="3025"/>
                    <a:pt x="7979" y="2017"/>
                  </a:cubicBezTo>
                  <a:cubicBezTo>
                    <a:pt x="8037" y="1297"/>
                    <a:pt x="7835" y="548"/>
                    <a:pt x="7403" y="1"/>
                  </a:cubicBez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1812;p53"/>
            <p:cNvSpPr/>
            <p:nvPr/>
          </p:nvSpPr>
          <p:spPr>
            <a:xfrm>
              <a:off x="1563865" y="3822011"/>
              <a:ext cx="190847" cy="244537"/>
            </a:xfrm>
            <a:custGeom>
              <a:avLst/>
              <a:gdLst/>
              <a:ahLst/>
              <a:cxnLst/>
              <a:rect l="l" t="t" r="r" b="b"/>
              <a:pathLst>
                <a:path w="5531" h="7087" extrusionOk="0">
                  <a:moveTo>
                    <a:pt x="2420" y="0"/>
                  </a:moveTo>
                  <a:cubicBezTo>
                    <a:pt x="2795" y="2823"/>
                    <a:pt x="2391" y="5502"/>
                    <a:pt x="1" y="6654"/>
                  </a:cubicBezTo>
                  <a:cubicBezTo>
                    <a:pt x="231" y="6827"/>
                    <a:pt x="490" y="6971"/>
                    <a:pt x="721" y="7086"/>
                  </a:cubicBezTo>
                  <a:lnTo>
                    <a:pt x="778" y="7086"/>
                  </a:lnTo>
                  <a:cubicBezTo>
                    <a:pt x="2247" y="6654"/>
                    <a:pt x="3659" y="6107"/>
                    <a:pt x="4955" y="5531"/>
                  </a:cubicBezTo>
                  <a:cubicBezTo>
                    <a:pt x="5531" y="4148"/>
                    <a:pt x="5099" y="2074"/>
                    <a:pt x="4264" y="1066"/>
                  </a:cubicBezTo>
                  <a:cubicBezTo>
                    <a:pt x="3803" y="490"/>
                    <a:pt x="3111" y="144"/>
                    <a:pt x="2420" y="0"/>
                  </a:cubicBezTo>
                  <a:close/>
                </a:path>
              </a:pathLst>
            </a:custGeom>
            <a:solidFill>
              <a:srgbClr val="090909">
                <a:alpha val="2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1813;p53"/>
            <p:cNvSpPr/>
            <p:nvPr/>
          </p:nvSpPr>
          <p:spPr>
            <a:xfrm>
              <a:off x="1012266" y="3946231"/>
              <a:ext cx="235566" cy="180944"/>
            </a:xfrm>
            <a:custGeom>
              <a:avLst/>
              <a:gdLst/>
              <a:ahLst/>
              <a:cxnLst/>
              <a:rect l="l" t="t" r="r" b="b"/>
              <a:pathLst>
                <a:path w="6827" h="5244" extrusionOk="0">
                  <a:moveTo>
                    <a:pt x="6020" y="1"/>
                  </a:moveTo>
                  <a:cubicBezTo>
                    <a:pt x="4720" y="2169"/>
                    <a:pt x="3035" y="3862"/>
                    <a:pt x="867" y="3862"/>
                  </a:cubicBezTo>
                  <a:cubicBezTo>
                    <a:pt x="586" y="3862"/>
                    <a:pt x="298" y="3834"/>
                    <a:pt x="0" y="3774"/>
                  </a:cubicBezTo>
                  <a:lnTo>
                    <a:pt x="0" y="3774"/>
                  </a:lnTo>
                  <a:cubicBezTo>
                    <a:pt x="87" y="4062"/>
                    <a:pt x="144" y="4321"/>
                    <a:pt x="288" y="4581"/>
                  </a:cubicBezTo>
                  <a:cubicBezTo>
                    <a:pt x="317" y="4638"/>
                    <a:pt x="375" y="4696"/>
                    <a:pt x="432" y="4782"/>
                  </a:cubicBezTo>
                  <a:cubicBezTo>
                    <a:pt x="1844" y="5042"/>
                    <a:pt x="3169" y="5186"/>
                    <a:pt x="4235" y="5214"/>
                  </a:cubicBezTo>
                  <a:cubicBezTo>
                    <a:pt x="4523" y="5214"/>
                    <a:pt x="4955" y="5243"/>
                    <a:pt x="5444" y="5243"/>
                  </a:cubicBezTo>
                  <a:cubicBezTo>
                    <a:pt x="6280" y="4350"/>
                    <a:pt x="6827" y="3025"/>
                    <a:pt x="6827" y="2017"/>
                  </a:cubicBezTo>
                  <a:cubicBezTo>
                    <a:pt x="6827" y="1211"/>
                    <a:pt x="6481" y="548"/>
                    <a:pt x="6020" y="1"/>
                  </a:cubicBezTo>
                  <a:close/>
                </a:path>
              </a:pathLst>
            </a:custGeom>
            <a:solidFill>
              <a:srgbClr val="090909">
                <a:alpha val="2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1814;p53"/>
            <p:cNvSpPr/>
            <p:nvPr/>
          </p:nvSpPr>
          <p:spPr>
            <a:xfrm>
              <a:off x="1305456" y="3942263"/>
              <a:ext cx="195816" cy="181910"/>
            </a:xfrm>
            <a:custGeom>
              <a:avLst/>
              <a:gdLst/>
              <a:ahLst/>
              <a:cxnLst/>
              <a:rect l="l" t="t" r="r" b="b"/>
              <a:pathLst>
                <a:path w="5675" h="5272" extrusionOk="0">
                  <a:moveTo>
                    <a:pt x="4120" y="1"/>
                  </a:moveTo>
                  <a:cubicBezTo>
                    <a:pt x="3572" y="2564"/>
                    <a:pt x="2391" y="4753"/>
                    <a:pt x="1" y="5041"/>
                  </a:cubicBezTo>
                  <a:cubicBezTo>
                    <a:pt x="29" y="5128"/>
                    <a:pt x="87" y="5185"/>
                    <a:pt x="145" y="5272"/>
                  </a:cubicBezTo>
                  <a:cubicBezTo>
                    <a:pt x="1786" y="5128"/>
                    <a:pt x="3515" y="4869"/>
                    <a:pt x="5272" y="4465"/>
                  </a:cubicBezTo>
                  <a:cubicBezTo>
                    <a:pt x="5617" y="3486"/>
                    <a:pt x="5675" y="2305"/>
                    <a:pt x="5416" y="1527"/>
                  </a:cubicBezTo>
                  <a:cubicBezTo>
                    <a:pt x="5156" y="836"/>
                    <a:pt x="4696" y="289"/>
                    <a:pt x="4120" y="1"/>
                  </a:cubicBezTo>
                  <a:close/>
                </a:path>
              </a:pathLst>
            </a:custGeom>
            <a:solidFill>
              <a:srgbClr val="090909">
                <a:alpha val="2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1815;p53"/>
            <p:cNvSpPr/>
            <p:nvPr/>
          </p:nvSpPr>
          <p:spPr>
            <a:xfrm>
              <a:off x="811481" y="3845854"/>
              <a:ext cx="185913" cy="227560"/>
            </a:xfrm>
            <a:custGeom>
              <a:avLst/>
              <a:gdLst/>
              <a:ahLst/>
              <a:cxnLst/>
              <a:rect l="l" t="t" r="r" b="b"/>
              <a:pathLst>
                <a:path w="5388" h="6595" extrusionOk="0">
                  <a:moveTo>
                    <a:pt x="3141" y="1"/>
                  </a:moveTo>
                  <a:cubicBezTo>
                    <a:pt x="3054" y="2622"/>
                    <a:pt x="2276" y="4955"/>
                    <a:pt x="1" y="5675"/>
                  </a:cubicBezTo>
                  <a:cubicBezTo>
                    <a:pt x="174" y="5848"/>
                    <a:pt x="347" y="6049"/>
                    <a:pt x="577" y="6194"/>
                  </a:cubicBezTo>
                  <a:cubicBezTo>
                    <a:pt x="1050" y="6464"/>
                    <a:pt x="1613" y="6595"/>
                    <a:pt x="2174" y="6595"/>
                  </a:cubicBezTo>
                  <a:cubicBezTo>
                    <a:pt x="2809" y="6595"/>
                    <a:pt x="3443" y="6428"/>
                    <a:pt x="3947" y="6107"/>
                  </a:cubicBezTo>
                  <a:cubicBezTo>
                    <a:pt x="5330" y="5214"/>
                    <a:pt x="5387" y="2593"/>
                    <a:pt x="4667" y="1297"/>
                  </a:cubicBezTo>
                  <a:cubicBezTo>
                    <a:pt x="4293" y="634"/>
                    <a:pt x="3745" y="202"/>
                    <a:pt x="3141" y="1"/>
                  </a:cubicBezTo>
                  <a:close/>
                </a:path>
              </a:pathLst>
            </a:custGeom>
            <a:solidFill>
              <a:srgbClr val="090909">
                <a:alpha val="2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1816;p53"/>
            <p:cNvSpPr/>
            <p:nvPr/>
          </p:nvSpPr>
          <p:spPr>
            <a:xfrm>
              <a:off x="1791448" y="3708669"/>
              <a:ext cx="151097" cy="231736"/>
            </a:xfrm>
            <a:custGeom>
              <a:avLst/>
              <a:gdLst/>
              <a:ahLst/>
              <a:cxnLst/>
              <a:rect l="l" t="t" r="r" b="b"/>
              <a:pathLst>
                <a:path w="4379" h="6716" extrusionOk="0">
                  <a:moveTo>
                    <a:pt x="1354" y="1"/>
                  </a:moveTo>
                  <a:cubicBezTo>
                    <a:pt x="2045" y="2507"/>
                    <a:pt x="2016" y="5013"/>
                    <a:pt x="0" y="6338"/>
                  </a:cubicBezTo>
                  <a:cubicBezTo>
                    <a:pt x="202" y="6482"/>
                    <a:pt x="403" y="6597"/>
                    <a:pt x="720" y="6626"/>
                  </a:cubicBezTo>
                  <a:cubicBezTo>
                    <a:pt x="905" y="6687"/>
                    <a:pt x="1116" y="6716"/>
                    <a:pt x="1333" y="6716"/>
                  </a:cubicBezTo>
                  <a:cubicBezTo>
                    <a:pt x="1521" y="6716"/>
                    <a:pt x="1714" y="6695"/>
                    <a:pt x="1901" y="6654"/>
                  </a:cubicBezTo>
                  <a:cubicBezTo>
                    <a:pt x="3226" y="5617"/>
                    <a:pt x="4119" y="4494"/>
                    <a:pt x="4378" y="3313"/>
                  </a:cubicBezTo>
                  <a:cubicBezTo>
                    <a:pt x="4234" y="2305"/>
                    <a:pt x="3773" y="1297"/>
                    <a:pt x="3197" y="750"/>
                  </a:cubicBezTo>
                  <a:cubicBezTo>
                    <a:pt x="2650" y="260"/>
                    <a:pt x="1988" y="1"/>
                    <a:pt x="1354" y="1"/>
                  </a:cubicBezTo>
                  <a:close/>
                </a:path>
              </a:pathLst>
            </a:custGeom>
            <a:solidFill>
              <a:srgbClr val="090909">
                <a:alpha val="2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1817;p53"/>
            <p:cNvSpPr/>
            <p:nvPr/>
          </p:nvSpPr>
          <p:spPr>
            <a:xfrm>
              <a:off x="699201" y="2923966"/>
              <a:ext cx="1344729" cy="1758754"/>
            </a:xfrm>
            <a:custGeom>
              <a:avLst/>
              <a:gdLst/>
              <a:ahLst/>
              <a:cxnLst/>
              <a:rect l="l" t="t" r="r" b="b"/>
              <a:pathLst>
                <a:path w="38972" h="50971" extrusionOk="0">
                  <a:moveTo>
                    <a:pt x="18544" y="366"/>
                  </a:moveTo>
                  <a:cubicBezTo>
                    <a:pt x="19226" y="366"/>
                    <a:pt x="20010" y="534"/>
                    <a:pt x="20653" y="823"/>
                  </a:cubicBezTo>
                  <a:cubicBezTo>
                    <a:pt x="21113" y="1024"/>
                    <a:pt x="21430" y="1428"/>
                    <a:pt x="21574" y="1888"/>
                  </a:cubicBezTo>
                  <a:lnTo>
                    <a:pt x="21690" y="2234"/>
                  </a:lnTo>
                  <a:cubicBezTo>
                    <a:pt x="21718" y="2407"/>
                    <a:pt x="21747" y="2609"/>
                    <a:pt x="21747" y="2810"/>
                  </a:cubicBezTo>
                  <a:lnTo>
                    <a:pt x="21747" y="3242"/>
                  </a:lnTo>
                  <a:lnTo>
                    <a:pt x="21747" y="3300"/>
                  </a:lnTo>
                  <a:lnTo>
                    <a:pt x="21747" y="3386"/>
                  </a:lnTo>
                  <a:lnTo>
                    <a:pt x="21747" y="3415"/>
                  </a:lnTo>
                  <a:cubicBezTo>
                    <a:pt x="21747" y="3473"/>
                    <a:pt x="21747" y="3559"/>
                    <a:pt x="21718" y="3617"/>
                  </a:cubicBezTo>
                  <a:lnTo>
                    <a:pt x="21718" y="3703"/>
                  </a:lnTo>
                  <a:lnTo>
                    <a:pt x="21718" y="3732"/>
                  </a:lnTo>
                  <a:cubicBezTo>
                    <a:pt x="21718" y="3818"/>
                    <a:pt x="21690" y="3905"/>
                    <a:pt x="21690" y="3991"/>
                  </a:cubicBezTo>
                  <a:cubicBezTo>
                    <a:pt x="21545" y="4481"/>
                    <a:pt x="21171" y="5057"/>
                    <a:pt x="20710" y="5316"/>
                  </a:cubicBezTo>
                  <a:cubicBezTo>
                    <a:pt x="20595" y="5403"/>
                    <a:pt x="20509" y="5431"/>
                    <a:pt x="20393" y="5431"/>
                  </a:cubicBezTo>
                  <a:cubicBezTo>
                    <a:pt x="20343" y="5439"/>
                    <a:pt x="20296" y="5442"/>
                    <a:pt x="20252" y="5442"/>
                  </a:cubicBezTo>
                  <a:cubicBezTo>
                    <a:pt x="20118" y="5442"/>
                    <a:pt x="20004" y="5410"/>
                    <a:pt x="19875" y="5345"/>
                  </a:cubicBezTo>
                  <a:cubicBezTo>
                    <a:pt x="19739" y="5300"/>
                    <a:pt x="19651" y="5255"/>
                    <a:pt x="19569" y="5255"/>
                  </a:cubicBezTo>
                  <a:cubicBezTo>
                    <a:pt x="19494" y="5255"/>
                    <a:pt x="19424" y="5292"/>
                    <a:pt x="19328" y="5403"/>
                  </a:cubicBezTo>
                  <a:cubicBezTo>
                    <a:pt x="19299" y="5460"/>
                    <a:pt x="19270" y="5547"/>
                    <a:pt x="19241" y="5575"/>
                  </a:cubicBezTo>
                  <a:cubicBezTo>
                    <a:pt x="18838" y="6209"/>
                    <a:pt x="18377" y="6843"/>
                    <a:pt x="17657" y="6929"/>
                  </a:cubicBezTo>
                  <a:cubicBezTo>
                    <a:pt x="17586" y="6941"/>
                    <a:pt x="17518" y="6946"/>
                    <a:pt x="17454" y="6946"/>
                  </a:cubicBezTo>
                  <a:cubicBezTo>
                    <a:pt x="16891" y="6946"/>
                    <a:pt x="16573" y="6531"/>
                    <a:pt x="16418" y="6324"/>
                  </a:cubicBezTo>
                  <a:cubicBezTo>
                    <a:pt x="16348" y="6242"/>
                    <a:pt x="16287" y="6203"/>
                    <a:pt x="16218" y="6203"/>
                  </a:cubicBezTo>
                  <a:cubicBezTo>
                    <a:pt x="16118" y="6203"/>
                    <a:pt x="16001" y="6286"/>
                    <a:pt x="15813" y="6440"/>
                  </a:cubicBezTo>
                  <a:cubicBezTo>
                    <a:pt x="15419" y="6755"/>
                    <a:pt x="14714" y="7142"/>
                    <a:pt x="14156" y="7142"/>
                  </a:cubicBezTo>
                  <a:cubicBezTo>
                    <a:pt x="14102" y="7142"/>
                    <a:pt x="14049" y="7138"/>
                    <a:pt x="13999" y="7131"/>
                  </a:cubicBezTo>
                  <a:cubicBezTo>
                    <a:pt x="13624" y="7044"/>
                    <a:pt x="13250" y="6728"/>
                    <a:pt x="13336" y="6296"/>
                  </a:cubicBezTo>
                  <a:cubicBezTo>
                    <a:pt x="13480" y="5604"/>
                    <a:pt x="14143" y="4971"/>
                    <a:pt x="14690" y="4682"/>
                  </a:cubicBezTo>
                  <a:cubicBezTo>
                    <a:pt x="15266" y="4337"/>
                    <a:pt x="14690" y="4250"/>
                    <a:pt x="14431" y="3962"/>
                  </a:cubicBezTo>
                  <a:cubicBezTo>
                    <a:pt x="14085" y="3617"/>
                    <a:pt x="14085" y="3242"/>
                    <a:pt x="14316" y="2897"/>
                  </a:cubicBezTo>
                  <a:cubicBezTo>
                    <a:pt x="14316" y="2868"/>
                    <a:pt x="14344" y="2868"/>
                    <a:pt x="14344" y="2839"/>
                  </a:cubicBezTo>
                  <a:cubicBezTo>
                    <a:pt x="14344" y="2810"/>
                    <a:pt x="14373" y="2810"/>
                    <a:pt x="14373" y="2753"/>
                  </a:cubicBezTo>
                  <a:cubicBezTo>
                    <a:pt x="14431" y="2666"/>
                    <a:pt x="14575" y="2551"/>
                    <a:pt x="14690" y="2436"/>
                  </a:cubicBezTo>
                  <a:cubicBezTo>
                    <a:pt x="14719" y="2407"/>
                    <a:pt x="14777" y="2378"/>
                    <a:pt x="14834" y="2378"/>
                  </a:cubicBezTo>
                  <a:cubicBezTo>
                    <a:pt x="14892" y="2321"/>
                    <a:pt x="14949" y="2292"/>
                    <a:pt x="14978" y="2292"/>
                  </a:cubicBezTo>
                  <a:cubicBezTo>
                    <a:pt x="15293" y="2125"/>
                    <a:pt x="15655" y="2042"/>
                    <a:pt x="16027" y="2042"/>
                  </a:cubicBezTo>
                  <a:cubicBezTo>
                    <a:pt x="16234" y="2042"/>
                    <a:pt x="16443" y="2067"/>
                    <a:pt x="16649" y="2119"/>
                  </a:cubicBezTo>
                  <a:lnTo>
                    <a:pt x="16678" y="2119"/>
                  </a:lnTo>
                  <a:cubicBezTo>
                    <a:pt x="16750" y="2133"/>
                    <a:pt x="16800" y="2141"/>
                    <a:pt x="16843" y="2141"/>
                  </a:cubicBezTo>
                  <a:cubicBezTo>
                    <a:pt x="16886" y="2141"/>
                    <a:pt x="16922" y="2133"/>
                    <a:pt x="16966" y="2119"/>
                  </a:cubicBezTo>
                  <a:cubicBezTo>
                    <a:pt x="17052" y="2090"/>
                    <a:pt x="17081" y="1975"/>
                    <a:pt x="17052" y="1860"/>
                  </a:cubicBezTo>
                  <a:cubicBezTo>
                    <a:pt x="16627" y="797"/>
                    <a:pt x="17455" y="366"/>
                    <a:pt x="18544" y="366"/>
                  </a:cubicBezTo>
                  <a:close/>
                  <a:moveTo>
                    <a:pt x="23508" y="1740"/>
                  </a:moveTo>
                  <a:cubicBezTo>
                    <a:pt x="24464" y="1740"/>
                    <a:pt x="25181" y="2139"/>
                    <a:pt x="24858" y="3127"/>
                  </a:cubicBezTo>
                  <a:cubicBezTo>
                    <a:pt x="24791" y="3261"/>
                    <a:pt x="24845" y="3395"/>
                    <a:pt x="25020" y="3395"/>
                  </a:cubicBezTo>
                  <a:cubicBezTo>
                    <a:pt x="25071" y="3395"/>
                    <a:pt x="25132" y="3383"/>
                    <a:pt x="25204" y="3357"/>
                  </a:cubicBezTo>
                  <a:cubicBezTo>
                    <a:pt x="25436" y="3279"/>
                    <a:pt x="25674" y="3243"/>
                    <a:pt x="25908" y="3243"/>
                  </a:cubicBezTo>
                  <a:cubicBezTo>
                    <a:pt x="27126" y="3243"/>
                    <a:pt x="28209" y="4207"/>
                    <a:pt x="27508" y="5028"/>
                  </a:cubicBezTo>
                  <a:cubicBezTo>
                    <a:pt x="27278" y="5316"/>
                    <a:pt x="26759" y="5460"/>
                    <a:pt x="27306" y="5719"/>
                  </a:cubicBezTo>
                  <a:cubicBezTo>
                    <a:pt x="27854" y="5950"/>
                    <a:pt x="28516" y="6526"/>
                    <a:pt x="28718" y="7188"/>
                  </a:cubicBezTo>
                  <a:cubicBezTo>
                    <a:pt x="28804" y="7592"/>
                    <a:pt x="28487" y="7880"/>
                    <a:pt x="28170" y="8024"/>
                  </a:cubicBezTo>
                  <a:lnTo>
                    <a:pt x="28055" y="8024"/>
                  </a:lnTo>
                  <a:cubicBezTo>
                    <a:pt x="27978" y="8024"/>
                    <a:pt x="27914" y="8037"/>
                    <a:pt x="27846" y="8037"/>
                  </a:cubicBezTo>
                  <a:cubicBezTo>
                    <a:pt x="27812" y="8037"/>
                    <a:pt x="27777" y="8033"/>
                    <a:pt x="27738" y="8024"/>
                  </a:cubicBezTo>
                  <a:lnTo>
                    <a:pt x="27594" y="8024"/>
                  </a:lnTo>
                  <a:cubicBezTo>
                    <a:pt x="27162" y="7937"/>
                    <a:pt x="26701" y="7678"/>
                    <a:pt x="26356" y="7476"/>
                  </a:cubicBezTo>
                  <a:cubicBezTo>
                    <a:pt x="26175" y="7345"/>
                    <a:pt x="26060" y="7279"/>
                    <a:pt x="25967" y="7279"/>
                  </a:cubicBezTo>
                  <a:cubicBezTo>
                    <a:pt x="25898" y="7279"/>
                    <a:pt x="25841" y="7316"/>
                    <a:pt x="25780" y="7390"/>
                  </a:cubicBezTo>
                  <a:cubicBezTo>
                    <a:pt x="25616" y="7608"/>
                    <a:pt x="25350" y="8057"/>
                    <a:pt x="24738" y="8057"/>
                  </a:cubicBezTo>
                  <a:cubicBezTo>
                    <a:pt x="24702" y="8057"/>
                    <a:pt x="24665" y="8056"/>
                    <a:pt x="24628" y="8053"/>
                  </a:cubicBezTo>
                  <a:cubicBezTo>
                    <a:pt x="23965" y="7966"/>
                    <a:pt x="23447" y="7390"/>
                    <a:pt x="23043" y="6843"/>
                  </a:cubicBezTo>
                  <a:cubicBezTo>
                    <a:pt x="23015" y="6756"/>
                    <a:pt x="22986" y="6728"/>
                    <a:pt x="22957" y="6641"/>
                  </a:cubicBezTo>
                  <a:cubicBezTo>
                    <a:pt x="22864" y="6549"/>
                    <a:pt x="22796" y="6511"/>
                    <a:pt x="22727" y="6511"/>
                  </a:cubicBezTo>
                  <a:cubicBezTo>
                    <a:pt x="22646" y="6511"/>
                    <a:pt x="22563" y="6563"/>
                    <a:pt x="22438" y="6641"/>
                  </a:cubicBezTo>
                  <a:cubicBezTo>
                    <a:pt x="22319" y="6701"/>
                    <a:pt x="22196" y="6728"/>
                    <a:pt x="22074" y="6728"/>
                  </a:cubicBezTo>
                  <a:cubicBezTo>
                    <a:pt x="21547" y="6728"/>
                    <a:pt x="21019" y="6228"/>
                    <a:pt x="20739" y="5691"/>
                  </a:cubicBezTo>
                  <a:cubicBezTo>
                    <a:pt x="21459" y="5345"/>
                    <a:pt x="21891" y="4682"/>
                    <a:pt x="22093" y="3876"/>
                  </a:cubicBezTo>
                  <a:lnTo>
                    <a:pt x="22093" y="3847"/>
                  </a:lnTo>
                  <a:lnTo>
                    <a:pt x="22093" y="3790"/>
                  </a:lnTo>
                  <a:cubicBezTo>
                    <a:pt x="22093" y="3732"/>
                    <a:pt x="22122" y="3646"/>
                    <a:pt x="22122" y="3588"/>
                  </a:cubicBezTo>
                  <a:lnTo>
                    <a:pt x="22122" y="3559"/>
                  </a:lnTo>
                  <a:lnTo>
                    <a:pt x="22122" y="3473"/>
                  </a:lnTo>
                  <a:lnTo>
                    <a:pt x="22122" y="3415"/>
                  </a:lnTo>
                  <a:cubicBezTo>
                    <a:pt x="23821" y="4193"/>
                    <a:pt x="25405" y="5287"/>
                    <a:pt x="26759" y="6584"/>
                  </a:cubicBezTo>
                  <a:cubicBezTo>
                    <a:pt x="26759" y="6584"/>
                    <a:pt x="26788" y="6584"/>
                    <a:pt x="26788" y="6612"/>
                  </a:cubicBezTo>
                  <a:cubicBezTo>
                    <a:pt x="27018" y="6843"/>
                    <a:pt x="27220" y="7044"/>
                    <a:pt x="27450" y="7304"/>
                  </a:cubicBezTo>
                  <a:cubicBezTo>
                    <a:pt x="27479" y="7361"/>
                    <a:pt x="27566" y="7390"/>
                    <a:pt x="27594" y="7476"/>
                  </a:cubicBezTo>
                  <a:cubicBezTo>
                    <a:pt x="27623" y="7505"/>
                    <a:pt x="27623" y="7505"/>
                    <a:pt x="27652" y="7505"/>
                  </a:cubicBezTo>
                  <a:lnTo>
                    <a:pt x="27738" y="7505"/>
                  </a:lnTo>
                  <a:cubicBezTo>
                    <a:pt x="27767" y="7505"/>
                    <a:pt x="27796" y="7505"/>
                    <a:pt x="27854" y="7476"/>
                  </a:cubicBezTo>
                  <a:cubicBezTo>
                    <a:pt x="27911" y="7390"/>
                    <a:pt x="27940" y="7246"/>
                    <a:pt x="27854" y="7188"/>
                  </a:cubicBezTo>
                  <a:cubicBezTo>
                    <a:pt x="26212" y="5374"/>
                    <a:pt x="24253" y="3934"/>
                    <a:pt x="22035" y="2925"/>
                  </a:cubicBezTo>
                  <a:cubicBezTo>
                    <a:pt x="22035" y="2609"/>
                    <a:pt x="22006" y="2321"/>
                    <a:pt x="21949" y="2032"/>
                  </a:cubicBezTo>
                  <a:cubicBezTo>
                    <a:pt x="22459" y="1846"/>
                    <a:pt x="23015" y="1740"/>
                    <a:pt x="23508" y="1740"/>
                  </a:cubicBezTo>
                  <a:close/>
                  <a:moveTo>
                    <a:pt x="13797" y="3041"/>
                  </a:moveTo>
                  <a:cubicBezTo>
                    <a:pt x="13740" y="3271"/>
                    <a:pt x="13768" y="3530"/>
                    <a:pt x="13826" y="3732"/>
                  </a:cubicBezTo>
                  <a:cubicBezTo>
                    <a:pt x="14085" y="4394"/>
                    <a:pt x="14488" y="4394"/>
                    <a:pt x="14258" y="4481"/>
                  </a:cubicBezTo>
                  <a:cubicBezTo>
                    <a:pt x="13538" y="4913"/>
                    <a:pt x="12616" y="6065"/>
                    <a:pt x="12933" y="6785"/>
                  </a:cubicBezTo>
                  <a:cubicBezTo>
                    <a:pt x="13184" y="7314"/>
                    <a:pt x="13599" y="7521"/>
                    <a:pt x="14074" y="7521"/>
                  </a:cubicBezTo>
                  <a:cubicBezTo>
                    <a:pt x="14635" y="7521"/>
                    <a:pt x="15281" y="7233"/>
                    <a:pt x="15842" y="6843"/>
                  </a:cubicBezTo>
                  <a:cubicBezTo>
                    <a:pt x="15969" y="6758"/>
                    <a:pt x="16034" y="6720"/>
                    <a:pt x="16082" y="6720"/>
                  </a:cubicBezTo>
                  <a:cubicBezTo>
                    <a:pt x="16165" y="6720"/>
                    <a:pt x="16200" y="6833"/>
                    <a:pt x="16418" y="7016"/>
                  </a:cubicBezTo>
                  <a:cubicBezTo>
                    <a:pt x="16730" y="7275"/>
                    <a:pt x="17064" y="7389"/>
                    <a:pt x="17395" y="7389"/>
                  </a:cubicBezTo>
                  <a:cubicBezTo>
                    <a:pt x="17981" y="7389"/>
                    <a:pt x="18558" y="7031"/>
                    <a:pt x="18982" y="6497"/>
                  </a:cubicBezTo>
                  <a:cubicBezTo>
                    <a:pt x="19155" y="6296"/>
                    <a:pt x="19299" y="6065"/>
                    <a:pt x="19443" y="5835"/>
                  </a:cubicBezTo>
                  <a:cubicBezTo>
                    <a:pt x="19518" y="5740"/>
                    <a:pt x="19578" y="5711"/>
                    <a:pt x="19644" y="5711"/>
                  </a:cubicBezTo>
                  <a:cubicBezTo>
                    <a:pt x="19754" y="5711"/>
                    <a:pt x="19879" y="5793"/>
                    <a:pt x="20119" y="5793"/>
                  </a:cubicBezTo>
                  <a:cubicBezTo>
                    <a:pt x="20175" y="5793"/>
                    <a:pt x="20237" y="5788"/>
                    <a:pt x="20307" y="5777"/>
                  </a:cubicBezTo>
                  <a:cubicBezTo>
                    <a:pt x="20336" y="5777"/>
                    <a:pt x="20393" y="5777"/>
                    <a:pt x="20422" y="5748"/>
                  </a:cubicBezTo>
                  <a:cubicBezTo>
                    <a:pt x="20739" y="6440"/>
                    <a:pt x="21257" y="6929"/>
                    <a:pt x="21978" y="7044"/>
                  </a:cubicBezTo>
                  <a:cubicBezTo>
                    <a:pt x="22038" y="7054"/>
                    <a:pt x="22092" y="7059"/>
                    <a:pt x="22142" y="7059"/>
                  </a:cubicBezTo>
                  <a:cubicBezTo>
                    <a:pt x="22397" y="7059"/>
                    <a:pt x="22520" y="6946"/>
                    <a:pt x="22628" y="6946"/>
                  </a:cubicBezTo>
                  <a:cubicBezTo>
                    <a:pt x="22679" y="6946"/>
                    <a:pt x="22727" y="6971"/>
                    <a:pt x="22784" y="7044"/>
                  </a:cubicBezTo>
                  <a:cubicBezTo>
                    <a:pt x="22986" y="7275"/>
                    <a:pt x="23130" y="7476"/>
                    <a:pt x="23303" y="7649"/>
                  </a:cubicBezTo>
                  <a:cubicBezTo>
                    <a:pt x="23690" y="8124"/>
                    <a:pt x="24216" y="8427"/>
                    <a:pt x="24758" y="8427"/>
                  </a:cubicBezTo>
                  <a:cubicBezTo>
                    <a:pt x="25103" y="8427"/>
                    <a:pt x="25454" y="8304"/>
                    <a:pt x="25780" y="8024"/>
                  </a:cubicBezTo>
                  <a:cubicBezTo>
                    <a:pt x="25998" y="7841"/>
                    <a:pt x="26044" y="7728"/>
                    <a:pt x="26121" y="7728"/>
                  </a:cubicBezTo>
                  <a:cubicBezTo>
                    <a:pt x="26166" y="7728"/>
                    <a:pt x="26221" y="7766"/>
                    <a:pt x="26327" y="7851"/>
                  </a:cubicBezTo>
                  <a:cubicBezTo>
                    <a:pt x="26874" y="8168"/>
                    <a:pt x="27479" y="8427"/>
                    <a:pt x="27969" y="8427"/>
                  </a:cubicBezTo>
                  <a:cubicBezTo>
                    <a:pt x="28775" y="9291"/>
                    <a:pt x="29524" y="10184"/>
                    <a:pt x="30216" y="11192"/>
                  </a:cubicBezTo>
                  <a:cubicBezTo>
                    <a:pt x="31627" y="13237"/>
                    <a:pt x="32635" y="15369"/>
                    <a:pt x="32981" y="17097"/>
                  </a:cubicBezTo>
                  <a:cubicBezTo>
                    <a:pt x="32981" y="17126"/>
                    <a:pt x="32981" y="17155"/>
                    <a:pt x="33010" y="17212"/>
                  </a:cubicBezTo>
                  <a:lnTo>
                    <a:pt x="33010" y="17299"/>
                  </a:lnTo>
                  <a:cubicBezTo>
                    <a:pt x="33067" y="17500"/>
                    <a:pt x="33096" y="17702"/>
                    <a:pt x="33096" y="17875"/>
                  </a:cubicBezTo>
                  <a:lnTo>
                    <a:pt x="33096" y="17990"/>
                  </a:lnTo>
                  <a:lnTo>
                    <a:pt x="33096" y="18105"/>
                  </a:lnTo>
                  <a:lnTo>
                    <a:pt x="33096" y="18710"/>
                  </a:lnTo>
                  <a:cubicBezTo>
                    <a:pt x="33067" y="19689"/>
                    <a:pt x="32664" y="20323"/>
                    <a:pt x="31944" y="20611"/>
                  </a:cubicBezTo>
                  <a:cubicBezTo>
                    <a:pt x="31668" y="20716"/>
                    <a:pt x="31398" y="20767"/>
                    <a:pt x="31137" y="20767"/>
                  </a:cubicBezTo>
                  <a:cubicBezTo>
                    <a:pt x="30825" y="20767"/>
                    <a:pt x="30526" y="20695"/>
                    <a:pt x="30244" y="20554"/>
                  </a:cubicBezTo>
                  <a:cubicBezTo>
                    <a:pt x="29323" y="20093"/>
                    <a:pt x="28487" y="18854"/>
                    <a:pt x="28026" y="17241"/>
                  </a:cubicBezTo>
                  <a:cubicBezTo>
                    <a:pt x="27940" y="16982"/>
                    <a:pt x="27882" y="16694"/>
                    <a:pt x="27796" y="16406"/>
                  </a:cubicBezTo>
                  <a:cubicBezTo>
                    <a:pt x="27566" y="15369"/>
                    <a:pt x="27278" y="14274"/>
                    <a:pt x="26557" y="13324"/>
                  </a:cubicBezTo>
                  <a:cubicBezTo>
                    <a:pt x="25981" y="12517"/>
                    <a:pt x="25261" y="12056"/>
                    <a:pt x="24455" y="12028"/>
                  </a:cubicBezTo>
                  <a:cubicBezTo>
                    <a:pt x="24408" y="12023"/>
                    <a:pt x="24362" y="12021"/>
                    <a:pt x="24318" y="12021"/>
                  </a:cubicBezTo>
                  <a:cubicBezTo>
                    <a:pt x="23771" y="12021"/>
                    <a:pt x="23471" y="12341"/>
                    <a:pt x="23418" y="12661"/>
                  </a:cubicBezTo>
                  <a:cubicBezTo>
                    <a:pt x="23245" y="13612"/>
                    <a:pt x="24051" y="14706"/>
                    <a:pt x="24311" y="15052"/>
                  </a:cubicBezTo>
                  <a:cubicBezTo>
                    <a:pt x="24743" y="15570"/>
                    <a:pt x="25578" y="16867"/>
                    <a:pt x="26039" y="18076"/>
                  </a:cubicBezTo>
                  <a:cubicBezTo>
                    <a:pt x="26298" y="18681"/>
                    <a:pt x="26442" y="19315"/>
                    <a:pt x="26471" y="20035"/>
                  </a:cubicBezTo>
                  <a:cubicBezTo>
                    <a:pt x="26586" y="21389"/>
                    <a:pt x="25751" y="22195"/>
                    <a:pt x="24916" y="22339"/>
                  </a:cubicBezTo>
                  <a:cubicBezTo>
                    <a:pt x="24800" y="22362"/>
                    <a:pt x="24687" y="22372"/>
                    <a:pt x="24578" y="22372"/>
                  </a:cubicBezTo>
                  <a:cubicBezTo>
                    <a:pt x="23418" y="22372"/>
                    <a:pt x="22671" y="21168"/>
                    <a:pt x="22381" y="20035"/>
                  </a:cubicBezTo>
                  <a:cubicBezTo>
                    <a:pt x="22266" y="19661"/>
                    <a:pt x="22237" y="19373"/>
                    <a:pt x="22179" y="19142"/>
                  </a:cubicBezTo>
                  <a:cubicBezTo>
                    <a:pt x="22150" y="18854"/>
                    <a:pt x="22122" y="18652"/>
                    <a:pt x="21978" y="18364"/>
                  </a:cubicBezTo>
                  <a:cubicBezTo>
                    <a:pt x="21718" y="17875"/>
                    <a:pt x="21257" y="17558"/>
                    <a:pt x="20739" y="17500"/>
                  </a:cubicBezTo>
                  <a:cubicBezTo>
                    <a:pt x="20684" y="17492"/>
                    <a:pt x="20630" y="17488"/>
                    <a:pt x="20575" y="17488"/>
                  </a:cubicBezTo>
                  <a:cubicBezTo>
                    <a:pt x="20257" y="17488"/>
                    <a:pt x="19948" y="17629"/>
                    <a:pt x="19702" y="17875"/>
                  </a:cubicBezTo>
                  <a:cubicBezTo>
                    <a:pt x="19385" y="18249"/>
                    <a:pt x="19270" y="18825"/>
                    <a:pt x="19270" y="19373"/>
                  </a:cubicBezTo>
                  <a:cubicBezTo>
                    <a:pt x="19270" y="19545"/>
                    <a:pt x="19270" y="19718"/>
                    <a:pt x="19299" y="19862"/>
                  </a:cubicBezTo>
                  <a:cubicBezTo>
                    <a:pt x="19414" y="20611"/>
                    <a:pt x="19558" y="21245"/>
                    <a:pt x="19731" y="21821"/>
                  </a:cubicBezTo>
                  <a:cubicBezTo>
                    <a:pt x="19961" y="22455"/>
                    <a:pt x="20307" y="23492"/>
                    <a:pt x="20393" y="24327"/>
                  </a:cubicBezTo>
                  <a:cubicBezTo>
                    <a:pt x="20595" y="26487"/>
                    <a:pt x="20048" y="27783"/>
                    <a:pt x="18809" y="28158"/>
                  </a:cubicBezTo>
                  <a:lnTo>
                    <a:pt x="18752" y="28158"/>
                  </a:lnTo>
                  <a:cubicBezTo>
                    <a:pt x="18521" y="28215"/>
                    <a:pt x="18233" y="28331"/>
                    <a:pt x="17945" y="28331"/>
                  </a:cubicBezTo>
                  <a:cubicBezTo>
                    <a:pt x="17845" y="28338"/>
                    <a:pt x="17748" y="28342"/>
                    <a:pt x="17652" y="28342"/>
                  </a:cubicBezTo>
                  <a:cubicBezTo>
                    <a:pt x="16282" y="28342"/>
                    <a:pt x="15324" y="27580"/>
                    <a:pt x="14921" y="26314"/>
                  </a:cubicBezTo>
                  <a:cubicBezTo>
                    <a:pt x="14517" y="25018"/>
                    <a:pt x="14805" y="24039"/>
                    <a:pt x="15151" y="22829"/>
                  </a:cubicBezTo>
                  <a:cubicBezTo>
                    <a:pt x="15410" y="21965"/>
                    <a:pt x="15698" y="20986"/>
                    <a:pt x="15842" y="19689"/>
                  </a:cubicBezTo>
                  <a:cubicBezTo>
                    <a:pt x="16130" y="17155"/>
                    <a:pt x="15237" y="15858"/>
                    <a:pt x="14402" y="15513"/>
                  </a:cubicBezTo>
                  <a:cubicBezTo>
                    <a:pt x="14229" y="15426"/>
                    <a:pt x="14056" y="15398"/>
                    <a:pt x="13884" y="15398"/>
                  </a:cubicBezTo>
                  <a:cubicBezTo>
                    <a:pt x="13423" y="15398"/>
                    <a:pt x="13048" y="15628"/>
                    <a:pt x="12703" y="15974"/>
                  </a:cubicBezTo>
                  <a:cubicBezTo>
                    <a:pt x="12069" y="16723"/>
                    <a:pt x="11695" y="17961"/>
                    <a:pt x="11781" y="19373"/>
                  </a:cubicBezTo>
                  <a:cubicBezTo>
                    <a:pt x="11781" y="19545"/>
                    <a:pt x="11810" y="19833"/>
                    <a:pt x="11867" y="20179"/>
                  </a:cubicBezTo>
                  <a:cubicBezTo>
                    <a:pt x="12040" y="21677"/>
                    <a:pt x="12415" y="24442"/>
                    <a:pt x="10974" y="25652"/>
                  </a:cubicBezTo>
                  <a:cubicBezTo>
                    <a:pt x="10573" y="26015"/>
                    <a:pt x="10046" y="26200"/>
                    <a:pt x="9476" y="26200"/>
                  </a:cubicBezTo>
                  <a:cubicBezTo>
                    <a:pt x="9186" y="26200"/>
                    <a:pt x="8885" y="26152"/>
                    <a:pt x="8584" y="26055"/>
                  </a:cubicBezTo>
                  <a:cubicBezTo>
                    <a:pt x="7921" y="25854"/>
                    <a:pt x="7489" y="25450"/>
                    <a:pt x="7201" y="24759"/>
                  </a:cubicBezTo>
                  <a:cubicBezTo>
                    <a:pt x="7201" y="24730"/>
                    <a:pt x="7172" y="24644"/>
                    <a:pt x="7172" y="24615"/>
                  </a:cubicBezTo>
                  <a:cubicBezTo>
                    <a:pt x="6999" y="23693"/>
                    <a:pt x="6913" y="22915"/>
                    <a:pt x="7604" y="21274"/>
                  </a:cubicBezTo>
                  <a:cubicBezTo>
                    <a:pt x="7777" y="20813"/>
                    <a:pt x="8353" y="19142"/>
                    <a:pt x="7777" y="18019"/>
                  </a:cubicBezTo>
                  <a:cubicBezTo>
                    <a:pt x="7604" y="17697"/>
                    <a:pt x="7261" y="17482"/>
                    <a:pt x="6858" y="17482"/>
                  </a:cubicBezTo>
                  <a:cubicBezTo>
                    <a:pt x="6792" y="17482"/>
                    <a:pt x="6723" y="17488"/>
                    <a:pt x="6654" y="17500"/>
                  </a:cubicBezTo>
                  <a:cubicBezTo>
                    <a:pt x="6193" y="17558"/>
                    <a:pt x="5646" y="17932"/>
                    <a:pt x="5502" y="18796"/>
                  </a:cubicBezTo>
                  <a:cubicBezTo>
                    <a:pt x="5444" y="19142"/>
                    <a:pt x="5473" y="19459"/>
                    <a:pt x="5559" y="19833"/>
                  </a:cubicBezTo>
                  <a:cubicBezTo>
                    <a:pt x="5617" y="20323"/>
                    <a:pt x="5703" y="20870"/>
                    <a:pt x="5502" y="21763"/>
                  </a:cubicBezTo>
                  <a:cubicBezTo>
                    <a:pt x="5300" y="22771"/>
                    <a:pt x="4839" y="23434"/>
                    <a:pt x="4148" y="23549"/>
                  </a:cubicBezTo>
                  <a:cubicBezTo>
                    <a:pt x="4097" y="23556"/>
                    <a:pt x="4045" y="23559"/>
                    <a:pt x="3992" y="23559"/>
                  </a:cubicBezTo>
                  <a:cubicBezTo>
                    <a:pt x="3569" y="23559"/>
                    <a:pt x="3105" y="23351"/>
                    <a:pt x="2823" y="22915"/>
                  </a:cubicBezTo>
                  <a:lnTo>
                    <a:pt x="2765" y="22887"/>
                  </a:lnTo>
                  <a:lnTo>
                    <a:pt x="2736" y="22858"/>
                  </a:lnTo>
                  <a:cubicBezTo>
                    <a:pt x="2708" y="22829"/>
                    <a:pt x="2679" y="22771"/>
                    <a:pt x="2679" y="22714"/>
                  </a:cubicBezTo>
                  <a:cubicBezTo>
                    <a:pt x="2621" y="22685"/>
                    <a:pt x="2621" y="22627"/>
                    <a:pt x="2592" y="22599"/>
                  </a:cubicBezTo>
                  <a:cubicBezTo>
                    <a:pt x="2592" y="22570"/>
                    <a:pt x="2564" y="22570"/>
                    <a:pt x="2564" y="22541"/>
                  </a:cubicBezTo>
                  <a:cubicBezTo>
                    <a:pt x="2564" y="22483"/>
                    <a:pt x="2535" y="22483"/>
                    <a:pt x="2535" y="22455"/>
                  </a:cubicBezTo>
                  <a:cubicBezTo>
                    <a:pt x="1642" y="20006"/>
                    <a:pt x="2823" y="12949"/>
                    <a:pt x="7979" y="7275"/>
                  </a:cubicBezTo>
                  <a:cubicBezTo>
                    <a:pt x="9765" y="5287"/>
                    <a:pt x="11867" y="3818"/>
                    <a:pt x="13797" y="3041"/>
                  </a:cubicBezTo>
                  <a:close/>
                  <a:moveTo>
                    <a:pt x="33240" y="22915"/>
                  </a:moveTo>
                  <a:cubicBezTo>
                    <a:pt x="33874" y="22915"/>
                    <a:pt x="34450" y="23175"/>
                    <a:pt x="34939" y="23636"/>
                  </a:cubicBezTo>
                  <a:cubicBezTo>
                    <a:pt x="35429" y="24125"/>
                    <a:pt x="35861" y="25018"/>
                    <a:pt x="36034" y="25940"/>
                  </a:cubicBezTo>
                  <a:cubicBezTo>
                    <a:pt x="35861" y="27294"/>
                    <a:pt x="34680" y="28388"/>
                    <a:pt x="33528" y="29252"/>
                  </a:cubicBezTo>
                  <a:cubicBezTo>
                    <a:pt x="33211" y="29224"/>
                    <a:pt x="32923" y="29224"/>
                    <a:pt x="32664" y="29166"/>
                  </a:cubicBezTo>
                  <a:cubicBezTo>
                    <a:pt x="32462" y="29080"/>
                    <a:pt x="32232" y="29022"/>
                    <a:pt x="32030" y="28878"/>
                  </a:cubicBezTo>
                  <a:cubicBezTo>
                    <a:pt x="30878" y="28158"/>
                    <a:pt x="30388" y="26372"/>
                    <a:pt x="30619" y="25076"/>
                  </a:cubicBezTo>
                  <a:cubicBezTo>
                    <a:pt x="30820" y="23636"/>
                    <a:pt x="32059" y="22915"/>
                    <a:pt x="33154" y="22915"/>
                  </a:cubicBezTo>
                  <a:close/>
                  <a:moveTo>
                    <a:pt x="26989" y="26170"/>
                  </a:moveTo>
                  <a:cubicBezTo>
                    <a:pt x="27133" y="26170"/>
                    <a:pt x="27306" y="26170"/>
                    <a:pt x="27450" y="26199"/>
                  </a:cubicBezTo>
                  <a:cubicBezTo>
                    <a:pt x="28142" y="26314"/>
                    <a:pt x="28747" y="26660"/>
                    <a:pt x="29179" y="27236"/>
                  </a:cubicBezTo>
                  <a:cubicBezTo>
                    <a:pt x="29639" y="27841"/>
                    <a:pt x="30014" y="28820"/>
                    <a:pt x="30043" y="29828"/>
                  </a:cubicBezTo>
                  <a:cubicBezTo>
                    <a:pt x="30072" y="30405"/>
                    <a:pt x="30014" y="30923"/>
                    <a:pt x="29870" y="31384"/>
                  </a:cubicBezTo>
                  <a:cubicBezTo>
                    <a:pt x="28516" y="32046"/>
                    <a:pt x="27191" y="32536"/>
                    <a:pt x="25866" y="32939"/>
                  </a:cubicBezTo>
                  <a:cubicBezTo>
                    <a:pt x="25607" y="32824"/>
                    <a:pt x="25405" y="32709"/>
                    <a:pt x="25204" y="32536"/>
                  </a:cubicBezTo>
                  <a:cubicBezTo>
                    <a:pt x="24051" y="31557"/>
                    <a:pt x="23821" y="29598"/>
                    <a:pt x="24253" y="28187"/>
                  </a:cubicBezTo>
                  <a:cubicBezTo>
                    <a:pt x="24685" y="26804"/>
                    <a:pt x="25866" y="26170"/>
                    <a:pt x="26989" y="26170"/>
                  </a:cubicBezTo>
                  <a:close/>
                  <a:moveTo>
                    <a:pt x="5444" y="26775"/>
                  </a:moveTo>
                  <a:cubicBezTo>
                    <a:pt x="5732" y="26775"/>
                    <a:pt x="6020" y="26804"/>
                    <a:pt x="6308" y="26919"/>
                  </a:cubicBezTo>
                  <a:cubicBezTo>
                    <a:pt x="6913" y="27150"/>
                    <a:pt x="7374" y="27524"/>
                    <a:pt x="7720" y="28100"/>
                  </a:cubicBezTo>
                  <a:cubicBezTo>
                    <a:pt x="8353" y="29310"/>
                    <a:pt x="8699" y="32853"/>
                    <a:pt x="5732" y="33112"/>
                  </a:cubicBezTo>
                  <a:cubicBezTo>
                    <a:pt x="4378" y="32536"/>
                    <a:pt x="3399" y="31902"/>
                    <a:pt x="2823" y="31125"/>
                  </a:cubicBezTo>
                  <a:cubicBezTo>
                    <a:pt x="2304" y="29166"/>
                    <a:pt x="3255" y="26775"/>
                    <a:pt x="5444" y="26775"/>
                  </a:cubicBezTo>
                  <a:close/>
                  <a:moveTo>
                    <a:pt x="20278" y="29368"/>
                  </a:moveTo>
                  <a:cubicBezTo>
                    <a:pt x="20739" y="29368"/>
                    <a:pt x="21171" y="29483"/>
                    <a:pt x="21574" y="29684"/>
                  </a:cubicBezTo>
                  <a:cubicBezTo>
                    <a:pt x="22150" y="30030"/>
                    <a:pt x="22554" y="30491"/>
                    <a:pt x="22755" y="31096"/>
                  </a:cubicBezTo>
                  <a:cubicBezTo>
                    <a:pt x="23015" y="31787"/>
                    <a:pt x="22986" y="32853"/>
                    <a:pt x="22669" y="33775"/>
                  </a:cubicBezTo>
                  <a:cubicBezTo>
                    <a:pt x="21401" y="34005"/>
                    <a:pt x="20221" y="34207"/>
                    <a:pt x="19126" y="34293"/>
                  </a:cubicBezTo>
                  <a:cubicBezTo>
                    <a:pt x="18694" y="34380"/>
                    <a:pt x="18233" y="34408"/>
                    <a:pt x="17772" y="34437"/>
                  </a:cubicBezTo>
                  <a:cubicBezTo>
                    <a:pt x="17081" y="33256"/>
                    <a:pt x="17484" y="31470"/>
                    <a:pt x="18233" y="30405"/>
                  </a:cubicBezTo>
                  <a:cubicBezTo>
                    <a:pt x="18780" y="29656"/>
                    <a:pt x="19558" y="29368"/>
                    <a:pt x="20278" y="29368"/>
                  </a:cubicBezTo>
                  <a:close/>
                  <a:moveTo>
                    <a:pt x="12789" y="28763"/>
                  </a:moveTo>
                  <a:cubicBezTo>
                    <a:pt x="13624" y="28763"/>
                    <a:pt x="14402" y="29166"/>
                    <a:pt x="14921" y="29684"/>
                  </a:cubicBezTo>
                  <a:cubicBezTo>
                    <a:pt x="15381" y="30203"/>
                    <a:pt x="15641" y="30837"/>
                    <a:pt x="15669" y="31557"/>
                  </a:cubicBezTo>
                  <a:cubicBezTo>
                    <a:pt x="15669" y="32334"/>
                    <a:pt x="15353" y="33343"/>
                    <a:pt x="14777" y="34120"/>
                  </a:cubicBezTo>
                  <a:cubicBezTo>
                    <a:pt x="14661" y="34264"/>
                    <a:pt x="14604" y="34380"/>
                    <a:pt x="14488" y="34495"/>
                  </a:cubicBezTo>
                  <a:cubicBezTo>
                    <a:pt x="14320" y="34498"/>
                    <a:pt x="14153" y="34499"/>
                    <a:pt x="13985" y="34499"/>
                  </a:cubicBezTo>
                  <a:cubicBezTo>
                    <a:pt x="12465" y="34499"/>
                    <a:pt x="10996" y="34380"/>
                    <a:pt x="9621" y="34120"/>
                  </a:cubicBezTo>
                  <a:cubicBezTo>
                    <a:pt x="9621" y="34120"/>
                    <a:pt x="9592" y="34091"/>
                    <a:pt x="9592" y="34063"/>
                  </a:cubicBezTo>
                  <a:cubicBezTo>
                    <a:pt x="9448" y="33832"/>
                    <a:pt x="9361" y="33573"/>
                    <a:pt x="9304" y="33343"/>
                  </a:cubicBezTo>
                  <a:cubicBezTo>
                    <a:pt x="8987" y="31845"/>
                    <a:pt x="10024" y="30117"/>
                    <a:pt x="11176" y="29310"/>
                  </a:cubicBezTo>
                  <a:cubicBezTo>
                    <a:pt x="11723" y="28936"/>
                    <a:pt x="12242" y="28763"/>
                    <a:pt x="12789" y="28763"/>
                  </a:cubicBezTo>
                  <a:close/>
                  <a:moveTo>
                    <a:pt x="24445" y="12396"/>
                  </a:moveTo>
                  <a:cubicBezTo>
                    <a:pt x="24476" y="12396"/>
                    <a:pt x="24508" y="12398"/>
                    <a:pt x="24541" y="12402"/>
                  </a:cubicBezTo>
                  <a:cubicBezTo>
                    <a:pt x="25607" y="12546"/>
                    <a:pt x="26442" y="13410"/>
                    <a:pt x="27076" y="15052"/>
                  </a:cubicBezTo>
                  <a:cubicBezTo>
                    <a:pt x="27278" y="15513"/>
                    <a:pt x="27364" y="15916"/>
                    <a:pt x="27479" y="16377"/>
                  </a:cubicBezTo>
                  <a:cubicBezTo>
                    <a:pt x="27623" y="17011"/>
                    <a:pt x="27796" y="17673"/>
                    <a:pt x="28170" y="18508"/>
                  </a:cubicBezTo>
                  <a:cubicBezTo>
                    <a:pt x="28545" y="19339"/>
                    <a:pt x="29593" y="21191"/>
                    <a:pt x="31360" y="21191"/>
                  </a:cubicBezTo>
                  <a:cubicBezTo>
                    <a:pt x="31493" y="21191"/>
                    <a:pt x="31630" y="21181"/>
                    <a:pt x="31771" y="21158"/>
                  </a:cubicBezTo>
                  <a:cubicBezTo>
                    <a:pt x="32462" y="21043"/>
                    <a:pt x="32952" y="20726"/>
                    <a:pt x="33269" y="20179"/>
                  </a:cubicBezTo>
                  <a:cubicBezTo>
                    <a:pt x="33528" y="19805"/>
                    <a:pt x="33672" y="19286"/>
                    <a:pt x="33672" y="18739"/>
                  </a:cubicBezTo>
                  <a:cubicBezTo>
                    <a:pt x="33730" y="18825"/>
                    <a:pt x="33787" y="18941"/>
                    <a:pt x="33845" y="18998"/>
                  </a:cubicBezTo>
                  <a:cubicBezTo>
                    <a:pt x="35256" y="21043"/>
                    <a:pt x="36034" y="23002"/>
                    <a:pt x="36149" y="24730"/>
                  </a:cubicBezTo>
                  <a:cubicBezTo>
                    <a:pt x="35948" y="24212"/>
                    <a:pt x="35631" y="23751"/>
                    <a:pt x="35285" y="23434"/>
                  </a:cubicBezTo>
                  <a:cubicBezTo>
                    <a:pt x="34767" y="22915"/>
                    <a:pt x="34075" y="22627"/>
                    <a:pt x="33355" y="22599"/>
                  </a:cubicBezTo>
                  <a:cubicBezTo>
                    <a:pt x="33334" y="22598"/>
                    <a:pt x="33312" y="22598"/>
                    <a:pt x="33291" y="22598"/>
                  </a:cubicBezTo>
                  <a:cubicBezTo>
                    <a:pt x="31982" y="22598"/>
                    <a:pt x="30528" y="23461"/>
                    <a:pt x="30273" y="25133"/>
                  </a:cubicBezTo>
                  <a:cubicBezTo>
                    <a:pt x="30072" y="26516"/>
                    <a:pt x="30532" y="28446"/>
                    <a:pt x="31886" y="29310"/>
                  </a:cubicBezTo>
                  <a:cubicBezTo>
                    <a:pt x="32117" y="29454"/>
                    <a:pt x="32376" y="29540"/>
                    <a:pt x="32635" y="29627"/>
                  </a:cubicBezTo>
                  <a:cubicBezTo>
                    <a:pt x="32750" y="29656"/>
                    <a:pt x="32865" y="29656"/>
                    <a:pt x="33010" y="29684"/>
                  </a:cubicBezTo>
                  <a:cubicBezTo>
                    <a:pt x="32203" y="30261"/>
                    <a:pt x="31339" y="30779"/>
                    <a:pt x="30475" y="31211"/>
                  </a:cubicBezTo>
                  <a:cubicBezTo>
                    <a:pt x="30532" y="30808"/>
                    <a:pt x="30590" y="30376"/>
                    <a:pt x="30590" y="29915"/>
                  </a:cubicBezTo>
                  <a:cubicBezTo>
                    <a:pt x="30504" y="28820"/>
                    <a:pt x="30158" y="27755"/>
                    <a:pt x="29611" y="27092"/>
                  </a:cubicBezTo>
                  <a:cubicBezTo>
                    <a:pt x="29092" y="26458"/>
                    <a:pt x="28430" y="26055"/>
                    <a:pt x="27623" y="25911"/>
                  </a:cubicBezTo>
                  <a:cubicBezTo>
                    <a:pt x="27438" y="25877"/>
                    <a:pt x="27247" y="25860"/>
                    <a:pt x="27054" y="25860"/>
                  </a:cubicBezTo>
                  <a:cubicBezTo>
                    <a:pt x="25779" y="25860"/>
                    <a:pt x="24415" y="26610"/>
                    <a:pt x="23965" y="28187"/>
                  </a:cubicBezTo>
                  <a:cubicBezTo>
                    <a:pt x="23533" y="29656"/>
                    <a:pt x="23735" y="31816"/>
                    <a:pt x="25060" y="32939"/>
                  </a:cubicBezTo>
                  <a:cubicBezTo>
                    <a:pt x="25175" y="33026"/>
                    <a:pt x="25290" y="33112"/>
                    <a:pt x="25434" y="33170"/>
                  </a:cubicBezTo>
                  <a:cubicBezTo>
                    <a:pt x="24714" y="33400"/>
                    <a:pt x="23994" y="33573"/>
                    <a:pt x="23303" y="33717"/>
                  </a:cubicBezTo>
                  <a:cubicBezTo>
                    <a:pt x="23562" y="32795"/>
                    <a:pt x="23562" y="31730"/>
                    <a:pt x="23303" y="31009"/>
                  </a:cubicBezTo>
                  <a:cubicBezTo>
                    <a:pt x="23043" y="30289"/>
                    <a:pt x="22582" y="29771"/>
                    <a:pt x="21920" y="29396"/>
                  </a:cubicBezTo>
                  <a:cubicBezTo>
                    <a:pt x="21480" y="29155"/>
                    <a:pt x="20956" y="29018"/>
                    <a:pt x="20421" y="29018"/>
                  </a:cubicBezTo>
                  <a:cubicBezTo>
                    <a:pt x="19553" y="29018"/>
                    <a:pt x="18655" y="29377"/>
                    <a:pt x="18031" y="30232"/>
                  </a:cubicBezTo>
                  <a:cubicBezTo>
                    <a:pt x="17254" y="31355"/>
                    <a:pt x="16793" y="33170"/>
                    <a:pt x="17484" y="34552"/>
                  </a:cubicBezTo>
                  <a:cubicBezTo>
                    <a:pt x="16678" y="34581"/>
                    <a:pt x="15929" y="34610"/>
                    <a:pt x="15151" y="34610"/>
                  </a:cubicBezTo>
                  <a:cubicBezTo>
                    <a:pt x="15209" y="34581"/>
                    <a:pt x="15237" y="34524"/>
                    <a:pt x="15266" y="34466"/>
                  </a:cubicBezTo>
                  <a:cubicBezTo>
                    <a:pt x="15871" y="33573"/>
                    <a:pt x="16246" y="32536"/>
                    <a:pt x="16246" y="31672"/>
                  </a:cubicBezTo>
                  <a:cubicBezTo>
                    <a:pt x="16246" y="30837"/>
                    <a:pt x="15929" y="30117"/>
                    <a:pt x="15381" y="29512"/>
                  </a:cubicBezTo>
                  <a:cubicBezTo>
                    <a:pt x="14785" y="28880"/>
                    <a:pt x="13890" y="28441"/>
                    <a:pt x="12937" y="28441"/>
                  </a:cubicBezTo>
                  <a:cubicBezTo>
                    <a:pt x="12324" y="28441"/>
                    <a:pt x="11687" y="28623"/>
                    <a:pt x="11090" y="29051"/>
                  </a:cubicBezTo>
                  <a:cubicBezTo>
                    <a:pt x="9822" y="29944"/>
                    <a:pt x="8670" y="31816"/>
                    <a:pt x="9045" y="33458"/>
                  </a:cubicBezTo>
                  <a:cubicBezTo>
                    <a:pt x="9073" y="33688"/>
                    <a:pt x="9160" y="33890"/>
                    <a:pt x="9246" y="34091"/>
                  </a:cubicBezTo>
                  <a:cubicBezTo>
                    <a:pt x="8324" y="33890"/>
                    <a:pt x="7432" y="33688"/>
                    <a:pt x="6625" y="33400"/>
                  </a:cubicBezTo>
                  <a:cubicBezTo>
                    <a:pt x="6913" y="33314"/>
                    <a:pt x="7201" y="33170"/>
                    <a:pt x="7460" y="33026"/>
                  </a:cubicBezTo>
                  <a:cubicBezTo>
                    <a:pt x="8958" y="32075"/>
                    <a:pt x="8958" y="29252"/>
                    <a:pt x="8209" y="27927"/>
                  </a:cubicBezTo>
                  <a:cubicBezTo>
                    <a:pt x="7864" y="27265"/>
                    <a:pt x="7287" y="26804"/>
                    <a:pt x="6596" y="26545"/>
                  </a:cubicBezTo>
                  <a:cubicBezTo>
                    <a:pt x="6264" y="26437"/>
                    <a:pt x="5933" y="26385"/>
                    <a:pt x="5610" y="26385"/>
                  </a:cubicBezTo>
                  <a:cubicBezTo>
                    <a:pt x="3947" y="26385"/>
                    <a:pt x="2521" y="27772"/>
                    <a:pt x="2448" y="30088"/>
                  </a:cubicBezTo>
                  <a:cubicBezTo>
                    <a:pt x="1786" y="28187"/>
                    <a:pt x="1959" y="25796"/>
                    <a:pt x="2736" y="23290"/>
                  </a:cubicBezTo>
                  <a:cubicBezTo>
                    <a:pt x="3145" y="23675"/>
                    <a:pt x="3634" y="23859"/>
                    <a:pt x="4103" y="23859"/>
                  </a:cubicBezTo>
                  <a:cubicBezTo>
                    <a:pt x="4196" y="23859"/>
                    <a:pt x="4288" y="23851"/>
                    <a:pt x="4378" y="23837"/>
                  </a:cubicBezTo>
                  <a:cubicBezTo>
                    <a:pt x="4839" y="23722"/>
                    <a:pt x="5674" y="23319"/>
                    <a:pt x="6020" y="21706"/>
                  </a:cubicBezTo>
                  <a:cubicBezTo>
                    <a:pt x="6251" y="20813"/>
                    <a:pt x="6135" y="20121"/>
                    <a:pt x="6049" y="19661"/>
                  </a:cubicBezTo>
                  <a:cubicBezTo>
                    <a:pt x="6049" y="19545"/>
                    <a:pt x="6020" y="19430"/>
                    <a:pt x="6020" y="19315"/>
                  </a:cubicBezTo>
                  <a:cubicBezTo>
                    <a:pt x="5962" y="18710"/>
                    <a:pt x="6135" y="18220"/>
                    <a:pt x="6481" y="17961"/>
                  </a:cubicBezTo>
                  <a:cubicBezTo>
                    <a:pt x="6625" y="17871"/>
                    <a:pt x="6780" y="17826"/>
                    <a:pt x="6926" y="17826"/>
                  </a:cubicBezTo>
                  <a:cubicBezTo>
                    <a:pt x="7013" y="17826"/>
                    <a:pt x="7097" y="17842"/>
                    <a:pt x="7172" y="17875"/>
                  </a:cubicBezTo>
                  <a:cubicBezTo>
                    <a:pt x="7489" y="18019"/>
                    <a:pt x="7691" y="18451"/>
                    <a:pt x="7691" y="18998"/>
                  </a:cubicBezTo>
                  <a:cubicBezTo>
                    <a:pt x="7691" y="19949"/>
                    <a:pt x="7460" y="20554"/>
                    <a:pt x="7201" y="21158"/>
                  </a:cubicBezTo>
                  <a:cubicBezTo>
                    <a:pt x="7115" y="21446"/>
                    <a:pt x="6999" y="21735"/>
                    <a:pt x="6884" y="22109"/>
                  </a:cubicBezTo>
                  <a:cubicBezTo>
                    <a:pt x="6452" y="23693"/>
                    <a:pt x="6683" y="25018"/>
                    <a:pt x="7489" y="25796"/>
                  </a:cubicBezTo>
                  <a:cubicBezTo>
                    <a:pt x="8004" y="26290"/>
                    <a:pt x="8710" y="26563"/>
                    <a:pt x="9460" y="26563"/>
                  </a:cubicBezTo>
                  <a:cubicBezTo>
                    <a:pt x="9759" y="26563"/>
                    <a:pt x="10066" y="26520"/>
                    <a:pt x="10370" y="26430"/>
                  </a:cubicBezTo>
                  <a:cubicBezTo>
                    <a:pt x="11090" y="26199"/>
                    <a:pt x="11637" y="25738"/>
                    <a:pt x="12011" y="24989"/>
                  </a:cubicBezTo>
                  <a:cubicBezTo>
                    <a:pt x="12616" y="23722"/>
                    <a:pt x="12530" y="22282"/>
                    <a:pt x="12386" y="21043"/>
                  </a:cubicBezTo>
                  <a:cubicBezTo>
                    <a:pt x="12386" y="20957"/>
                    <a:pt x="12357" y="20813"/>
                    <a:pt x="12357" y="20669"/>
                  </a:cubicBezTo>
                  <a:cubicBezTo>
                    <a:pt x="12213" y="19805"/>
                    <a:pt x="12040" y="18364"/>
                    <a:pt x="12645" y="16953"/>
                  </a:cubicBezTo>
                  <a:cubicBezTo>
                    <a:pt x="12950" y="16250"/>
                    <a:pt x="13407" y="15852"/>
                    <a:pt x="13892" y="15852"/>
                  </a:cubicBezTo>
                  <a:cubicBezTo>
                    <a:pt x="14004" y="15852"/>
                    <a:pt x="14116" y="15873"/>
                    <a:pt x="14229" y="15916"/>
                  </a:cubicBezTo>
                  <a:cubicBezTo>
                    <a:pt x="15266" y="16262"/>
                    <a:pt x="15929" y="18278"/>
                    <a:pt x="15180" y="21446"/>
                  </a:cubicBezTo>
                  <a:cubicBezTo>
                    <a:pt x="15036" y="22023"/>
                    <a:pt x="14892" y="22483"/>
                    <a:pt x="14777" y="22887"/>
                  </a:cubicBezTo>
                  <a:cubicBezTo>
                    <a:pt x="14517" y="23751"/>
                    <a:pt x="14316" y="24413"/>
                    <a:pt x="14373" y="25479"/>
                  </a:cubicBezTo>
                  <a:cubicBezTo>
                    <a:pt x="14402" y="26430"/>
                    <a:pt x="14777" y="27236"/>
                    <a:pt x="15353" y="27870"/>
                  </a:cubicBezTo>
                  <a:cubicBezTo>
                    <a:pt x="15929" y="28475"/>
                    <a:pt x="16706" y="28792"/>
                    <a:pt x="17571" y="28792"/>
                  </a:cubicBezTo>
                  <a:lnTo>
                    <a:pt x="17772" y="28792"/>
                  </a:lnTo>
                  <a:cubicBezTo>
                    <a:pt x="18838" y="28763"/>
                    <a:pt x="19587" y="28446"/>
                    <a:pt x="20105" y="27870"/>
                  </a:cubicBezTo>
                  <a:cubicBezTo>
                    <a:pt x="20739" y="27150"/>
                    <a:pt x="20969" y="25998"/>
                    <a:pt x="20825" y="24356"/>
                  </a:cubicBezTo>
                  <a:cubicBezTo>
                    <a:pt x="20797" y="23981"/>
                    <a:pt x="20681" y="23434"/>
                    <a:pt x="20537" y="22915"/>
                  </a:cubicBezTo>
                  <a:cubicBezTo>
                    <a:pt x="20393" y="22426"/>
                    <a:pt x="20278" y="21994"/>
                    <a:pt x="20163" y="21735"/>
                  </a:cubicBezTo>
                  <a:cubicBezTo>
                    <a:pt x="19846" y="20870"/>
                    <a:pt x="19817" y="20554"/>
                    <a:pt x="19788" y="20237"/>
                  </a:cubicBezTo>
                  <a:cubicBezTo>
                    <a:pt x="19788" y="20121"/>
                    <a:pt x="19731" y="20035"/>
                    <a:pt x="19731" y="19949"/>
                  </a:cubicBezTo>
                  <a:cubicBezTo>
                    <a:pt x="19673" y="19574"/>
                    <a:pt x="19702" y="19229"/>
                    <a:pt x="19731" y="18969"/>
                  </a:cubicBezTo>
                  <a:cubicBezTo>
                    <a:pt x="19788" y="18739"/>
                    <a:pt x="19846" y="18566"/>
                    <a:pt x="19932" y="18393"/>
                  </a:cubicBezTo>
                  <a:cubicBezTo>
                    <a:pt x="20019" y="18163"/>
                    <a:pt x="20221" y="18076"/>
                    <a:pt x="20365" y="18019"/>
                  </a:cubicBezTo>
                  <a:cubicBezTo>
                    <a:pt x="20441" y="18000"/>
                    <a:pt x="20525" y="17990"/>
                    <a:pt x="20610" y="17990"/>
                  </a:cubicBezTo>
                  <a:cubicBezTo>
                    <a:pt x="20781" y="17990"/>
                    <a:pt x="20960" y="18028"/>
                    <a:pt x="21113" y="18105"/>
                  </a:cubicBezTo>
                  <a:cubicBezTo>
                    <a:pt x="21661" y="18422"/>
                    <a:pt x="21718" y="18854"/>
                    <a:pt x="21834" y="19430"/>
                  </a:cubicBezTo>
                  <a:cubicBezTo>
                    <a:pt x="21862" y="19661"/>
                    <a:pt x="21891" y="19862"/>
                    <a:pt x="21978" y="20093"/>
                  </a:cubicBezTo>
                  <a:cubicBezTo>
                    <a:pt x="22489" y="22063"/>
                    <a:pt x="23660" y="22806"/>
                    <a:pt x="24662" y="22806"/>
                  </a:cubicBezTo>
                  <a:cubicBezTo>
                    <a:pt x="24788" y="22806"/>
                    <a:pt x="24912" y="22794"/>
                    <a:pt x="25031" y="22771"/>
                  </a:cubicBezTo>
                  <a:cubicBezTo>
                    <a:pt x="26039" y="22627"/>
                    <a:pt x="27076" y="21735"/>
                    <a:pt x="27018" y="20093"/>
                  </a:cubicBezTo>
                  <a:cubicBezTo>
                    <a:pt x="26903" y="17875"/>
                    <a:pt x="25636" y="16060"/>
                    <a:pt x="24484" y="14389"/>
                  </a:cubicBezTo>
                  <a:cubicBezTo>
                    <a:pt x="24109" y="13785"/>
                    <a:pt x="23763" y="12949"/>
                    <a:pt x="23994" y="12604"/>
                  </a:cubicBezTo>
                  <a:cubicBezTo>
                    <a:pt x="24094" y="12478"/>
                    <a:pt x="24238" y="12396"/>
                    <a:pt x="24445" y="12396"/>
                  </a:cubicBezTo>
                  <a:close/>
                  <a:moveTo>
                    <a:pt x="36380" y="23780"/>
                  </a:moveTo>
                  <a:lnTo>
                    <a:pt x="36380" y="23780"/>
                  </a:lnTo>
                  <a:cubicBezTo>
                    <a:pt x="36956" y="24356"/>
                    <a:pt x="38108" y="25911"/>
                    <a:pt x="38309" y="28705"/>
                  </a:cubicBezTo>
                  <a:cubicBezTo>
                    <a:pt x="38569" y="31470"/>
                    <a:pt x="37100" y="34812"/>
                    <a:pt x="35659" y="37001"/>
                  </a:cubicBezTo>
                  <a:cubicBezTo>
                    <a:pt x="32174" y="42272"/>
                    <a:pt x="26586" y="45527"/>
                    <a:pt x="20393" y="45930"/>
                  </a:cubicBezTo>
                  <a:cubicBezTo>
                    <a:pt x="19950" y="45960"/>
                    <a:pt x="19505" y="45974"/>
                    <a:pt x="19059" y="45974"/>
                  </a:cubicBezTo>
                  <a:cubicBezTo>
                    <a:pt x="16471" y="45974"/>
                    <a:pt x="13877" y="45477"/>
                    <a:pt x="11493" y="44519"/>
                  </a:cubicBezTo>
                  <a:cubicBezTo>
                    <a:pt x="8612" y="43366"/>
                    <a:pt x="5991" y="41494"/>
                    <a:pt x="3917" y="39161"/>
                  </a:cubicBezTo>
                  <a:cubicBezTo>
                    <a:pt x="691" y="35445"/>
                    <a:pt x="259" y="31787"/>
                    <a:pt x="1469" y="28936"/>
                  </a:cubicBezTo>
                  <a:lnTo>
                    <a:pt x="1584" y="28734"/>
                  </a:lnTo>
                  <a:cubicBezTo>
                    <a:pt x="1584" y="28792"/>
                    <a:pt x="1613" y="28964"/>
                    <a:pt x="1671" y="29166"/>
                  </a:cubicBezTo>
                  <a:cubicBezTo>
                    <a:pt x="2016" y="30779"/>
                    <a:pt x="2160" y="32104"/>
                    <a:pt x="5617" y="33544"/>
                  </a:cubicBezTo>
                  <a:cubicBezTo>
                    <a:pt x="6740" y="34005"/>
                    <a:pt x="8036" y="34322"/>
                    <a:pt x="9448" y="34581"/>
                  </a:cubicBezTo>
                  <a:cubicBezTo>
                    <a:pt x="9649" y="34610"/>
                    <a:pt x="9880" y="34668"/>
                    <a:pt x="10053" y="34696"/>
                  </a:cubicBezTo>
                  <a:cubicBezTo>
                    <a:pt x="11320" y="34869"/>
                    <a:pt x="12645" y="34984"/>
                    <a:pt x="14085" y="35013"/>
                  </a:cubicBezTo>
                  <a:lnTo>
                    <a:pt x="14661" y="35013"/>
                  </a:lnTo>
                  <a:cubicBezTo>
                    <a:pt x="15641" y="35013"/>
                    <a:pt x="16591" y="34984"/>
                    <a:pt x="17599" y="34898"/>
                  </a:cubicBezTo>
                  <a:cubicBezTo>
                    <a:pt x="17801" y="34898"/>
                    <a:pt x="17945" y="34869"/>
                    <a:pt x="18118" y="34869"/>
                  </a:cubicBezTo>
                  <a:cubicBezTo>
                    <a:pt x="18233" y="34869"/>
                    <a:pt x="18377" y="34840"/>
                    <a:pt x="18492" y="34840"/>
                  </a:cubicBezTo>
                  <a:cubicBezTo>
                    <a:pt x="19846" y="34696"/>
                    <a:pt x="21171" y="34524"/>
                    <a:pt x="22467" y="34264"/>
                  </a:cubicBezTo>
                  <a:cubicBezTo>
                    <a:pt x="22640" y="34236"/>
                    <a:pt x="22813" y="34178"/>
                    <a:pt x="22986" y="34149"/>
                  </a:cubicBezTo>
                  <a:cubicBezTo>
                    <a:pt x="23994" y="33947"/>
                    <a:pt x="24973" y="33688"/>
                    <a:pt x="25895" y="33400"/>
                  </a:cubicBezTo>
                  <a:cubicBezTo>
                    <a:pt x="26154" y="33314"/>
                    <a:pt x="26442" y="33227"/>
                    <a:pt x="26673" y="33141"/>
                  </a:cubicBezTo>
                  <a:cubicBezTo>
                    <a:pt x="27652" y="32824"/>
                    <a:pt x="28631" y="32450"/>
                    <a:pt x="29524" y="32075"/>
                  </a:cubicBezTo>
                  <a:cubicBezTo>
                    <a:pt x="29755" y="31960"/>
                    <a:pt x="29956" y="31874"/>
                    <a:pt x="30187" y="31787"/>
                  </a:cubicBezTo>
                  <a:cubicBezTo>
                    <a:pt x="31541" y="31125"/>
                    <a:pt x="32779" y="30405"/>
                    <a:pt x="33845" y="29627"/>
                  </a:cubicBezTo>
                  <a:cubicBezTo>
                    <a:pt x="34190" y="29396"/>
                    <a:pt x="34450" y="29137"/>
                    <a:pt x="34709" y="28936"/>
                  </a:cubicBezTo>
                  <a:cubicBezTo>
                    <a:pt x="34853" y="28820"/>
                    <a:pt x="34997" y="28676"/>
                    <a:pt x="35112" y="28561"/>
                  </a:cubicBezTo>
                  <a:cubicBezTo>
                    <a:pt x="35515" y="28187"/>
                    <a:pt x="35804" y="27812"/>
                    <a:pt x="36005" y="27467"/>
                  </a:cubicBezTo>
                  <a:cubicBezTo>
                    <a:pt x="36264" y="27034"/>
                    <a:pt x="36408" y="26602"/>
                    <a:pt x="36495" y="26170"/>
                  </a:cubicBezTo>
                  <a:cubicBezTo>
                    <a:pt x="36581" y="25479"/>
                    <a:pt x="36495" y="24730"/>
                    <a:pt x="36380" y="23780"/>
                  </a:cubicBezTo>
                  <a:close/>
                  <a:moveTo>
                    <a:pt x="30964" y="42502"/>
                  </a:moveTo>
                  <a:cubicBezTo>
                    <a:pt x="31022" y="42502"/>
                    <a:pt x="31051" y="42560"/>
                    <a:pt x="31080" y="42618"/>
                  </a:cubicBezTo>
                  <a:lnTo>
                    <a:pt x="31108" y="42646"/>
                  </a:lnTo>
                  <a:cubicBezTo>
                    <a:pt x="31483" y="43194"/>
                    <a:pt x="32261" y="44605"/>
                    <a:pt x="31685" y="45786"/>
                  </a:cubicBezTo>
                  <a:cubicBezTo>
                    <a:pt x="31454" y="46247"/>
                    <a:pt x="30993" y="46650"/>
                    <a:pt x="30590" y="46996"/>
                  </a:cubicBezTo>
                  <a:cubicBezTo>
                    <a:pt x="28228" y="48926"/>
                    <a:pt x="24916" y="50135"/>
                    <a:pt x="21286" y="50423"/>
                  </a:cubicBezTo>
                  <a:cubicBezTo>
                    <a:pt x="20717" y="50472"/>
                    <a:pt x="20150" y="50496"/>
                    <a:pt x="19593" y="50496"/>
                  </a:cubicBezTo>
                  <a:cubicBezTo>
                    <a:pt x="16852" y="50496"/>
                    <a:pt x="14325" y="49916"/>
                    <a:pt x="12674" y="48839"/>
                  </a:cubicBezTo>
                  <a:cubicBezTo>
                    <a:pt x="12242" y="48551"/>
                    <a:pt x="11954" y="48177"/>
                    <a:pt x="11867" y="47629"/>
                  </a:cubicBezTo>
                  <a:cubicBezTo>
                    <a:pt x="11666" y="46794"/>
                    <a:pt x="11810" y="45786"/>
                    <a:pt x="12069" y="45239"/>
                  </a:cubicBezTo>
                  <a:cubicBezTo>
                    <a:pt x="12069" y="45210"/>
                    <a:pt x="12098" y="45210"/>
                    <a:pt x="12155" y="45210"/>
                  </a:cubicBezTo>
                  <a:cubicBezTo>
                    <a:pt x="12184" y="45210"/>
                    <a:pt x="12242" y="45239"/>
                    <a:pt x="12386" y="45296"/>
                  </a:cubicBezTo>
                  <a:lnTo>
                    <a:pt x="12501" y="45325"/>
                  </a:lnTo>
                  <a:cubicBezTo>
                    <a:pt x="14662" y="46067"/>
                    <a:pt x="16871" y="46435"/>
                    <a:pt x="19066" y="46435"/>
                  </a:cubicBezTo>
                  <a:cubicBezTo>
                    <a:pt x="22754" y="46435"/>
                    <a:pt x="26404" y="45396"/>
                    <a:pt x="29726" y="43338"/>
                  </a:cubicBezTo>
                  <a:cubicBezTo>
                    <a:pt x="30187" y="43050"/>
                    <a:pt x="30504" y="42848"/>
                    <a:pt x="30676" y="42704"/>
                  </a:cubicBezTo>
                  <a:cubicBezTo>
                    <a:pt x="30878" y="42589"/>
                    <a:pt x="30936" y="42502"/>
                    <a:pt x="30964" y="42502"/>
                  </a:cubicBezTo>
                  <a:close/>
                  <a:moveTo>
                    <a:pt x="18808" y="0"/>
                  </a:moveTo>
                  <a:cubicBezTo>
                    <a:pt x="18497" y="0"/>
                    <a:pt x="18180" y="33"/>
                    <a:pt x="17859" y="103"/>
                  </a:cubicBezTo>
                  <a:cubicBezTo>
                    <a:pt x="17196" y="247"/>
                    <a:pt x="16505" y="736"/>
                    <a:pt x="16620" y="1485"/>
                  </a:cubicBezTo>
                  <a:cubicBezTo>
                    <a:pt x="16649" y="1716"/>
                    <a:pt x="16562" y="1716"/>
                    <a:pt x="16390" y="1716"/>
                  </a:cubicBezTo>
                  <a:cubicBezTo>
                    <a:pt x="15324" y="1716"/>
                    <a:pt x="14546" y="2061"/>
                    <a:pt x="14172" y="2580"/>
                  </a:cubicBezTo>
                  <a:cubicBezTo>
                    <a:pt x="11666" y="3415"/>
                    <a:pt x="9016" y="5374"/>
                    <a:pt x="6740" y="8197"/>
                  </a:cubicBezTo>
                  <a:cubicBezTo>
                    <a:pt x="2880" y="12978"/>
                    <a:pt x="807" y="20323"/>
                    <a:pt x="2506" y="22944"/>
                  </a:cubicBezTo>
                  <a:cubicBezTo>
                    <a:pt x="2016" y="24356"/>
                    <a:pt x="1728" y="25738"/>
                    <a:pt x="1584" y="27034"/>
                  </a:cubicBezTo>
                  <a:lnTo>
                    <a:pt x="1584" y="27380"/>
                  </a:lnTo>
                  <a:cubicBezTo>
                    <a:pt x="1584" y="27639"/>
                    <a:pt x="1584" y="27899"/>
                    <a:pt x="1440" y="28129"/>
                  </a:cubicBezTo>
                  <a:cubicBezTo>
                    <a:pt x="576" y="29627"/>
                    <a:pt x="0" y="32421"/>
                    <a:pt x="1123" y="35445"/>
                  </a:cubicBezTo>
                  <a:cubicBezTo>
                    <a:pt x="1844" y="37433"/>
                    <a:pt x="3399" y="39276"/>
                    <a:pt x="4263" y="40169"/>
                  </a:cubicBezTo>
                  <a:cubicBezTo>
                    <a:pt x="6164" y="42214"/>
                    <a:pt x="8699" y="43914"/>
                    <a:pt x="11493" y="45037"/>
                  </a:cubicBezTo>
                  <a:cubicBezTo>
                    <a:pt x="11666" y="45095"/>
                    <a:pt x="11666" y="45095"/>
                    <a:pt x="11608" y="45325"/>
                  </a:cubicBezTo>
                  <a:lnTo>
                    <a:pt x="11608" y="45383"/>
                  </a:lnTo>
                  <a:cubicBezTo>
                    <a:pt x="11147" y="46765"/>
                    <a:pt x="11176" y="48522"/>
                    <a:pt x="12530" y="49358"/>
                  </a:cubicBezTo>
                  <a:cubicBezTo>
                    <a:pt x="14316" y="50395"/>
                    <a:pt x="16879" y="50971"/>
                    <a:pt x="19644" y="50971"/>
                  </a:cubicBezTo>
                  <a:cubicBezTo>
                    <a:pt x="23591" y="50971"/>
                    <a:pt x="27911" y="49819"/>
                    <a:pt x="30936" y="47313"/>
                  </a:cubicBezTo>
                  <a:cubicBezTo>
                    <a:pt x="31915" y="46477"/>
                    <a:pt x="32433" y="45815"/>
                    <a:pt x="32318" y="44634"/>
                  </a:cubicBezTo>
                  <a:cubicBezTo>
                    <a:pt x="32203" y="43654"/>
                    <a:pt x="31771" y="42934"/>
                    <a:pt x="31368" y="42358"/>
                  </a:cubicBezTo>
                  <a:cubicBezTo>
                    <a:pt x="31339" y="42329"/>
                    <a:pt x="31339" y="42329"/>
                    <a:pt x="31339" y="42301"/>
                  </a:cubicBezTo>
                  <a:cubicBezTo>
                    <a:pt x="31339" y="42272"/>
                    <a:pt x="31368" y="42214"/>
                    <a:pt x="31512" y="42128"/>
                  </a:cubicBezTo>
                  <a:cubicBezTo>
                    <a:pt x="35573" y="38988"/>
                    <a:pt x="38425" y="34264"/>
                    <a:pt x="38799" y="30059"/>
                  </a:cubicBezTo>
                  <a:cubicBezTo>
                    <a:pt x="38972" y="27351"/>
                    <a:pt x="38194" y="25047"/>
                    <a:pt x="36552" y="23204"/>
                  </a:cubicBezTo>
                  <a:cubicBezTo>
                    <a:pt x="36380" y="23031"/>
                    <a:pt x="36236" y="22627"/>
                    <a:pt x="35976" y="22109"/>
                  </a:cubicBezTo>
                  <a:cubicBezTo>
                    <a:pt x="35544" y="21101"/>
                    <a:pt x="34911" y="19574"/>
                    <a:pt x="33557" y="17788"/>
                  </a:cubicBezTo>
                  <a:cubicBezTo>
                    <a:pt x="33528" y="17356"/>
                    <a:pt x="33413" y="16924"/>
                    <a:pt x="33269" y="16492"/>
                  </a:cubicBezTo>
                  <a:cubicBezTo>
                    <a:pt x="32347" y="13497"/>
                    <a:pt x="30734" y="10645"/>
                    <a:pt x="28516" y="8312"/>
                  </a:cubicBezTo>
                  <a:cubicBezTo>
                    <a:pt x="28775" y="8197"/>
                    <a:pt x="29006" y="7995"/>
                    <a:pt x="29150" y="7649"/>
                  </a:cubicBezTo>
                  <a:cubicBezTo>
                    <a:pt x="29438" y="6987"/>
                    <a:pt x="28458" y="5892"/>
                    <a:pt x="27767" y="5547"/>
                  </a:cubicBezTo>
                  <a:cubicBezTo>
                    <a:pt x="27566" y="5431"/>
                    <a:pt x="27940" y="5431"/>
                    <a:pt x="28170" y="4769"/>
                  </a:cubicBezTo>
                  <a:cubicBezTo>
                    <a:pt x="28445" y="4027"/>
                    <a:pt x="27645" y="2918"/>
                    <a:pt x="25944" y="2918"/>
                  </a:cubicBezTo>
                  <a:cubicBezTo>
                    <a:pt x="25863" y="2918"/>
                    <a:pt x="25779" y="2920"/>
                    <a:pt x="25693" y="2925"/>
                  </a:cubicBezTo>
                  <a:cubicBezTo>
                    <a:pt x="25626" y="2925"/>
                    <a:pt x="25575" y="2932"/>
                    <a:pt x="25538" y="2932"/>
                  </a:cubicBezTo>
                  <a:cubicBezTo>
                    <a:pt x="25463" y="2932"/>
                    <a:pt x="25444" y="2906"/>
                    <a:pt x="25463" y="2753"/>
                  </a:cubicBezTo>
                  <a:cubicBezTo>
                    <a:pt x="25578" y="2032"/>
                    <a:pt x="24887" y="1572"/>
                    <a:pt x="24195" y="1485"/>
                  </a:cubicBezTo>
                  <a:cubicBezTo>
                    <a:pt x="24008" y="1464"/>
                    <a:pt x="23821" y="1453"/>
                    <a:pt x="23635" y="1453"/>
                  </a:cubicBezTo>
                  <a:cubicBezTo>
                    <a:pt x="23076" y="1453"/>
                    <a:pt x="22525" y="1550"/>
                    <a:pt x="22006" y="1744"/>
                  </a:cubicBezTo>
                  <a:cubicBezTo>
                    <a:pt x="21805" y="1197"/>
                    <a:pt x="21430" y="736"/>
                    <a:pt x="20883" y="477"/>
                  </a:cubicBezTo>
                  <a:cubicBezTo>
                    <a:pt x="20220" y="175"/>
                    <a:pt x="19528" y="0"/>
                    <a:pt x="188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1818;p53"/>
            <p:cNvSpPr/>
            <p:nvPr/>
          </p:nvSpPr>
          <p:spPr>
            <a:xfrm>
              <a:off x="1344205" y="4239460"/>
              <a:ext cx="152098" cy="103377"/>
            </a:xfrm>
            <a:custGeom>
              <a:avLst/>
              <a:gdLst/>
              <a:ahLst/>
              <a:cxnLst/>
              <a:rect l="l" t="t" r="r" b="b"/>
              <a:pathLst>
                <a:path w="4408" h="2996" extrusionOk="0">
                  <a:moveTo>
                    <a:pt x="3918" y="0"/>
                  </a:moveTo>
                  <a:cubicBezTo>
                    <a:pt x="3832" y="0"/>
                    <a:pt x="3745" y="115"/>
                    <a:pt x="3745" y="202"/>
                  </a:cubicBezTo>
                  <a:cubicBezTo>
                    <a:pt x="3889" y="1152"/>
                    <a:pt x="3486" y="2276"/>
                    <a:pt x="2478" y="2506"/>
                  </a:cubicBezTo>
                  <a:cubicBezTo>
                    <a:pt x="2342" y="2544"/>
                    <a:pt x="2215" y="2560"/>
                    <a:pt x="2096" y="2560"/>
                  </a:cubicBezTo>
                  <a:cubicBezTo>
                    <a:pt x="1759" y="2560"/>
                    <a:pt x="1489" y="2432"/>
                    <a:pt x="1297" y="2304"/>
                  </a:cubicBezTo>
                  <a:cubicBezTo>
                    <a:pt x="807" y="1988"/>
                    <a:pt x="462" y="1354"/>
                    <a:pt x="404" y="720"/>
                  </a:cubicBezTo>
                  <a:cubicBezTo>
                    <a:pt x="404" y="605"/>
                    <a:pt x="289" y="547"/>
                    <a:pt x="174" y="547"/>
                  </a:cubicBezTo>
                  <a:cubicBezTo>
                    <a:pt x="87" y="547"/>
                    <a:pt x="1" y="634"/>
                    <a:pt x="1" y="749"/>
                  </a:cubicBezTo>
                  <a:cubicBezTo>
                    <a:pt x="87" y="1498"/>
                    <a:pt x="519" y="2218"/>
                    <a:pt x="1095" y="2621"/>
                  </a:cubicBezTo>
                  <a:cubicBezTo>
                    <a:pt x="1412" y="2852"/>
                    <a:pt x="1758" y="2996"/>
                    <a:pt x="2161" y="2996"/>
                  </a:cubicBezTo>
                  <a:cubicBezTo>
                    <a:pt x="2305" y="2996"/>
                    <a:pt x="2449" y="2996"/>
                    <a:pt x="2622" y="2909"/>
                  </a:cubicBezTo>
                  <a:cubicBezTo>
                    <a:pt x="3889" y="2592"/>
                    <a:pt x="4408" y="1267"/>
                    <a:pt x="4206" y="144"/>
                  </a:cubicBezTo>
                  <a:cubicBezTo>
                    <a:pt x="4149" y="58"/>
                    <a:pt x="4033" y="0"/>
                    <a:pt x="39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1819;p53"/>
            <p:cNvSpPr/>
            <p:nvPr/>
          </p:nvSpPr>
          <p:spPr>
            <a:xfrm>
              <a:off x="1518594" y="4158131"/>
              <a:ext cx="114867" cy="96752"/>
            </a:xfrm>
            <a:custGeom>
              <a:avLst/>
              <a:gdLst/>
              <a:ahLst/>
              <a:cxnLst/>
              <a:rect l="l" t="t" r="r" b="b"/>
              <a:pathLst>
                <a:path w="3329" h="2804" extrusionOk="0">
                  <a:moveTo>
                    <a:pt x="2489" y="1"/>
                  </a:moveTo>
                  <a:cubicBezTo>
                    <a:pt x="2431" y="1"/>
                    <a:pt x="2371" y="31"/>
                    <a:pt x="2321" y="82"/>
                  </a:cubicBezTo>
                  <a:lnTo>
                    <a:pt x="1889" y="686"/>
                  </a:lnTo>
                  <a:cubicBezTo>
                    <a:pt x="1802" y="629"/>
                    <a:pt x="1658" y="600"/>
                    <a:pt x="1457" y="542"/>
                  </a:cubicBezTo>
                  <a:cubicBezTo>
                    <a:pt x="1435" y="541"/>
                    <a:pt x="1413" y="541"/>
                    <a:pt x="1392" y="541"/>
                  </a:cubicBezTo>
                  <a:cubicBezTo>
                    <a:pt x="891" y="541"/>
                    <a:pt x="354" y="858"/>
                    <a:pt x="160" y="1493"/>
                  </a:cubicBezTo>
                  <a:cubicBezTo>
                    <a:pt x="0" y="2273"/>
                    <a:pt x="605" y="2803"/>
                    <a:pt x="1259" y="2803"/>
                  </a:cubicBezTo>
                  <a:cubicBezTo>
                    <a:pt x="1547" y="2803"/>
                    <a:pt x="1844" y="2701"/>
                    <a:pt x="2090" y="2472"/>
                  </a:cubicBezTo>
                  <a:cubicBezTo>
                    <a:pt x="2321" y="2213"/>
                    <a:pt x="2436" y="1839"/>
                    <a:pt x="2407" y="1493"/>
                  </a:cubicBezTo>
                  <a:lnTo>
                    <a:pt x="3185" y="1176"/>
                  </a:lnTo>
                  <a:cubicBezTo>
                    <a:pt x="3300" y="1118"/>
                    <a:pt x="3329" y="974"/>
                    <a:pt x="3300" y="917"/>
                  </a:cubicBezTo>
                  <a:cubicBezTo>
                    <a:pt x="3278" y="829"/>
                    <a:pt x="3206" y="791"/>
                    <a:pt x="3121" y="791"/>
                  </a:cubicBezTo>
                  <a:cubicBezTo>
                    <a:pt x="3095" y="791"/>
                    <a:pt x="3068" y="795"/>
                    <a:pt x="3041" y="802"/>
                  </a:cubicBezTo>
                  <a:lnTo>
                    <a:pt x="2292" y="1118"/>
                  </a:lnTo>
                  <a:cubicBezTo>
                    <a:pt x="2263" y="1090"/>
                    <a:pt x="2234" y="1003"/>
                    <a:pt x="2177" y="974"/>
                  </a:cubicBezTo>
                  <a:lnTo>
                    <a:pt x="2666" y="341"/>
                  </a:lnTo>
                  <a:cubicBezTo>
                    <a:pt x="2724" y="226"/>
                    <a:pt x="2695" y="110"/>
                    <a:pt x="2609" y="53"/>
                  </a:cubicBezTo>
                  <a:cubicBezTo>
                    <a:pt x="2573" y="17"/>
                    <a:pt x="2531" y="1"/>
                    <a:pt x="24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1820;p53"/>
            <p:cNvSpPr/>
            <p:nvPr/>
          </p:nvSpPr>
          <p:spPr>
            <a:xfrm>
              <a:off x="1190175" y="4215548"/>
              <a:ext cx="126357" cy="83916"/>
            </a:xfrm>
            <a:custGeom>
              <a:avLst/>
              <a:gdLst/>
              <a:ahLst/>
              <a:cxnLst/>
              <a:rect l="l" t="t" r="r" b="b"/>
              <a:pathLst>
                <a:path w="3662" h="2432" extrusionOk="0">
                  <a:moveTo>
                    <a:pt x="633" y="1"/>
                  </a:moveTo>
                  <a:cubicBezTo>
                    <a:pt x="568" y="1"/>
                    <a:pt x="488" y="32"/>
                    <a:pt x="432" y="88"/>
                  </a:cubicBezTo>
                  <a:cubicBezTo>
                    <a:pt x="375" y="146"/>
                    <a:pt x="404" y="290"/>
                    <a:pt x="461" y="376"/>
                  </a:cubicBezTo>
                  <a:lnTo>
                    <a:pt x="1095" y="866"/>
                  </a:lnTo>
                  <a:cubicBezTo>
                    <a:pt x="1037" y="895"/>
                    <a:pt x="1037" y="981"/>
                    <a:pt x="1037" y="1039"/>
                  </a:cubicBezTo>
                  <a:lnTo>
                    <a:pt x="231" y="952"/>
                  </a:lnTo>
                  <a:cubicBezTo>
                    <a:pt x="115" y="952"/>
                    <a:pt x="0" y="1010"/>
                    <a:pt x="0" y="1125"/>
                  </a:cubicBezTo>
                  <a:cubicBezTo>
                    <a:pt x="0" y="1240"/>
                    <a:pt x="87" y="1327"/>
                    <a:pt x="173" y="1327"/>
                  </a:cubicBezTo>
                  <a:lnTo>
                    <a:pt x="1037" y="1442"/>
                  </a:lnTo>
                  <a:cubicBezTo>
                    <a:pt x="1095" y="1759"/>
                    <a:pt x="1296" y="2104"/>
                    <a:pt x="1613" y="2277"/>
                  </a:cubicBezTo>
                  <a:cubicBezTo>
                    <a:pt x="1804" y="2384"/>
                    <a:pt x="2003" y="2432"/>
                    <a:pt x="2194" y="2432"/>
                  </a:cubicBezTo>
                  <a:cubicBezTo>
                    <a:pt x="2986" y="2432"/>
                    <a:pt x="3661" y="1620"/>
                    <a:pt x="3198" y="808"/>
                  </a:cubicBezTo>
                  <a:cubicBezTo>
                    <a:pt x="2916" y="396"/>
                    <a:pt x="2471" y="197"/>
                    <a:pt x="2059" y="197"/>
                  </a:cubicBezTo>
                  <a:cubicBezTo>
                    <a:pt x="1924" y="197"/>
                    <a:pt x="1792" y="218"/>
                    <a:pt x="1671" y="261"/>
                  </a:cubicBezTo>
                  <a:cubicBezTo>
                    <a:pt x="1527" y="319"/>
                    <a:pt x="1412" y="405"/>
                    <a:pt x="1296" y="520"/>
                  </a:cubicBezTo>
                  <a:lnTo>
                    <a:pt x="720" y="31"/>
                  </a:lnTo>
                  <a:cubicBezTo>
                    <a:pt x="700" y="10"/>
                    <a:pt x="669" y="1"/>
                    <a:pt x="6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1821;p53"/>
            <p:cNvSpPr/>
            <p:nvPr/>
          </p:nvSpPr>
          <p:spPr>
            <a:xfrm>
              <a:off x="1185206" y="2966443"/>
              <a:ext cx="237567" cy="185706"/>
            </a:xfrm>
            <a:custGeom>
              <a:avLst/>
              <a:gdLst/>
              <a:ahLst/>
              <a:cxnLst/>
              <a:rect l="l" t="t" r="r" b="b"/>
              <a:pathLst>
                <a:path w="6885" h="5382" extrusionOk="0">
                  <a:moveTo>
                    <a:pt x="6661" y="1"/>
                  </a:moveTo>
                  <a:cubicBezTo>
                    <a:pt x="6635" y="1"/>
                    <a:pt x="6612" y="8"/>
                    <a:pt x="6596" y="24"/>
                  </a:cubicBezTo>
                  <a:cubicBezTo>
                    <a:pt x="5905" y="341"/>
                    <a:pt x="5271" y="686"/>
                    <a:pt x="4638" y="1090"/>
                  </a:cubicBezTo>
                  <a:cubicBezTo>
                    <a:pt x="4609" y="1090"/>
                    <a:pt x="4609" y="1118"/>
                    <a:pt x="4580" y="1118"/>
                  </a:cubicBezTo>
                  <a:cubicBezTo>
                    <a:pt x="4551" y="1118"/>
                    <a:pt x="4551" y="1176"/>
                    <a:pt x="4494" y="1176"/>
                  </a:cubicBezTo>
                  <a:cubicBezTo>
                    <a:pt x="4436" y="1205"/>
                    <a:pt x="4321" y="1291"/>
                    <a:pt x="4263" y="1349"/>
                  </a:cubicBezTo>
                  <a:cubicBezTo>
                    <a:pt x="4206" y="1349"/>
                    <a:pt x="4206" y="1378"/>
                    <a:pt x="4177" y="1378"/>
                  </a:cubicBezTo>
                  <a:cubicBezTo>
                    <a:pt x="4148" y="1378"/>
                    <a:pt x="4148" y="1435"/>
                    <a:pt x="4119" y="1435"/>
                  </a:cubicBezTo>
                  <a:cubicBezTo>
                    <a:pt x="2621" y="2443"/>
                    <a:pt x="1268" y="3682"/>
                    <a:pt x="144" y="5093"/>
                  </a:cubicBezTo>
                  <a:cubicBezTo>
                    <a:pt x="0" y="5122"/>
                    <a:pt x="29" y="5266"/>
                    <a:pt x="115" y="5353"/>
                  </a:cubicBezTo>
                  <a:cubicBezTo>
                    <a:pt x="144" y="5381"/>
                    <a:pt x="173" y="5381"/>
                    <a:pt x="259" y="5381"/>
                  </a:cubicBezTo>
                  <a:cubicBezTo>
                    <a:pt x="317" y="5381"/>
                    <a:pt x="375" y="5353"/>
                    <a:pt x="403" y="5324"/>
                  </a:cubicBezTo>
                  <a:cubicBezTo>
                    <a:pt x="1584" y="3826"/>
                    <a:pt x="3025" y="2530"/>
                    <a:pt x="4638" y="1493"/>
                  </a:cubicBezTo>
                  <a:cubicBezTo>
                    <a:pt x="4695" y="1493"/>
                    <a:pt x="4695" y="1464"/>
                    <a:pt x="4724" y="1464"/>
                  </a:cubicBezTo>
                  <a:cubicBezTo>
                    <a:pt x="4753" y="1464"/>
                    <a:pt x="4753" y="1406"/>
                    <a:pt x="4782" y="1406"/>
                  </a:cubicBezTo>
                  <a:cubicBezTo>
                    <a:pt x="4868" y="1349"/>
                    <a:pt x="4983" y="1320"/>
                    <a:pt x="5041" y="1291"/>
                  </a:cubicBezTo>
                  <a:cubicBezTo>
                    <a:pt x="5070" y="1291"/>
                    <a:pt x="5070" y="1234"/>
                    <a:pt x="5127" y="1234"/>
                  </a:cubicBezTo>
                  <a:cubicBezTo>
                    <a:pt x="5156" y="1234"/>
                    <a:pt x="5156" y="1205"/>
                    <a:pt x="5185" y="1205"/>
                  </a:cubicBezTo>
                  <a:cubicBezTo>
                    <a:pt x="5703" y="917"/>
                    <a:pt x="6193" y="629"/>
                    <a:pt x="6740" y="369"/>
                  </a:cubicBezTo>
                  <a:cubicBezTo>
                    <a:pt x="6856" y="341"/>
                    <a:pt x="6884" y="197"/>
                    <a:pt x="6856" y="110"/>
                  </a:cubicBezTo>
                  <a:cubicBezTo>
                    <a:pt x="6814" y="48"/>
                    <a:pt x="6728" y="1"/>
                    <a:pt x="66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1822;p53"/>
            <p:cNvSpPr/>
            <p:nvPr/>
          </p:nvSpPr>
          <p:spPr>
            <a:xfrm>
              <a:off x="1085797" y="3251011"/>
              <a:ext cx="85503" cy="79051"/>
            </a:xfrm>
            <a:custGeom>
              <a:avLst/>
              <a:gdLst/>
              <a:ahLst/>
              <a:cxnLst/>
              <a:rect l="l" t="t" r="r" b="b"/>
              <a:pathLst>
                <a:path w="2478" h="2291" extrusionOk="0">
                  <a:moveTo>
                    <a:pt x="1248" y="413"/>
                  </a:moveTo>
                  <a:cubicBezTo>
                    <a:pt x="1502" y="413"/>
                    <a:pt x="1832" y="519"/>
                    <a:pt x="1960" y="850"/>
                  </a:cubicBezTo>
                  <a:cubicBezTo>
                    <a:pt x="2046" y="1109"/>
                    <a:pt x="1988" y="1397"/>
                    <a:pt x="1758" y="1599"/>
                  </a:cubicBezTo>
                  <a:cubicBezTo>
                    <a:pt x="1621" y="1736"/>
                    <a:pt x="1411" y="1855"/>
                    <a:pt x="1172" y="1855"/>
                  </a:cubicBezTo>
                  <a:cubicBezTo>
                    <a:pt x="1110" y="1855"/>
                    <a:pt x="1045" y="1847"/>
                    <a:pt x="980" y="1829"/>
                  </a:cubicBezTo>
                  <a:cubicBezTo>
                    <a:pt x="663" y="1743"/>
                    <a:pt x="433" y="1397"/>
                    <a:pt x="462" y="1023"/>
                  </a:cubicBezTo>
                  <a:cubicBezTo>
                    <a:pt x="548" y="620"/>
                    <a:pt x="865" y="447"/>
                    <a:pt x="1153" y="418"/>
                  </a:cubicBezTo>
                  <a:cubicBezTo>
                    <a:pt x="1183" y="415"/>
                    <a:pt x="1215" y="413"/>
                    <a:pt x="1248" y="413"/>
                  </a:cubicBezTo>
                  <a:close/>
                  <a:moveTo>
                    <a:pt x="1304" y="1"/>
                  </a:moveTo>
                  <a:cubicBezTo>
                    <a:pt x="1245" y="1"/>
                    <a:pt x="1185" y="5"/>
                    <a:pt x="1124" y="15"/>
                  </a:cubicBezTo>
                  <a:cubicBezTo>
                    <a:pt x="865" y="44"/>
                    <a:pt x="606" y="159"/>
                    <a:pt x="433" y="332"/>
                  </a:cubicBezTo>
                  <a:cubicBezTo>
                    <a:pt x="231" y="476"/>
                    <a:pt x="116" y="706"/>
                    <a:pt x="87" y="994"/>
                  </a:cubicBezTo>
                  <a:cubicBezTo>
                    <a:pt x="1" y="1541"/>
                    <a:pt x="318" y="2117"/>
                    <a:pt x="865" y="2261"/>
                  </a:cubicBezTo>
                  <a:cubicBezTo>
                    <a:pt x="980" y="2290"/>
                    <a:pt x="1095" y="2290"/>
                    <a:pt x="1239" y="2290"/>
                  </a:cubicBezTo>
                  <a:cubicBezTo>
                    <a:pt x="1556" y="2290"/>
                    <a:pt x="1873" y="2146"/>
                    <a:pt x="2104" y="1887"/>
                  </a:cubicBezTo>
                  <a:cubicBezTo>
                    <a:pt x="2420" y="1570"/>
                    <a:pt x="2478" y="1109"/>
                    <a:pt x="2334" y="706"/>
                  </a:cubicBezTo>
                  <a:cubicBezTo>
                    <a:pt x="2180" y="296"/>
                    <a:pt x="1776" y="1"/>
                    <a:pt x="13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1823;p53"/>
            <p:cNvSpPr/>
            <p:nvPr/>
          </p:nvSpPr>
          <p:spPr>
            <a:xfrm>
              <a:off x="982454" y="3629918"/>
              <a:ext cx="84503" cy="78809"/>
            </a:xfrm>
            <a:custGeom>
              <a:avLst/>
              <a:gdLst/>
              <a:ahLst/>
              <a:cxnLst/>
              <a:rect l="l" t="t" r="r" b="b"/>
              <a:pathLst>
                <a:path w="2449" h="2284" extrusionOk="0">
                  <a:moveTo>
                    <a:pt x="1232" y="407"/>
                  </a:moveTo>
                  <a:cubicBezTo>
                    <a:pt x="1488" y="407"/>
                    <a:pt x="1829" y="531"/>
                    <a:pt x="1959" y="843"/>
                  </a:cubicBezTo>
                  <a:cubicBezTo>
                    <a:pt x="2045" y="1131"/>
                    <a:pt x="1988" y="1420"/>
                    <a:pt x="1786" y="1650"/>
                  </a:cubicBezTo>
                  <a:cubicBezTo>
                    <a:pt x="1635" y="1780"/>
                    <a:pt x="1435" y="1893"/>
                    <a:pt x="1211" y="1893"/>
                  </a:cubicBezTo>
                  <a:cubicBezTo>
                    <a:pt x="1136" y="1893"/>
                    <a:pt x="1059" y="1880"/>
                    <a:pt x="980" y="1852"/>
                  </a:cubicBezTo>
                  <a:cubicBezTo>
                    <a:pt x="663" y="1736"/>
                    <a:pt x="432" y="1391"/>
                    <a:pt x="461" y="1016"/>
                  </a:cubicBezTo>
                  <a:cubicBezTo>
                    <a:pt x="547" y="642"/>
                    <a:pt x="864" y="440"/>
                    <a:pt x="1152" y="411"/>
                  </a:cubicBezTo>
                  <a:cubicBezTo>
                    <a:pt x="1178" y="409"/>
                    <a:pt x="1204" y="407"/>
                    <a:pt x="1232" y="407"/>
                  </a:cubicBezTo>
                  <a:close/>
                  <a:moveTo>
                    <a:pt x="1261" y="1"/>
                  </a:moveTo>
                  <a:cubicBezTo>
                    <a:pt x="1216" y="1"/>
                    <a:pt x="1170" y="3"/>
                    <a:pt x="1124" y="8"/>
                  </a:cubicBezTo>
                  <a:cubicBezTo>
                    <a:pt x="864" y="66"/>
                    <a:pt x="605" y="152"/>
                    <a:pt x="432" y="354"/>
                  </a:cubicBezTo>
                  <a:cubicBezTo>
                    <a:pt x="259" y="527"/>
                    <a:pt x="115" y="728"/>
                    <a:pt x="87" y="987"/>
                  </a:cubicBezTo>
                  <a:cubicBezTo>
                    <a:pt x="0" y="1535"/>
                    <a:pt x="346" y="2111"/>
                    <a:pt x="864" y="2255"/>
                  </a:cubicBezTo>
                  <a:cubicBezTo>
                    <a:pt x="980" y="2284"/>
                    <a:pt x="1095" y="2284"/>
                    <a:pt x="1210" y="2284"/>
                  </a:cubicBezTo>
                  <a:cubicBezTo>
                    <a:pt x="1527" y="2284"/>
                    <a:pt x="1844" y="2140"/>
                    <a:pt x="2074" y="1880"/>
                  </a:cubicBezTo>
                  <a:cubicBezTo>
                    <a:pt x="2391" y="1564"/>
                    <a:pt x="2449" y="1103"/>
                    <a:pt x="2305" y="699"/>
                  </a:cubicBezTo>
                  <a:cubicBezTo>
                    <a:pt x="2146" y="278"/>
                    <a:pt x="1747" y="1"/>
                    <a:pt x="12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1824;p53"/>
            <p:cNvSpPr/>
            <p:nvPr/>
          </p:nvSpPr>
          <p:spPr>
            <a:xfrm>
              <a:off x="1300487" y="3230101"/>
              <a:ext cx="84503" cy="79085"/>
            </a:xfrm>
            <a:custGeom>
              <a:avLst/>
              <a:gdLst/>
              <a:ahLst/>
              <a:cxnLst/>
              <a:rect l="l" t="t" r="r" b="b"/>
              <a:pathLst>
                <a:path w="2449" h="2292" extrusionOk="0">
                  <a:moveTo>
                    <a:pt x="1297" y="448"/>
                  </a:moveTo>
                  <a:cubicBezTo>
                    <a:pt x="1556" y="448"/>
                    <a:pt x="1873" y="563"/>
                    <a:pt x="1988" y="909"/>
                  </a:cubicBezTo>
                  <a:cubicBezTo>
                    <a:pt x="2103" y="1168"/>
                    <a:pt x="2017" y="1456"/>
                    <a:pt x="1815" y="1658"/>
                  </a:cubicBezTo>
                  <a:cubicBezTo>
                    <a:pt x="1685" y="1810"/>
                    <a:pt x="1489" y="1929"/>
                    <a:pt x="1252" y="1929"/>
                  </a:cubicBezTo>
                  <a:cubicBezTo>
                    <a:pt x="1175" y="1929"/>
                    <a:pt x="1094" y="1916"/>
                    <a:pt x="1009" y="1888"/>
                  </a:cubicBezTo>
                  <a:cubicBezTo>
                    <a:pt x="721" y="1773"/>
                    <a:pt x="519" y="1485"/>
                    <a:pt x="519" y="1168"/>
                  </a:cubicBezTo>
                  <a:cubicBezTo>
                    <a:pt x="490" y="1139"/>
                    <a:pt x="490" y="1082"/>
                    <a:pt x="519" y="1053"/>
                  </a:cubicBezTo>
                  <a:cubicBezTo>
                    <a:pt x="577" y="650"/>
                    <a:pt x="922" y="477"/>
                    <a:pt x="1210" y="448"/>
                  </a:cubicBezTo>
                  <a:close/>
                  <a:moveTo>
                    <a:pt x="1307" y="1"/>
                  </a:moveTo>
                  <a:cubicBezTo>
                    <a:pt x="1246" y="1"/>
                    <a:pt x="1185" y="6"/>
                    <a:pt x="1124" y="16"/>
                  </a:cubicBezTo>
                  <a:cubicBezTo>
                    <a:pt x="836" y="45"/>
                    <a:pt x="634" y="160"/>
                    <a:pt x="433" y="333"/>
                  </a:cubicBezTo>
                  <a:cubicBezTo>
                    <a:pt x="260" y="506"/>
                    <a:pt x="145" y="736"/>
                    <a:pt x="87" y="995"/>
                  </a:cubicBezTo>
                  <a:cubicBezTo>
                    <a:pt x="1" y="1514"/>
                    <a:pt x="375" y="2090"/>
                    <a:pt x="865" y="2234"/>
                  </a:cubicBezTo>
                  <a:cubicBezTo>
                    <a:pt x="980" y="2291"/>
                    <a:pt x="1095" y="2291"/>
                    <a:pt x="1210" y="2291"/>
                  </a:cubicBezTo>
                  <a:cubicBezTo>
                    <a:pt x="1527" y="2291"/>
                    <a:pt x="1844" y="2147"/>
                    <a:pt x="2074" y="1888"/>
                  </a:cubicBezTo>
                  <a:cubicBezTo>
                    <a:pt x="2391" y="1571"/>
                    <a:pt x="2449" y="1082"/>
                    <a:pt x="2305" y="707"/>
                  </a:cubicBezTo>
                  <a:cubicBezTo>
                    <a:pt x="2153" y="276"/>
                    <a:pt x="1754" y="1"/>
                    <a:pt x="13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1825;p53"/>
            <p:cNvSpPr/>
            <p:nvPr/>
          </p:nvSpPr>
          <p:spPr>
            <a:xfrm>
              <a:off x="1617555" y="3271128"/>
              <a:ext cx="85503" cy="78809"/>
            </a:xfrm>
            <a:custGeom>
              <a:avLst/>
              <a:gdLst/>
              <a:ahLst/>
              <a:cxnLst/>
              <a:rect l="l" t="t" r="r" b="b"/>
              <a:pathLst>
                <a:path w="2478" h="2284" extrusionOk="0">
                  <a:moveTo>
                    <a:pt x="1260" y="436"/>
                  </a:moveTo>
                  <a:cubicBezTo>
                    <a:pt x="1516" y="436"/>
                    <a:pt x="1857" y="560"/>
                    <a:pt x="1987" y="872"/>
                  </a:cubicBezTo>
                  <a:cubicBezTo>
                    <a:pt x="2103" y="1131"/>
                    <a:pt x="2016" y="1419"/>
                    <a:pt x="1815" y="1621"/>
                  </a:cubicBezTo>
                  <a:cubicBezTo>
                    <a:pt x="1663" y="1773"/>
                    <a:pt x="1461" y="1892"/>
                    <a:pt x="1236" y="1892"/>
                  </a:cubicBezTo>
                  <a:cubicBezTo>
                    <a:pt x="1162" y="1892"/>
                    <a:pt x="1086" y="1880"/>
                    <a:pt x="1008" y="1851"/>
                  </a:cubicBezTo>
                  <a:cubicBezTo>
                    <a:pt x="663" y="1765"/>
                    <a:pt x="432" y="1390"/>
                    <a:pt x="518" y="1045"/>
                  </a:cubicBezTo>
                  <a:cubicBezTo>
                    <a:pt x="576" y="670"/>
                    <a:pt x="893" y="469"/>
                    <a:pt x="1181" y="440"/>
                  </a:cubicBezTo>
                  <a:cubicBezTo>
                    <a:pt x="1206" y="437"/>
                    <a:pt x="1233" y="436"/>
                    <a:pt x="1260" y="436"/>
                  </a:cubicBezTo>
                  <a:close/>
                  <a:moveTo>
                    <a:pt x="1262" y="1"/>
                  </a:moveTo>
                  <a:cubicBezTo>
                    <a:pt x="1216" y="1"/>
                    <a:pt x="1170" y="3"/>
                    <a:pt x="1123" y="8"/>
                  </a:cubicBezTo>
                  <a:cubicBezTo>
                    <a:pt x="864" y="37"/>
                    <a:pt x="605" y="152"/>
                    <a:pt x="432" y="325"/>
                  </a:cubicBezTo>
                  <a:cubicBezTo>
                    <a:pt x="259" y="526"/>
                    <a:pt x="115" y="728"/>
                    <a:pt x="86" y="987"/>
                  </a:cubicBezTo>
                  <a:cubicBezTo>
                    <a:pt x="0" y="1534"/>
                    <a:pt x="374" y="2111"/>
                    <a:pt x="864" y="2255"/>
                  </a:cubicBezTo>
                  <a:cubicBezTo>
                    <a:pt x="979" y="2283"/>
                    <a:pt x="1095" y="2283"/>
                    <a:pt x="1239" y="2283"/>
                  </a:cubicBezTo>
                  <a:cubicBezTo>
                    <a:pt x="1555" y="2283"/>
                    <a:pt x="1872" y="2139"/>
                    <a:pt x="2103" y="1880"/>
                  </a:cubicBezTo>
                  <a:cubicBezTo>
                    <a:pt x="2420" y="1563"/>
                    <a:pt x="2477" y="1102"/>
                    <a:pt x="2333" y="699"/>
                  </a:cubicBezTo>
                  <a:cubicBezTo>
                    <a:pt x="2175" y="278"/>
                    <a:pt x="1752" y="1"/>
                    <a:pt x="12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1826;p53"/>
            <p:cNvSpPr/>
            <p:nvPr/>
          </p:nvSpPr>
          <p:spPr>
            <a:xfrm>
              <a:off x="1458521" y="3254186"/>
              <a:ext cx="70597" cy="64938"/>
            </a:xfrm>
            <a:custGeom>
              <a:avLst/>
              <a:gdLst/>
              <a:ahLst/>
              <a:cxnLst/>
              <a:rect l="l" t="t" r="r" b="b"/>
              <a:pathLst>
                <a:path w="2046" h="1882" extrusionOk="0">
                  <a:moveTo>
                    <a:pt x="1037" y="441"/>
                  </a:moveTo>
                  <a:cubicBezTo>
                    <a:pt x="1239" y="441"/>
                    <a:pt x="1441" y="499"/>
                    <a:pt x="1556" y="758"/>
                  </a:cubicBezTo>
                  <a:cubicBezTo>
                    <a:pt x="1613" y="931"/>
                    <a:pt x="1585" y="1161"/>
                    <a:pt x="1441" y="1305"/>
                  </a:cubicBezTo>
                  <a:cubicBezTo>
                    <a:pt x="1350" y="1419"/>
                    <a:pt x="1206" y="1496"/>
                    <a:pt x="1023" y="1496"/>
                  </a:cubicBezTo>
                  <a:cubicBezTo>
                    <a:pt x="973" y="1496"/>
                    <a:pt x="920" y="1490"/>
                    <a:pt x="864" y="1478"/>
                  </a:cubicBezTo>
                  <a:cubicBezTo>
                    <a:pt x="663" y="1392"/>
                    <a:pt x="519" y="1190"/>
                    <a:pt x="519" y="960"/>
                  </a:cubicBezTo>
                  <a:cubicBezTo>
                    <a:pt x="461" y="931"/>
                    <a:pt x="461" y="902"/>
                    <a:pt x="461" y="873"/>
                  </a:cubicBezTo>
                  <a:cubicBezTo>
                    <a:pt x="519" y="585"/>
                    <a:pt x="749" y="441"/>
                    <a:pt x="980" y="441"/>
                  </a:cubicBezTo>
                  <a:close/>
                  <a:moveTo>
                    <a:pt x="1110" y="0"/>
                  </a:moveTo>
                  <a:cubicBezTo>
                    <a:pt x="1067" y="0"/>
                    <a:pt x="1024" y="3"/>
                    <a:pt x="980" y="9"/>
                  </a:cubicBezTo>
                  <a:cubicBezTo>
                    <a:pt x="548" y="38"/>
                    <a:pt x="173" y="355"/>
                    <a:pt x="116" y="787"/>
                  </a:cubicBezTo>
                  <a:cubicBezTo>
                    <a:pt x="0" y="1248"/>
                    <a:pt x="288" y="1680"/>
                    <a:pt x="720" y="1824"/>
                  </a:cubicBezTo>
                  <a:cubicBezTo>
                    <a:pt x="836" y="1881"/>
                    <a:pt x="893" y="1881"/>
                    <a:pt x="1009" y="1881"/>
                  </a:cubicBezTo>
                  <a:cubicBezTo>
                    <a:pt x="1268" y="1881"/>
                    <a:pt x="1527" y="1766"/>
                    <a:pt x="1729" y="1536"/>
                  </a:cubicBezTo>
                  <a:cubicBezTo>
                    <a:pt x="1988" y="1248"/>
                    <a:pt x="2045" y="902"/>
                    <a:pt x="1959" y="585"/>
                  </a:cubicBezTo>
                  <a:cubicBezTo>
                    <a:pt x="1804" y="223"/>
                    <a:pt x="1486" y="0"/>
                    <a:pt x="11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1827;p53"/>
            <p:cNvSpPr/>
            <p:nvPr/>
          </p:nvSpPr>
          <p:spPr>
            <a:xfrm>
              <a:off x="1210050" y="3360739"/>
              <a:ext cx="70597" cy="64731"/>
            </a:xfrm>
            <a:custGeom>
              <a:avLst/>
              <a:gdLst/>
              <a:ahLst/>
              <a:cxnLst/>
              <a:rect l="l" t="t" r="r" b="b"/>
              <a:pathLst>
                <a:path w="2046" h="1876" extrusionOk="0">
                  <a:moveTo>
                    <a:pt x="1037" y="435"/>
                  </a:moveTo>
                  <a:cubicBezTo>
                    <a:pt x="1239" y="435"/>
                    <a:pt x="1441" y="522"/>
                    <a:pt x="1556" y="752"/>
                  </a:cubicBezTo>
                  <a:cubicBezTo>
                    <a:pt x="1613" y="954"/>
                    <a:pt x="1585" y="1155"/>
                    <a:pt x="1441" y="1299"/>
                  </a:cubicBezTo>
                  <a:cubicBezTo>
                    <a:pt x="1353" y="1409"/>
                    <a:pt x="1215" y="1502"/>
                    <a:pt x="1040" y="1502"/>
                  </a:cubicBezTo>
                  <a:cubicBezTo>
                    <a:pt x="985" y="1502"/>
                    <a:pt x="926" y="1493"/>
                    <a:pt x="864" y="1472"/>
                  </a:cubicBezTo>
                  <a:cubicBezTo>
                    <a:pt x="663" y="1415"/>
                    <a:pt x="519" y="1184"/>
                    <a:pt x="519" y="983"/>
                  </a:cubicBezTo>
                  <a:cubicBezTo>
                    <a:pt x="461" y="896"/>
                    <a:pt x="461" y="867"/>
                    <a:pt x="461" y="867"/>
                  </a:cubicBezTo>
                  <a:cubicBezTo>
                    <a:pt x="519" y="579"/>
                    <a:pt x="749" y="435"/>
                    <a:pt x="980" y="435"/>
                  </a:cubicBezTo>
                  <a:close/>
                  <a:moveTo>
                    <a:pt x="1060" y="1"/>
                  </a:moveTo>
                  <a:cubicBezTo>
                    <a:pt x="1034" y="1"/>
                    <a:pt x="1007" y="1"/>
                    <a:pt x="980" y="3"/>
                  </a:cubicBezTo>
                  <a:cubicBezTo>
                    <a:pt x="548" y="32"/>
                    <a:pt x="173" y="378"/>
                    <a:pt x="116" y="810"/>
                  </a:cubicBezTo>
                  <a:cubicBezTo>
                    <a:pt x="0" y="1242"/>
                    <a:pt x="288" y="1703"/>
                    <a:pt x="720" y="1847"/>
                  </a:cubicBezTo>
                  <a:cubicBezTo>
                    <a:pt x="836" y="1875"/>
                    <a:pt x="893" y="1875"/>
                    <a:pt x="1008" y="1875"/>
                  </a:cubicBezTo>
                  <a:cubicBezTo>
                    <a:pt x="1268" y="1875"/>
                    <a:pt x="1527" y="1760"/>
                    <a:pt x="1729" y="1559"/>
                  </a:cubicBezTo>
                  <a:cubicBezTo>
                    <a:pt x="1988" y="1271"/>
                    <a:pt x="2045" y="896"/>
                    <a:pt x="1959" y="579"/>
                  </a:cubicBezTo>
                  <a:cubicBezTo>
                    <a:pt x="1797" y="201"/>
                    <a:pt x="1458" y="1"/>
                    <a:pt x="10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1828;p53"/>
            <p:cNvSpPr/>
            <p:nvPr/>
          </p:nvSpPr>
          <p:spPr>
            <a:xfrm>
              <a:off x="1504733" y="3534295"/>
              <a:ext cx="69597" cy="64697"/>
            </a:xfrm>
            <a:custGeom>
              <a:avLst/>
              <a:gdLst/>
              <a:ahLst/>
              <a:cxnLst/>
              <a:rect l="l" t="t" r="r" b="b"/>
              <a:pathLst>
                <a:path w="2017" h="1875" extrusionOk="0">
                  <a:moveTo>
                    <a:pt x="1037" y="435"/>
                  </a:moveTo>
                  <a:cubicBezTo>
                    <a:pt x="1239" y="435"/>
                    <a:pt x="1441" y="521"/>
                    <a:pt x="1556" y="780"/>
                  </a:cubicBezTo>
                  <a:cubicBezTo>
                    <a:pt x="1614" y="953"/>
                    <a:pt x="1585" y="1155"/>
                    <a:pt x="1441" y="1299"/>
                  </a:cubicBezTo>
                  <a:cubicBezTo>
                    <a:pt x="1346" y="1417"/>
                    <a:pt x="1194" y="1516"/>
                    <a:pt x="999" y="1516"/>
                  </a:cubicBezTo>
                  <a:cubicBezTo>
                    <a:pt x="956" y="1516"/>
                    <a:pt x="911" y="1511"/>
                    <a:pt x="865" y="1501"/>
                  </a:cubicBezTo>
                  <a:cubicBezTo>
                    <a:pt x="663" y="1414"/>
                    <a:pt x="519" y="1213"/>
                    <a:pt x="519" y="982"/>
                  </a:cubicBezTo>
                  <a:cubicBezTo>
                    <a:pt x="433" y="924"/>
                    <a:pt x="461" y="867"/>
                    <a:pt x="461" y="867"/>
                  </a:cubicBezTo>
                  <a:cubicBezTo>
                    <a:pt x="519" y="579"/>
                    <a:pt x="749" y="435"/>
                    <a:pt x="980" y="435"/>
                  </a:cubicBezTo>
                  <a:close/>
                  <a:moveTo>
                    <a:pt x="995" y="0"/>
                  </a:moveTo>
                  <a:cubicBezTo>
                    <a:pt x="971" y="0"/>
                    <a:pt x="947" y="1"/>
                    <a:pt x="922" y="3"/>
                  </a:cubicBezTo>
                  <a:cubicBezTo>
                    <a:pt x="490" y="60"/>
                    <a:pt x="145" y="377"/>
                    <a:pt x="58" y="809"/>
                  </a:cubicBezTo>
                  <a:cubicBezTo>
                    <a:pt x="1" y="1241"/>
                    <a:pt x="260" y="1702"/>
                    <a:pt x="692" y="1846"/>
                  </a:cubicBezTo>
                  <a:cubicBezTo>
                    <a:pt x="807" y="1875"/>
                    <a:pt x="865" y="1875"/>
                    <a:pt x="980" y="1875"/>
                  </a:cubicBezTo>
                  <a:cubicBezTo>
                    <a:pt x="1239" y="1875"/>
                    <a:pt x="1470" y="1789"/>
                    <a:pt x="1700" y="1558"/>
                  </a:cubicBezTo>
                  <a:cubicBezTo>
                    <a:pt x="1959" y="1270"/>
                    <a:pt x="2017" y="924"/>
                    <a:pt x="1902" y="579"/>
                  </a:cubicBezTo>
                  <a:cubicBezTo>
                    <a:pt x="1766" y="225"/>
                    <a:pt x="1399" y="0"/>
                    <a:pt x="9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1829;p53"/>
            <p:cNvSpPr/>
            <p:nvPr/>
          </p:nvSpPr>
          <p:spPr>
            <a:xfrm>
              <a:off x="1268681" y="3781114"/>
              <a:ext cx="70597" cy="64731"/>
            </a:xfrm>
            <a:custGeom>
              <a:avLst/>
              <a:gdLst/>
              <a:ahLst/>
              <a:cxnLst/>
              <a:rect l="l" t="t" r="r" b="b"/>
              <a:pathLst>
                <a:path w="2046" h="1876" extrusionOk="0">
                  <a:moveTo>
                    <a:pt x="1009" y="464"/>
                  </a:moveTo>
                  <a:cubicBezTo>
                    <a:pt x="1182" y="464"/>
                    <a:pt x="1412" y="550"/>
                    <a:pt x="1527" y="810"/>
                  </a:cubicBezTo>
                  <a:cubicBezTo>
                    <a:pt x="1585" y="954"/>
                    <a:pt x="1527" y="1126"/>
                    <a:pt x="1383" y="1299"/>
                  </a:cubicBezTo>
                  <a:cubicBezTo>
                    <a:pt x="1295" y="1409"/>
                    <a:pt x="1141" y="1502"/>
                    <a:pt x="971" y="1502"/>
                  </a:cubicBezTo>
                  <a:cubicBezTo>
                    <a:pt x="917" y="1502"/>
                    <a:pt x="862" y="1493"/>
                    <a:pt x="807" y="1472"/>
                  </a:cubicBezTo>
                  <a:cubicBezTo>
                    <a:pt x="577" y="1414"/>
                    <a:pt x="433" y="1184"/>
                    <a:pt x="433" y="982"/>
                  </a:cubicBezTo>
                  <a:lnTo>
                    <a:pt x="433" y="896"/>
                  </a:lnTo>
                  <a:cubicBezTo>
                    <a:pt x="461" y="608"/>
                    <a:pt x="721" y="464"/>
                    <a:pt x="951" y="464"/>
                  </a:cubicBezTo>
                  <a:close/>
                  <a:moveTo>
                    <a:pt x="974" y="0"/>
                  </a:moveTo>
                  <a:cubicBezTo>
                    <a:pt x="948" y="0"/>
                    <a:pt x="921" y="1"/>
                    <a:pt x="894" y="3"/>
                  </a:cubicBezTo>
                  <a:cubicBezTo>
                    <a:pt x="461" y="32"/>
                    <a:pt x="116" y="377"/>
                    <a:pt x="87" y="810"/>
                  </a:cubicBezTo>
                  <a:cubicBezTo>
                    <a:pt x="1" y="1242"/>
                    <a:pt x="289" y="1702"/>
                    <a:pt x="721" y="1846"/>
                  </a:cubicBezTo>
                  <a:cubicBezTo>
                    <a:pt x="836" y="1875"/>
                    <a:pt x="894" y="1875"/>
                    <a:pt x="1009" y="1875"/>
                  </a:cubicBezTo>
                  <a:cubicBezTo>
                    <a:pt x="1268" y="1875"/>
                    <a:pt x="1527" y="1760"/>
                    <a:pt x="1729" y="1558"/>
                  </a:cubicBezTo>
                  <a:cubicBezTo>
                    <a:pt x="1988" y="1270"/>
                    <a:pt x="2046" y="896"/>
                    <a:pt x="1959" y="579"/>
                  </a:cubicBezTo>
                  <a:cubicBezTo>
                    <a:pt x="1743" y="201"/>
                    <a:pt x="1376" y="0"/>
                    <a:pt x="9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1830;p53"/>
            <p:cNvSpPr/>
            <p:nvPr/>
          </p:nvSpPr>
          <p:spPr>
            <a:xfrm>
              <a:off x="811477" y="3616009"/>
              <a:ext cx="70597" cy="64731"/>
            </a:xfrm>
            <a:custGeom>
              <a:avLst/>
              <a:gdLst/>
              <a:ahLst/>
              <a:cxnLst/>
              <a:rect l="l" t="t" r="r" b="b"/>
              <a:pathLst>
                <a:path w="2046" h="1876" extrusionOk="0">
                  <a:moveTo>
                    <a:pt x="1037" y="435"/>
                  </a:moveTo>
                  <a:cubicBezTo>
                    <a:pt x="1210" y="435"/>
                    <a:pt x="1440" y="522"/>
                    <a:pt x="1527" y="781"/>
                  </a:cubicBezTo>
                  <a:cubicBezTo>
                    <a:pt x="1613" y="954"/>
                    <a:pt x="1584" y="1155"/>
                    <a:pt x="1440" y="1299"/>
                  </a:cubicBezTo>
                  <a:cubicBezTo>
                    <a:pt x="1346" y="1417"/>
                    <a:pt x="1174" y="1516"/>
                    <a:pt x="988" y="1516"/>
                  </a:cubicBezTo>
                  <a:cubicBezTo>
                    <a:pt x="947" y="1516"/>
                    <a:pt x="906" y="1511"/>
                    <a:pt x="864" y="1501"/>
                  </a:cubicBezTo>
                  <a:cubicBezTo>
                    <a:pt x="634" y="1414"/>
                    <a:pt x="490" y="1213"/>
                    <a:pt x="490" y="982"/>
                  </a:cubicBezTo>
                  <a:cubicBezTo>
                    <a:pt x="461" y="925"/>
                    <a:pt x="461" y="867"/>
                    <a:pt x="461" y="867"/>
                  </a:cubicBezTo>
                  <a:cubicBezTo>
                    <a:pt x="490" y="579"/>
                    <a:pt x="749" y="435"/>
                    <a:pt x="951" y="435"/>
                  </a:cubicBezTo>
                  <a:close/>
                  <a:moveTo>
                    <a:pt x="1023" y="1"/>
                  </a:moveTo>
                  <a:cubicBezTo>
                    <a:pt x="999" y="1"/>
                    <a:pt x="975" y="1"/>
                    <a:pt x="951" y="3"/>
                  </a:cubicBezTo>
                  <a:cubicBezTo>
                    <a:pt x="519" y="61"/>
                    <a:pt x="173" y="378"/>
                    <a:pt x="86" y="810"/>
                  </a:cubicBezTo>
                  <a:cubicBezTo>
                    <a:pt x="0" y="1242"/>
                    <a:pt x="288" y="1703"/>
                    <a:pt x="720" y="1847"/>
                  </a:cubicBezTo>
                  <a:cubicBezTo>
                    <a:pt x="807" y="1875"/>
                    <a:pt x="893" y="1875"/>
                    <a:pt x="1008" y="1875"/>
                  </a:cubicBezTo>
                  <a:cubicBezTo>
                    <a:pt x="1239" y="1875"/>
                    <a:pt x="1498" y="1789"/>
                    <a:pt x="1728" y="1558"/>
                  </a:cubicBezTo>
                  <a:cubicBezTo>
                    <a:pt x="1959" y="1270"/>
                    <a:pt x="2045" y="925"/>
                    <a:pt x="1930" y="579"/>
                  </a:cubicBezTo>
                  <a:cubicBezTo>
                    <a:pt x="1794" y="226"/>
                    <a:pt x="1427" y="1"/>
                    <a:pt x="10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1831;p53"/>
            <p:cNvSpPr/>
            <p:nvPr/>
          </p:nvSpPr>
          <p:spPr>
            <a:xfrm>
              <a:off x="1049049" y="3107295"/>
              <a:ext cx="69597" cy="64731"/>
            </a:xfrm>
            <a:custGeom>
              <a:avLst/>
              <a:gdLst/>
              <a:ahLst/>
              <a:cxnLst/>
              <a:rect l="l" t="t" r="r" b="b"/>
              <a:pathLst>
                <a:path w="2017" h="1876" extrusionOk="0">
                  <a:moveTo>
                    <a:pt x="1037" y="435"/>
                  </a:moveTo>
                  <a:cubicBezTo>
                    <a:pt x="1210" y="435"/>
                    <a:pt x="1440" y="522"/>
                    <a:pt x="1527" y="752"/>
                  </a:cubicBezTo>
                  <a:cubicBezTo>
                    <a:pt x="1613" y="954"/>
                    <a:pt x="1584" y="1155"/>
                    <a:pt x="1440" y="1299"/>
                  </a:cubicBezTo>
                  <a:cubicBezTo>
                    <a:pt x="1353" y="1409"/>
                    <a:pt x="1198" y="1502"/>
                    <a:pt x="1028" y="1502"/>
                  </a:cubicBezTo>
                  <a:cubicBezTo>
                    <a:pt x="974" y="1502"/>
                    <a:pt x="919" y="1493"/>
                    <a:pt x="864" y="1472"/>
                  </a:cubicBezTo>
                  <a:cubicBezTo>
                    <a:pt x="634" y="1415"/>
                    <a:pt x="490" y="1184"/>
                    <a:pt x="490" y="983"/>
                  </a:cubicBezTo>
                  <a:cubicBezTo>
                    <a:pt x="432" y="896"/>
                    <a:pt x="461" y="896"/>
                    <a:pt x="461" y="867"/>
                  </a:cubicBezTo>
                  <a:cubicBezTo>
                    <a:pt x="490" y="579"/>
                    <a:pt x="749" y="435"/>
                    <a:pt x="951" y="435"/>
                  </a:cubicBezTo>
                  <a:close/>
                  <a:moveTo>
                    <a:pt x="1003" y="0"/>
                  </a:moveTo>
                  <a:cubicBezTo>
                    <a:pt x="976" y="0"/>
                    <a:pt x="949" y="1"/>
                    <a:pt x="922" y="3"/>
                  </a:cubicBezTo>
                  <a:cubicBezTo>
                    <a:pt x="490" y="32"/>
                    <a:pt x="115" y="378"/>
                    <a:pt x="58" y="810"/>
                  </a:cubicBezTo>
                  <a:cubicBezTo>
                    <a:pt x="0" y="1271"/>
                    <a:pt x="231" y="1703"/>
                    <a:pt x="663" y="1847"/>
                  </a:cubicBezTo>
                  <a:cubicBezTo>
                    <a:pt x="778" y="1875"/>
                    <a:pt x="835" y="1875"/>
                    <a:pt x="951" y="1875"/>
                  </a:cubicBezTo>
                  <a:cubicBezTo>
                    <a:pt x="1210" y="1875"/>
                    <a:pt x="1469" y="1760"/>
                    <a:pt x="1671" y="1559"/>
                  </a:cubicBezTo>
                  <a:cubicBezTo>
                    <a:pt x="1930" y="1271"/>
                    <a:pt x="2016" y="896"/>
                    <a:pt x="1901" y="579"/>
                  </a:cubicBezTo>
                  <a:cubicBezTo>
                    <a:pt x="1766" y="201"/>
                    <a:pt x="1403" y="0"/>
                    <a:pt x="10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1832;p53"/>
            <p:cNvSpPr/>
            <p:nvPr/>
          </p:nvSpPr>
          <p:spPr>
            <a:xfrm>
              <a:off x="1254768" y="3617737"/>
              <a:ext cx="85503" cy="79051"/>
            </a:xfrm>
            <a:custGeom>
              <a:avLst/>
              <a:gdLst/>
              <a:ahLst/>
              <a:cxnLst/>
              <a:rect l="l" t="t" r="r" b="b"/>
              <a:pathLst>
                <a:path w="2478" h="2291" extrusionOk="0">
                  <a:moveTo>
                    <a:pt x="1276" y="442"/>
                  </a:moveTo>
                  <a:cubicBezTo>
                    <a:pt x="1530" y="442"/>
                    <a:pt x="1861" y="548"/>
                    <a:pt x="1988" y="880"/>
                  </a:cubicBezTo>
                  <a:cubicBezTo>
                    <a:pt x="2103" y="1139"/>
                    <a:pt x="2017" y="1427"/>
                    <a:pt x="1815" y="1629"/>
                  </a:cubicBezTo>
                  <a:cubicBezTo>
                    <a:pt x="1655" y="1766"/>
                    <a:pt x="1441" y="1885"/>
                    <a:pt x="1200" y="1885"/>
                  </a:cubicBezTo>
                  <a:cubicBezTo>
                    <a:pt x="1138" y="1885"/>
                    <a:pt x="1074" y="1877"/>
                    <a:pt x="1009" y="1859"/>
                  </a:cubicBezTo>
                  <a:cubicBezTo>
                    <a:pt x="692" y="1773"/>
                    <a:pt x="433" y="1427"/>
                    <a:pt x="519" y="1052"/>
                  </a:cubicBezTo>
                  <a:cubicBezTo>
                    <a:pt x="577" y="649"/>
                    <a:pt x="893" y="476"/>
                    <a:pt x="1181" y="448"/>
                  </a:cubicBezTo>
                  <a:cubicBezTo>
                    <a:pt x="1211" y="444"/>
                    <a:pt x="1243" y="442"/>
                    <a:pt x="1276" y="442"/>
                  </a:cubicBezTo>
                  <a:close/>
                  <a:moveTo>
                    <a:pt x="1316" y="0"/>
                  </a:moveTo>
                  <a:cubicBezTo>
                    <a:pt x="1253" y="0"/>
                    <a:pt x="1189" y="5"/>
                    <a:pt x="1124" y="15"/>
                  </a:cubicBezTo>
                  <a:cubicBezTo>
                    <a:pt x="865" y="44"/>
                    <a:pt x="605" y="160"/>
                    <a:pt x="433" y="332"/>
                  </a:cubicBezTo>
                  <a:cubicBezTo>
                    <a:pt x="260" y="505"/>
                    <a:pt x="145" y="736"/>
                    <a:pt x="87" y="995"/>
                  </a:cubicBezTo>
                  <a:cubicBezTo>
                    <a:pt x="1" y="1513"/>
                    <a:pt x="317" y="2089"/>
                    <a:pt x="865" y="2233"/>
                  </a:cubicBezTo>
                  <a:cubicBezTo>
                    <a:pt x="980" y="2291"/>
                    <a:pt x="1095" y="2291"/>
                    <a:pt x="1239" y="2291"/>
                  </a:cubicBezTo>
                  <a:cubicBezTo>
                    <a:pt x="1556" y="2291"/>
                    <a:pt x="1873" y="2147"/>
                    <a:pt x="2103" y="1888"/>
                  </a:cubicBezTo>
                  <a:cubicBezTo>
                    <a:pt x="2420" y="1571"/>
                    <a:pt x="2478" y="1081"/>
                    <a:pt x="2334" y="707"/>
                  </a:cubicBezTo>
                  <a:cubicBezTo>
                    <a:pt x="2181" y="275"/>
                    <a:pt x="1783" y="0"/>
                    <a:pt x="1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1833;p53"/>
            <p:cNvSpPr/>
            <p:nvPr/>
          </p:nvSpPr>
          <p:spPr>
            <a:xfrm>
              <a:off x="1358145" y="3400352"/>
              <a:ext cx="101410" cy="93681"/>
            </a:xfrm>
            <a:custGeom>
              <a:avLst/>
              <a:gdLst/>
              <a:ahLst/>
              <a:cxnLst/>
              <a:rect l="l" t="t" r="r" b="b"/>
              <a:pathLst>
                <a:path w="2939" h="2715" extrusionOk="0">
                  <a:moveTo>
                    <a:pt x="1498" y="411"/>
                  </a:moveTo>
                  <a:cubicBezTo>
                    <a:pt x="1844" y="411"/>
                    <a:pt x="2218" y="555"/>
                    <a:pt x="2420" y="987"/>
                  </a:cubicBezTo>
                  <a:cubicBezTo>
                    <a:pt x="2564" y="1304"/>
                    <a:pt x="2448" y="1678"/>
                    <a:pt x="2189" y="1966"/>
                  </a:cubicBezTo>
                  <a:cubicBezTo>
                    <a:pt x="2032" y="2124"/>
                    <a:pt x="1751" y="2299"/>
                    <a:pt x="1443" y="2299"/>
                  </a:cubicBezTo>
                  <a:cubicBezTo>
                    <a:pt x="1357" y="2299"/>
                    <a:pt x="1269" y="2285"/>
                    <a:pt x="1181" y="2254"/>
                  </a:cubicBezTo>
                  <a:cubicBezTo>
                    <a:pt x="778" y="2139"/>
                    <a:pt x="547" y="1707"/>
                    <a:pt x="547" y="1304"/>
                  </a:cubicBezTo>
                  <a:lnTo>
                    <a:pt x="547" y="1188"/>
                  </a:lnTo>
                  <a:cubicBezTo>
                    <a:pt x="605" y="670"/>
                    <a:pt x="1037" y="439"/>
                    <a:pt x="1412" y="411"/>
                  </a:cubicBezTo>
                  <a:close/>
                  <a:moveTo>
                    <a:pt x="1478" y="1"/>
                  </a:moveTo>
                  <a:cubicBezTo>
                    <a:pt x="1428" y="1"/>
                    <a:pt x="1377" y="3"/>
                    <a:pt x="1325" y="7"/>
                  </a:cubicBezTo>
                  <a:cubicBezTo>
                    <a:pt x="691" y="36"/>
                    <a:pt x="202" y="526"/>
                    <a:pt x="115" y="1131"/>
                  </a:cubicBezTo>
                  <a:cubicBezTo>
                    <a:pt x="0" y="1736"/>
                    <a:pt x="432" y="2427"/>
                    <a:pt x="1037" y="2629"/>
                  </a:cubicBezTo>
                  <a:cubicBezTo>
                    <a:pt x="1181" y="2686"/>
                    <a:pt x="1296" y="2715"/>
                    <a:pt x="1440" y="2715"/>
                  </a:cubicBezTo>
                  <a:cubicBezTo>
                    <a:pt x="1786" y="2715"/>
                    <a:pt x="2189" y="2571"/>
                    <a:pt x="2477" y="2254"/>
                  </a:cubicBezTo>
                  <a:cubicBezTo>
                    <a:pt x="2852" y="1851"/>
                    <a:pt x="2938" y="1304"/>
                    <a:pt x="2765" y="843"/>
                  </a:cubicBezTo>
                  <a:cubicBezTo>
                    <a:pt x="2579" y="311"/>
                    <a:pt x="2075" y="1"/>
                    <a:pt x="14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1834;p53"/>
            <p:cNvSpPr/>
            <p:nvPr/>
          </p:nvSpPr>
          <p:spPr>
            <a:xfrm>
              <a:off x="981453" y="3376508"/>
              <a:ext cx="100410" cy="93681"/>
            </a:xfrm>
            <a:custGeom>
              <a:avLst/>
              <a:gdLst/>
              <a:ahLst/>
              <a:cxnLst/>
              <a:rect l="l" t="t" r="r" b="b"/>
              <a:pathLst>
                <a:path w="2910" h="2715" extrusionOk="0">
                  <a:moveTo>
                    <a:pt x="1441" y="410"/>
                  </a:moveTo>
                  <a:cubicBezTo>
                    <a:pt x="1757" y="410"/>
                    <a:pt x="2161" y="554"/>
                    <a:pt x="2334" y="986"/>
                  </a:cubicBezTo>
                  <a:cubicBezTo>
                    <a:pt x="2478" y="1303"/>
                    <a:pt x="2362" y="1678"/>
                    <a:pt x="2132" y="1966"/>
                  </a:cubicBezTo>
                  <a:cubicBezTo>
                    <a:pt x="1952" y="2123"/>
                    <a:pt x="1683" y="2299"/>
                    <a:pt x="1382" y="2299"/>
                  </a:cubicBezTo>
                  <a:cubicBezTo>
                    <a:pt x="1298" y="2299"/>
                    <a:pt x="1212" y="2285"/>
                    <a:pt x="1124" y="2254"/>
                  </a:cubicBezTo>
                  <a:cubicBezTo>
                    <a:pt x="721" y="2139"/>
                    <a:pt x="461" y="1707"/>
                    <a:pt x="461" y="1303"/>
                  </a:cubicBezTo>
                  <a:lnTo>
                    <a:pt x="461" y="1217"/>
                  </a:lnTo>
                  <a:cubicBezTo>
                    <a:pt x="548" y="698"/>
                    <a:pt x="980" y="439"/>
                    <a:pt x="1325" y="410"/>
                  </a:cubicBezTo>
                  <a:close/>
                  <a:moveTo>
                    <a:pt x="1444" y="0"/>
                  </a:moveTo>
                  <a:cubicBezTo>
                    <a:pt x="1395" y="0"/>
                    <a:pt x="1346" y="3"/>
                    <a:pt x="1297" y="7"/>
                  </a:cubicBezTo>
                  <a:cubicBezTo>
                    <a:pt x="634" y="93"/>
                    <a:pt x="173" y="526"/>
                    <a:pt x="58" y="1159"/>
                  </a:cubicBezTo>
                  <a:cubicBezTo>
                    <a:pt x="0" y="1793"/>
                    <a:pt x="404" y="2427"/>
                    <a:pt x="1009" y="2657"/>
                  </a:cubicBezTo>
                  <a:cubicBezTo>
                    <a:pt x="1153" y="2686"/>
                    <a:pt x="1268" y="2715"/>
                    <a:pt x="1412" y="2715"/>
                  </a:cubicBezTo>
                  <a:cubicBezTo>
                    <a:pt x="1786" y="2715"/>
                    <a:pt x="2161" y="2542"/>
                    <a:pt x="2449" y="2254"/>
                  </a:cubicBezTo>
                  <a:cubicBezTo>
                    <a:pt x="2794" y="1851"/>
                    <a:pt x="2910" y="1303"/>
                    <a:pt x="2737" y="842"/>
                  </a:cubicBezTo>
                  <a:cubicBezTo>
                    <a:pt x="2551" y="311"/>
                    <a:pt x="2022" y="0"/>
                    <a:pt x="14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1835;p53"/>
            <p:cNvSpPr/>
            <p:nvPr/>
          </p:nvSpPr>
          <p:spPr>
            <a:xfrm>
              <a:off x="1702023" y="3452766"/>
              <a:ext cx="102411" cy="92956"/>
            </a:xfrm>
            <a:custGeom>
              <a:avLst/>
              <a:gdLst/>
              <a:ahLst/>
              <a:cxnLst/>
              <a:rect l="l" t="t" r="r" b="b"/>
              <a:pathLst>
                <a:path w="2968" h="2694" extrusionOk="0">
                  <a:moveTo>
                    <a:pt x="1469" y="386"/>
                  </a:moveTo>
                  <a:cubicBezTo>
                    <a:pt x="1801" y="386"/>
                    <a:pt x="2206" y="542"/>
                    <a:pt x="2391" y="966"/>
                  </a:cubicBezTo>
                  <a:cubicBezTo>
                    <a:pt x="2535" y="1311"/>
                    <a:pt x="2420" y="1657"/>
                    <a:pt x="2161" y="1945"/>
                  </a:cubicBezTo>
                  <a:cubicBezTo>
                    <a:pt x="2006" y="2122"/>
                    <a:pt x="1733" y="2281"/>
                    <a:pt x="1432" y="2281"/>
                  </a:cubicBezTo>
                  <a:cubicBezTo>
                    <a:pt x="1341" y="2281"/>
                    <a:pt x="1247" y="2267"/>
                    <a:pt x="1153" y="2233"/>
                  </a:cubicBezTo>
                  <a:cubicBezTo>
                    <a:pt x="749" y="2118"/>
                    <a:pt x="432" y="1628"/>
                    <a:pt x="519" y="1196"/>
                  </a:cubicBezTo>
                  <a:cubicBezTo>
                    <a:pt x="576" y="649"/>
                    <a:pt x="1009" y="447"/>
                    <a:pt x="1383" y="389"/>
                  </a:cubicBezTo>
                  <a:cubicBezTo>
                    <a:pt x="1411" y="387"/>
                    <a:pt x="1439" y="386"/>
                    <a:pt x="1469" y="386"/>
                  </a:cubicBezTo>
                  <a:close/>
                  <a:moveTo>
                    <a:pt x="1539" y="1"/>
                  </a:moveTo>
                  <a:cubicBezTo>
                    <a:pt x="1469" y="1"/>
                    <a:pt x="1398" y="6"/>
                    <a:pt x="1325" y="15"/>
                  </a:cubicBezTo>
                  <a:cubicBezTo>
                    <a:pt x="1009" y="44"/>
                    <a:pt x="720" y="188"/>
                    <a:pt x="519" y="361"/>
                  </a:cubicBezTo>
                  <a:cubicBezTo>
                    <a:pt x="288" y="591"/>
                    <a:pt x="144" y="822"/>
                    <a:pt x="116" y="1110"/>
                  </a:cubicBezTo>
                  <a:cubicBezTo>
                    <a:pt x="0" y="1772"/>
                    <a:pt x="432" y="2463"/>
                    <a:pt x="1037" y="2636"/>
                  </a:cubicBezTo>
                  <a:cubicBezTo>
                    <a:pt x="1181" y="2665"/>
                    <a:pt x="1297" y="2694"/>
                    <a:pt x="1441" y="2694"/>
                  </a:cubicBezTo>
                  <a:cubicBezTo>
                    <a:pt x="1844" y="2694"/>
                    <a:pt x="2189" y="2521"/>
                    <a:pt x="2478" y="2233"/>
                  </a:cubicBezTo>
                  <a:cubicBezTo>
                    <a:pt x="2852" y="1830"/>
                    <a:pt x="2967" y="1282"/>
                    <a:pt x="2766" y="822"/>
                  </a:cubicBezTo>
                  <a:cubicBezTo>
                    <a:pt x="2586" y="308"/>
                    <a:pt x="2109" y="1"/>
                    <a:pt x="15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4" name="Google Shape;1837;p53"/>
          <p:cNvSpPr/>
          <p:nvPr/>
        </p:nvSpPr>
        <p:spPr>
          <a:xfrm rot="808428">
            <a:off x="2155650" y="4369837"/>
            <a:ext cx="189596" cy="219227"/>
          </a:xfrm>
          <a:custGeom>
            <a:avLst/>
            <a:gdLst/>
            <a:ahLst/>
            <a:cxnLst/>
            <a:rect l="l" t="t" r="r" b="b"/>
            <a:pathLst>
              <a:path w="7040" h="7840" extrusionOk="0">
                <a:moveTo>
                  <a:pt x="3503" y="1"/>
                </a:moveTo>
                <a:cubicBezTo>
                  <a:pt x="3336" y="1"/>
                  <a:pt x="3203" y="101"/>
                  <a:pt x="3103" y="268"/>
                </a:cubicBezTo>
                <a:cubicBezTo>
                  <a:pt x="2803" y="968"/>
                  <a:pt x="2569" y="1869"/>
                  <a:pt x="2502" y="2970"/>
                </a:cubicBezTo>
                <a:cubicBezTo>
                  <a:pt x="1869" y="3036"/>
                  <a:pt x="1001" y="3170"/>
                  <a:pt x="234" y="3537"/>
                </a:cubicBezTo>
                <a:cubicBezTo>
                  <a:pt x="67" y="3637"/>
                  <a:pt x="1" y="3770"/>
                  <a:pt x="1" y="3937"/>
                </a:cubicBezTo>
                <a:cubicBezTo>
                  <a:pt x="1" y="4104"/>
                  <a:pt x="67" y="4271"/>
                  <a:pt x="234" y="4304"/>
                </a:cubicBezTo>
                <a:cubicBezTo>
                  <a:pt x="835" y="4604"/>
                  <a:pt x="1602" y="4804"/>
                  <a:pt x="2502" y="4871"/>
                </a:cubicBezTo>
                <a:cubicBezTo>
                  <a:pt x="2569" y="5672"/>
                  <a:pt x="2869" y="7606"/>
                  <a:pt x="3336" y="7807"/>
                </a:cubicBezTo>
                <a:cubicBezTo>
                  <a:pt x="3370" y="7840"/>
                  <a:pt x="3436" y="7840"/>
                  <a:pt x="3503" y="7840"/>
                </a:cubicBezTo>
                <a:cubicBezTo>
                  <a:pt x="3537" y="7840"/>
                  <a:pt x="3637" y="7840"/>
                  <a:pt x="3670" y="7807"/>
                </a:cubicBezTo>
                <a:cubicBezTo>
                  <a:pt x="3803" y="7773"/>
                  <a:pt x="3870" y="7673"/>
                  <a:pt x="3903" y="7606"/>
                </a:cubicBezTo>
                <a:cubicBezTo>
                  <a:pt x="4237" y="6873"/>
                  <a:pt x="4471" y="5972"/>
                  <a:pt x="4504" y="4938"/>
                </a:cubicBezTo>
                <a:cubicBezTo>
                  <a:pt x="5138" y="4838"/>
                  <a:pt x="6005" y="4671"/>
                  <a:pt x="6739" y="4337"/>
                </a:cubicBezTo>
                <a:cubicBezTo>
                  <a:pt x="6839" y="4304"/>
                  <a:pt x="6872" y="4204"/>
                  <a:pt x="6906" y="4171"/>
                </a:cubicBezTo>
                <a:cubicBezTo>
                  <a:pt x="7039" y="3970"/>
                  <a:pt x="6972" y="3704"/>
                  <a:pt x="6739" y="3604"/>
                </a:cubicBezTo>
                <a:cubicBezTo>
                  <a:pt x="6005" y="3203"/>
                  <a:pt x="5138" y="3036"/>
                  <a:pt x="4504" y="2970"/>
                </a:cubicBezTo>
                <a:cubicBezTo>
                  <a:pt x="4404" y="1869"/>
                  <a:pt x="4204" y="1002"/>
                  <a:pt x="3870" y="268"/>
                </a:cubicBezTo>
                <a:cubicBezTo>
                  <a:pt x="3803" y="101"/>
                  <a:pt x="3670" y="1"/>
                  <a:pt x="35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1840;p53"/>
          <p:cNvSpPr/>
          <p:nvPr/>
        </p:nvSpPr>
        <p:spPr>
          <a:xfrm>
            <a:off x="973539" y="851115"/>
            <a:ext cx="130343" cy="266356"/>
          </a:xfrm>
          <a:custGeom>
            <a:avLst/>
            <a:gdLst/>
            <a:ahLst/>
            <a:cxnLst/>
            <a:rect l="l" t="t" r="r" b="b"/>
            <a:pathLst>
              <a:path w="4177" h="8535" extrusionOk="0">
                <a:moveTo>
                  <a:pt x="479" y="0"/>
                </a:moveTo>
                <a:cubicBezTo>
                  <a:pt x="379" y="0"/>
                  <a:pt x="283" y="41"/>
                  <a:pt x="202" y="82"/>
                </a:cubicBezTo>
                <a:cubicBezTo>
                  <a:pt x="58" y="168"/>
                  <a:pt x="0" y="341"/>
                  <a:pt x="115" y="485"/>
                </a:cubicBezTo>
                <a:cubicBezTo>
                  <a:pt x="202" y="629"/>
                  <a:pt x="317" y="687"/>
                  <a:pt x="461" y="744"/>
                </a:cubicBezTo>
                <a:cubicBezTo>
                  <a:pt x="720" y="802"/>
                  <a:pt x="1008" y="831"/>
                  <a:pt x="1268" y="946"/>
                </a:cubicBezTo>
                <a:cubicBezTo>
                  <a:pt x="1642" y="1090"/>
                  <a:pt x="1729" y="1234"/>
                  <a:pt x="1556" y="1609"/>
                </a:cubicBezTo>
                <a:cubicBezTo>
                  <a:pt x="1412" y="1925"/>
                  <a:pt x="1210" y="2213"/>
                  <a:pt x="1037" y="2501"/>
                </a:cubicBezTo>
                <a:cubicBezTo>
                  <a:pt x="749" y="2934"/>
                  <a:pt x="720" y="3366"/>
                  <a:pt x="980" y="3826"/>
                </a:cubicBezTo>
                <a:cubicBezTo>
                  <a:pt x="1152" y="4114"/>
                  <a:pt x="1412" y="4345"/>
                  <a:pt x="1729" y="4489"/>
                </a:cubicBezTo>
                <a:lnTo>
                  <a:pt x="2276" y="4691"/>
                </a:lnTo>
                <a:cubicBezTo>
                  <a:pt x="2621" y="4863"/>
                  <a:pt x="2708" y="5007"/>
                  <a:pt x="2564" y="5411"/>
                </a:cubicBezTo>
                <a:cubicBezTo>
                  <a:pt x="2449" y="5728"/>
                  <a:pt x="2276" y="6016"/>
                  <a:pt x="2074" y="6275"/>
                </a:cubicBezTo>
                <a:cubicBezTo>
                  <a:pt x="1613" y="6966"/>
                  <a:pt x="1729" y="7744"/>
                  <a:pt x="2362" y="8262"/>
                </a:cubicBezTo>
                <a:cubicBezTo>
                  <a:pt x="2632" y="8460"/>
                  <a:pt x="2935" y="8534"/>
                  <a:pt x="3244" y="8534"/>
                </a:cubicBezTo>
                <a:cubicBezTo>
                  <a:pt x="3430" y="8534"/>
                  <a:pt x="3618" y="8507"/>
                  <a:pt x="3802" y="8464"/>
                </a:cubicBezTo>
                <a:cubicBezTo>
                  <a:pt x="4033" y="8435"/>
                  <a:pt x="4177" y="8262"/>
                  <a:pt x="4090" y="8118"/>
                </a:cubicBezTo>
                <a:cubicBezTo>
                  <a:pt x="4062" y="7945"/>
                  <a:pt x="4033" y="7859"/>
                  <a:pt x="3745" y="7859"/>
                </a:cubicBezTo>
                <a:cubicBezTo>
                  <a:pt x="3486" y="7859"/>
                  <a:pt x="3284" y="7859"/>
                  <a:pt x="3053" y="7801"/>
                </a:cubicBezTo>
                <a:cubicBezTo>
                  <a:pt x="2593" y="7657"/>
                  <a:pt x="2362" y="7225"/>
                  <a:pt x="2593" y="6793"/>
                </a:cubicBezTo>
                <a:cubicBezTo>
                  <a:pt x="2650" y="6649"/>
                  <a:pt x="2765" y="6505"/>
                  <a:pt x="2881" y="6361"/>
                </a:cubicBezTo>
                <a:cubicBezTo>
                  <a:pt x="3082" y="5987"/>
                  <a:pt x="3313" y="5641"/>
                  <a:pt x="3342" y="5238"/>
                </a:cubicBezTo>
                <a:cubicBezTo>
                  <a:pt x="3428" y="4691"/>
                  <a:pt x="3198" y="4287"/>
                  <a:pt x="2737" y="4086"/>
                </a:cubicBezTo>
                <a:cubicBezTo>
                  <a:pt x="2593" y="3999"/>
                  <a:pt x="2449" y="3942"/>
                  <a:pt x="2218" y="3855"/>
                </a:cubicBezTo>
                <a:cubicBezTo>
                  <a:pt x="2189" y="3855"/>
                  <a:pt x="2132" y="3826"/>
                  <a:pt x="2017" y="3798"/>
                </a:cubicBezTo>
                <a:cubicBezTo>
                  <a:pt x="1440" y="3538"/>
                  <a:pt x="1354" y="3279"/>
                  <a:pt x="1729" y="2789"/>
                </a:cubicBezTo>
                <a:cubicBezTo>
                  <a:pt x="1757" y="2761"/>
                  <a:pt x="1786" y="2703"/>
                  <a:pt x="1844" y="2645"/>
                </a:cubicBezTo>
                <a:cubicBezTo>
                  <a:pt x="2017" y="2357"/>
                  <a:pt x="2189" y="2041"/>
                  <a:pt x="2305" y="1695"/>
                </a:cubicBezTo>
                <a:cubicBezTo>
                  <a:pt x="2506" y="1090"/>
                  <a:pt x="2305" y="600"/>
                  <a:pt x="1729" y="312"/>
                </a:cubicBezTo>
                <a:cubicBezTo>
                  <a:pt x="1354" y="111"/>
                  <a:pt x="980" y="82"/>
                  <a:pt x="605" y="24"/>
                </a:cubicBezTo>
                <a:cubicBezTo>
                  <a:pt x="563" y="7"/>
                  <a:pt x="521" y="0"/>
                  <a:pt x="4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1841;p53"/>
          <p:cNvSpPr/>
          <p:nvPr/>
        </p:nvSpPr>
        <p:spPr>
          <a:xfrm>
            <a:off x="7797389" y="4271165"/>
            <a:ext cx="130343" cy="266356"/>
          </a:xfrm>
          <a:custGeom>
            <a:avLst/>
            <a:gdLst/>
            <a:ahLst/>
            <a:cxnLst/>
            <a:rect l="l" t="t" r="r" b="b"/>
            <a:pathLst>
              <a:path w="4177" h="8535" extrusionOk="0">
                <a:moveTo>
                  <a:pt x="479" y="0"/>
                </a:moveTo>
                <a:cubicBezTo>
                  <a:pt x="379" y="0"/>
                  <a:pt x="283" y="41"/>
                  <a:pt x="202" y="82"/>
                </a:cubicBezTo>
                <a:cubicBezTo>
                  <a:pt x="58" y="168"/>
                  <a:pt x="0" y="341"/>
                  <a:pt x="115" y="485"/>
                </a:cubicBezTo>
                <a:cubicBezTo>
                  <a:pt x="202" y="629"/>
                  <a:pt x="317" y="687"/>
                  <a:pt x="461" y="744"/>
                </a:cubicBezTo>
                <a:cubicBezTo>
                  <a:pt x="720" y="802"/>
                  <a:pt x="1008" y="831"/>
                  <a:pt x="1268" y="946"/>
                </a:cubicBezTo>
                <a:cubicBezTo>
                  <a:pt x="1642" y="1090"/>
                  <a:pt x="1729" y="1234"/>
                  <a:pt x="1556" y="1609"/>
                </a:cubicBezTo>
                <a:cubicBezTo>
                  <a:pt x="1412" y="1925"/>
                  <a:pt x="1210" y="2213"/>
                  <a:pt x="1037" y="2501"/>
                </a:cubicBezTo>
                <a:cubicBezTo>
                  <a:pt x="749" y="2934"/>
                  <a:pt x="720" y="3366"/>
                  <a:pt x="980" y="3826"/>
                </a:cubicBezTo>
                <a:cubicBezTo>
                  <a:pt x="1152" y="4114"/>
                  <a:pt x="1412" y="4345"/>
                  <a:pt x="1729" y="4489"/>
                </a:cubicBezTo>
                <a:lnTo>
                  <a:pt x="2276" y="4691"/>
                </a:lnTo>
                <a:cubicBezTo>
                  <a:pt x="2621" y="4863"/>
                  <a:pt x="2708" y="5007"/>
                  <a:pt x="2564" y="5411"/>
                </a:cubicBezTo>
                <a:cubicBezTo>
                  <a:pt x="2449" y="5728"/>
                  <a:pt x="2276" y="6016"/>
                  <a:pt x="2074" y="6275"/>
                </a:cubicBezTo>
                <a:cubicBezTo>
                  <a:pt x="1613" y="6966"/>
                  <a:pt x="1729" y="7744"/>
                  <a:pt x="2362" y="8262"/>
                </a:cubicBezTo>
                <a:cubicBezTo>
                  <a:pt x="2632" y="8460"/>
                  <a:pt x="2935" y="8534"/>
                  <a:pt x="3244" y="8534"/>
                </a:cubicBezTo>
                <a:cubicBezTo>
                  <a:pt x="3430" y="8534"/>
                  <a:pt x="3618" y="8507"/>
                  <a:pt x="3802" y="8464"/>
                </a:cubicBezTo>
                <a:cubicBezTo>
                  <a:pt x="4033" y="8435"/>
                  <a:pt x="4177" y="8262"/>
                  <a:pt x="4090" y="8118"/>
                </a:cubicBezTo>
                <a:cubicBezTo>
                  <a:pt x="4062" y="7945"/>
                  <a:pt x="4033" y="7859"/>
                  <a:pt x="3745" y="7859"/>
                </a:cubicBezTo>
                <a:cubicBezTo>
                  <a:pt x="3486" y="7859"/>
                  <a:pt x="3284" y="7859"/>
                  <a:pt x="3053" y="7801"/>
                </a:cubicBezTo>
                <a:cubicBezTo>
                  <a:pt x="2593" y="7657"/>
                  <a:pt x="2362" y="7225"/>
                  <a:pt x="2593" y="6793"/>
                </a:cubicBezTo>
                <a:cubicBezTo>
                  <a:pt x="2650" y="6649"/>
                  <a:pt x="2765" y="6505"/>
                  <a:pt x="2881" y="6361"/>
                </a:cubicBezTo>
                <a:cubicBezTo>
                  <a:pt x="3082" y="5987"/>
                  <a:pt x="3313" y="5641"/>
                  <a:pt x="3342" y="5238"/>
                </a:cubicBezTo>
                <a:cubicBezTo>
                  <a:pt x="3428" y="4691"/>
                  <a:pt x="3198" y="4287"/>
                  <a:pt x="2737" y="4086"/>
                </a:cubicBezTo>
                <a:cubicBezTo>
                  <a:pt x="2593" y="3999"/>
                  <a:pt x="2449" y="3942"/>
                  <a:pt x="2218" y="3855"/>
                </a:cubicBezTo>
                <a:cubicBezTo>
                  <a:pt x="2189" y="3855"/>
                  <a:pt x="2132" y="3826"/>
                  <a:pt x="2017" y="3798"/>
                </a:cubicBezTo>
                <a:cubicBezTo>
                  <a:pt x="1440" y="3538"/>
                  <a:pt x="1354" y="3279"/>
                  <a:pt x="1729" y="2789"/>
                </a:cubicBezTo>
                <a:cubicBezTo>
                  <a:pt x="1757" y="2761"/>
                  <a:pt x="1786" y="2703"/>
                  <a:pt x="1844" y="2645"/>
                </a:cubicBezTo>
                <a:cubicBezTo>
                  <a:pt x="2017" y="2357"/>
                  <a:pt x="2189" y="2041"/>
                  <a:pt x="2305" y="1695"/>
                </a:cubicBezTo>
                <a:cubicBezTo>
                  <a:pt x="2506" y="1090"/>
                  <a:pt x="2305" y="600"/>
                  <a:pt x="1729" y="312"/>
                </a:cubicBezTo>
                <a:cubicBezTo>
                  <a:pt x="1354" y="111"/>
                  <a:pt x="980" y="82"/>
                  <a:pt x="605" y="24"/>
                </a:cubicBezTo>
                <a:cubicBezTo>
                  <a:pt x="563" y="7"/>
                  <a:pt x="521" y="0"/>
                  <a:pt x="4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7" name="Google Shape;1842;p53"/>
          <p:cNvGrpSpPr/>
          <p:nvPr/>
        </p:nvGrpSpPr>
        <p:grpSpPr>
          <a:xfrm>
            <a:off x="1103864" y="610827"/>
            <a:ext cx="425884" cy="383759"/>
            <a:chOff x="8549240" y="3624833"/>
            <a:chExt cx="237314" cy="213865"/>
          </a:xfrm>
        </p:grpSpPr>
        <p:sp>
          <p:nvSpPr>
            <p:cNvPr id="478" name="Google Shape;1843;p53"/>
            <p:cNvSpPr/>
            <p:nvPr/>
          </p:nvSpPr>
          <p:spPr>
            <a:xfrm>
              <a:off x="8555989" y="3631362"/>
              <a:ext cx="223833" cy="200789"/>
            </a:xfrm>
            <a:custGeom>
              <a:avLst/>
              <a:gdLst/>
              <a:ahLst/>
              <a:cxnLst/>
              <a:rect l="l" t="t" r="r" b="b"/>
              <a:pathLst>
                <a:path w="7173" h="6434" extrusionOk="0">
                  <a:moveTo>
                    <a:pt x="2373" y="0"/>
                  </a:moveTo>
                  <a:cubicBezTo>
                    <a:pt x="2239" y="0"/>
                    <a:pt x="2109" y="29"/>
                    <a:pt x="1988" y="89"/>
                  </a:cubicBezTo>
                  <a:cubicBezTo>
                    <a:pt x="1440" y="349"/>
                    <a:pt x="1268" y="1155"/>
                    <a:pt x="1584" y="1904"/>
                  </a:cubicBezTo>
                  <a:cubicBezTo>
                    <a:pt x="1555" y="1903"/>
                    <a:pt x="1526" y="1902"/>
                    <a:pt x="1498" y="1902"/>
                  </a:cubicBezTo>
                  <a:cubicBezTo>
                    <a:pt x="789" y="1902"/>
                    <a:pt x="226" y="2242"/>
                    <a:pt x="115" y="2768"/>
                  </a:cubicBezTo>
                  <a:cubicBezTo>
                    <a:pt x="0" y="3373"/>
                    <a:pt x="576" y="4064"/>
                    <a:pt x="1498" y="4208"/>
                  </a:cubicBezTo>
                  <a:lnTo>
                    <a:pt x="1584" y="4208"/>
                  </a:lnTo>
                  <a:cubicBezTo>
                    <a:pt x="1412" y="4410"/>
                    <a:pt x="1296" y="4669"/>
                    <a:pt x="1239" y="4929"/>
                  </a:cubicBezTo>
                  <a:cubicBezTo>
                    <a:pt x="1095" y="5389"/>
                    <a:pt x="1181" y="5850"/>
                    <a:pt x="1527" y="6138"/>
                  </a:cubicBezTo>
                  <a:cubicBezTo>
                    <a:pt x="1696" y="6277"/>
                    <a:pt x="1909" y="6344"/>
                    <a:pt x="2138" y="6344"/>
                  </a:cubicBezTo>
                  <a:cubicBezTo>
                    <a:pt x="2574" y="6344"/>
                    <a:pt x="3069" y="6102"/>
                    <a:pt x="3428" y="5649"/>
                  </a:cubicBezTo>
                  <a:cubicBezTo>
                    <a:pt x="3457" y="5562"/>
                    <a:pt x="3543" y="5533"/>
                    <a:pt x="3572" y="5476"/>
                  </a:cubicBezTo>
                  <a:cubicBezTo>
                    <a:pt x="3886" y="6060"/>
                    <a:pt x="4411" y="6433"/>
                    <a:pt x="4899" y="6433"/>
                  </a:cubicBezTo>
                  <a:cubicBezTo>
                    <a:pt x="5038" y="6433"/>
                    <a:pt x="5173" y="6403"/>
                    <a:pt x="5300" y="6340"/>
                  </a:cubicBezTo>
                  <a:cubicBezTo>
                    <a:pt x="5847" y="6081"/>
                    <a:pt x="6020" y="5245"/>
                    <a:pt x="5703" y="4496"/>
                  </a:cubicBezTo>
                  <a:cubicBezTo>
                    <a:pt x="6481" y="4468"/>
                    <a:pt x="7115" y="4036"/>
                    <a:pt x="7172" y="3460"/>
                  </a:cubicBezTo>
                  <a:cubicBezTo>
                    <a:pt x="7144" y="2912"/>
                    <a:pt x="6596" y="2365"/>
                    <a:pt x="5819" y="2250"/>
                  </a:cubicBezTo>
                  <a:cubicBezTo>
                    <a:pt x="6251" y="1472"/>
                    <a:pt x="6135" y="608"/>
                    <a:pt x="5559" y="291"/>
                  </a:cubicBezTo>
                  <a:cubicBezTo>
                    <a:pt x="5413" y="210"/>
                    <a:pt x="5258" y="175"/>
                    <a:pt x="5099" y="175"/>
                  </a:cubicBezTo>
                  <a:cubicBezTo>
                    <a:pt x="4975" y="175"/>
                    <a:pt x="4850" y="196"/>
                    <a:pt x="4724" y="233"/>
                  </a:cubicBezTo>
                  <a:cubicBezTo>
                    <a:pt x="4378" y="377"/>
                    <a:pt x="4004" y="666"/>
                    <a:pt x="3802" y="1098"/>
                  </a:cubicBezTo>
                  <a:cubicBezTo>
                    <a:pt x="3802" y="1069"/>
                    <a:pt x="3745" y="1069"/>
                    <a:pt x="3745" y="1040"/>
                  </a:cubicBezTo>
                  <a:cubicBezTo>
                    <a:pt x="3426" y="403"/>
                    <a:pt x="2875" y="0"/>
                    <a:pt x="23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9" name="Google Shape;1844;p53"/>
            <p:cNvGrpSpPr/>
            <p:nvPr/>
          </p:nvGrpSpPr>
          <p:grpSpPr>
            <a:xfrm>
              <a:off x="8549240" y="3624833"/>
              <a:ext cx="237314" cy="213865"/>
              <a:chOff x="8365015" y="3739933"/>
              <a:chExt cx="237314" cy="213865"/>
            </a:xfrm>
          </p:grpSpPr>
          <p:sp>
            <p:nvSpPr>
              <p:cNvPr id="512" name="Google Shape;1845;p53"/>
              <p:cNvSpPr/>
              <p:nvPr/>
            </p:nvSpPr>
            <p:spPr>
              <a:xfrm>
                <a:off x="8406362" y="3749826"/>
                <a:ext cx="190569" cy="197918"/>
              </a:xfrm>
              <a:custGeom>
                <a:avLst/>
                <a:gdLst/>
                <a:ahLst/>
                <a:cxnLst/>
                <a:rect l="l" t="t" r="r" b="b"/>
                <a:pathLst>
                  <a:path w="6107" h="6342" extrusionOk="0">
                    <a:moveTo>
                      <a:pt x="4060" y="1"/>
                    </a:moveTo>
                    <a:cubicBezTo>
                      <a:pt x="3930" y="1"/>
                      <a:pt x="3794" y="29"/>
                      <a:pt x="3658" y="84"/>
                    </a:cubicBezTo>
                    <a:cubicBezTo>
                      <a:pt x="3428" y="2186"/>
                      <a:pt x="2218" y="4260"/>
                      <a:pt x="202" y="4808"/>
                    </a:cubicBezTo>
                    <a:cubicBezTo>
                      <a:pt x="144" y="4836"/>
                      <a:pt x="144" y="4836"/>
                      <a:pt x="115" y="4836"/>
                    </a:cubicBezTo>
                    <a:cubicBezTo>
                      <a:pt x="0" y="5355"/>
                      <a:pt x="86" y="5816"/>
                      <a:pt x="403" y="6075"/>
                    </a:cubicBezTo>
                    <a:cubicBezTo>
                      <a:pt x="557" y="6219"/>
                      <a:pt x="755" y="6286"/>
                      <a:pt x="973" y="6286"/>
                    </a:cubicBezTo>
                    <a:cubicBezTo>
                      <a:pt x="1408" y="6286"/>
                      <a:pt x="1920" y="6017"/>
                      <a:pt x="2304" y="5556"/>
                    </a:cubicBezTo>
                    <a:cubicBezTo>
                      <a:pt x="2391" y="5499"/>
                      <a:pt x="2420" y="5441"/>
                      <a:pt x="2448" y="5384"/>
                    </a:cubicBezTo>
                    <a:cubicBezTo>
                      <a:pt x="2763" y="5967"/>
                      <a:pt x="3287" y="6341"/>
                      <a:pt x="3776" y="6341"/>
                    </a:cubicBezTo>
                    <a:cubicBezTo>
                      <a:pt x="3914" y="6341"/>
                      <a:pt x="4050" y="6311"/>
                      <a:pt x="4177" y="6248"/>
                    </a:cubicBezTo>
                    <a:cubicBezTo>
                      <a:pt x="4724" y="5960"/>
                      <a:pt x="4897" y="5153"/>
                      <a:pt x="4580" y="4404"/>
                    </a:cubicBezTo>
                    <a:cubicBezTo>
                      <a:pt x="5386" y="4375"/>
                      <a:pt x="6020" y="3943"/>
                      <a:pt x="6078" y="3367"/>
                    </a:cubicBezTo>
                    <a:cubicBezTo>
                      <a:pt x="6107" y="2791"/>
                      <a:pt x="5559" y="2244"/>
                      <a:pt x="4724" y="2100"/>
                    </a:cubicBezTo>
                    <a:cubicBezTo>
                      <a:pt x="5127" y="1322"/>
                      <a:pt x="5070" y="458"/>
                      <a:pt x="4465" y="112"/>
                    </a:cubicBezTo>
                    <a:cubicBezTo>
                      <a:pt x="4343" y="36"/>
                      <a:pt x="4205" y="1"/>
                      <a:pt x="4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1846;p53"/>
              <p:cNvSpPr/>
              <p:nvPr/>
            </p:nvSpPr>
            <p:spPr>
              <a:xfrm>
                <a:off x="8449487" y="3820261"/>
                <a:ext cx="75547" cy="56735"/>
              </a:xfrm>
              <a:custGeom>
                <a:avLst/>
                <a:gdLst/>
                <a:ahLst/>
                <a:cxnLst/>
                <a:rect l="l" t="t" r="r" b="b"/>
                <a:pathLst>
                  <a:path w="2421" h="1818" extrusionOk="0">
                    <a:moveTo>
                      <a:pt x="1316" y="0"/>
                    </a:moveTo>
                    <a:cubicBezTo>
                      <a:pt x="1179" y="0"/>
                      <a:pt x="1036" y="23"/>
                      <a:pt x="894" y="73"/>
                    </a:cubicBezTo>
                    <a:cubicBezTo>
                      <a:pt x="375" y="246"/>
                      <a:pt x="1" y="793"/>
                      <a:pt x="145" y="1254"/>
                    </a:cubicBezTo>
                    <a:cubicBezTo>
                      <a:pt x="253" y="1601"/>
                      <a:pt x="622" y="1817"/>
                      <a:pt x="1044" y="1817"/>
                    </a:cubicBezTo>
                    <a:cubicBezTo>
                      <a:pt x="1183" y="1817"/>
                      <a:pt x="1327" y="1794"/>
                      <a:pt x="1470" y="1744"/>
                    </a:cubicBezTo>
                    <a:cubicBezTo>
                      <a:pt x="2046" y="1571"/>
                      <a:pt x="2420" y="1024"/>
                      <a:pt x="2247" y="563"/>
                    </a:cubicBezTo>
                    <a:cubicBezTo>
                      <a:pt x="2096" y="216"/>
                      <a:pt x="1732" y="0"/>
                      <a:pt x="13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1847;p53"/>
              <p:cNvSpPr/>
              <p:nvPr/>
            </p:nvSpPr>
            <p:spPr>
              <a:xfrm>
                <a:off x="8365015" y="3739933"/>
                <a:ext cx="237314" cy="213865"/>
              </a:xfrm>
              <a:custGeom>
                <a:avLst/>
                <a:gdLst/>
                <a:ahLst/>
                <a:cxnLst/>
                <a:rect l="l" t="t" r="r" b="b"/>
                <a:pathLst>
                  <a:path w="7605" h="6853" extrusionOk="0">
                    <a:moveTo>
                      <a:pt x="2618" y="386"/>
                    </a:moveTo>
                    <a:cubicBezTo>
                      <a:pt x="2715" y="386"/>
                      <a:pt x="2823" y="401"/>
                      <a:pt x="2938" y="429"/>
                    </a:cubicBezTo>
                    <a:cubicBezTo>
                      <a:pt x="3284" y="545"/>
                      <a:pt x="3601" y="862"/>
                      <a:pt x="3831" y="1294"/>
                    </a:cubicBezTo>
                    <a:lnTo>
                      <a:pt x="3860" y="1380"/>
                    </a:lnTo>
                    <a:cubicBezTo>
                      <a:pt x="3889" y="1438"/>
                      <a:pt x="3975" y="1466"/>
                      <a:pt x="4033" y="1466"/>
                    </a:cubicBezTo>
                    <a:cubicBezTo>
                      <a:pt x="4119" y="1466"/>
                      <a:pt x="4177" y="1438"/>
                      <a:pt x="4234" y="1380"/>
                    </a:cubicBezTo>
                    <a:cubicBezTo>
                      <a:pt x="4407" y="1006"/>
                      <a:pt x="4724" y="718"/>
                      <a:pt x="5041" y="602"/>
                    </a:cubicBezTo>
                    <a:cubicBezTo>
                      <a:pt x="5161" y="568"/>
                      <a:pt x="5291" y="523"/>
                      <a:pt x="5432" y="523"/>
                    </a:cubicBezTo>
                    <a:cubicBezTo>
                      <a:pt x="5527" y="523"/>
                      <a:pt x="5627" y="544"/>
                      <a:pt x="5732" y="602"/>
                    </a:cubicBezTo>
                    <a:cubicBezTo>
                      <a:pt x="6164" y="862"/>
                      <a:pt x="6251" y="1610"/>
                      <a:pt x="5876" y="2302"/>
                    </a:cubicBezTo>
                    <a:cubicBezTo>
                      <a:pt x="5847" y="2331"/>
                      <a:pt x="5847" y="2417"/>
                      <a:pt x="5876" y="2475"/>
                    </a:cubicBezTo>
                    <a:cubicBezTo>
                      <a:pt x="5905" y="2561"/>
                      <a:pt x="5963" y="2590"/>
                      <a:pt x="6020" y="2590"/>
                    </a:cubicBezTo>
                    <a:cubicBezTo>
                      <a:pt x="6711" y="2734"/>
                      <a:pt x="7201" y="3166"/>
                      <a:pt x="7172" y="3627"/>
                    </a:cubicBezTo>
                    <a:cubicBezTo>
                      <a:pt x="7144" y="4116"/>
                      <a:pt x="6596" y="4462"/>
                      <a:pt x="5905" y="4520"/>
                    </a:cubicBezTo>
                    <a:cubicBezTo>
                      <a:pt x="5847" y="4520"/>
                      <a:pt x="5761" y="4548"/>
                      <a:pt x="5732" y="4606"/>
                    </a:cubicBezTo>
                    <a:cubicBezTo>
                      <a:pt x="5703" y="4664"/>
                      <a:pt x="5703" y="4721"/>
                      <a:pt x="5732" y="4808"/>
                    </a:cubicBezTo>
                    <a:cubicBezTo>
                      <a:pt x="6020" y="5470"/>
                      <a:pt x="5876" y="6161"/>
                      <a:pt x="5444" y="6392"/>
                    </a:cubicBezTo>
                    <a:cubicBezTo>
                      <a:pt x="5361" y="6431"/>
                      <a:pt x="5271" y="6449"/>
                      <a:pt x="5176" y="6449"/>
                    </a:cubicBezTo>
                    <a:cubicBezTo>
                      <a:pt x="4778" y="6449"/>
                      <a:pt x="4306" y="6121"/>
                      <a:pt x="4004" y="5585"/>
                    </a:cubicBezTo>
                    <a:cubicBezTo>
                      <a:pt x="3975" y="5528"/>
                      <a:pt x="3889" y="5470"/>
                      <a:pt x="3831" y="5470"/>
                    </a:cubicBezTo>
                    <a:cubicBezTo>
                      <a:pt x="3782" y="5470"/>
                      <a:pt x="3742" y="5489"/>
                      <a:pt x="3700" y="5489"/>
                    </a:cubicBezTo>
                    <a:cubicBezTo>
                      <a:pt x="3669" y="5489"/>
                      <a:pt x="3638" y="5478"/>
                      <a:pt x="3601" y="5441"/>
                    </a:cubicBezTo>
                    <a:cubicBezTo>
                      <a:pt x="3572" y="5528"/>
                      <a:pt x="3543" y="5585"/>
                      <a:pt x="3514" y="5614"/>
                    </a:cubicBezTo>
                    <a:cubicBezTo>
                      <a:pt x="3178" y="6049"/>
                      <a:pt x="2720" y="6280"/>
                      <a:pt x="2335" y="6280"/>
                    </a:cubicBezTo>
                    <a:cubicBezTo>
                      <a:pt x="2159" y="6280"/>
                      <a:pt x="1999" y="6232"/>
                      <a:pt x="1872" y="6133"/>
                    </a:cubicBezTo>
                    <a:cubicBezTo>
                      <a:pt x="1642" y="5902"/>
                      <a:pt x="1556" y="5557"/>
                      <a:pt x="1671" y="5125"/>
                    </a:cubicBezTo>
                    <a:cubicBezTo>
                      <a:pt x="1700" y="4894"/>
                      <a:pt x="1844" y="4692"/>
                      <a:pt x="1988" y="4462"/>
                    </a:cubicBezTo>
                    <a:cubicBezTo>
                      <a:pt x="2016" y="4433"/>
                      <a:pt x="2074" y="4347"/>
                      <a:pt x="2016" y="4289"/>
                    </a:cubicBezTo>
                    <a:cubicBezTo>
                      <a:pt x="2016" y="4203"/>
                      <a:pt x="1959" y="4145"/>
                      <a:pt x="1872" y="4145"/>
                    </a:cubicBezTo>
                    <a:lnTo>
                      <a:pt x="1786" y="4145"/>
                    </a:lnTo>
                    <a:cubicBezTo>
                      <a:pt x="1008" y="4001"/>
                      <a:pt x="490" y="3425"/>
                      <a:pt x="576" y="2907"/>
                    </a:cubicBezTo>
                    <a:cubicBezTo>
                      <a:pt x="655" y="2511"/>
                      <a:pt x="1120" y="2237"/>
                      <a:pt x="1683" y="2237"/>
                    </a:cubicBezTo>
                    <a:cubicBezTo>
                      <a:pt x="1736" y="2237"/>
                      <a:pt x="1789" y="2239"/>
                      <a:pt x="1844" y="2244"/>
                    </a:cubicBezTo>
                    <a:cubicBezTo>
                      <a:pt x="1930" y="2244"/>
                      <a:pt x="1988" y="2244"/>
                      <a:pt x="2016" y="2158"/>
                    </a:cubicBezTo>
                    <a:cubicBezTo>
                      <a:pt x="2074" y="2129"/>
                      <a:pt x="2103" y="2043"/>
                      <a:pt x="2074" y="1985"/>
                    </a:cubicBezTo>
                    <a:cubicBezTo>
                      <a:pt x="1786" y="1322"/>
                      <a:pt x="1930" y="660"/>
                      <a:pt x="2362" y="429"/>
                    </a:cubicBezTo>
                    <a:cubicBezTo>
                      <a:pt x="2434" y="401"/>
                      <a:pt x="2520" y="386"/>
                      <a:pt x="2618" y="386"/>
                    </a:cubicBezTo>
                    <a:close/>
                    <a:moveTo>
                      <a:pt x="2582" y="1"/>
                    </a:moveTo>
                    <a:cubicBezTo>
                      <a:pt x="2421" y="1"/>
                      <a:pt x="2268" y="37"/>
                      <a:pt x="2132" y="113"/>
                    </a:cubicBezTo>
                    <a:cubicBezTo>
                      <a:pt x="1584" y="401"/>
                      <a:pt x="1354" y="1150"/>
                      <a:pt x="1556" y="1927"/>
                    </a:cubicBezTo>
                    <a:cubicBezTo>
                      <a:pt x="835" y="1956"/>
                      <a:pt x="259" y="2359"/>
                      <a:pt x="144" y="2935"/>
                    </a:cubicBezTo>
                    <a:cubicBezTo>
                      <a:pt x="0" y="3598"/>
                      <a:pt x="634" y="4318"/>
                      <a:pt x="1498" y="4577"/>
                    </a:cubicBezTo>
                    <a:cubicBezTo>
                      <a:pt x="1411" y="4750"/>
                      <a:pt x="1296" y="4952"/>
                      <a:pt x="1267" y="5125"/>
                    </a:cubicBezTo>
                    <a:cubicBezTo>
                      <a:pt x="1123" y="5729"/>
                      <a:pt x="1267" y="6248"/>
                      <a:pt x="1642" y="6565"/>
                    </a:cubicBezTo>
                    <a:cubicBezTo>
                      <a:pt x="1838" y="6722"/>
                      <a:pt x="2075" y="6795"/>
                      <a:pt x="2328" y="6795"/>
                    </a:cubicBezTo>
                    <a:cubicBezTo>
                      <a:pt x="2816" y="6795"/>
                      <a:pt x="3366" y="6521"/>
                      <a:pt x="3802" y="6046"/>
                    </a:cubicBezTo>
                    <a:cubicBezTo>
                      <a:pt x="4148" y="6565"/>
                      <a:pt x="4695" y="6853"/>
                      <a:pt x="5156" y="6853"/>
                    </a:cubicBezTo>
                    <a:cubicBezTo>
                      <a:pt x="5329" y="6853"/>
                      <a:pt x="5473" y="6824"/>
                      <a:pt x="5588" y="6766"/>
                    </a:cubicBezTo>
                    <a:cubicBezTo>
                      <a:pt x="6164" y="6478"/>
                      <a:pt x="6395" y="5729"/>
                      <a:pt x="6164" y="4952"/>
                    </a:cubicBezTo>
                    <a:cubicBezTo>
                      <a:pt x="6971" y="4808"/>
                      <a:pt x="7547" y="4318"/>
                      <a:pt x="7576" y="3713"/>
                    </a:cubicBezTo>
                    <a:cubicBezTo>
                      <a:pt x="7604" y="3108"/>
                      <a:pt x="7115" y="2532"/>
                      <a:pt x="6337" y="2302"/>
                    </a:cubicBezTo>
                    <a:cubicBezTo>
                      <a:pt x="6683" y="1495"/>
                      <a:pt x="6539" y="631"/>
                      <a:pt x="5905" y="285"/>
                    </a:cubicBezTo>
                    <a:cubicBezTo>
                      <a:pt x="5747" y="206"/>
                      <a:pt x="5571" y="162"/>
                      <a:pt x="5383" y="162"/>
                    </a:cubicBezTo>
                    <a:cubicBezTo>
                      <a:pt x="5228" y="162"/>
                      <a:pt x="5065" y="192"/>
                      <a:pt x="4897" y="257"/>
                    </a:cubicBezTo>
                    <a:cubicBezTo>
                      <a:pt x="4580" y="372"/>
                      <a:pt x="4292" y="631"/>
                      <a:pt x="4033" y="919"/>
                    </a:cubicBezTo>
                    <a:cubicBezTo>
                      <a:pt x="3802" y="516"/>
                      <a:pt x="3428" y="228"/>
                      <a:pt x="3025" y="84"/>
                    </a:cubicBezTo>
                    <a:cubicBezTo>
                      <a:pt x="2875" y="29"/>
                      <a:pt x="2725" y="1"/>
                      <a:pt x="2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44" name="Google Shape;1854;p53"/>
          <p:cNvGrpSpPr/>
          <p:nvPr/>
        </p:nvGrpSpPr>
        <p:grpSpPr>
          <a:xfrm>
            <a:off x="7312328" y="4203126"/>
            <a:ext cx="328248" cy="304676"/>
            <a:chOff x="8656226" y="2547184"/>
            <a:chExt cx="234630" cy="217766"/>
          </a:xfrm>
        </p:grpSpPr>
        <p:sp>
          <p:nvSpPr>
            <p:cNvPr id="545" name="Google Shape;1855;p53"/>
            <p:cNvSpPr/>
            <p:nvPr/>
          </p:nvSpPr>
          <p:spPr>
            <a:xfrm>
              <a:off x="8656234" y="2554313"/>
              <a:ext cx="222024" cy="203504"/>
            </a:xfrm>
            <a:custGeom>
              <a:avLst/>
              <a:gdLst/>
              <a:ahLst/>
              <a:cxnLst/>
              <a:rect l="l" t="t" r="r" b="b"/>
              <a:pathLst>
                <a:path w="7115" h="6521" extrusionOk="0">
                  <a:moveTo>
                    <a:pt x="4867" y="0"/>
                  </a:moveTo>
                  <a:cubicBezTo>
                    <a:pt x="4688" y="0"/>
                    <a:pt x="4495" y="57"/>
                    <a:pt x="4350" y="148"/>
                  </a:cubicBezTo>
                  <a:cubicBezTo>
                    <a:pt x="4004" y="321"/>
                    <a:pt x="3687" y="667"/>
                    <a:pt x="3514" y="1099"/>
                  </a:cubicBezTo>
                  <a:cubicBezTo>
                    <a:pt x="3514" y="1070"/>
                    <a:pt x="3457" y="1070"/>
                    <a:pt x="3457" y="1041"/>
                  </a:cubicBezTo>
                  <a:cubicBezTo>
                    <a:pt x="3103" y="500"/>
                    <a:pt x="2568" y="169"/>
                    <a:pt x="2103" y="169"/>
                  </a:cubicBezTo>
                  <a:cubicBezTo>
                    <a:pt x="1925" y="169"/>
                    <a:pt x="1757" y="217"/>
                    <a:pt x="1613" y="321"/>
                  </a:cubicBezTo>
                  <a:cubicBezTo>
                    <a:pt x="1095" y="638"/>
                    <a:pt x="1008" y="1444"/>
                    <a:pt x="1412" y="2164"/>
                  </a:cubicBezTo>
                  <a:cubicBezTo>
                    <a:pt x="663" y="2222"/>
                    <a:pt x="87" y="2625"/>
                    <a:pt x="58" y="3201"/>
                  </a:cubicBezTo>
                  <a:cubicBezTo>
                    <a:pt x="0" y="3864"/>
                    <a:pt x="692" y="4440"/>
                    <a:pt x="1556" y="4498"/>
                  </a:cubicBezTo>
                  <a:lnTo>
                    <a:pt x="1671" y="4498"/>
                  </a:lnTo>
                  <a:cubicBezTo>
                    <a:pt x="1527" y="4757"/>
                    <a:pt x="1412" y="5016"/>
                    <a:pt x="1383" y="5246"/>
                  </a:cubicBezTo>
                  <a:cubicBezTo>
                    <a:pt x="1296" y="5765"/>
                    <a:pt x="1440" y="6197"/>
                    <a:pt x="1815" y="6399"/>
                  </a:cubicBezTo>
                  <a:cubicBezTo>
                    <a:pt x="1958" y="6481"/>
                    <a:pt x="2118" y="6521"/>
                    <a:pt x="2286" y="6521"/>
                  </a:cubicBezTo>
                  <a:cubicBezTo>
                    <a:pt x="2761" y="6521"/>
                    <a:pt x="3296" y="6203"/>
                    <a:pt x="3658" y="5650"/>
                  </a:cubicBezTo>
                  <a:cubicBezTo>
                    <a:pt x="3687" y="5563"/>
                    <a:pt x="3716" y="5506"/>
                    <a:pt x="3774" y="5477"/>
                  </a:cubicBezTo>
                  <a:cubicBezTo>
                    <a:pt x="4117" y="5982"/>
                    <a:pt x="4617" y="6275"/>
                    <a:pt x="5064" y="6275"/>
                  </a:cubicBezTo>
                  <a:cubicBezTo>
                    <a:pt x="5254" y="6275"/>
                    <a:pt x="5434" y="6222"/>
                    <a:pt x="5588" y="6111"/>
                  </a:cubicBezTo>
                  <a:cubicBezTo>
                    <a:pt x="6107" y="5794"/>
                    <a:pt x="6164" y="4958"/>
                    <a:pt x="5732" y="4238"/>
                  </a:cubicBezTo>
                  <a:cubicBezTo>
                    <a:pt x="6539" y="4123"/>
                    <a:pt x="7115" y="3633"/>
                    <a:pt x="7057" y="3029"/>
                  </a:cubicBezTo>
                  <a:cubicBezTo>
                    <a:pt x="7086" y="2481"/>
                    <a:pt x="6424" y="2049"/>
                    <a:pt x="5646" y="2020"/>
                  </a:cubicBezTo>
                  <a:cubicBezTo>
                    <a:pt x="5963" y="1185"/>
                    <a:pt x="5732" y="321"/>
                    <a:pt x="5156" y="62"/>
                  </a:cubicBezTo>
                  <a:cubicBezTo>
                    <a:pt x="5072" y="19"/>
                    <a:pt x="4971" y="0"/>
                    <a:pt x="48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6" name="Google Shape;1856;p53"/>
            <p:cNvGrpSpPr/>
            <p:nvPr/>
          </p:nvGrpSpPr>
          <p:grpSpPr>
            <a:xfrm>
              <a:off x="8656226" y="2547184"/>
              <a:ext cx="234630" cy="217766"/>
              <a:chOff x="8205901" y="2931534"/>
              <a:chExt cx="234630" cy="217766"/>
            </a:xfrm>
          </p:grpSpPr>
          <p:sp>
            <p:nvSpPr>
              <p:cNvPr id="547" name="Google Shape;1857;p53"/>
              <p:cNvSpPr/>
              <p:nvPr/>
            </p:nvSpPr>
            <p:spPr>
              <a:xfrm>
                <a:off x="8254456" y="2939398"/>
                <a:ext cx="180677" cy="204721"/>
              </a:xfrm>
              <a:custGeom>
                <a:avLst/>
                <a:gdLst/>
                <a:ahLst/>
                <a:cxnLst/>
                <a:rect l="l" t="t" r="r" b="b"/>
                <a:pathLst>
                  <a:path w="5790" h="6560" extrusionOk="0">
                    <a:moveTo>
                      <a:pt x="3465" y="0"/>
                    </a:moveTo>
                    <a:cubicBezTo>
                      <a:pt x="3303" y="0"/>
                      <a:pt x="3135" y="45"/>
                      <a:pt x="2967" y="129"/>
                    </a:cubicBezTo>
                    <a:cubicBezTo>
                      <a:pt x="3053" y="2260"/>
                      <a:pt x="2045" y="4450"/>
                      <a:pt x="144" y="5256"/>
                    </a:cubicBezTo>
                    <a:cubicBezTo>
                      <a:pt x="87" y="5256"/>
                      <a:pt x="87" y="5285"/>
                      <a:pt x="58" y="5285"/>
                    </a:cubicBezTo>
                    <a:cubicBezTo>
                      <a:pt x="0" y="5746"/>
                      <a:pt x="144" y="6207"/>
                      <a:pt x="490" y="6437"/>
                    </a:cubicBezTo>
                    <a:cubicBezTo>
                      <a:pt x="633" y="6520"/>
                      <a:pt x="795" y="6559"/>
                      <a:pt x="965" y="6559"/>
                    </a:cubicBezTo>
                    <a:cubicBezTo>
                      <a:pt x="1447" y="6559"/>
                      <a:pt x="1993" y="6242"/>
                      <a:pt x="2333" y="5688"/>
                    </a:cubicBezTo>
                    <a:cubicBezTo>
                      <a:pt x="2362" y="5631"/>
                      <a:pt x="2391" y="5573"/>
                      <a:pt x="2449" y="5487"/>
                    </a:cubicBezTo>
                    <a:cubicBezTo>
                      <a:pt x="2802" y="5986"/>
                      <a:pt x="3321" y="6290"/>
                      <a:pt x="3778" y="6290"/>
                    </a:cubicBezTo>
                    <a:cubicBezTo>
                      <a:pt x="3953" y="6290"/>
                      <a:pt x="4119" y="6245"/>
                      <a:pt x="4263" y="6149"/>
                    </a:cubicBezTo>
                    <a:cubicBezTo>
                      <a:pt x="4782" y="5775"/>
                      <a:pt x="4810" y="4997"/>
                      <a:pt x="4407" y="4277"/>
                    </a:cubicBezTo>
                    <a:cubicBezTo>
                      <a:pt x="5214" y="4133"/>
                      <a:pt x="5790" y="3614"/>
                      <a:pt x="5761" y="3038"/>
                    </a:cubicBezTo>
                    <a:cubicBezTo>
                      <a:pt x="5761" y="2433"/>
                      <a:pt x="5099" y="2001"/>
                      <a:pt x="4263" y="2001"/>
                    </a:cubicBezTo>
                    <a:cubicBezTo>
                      <a:pt x="4609" y="1166"/>
                      <a:pt x="4378" y="302"/>
                      <a:pt x="3802" y="71"/>
                    </a:cubicBezTo>
                    <a:cubicBezTo>
                      <a:pt x="3694" y="23"/>
                      <a:pt x="3581" y="0"/>
                      <a:pt x="34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1858;p53"/>
              <p:cNvSpPr/>
              <p:nvPr/>
            </p:nvSpPr>
            <p:spPr>
              <a:xfrm>
                <a:off x="8287689" y="3010395"/>
                <a:ext cx="75547" cy="58420"/>
              </a:xfrm>
              <a:custGeom>
                <a:avLst/>
                <a:gdLst/>
                <a:ahLst/>
                <a:cxnLst/>
                <a:rect l="l" t="t" r="r" b="b"/>
                <a:pathLst>
                  <a:path w="2421" h="1872" extrusionOk="0">
                    <a:moveTo>
                      <a:pt x="1393" y="0"/>
                    </a:moveTo>
                    <a:cubicBezTo>
                      <a:pt x="1212" y="0"/>
                      <a:pt x="1021" y="42"/>
                      <a:pt x="836" y="129"/>
                    </a:cubicBezTo>
                    <a:cubicBezTo>
                      <a:pt x="289" y="418"/>
                      <a:pt x="1" y="994"/>
                      <a:pt x="231" y="1426"/>
                    </a:cubicBezTo>
                    <a:cubicBezTo>
                      <a:pt x="365" y="1712"/>
                      <a:pt x="675" y="1872"/>
                      <a:pt x="1029" y="1872"/>
                    </a:cubicBezTo>
                    <a:cubicBezTo>
                      <a:pt x="1209" y="1872"/>
                      <a:pt x="1400" y="1830"/>
                      <a:pt x="1585" y="1743"/>
                    </a:cubicBezTo>
                    <a:cubicBezTo>
                      <a:pt x="2132" y="1483"/>
                      <a:pt x="2420" y="907"/>
                      <a:pt x="2190" y="446"/>
                    </a:cubicBezTo>
                    <a:cubicBezTo>
                      <a:pt x="2057" y="160"/>
                      <a:pt x="1746" y="0"/>
                      <a:pt x="1393" y="0"/>
                    </a:cubicBezTo>
                    <a:close/>
                  </a:path>
                </a:pathLst>
              </a:custGeom>
              <a:solidFill>
                <a:srgbClr val="FFFD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1859;p53"/>
              <p:cNvSpPr/>
              <p:nvPr/>
            </p:nvSpPr>
            <p:spPr>
              <a:xfrm>
                <a:off x="8205901" y="2931534"/>
                <a:ext cx="234630" cy="217766"/>
              </a:xfrm>
              <a:custGeom>
                <a:avLst/>
                <a:gdLst/>
                <a:ahLst/>
                <a:cxnLst/>
                <a:rect l="l" t="t" r="r" b="b"/>
                <a:pathLst>
                  <a:path w="7519" h="6978" extrusionOk="0">
                    <a:moveTo>
                      <a:pt x="5075" y="397"/>
                    </a:moveTo>
                    <a:cubicBezTo>
                      <a:pt x="5157" y="397"/>
                      <a:pt x="5243" y="410"/>
                      <a:pt x="5330" y="439"/>
                    </a:cubicBezTo>
                    <a:cubicBezTo>
                      <a:pt x="5790" y="640"/>
                      <a:pt x="5963" y="1389"/>
                      <a:pt x="5675" y="2109"/>
                    </a:cubicBezTo>
                    <a:cubicBezTo>
                      <a:pt x="5646" y="2167"/>
                      <a:pt x="5646" y="2224"/>
                      <a:pt x="5675" y="2282"/>
                    </a:cubicBezTo>
                    <a:cubicBezTo>
                      <a:pt x="5675" y="2368"/>
                      <a:pt x="5762" y="2397"/>
                      <a:pt x="5819" y="2397"/>
                    </a:cubicBezTo>
                    <a:cubicBezTo>
                      <a:pt x="6510" y="2426"/>
                      <a:pt x="7058" y="2829"/>
                      <a:pt x="7087" y="3290"/>
                    </a:cubicBezTo>
                    <a:cubicBezTo>
                      <a:pt x="7115" y="3751"/>
                      <a:pt x="6626" y="4183"/>
                      <a:pt x="5934" y="4298"/>
                    </a:cubicBezTo>
                    <a:cubicBezTo>
                      <a:pt x="5848" y="4298"/>
                      <a:pt x="5819" y="4356"/>
                      <a:pt x="5790" y="4414"/>
                    </a:cubicBezTo>
                    <a:cubicBezTo>
                      <a:pt x="5762" y="4442"/>
                      <a:pt x="5762" y="4529"/>
                      <a:pt x="5790" y="4586"/>
                    </a:cubicBezTo>
                    <a:cubicBezTo>
                      <a:pt x="6107" y="5220"/>
                      <a:pt x="6078" y="5940"/>
                      <a:pt x="5675" y="6171"/>
                    </a:cubicBezTo>
                    <a:cubicBezTo>
                      <a:pt x="5560" y="6247"/>
                      <a:pt x="5427" y="6283"/>
                      <a:pt x="5285" y="6283"/>
                    </a:cubicBezTo>
                    <a:cubicBezTo>
                      <a:pt x="4894" y="6283"/>
                      <a:pt x="4437" y="6010"/>
                      <a:pt x="4120" y="5566"/>
                    </a:cubicBezTo>
                    <a:cubicBezTo>
                      <a:pt x="4091" y="5537"/>
                      <a:pt x="4033" y="5508"/>
                      <a:pt x="3947" y="5508"/>
                    </a:cubicBezTo>
                    <a:cubicBezTo>
                      <a:pt x="3889" y="5508"/>
                      <a:pt x="3803" y="5537"/>
                      <a:pt x="3774" y="5595"/>
                    </a:cubicBezTo>
                    <a:cubicBezTo>
                      <a:pt x="3745" y="5681"/>
                      <a:pt x="3688" y="5710"/>
                      <a:pt x="3659" y="5796"/>
                    </a:cubicBezTo>
                    <a:cubicBezTo>
                      <a:pt x="3358" y="6269"/>
                      <a:pt x="2880" y="6566"/>
                      <a:pt x="2478" y="6566"/>
                    </a:cubicBezTo>
                    <a:cubicBezTo>
                      <a:pt x="2341" y="6566"/>
                      <a:pt x="2213" y="6532"/>
                      <a:pt x="2103" y="6459"/>
                    </a:cubicBezTo>
                    <a:cubicBezTo>
                      <a:pt x="1873" y="6286"/>
                      <a:pt x="1729" y="5940"/>
                      <a:pt x="1787" y="5508"/>
                    </a:cubicBezTo>
                    <a:cubicBezTo>
                      <a:pt x="1815" y="5278"/>
                      <a:pt x="1902" y="5018"/>
                      <a:pt x="2046" y="4817"/>
                    </a:cubicBezTo>
                    <a:cubicBezTo>
                      <a:pt x="2075" y="4730"/>
                      <a:pt x="2075" y="4673"/>
                      <a:pt x="2046" y="4586"/>
                    </a:cubicBezTo>
                    <a:cubicBezTo>
                      <a:pt x="2017" y="4529"/>
                      <a:pt x="1931" y="4500"/>
                      <a:pt x="1873" y="4500"/>
                    </a:cubicBezTo>
                    <a:lnTo>
                      <a:pt x="1758" y="4500"/>
                    </a:lnTo>
                    <a:cubicBezTo>
                      <a:pt x="1009" y="4442"/>
                      <a:pt x="375" y="3981"/>
                      <a:pt x="433" y="3434"/>
                    </a:cubicBezTo>
                    <a:cubicBezTo>
                      <a:pt x="462" y="2973"/>
                      <a:pt x="951" y="2628"/>
                      <a:pt x="1614" y="2570"/>
                    </a:cubicBezTo>
                    <a:cubicBezTo>
                      <a:pt x="1671" y="2570"/>
                      <a:pt x="1758" y="2541"/>
                      <a:pt x="1787" y="2484"/>
                    </a:cubicBezTo>
                    <a:cubicBezTo>
                      <a:pt x="1844" y="2426"/>
                      <a:pt x="1844" y="2368"/>
                      <a:pt x="1787" y="2282"/>
                    </a:cubicBezTo>
                    <a:cubicBezTo>
                      <a:pt x="1470" y="1677"/>
                      <a:pt x="1499" y="957"/>
                      <a:pt x="1902" y="698"/>
                    </a:cubicBezTo>
                    <a:cubicBezTo>
                      <a:pt x="2017" y="640"/>
                      <a:pt x="2161" y="611"/>
                      <a:pt x="2305" y="611"/>
                    </a:cubicBezTo>
                    <a:cubicBezTo>
                      <a:pt x="2363" y="611"/>
                      <a:pt x="2449" y="611"/>
                      <a:pt x="2507" y="554"/>
                    </a:cubicBezTo>
                    <a:cubicBezTo>
                      <a:pt x="2910" y="669"/>
                      <a:pt x="3256" y="928"/>
                      <a:pt x="3515" y="1303"/>
                    </a:cubicBezTo>
                    <a:lnTo>
                      <a:pt x="3544" y="1389"/>
                    </a:lnTo>
                    <a:cubicBezTo>
                      <a:pt x="3601" y="1447"/>
                      <a:pt x="3659" y="1504"/>
                      <a:pt x="3745" y="1504"/>
                    </a:cubicBezTo>
                    <a:cubicBezTo>
                      <a:pt x="3803" y="1504"/>
                      <a:pt x="3889" y="1447"/>
                      <a:pt x="3918" y="1389"/>
                    </a:cubicBezTo>
                    <a:cubicBezTo>
                      <a:pt x="4091" y="986"/>
                      <a:pt x="4350" y="698"/>
                      <a:pt x="4667" y="525"/>
                    </a:cubicBezTo>
                    <a:cubicBezTo>
                      <a:pt x="4763" y="448"/>
                      <a:pt x="4910" y="397"/>
                      <a:pt x="5075" y="397"/>
                    </a:cubicBezTo>
                    <a:close/>
                    <a:moveTo>
                      <a:pt x="4999" y="1"/>
                    </a:moveTo>
                    <a:cubicBezTo>
                      <a:pt x="4806" y="1"/>
                      <a:pt x="4616" y="52"/>
                      <a:pt x="4437" y="151"/>
                    </a:cubicBezTo>
                    <a:cubicBezTo>
                      <a:pt x="4149" y="295"/>
                      <a:pt x="3889" y="583"/>
                      <a:pt x="3659" y="928"/>
                    </a:cubicBezTo>
                    <a:cubicBezTo>
                      <a:pt x="3371" y="525"/>
                      <a:pt x="2996" y="266"/>
                      <a:pt x="2593" y="208"/>
                    </a:cubicBezTo>
                    <a:cubicBezTo>
                      <a:pt x="2464" y="178"/>
                      <a:pt x="2345" y="162"/>
                      <a:pt x="2235" y="162"/>
                    </a:cubicBezTo>
                    <a:cubicBezTo>
                      <a:pt x="2027" y="162"/>
                      <a:pt x="1851" y="220"/>
                      <a:pt x="1700" y="352"/>
                    </a:cubicBezTo>
                    <a:cubicBezTo>
                      <a:pt x="1153" y="669"/>
                      <a:pt x="1038" y="1418"/>
                      <a:pt x="1326" y="2167"/>
                    </a:cubicBezTo>
                    <a:cubicBezTo>
                      <a:pt x="634" y="2311"/>
                      <a:pt x="116" y="2801"/>
                      <a:pt x="58" y="3377"/>
                    </a:cubicBezTo>
                    <a:cubicBezTo>
                      <a:pt x="1" y="4097"/>
                      <a:pt x="692" y="4702"/>
                      <a:pt x="1585" y="4846"/>
                    </a:cubicBezTo>
                    <a:cubicBezTo>
                      <a:pt x="1499" y="5018"/>
                      <a:pt x="1470" y="5249"/>
                      <a:pt x="1441" y="5422"/>
                    </a:cubicBezTo>
                    <a:cubicBezTo>
                      <a:pt x="1355" y="6027"/>
                      <a:pt x="1585" y="6545"/>
                      <a:pt x="1988" y="6804"/>
                    </a:cubicBezTo>
                    <a:cubicBezTo>
                      <a:pt x="2161" y="6948"/>
                      <a:pt x="2334" y="6977"/>
                      <a:pt x="2564" y="6977"/>
                    </a:cubicBezTo>
                    <a:cubicBezTo>
                      <a:pt x="3054" y="6977"/>
                      <a:pt x="3659" y="6660"/>
                      <a:pt x="4005" y="6084"/>
                    </a:cubicBezTo>
                    <a:cubicBezTo>
                      <a:pt x="4390" y="6489"/>
                      <a:pt x="4867" y="6714"/>
                      <a:pt x="5304" y="6714"/>
                    </a:cubicBezTo>
                    <a:cubicBezTo>
                      <a:pt x="5519" y="6714"/>
                      <a:pt x="5725" y="6659"/>
                      <a:pt x="5906" y="6545"/>
                    </a:cubicBezTo>
                    <a:cubicBezTo>
                      <a:pt x="6453" y="6228"/>
                      <a:pt x="6597" y="5422"/>
                      <a:pt x="6251" y="4673"/>
                    </a:cubicBezTo>
                    <a:cubicBezTo>
                      <a:pt x="7029" y="4442"/>
                      <a:pt x="7519" y="3924"/>
                      <a:pt x="7490" y="3290"/>
                    </a:cubicBezTo>
                    <a:cubicBezTo>
                      <a:pt x="7490" y="2656"/>
                      <a:pt x="6914" y="2138"/>
                      <a:pt x="6107" y="2052"/>
                    </a:cubicBezTo>
                    <a:cubicBezTo>
                      <a:pt x="6338" y="1187"/>
                      <a:pt x="6078" y="352"/>
                      <a:pt x="5445" y="93"/>
                    </a:cubicBezTo>
                    <a:cubicBezTo>
                      <a:pt x="5295" y="31"/>
                      <a:pt x="5146" y="1"/>
                      <a:pt x="49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50" name="Google Shape;1860;p53"/>
          <p:cNvGrpSpPr/>
          <p:nvPr/>
        </p:nvGrpSpPr>
        <p:grpSpPr>
          <a:xfrm rot="-373350">
            <a:off x="7081646" y="419083"/>
            <a:ext cx="1561849" cy="1189205"/>
            <a:chOff x="2793938" y="3585275"/>
            <a:chExt cx="1005275" cy="765425"/>
          </a:xfrm>
        </p:grpSpPr>
        <p:sp>
          <p:nvSpPr>
            <p:cNvPr id="551" name="Google Shape;1861;p53"/>
            <p:cNvSpPr/>
            <p:nvPr/>
          </p:nvSpPr>
          <p:spPr>
            <a:xfrm>
              <a:off x="2799888" y="3639950"/>
              <a:ext cx="742250" cy="590450"/>
            </a:xfrm>
            <a:custGeom>
              <a:avLst/>
              <a:gdLst/>
              <a:ahLst/>
              <a:cxnLst/>
              <a:rect l="l" t="t" r="r" b="b"/>
              <a:pathLst>
                <a:path w="29690" h="23618" extrusionOk="0">
                  <a:moveTo>
                    <a:pt x="11252" y="1"/>
                  </a:moveTo>
                  <a:cubicBezTo>
                    <a:pt x="10366" y="1"/>
                    <a:pt x="9473" y="101"/>
                    <a:pt x="8576" y="317"/>
                  </a:cubicBezTo>
                  <a:cubicBezTo>
                    <a:pt x="6243" y="893"/>
                    <a:pt x="4284" y="2218"/>
                    <a:pt x="3392" y="3341"/>
                  </a:cubicBezTo>
                  <a:cubicBezTo>
                    <a:pt x="2844" y="3975"/>
                    <a:pt x="2499" y="4234"/>
                    <a:pt x="1922" y="5185"/>
                  </a:cubicBezTo>
                  <a:cubicBezTo>
                    <a:pt x="828" y="6913"/>
                    <a:pt x="338" y="8901"/>
                    <a:pt x="252" y="10715"/>
                  </a:cubicBezTo>
                  <a:cubicBezTo>
                    <a:pt x="1" y="18328"/>
                    <a:pt x="10365" y="23617"/>
                    <a:pt x="18851" y="23617"/>
                  </a:cubicBezTo>
                  <a:cubicBezTo>
                    <a:pt x="22052" y="23617"/>
                    <a:pt x="24986" y="22865"/>
                    <a:pt x="26982" y="21200"/>
                  </a:cubicBezTo>
                  <a:cubicBezTo>
                    <a:pt x="28019" y="20336"/>
                    <a:pt x="28624" y="19097"/>
                    <a:pt x="28912" y="17772"/>
                  </a:cubicBezTo>
                  <a:cubicBezTo>
                    <a:pt x="29690" y="14546"/>
                    <a:pt x="27155" y="9937"/>
                    <a:pt x="24966" y="7432"/>
                  </a:cubicBezTo>
                  <a:cubicBezTo>
                    <a:pt x="24678" y="7115"/>
                    <a:pt x="23929" y="6251"/>
                    <a:pt x="23554" y="5905"/>
                  </a:cubicBezTo>
                  <a:cubicBezTo>
                    <a:pt x="20131" y="2650"/>
                    <a:pt x="15799" y="1"/>
                    <a:pt x="112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1862;p53"/>
            <p:cNvSpPr/>
            <p:nvPr/>
          </p:nvSpPr>
          <p:spPr>
            <a:xfrm>
              <a:off x="3460013" y="3886175"/>
              <a:ext cx="339200" cy="457900"/>
            </a:xfrm>
            <a:custGeom>
              <a:avLst/>
              <a:gdLst/>
              <a:ahLst/>
              <a:cxnLst/>
              <a:rect l="l" t="t" r="r" b="b"/>
              <a:pathLst>
                <a:path w="13568" h="18316" extrusionOk="0">
                  <a:moveTo>
                    <a:pt x="9592" y="1"/>
                  </a:moveTo>
                  <a:cubicBezTo>
                    <a:pt x="7515" y="1"/>
                    <a:pt x="5222" y="1270"/>
                    <a:pt x="3918" y="2623"/>
                  </a:cubicBezTo>
                  <a:cubicBezTo>
                    <a:pt x="3429" y="3171"/>
                    <a:pt x="2910" y="3689"/>
                    <a:pt x="2507" y="4294"/>
                  </a:cubicBezTo>
                  <a:cubicBezTo>
                    <a:pt x="2334" y="4553"/>
                    <a:pt x="2449" y="4496"/>
                    <a:pt x="2622" y="5475"/>
                  </a:cubicBezTo>
                  <a:cubicBezTo>
                    <a:pt x="3054" y="8010"/>
                    <a:pt x="1902" y="10631"/>
                    <a:pt x="174" y="11754"/>
                  </a:cubicBezTo>
                  <a:cubicBezTo>
                    <a:pt x="1" y="11841"/>
                    <a:pt x="1" y="11898"/>
                    <a:pt x="30" y="12100"/>
                  </a:cubicBezTo>
                  <a:cubicBezTo>
                    <a:pt x="30" y="12186"/>
                    <a:pt x="59" y="12215"/>
                    <a:pt x="87" y="12273"/>
                  </a:cubicBezTo>
                  <a:cubicBezTo>
                    <a:pt x="606" y="13281"/>
                    <a:pt x="923" y="13914"/>
                    <a:pt x="2334" y="15268"/>
                  </a:cubicBezTo>
                  <a:cubicBezTo>
                    <a:pt x="2478" y="15383"/>
                    <a:pt x="3457" y="16219"/>
                    <a:pt x="4350" y="16737"/>
                  </a:cubicBezTo>
                  <a:cubicBezTo>
                    <a:pt x="5753" y="17593"/>
                    <a:pt x="7735" y="18316"/>
                    <a:pt x="9475" y="18316"/>
                  </a:cubicBezTo>
                  <a:cubicBezTo>
                    <a:pt x="10665" y="18316"/>
                    <a:pt x="11742" y="17977"/>
                    <a:pt x="12444" y="17112"/>
                  </a:cubicBezTo>
                  <a:cubicBezTo>
                    <a:pt x="13078" y="16449"/>
                    <a:pt x="13164" y="15672"/>
                    <a:pt x="12963" y="14721"/>
                  </a:cubicBezTo>
                  <a:cubicBezTo>
                    <a:pt x="12387" y="12273"/>
                    <a:pt x="10947" y="11408"/>
                    <a:pt x="10831" y="9363"/>
                  </a:cubicBezTo>
                  <a:cubicBezTo>
                    <a:pt x="10774" y="7894"/>
                    <a:pt x="11494" y="7462"/>
                    <a:pt x="12156" y="6080"/>
                  </a:cubicBezTo>
                  <a:cubicBezTo>
                    <a:pt x="13020" y="4409"/>
                    <a:pt x="13568" y="2047"/>
                    <a:pt x="12099" y="895"/>
                  </a:cubicBezTo>
                  <a:cubicBezTo>
                    <a:pt x="11667" y="463"/>
                    <a:pt x="11148" y="261"/>
                    <a:pt x="10630" y="117"/>
                  </a:cubicBezTo>
                  <a:cubicBezTo>
                    <a:pt x="10294" y="38"/>
                    <a:pt x="9946" y="1"/>
                    <a:pt x="95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1863;p53"/>
            <p:cNvSpPr/>
            <p:nvPr/>
          </p:nvSpPr>
          <p:spPr>
            <a:xfrm>
              <a:off x="3130213" y="3589325"/>
              <a:ext cx="383125" cy="257625"/>
            </a:xfrm>
            <a:custGeom>
              <a:avLst/>
              <a:gdLst/>
              <a:ahLst/>
              <a:cxnLst/>
              <a:rect l="l" t="t" r="r" b="b"/>
              <a:pathLst>
                <a:path w="15325" h="10305" extrusionOk="0">
                  <a:moveTo>
                    <a:pt x="6319" y="0"/>
                  </a:moveTo>
                  <a:cubicBezTo>
                    <a:pt x="3587" y="0"/>
                    <a:pt x="511" y="1537"/>
                    <a:pt x="87" y="1881"/>
                  </a:cubicBezTo>
                  <a:cubicBezTo>
                    <a:pt x="1" y="1967"/>
                    <a:pt x="58" y="2083"/>
                    <a:pt x="116" y="2083"/>
                  </a:cubicBezTo>
                  <a:cubicBezTo>
                    <a:pt x="145" y="2083"/>
                    <a:pt x="231" y="2111"/>
                    <a:pt x="260" y="2111"/>
                  </a:cubicBezTo>
                  <a:cubicBezTo>
                    <a:pt x="4609" y="3033"/>
                    <a:pt x="8613" y="5712"/>
                    <a:pt x="11522" y="9024"/>
                  </a:cubicBezTo>
                  <a:cubicBezTo>
                    <a:pt x="11739" y="9269"/>
                    <a:pt x="12288" y="10304"/>
                    <a:pt x="12712" y="10304"/>
                  </a:cubicBezTo>
                  <a:cubicBezTo>
                    <a:pt x="12739" y="10304"/>
                    <a:pt x="12764" y="10300"/>
                    <a:pt x="12790" y="10292"/>
                  </a:cubicBezTo>
                  <a:cubicBezTo>
                    <a:pt x="15324" y="9658"/>
                    <a:pt x="14460" y="7296"/>
                    <a:pt x="12358" y="6663"/>
                  </a:cubicBezTo>
                  <a:cubicBezTo>
                    <a:pt x="11868" y="6518"/>
                    <a:pt x="12185" y="6490"/>
                    <a:pt x="12473" y="5942"/>
                  </a:cubicBezTo>
                  <a:cubicBezTo>
                    <a:pt x="13162" y="4563"/>
                    <a:pt x="11528" y="3343"/>
                    <a:pt x="9719" y="3343"/>
                  </a:cubicBezTo>
                  <a:cubicBezTo>
                    <a:pt x="9638" y="3343"/>
                    <a:pt x="9558" y="3345"/>
                    <a:pt x="9477" y="3350"/>
                  </a:cubicBezTo>
                  <a:cubicBezTo>
                    <a:pt x="9362" y="3350"/>
                    <a:pt x="9304" y="3350"/>
                    <a:pt x="9304" y="3235"/>
                  </a:cubicBezTo>
                  <a:cubicBezTo>
                    <a:pt x="9333" y="3004"/>
                    <a:pt x="10140" y="1247"/>
                    <a:pt x="8296" y="354"/>
                  </a:cubicBezTo>
                  <a:cubicBezTo>
                    <a:pt x="7893" y="182"/>
                    <a:pt x="7461" y="66"/>
                    <a:pt x="7029" y="38"/>
                  </a:cubicBezTo>
                  <a:cubicBezTo>
                    <a:pt x="6796" y="12"/>
                    <a:pt x="6559" y="0"/>
                    <a:pt x="6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1864;p53"/>
            <p:cNvSpPr/>
            <p:nvPr/>
          </p:nvSpPr>
          <p:spPr>
            <a:xfrm>
              <a:off x="2826338" y="3904950"/>
              <a:ext cx="720125" cy="324475"/>
            </a:xfrm>
            <a:custGeom>
              <a:avLst/>
              <a:gdLst/>
              <a:ahLst/>
              <a:cxnLst/>
              <a:rect l="l" t="t" r="r" b="b"/>
              <a:pathLst>
                <a:path w="28805" h="12979" extrusionOk="0">
                  <a:moveTo>
                    <a:pt x="26100" y="0"/>
                  </a:moveTo>
                  <a:cubicBezTo>
                    <a:pt x="25752" y="0"/>
                    <a:pt x="25553" y="4845"/>
                    <a:pt x="19875" y="6452"/>
                  </a:cubicBezTo>
                  <a:cubicBezTo>
                    <a:pt x="19472" y="6567"/>
                    <a:pt x="19040" y="6683"/>
                    <a:pt x="18608" y="6711"/>
                  </a:cubicBezTo>
                  <a:cubicBezTo>
                    <a:pt x="18752" y="6193"/>
                    <a:pt x="18637" y="5473"/>
                    <a:pt x="18176" y="5127"/>
                  </a:cubicBezTo>
                  <a:cubicBezTo>
                    <a:pt x="18041" y="5017"/>
                    <a:pt x="17839" y="4980"/>
                    <a:pt x="17621" y="4980"/>
                  </a:cubicBezTo>
                  <a:cubicBezTo>
                    <a:pt x="17324" y="4980"/>
                    <a:pt x="16996" y="5049"/>
                    <a:pt x="16764" y="5098"/>
                  </a:cubicBezTo>
                  <a:cubicBezTo>
                    <a:pt x="14431" y="5444"/>
                    <a:pt x="13452" y="7028"/>
                    <a:pt x="11407" y="7201"/>
                  </a:cubicBezTo>
                  <a:cubicBezTo>
                    <a:pt x="11299" y="7211"/>
                    <a:pt x="11192" y="7216"/>
                    <a:pt x="11086" y="7216"/>
                  </a:cubicBezTo>
                  <a:cubicBezTo>
                    <a:pt x="9933" y="7216"/>
                    <a:pt x="8835" y="6655"/>
                    <a:pt x="8123" y="5732"/>
                  </a:cubicBezTo>
                  <a:cubicBezTo>
                    <a:pt x="8071" y="5653"/>
                    <a:pt x="7923" y="5408"/>
                    <a:pt x="7831" y="5408"/>
                  </a:cubicBezTo>
                  <a:cubicBezTo>
                    <a:pt x="7822" y="5408"/>
                    <a:pt x="7814" y="5410"/>
                    <a:pt x="7806" y="5415"/>
                  </a:cubicBezTo>
                  <a:cubicBezTo>
                    <a:pt x="7806" y="5012"/>
                    <a:pt x="7835" y="4609"/>
                    <a:pt x="7950" y="4263"/>
                  </a:cubicBezTo>
                  <a:cubicBezTo>
                    <a:pt x="6184" y="3433"/>
                    <a:pt x="4513" y="3109"/>
                    <a:pt x="3115" y="3109"/>
                  </a:cubicBezTo>
                  <a:cubicBezTo>
                    <a:pt x="1845" y="3109"/>
                    <a:pt x="801" y="3376"/>
                    <a:pt x="116" y="3773"/>
                  </a:cubicBezTo>
                  <a:cubicBezTo>
                    <a:pt x="0" y="3860"/>
                    <a:pt x="58" y="3975"/>
                    <a:pt x="116" y="4033"/>
                  </a:cubicBezTo>
                  <a:cubicBezTo>
                    <a:pt x="1037" y="6020"/>
                    <a:pt x="2737" y="7662"/>
                    <a:pt x="4523" y="8900"/>
                  </a:cubicBezTo>
                  <a:cubicBezTo>
                    <a:pt x="8523" y="11718"/>
                    <a:pt x="13378" y="12978"/>
                    <a:pt x="17604" y="12978"/>
                  </a:cubicBezTo>
                  <a:cubicBezTo>
                    <a:pt x="22021" y="12978"/>
                    <a:pt x="25751" y="11602"/>
                    <a:pt x="27105" y="9188"/>
                  </a:cubicBezTo>
                  <a:cubicBezTo>
                    <a:pt x="28804" y="6193"/>
                    <a:pt x="27825" y="3140"/>
                    <a:pt x="26183" y="86"/>
                  </a:cubicBezTo>
                  <a:cubicBezTo>
                    <a:pt x="26153" y="28"/>
                    <a:pt x="26126" y="0"/>
                    <a:pt x="26100" y="0"/>
                  </a:cubicBez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1865;p53"/>
            <p:cNvSpPr/>
            <p:nvPr/>
          </p:nvSpPr>
          <p:spPr>
            <a:xfrm>
              <a:off x="3166938" y="3642975"/>
              <a:ext cx="330550" cy="204950"/>
            </a:xfrm>
            <a:custGeom>
              <a:avLst/>
              <a:gdLst/>
              <a:ahLst/>
              <a:cxnLst/>
              <a:rect l="l" t="t" r="r" b="b"/>
              <a:pathLst>
                <a:path w="13222" h="8198" extrusionOk="0">
                  <a:moveTo>
                    <a:pt x="11" y="191"/>
                  </a:moveTo>
                  <a:cubicBezTo>
                    <a:pt x="6" y="192"/>
                    <a:pt x="3" y="194"/>
                    <a:pt x="1" y="196"/>
                  </a:cubicBezTo>
                  <a:cubicBezTo>
                    <a:pt x="4" y="194"/>
                    <a:pt x="8" y="193"/>
                    <a:pt x="11" y="191"/>
                  </a:cubicBezTo>
                  <a:close/>
                  <a:moveTo>
                    <a:pt x="981" y="1"/>
                  </a:moveTo>
                  <a:cubicBezTo>
                    <a:pt x="647" y="1"/>
                    <a:pt x="317" y="47"/>
                    <a:pt x="11" y="191"/>
                  </a:cubicBezTo>
                  <a:lnTo>
                    <a:pt x="11" y="191"/>
                  </a:lnTo>
                  <a:cubicBezTo>
                    <a:pt x="15" y="190"/>
                    <a:pt x="19" y="190"/>
                    <a:pt x="23" y="190"/>
                  </a:cubicBezTo>
                  <a:cubicBezTo>
                    <a:pt x="166" y="190"/>
                    <a:pt x="844" y="515"/>
                    <a:pt x="951" y="542"/>
                  </a:cubicBezTo>
                  <a:cubicBezTo>
                    <a:pt x="5099" y="2068"/>
                    <a:pt x="8671" y="4862"/>
                    <a:pt x="11004" y="8088"/>
                  </a:cubicBezTo>
                  <a:cubicBezTo>
                    <a:pt x="11045" y="8151"/>
                    <a:pt x="11117" y="8198"/>
                    <a:pt x="11207" y="8198"/>
                  </a:cubicBezTo>
                  <a:cubicBezTo>
                    <a:pt x="11243" y="8198"/>
                    <a:pt x="11280" y="8191"/>
                    <a:pt x="11321" y="8175"/>
                  </a:cubicBezTo>
                  <a:cubicBezTo>
                    <a:pt x="12214" y="7944"/>
                    <a:pt x="13222" y="7224"/>
                    <a:pt x="12790" y="6158"/>
                  </a:cubicBezTo>
                  <a:cubicBezTo>
                    <a:pt x="12502" y="5438"/>
                    <a:pt x="11724" y="4949"/>
                    <a:pt x="11033" y="4632"/>
                  </a:cubicBezTo>
                  <a:cubicBezTo>
                    <a:pt x="9736" y="4084"/>
                    <a:pt x="8383" y="3768"/>
                    <a:pt x="7288" y="2817"/>
                  </a:cubicBezTo>
                  <a:cubicBezTo>
                    <a:pt x="5790" y="1521"/>
                    <a:pt x="4148" y="484"/>
                    <a:pt x="2132" y="109"/>
                  </a:cubicBezTo>
                  <a:cubicBezTo>
                    <a:pt x="1763" y="63"/>
                    <a:pt x="1369" y="1"/>
                    <a:pt x="981" y="1"/>
                  </a:cubicBez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1866;p53"/>
            <p:cNvSpPr/>
            <p:nvPr/>
          </p:nvSpPr>
          <p:spPr>
            <a:xfrm>
              <a:off x="3460738" y="3991600"/>
              <a:ext cx="338475" cy="354675"/>
            </a:xfrm>
            <a:custGeom>
              <a:avLst/>
              <a:gdLst/>
              <a:ahLst/>
              <a:cxnLst/>
              <a:rect l="l" t="t" r="r" b="b"/>
              <a:pathLst>
                <a:path w="13539" h="14187" extrusionOk="0">
                  <a:moveTo>
                    <a:pt x="2687" y="0"/>
                  </a:moveTo>
                  <a:cubicBezTo>
                    <a:pt x="2499" y="0"/>
                    <a:pt x="2374" y="119"/>
                    <a:pt x="2449" y="480"/>
                  </a:cubicBezTo>
                  <a:cubicBezTo>
                    <a:pt x="2536" y="768"/>
                    <a:pt x="2564" y="1056"/>
                    <a:pt x="2622" y="1344"/>
                  </a:cubicBezTo>
                  <a:cubicBezTo>
                    <a:pt x="2881" y="2871"/>
                    <a:pt x="2622" y="4282"/>
                    <a:pt x="1902" y="5665"/>
                  </a:cubicBezTo>
                  <a:cubicBezTo>
                    <a:pt x="1527" y="6443"/>
                    <a:pt x="1038" y="7019"/>
                    <a:pt x="231" y="7595"/>
                  </a:cubicBezTo>
                  <a:cubicBezTo>
                    <a:pt x="1" y="7739"/>
                    <a:pt x="1" y="7768"/>
                    <a:pt x="87" y="8027"/>
                  </a:cubicBezTo>
                  <a:cubicBezTo>
                    <a:pt x="87" y="8056"/>
                    <a:pt x="116" y="8142"/>
                    <a:pt x="116" y="8171"/>
                  </a:cubicBezTo>
                  <a:cubicBezTo>
                    <a:pt x="606" y="9179"/>
                    <a:pt x="951" y="9841"/>
                    <a:pt x="2334" y="11166"/>
                  </a:cubicBezTo>
                  <a:cubicBezTo>
                    <a:pt x="3987" y="12742"/>
                    <a:pt x="7059" y="14186"/>
                    <a:pt x="9519" y="14186"/>
                  </a:cubicBezTo>
                  <a:cubicBezTo>
                    <a:pt x="10701" y="14186"/>
                    <a:pt x="11742" y="13852"/>
                    <a:pt x="12415" y="13039"/>
                  </a:cubicBezTo>
                  <a:cubicBezTo>
                    <a:pt x="13539" y="11944"/>
                    <a:pt x="12934" y="9841"/>
                    <a:pt x="12127" y="8459"/>
                  </a:cubicBezTo>
                  <a:cubicBezTo>
                    <a:pt x="12104" y="8417"/>
                    <a:pt x="12079" y="8398"/>
                    <a:pt x="12049" y="8398"/>
                  </a:cubicBezTo>
                  <a:cubicBezTo>
                    <a:pt x="11894" y="8398"/>
                    <a:pt x="11600" y="8894"/>
                    <a:pt x="10658" y="9208"/>
                  </a:cubicBezTo>
                  <a:cubicBezTo>
                    <a:pt x="10240" y="9365"/>
                    <a:pt x="9832" y="9438"/>
                    <a:pt x="9439" y="9438"/>
                  </a:cubicBezTo>
                  <a:cubicBezTo>
                    <a:pt x="8183" y="9438"/>
                    <a:pt x="7091" y="8692"/>
                    <a:pt x="6366" y="7595"/>
                  </a:cubicBezTo>
                  <a:cubicBezTo>
                    <a:pt x="5214" y="5838"/>
                    <a:pt x="5330" y="4138"/>
                    <a:pt x="5214" y="3677"/>
                  </a:cubicBezTo>
                  <a:cubicBezTo>
                    <a:pt x="4984" y="2410"/>
                    <a:pt x="4581" y="1085"/>
                    <a:pt x="3457" y="336"/>
                  </a:cubicBezTo>
                  <a:cubicBezTo>
                    <a:pt x="3294" y="205"/>
                    <a:pt x="2935" y="0"/>
                    <a:pt x="2687" y="0"/>
                  </a:cubicBez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1867;p53"/>
            <p:cNvSpPr/>
            <p:nvPr/>
          </p:nvSpPr>
          <p:spPr>
            <a:xfrm>
              <a:off x="2911588" y="3664150"/>
              <a:ext cx="191125" cy="70650"/>
            </a:xfrm>
            <a:custGeom>
              <a:avLst/>
              <a:gdLst/>
              <a:ahLst/>
              <a:cxnLst/>
              <a:rect l="l" t="t" r="r" b="b"/>
              <a:pathLst>
                <a:path w="7645" h="2826" extrusionOk="0">
                  <a:moveTo>
                    <a:pt x="5296" y="1"/>
                  </a:moveTo>
                  <a:cubicBezTo>
                    <a:pt x="3643" y="1"/>
                    <a:pt x="1443" y="571"/>
                    <a:pt x="162" y="2373"/>
                  </a:cubicBezTo>
                  <a:cubicBezTo>
                    <a:pt x="0" y="2581"/>
                    <a:pt x="190" y="2826"/>
                    <a:pt x="391" y="2826"/>
                  </a:cubicBezTo>
                  <a:cubicBezTo>
                    <a:pt x="441" y="2826"/>
                    <a:pt x="491" y="2811"/>
                    <a:pt x="537" y="2777"/>
                  </a:cubicBezTo>
                  <a:cubicBezTo>
                    <a:pt x="3102" y="1107"/>
                    <a:pt x="5004" y="949"/>
                    <a:pt x="6161" y="949"/>
                  </a:cubicBezTo>
                  <a:cubicBezTo>
                    <a:pt x="6431" y="949"/>
                    <a:pt x="6660" y="958"/>
                    <a:pt x="6848" y="958"/>
                  </a:cubicBezTo>
                  <a:cubicBezTo>
                    <a:pt x="7176" y="958"/>
                    <a:pt x="7378" y="932"/>
                    <a:pt x="7450" y="789"/>
                  </a:cubicBezTo>
                  <a:cubicBezTo>
                    <a:pt x="7644" y="386"/>
                    <a:pt x="6655" y="1"/>
                    <a:pt x="52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1868;p53"/>
            <p:cNvSpPr/>
            <p:nvPr/>
          </p:nvSpPr>
          <p:spPr>
            <a:xfrm>
              <a:off x="3696113" y="3949300"/>
              <a:ext cx="71425" cy="131050"/>
            </a:xfrm>
            <a:custGeom>
              <a:avLst/>
              <a:gdLst/>
              <a:ahLst/>
              <a:cxnLst/>
              <a:rect l="l" t="t" r="r" b="b"/>
              <a:pathLst>
                <a:path w="2857" h="5242" extrusionOk="0">
                  <a:moveTo>
                    <a:pt x="2435" y="1"/>
                  </a:moveTo>
                  <a:cubicBezTo>
                    <a:pt x="2011" y="1"/>
                    <a:pt x="2387" y="1300"/>
                    <a:pt x="91" y="4909"/>
                  </a:cubicBezTo>
                  <a:cubicBezTo>
                    <a:pt x="1" y="5066"/>
                    <a:pt x="140" y="5242"/>
                    <a:pt x="315" y="5242"/>
                  </a:cubicBezTo>
                  <a:cubicBezTo>
                    <a:pt x="364" y="5242"/>
                    <a:pt x="415" y="5228"/>
                    <a:pt x="466" y="5197"/>
                  </a:cubicBezTo>
                  <a:cubicBezTo>
                    <a:pt x="1531" y="4361"/>
                    <a:pt x="2395" y="3036"/>
                    <a:pt x="2655" y="1625"/>
                  </a:cubicBezTo>
                  <a:cubicBezTo>
                    <a:pt x="2683" y="1308"/>
                    <a:pt x="2856" y="98"/>
                    <a:pt x="2511" y="12"/>
                  </a:cubicBezTo>
                  <a:cubicBezTo>
                    <a:pt x="2483" y="4"/>
                    <a:pt x="2458" y="1"/>
                    <a:pt x="24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1869;p53"/>
            <p:cNvSpPr/>
            <p:nvPr/>
          </p:nvSpPr>
          <p:spPr>
            <a:xfrm>
              <a:off x="2955963" y="3851225"/>
              <a:ext cx="102275" cy="75050"/>
            </a:xfrm>
            <a:custGeom>
              <a:avLst/>
              <a:gdLst/>
              <a:ahLst/>
              <a:cxnLst/>
              <a:rect l="l" t="t" r="r" b="b"/>
              <a:pathLst>
                <a:path w="4091" h="3002" extrusionOk="0">
                  <a:moveTo>
                    <a:pt x="1661" y="0"/>
                  </a:moveTo>
                  <a:cubicBezTo>
                    <a:pt x="1026" y="0"/>
                    <a:pt x="484" y="277"/>
                    <a:pt x="288" y="766"/>
                  </a:cubicBezTo>
                  <a:cubicBezTo>
                    <a:pt x="0" y="1486"/>
                    <a:pt x="547" y="2408"/>
                    <a:pt x="1498" y="2811"/>
                  </a:cubicBezTo>
                  <a:cubicBezTo>
                    <a:pt x="1811" y="2940"/>
                    <a:pt x="2130" y="3002"/>
                    <a:pt x="2429" y="3002"/>
                  </a:cubicBezTo>
                  <a:cubicBezTo>
                    <a:pt x="3064" y="3002"/>
                    <a:pt x="3606" y="2725"/>
                    <a:pt x="3802" y="2235"/>
                  </a:cubicBezTo>
                  <a:cubicBezTo>
                    <a:pt x="4090" y="1515"/>
                    <a:pt x="3572" y="565"/>
                    <a:pt x="2592" y="190"/>
                  </a:cubicBezTo>
                  <a:cubicBezTo>
                    <a:pt x="2279" y="61"/>
                    <a:pt x="1960" y="0"/>
                    <a:pt x="16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1870;p53"/>
            <p:cNvSpPr/>
            <p:nvPr/>
          </p:nvSpPr>
          <p:spPr>
            <a:xfrm>
              <a:off x="2793938" y="3585275"/>
              <a:ext cx="1000950" cy="765425"/>
            </a:xfrm>
            <a:custGeom>
              <a:avLst/>
              <a:gdLst/>
              <a:ahLst/>
              <a:cxnLst/>
              <a:rect l="l" t="t" r="r" b="b"/>
              <a:pathLst>
                <a:path w="40038" h="30617" extrusionOk="0">
                  <a:moveTo>
                    <a:pt x="19861" y="333"/>
                  </a:moveTo>
                  <a:cubicBezTo>
                    <a:pt x="21221" y="333"/>
                    <a:pt x="22143" y="715"/>
                    <a:pt x="22583" y="1525"/>
                  </a:cubicBezTo>
                  <a:cubicBezTo>
                    <a:pt x="22899" y="2101"/>
                    <a:pt x="22784" y="2677"/>
                    <a:pt x="22640" y="3339"/>
                  </a:cubicBezTo>
                  <a:cubicBezTo>
                    <a:pt x="22611" y="3426"/>
                    <a:pt x="22611" y="3541"/>
                    <a:pt x="22640" y="3570"/>
                  </a:cubicBezTo>
                  <a:cubicBezTo>
                    <a:pt x="22727" y="3656"/>
                    <a:pt x="22813" y="3656"/>
                    <a:pt x="23072" y="3656"/>
                  </a:cubicBezTo>
                  <a:cubicBezTo>
                    <a:pt x="23331" y="3656"/>
                    <a:pt x="23648" y="3656"/>
                    <a:pt x="24052" y="3771"/>
                  </a:cubicBezTo>
                  <a:cubicBezTo>
                    <a:pt x="25089" y="4002"/>
                    <a:pt x="26125" y="4722"/>
                    <a:pt x="25924" y="5788"/>
                  </a:cubicBezTo>
                  <a:cubicBezTo>
                    <a:pt x="25837" y="6133"/>
                    <a:pt x="25665" y="6306"/>
                    <a:pt x="25549" y="6450"/>
                  </a:cubicBezTo>
                  <a:cubicBezTo>
                    <a:pt x="25521" y="6508"/>
                    <a:pt x="25521" y="6536"/>
                    <a:pt x="25492" y="6565"/>
                  </a:cubicBezTo>
                  <a:cubicBezTo>
                    <a:pt x="25405" y="6652"/>
                    <a:pt x="25405" y="6709"/>
                    <a:pt x="25463" y="6796"/>
                  </a:cubicBezTo>
                  <a:cubicBezTo>
                    <a:pt x="25492" y="6882"/>
                    <a:pt x="25636" y="6940"/>
                    <a:pt x="25780" y="6997"/>
                  </a:cubicBezTo>
                  <a:cubicBezTo>
                    <a:pt x="25809" y="6997"/>
                    <a:pt x="25837" y="7026"/>
                    <a:pt x="25895" y="7026"/>
                  </a:cubicBezTo>
                  <a:cubicBezTo>
                    <a:pt x="26961" y="7458"/>
                    <a:pt x="27681" y="8294"/>
                    <a:pt x="27652" y="9100"/>
                  </a:cubicBezTo>
                  <a:cubicBezTo>
                    <a:pt x="27623" y="9705"/>
                    <a:pt x="27105" y="10166"/>
                    <a:pt x="26270" y="10396"/>
                  </a:cubicBezTo>
                  <a:cubicBezTo>
                    <a:pt x="26249" y="10403"/>
                    <a:pt x="26227" y="10407"/>
                    <a:pt x="26204" y="10407"/>
                  </a:cubicBezTo>
                  <a:cubicBezTo>
                    <a:pt x="26130" y="10407"/>
                    <a:pt x="26047" y="10369"/>
                    <a:pt x="25981" y="10281"/>
                  </a:cubicBezTo>
                  <a:lnTo>
                    <a:pt x="25953" y="10195"/>
                  </a:lnTo>
                  <a:cubicBezTo>
                    <a:pt x="25492" y="9619"/>
                    <a:pt x="25031" y="9100"/>
                    <a:pt x="24541" y="8553"/>
                  </a:cubicBezTo>
                  <a:cubicBezTo>
                    <a:pt x="22237" y="6104"/>
                    <a:pt x="19501" y="4146"/>
                    <a:pt x="16649" y="2994"/>
                  </a:cubicBezTo>
                  <a:cubicBezTo>
                    <a:pt x="15986" y="2706"/>
                    <a:pt x="14143" y="2187"/>
                    <a:pt x="13769" y="2129"/>
                  </a:cubicBezTo>
                  <a:cubicBezTo>
                    <a:pt x="14172" y="1813"/>
                    <a:pt x="16563" y="689"/>
                    <a:pt x="18780" y="401"/>
                  </a:cubicBezTo>
                  <a:cubicBezTo>
                    <a:pt x="19166" y="356"/>
                    <a:pt x="19527" y="333"/>
                    <a:pt x="19861" y="333"/>
                  </a:cubicBezTo>
                  <a:close/>
                  <a:moveTo>
                    <a:pt x="11333" y="2262"/>
                  </a:moveTo>
                  <a:cubicBezTo>
                    <a:pt x="13311" y="2262"/>
                    <a:pt x="16277" y="2768"/>
                    <a:pt x="19875" y="5096"/>
                  </a:cubicBezTo>
                  <a:cubicBezTo>
                    <a:pt x="22640" y="6882"/>
                    <a:pt x="25175" y="9388"/>
                    <a:pt x="26788" y="11980"/>
                  </a:cubicBezTo>
                  <a:cubicBezTo>
                    <a:pt x="28286" y="14342"/>
                    <a:pt x="28977" y="16647"/>
                    <a:pt x="29121" y="17914"/>
                  </a:cubicBezTo>
                  <a:cubicBezTo>
                    <a:pt x="29352" y="20046"/>
                    <a:pt x="28631" y="22062"/>
                    <a:pt x="27220" y="23243"/>
                  </a:cubicBezTo>
                  <a:cubicBezTo>
                    <a:pt x="26097" y="24222"/>
                    <a:pt x="24224" y="25000"/>
                    <a:pt x="22151" y="25374"/>
                  </a:cubicBezTo>
                  <a:cubicBezTo>
                    <a:pt x="21120" y="25551"/>
                    <a:pt x="20046" y="25638"/>
                    <a:pt x="18947" y="25638"/>
                  </a:cubicBezTo>
                  <a:cubicBezTo>
                    <a:pt x="16453" y="25638"/>
                    <a:pt x="13831" y="25188"/>
                    <a:pt x="11291" y="24309"/>
                  </a:cubicBezTo>
                  <a:cubicBezTo>
                    <a:pt x="7806" y="23128"/>
                    <a:pt x="4782" y="21198"/>
                    <a:pt x="2938" y="18980"/>
                  </a:cubicBezTo>
                  <a:cubicBezTo>
                    <a:pt x="1786" y="17597"/>
                    <a:pt x="1066" y="16186"/>
                    <a:pt x="778" y="14659"/>
                  </a:cubicBezTo>
                  <a:cubicBezTo>
                    <a:pt x="490" y="13161"/>
                    <a:pt x="605" y="11577"/>
                    <a:pt x="1152" y="9820"/>
                  </a:cubicBezTo>
                  <a:cubicBezTo>
                    <a:pt x="2506" y="5500"/>
                    <a:pt x="6308" y="2533"/>
                    <a:pt x="10831" y="2273"/>
                  </a:cubicBezTo>
                  <a:cubicBezTo>
                    <a:pt x="10990" y="2266"/>
                    <a:pt x="11158" y="2262"/>
                    <a:pt x="11333" y="2262"/>
                  </a:cubicBezTo>
                  <a:close/>
                  <a:moveTo>
                    <a:pt x="36247" y="12200"/>
                  </a:moveTo>
                  <a:cubicBezTo>
                    <a:pt x="37302" y="12200"/>
                    <a:pt x="38209" y="12532"/>
                    <a:pt x="38799" y="13190"/>
                  </a:cubicBezTo>
                  <a:cubicBezTo>
                    <a:pt x="39779" y="14285"/>
                    <a:pt x="39750" y="16013"/>
                    <a:pt x="38713" y="18087"/>
                  </a:cubicBezTo>
                  <a:cubicBezTo>
                    <a:pt x="38482" y="18519"/>
                    <a:pt x="38281" y="18836"/>
                    <a:pt x="38079" y="19124"/>
                  </a:cubicBezTo>
                  <a:cubicBezTo>
                    <a:pt x="37647" y="19815"/>
                    <a:pt x="37301" y="20334"/>
                    <a:pt x="37330" y="21371"/>
                  </a:cubicBezTo>
                  <a:cubicBezTo>
                    <a:pt x="37359" y="22523"/>
                    <a:pt x="37791" y="23243"/>
                    <a:pt x="38281" y="24049"/>
                  </a:cubicBezTo>
                  <a:cubicBezTo>
                    <a:pt x="38482" y="24453"/>
                    <a:pt x="38742" y="24885"/>
                    <a:pt x="38943" y="25374"/>
                  </a:cubicBezTo>
                  <a:cubicBezTo>
                    <a:pt x="39289" y="26123"/>
                    <a:pt x="39606" y="26930"/>
                    <a:pt x="39519" y="27765"/>
                  </a:cubicBezTo>
                  <a:cubicBezTo>
                    <a:pt x="39462" y="28860"/>
                    <a:pt x="38799" y="29609"/>
                    <a:pt x="37705" y="29983"/>
                  </a:cubicBezTo>
                  <a:cubicBezTo>
                    <a:pt x="37184" y="30151"/>
                    <a:pt x="36643" y="30222"/>
                    <a:pt x="36103" y="30222"/>
                  </a:cubicBezTo>
                  <a:cubicBezTo>
                    <a:pt x="34702" y="30222"/>
                    <a:pt x="33308" y="29749"/>
                    <a:pt x="32290" y="29292"/>
                  </a:cubicBezTo>
                  <a:cubicBezTo>
                    <a:pt x="30244" y="28341"/>
                    <a:pt x="28574" y="27016"/>
                    <a:pt x="27508" y="25403"/>
                  </a:cubicBezTo>
                  <a:cubicBezTo>
                    <a:pt x="27278" y="25086"/>
                    <a:pt x="26961" y="24395"/>
                    <a:pt x="26788" y="24021"/>
                  </a:cubicBezTo>
                  <a:cubicBezTo>
                    <a:pt x="26903" y="23992"/>
                    <a:pt x="27335" y="23675"/>
                    <a:pt x="27796" y="23214"/>
                  </a:cubicBezTo>
                  <a:cubicBezTo>
                    <a:pt x="29092" y="21860"/>
                    <a:pt x="29784" y="19671"/>
                    <a:pt x="29438" y="17741"/>
                  </a:cubicBezTo>
                  <a:cubicBezTo>
                    <a:pt x="29380" y="17309"/>
                    <a:pt x="29294" y="17021"/>
                    <a:pt x="29265" y="16820"/>
                  </a:cubicBezTo>
                  <a:cubicBezTo>
                    <a:pt x="29208" y="16532"/>
                    <a:pt x="29208" y="16503"/>
                    <a:pt x="29265" y="16387"/>
                  </a:cubicBezTo>
                  <a:cubicBezTo>
                    <a:pt x="30360" y="14746"/>
                    <a:pt x="32002" y="13421"/>
                    <a:pt x="33845" y="12701"/>
                  </a:cubicBezTo>
                  <a:cubicBezTo>
                    <a:pt x="34680" y="12366"/>
                    <a:pt x="35501" y="12200"/>
                    <a:pt x="36247" y="12200"/>
                  </a:cubicBezTo>
                  <a:close/>
                  <a:moveTo>
                    <a:pt x="19871" y="1"/>
                  </a:moveTo>
                  <a:cubicBezTo>
                    <a:pt x="19281" y="1"/>
                    <a:pt x="18694" y="74"/>
                    <a:pt x="18176" y="171"/>
                  </a:cubicBezTo>
                  <a:cubicBezTo>
                    <a:pt x="16620" y="459"/>
                    <a:pt x="14834" y="1121"/>
                    <a:pt x="13365" y="1928"/>
                  </a:cubicBezTo>
                  <a:cubicBezTo>
                    <a:pt x="13226" y="2005"/>
                    <a:pt x="13112" y="2033"/>
                    <a:pt x="12982" y="2033"/>
                  </a:cubicBezTo>
                  <a:cubicBezTo>
                    <a:pt x="12871" y="2033"/>
                    <a:pt x="12748" y="2012"/>
                    <a:pt x="12588" y="1985"/>
                  </a:cubicBezTo>
                  <a:cubicBezTo>
                    <a:pt x="12364" y="1965"/>
                    <a:pt x="12067" y="1945"/>
                    <a:pt x="11618" y="1945"/>
                  </a:cubicBezTo>
                  <a:cubicBezTo>
                    <a:pt x="11432" y="1945"/>
                    <a:pt x="11219" y="1948"/>
                    <a:pt x="10975" y="1957"/>
                  </a:cubicBezTo>
                  <a:cubicBezTo>
                    <a:pt x="7748" y="2129"/>
                    <a:pt x="4810" y="3598"/>
                    <a:pt x="2852" y="6104"/>
                  </a:cubicBezTo>
                  <a:cubicBezTo>
                    <a:pt x="893" y="8495"/>
                    <a:pt x="0" y="11577"/>
                    <a:pt x="432" y="14342"/>
                  </a:cubicBezTo>
                  <a:cubicBezTo>
                    <a:pt x="720" y="16243"/>
                    <a:pt x="1642" y="18058"/>
                    <a:pt x="3169" y="19700"/>
                  </a:cubicBezTo>
                  <a:cubicBezTo>
                    <a:pt x="4522" y="21169"/>
                    <a:pt x="6395" y="22552"/>
                    <a:pt x="8613" y="23589"/>
                  </a:cubicBezTo>
                  <a:cubicBezTo>
                    <a:pt x="11435" y="24971"/>
                    <a:pt x="14748" y="25835"/>
                    <a:pt x="17888" y="25979"/>
                  </a:cubicBezTo>
                  <a:cubicBezTo>
                    <a:pt x="18272" y="25999"/>
                    <a:pt x="18652" y="26009"/>
                    <a:pt x="19025" y="26009"/>
                  </a:cubicBezTo>
                  <a:cubicBezTo>
                    <a:pt x="21867" y="26009"/>
                    <a:pt x="24367" y="25432"/>
                    <a:pt x="26327" y="24337"/>
                  </a:cubicBezTo>
                  <a:lnTo>
                    <a:pt x="26356" y="24309"/>
                  </a:lnTo>
                  <a:cubicBezTo>
                    <a:pt x="26437" y="24268"/>
                    <a:pt x="26476" y="24227"/>
                    <a:pt x="26501" y="24227"/>
                  </a:cubicBezTo>
                  <a:cubicBezTo>
                    <a:pt x="26512" y="24227"/>
                    <a:pt x="26520" y="24234"/>
                    <a:pt x="26529" y="24251"/>
                  </a:cubicBezTo>
                  <a:lnTo>
                    <a:pt x="26615" y="24309"/>
                  </a:lnTo>
                  <a:cubicBezTo>
                    <a:pt x="26644" y="24395"/>
                    <a:pt x="26673" y="24424"/>
                    <a:pt x="26673" y="24481"/>
                  </a:cubicBezTo>
                  <a:cubicBezTo>
                    <a:pt x="27047" y="25259"/>
                    <a:pt x="27364" y="25979"/>
                    <a:pt x="28516" y="27131"/>
                  </a:cubicBezTo>
                  <a:cubicBezTo>
                    <a:pt x="29784" y="28428"/>
                    <a:pt x="31656" y="29522"/>
                    <a:pt x="33471" y="30156"/>
                  </a:cubicBezTo>
                  <a:cubicBezTo>
                    <a:pt x="34450" y="30473"/>
                    <a:pt x="35343" y="30617"/>
                    <a:pt x="36207" y="30617"/>
                  </a:cubicBezTo>
                  <a:cubicBezTo>
                    <a:pt x="37186" y="30617"/>
                    <a:pt x="38022" y="30386"/>
                    <a:pt x="38713" y="30012"/>
                  </a:cubicBezTo>
                  <a:cubicBezTo>
                    <a:pt x="39491" y="29493"/>
                    <a:pt x="40009" y="28658"/>
                    <a:pt x="40038" y="27708"/>
                  </a:cubicBezTo>
                  <a:cubicBezTo>
                    <a:pt x="39951" y="26699"/>
                    <a:pt x="39577" y="25749"/>
                    <a:pt x="39231" y="25000"/>
                  </a:cubicBezTo>
                  <a:cubicBezTo>
                    <a:pt x="39001" y="24510"/>
                    <a:pt x="38770" y="24107"/>
                    <a:pt x="38569" y="23790"/>
                  </a:cubicBezTo>
                  <a:cubicBezTo>
                    <a:pt x="38194" y="23214"/>
                    <a:pt x="37935" y="22724"/>
                    <a:pt x="37791" y="21975"/>
                  </a:cubicBezTo>
                  <a:cubicBezTo>
                    <a:pt x="37561" y="20650"/>
                    <a:pt x="38022" y="19930"/>
                    <a:pt x="38367" y="19383"/>
                  </a:cubicBezTo>
                  <a:cubicBezTo>
                    <a:pt x="38454" y="19326"/>
                    <a:pt x="38482" y="19210"/>
                    <a:pt x="38569" y="19124"/>
                  </a:cubicBezTo>
                  <a:cubicBezTo>
                    <a:pt x="39462" y="17684"/>
                    <a:pt x="39894" y="16359"/>
                    <a:pt x="39923" y="15207"/>
                  </a:cubicBezTo>
                  <a:cubicBezTo>
                    <a:pt x="39951" y="14170"/>
                    <a:pt x="39606" y="13305"/>
                    <a:pt x="38914" y="12729"/>
                  </a:cubicBezTo>
                  <a:cubicBezTo>
                    <a:pt x="38277" y="12163"/>
                    <a:pt x="37349" y="11848"/>
                    <a:pt x="36306" y="11848"/>
                  </a:cubicBezTo>
                  <a:cubicBezTo>
                    <a:pt x="36076" y="11848"/>
                    <a:pt x="35841" y="11863"/>
                    <a:pt x="35602" y="11894"/>
                  </a:cubicBezTo>
                  <a:cubicBezTo>
                    <a:pt x="34162" y="12067"/>
                    <a:pt x="32693" y="12729"/>
                    <a:pt x="31281" y="13795"/>
                  </a:cubicBezTo>
                  <a:cubicBezTo>
                    <a:pt x="30100" y="14746"/>
                    <a:pt x="29582" y="15466"/>
                    <a:pt x="29352" y="15783"/>
                  </a:cubicBezTo>
                  <a:cubicBezTo>
                    <a:pt x="29236" y="15927"/>
                    <a:pt x="29150" y="16042"/>
                    <a:pt x="29121" y="16042"/>
                  </a:cubicBezTo>
                  <a:cubicBezTo>
                    <a:pt x="29092" y="16042"/>
                    <a:pt x="29064" y="15898"/>
                    <a:pt x="28977" y="15667"/>
                  </a:cubicBezTo>
                  <a:cubicBezTo>
                    <a:pt x="28775" y="15034"/>
                    <a:pt x="28257" y="13507"/>
                    <a:pt x="26385" y="10771"/>
                  </a:cubicBezTo>
                  <a:cubicBezTo>
                    <a:pt x="26385" y="10742"/>
                    <a:pt x="26356" y="10742"/>
                    <a:pt x="26356" y="10713"/>
                  </a:cubicBezTo>
                  <a:cubicBezTo>
                    <a:pt x="26356" y="10684"/>
                    <a:pt x="26414" y="10684"/>
                    <a:pt x="26529" y="10627"/>
                  </a:cubicBezTo>
                  <a:cubicBezTo>
                    <a:pt x="26702" y="10598"/>
                    <a:pt x="26990" y="10483"/>
                    <a:pt x="27335" y="10252"/>
                  </a:cubicBezTo>
                  <a:cubicBezTo>
                    <a:pt x="27825" y="9849"/>
                    <a:pt x="28055" y="9302"/>
                    <a:pt x="27969" y="8726"/>
                  </a:cubicBezTo>
                  <a:cubicBezTo>
                    <a:pt x="27911" y="8265"/>
                    <a:pt x="27566" y="7314"/>
                    <a:pt x="25953" y="6652"/>
                  </a:cubicBezTo>
                  <a:cubicBezTo>
                    <a:pt x="25924" y="6652"/>
                    <a:pt x="25895" y="6594"/>
                    <a:pt x="25895" y="6594"/>
                  </a:cubicBezTo>
                  <a:cubicBezTo>
                    <a:pt x="25895" y="6565"/>
                    <a:pt x="25924" y="6536"/>
                    <a:pt x="25953" y="6508"/>
                  </a:cubicBezTo>
                  <a:cubicBezTo>
                    <a:pt x="26039" y="6392"/>
                    <a:pt x="26183" y="6162"/>
                    <a:pt x="26241" y="5788"/>
                  </a:cubicBezTo>
                  <a:cubicBezTo>
                    <a:pt x="26471" y="4693"/>
                    <a:pt x="25521" y="3858"/>
                    <a:pt x="24512" y="3541"/>
                  </a:cubicBezTo>
                  <a:cubicBezTo>
                    <a:pt x="23879" y="3339"/>
                    <a:pt x="23476" y="3339"/>
                    <a:pt x="23245" y="3339"/>
                  </a:cubicBezTo>
                  <a:cubicBezTo>
                    <a:pt x="23159" y="3339"/>
                    <a:pt x="23072" y="3339"/>
                    <a:pt x="23043" y="3282"/>
                  </a:cubicBezTo>
                  <a:cubicBezTo>
                    <a:pt x="23015" y="3253"/>
                    <a:pt x="23043" y="3166"/>
                    <a:pt x="23072" y="3080"/>
                  </a:cubicBezTo>
                  <a:cubicBezTo>
                    <a:pt x="23303" y="2216"/>
                    <a:pt x="23101" y="1381"/>
                    <a:pt x="22525" y="833"/>
                  </a:cubicBezTo>
                  <a:cubicBezTo>
                    <a:pt x="21841" y="203"/>
                    <a:pt x="20853" y="1"/>
                    <a:pt x="198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1871;p53"/>
            <p:cNvSpPr/>
            <p:nvPr/>
          </p:nvSpPr>
          <p:spPr>
            <a:xfrm>
              <a:off x="3112213" y="3662800"/>
              <a:ext cx="46825" cy="236400"/>
            </a:xfrm>
            <a:custGeom>
              <a:avLst/>
              <a:gdLst/>
              <a:ahLst/>
              <a:cxnLst/>
              <a:rect l="l" t="t" r="r" b="b"/>
              <a:pathLst>
                <a:path w="1873" h="9456" extrusionOk="0">
                  <a:moveTo>
                    <a:pt x="924" y="0"/>
                  </a:moveTo>
                  <a:cubicBezTo>
                    <a:pt x="904" y="0"/>
                    <a:pt x="884" y="3"/>
                    <a:pt x="865" y="8"/>
                  </a:cubicBezTo>
                  <a:cubicBezTo>
                    <a:pt x="778" y="37"/>
                    <a:pt x="692" y="152"/>
                    <a:pt x="721" y="267"/>
                  </a:cubicBezTo>
                  <a:cubicBezTo>
                    <a:pt x="1498" y="3349"/>
                    <a:pt x="1239" y="6431"/>
                    <a:pt x="58" y="9196"/>
                  </a:cubicBezTo>
                  <a:cubicBezTo>
                    <a:pt x="1" y="9254"/>
                    <a:pt x="58" y="9398"/>
                    <a:pt x="145" y="9456"/>
                  </a:cubicBezTo>
                  <a:lnTo>
                    <a:pt x="231" y="9456"/>
                  </a:lnTo>
                  <a:cubicBezTo>
                    <a:pt x="289" y="9456"/>
                    <a:pt x="375" y="9398"/>
                    <a:pt x="404" y="9340"/>
                  </a:cubicBezTo>
                  <a:cubicBezTo>
                    <a:pt x="1671" y="6489"/>
                    <a:pt x="1873" y="3320"/>
                    <a:pt x="1124" y="152"/>
                  </a:cubicBezTo>
                  <a:cubicBezTo>
                    <a:pt x="1100" y="56"/>
                    <a:pt x="1017" y="0"/>
                    <a:pt x="9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1872;p53"/>
            <p:cNvSpPr/>
            <p:nvPr/>
          </p:nvSpPr>
          <p:spPr>
            <a:xfrm>
              <a:off x="3529163" y="4203425"/>
              <a:ext cx="196600" cy="85350"/>
            </a:xfrm>
            <a:custGeom>
              <a:avLst/>
              <a:gdLst/>
              <a:ahLst/>
              <a:cxnLst/>
              <a:rect l="l" t="t" r="r" b="b"/>
              <a:pathLst>
                <a:path w="7864" h="3414" extrusionOk="0">
                  <a:moveTo>
                    <a:pt x="220" y="0"/>
                  </a:moveTo>
                  <a:cubicBezTo>
                    <a:pt x="166" y="0"/>
                    <a:pt x="115" y="15"/>
                    <a:pt x="87" y="43"/>
                  </a:cubicBezTo>
                  <a:cubicBezTo>
                    <a:pt x="0" y="130"/>
                    <a:pt x="0" y="274"/>
                    <a:pt x="87" y="332"/>
                  </a:cubicBezTo>
                  <a:cubicBezTo>
                    <a:pt x="1124" y="1397"/>
                    <a:pt x="2420" y="2261"/>
                    <a:pt x="3831" y="2809"/>
                  </a:cubicBezTo>
                  <a:cubicBezTo>
                    <a:pt x="4926" y="3183"/>
                    <a:pt x="6078" y="3414"/>
                    <a:pt x="7288" y="3414"/>
                  </a:cubicBezTo>
                  <a:lnTo>
                    <a:pt x="7633" y="3414"/>
                  </a:lnTo>
                  <a:cubicBezTo>
                    <a:pt x="7748" y="3414"/>
                    <a:pt x="7864" y="3298"/>
                    <a:pt x="7806" y="3183"/>
                  </a:cubicBezTo>
                  <a:cubicBezTo>
                    <a:pt x="7806" y="3083"/>
                    <a:pt x="7741" y="3005"/>
                    <a:pt x="7648" y="3005"/>
                  </a:cubicBezTo>
                  <a:cubicBezTo>
                    <a:pt x="7634" y="3005"/>
                    <a:pt x="7620" y="3007"/>
                    <a:pt x="7604" y="3010"/>
                  </a:cubicBezTo>
                  <a:cubicBezTo>
                    <a:pt x="7515" y="3012"/>
                    <a:pt x="7425" y="3013"/>
                    <a:pt x="7336" y="3013"/>
                  </a:cubicBezTo>
                  <a:cubicBezTo>
                    <a:pt x="6166" y="3013"/>
                    <a:pt x="5046" y="2836"/>
                    <a:pt x="3975" y="2434"/>
                  </a:cubicBezTo>
                  <a:cubicBezTo>
                    <a:pt x="2621" y="1916"/>
                    <a:pt x="1383" y="1109"/>
                    <a:pt x="375" y="43"/>
                  </a:cubicBezTo>
                  <a:cubicBezTo>
                    <a:pt x="331" y="15"/>
                    <a:pt x="274" y="0"/>
                    <a:pt x="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1873;p53"/>
            <p:cNvSpPr/>
            <p:nvPr/>
          </p:nvSpPr>
          <p:spPr>
            <a:xfrm>
              <a:off x="3553638" y="3945250"/>
              <a:ext cx="168525" cy="62675"/>
            </a:xfrm>
            <a:custGeom>
              <a:avLst/>
              <a:gdLst/>
              <a:ahLst/>
              <a:cxnLst/>
              <a:rect l="l" t="t" r="r" b="b"/>
              <a:pathLst>
                <a:path w="6741" h="2507" extrusionOk="0">
                  <a:moveTo>
                    <a:pt x="6481" y="1"/>
                  </a:moveTo>
                  <a:cubicBezTo>
                    <a:pt x="4292" y="87"/>
                    <a:pt x="1758" y="923"/>
                    <a:pt x="116" y="2133"/>
                  </a:cubicBezTo>
                  <a:cubicBezTo>
                    <a:pt x="0" y="2219"/>
                    <a:pt x="0" y="2305"/>
                    <a:pt x="58" y="2421"/>
                  </a:cubicBezTo>
                  <a:cubicBezTo>
                    <a:pt x="145" y="2507"/>
                    <a:pt x="173" y="2507"/>
                    <a:pt x="260" y="2507"/>
                  </a:cubicBezTo>
                  <a:cubicBezTo>
                    <a:pt x="289" y="2507"/>
                    <a:pt x="317" y="2507"/>
                    <a:pt x="346" y="2449"/>
                  </a:cubicBezTo>
                  <a:cubicBezTo>
                    <a:pt x="1988" y="1268"/>
                    <a:pt x="4379" y="491"/>
                    <a:pt x="6510" y="404"/>
                  </a:cubicBezTo>
                  <a:cubicBezTo>
                    <a:pt x="6625" y="404"/>
                    <a:pt x="6741" y="289"/>
                    <a:pt x="6683" y="203"/>
                  </a:cubicBezTo>
                  <a:cubicBezTo>
                    <a:pt x="6683" y="87"/>
                    <a:pt x="6597" y="1"/>
                    <a:pt x="64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1874;p53"/>
            <p:cNvSpPr/>
            <p:nvPr/>
          </p:nvSpPr>
          <p:spPr>
            <a:xfrm>
              <a:off x="2833538" y="3799625"/>
              <a:ext cx="100125" cy="76525"/>
            </a:xfrm>
            <a:custGeom>
              <a:avLst/>
              <a:gdLst/>
              <a:ahLst/>
              <a:cxnLst/>
              <a:rect l="l" t="t" r="r" b="b"/>
              <a:pathLst>
                <a:path w="4005" h="3061" extrusionOk="0">
                  <a:moveTo>
                    <a:pt x="375" y="0"/>
                  </a:moveTo>
                  <a:cubicBezTo>
                    <a:pt x="281" y="0"/>
                    <a:pt x="197" y="60"/>
                    <a:pt x="173" y="180"/>
                  </a:cubicBezTo>
                  <a:cubicBezTo>
                    <a:pt x="0" y="1160"/>
                    <a:pt x="346" y="2110"/>
                    <a:pt x="1124" y="2629"/>
                  </a:cubicBezTo>
                  <a:cubicBezTo>
                    <a:pt x="1498" y="2917"/>
                    <a:pt x="2017" y="3061"/>
                    <a:pt x="2478" y="3061"/>
                  </a:cubicBezTo>
                  <a:cubicBezTo>
                    <a:pt x="2938" y="3061"/>
                    <a:pt x="3428" y="2974"/>
                    <a:pt x="3860" y="2715"/>
                  </a:cubicBezTo>
                  <a:cubicBezTo>
                    <a:pt x="3947" y="2629"/>
                    <a:pt x="4004" y="2542"/>
                    <a:pt x="3918" y="2427"/>
                  </a:cubicBezTo>
                  <a:cubicBezTo>
                    <a:pt x="3879" y="2350"/>
                    <a:pt x="3841" y="2312"/>
                    <a:pt x="3794" y="2312"/>
                  </a:cubicBezTo>
                  <a:cubicBezTo>
                    <a:pt x="3771" y="2312"/>
                    <a:pt x="3745" y="2321"/>
                    <a:pt x="3716" y="2341"/>
                  </a:cubicBezTo>
                  <a:cubicBezTo>
                    <a:pt x="3334" y="2553"/>
                    <a:pt x="2930" y="2661"/>
                    <a:pt x="2540" y="2661"/>
                  </a:cubicBezTo>
                  <a:cubicBezTo>
                    <a:pt x="2137" y="2661"/>
                    <a:pt x="1748" y="2546"/>
                    <a:pt x="1412" y="2312"/>
                  </a:cubicBezTo>
                  <a:cubicBezTo>
                    <a:pt x="749" y="1851"/>
                    <a:pt x="461" y="1102"/>
                    <a:pt x="605" y="267"/>
                  </a:cubicBezTo>
                  <a:cubicBezTo>
                    <a:pt x="634" y="152"/>
                    <a:pt x="576" y="36"/>
                    <a:pt x="432" y="8"/>
                  </a:cubicBezTo>
                  <a:cubicBezTo>
                    <a:pt x="413" y="3"/>
                    <a:pt x="394" y="0"/>
                    <a:pt x="3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1875;p53"/>
            <p:cNvSpPr/>
            <p:nvPr/>
          </p:nvSpPr>
          <p:spPr>
            <a:xfrm>
              <a:off x="2938663" y="3753000"/>
              <a:ext cx="76375" cy="54750"/>
            </a:xfrm>
            <a:custGeom>
              <a:avLst/>
              <a:gdLst/>
              <a:ahLst/>
              <a:cxnLst/>
              <a:rect l="l" t="t" r="r" b="b"/>
              <a:pathLst>
                <a:path w="3055" h="2190" extrusionOk="0">
                  <a:moveTo>
                    <a:pt x="470" y="0"/>
                  </a:moveTo>
                  <a:cubicBezTo>
                    <a:pt x="404" y="0"/>
                    <a:pt x="346" y="39"/>
                    <a:pt x="289" y="116"/>
                  </a:cubicBezTo>
                  <a:cubicBezTo>
                    <a:pt x="1" y="548"/>
                    <a:pt x="1" y="1181"/>
                    <a:pt x="318" y="1613"/>
                  </a:cubicBezTo>
                  <a:cubicBezTo>
                    <a:pt x="577" y="1988"/>
                    <a:pt x="923" y="2161"/>
                    <a:pt x="1383" y="2189"/>
                  </a:cubicBezTo>
                  <a:lnTo>
                    <a:pt x="1441" y="2189"/>
                  </a:lnTo>
                  <a:cubicBezTo>
                    <a:pt x="1988" y="2189"/>
                    <a:pt x="2593" y="1901"/>
                    <a:pt x="2996" y="1469"/>
                  </a:cubicBezTo>
                  <a:cubicBezTo>
                    <a:pt x="3054" y="1412"/>
                    <a:pt x="3054" y="1268"/>
                    <a:pt x="2968" y="1181"/>
                  </a:cubicBezTo>
                  <a:cubicBezTo>
                    <a:pt x="2916" y="1142"/>
                    <a:pt x="2858" y="1127"/>
                    <a:pt x="2802" y="1127"/>
                  </a:cubicBezTo>
                  <a:cubicBezTo>
                    <a:pt x="2734" y="1127"/>
                    <a:pt x="2669" y="1150"/>
                    <a:pt x="2622" y="1181"/>
                  </a:cubicBezTo>
                  <a:cubicBezTo>
                    <a:pt x="2335" y="1521"/>
                    <a:pt x="1882" y="1765"/>
                    <a:pt x="1500" y="1765"/>
                  </a:cubicBezTo>
                  <a:cubicBezTo>
                    <a:pt x="1460" y="1765"/>
                    <a:pt x="1421" y="1763"/>
                    <a:pt x="1383" y="1757"/>
                  </a:cubicBezTo>
                  <a:cubicBezTo>
                    <a:pt x="1038" y="1757"/>
                    <a:pt x="836" y="1613"/>
                    <a:pt x="663" y="1383"/>
                  </a:cubicBezTo>
                  <a:cubicBezTo>
                    <a:pt x="433" y="1095"/>
                    <a:pt x="433" y="605"/>
                    <a:pt x="663" y="317"/>
                  </a:cubicBezTo>
                  <a:cubicBezTo>
                    <a:pt x="721" y="231"/>
                    <a:pt x="692" y="116"/>
                    <a:pt x="577" y="29"/>
                  </a:cubicBezTo>
                  <a:cubicBezTo>
                    <a:pt x="538" y="10"/>
                    <a:pt x="503" y="0"/>
                    <a:pt x="4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1876;p53"/>
            <p:cNvSpPr/>
            <p:nvPr/>
          </p:nvSpPr>
          <p:spPr>
            <a:xfrm>
              <a:off x="3562288" y="4135825"/>
              <a:ext cx="128925" cy="44925"/>
            </a:xfrm>
            <a:custGeom>
              <a:avLst/>
              <a:gdLst/>
              <a:ahLst/>
              <a:cxnLst/>
              <a:rect l="l" t="t" r="r" b="b"/>
              <a:pathLst>
                <a:path w="5157" h="1797" extrusionOk="0">
                  <a:moveTo>
                    <a:pt x="289" y="0"/>
                  </a:moveTo>
                  <a:cubicBezTo>
                    <a:pt x="205" y="0"/>
                    <a:pt x="130" y="33"/>
                    <a:pt x="87" y="98"/>
                  </a:cubicBezTo>
                  <a:cubicBezTo>
                    <a:pt x="0" y="213"/>
                    <a:pt x="58" y="328"/>
                    <a:pt x="144" y="386"/>
                  </a:cubicBezTo>
                  <a:cubicBezTo>
                    <a:pt x="1556" y="1106"/>
                    <a:pt x="3111" y="1567"/>
                    <a:pt x="4897" y="1797"/>
                  </a:cubicBezTo>
                  <a:lnTo>
                    <a:pt x="4954" y="1797"/>
                  </a:lnTo>
                  <a:cubicBezTo>
                    <a:pt x="5041" y="1797"/>
                    <a:pt x="5127" y="1711"/>
                    <a:pt x="5156" y="1624"/>
                  </a:cubicBezTo>
                  <a:cubicBezTo>
                    <a:pt x="5156" y="1509"/>
                    <a:pt x="5098" y="1394"/>
                    <a:pt x="4983" y="1394"/>
                  </a:cubicBezTo>
                  <a:cubicBezTo>
                    <a:pt x="3197" y="1163"/>
                    <a:pt x="1700" y="731"/>
                    <a:pt x="375" y="11"/>
                  </a:cubicBezTo>
                  <a:cubicBezTo>
                    <a:pt x="346" y="4"/>
                    <a:pt x="317" y="0"/>
                    <a:pt x="2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1877;p53"/>
            <p:cNvSpPr/>
            <p:nvPr/>
          </p:nvSpPr>
          <p:spPr>
            <a:xfrm>
              <a:off x="3560838" y="4042075"/>
              <a:ext cx="126050" cy="29225"/>
            </a:xfrm>
            <a:custGeom>
              <a:avLst/>
              <a:gdLst/>
              <a:ahLst/>
              <a:cxnLst/>
              <a:rect l="l" t="t" r="r" b="b"/>
              <a:pathLst>
                <a:path w="5042" h="1169" extrusionOk="0">
                  <a:moveTo>
                    <a:pt x="3539" y="0"/>
                  </a:moveTo>
                  <a:cubicBezTo>
                    <a:pt x="2329" y="0"/>
                    <a:pt x="1182" y="265"/>
                    <a:pt x="145" y="794"/>
                  </a:cubicBezTo>
                  <a:cubicBezTo>
                    <a:pt x="29" y="823"/>
                    <a:pt x="1" y="967"/>
                    <a:pt x="29" y="1082"/>
                  </a:cubicBezTo>
                  <a:cubicBezTo>
                    <a:pt x="58" y="1140"/>
                    <a:pt x="145" y="1169"/>
                    <a:pt x="202" y="1169"/>
                  </a:cubicBezTo>
                  <a:cubicBezTo>
                    <a:pt x="260" y="1140"/>
                    <a:pt x="289" y="1140"/>
                    <a:pt x="317" y="1140"/>
                  </a:cubicBezTo>
                  <a:cubicBezTo>
                    <a:pt x="1328" y="656"/>
                    <a:pt x="2385" y="402"/>
                    <a:pt x="3522" y="402"/>
                  </a:cubicBezTo>
                  <a:cubicBezTo>
                    <a:pt x="3940" y="402"/>
                    <a:pt x="4369" y="436"/>
                    <a:pt x="4811" y="506"/>
                  </a:cubicBezTo>
                  <a:cubicBezTo>
                    <a:pt x="4926" y="506"/>
                    <a:pt x="5041" y="420"/>
                    <a:pt x="5041" y="333"/>
                  </a:cubicBezTo>
                  <a:cubicBezTo>
                    <a:pt x="5041" y="218"/>
                    <a:pt x="4955" y="103"/>
                    <a:pt x="4868" y="103"/>
                  </a:cubicBezTo>
                  <a:cubicBezTo>
                    <a:pt x="4419" y="34"/>
                    <a:pt x="3975" y="0"/>
                    <a:pt x="35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1878;p53"/>
            <p:cNvSpPr/>
            <p:nvPr/>
          </p:nvSpPr>
          <p:spPr>
            <a:xfrm>
              <a:off x="3221663" y="3620425"/>
              <a:ext cx="106600" cy="20250"/>
            </a:xfrm>
            <a:custGeom>
              <a:avLst/>
              <a:gdLst/>
              <a:ahLst/>
              <a:cxnLst/>
              <a:rect l="l" t="t" r="r" b="b"/>
              <a:pathLst>
                <a:path w="4264" h="810" extrusionOk="0">
                  <a:moveTo>
                    <a:pt x="2506" y="0"/>
                  </a:moveTo>
                  <a:cubicBezTo>
                    <a:pt x="1817" y="0"/>
                    <a:pt x="978" y="100"/>
                    <a:pt x="145" y="435"/>
                  </a:cubicBezTo>
                  <a:cubicBezTo>
                    <a:pt x="30" y="493"/>
                    <a:pt x="1" y="637"/>
                    <a:pt x="30" y="695"/>
                  </a:cubicBezTo>
                  <a:cubicBezTo>
                    <a:pt x="58" y="752"/>
                    <a:pt x="145" y="810"/>
                    <a:pt x="202" y="810"/>
                  </a:cubicBezTo>
                  <a:lnTo>
                    <a:pt x="260" y="810"/>
                  </a:lnTo>
                  <a:cubicBezTo>
                    <a:pt x="1029" y="480"/>
                    <a:pt x="1808" y="384"/>
                    <a:pt x="2453" y="384"/>
                  </a:cubicBezTo>
                  <a:cubicBezTo>
                    <a:pt x="3330" y="384"/>
                    <a:pt x="3959" y="563"/>
                    <a:pt x="3976" y="579"/>
                  </a:cubicBezTo>
                  <a:cubicBezTo>
                    <a:pt x="4001" y="592"/>
                    <a:pt x="4026" y="598"/>
                    <a:pt x="4051" y="598"/>
                  </a:cubicBezTo>
                  <a:cubicBezTo>
                    <a:pt x="4137" y="598"/>
                    <a:pt x="4213" y="525"/>
                    <a:pt x="4235" y="435"/>
                  </a:cubicBezTo>
                  <a:cubicBezTo>
                    <a:pt x="4264" y="349"/>
                    <a:pt x="4206" y="234"/>
                    <a:pt x="4091" y="205"/>
                  </a:cubicBezTo>
                  <a:cubicBezTo>
                    <a:pt x="4058" y="172"/>
                    <a:pt x="3412" y="0"/>
                    <a:pt x="25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1879;p53"/>
            <p:cNvSpPr/>
            <p:nvPr/>
          </p:nvSpPr>
          <p:spPr>
            <a:xfrm>
              <a:off x="3328238" y="3700500"/>
              <a:ext cx="92925" cy="16525"/>
            </a:xfrm>
            <a:custGeom>
              <a:avLst/>
              <a:gdLst/>
              <a:ahLst/>
              <a:cxnLst/>
              <a:rect l="l" t="t" r="r" b="b"/>
              <a:pathLst>
                <a:path w="3717" h="661" extrusionOk="0">
                  <a:moveTo>
                    <a:pt x="2081" y="0"/>
                  </a:moveTo>
                  <a:cubicBezTo>
                    <a:pt x="1437" y="0"/>
                    <a:pt x="796" y="102"/>
                    <a:pt x="174" y="314"/>
                  </a:cubicBezTo>
                  <a:cubicBezTo>
                    <a:pt x="58" y="314"/>
                    <a:pt x="1" y="401"/>
                    <a:pt x="58" y="516"/>
                  </a:cubicBezTo>
                  <a:cubicBezTo>
                    <a:pt x="87" y="602"/>
                    <a:pt x="145" y="660"/>
                    <a:pt x="231" y="660"/>
                  </a:cubicBezTo>
                  <a:lnTo>
                    <a:pt x="289" y="660"/>
                  </a:lnTo>
                  <a:cubicBezTo>
                    <a:pt x="859" y="481"/>
                    <a:pt x="1458" y="394"/>
                    <a:pt x="2058" y="394"/>
                  </a:cubicBezTo>
                  <a:cubicBezTo>
                    <a:pt x="2518" y="394"/>
                    <a:pt x="2978" y="445"/>
                    <a:pt x="3428" y="545"/>
                  </a:cubicBezTo>
                  <a:cubicBezTo>
                    <a:pt x="3454" y="558"/>
                    <a:pt x="3478" y="563"/>
                    <a:pt x="3500" y="563"/>
                  </a:cubicBezTo>
                  <a:cubicBezTo>
                    <a:pt x="3580" y="563"/>
                    <a:pt x="3643" y="491"/>
                    <a:pt x="3688" y="401"/>
                  </a:cubicBezTo>
                  <a:cubicBezTo>
                    <a:pt x="3717" y="314"/>
                    <a:pt x="3630" y="199"/>
                    <a:pt x="3544" y="170"/>
                  </a:cubicBezTo>
                  <a:cubicBezTo>
                    <a:pt x="3059" y="59"/>
                    <a:pt x="2569" y="0"/>
                    <a:pt x="2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1880;p53"/>
            <p:cNvSpPr/>
            <p:nvPr/>
          </p:nvSpPr>
          <p:spPr>
            <a:xfrm>
              <a:off x="3407463" y="3781725"/>
              <a:ext cx="59775" cy="14500"/>
            </a:xfrm>
            <a:custGeom>
              <a:avLst/>
              <a:gdLst/>
              <a:ahLst/>
              <a:cxnLst/>
              <a:rect l="l" t="t" r="r" b="b"/>
              <a:pathLst>
                <a:path w="2391" h="580" extrusionOk="0">
                  <a:moveTo>
                    <a:pt x="970" y="1"/>
                  </a:moveTo>
                  <a:cubicBezTo>
                    <a:pt x="680" y="1"/>
                    <a:pt x="379" y="38"/>
                    <a:pt x="115" y="147"/>
                  </a:cubicBezTo>
                  <a:cubicBezTo>
                    <a:pt x="87" y="176"/>
                    <a:pt x="0" y="292"/>
                    <a:pt x="58" y="407"/>
                  </a:cubicBezTo>
                  <a:cubicBezTo>
                    <a:pt x="80" y="495"/>
                    <a:pt x="152" y="532"/>
                    <a:pt x="224" y="532"/>
                  </a:cubicBezTo>
                  <a:cubicBezTo>
                    <a:pt x="246" y="532"/>
                    <a:pt x="268" y="529"/>
                    <a:pt x="288" y="522"/>
                  </a:cubicBezTo>
                  <a:cubicBezTo>
                    <a:pt x="492" y="437"/>
                    <a:pt x="732" y="407"/>
                    <a:pt x="971" y="407"/>
                  </a:cubicBezTo>
                  <a:cubicBezTo>
                    <a:pt x="1543" y="407"/>
                    <a:pt x="2103" y="580"/>
                    <a:pt x="2103" y="580"/>
                  </a:cubicBezTo>
                  <a:lnTo>
                    <a:pt x="2161" y="580"/>
                  </a:lnTo>
                  <a:cubicBezTo>
                    <a:pt x="2247" y="580"/>
                    <a:pt x="2362" y="522"/>
                    <a:pt x="2362" y="436"/>
                  </a:cubicBezTo>
                  <a:cubicBezTo>
                    <a:pt x="2391" y="320"/>
                    <a:pt x="2305" y="234"/>
                    <a:pt x="2189" y="176"/>
                  </a:cubicBezTo>
                  <a:cubicBezTo>
                    <a:pt x="2170" y="176"/>
                    <a:pt x="1597" y="1"/>
                    <a:pt x="9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1881;p53"/>
            <p:cNvSpPr/>
            <p:nvPr/>
          </p:nvSpPr>
          <p:spPr>
            <a:xfrm>
              <a:off x="3057488" y="4041950"/>
              <a:ext cx="128200" cy="117200"/>
            </a:xfrm>
            <a:custGeom>
              <a:avLst/>
              <a:gdLst/>
              <a:ahLst/>
              <a:cxnLst/>
              <a:rect l="l" t="t" r="r" b="b"/>
              <a:pathLst>
                <a:path w="5128" h="4688" extrusionOk="0">
                  <a:moveTo>
                    <a:pt x="277" y="0"/>
                  </a:moveTo>
                  <a:cubicBezTo>
                    <a:pt x="235" y="0"/>
                    <a:pt x="190" y="16"/>
                    <a:pt x="144" y="50"/>
                  </a:cubicBezTo>
                  <a:cubicBezTo>
                    <a:pt x="29" y="108"/>
                    <a:pt x="0" y="223"/>
                    <a:pt x="87" y="338"/>
                  </a:cubicBezTo>
                  <a:cubicBezTo>
                    <a:pt x="1124" y="2211"/>
                    <a:pt x="2766" y="3708"/>
                    <a:pt x="4782" y="4659"/>
                  </a:cubicBezTo>
                  <a:cubicBezTo>
                    <a:pt x="4840" y="4659"/>
                    <a:pt x="4868" y="4688"/>
                    <a:pt x="4868" y="4688"/>
                  </a:cubicBezTo>
                  <a:cubicBezTo>
                    <a:pt x="4926" y="4688"/>
                    <a:pt x="5012" y="4659"/>
                    <a:pt x="5041" y="4573"/>
                  </a:cubicBezTo>
                  <a:cubicBezTo>
                    <a:pt x="5128" y="4400"/>
                    <a:pt x="5070" y="4285"/>
                    <a:pt x="4984" y="4256"/>
                  </a:cubicBezTo>
                  <a:cubicBezTo>
                    <a:pt x="3054" y="3392"/>
                    <a:pt x="1441" y="1923"/>
                    <a:pt x="433" y="108"/>
                  </a:cubicBezTo>
                  <a:cubicBezTo>
                    <a:pt x="398" y="38"/>
                    <a:pt x="342" y="0"/>
                    <a:pt x="2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1882;p53"/>
            <p:cNvSpPr/>
            <p:nvPr/>
          </p:nvSpPr>
          <p:spPr>
            <a:xfrm>
              <a:off x="3081263" y="4016300"/>
              <a:ext cx="167075" cy="50675"/>
            </a:xfrm>
            <a:custGeom>
              <a:avLst/>
              <a:gdLst/>
              <a:ahLst/>
              <a:cxnLst/>
              <a:rect l="l" t="t" r="r" b="b"/>
              <a:pathLst>
                <a:path w="6683" h="2027" extrusionOk="0">
                  <a:moveTo>
                    <a:pt x="208" y="0"/>
                  </a:moveTo>
                  <a:cubicBezTo>
                    <a:pt x="123" y="0"/>
                    <a:pt x="51" y="38"/>
                    <a:pt x="29" y="126"/>
                  </a:cubicBezTo>
                  <a:cubicBezTo>
                    <a:pt x="0" y="241"/>
                    <a:pt x="29" y="356"/>
                    <a:pt x="144" y="385"/>
                  </a:cubicBezTo>
                  <a:cubicBezTo>
                    <a:pt x="1671" y="1105"/>
                    <a:pt x="4061" y="2027"/>
                    <a:pt x="6481" y="2027"/>
                  </a:cubicBezTo>
                  <a:cubicBezTo>
                    <a:pt x="6567" y="2027"/>
                    <a:pt x="6683" y="1940"/>
                    <a:pt x="6683" y="1825"/>
                  </a:cubicBezTo>
                  <a:cubicBezTo>
                    <a:pt x="6654" y="1710"/>
                    <a:pt x="6567" y="1652"/>
                    <a:pt x="6423" y="1652"/>
                  </a:cubicBezTo>
                  <a:cubicBezTo>
                    <a:pt x="4090" y="1595"/>
                    <a:pt x="1786" y="702"/>
                    <a:pt x="288" y="11"/>
                  </a:cubicBezTo>
                  <a:cubicBezTo>
                    <a:pt x="261" y="4"/>
                    <a:pt x="234" y="0"/>
                    <a:pt x="2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1883;p53"/>
            <p:cNvSpPr/>
            <p:nvPr/>
          </p:nvSpPr>
          <p:spPr>
            <a:xfrm>
              <a:off x="3078363" y="3943100"/>
              <a:ext cx="169250" cy="53325"/>
            </a:xfrm>
            <a:custGeom>
              <a:avLst/>
              <a:gdLst/>
              <a:ahLst/>
              <a:cxnLst/>
              <a:rect l="l" t="t" r="r" b="b"/>
              <a:pathLst>
                <a:path w="6770" h="2133" extrusionOk="0">
                  <a:moveTo>
                    <a:pt x="6539" y="1"/>
                  </a:moveTo>
                  <a:cubicBezTo>
                    <a:pt x="4293" y="1"/>
                    <a:pt x="2046" y="605"/>
                    <a:pt x="145" y="1729"/>
                  </a:cubicBezTo>
                  <a:cubicBezTo>
                    <a:pt x="30" y="1786"/>
                    <a:pt x="1" y="1902"/>
                    <a:pt x="58" y="2017"/>
                  </a:cubicBezTo>
                  <a:cubicBezTo>
                    <a:pt x="116" y="2074"/>
                    <a:pt x="174" y="2132"/>
                    <a:pt x="260" y="2132"/>
                  </a:cubicBezTo>
                  <a:cubicBezTo>
                    <a:pt x="289" y="2132"/>
                    <a:pt x="318" y="2132"/>
                    <a:pt x="346" y="2074"/>
                  </a:cubicBezTo>
                  <a:cubicBezTo>
                    <a:pt x="2219" y="1009"/>
                    <a:pt x="4350" y="433"/>
                    <a:pt x="6539" y="433"/>
                  </a:cubicBezTo>
                  <a:cubicBezTo>
                    <a:pt x="6655" y="433"/>
                    <a:pt x="6770" y="317"/>
                    <a:pt x="6770" y="202"/>
                  </a:cubicBezTo>
                  <a:cubicBezTo>
                    <a:pt x="6770" y="87"/>
                    <a:pt x="6655" y="1"/>
                    <a:pt x="65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1884;p53"/>
            <p:cNvSpPr/>
            <p:nvPr/>
          </p:nvSpPr>
          <p:spPr>
            <a:xfrm>
              <a:off x="3279988" y="3749200"/>
              <a:ext cx="49725" cy="107525"/>
            </a:xfrm>
            <a:custGeom>
              <a:avLst/>
              <a:gdLst/>
              <a:ahLst/>
              <a:cxnLst/>
              <a:rect l="l" t="t" r="r" b="b"/>
              <a:pathLst>
                <a:path w="1989" h="4301" extrusionOk="0">
                  <a:moveTo>
                    <a:pt x="230" y="1"/>
                  </a:moveTo>
                  <a:cubicBezTo>
                    <a:pt x="137" y="1"/>
                    <a:pt x="54" y="57"/>
                    <a:pt x="30" y="152"/>
                  </a:cubicBezTo>
                  <a:cubicBezTo>
                    <a:pt x="1" y="268"/>
                    <a:pt x="59" y="383"/>
                    <a:pt x="174" y="412"/>
                  </a:cubicBezTo>
                  <a:cubicBezTo>
                    <a:pt x="980" y="613"/>
                    <a:pt x="1585" y="1448"/>
                    <a:pt x="1499" y="2284"/>
                  </a:cubicBezTo>
                  <a:cubicBezTo>
                    <a:pt x="1470" y="3004"/>
                    <a:pt x="923" y="3666"/>
                    <a:pt x="203" y="3897"/>
                  </a:cubicBezTo>
                  <a:cubicBezTo>
                    <a:pt x="116" y="3926"/>
                    <a:pt x="30" y="4041"/>
                    <a:pt x="59" y="4156"/>
                  </a:cubicBezTo>
                  <a:cubicBezTo>
                    <a:pt x="116" y="4214"/>
                    <a:pt x="174" y="4300"/>
                    <a:pt x="260" y="4300"/>
                  </a:cubicBezTo>
                  <a:lnTo>
                    <a:pt x="318" y="4300"/>
                  </a:lnTo>
                  <a:cubicBezTo>
                    <a:pt x="1182" y="4041"/>
                    <a:pt x="1844" y="3206"/>
                    <a:pt x="1902" y="2313"/>
                  </a:cubicBezTo>
                  <a:cubicBezTo>
                    <a:pt x="1988" y="1304"/>
                    <a:pt x="1268" y="296"/>
                    <a:pt x="289" y="8"/>
                  </a:cubicBezTo>
                  <a:cubicBezTo>
                    <a:pt x="269" y="3"/>
                    <a:pt x="249"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1885;p53"/>
            <p:cNvSpPr/>
            <p:nvPr/>
          </p:nvSpPr>
          <p:spPr>
            <a:xfrm>
              <a:off x="3186388" y="3763625"/>
              <a:ext cx="49000" cy="107500"/>
            </a:xfrm>
            <a:custGeom>
              <a:avLst/>
              <a:gdLst/>
              <a:ahLst/>
              <a:cxnLst/>
              <a:rect l="l" t="t" r="r" b="b"/>
              <a:pathLst>
                <a:path w="1960" h="4300" extrusionOk="0">
                  <a:moveTo>
                    <a:pt x="230" y="0"/>
                  </a:moveTo>
                  <a:cubicBezTo>
                    <a:pt x="136" y="0"/>
                    <a:pt x="53" y="56"/>
                    <a:pt x="29" y="151"/>
                  </a:cubicBezTo>
                  <a:cubicBezTo>
                    <a:pt x="0" y="267"/>
                    <a:pt x="58" y="382"/>
                    <a:pt x="173" y="411"/>
                  </a:cubicBezTo>
                  <a:cubicBezTo>
                    <a:pt x="951" y="612"/>
                    <a:pt x="1585" y="1448"/>
                    <a:pt x="1498" y="2283"/>
                  </a:cubicBezTo>
                  <a:cubicBezTo>
                    <a:pt x="1469" y="3003"/>
                    <a:pt x="922" y="3665"/>
                    <a:pt x="202" y="3896"/>
                  </a:cubicBezTo>
                  <a:cubicBezTo>
                    <a:pt x="87" y="3925"/>
                    <a:pt x="29" y="4040"/>
                    <a:pt x="58" y="4155"/>
                  </a:cubicBezTo>
                  <a:cubicBezTo>
                    <a:pt x="87" y="4213"/>
                    <a:pt x="173" y="4299"/>
                    <a:pt x="231" y="4299"/>
                  </a:cubicBezTo>
                  <a:lnTo>
                    <a:pt x="317" y="4299"/>
                  </a:lnTo>
                  <a:cubicBezTo>
                    <a:pt x="1181" y="4040"/>
                    <a:pt x="1815" y="3205"/>
                    <a:pt x="1901" y="2312"/>
                  </a:cubicBezTo>
                  <a:cubicBezTo>
                    <a:pt x="1959" y="1275"/>
                    <a:pt x="1239" y="267"/>
                    <a:pt x="288" y="7"/>
                  </a:cubicBezTo>
                  <a:cubicBezTo>
                    <a:pt x="269" y="2"/>
                    <a:pt x="249" y="0"/>
                    <a:pt x="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1886;p53"/>
            <p:cNvSpPr/>
            <p:nvPr/>
          </p:nvSpPr>
          <p:spPr>
            <a:xfrm>
              <a:off x="3339038" y="4077625"/>
              <a:ext cx="49725" cy="107450"/>
            </a:xfrm>
            <a:custGeom>
              <a:avLst/>
              <a:gdLst/>
              <a:ahLst/>
              <a:cxnLst/>
              <a:rect l="l" t="t" r="r" b="b"/>
              <a:pathLst>
                <a:path w="1989" h="4298" extrusionOk="0">
                  <a:moveTo>
                    <a:pt x="253" y="0"/>
                  </a:moveTo>
                  <a:cubicBezTo>
                    <a:pt x="173" y="0"/>
                    <a:pt x="83" y="75"/>
                    <a:pt x="58" y="150"/>
                  </a:cubicBezTo>
                  <a:cubicBezTo>
                    <a:pt x="1" y="265"/>
                    <a:pt x="87" y="380"/>
                    <a:pt x="203" y="409"/>
                  </a:cubicBezTo>
                  <a:cubicBezTo>
                    <a:pt x="980" y="640"/>
                    <a:pt x="1585" y="1446"/>
                    <a:pt x="1527" y="2281"/>
                  </a:cubicBezTo>
                  <a:cubicBezTo>
                    <a:pt x="1499" y="3002"/>
                    <a:pt x="951" y="3693"/>
                    <a:pt x="231" y="3895"/>
                  </a:cubicBezTo>
                  <a:cubicBezTo>
                    <a:pt x="116" y="3952"/>
                    <a:pt x="58" y="4039"/>
                    <a:pt x="87" y="4154"/>
                  </a:cubicBezTo>
                  <a:cubicBezTo>
                    <a:pt x="116" y="4211"/>
                    <a:pt x="203" y="4298"/>
                    <a:pt x="260" y="4298"/>
                  </a:cubicBezTo>
                  <a:lnTo>
                    <a:pt x="347" y="4298"/>
                  </a:lnTo>
                  <a:cubicBezTo>
                    <a:pt x="1211" y="4039"/>
                    <a:pt x="1844" y="3203"/>
                    <a:pt x="1931" y="2310"/>
                  </a:cubicBezTo>
                  <a:cubicBezTo>
                    <a:pt x="1988" y="1273"/>
                    <a:pt x="1268" y="265"/>
                    <a:pt x="289" y="6"/>
                  </a:cubicBezTo>
                  <a:cubicBezTo>
                    <a:pt x="277" y="2"/>
                    <a:pt x="265" y="0"/>
                    <a:pt x="2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1887;p53"/>
            <p:cNvSpPr/>
            <p:nvPr/>
          </p:nvSpPr>
          <p:spPr>
            <a:xfrm>
              <a:off x="3319613" y="3942925"/>
              <a:ext cx="49700" cy="107500"/>
            </a:xfrm>
            <a:custGeom>
              <a:avLst/>
              <a:gdLst/>
              <a:ahLst/>
              <a:cxnLst/>
              <a:rect l="l" t="t" r="r" b="b"/>
              <a:pathLst>
                <a:path w="1988" h="4300" extrusionOk="0">
                  <a:moveTo>
                    <a:pt x="229" y="0"/>
                  </a:moveTo>
                  <a:cubicBezTo>
                    <a:pt x="136" y="0"/>
                    <a:pt x="53" y="56"/>
                    <a:pt x="29" y="152"/>
                  </a:cubicBezTo>
                  <a:cubicBezTo>
                    <a:pt x="0" y="267"/>
                    <a:pt x="58" y="353"/>
                    <a:pt x="173" y="411"/>
                  </a:cubicBezTo>
                  <a:cubicBezTo>
                    <a:pt x="980" y="612"/>
                    <a:pt x="1584" y="1448"/>
                    <a:pt x="1498" y="2283"/>
                  </a:cubicBezTo>
                  <a:cubicBezTo>
                    <a:pt x="1469" y="3003"/>
                    <a:pt x="922" y="3666"/>
                    <a:pt x="202" y="3896"/>
                  </a:cubicBezTo>
                  <a:cubicBezTo>
                    <a:pt x="115" y="3925"/>
                    <a:pt x="29" y="4040"/>
                    <a:pt x="58" y="4155"/>
                  </a:cubicBezTo>
                  <a:cubicBezTo>
                    <a:pt x="115" y="4213"/>
                    <a:pt x="173" y="4299"/>
                    <a:pt x="259" y="4299"/>
                  </a:cubicBezTo>
                  <a:lnTo>
                    <a:pt x="317" y="4299"/>
                  </a:lnTo>
                  <a:cubicBezTo>
                    <a:pt x="1181" y="4040"/>
                    <a:pt x="1844" y="3205"/>
                    <a:pt x="1901" y="2312"/>
                  </a:cubicBezTo>
                  <a:cubicBezTo>
                    <a:pt x="1988" y="1275"/>
                    <a:pt x="1268" y="267"/>
                    <a:pt x="288" y="8"/>
                  </a:cubicBezTo>
                  <a:cubicBezTo>
                    <a:pt x="268" y="3"/>
                    <a:pt x="249"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1888;p53"/>
            <p:cNvSpPr/>
            <p:nvPr/>
          </p:nvSpPr>
          <p:spPr>
            <a:xfrm>
              <a:off x="3381538" y="3848300"/>
              <a:ext cx="50425" cy="107075"/>
            </a:xfrm>
            <a:custGeom>
              <a:avLst/>
              <a:gdLst/>
              <a:ahLst/>
              <a:cxnLst/>
              <a:rect l="l" t="t" r="r" b="b"/>
              <a:pathLst>
                <a:path w="2017" h="4283" extrusionOk="0">
                  <a:moveTo>
                    <a:pt x="217" y="1"/>
                  </a:moveTo>
                  <a:cubicBezTo>
                    <a:pt x="137" y="1"/>
                    <a:pt x="74" y="73"/>
                    <a:pt x="29" y="163"/>
                  </a:cubicBezTo>
                  <a:cubicBezTo>
                    <a:pt x="0" y="250"/>
                    <a:pt x="87" y="365"/>
                    <a:pt x="173" y="394"/>
                  </a:cubicBezTo>
                  <a:cubicBezTo>
                    <a:pt x="980" y="624"/>
                    <a:pt x="1585" y="1431"/>
                    <a:pt x="1527" y="2266"/>
                  </a:cubicBezTo>
                  <a:cubicBezTo>
                    <a:pt x="1469" y="2986"/>
                    <a:pt x="951" y="3677"/>
                    <a:pt x="231" y="3879"/>
                  </a:cubicBezTo>
                  <a:cubicBezTo>
                    <a:pt x="116" y="3937"/>
                    <a:pt x="29" y="4023"/>
                    <a:pt x="87" y="4138"/>
                  </a:cubicBezTo>
                  <a:cubicBezTo>
                    <a:pt x="116" y="4225"/>
                    <a:pt x="173" y="4282"/>
                    <a:pt x="260" y="4282"/>
                  </a:cubicBezTo>
                  <a:lnTo>
                    <a:pt x="317" y="4282"/>
                  </a:lnTo>
                  <a:cubicBezTo>
                    <a:pt x="1181" y="4023"/>
                    <a:pt x="1844" y="3217"/>
                    <a:pt x="1901" y="2295"/>
                  </a:cubicBezTo>
                  <a:cubicBezTo>
                    <a:pt x="2017" y="1258"/>
                    <a:pt x="1296" y="250"/>
                    <a:pt x="288" y="19"/>
                  </a:cubicBezTo>
                  <a:cubicBezTo>
                    <a:pt x="263" y="7"/>
                    <a:pt x="239" y="1"/>
                    <a:pt x="2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1889;p53"/>
            <p:cNvSpPr/>
            <p:nvPr/>
          </p:nvSpPr>
          <p:spPr>
            <a:xfrm>
              <a:off x="3436263" y="4005600"/>
              <a:ext cx="49700" cy="107475"/>
            </a:xfrm>
            <a:custGeom>
              <a:avLst/>
              <a:gdLst/>
              <a:ahLst/>
              <a:cxnLst/>
              <a:rect l="l" t="t" r="r" b="b"/>
              <a:pathLst>
                <a:path w="1988" h="4299" extrusionOk="0">
                  <a:moveTo>
                    <a:pt x="252" y="1"/>
                  </a:moveTo>
                  <a:cubicBezTo>
                    <a:pt x="173" y="1"/>
                    <a:pt x="83" y="76"/>
                    <a:pt x="58" y="151"/>
                  </a:cubicBezTo>
                  <a:cubicBezTo>
                    <a:pt x="0" y="266"/>
                    <a:pt x="87" y="381"/>
                    <a:pt x="202" y="410"/>
                  </a:cubicBezTo>
                  <a:cubicBezTo>
                    <a:pt x="980" y="640"/>
                    <a:pt x="1585" y="1447"/>
                    <a:pt x="1527" y="2282"/>
                  </a:cubicBezTo>
                  <a:cubicBezTo>
                    <a:pt x="1498" y="3002"/>
                    <a:pt x="951" y="3693"/>
                    <a:pt x="231" y="3895"/>
                  </a:cubicBezTo>
                  <a:cubicBezTo>
                    <a:pt x="116" y="3953"/>
                    <a:pt x="58" y="4039"/>
                    <a:pt x="87" y="4154"/>
                  </a:cubicBezTo>
                  <a:cubicBezTo>
                    <a:pt x="116" y="4212"/>
                    <a:pt x="202" y="4298"/>
                    <a:pt x="260" y="4298"/>
                  </a:cubicBezTo>
                  <a:lnTo>
                    <a:pt x="346" y="4298"/>
                  </a:lnTo>
                  <a:cubicBezTo>
                    <a:pt x="1210" y="4039"/>
                    <a:pt x="1844" y="3204"/>
                    <a:pt x="1930" y="2311"/>
                  </a:cubicBezTo>
                  <a:cubicBezTo>
                    <a:pt x="1988" y="1274"/>
                    <a:pt x="1268" y="266"/>
                    <a:pt x="288" y="7"/>
                  </a:cubicBezTo>
                  <a:cubicBezTo>
                    <a:pt x="277" y="3"/>
                    <a:pt x="265" y="1"/>
                    <a:pt x="2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1890;p53"/>
            <p:cNvSpPr/>
            <p:nvPr/>
          </p:nvSpPr>
          <p:spPr>
            <a:xfrm>
              <a:off x="3009963" y="3900700"/>
              <a:ext cx="291675" cy="298775"/>
            </a:xfrm>
            <a:custGeom>
              <a:avLst/>
              <a:gdLst/>
              <a:ahLst/>
              <a:cxnLst/>
              <a:rect l="l" t="t" r="r" b="b"/>
              <a:pathLst>
                <a:path w="11667" h="11951" extrusionOk="0">
                  <a:moveTo>
                    <a:pt x="8217" y="451"/>
                  </a:moveTo>
                  <a:cubicBezTo>
                    <a:pt x="9136" y="451"/>
                    <a:pt x="9927" y="638"/>
                    <a:pt x="10485" y="1005"/>
                  </a:cubicBezTo>
                  <a:cubicBezTo>
                    <a:pt x="10975" y="1322"/>
                    <a:pt x="11148" y="1869"/>
                    <a:pt x="10946" y="2417"/>
                  </a:cubicBezTo>
                  <a:cubicBezTo>
                    <a:pt x="10427" y="3770"/>
                    <a:pt x="9074" y="4087"/>
                    <a:pt x="9074" y="4087"/>
                  </a:cubicBezTo>
                  <a:cubicBezTo>
                    <a:pt x="8958" y="4145"/>
                    <a:pt x="8930" y="4203"/>
                    <a:pt x="8930" y="4289"/>
                  </a:cubicBezTo>
                  <a:cubicBezTo>
                    <a:pt x="8930" y="4375"/>
                    <a:pt x="8987" y="4462"/>
                    <a:pt x="9074" y="4491"/>
                  </a:cubicBezTo>
                  <a:cubicBezTo>
                    <a:pt x="9995" y="4750"/>
                    <a:pt x="10860" y="5470"/>
                    <a:pt x="11061" y="6190"/>
                  </a:cubicBezTo>
                  <a:cubicBezTo>
                    <a:pt x="11205" y="6593"/>
                    <a:pt x="11090" y="6997"/>
                    <a:pt x="10773" y="7342"/>
                  </a:cubicBezTo>
                  <a:cubicBezTo>
                    <a:pt x="10053" y="8149"/>
                    <a:pt x="8786" y="8206"/>
                    <a:pt x="8094" y="8206"/>
                  </a:cubicBezTo>
                  <a:cubicBezTo>
                    <a:pt x="7950" y="8206"/>
                    <a:pt x="7835" y="8264"/>
                    <a:pt x="7835" y="8350"/>
                  </a:cubicBezTo>
                  <a:cubicBezTo>
                    <a:pt x="7778" y="8494"/>
                    <a:pt x="7893" y="8638"/>
                    <a:pt x="8037" y="8811"/>
                  </a:cubicBezTo>
                  <a:cubicBezTo>
                    <a:pt x="8181" y="9042"/>
                    <a:pt x="8411" y="9330"/>
                    <a:pt x="8555" y="9762"/>
                  </a:cubicBezTo>
                  <a:cubicBezTo>
                    <a:pt x="8699" y="10251"/>
                    <a:pt x="8613" y="10712"/>
                    <a:pt x="8210" y="11087"/>
                  </a:cubicBezTo>
                  <a:cubicBezTo>
                    <a:pt x="7896" y="11365"/>
                    <a:pt x="7394" y="11580"/>
                    <a:pt x="6722" y="11580"/>
                  </a:cubicBezTo>
                  <a:cubicBezTo>
                    <a:pt x="6281" y="11580"/>
                    <a:pt x="5767" y="11488"/>
                    <a:pt x="5185" y="11260"/>
                  </a:cubicBezTo>
                  <a:cubicBezTo>
                    <a:pt x="3774" y="10683"/>
                    <a:pt x="2449" y="9647"/>
                    <a:pt x="1585" y="8350"/>
                  </a:cubicBezTo>
                  <a:cubicBezTo>
                    <a:pt x="721" y="7054"/>
                    <a:pt x="432" y="5614"/>
                    <a:pt x="836" y="4462"/>
                  </a:cubicBezTo>
                  <a:cubicBezTo>
                    <a:pt x="1297" y="3079"/>
                    <a:pt x="3054" y="1725"/>
                    <a:pt x="5300" y="976"/>
                  </a:cubicBezTo>
                  <a:cubicBezTo>
                    <a:pt x="6331" y="624"/>
                    <a:pt x="7333" y="451"/>
                    <a:pt x="8217" y="451"/>
                  </a:cubicBezTo>
                  <a:close/>
                  <a:moveTo>
                    <a:pt x="8225" y="0"/>
                  </a:moveTo>
                  <a:cubicBezTo>
                    <a:pt x="7283" y="0"/>
                    <a:pt x="6219" y="181"/>
                    <a:pt x="5128" y="544"/>
                  </a:cubicBezTo>
                  <a:cubicBezTo>
                    <a:pt x="3284" y="1178"/>
                    <a:pt x="1037" y="2474"/>
                    <a:pt x="432" y="4289"/>
                  </a:cubicBezTo>
                  <a:cubicBezTo>
                    <a:pt x="0" y="5556"/>
                    <a:pt x="288" y="7083"/>
                    <a:pt x="1268" y="8523"/>
                  </a:cubicBezTo>
                  <a:cubicBezTo>
                    <a:pt x="2161" y="9906"/>
                    <a:pt x="3515" y="10972"/>
                    <a:pt x="5041" y="11605"/>
                  </a:cubicBezTo>
                  <a:cubicBezTo>
                    <a:pt x="5646" y="11836"/>
                    <a:pt x="6222" y="11951"/>
                    <a:pt x="6741" y="11951"/>
                  </a:cubicBezTo>
                  <a:cubicBezTo>
                    <a:pt x="7518" y="11951"/>
                    <a:pt x="8123" y="11692"/>
                    <a:pt x="8498" y="11346"/>
                  </a:cubicBezTo>
                  <a:cubicBezTo>
                    <a:pt x="8987" y="10885"/>
                    <a:pt x="9189" y="10223"/>
                    <a:pt x="8958" y="9589"/>
                  </a:cubicBezTo>
                  <a:cubicBezTo>
                    <a:pt x="8814" y="9157"/>
                    <a:pt x="8555" y="8782"/>
                    <a:pt x="8411" y="8581"/>
                  </a:cubicBezTo>
                  <a:cubicBezTo>
                    <a:pt x="9218" y="8581"/>
                    <a:pt x="10370" y="8379"/>
                    <a:pt x="11119" y="7601"/>
                  </a:cubicBezTo>
                  <a:cubicBezTo>
                    <a:pt x="11551" y="7141"/>
                    <a:pt x="11666" y="6593"/>
                    <a:pt x="11522" y="6046"/>
                  </a:cubicBezTo>
                  <a:cubicBezTo>
                    <a:pt x="11263" y="5355"/>
                    <a:pt x="10572" y="4692"/>
                    <a:pt x="9707" y="4289"/>
                  </a:cubicBezTo>
                  <a:cubicBezTo>
                    <a:pt x="10226" y="4030"/>
                    <a:pt x="10975" y="3511"/>
                    <a:pt x="11349" y="2532"/>
                  </a:cubicBezTo>
                  <a:cubicBezTo>
                    <a:pt x="11580" y="1812"/>
                    <a:pt x="11349" y="1034"/>
                    <a:pt x="10687" y="602"/>
                  </a:cubicBezTo>
                  <a:cubicBezTo>
                    <a:pt x="10080" y="202"/>
                    <a:pt x="9221" y="0"/>
                    <a:pt x="82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1" name="Google Shape;1891;p53"/>
          <p:cNvGrpSpPr/>
          <p:nvPr/>
        </p:nvGrpSpPr>
        <p:grpSpPr>
          <a:xfrm>
            <a:off x="1306020" y="1205006"/>
            <a:ext cx="233880" cy="217069"/>
            <a:chOff x="8656226" y="2547184"/>
            <a:chExt cx="234630" cy="217766"/>
          </a:xfrm>
        </p:grpSpPr>
        <p:sp>
          <p:nvSpPr>
            <p:cNvPr id="582" name="Google Shape;1892;p53"/>
            <p:cNvSpPr/>
            <p:nvPr/>
          </p:nvSpPr>
          <p:spPr>
            <a:xfrm>
              <a:off x="8656234" y="2554313"/>
              <a:ext cx="222024" cy="203504"/>
            </a:xfrm>
            <a:custGeom>
              <a:avLst/>
              <a:gdLst/>
              <a:ahLst/>
              <a:cxnLst/>
              <a:rect l="l" t="t" r="r" b="b"/>
              <a:pathLst>
                <a:path w="7115" h="6521" extrusionOk="0">
                  <a:moveTo>
                    <a:pt x="4867" y="0"/>
                  </a:moveTo>
                  <a:cubicBezTo>
                    <a:pt x="4688" y="0"/>
                    <a:pt x="4495" y="57"/>
                    <a:pt x="4350" y="148"/>
                  </a:cubicBezTo>
                  <a:cubicBezTo>
                    <a:pt x="4004" y="321"/>
                    <a:pt x="3687" y="667"/>
                    <a:pt x="3514" y="1099"/>
                  </a:cubicBezTo>
                  <a:cubicBezTo>
                    <a:pt x="3514" y="1070"/>
                    <a:pt x="3457" y="1070"/>
                    <a:pt x="3457" y="1041"/>
                  </a:cubicBezTo>
                  <a:cubicBezTo>
                    <a:pt x="3103" y="500"/>
                    <a:pt x="2568" y="169"/>
                    <a:pt x="2103" y="169"/>
                  </a:cubicBezTo>
                  <a:cubicBezTo>
                    <a:pt x="1925" y="169"/>
                    <a:pt x="1757" y="217"/>
                    <a:pt x="1613" y="321"/>
                  </a:cubicBezTo>
                  <a:cubicBezTo>
                    <a:pt x="1095" y="638"/>
                    <a:pt x="1008" y="1444"/>
                    <a:pt x="1412" y="2164"/>
                  </a:cubicBezTo>
                  <a:cubicBezTo>
                    <a:pt x="663" y="2222"/>
                    <a:pt x="87" y="2625"/>
                    <a:pt x="58" y="3201"/>
                  </a:cubicBezTo>
                  <a:cubicBezTo>
                    <a:pt x="0" y="3864"/>
                    <a:pt x="692" y="4440"/>
                    <a:pt x="1556" y="4498"/>
                  </a:cubicBezTo>
                  <a:lnTo>
                    <a:pt x="1671" y="4498"/>
                  </a:lnTo>
                  <a:cubicBezTo>
                    <a:pt x="1527" y="4757"/>
                    <a:pt x="1412" y="5016"/>
                    <a:pt x="1383" y="5246"/>
                  </a:cubicBezTo>
                  <a:cubicBezTo>
                    <a:pt x="1296" y="5765"/>
                    <a:pt x="1440" y="6197"/>
                    <a:pt x="1815" y="6399"/>
                  </a:cubicBezTo>
                  <a:cubicBezTo>
                    <a:pt x="1958" y="6481"/>
                    <a:pt x="2118" y="6521"/>
                    <a:pt x="2286" y="6521"/>
                  </a:cubicBezTo>
                  <a:cubicBezTo>
                    <a:pt x="2761" y="6521"/>
                    <a:pt x="3296" y="6203"/>
                    <a:pt x="3658" y="5650"/>
                  </a:cubicBezTo>
                  <a:cubicBezTo>
                    <a:pt x="3687" y="5563"/>
                    <a:pt x="3716" y="5506"/>
                    <a:pt x="3774" y="5477"/>
                  </a:cubicBezTo>
                  <a:cubicBezTo>
                    <a:pt x="4117" y="5982"/>
                    <a:pt x="4617" y="6275"/>
                    <a:pt x="5064" y="6275"/>
                  </a:cubicBezTo>
                  <a:cubicBezTo>
                    <a:pt x="5254" y="6275"/>
                    <a:pt x="5434" y="6222"/>
                    <a:pt x="5588" y="6111"/>
                  </a:cubicBezTo>
                  <a:cubicBezTo>
                    <a:pt x="6107" y="5794"/>
                    <a:pt x="6164" y="4958"/>
                    <a:pt x="5732" y="4238"/>
                  </a:cubicBezTo>
                  <a:cubicBezTo>
                    <a:pt x="6539" y="4123"/>
                    <a:pt x="7115" y="3633"/>
                    <a:pt x="7057" y="3029"/>
                  </a:cubicBezTo>
                  <a:cubicBezTo>
                    <a:pt x="7086" y="2481"/>
                    <a:pt x="6424" y="2049"/>
                    <a:pt x="5646" y="2020"/>
                  </a:cubicBezTo>
                  <a:cubicBezTo>
                    <a:pt x="5963" y="1185"/>
                    <a:pt x="5732" y="321"/>
                    <a:pt x="5156" y="62"/>
                  </a:cubicBezTo>
                  <a:cubicBezTo>
                    <a:pt x="5072" y="19"/>
                    <a:pt x="4971" y="0"/>
                    <a:pt x="48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3" name="Google Shape;1893;p53"/>
            <p:cNvGrpSpPr/>
            <p:nvPr/>
          </p:nvGrpSpPr>
          <p:grpSpPr>
            <a:xfrm>
              <a:off x="8656226" y="2547184"/>
              <a:ext cx="234630" cy="217766"/>
              <a:chOff x="8205901" y="2931534"/>
              <a:chExt cx="234630" cy="217766"/>
            </a:xfrm>
          </p:grpSpPr>
          <p:sp>
            <p:nvSpPr>
              <p:cNvPr id="584" name="Google Shape;1894;p53"/>
              <p:cNvSpPr/>
              <p:nvPr/>
            </p:nvSpPr>
            <p:spPr>
              <a:xfrm>
                <a:off x="8254456" y="2939398"/>
                <a:ext cx="180677" cy="204721"/>
              </a:xfrm>
              <a:custGeom>
                <a:avLst/>
                <a:gdLst/>
                <a:ahLst/>
                <a:cxnLst/>
                <a:rect l="l" t="t" r="r" b="b"/>
                <a:pathLst>
                  <a:path w="5790" h="6560" extrusionOk="0">
                    <a:moveTo>
                      <a:pt x="3465" y="0"/>
                    </a:moveTo>
                    <a:cubicBezTo>
                      <a:pt x="3303" y="0"/>
                      <a:pt x="3135" y="45"/>
                      <a:pt x="2967" y="129"/>
                    </a:cubicBezTo>
                    <a:cubicBezTo>
                      <a:pt x="3053" y="2260"/>
                      <a:pt x="2045" y="4450"/>
                      <a:pt x="144" y="5256"/>
                    </a:cubicBezTo>
                    <a:cubicBezTo>
                      <a:pt x="87" y="5256"/>
                      <a:pt x="87" y="5285"/>
                      <a:pt x="58" y="5285"/>
                    </a:cubicBezTo>
                    <a:cubicBezTo>
                      <a:pt x="0" y="5746"/>
                      <a:pt x="144" y="6207"/>
                      <a:pt x="490" y="6437"/>
                    </a:cubicBezTo>
                    <a:cubicBezTo>
                      <a:pt x="633" y="6520"/>
                      <a:pt x="795" y="6559"/>
                      <a:pt x="965" y="6559"/>
                    </a:cubicBezTo>
                    <a:cubicBezTo>
                      <a:pt x="1447" y="6559"/>
                      <a:pt x="1993" y="6242"/>
                      <a:pt x="2333" y="5688"/>
                    </a:cubicBezTo>
                    <a:cubicBezTo>
                      <a:pt x="2362" y="5631"/>
                      <a:pt x="2391" y="5573"/>
                      <a:pt x="2449" y="5487"/>
                    </a:cubicBezTo>
                    <a:cubicBezTo>
                      <a:pt x="2802" y="5986"/>
                      <a:pt x="3321" y="6290"/>
                      <a:pt x="3778" y="6290"/>
                    </a:cubicBezTo>
                    <a:cubicBezTo>
                      <a:pt x="3953" y="6290"/>
                      <a:pt x="4119" y="6245"/>
                      <a:pt x="4263" y="6149"/>
                    </a:cubicBezTo>
                    <a:cubicBezTo>
                      <a:pt x="4782" y="5775"/>
                      <a:pt x="4810" y="4997"/>
                      <a:pt x="4407" y="4277"/>
                    </a:cubicBezTo>
                    <a:cubicBezTo>
                      <a:pt x="5214" y="4133"/>
                      <a:pt x="5790" y="3614"/>
                      <a:pt x="5761" y="3038"/>
                    </a:cubicBezTo>
                    <a:cubicBezTo>
                      <a:pt x="5761" y="2433"/>
                      <a:pt x="5099" y="2001"/>
                      <a:pt x="4263" y="2001"/>
                    </a:cubicBezTo>
                    <a:cubicBezTo>
                      <a:pt x="4609" y="1166"/>
                      <a:pt x="4378" y="302"/>
                      <a:pt x="3802" y="71"/>
                    </a:cubicBezTo>
                    <a:cubicBezTo>
                      <a:pt x="3694" y="23"/>
                      <a:pt x="3581" y="0"/>
                      <a:pt x="34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1895;p53"/>
              <p:cNvSpPr/>
              <p:nvPr/>
            </p:nvSpPr>
            <p:spPr>
              <a:xfrm>
                <a:off x="8287689" y="3010395"/>
                <a:ext cx="75547" cy="58420"/>
              </a:xfrm>
              <a:custGeom>
                <a:avLst/>
                <a:gdLst/>
                <a:ahLst/>
                <a:cxnLst/>
                <a:rect l="l" t="t" r="r" b="b"/>
                <a:pathLst>
                  <a:path w="2421" h="1872" extrusionOk="0">
                    <a:moveTo>
                      <a:pt x="1393" y="0"/>
                    </a:moveTo>
                    <a:cubicBezTo>
                      <a:pt x="1212" y="0"/>
                      <a:pt x="1021" y="42"/>
                      <a:pt x="836" y="129"/>
                    </a:cubicBezTo>
                    <a:cubicBezTo>
                      <a:pt x="289" y="418"/>
                      <a:pt x="1" y="994"/>
                      <a:pt x="231" y="1426"/>
                    </a:cubicBezTo>
                    <a:cubicBezTo>
                      <a:pt x="365" y="1712"/>
                      <a:pt x="675" y="1872"/>
                      <a:pt x="1029" y="1872"/>
                    </a:cubicBezTo>
                    <a:cubicBezTo>
                      <a:pt x="1209" y="1872"/>
                      <a:pt x="1400" y="1830"/>
                      <a:pt x="1585" y="1743"/>
                    </a:cubicBezTo>
                    <a:cubicBezTo>
                      <a:pt x="2132" y="1483"/>
                      <a:pt x="2420" y="907"/>
                      <a:pt x="2190" y="446"/>
                    </a:cubicBezTo>
                    <a:cubicBezTo>
                      <a:pt x="2057" y="160"/>
                      <a:pt x="1746" y="0"/>
                      <a:pt x="1393" y="0"/>
                    </a:cubicBezTo>
                    <a:close/>
                  </a:path>
                </a:pathLst>
              </a:custGeom>
              <a:solidFill>
                <a:srgbClr val="FFFD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1896;p53"/>
              <p:cNvSpPr/>
              <p:nvPr/>
            </p:nvSpPr>
            <p:spPr>
              <a:xfrm>
                <a:off x="8205901" y="2931534"/>
                <a:ext cx="234630" cy="217766"/>
              </a:xfrm>
              <a:custGeom>
                <a:avLst/>
                <a:gdLst/>
                <a:ahLst/>
                <a:cxnLst/>
                <a:rect l="l" t="t" r="r" b="b"/>
                <a:pathLst>
                  <a:path w="7519" h="6978" extrusionOk="0">
                    <a:moveTo>
                      <a:pt x="5075" y="397"/>
                    </a:moveTo>
                    <a:cubicBezTo>
                      <a:pt x="5157" y="397"/>
                      <a:pt x="5243" y="410"/>
                      <a:pt x="5330" y="439"/>
                    </a:cubicBezTo>
                    <a:cubicBezTo>
                      <a:pt x="5790" y="640"/>
                      <a:pt x="5963" y="1389"/>
                      <a:pt x="5675" y="2109"/>
                    </a:cubicBezTo>
                    <a:cubicBezTo>
                      <a:pt x="5646" y="2167"/>
                      <a:pt x="5646" y="2224"/>
                      <a:pt x="5675" y="2282"/>
                    </a:cubicBezTo>
                    <a:cubicBezTo>
                      <a:pt x="5675" y="2368"/>
                      <a:pt x="5762" y="2397"/>
                      <a:pt x="5819" y="2397"/>
                    </a:cubicBezTo>
                    <a:cubicBezTo>
                      <a:pt x="6510" y="2426"/>
                      <a:pt x="7058" y="2829"/>
                      <a:pt x="7087" y="3290"/>
                    </a:cubicBezTo>
                    <a:cubicBezTo>
                      <a:pt x="7115" y="3751"/>
                      <a:pt x="6626" y="4183"/>
                      <a:pt x="5934" y="4298"/>
                    </a:cubicBezTo>
                    <a:cubicBezTo>
                      <a:pt x="5848" y="4298"/>
                      <a:pt x="5819" y="4356"/>
                      <a:pt x="5790" y="4414"/>
                    </a:cubicBezTo>
                    <a:cubicBezTo>
                      <a:pt x="5762" y="4442"/>
                      <a:pt x="5762" y="4529"/>
                      <a:pt x="5790" y="4586"/>
                    </a:cubicBezTo>
                    <a:cubicBezTo>
                      <a:pt x="6107" y="5220"/>
                      <a:pt x="6078" y="5940"/>
                      <a:pt x="5675" y="6171"/>
                    </a:cubicBezTo>
                    <a:cubicBezTo>
                      <a:pt x="5560" y="6247"/>
                      <a:pt x="5427" y="6283"/>
                      <a:pt x="5285" y="6283"/>
                    </a:cubicBezTo>
                    <a:cubicBezTo>
                      <a:pt x="4894" y="6283"/>
                      <a:pt x="4437" y="6010"/>
                      <a:pt x="4120" y="5566"/>
                    </a:cubicBezTo>
                    <a:cubicBezTo>
                      <a:pt x="4091" y="5537"/>
                      <a:pt x="4033" y="5508"/>
                      <a:pt x="3947" y="5508"/>
                    </a:cubicBezTo>
                    <a:cubicBezTo>
                      <a:pt x="3889" y="5508"/>
                      <a:pt x="3803" y="5537"/>
                      <a:pt x="3774" y="5595"/>
                    </a:cubicBezTo>
                    <a:cubicBezTo>
                      <a:pt x="3745" y="5681"/>
                      <a:pt x="3688" y="5710"/>
                      <a:pt x="3659" y="5796"/>
                    </a:cubicBezTo>
                    <a:cubicBezTo>
                      <a:pt x="3358" y="6269"/>
                      <a:pt x="2880" y="6566"/>
                      <a:pt x="2478" y="6566"/>
                    </a:cubicBezTo>
                    <a:cubicBezTo>
                      <a:pt x="2341" y="6566"/>
                      <a:pt x="2213" y="6532"/>
                      <a:pt x="2103" y="6459"/>
                    </a:cubicBezTo>
                    <a:cubicBezTo>
                      <a:pt x="1873" y="6286"/>
                      <a:pt x="1729" y="5940"/>
                      <a:pt x="1787" y="5508"/>
                    </a:cubicBezTo>
                    <a:cubicBezTo>
                      <a:pt x="1815" y="5278"/>
                      <a:pt x="1902" y="5018"/>
                      <a:pt x="2046" y="4817"/>
                    </a:cubicBezTo>
                    <a:cubicBezTo>
                      <a:pt x="2075" y="4730"/>
                      <a:pt x="2075" y="4673"/>
                      <a:pt x="2046" y="4586"/>
                    </a:cubicBezTo>
                    <a:cubicBezTo>
                      <a:pt x="2017" y="4529"/>
                      <a:pt x="1931" y="4500"/>
                      <a:pt x="1873" y="4500"/>
                    </a:cubicBezTo>
                    <a:lnTo>
                      <a:pt x="1758" y="4500"/>
                    </a:lnTo>
                    <a:cubicBezTo>
                      <a:pt x="1009" y="4442"/>
                      <a:pt x="375" y="3981"/>
                      <a:pt x="433" y="3434"/>
                    </a:cubicBezTo>
                    <a:cubicBezTo>
                      <a:pt x="462" y="2973"/>
                      <a:pt x="951" y="2628"/>
                      <a:pt x="1614" y="2570"/>
                    </a:cubicBezTo>
                    <a:cubicBezTo>
                      <a:pt x="1671" y="2570"/>
                      <a:pt x="1758" y="2541"/>
                      <a:pt x="1787" y="2484"/>
                    </a:cubicBezTo>
                    <a:cubicBezTo>
                      <a:pt x="1844" y="2426"/>
                      <a:pt x="1844" y="2368"/>
                      <a:pt x="1787" y="2282"/>
                    </a:cubicBezTo>
                    <a:cubicBezTo>
                      <a:pt x="1470" y="1677"/>
                      <a:pt x="1499" y="957"/>
                      <a:pt x="1902" y="698"/>
                    </a:cubicBezTo>
                    <a:cubicBezTo>
                      <a:pt x="2017" y="640"/>
                      <a:pt x="2161" y="611"/>
                      <a:pt x="2305" y="611"/>
                    </a:cubicBezTo>
                    <a:cubicBezTo>
                      <a:pt x="2363" y="611"/>
                      <a:pt x="2449" y="611"/>
                      <a:pt x="2507" y="554"/>
                    </a:cubicBezTo>
                    <a:cubicBezTo>
                      <a:pt x="2910" y="669"/>
                      <a:pt x="3256" y="928"/>
                      <a:pt x="3515" y="1303"/>
                    </a:cubicBezTo>
                    <a:lnTo>
                      <a:pt x="3544" y="1389"/>
                    </a:lnTo>
                    <a:cubicBezTo>
                      <a:pt x="3601" y="1447"/>
                      <a:pt x="3659" y="1504"/>
                      <a:pt x="3745" y="1504"/>
                    </a:cubicBezTo>
                    <a:cubicBezTo>
                      <a:pt x="3803" y="1504"/>
                      <a:pt x="3889" y="1447"/>
                      <a:pt x="3918" y="1389"/>
                    </a:cubicBezTo>
                    <a:cubicBezTo>
                      <a:pt x="4091" y="986"/>
                      <a:pt x="4350" y="698"/>
                      <a:pt x="4667" y="525"/>
                    </a:cubicBezTo>
                    <a:cubicBezTo>
                      <a:pt x="4763" y="448"/>
                      <a:pt x="4910" y="397"/>
                      <a:pt x="5075" y="397"/>
                    </a:cubicBezTo>
                    <a:close/>
                    <a:moveTo>
                      <a:pt x="4999" y="1"/>
                    </a:moveTo>
                    <a:cubicBezTo>
                      <a:pt x="4806" y="1"/>
                      <a:pt x="4616" y="52"/>
                      <a:pt x="4437" y="151"/>
                    </a:cubicBezTo>
                    <a:cubicBezTo>
                      <a:pt x="4149" y="295"/>
                      <a:pt x="3889" y="583"/>
                      <a:pt x="3659" y="928"/>
                    </a:cubicBezTo>
                    <a:cubicBezTo>
                      <a:pt x="3371" y="525"/>
                      <a:pt x="2996" y="266"/>
                      <a:pt x="2593" y="208"/>
                    </a:cubicBezTo>
                    <a:cubicBezTo>
                      <a:pt x="2464" y="178"/>
                      <a:pt x="2345" y="162"/>
                      <a:pt x="2235" y="162"/>
                    </a:cubicBezTo>
                    <a:cubicBezTo>
                      <a:pt x="2027" y="162"/>
                      <a:pt x="1851" y="220"/>
                      <a:pt x="1700" y="352"/>
                    </a:cubicBezTo>
                    <a:cubicBezTo>
                      <a:pt x="1153" y="669"/>
                      <a:pt x="1038" y="1418"/>
                      <a:pt x="1326" y="2167"/>
                    </a:cubicBezTo>
                    <a:cubicBezTo>
                      <a:pt x="634" y="2311"/>
                      <a:pt x="116" y="2801"/>
                      <a:pt x="58" y="3377"/>
                    </a:cubicBezTo>
                    <a:cubicBezTo>
                      <a:pt x="1" y="4097"/>
                      <a:pt x="692" y="4702"/>
                      <a:pt x="1585" y="4846"/>
                    </a:cubicBezTo>
                    <a:cubicBezTo>
                      <a:pt x="1499" y="5018"/>
                      <a:pt x="1470" y="5249"/>
                      <a:pt x="1441" y="5422"/>
                    </a:cubicBezTo>
                    <a:cubicBezTo>
                      <a:pt x="1355" y="6027"/>
                      <a:pt x="1585" y="6545"/>
                      <a:pt x="1988" y="6804"/>
                    </a:cubicBezTo>
                    <a:cubicBezTo>
                      <a:pt x="2161" y="6948"/>
                      <a:pt x="2334" y="6977"/>
                      <a:pt x="2564" y="6977"/>
                    </a:cubicBezTo>
                    <a:cubicBezTo>
                      <a:pt x="3054" y="6977"/>
                      <a:pt x="3659" y="6660"/>
                      <a:pt x="4005" y="6084"/>
                    </a:cubicBezTo>
                    <a:cubicBezTo>
                      <a:pt x="4390" y="6489"/>
                      <a:pt x="4867" y="6714"/>
                      <a:pt x="5304" y="6714"/>
                    </a:cubicBezTo>
                    <a:cubicBezTo>
                      <a:pt x="5519" y="6714"/>
                      <a:pt x="5725" y="6659"/>
                      <a:pt x="5906" y="6545"/>
                    </a:cubicBezTo>
                    <a:cubicBezTo>
                      <a:pt x="6453" y="6228"/>
                      <a:pt x="6597" y="5422"/>
                      <a:pt x="6251" y="4673"/>
                    </a:cubicBezTo>
                    <a:cubicBezTo>
                      <a:pt x="7029" y="4442"/>
                      <a:pt x="7519" y="3924"/>
                      <a:pt x="7490" y="3290"/>
                    </a:cubicBezTo>
                    <a:cubicBezTo>
                      <a:pt x="7490" y="2656"/>
                      <a:pt x="6914" y="2138"/>
                      <a:pt x="6107" y="2052"/>
                    </a:cubicBezTo>
                    <a:cubicBezTo>
                      <a:pt x="6338" y="1187"/>
                      <a:pt x="6078" y="352"/>
                      <a:pt x="5445" y="93"/>
                    </a:cubicBezTo>
                    <a:cubicBezTo>
                      <a:pt x="5295" y="31"/>
                      <a:pt x="5146" y="1"/>
                      <a:pt x="49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587" name="Picture 586"/>
          <p:cNvPicPr>
            <a:picLocks noChangeAspect="1"/>
          </p:cNvPicPr>
          <p:nvPr/>
        </p:nvPicPr>
        <p:blipFill>
          <a:blip r:embed="rId3"/>
          <a:stretch>
            <a:fillRect/>
          </a:stretch>
        </p:blipFill>
        <p:spPr>
          <a:xfrm>
            <a:off x="1115736" y="1667719"/>
            <a:ext cx="7139031" cy="4007286"/>
          </a:xfrm>
          <a:prstGeom prst="rect">
            <a:avLst/>
          </a:prstGeom>
        </p:spPr>
      </p:pic>
      <p:sp>
        <p:nvSpPr>
          <p:cNvPr id="588" name="TextBox 587"/>
          <p:cNvSpPr txBox="1"/>
          <p:nvPr/>
        </p:nvSpPr>
        <p:spPr>
          <a:xfrm>
            <a:off x="1778466" y="419450"/>
            <a:ext cx="5704514" cy="1938992"/>
          </a:xfrm>
          <a:prstGeom prst="rect">
            <a:avLst/>
          </a:prstGeom>
          <a:noFill/>
        </p:spPr>
        <p:txBody>
          <a:bodyPr wrap="square" rtlCol="0">
            <a:spAutoFit/>
          </a:bodyPr>
          <a:lstStyle/>
          <a:p>
            <a:pPr algn="ctr"/>
            <a:r>
              <a:rPr lang="en-US" sz="6000" dirty="0">
                <a:ln>
                  <a:solidFill>
                    <a:sysClr val="windowText" lastClr="000000"/>
                  </a:solidFill>
                </a:ln>
                <a:solidFill>
                  <a:srgbClr val="92D050"/>
                </a:solidFill>
                <a:latin typeface="iCiel Cadena" panose="02000503000000020004" pitchFamily="50" charset="0"/>
              </a:rPr>
              <a:t>CHÚC CÁC EM HỌC TỐT</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88"/>
                                        </p:tgtEl>
                                        <p:attrNameLst>
                                          <p:attrName>style.visibility</p:attrName>
                                        </p:attrNameLst>
                                      </p:cBhvr>
                                      <p:to>
                                        <p:strVal val="visible"/>
                                      </p:to>
                                    </p:set>
                                    <p:animEffect transition="in" filter="wipe(down)">
                                      <p:cBhvr>
                                        <p:cTn id="7" dur="580">
                                          <p:stCondLst>
                                            <p:cond delay="0"/>
                                          </p:stCondLst>
                                        </p:cTn>
                                        <p:tgtEl>
                                          <p:spTgt spid="588"/>
                                        </p:tgtEl>
                                      </p:cBhvr>
                                    </p:animEffect>
                                    <p:anim calcmode="lin" valueType="num">
                                      <p:cBhvr>
                                        <p:cTn id="8" dur="1822" tmFilter="0,0; 0.14,0.36; 0.43,0.73; 0.71,0.91; 1.0,1.0">
                                          <p:stCondLst>
                                            <p:cond delay="0"/>
                                          </p:stCondLst>
                                        </p:cTn>
                                        <p:tgtEl>
                                          <p:spTgt spid="58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8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8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8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88"/>
                                        </p:tgtEl>
                                        <p:attrNameLst>
                                          <p:attrName>ppt_y</p:attrName>
                                        </p:attrNameLst>
                                      </p:cBhvr>
                                      <p:tavLst>
                                        <p:tav tm="0" fmla="#ppt_y-sin(pi*$)/81">
                                          <p:val>
                                            <p:fltVal val="0"/>
                                          </p:val>
                                        </p:tav>
                                        <p:tav tm="100000">
                                          <p:val>
                                            <p:fltVal val="1"/>
                                          </p:val>
                                        </p:tav>
                                      </p:tavLst>
                                    </p:anim>
                                    <p:animScale>
                                      <p:cBhvr>
                                        <p:cTn id="13" dur="26">
                                          <p:stCondLst>
                                            <p:cond delay="650"/>
                                          </p:stCondLst>
                                        </p:cTn>
                                        <p:tgtEl>
                                          <p:spTgt spid="588"/>
                                        </p:tgtEl>
                                      </p:cBhvr>
                                      <p:to x="100000" y="60000"/>
                                    </p:animScale>
                                    <p:animScale>
                                      <p:cBhvr>
                                        <p:cTn id="14" dur="166" decel="50000">
                                          <p:stCondLst>
                                            <p:cond delay="676"/>
                                          </p:stCondLst>
                                        </p:cTn>
                                        <p:tgtEl>
                                          <p:spTgt spid="588"/>
                                        </p:tgtEl>
                                      </p:cBhvr>
                                      <p:to x="100000" y="100000"/>
                                    </p:animScale>
                                    <p:animScale>
                                      <p:cBhvr>
                                        <p:cTn id="15" dur="26">
                                          <p:stCondLst>
                                            <p:cond delay="1312"/>
                                          </p:stCondLst>
                                        </p:cTn>
                                        <p:tgtEl>
                                          <p:spTgt spid="588"/>
                                        </p:tgtEl>
                                      </p:cBhvr>
                                      <p:to x="100000" y="80000"/>
                                    </p:animScale>
                                    <p:animScale>
                                      <p:cBhvr>
                                        <p:cTn id="16" dur="166" decel="50000">
                                          <p:stCondLst>
                                            <p:cond delay="1338"/>
                                          </p:stCondLst>
                                        </p:cTn>
                                        <p:tgtEl>
                                          <p:spTgt spid="588"/>
                                        </p:tgtEl>
                                      </p:cBhvr>
                                      <p:to x="100000" y="100000"/>
                                    </p:animScale>
                                    <p:animScale>
                                      <p:cBhvr>
                                        <p:cTn id="17" dur="26">
                                          <p:stCondLst>
                                            <p:cond delay="1642"/>
                                          </p:stCondLst>
                                        </p:cTn>
                                        <p:tgtEl>
                                          <p:spTgt spid="588"/>
                                        </p:tgtEl>
                                      </p:cBhvr>
                                      <p:to x="100000" y="90000"/>
                                    </p:animScale>
                                    <p:animScale>
                                      <p:cBhvr>
                                        <p:cTn id="18" dur="166" decel="50000">
                                          <p:stCondLst>
                                            <p:cond delay="1668"/>
                                          </p:stCondLst>
                                        </p:cTn>
                                        <p:tgtEl>
                                          <p:spTgt spid="588"/>
                                        </p:tgtEl>
                                      </p:cBhvr>
                                      <p:to x="100000" y="100000"/>
                                    </p:animScale>
                                    <p:animScale>
                                      <p:cBhvr>
                                        <p:cTn id="19" dur="26">
                                          <p:stCondLst>
                                            <p:cond delay="1808"/>
                                          </p:stCondLst>
                                        </p:cTn>
                                        <p:tgtEl>
                                          <p:spTgt spid="588"/>
                                        </p:tgtEl>
                                      </p:cBhvr>
                                      <p:to x="100000" y="95000"/>
                                    </p:animScale>
                                    <p:animScale>
                                      <p:cBhvr>
                                        <p:cTn id="20" dur="166" decel="50000">
                                          <p:stCondLst>
                                            <p:cond delay="1834"/>
                                          </p:stCondLst>
                                        </p:cTn>
                                        <p:tgtEl>
                                          <p:spTgt spid="58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t="3425" b="6217"/>
          <a:stretch>
            <a:fillRect/>
          </a:stretch>
        </p:blipFill>
        <p:spPr>
          <a:xfrm>
            <a:off x="1175204" y="1459684"/>
            <a:ext cx="2314885" cy="3137483"/>
          </a:xfrm>
          <a:prstGeom prst="rect">
            <a:avLst/>
          </a:prstGeom>
        </p:spPr>
      </p:pic>
      <p:pic>
        <p:nvPicPr>
          <p:cNvPr id="7" name="Picture 6"/>
          <p:cNvPicPr>
            <a:picLocks noChangeAspect="1"/>
          </p:cNvPicPr>
          <p:nvPr/>
        </p:nvPicPr>
        <p:blipFill>
          <a:blip r:embed="rId3"/>
          <a:stretch>
            <a:fillRect/>
          </a:stretch>
        </p:blipFill>
        <p:spPr>
          <a:xfrm>
            <a:off x="3775080" y="1447831"/>
            <a:ext cx="2088825" cy="3132558"/>
          </a:xfrm>
          <a:prstGeom prst="rect">
            <a:avLst/>
          </a:prstGeom>
        </p:spPr>
      </p:pic>
      <p:pic>
        <p:nvPicPr>
          <p:cNvPr id="9" name="Picture 8"/>
          <p:cNvPicPr>
            <a:picLocks noChangeAspect="1"/>
          </p:cNvPicPr>
          <p:nvPr/>
        </p:nvPicPr>
        <p:blipFill rotWithShape="1">
          <a:blip r:embed="rId4"/>
          <a:srcRect l="27280" r="9428"/>
          <a:stretch>
            <a:fillRect/>
          </a:stretch>
        </p:blipFill>
        <p:spPr>
          <a:xfrm>
            <a:off x="6040073" y="1157009"/>
            <a:ext cx="2164359" cy="3419714"/>
          </a:xfrm>
          <a:prstGeom prst="rect">
            <a:avLst/>
          </a:prstGeom>
        </p:spPr>
      </p:pic>
      <p:sp>
        <p:nvSpPr>
          <p:cNvPr id="2" name="Rectangle 1"/>
          <p:cNvSpPr/>
          <p:nvPr/>
        </p:nvSpPr>
        <p:spPr>
          <a:xfrm>
            <a:off x="1199626" y="847288"/>
            <a:ext cx="2290194" cy="52011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669410" y="880844"/>
            <a:ext cx="1510018" cy="461665"/>
          </a:xfrm>
          <a:prstGeom prst="rect">
            <a:avLst/>
          </a:prstGeom>
          <a:noFill/>
        </p:spPr>
        <p:txBody>
          <a:bodyPr wrap="square" rtlCol="0">
            <a:spAutoFit/>
          </a:bodyPr>
          <a:lstStyle/>
          <a:p>
            <a:r>
              <a:rPr lang="en-US" sz="2400" dirty="0" err="1">
                <a:solidFill>
                  <a:schemeClr val="bg1"/>
                </a:solidFill>
                <a:latin typeface="iCiel Cadena" panose="02000503000000020004" pitchFamily="50" charset="0"/>
              </a:rPr>
              <a:t>Áo</a:t>
            </a:r>
            <a:r>
              <a:rPr lang="en-US" sz="2400" dirty="0">
                <a:solidFill>
                  <a:schemeClr val="bg1"/>
                </a:solidFill>
                <a:latin typeface="iCiel Cadena" panose="02000503000000020004" pitchFamily="50" charset="0"/>
              </a:rPr>
              <a:t> </a:t>
            </a:r>
            <a:r>
              <a:rPr lang="en-US" sz="2400" dirty="0" err="1">
                <a:solidFill>
                  <a:schemeClr val="bg1"/>
                </a:solidFill>
                <a:latin typeface="iCiel Cadena" panose="02000503000000020004" pitchFamily="50" charset="0"/>
              </a:rPr>
              <a:t>bà</a:t>
            </a:r>
            <a:r>
              <a:rPr lang="en-US" sz="2400" dirty="0">
                <a:solidFill>
                  <a:schemeClr val="bg1"/>
                </a:solidFill>
                <a:latin typeface="iCiel Cadena" panose="02000503000000020004" pitchFamily="50" charset="0"/>
              </a:rPr>
              <a:t> </a:t>
            </a:r>
            <a:r>
              <a:rPr lang="en-US" sz="2400" dirty="0" err="1">
                <a:solidFill>
                  <a:schemeClr val="bg1"/>
                </a:solidFill>
                <a:latin typeface="iCiel Cadena" panose="02000503000000020004" pitchFamily="50" charset="0"/>
              </a:rPr>
              <a:t>ba</a:t>
            </a:r>
            <a:endParaRPr lang="en-US" sz="2400" dirty="0">
              <a:solidFill>
                <a:schemeClr val="bg1"/>
              </a:solidFill>
              <a:latin typeface="iCiel Cadena" panose="02000503000000020004" pitchFamily="50" charset="0"/>
            </a:endParaRPr>
          </a:p>
        </p:txBody>
      </p:sp>
      <p:sp>
        <p:nvSpPr>
          <p:cNvPr id="6" name="Rectangle 5"/>
          <p:cNvSpPr/>
          <p:nvPr/>
        </p:nvSpPr>
        <p:spPr>
          <a:xfrm>
            <a:off x="3751276" y="830510"/>
            <a:ext cx="2104239" cy="53829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951215" y="857075"/>
            <a:ext cx="1699201" cy="461665"/>
          </a:xfrm>
          <a:prstGeom prst="rect">
            <a:avLst/>
          </a:prstGeom>
          <a:noFill/>
        </p:spPr>
        <p:txBody>
          <a:bodyPr wrap="square" rtlCol="0">
            <a:spAutoFit/>
          </a:bodyPr>
          <a:lstStyle/>
          <a:p>
            <a:r>
              <a:rPr lang="en-US" sz="2400" dirty="0" err="1">
                <a:solidFill>
                  <a:schemeClr val="bg1"/>
                </a:solidFill>
                <a:latin typeface="iCiel Cadena" panose="02000503000000020004" pitchFamily="50" charset="0"/>
              </a:rPr>
              <a:t>Áo</a:t>
            </a:r>
            <a:r>
              <a:rPr lang="en-US" sz="2400" dirty="0">
                <a:solidFill>
                  <a:schemeClr val="bg1"/>
                </a:solidFill>
                <a:latin typeface="iCiel Cadena" panose="02000503000000020004" pitchFamily="50" charset="0"/>
              </a:rPr>
              <a:t> </a:t>
            </a:r>
            <a:r>
              <a:rPr lang="en-US" sz="2400" dirty="0" err="1">
                <a:solidFill>
                  <a:schemeClr val="bg1"/>
                </a:solidFill>
                <a:latin typeface="iCiel Cadena" panose="02000503000000020004" pitchFamily="50" charset="0"/>
              </a:rPr>
              <a:t>tứ</a:t>
            </a:r>
            <a:r>
              <a:rPr lang="en-US" sz="2400" dirty="0">
                <a:solidFill>
                  <a:schemeClr val="bg1"/>
                </a:solidFill>
                <a:latin typeface="iCiel Cadena" panose="02000503000000020004" pitchFamily="50" charset="0"/>
              </a:rPr>
              <a:t> </a:t>
            </a:r>
            <a:r>
              <a:rPr lang="en-US" sz="2400" dirty="0" err="1">
                <a:solidFill>
                  <a:schemeClr val="bg1"/>
                </a:solidFill>
                <a:latin typeface="iCiel Cadena" panose="02000503000000020004" pitchFamily="50" charset="0"/>
              </a:rPr>
              <a:t>thân</a:t>
            </a:r>
            <a:endParaRPr lang="en-US" sz="2400" dirty="0">
              <a:solidFill>
                <a:schemeClr val="bg1"/>
              </a:solidFill>
              <a:latin typeface="iCiel Cadena" panose="02000503000000020004" pitchFamily="50" charset="0"/>
            </a:endParaRPr>
          </a:p>
        </p:txBody>
      </p:sp>
      <p:sp>
        <p:nvSpPr>
          <p:cNvPr id="12" name="Rectangle 11"/>
          <p:cNvSpPr/>
          <p:nvPr/>
        </p:nvSpPr>
        <p:spPr>
          <a:xfrm>
            <a:off x="6135148" y="840297"/>
            <a:ext cx="2104239" cy="53829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679036" y="875251"/>
            <a:ext cx="1122726" cy="461665"/>
          </a:xfrm>
          <a:prstGeom prst="rect">
            <a:avLst/>
          </a:prstGeom>
          <a:noFill/>
        </p:spPr>
        <p:txBody>
          <a:bodyPr wrap="square" rtlCol="0">
            <a:spAutoFit/>
          </a:bodyPr>
          <a:lstStyle/>
          <a:p>
            <a:r>
              <a:rPr lang="en-US" sz="2400" dirty="0" err="1">
                <a:solidFill>
                  <a:schemeClr val="bg1"/>
                </a:solidFill>
                <a:latin typeface="iCiel Cadena" panose="02000503000000020004" pitchFamily="50" charset="0"/>
              </a:rPr>
              <a:t>Áo</a:t>
            </a:r>
            <a:r>
              <a:rPr lang="en-US" sz="2400" dirty="0">
                <a:solidFill>
                  <a:schemeClr val="bg1"/>
                </a:solidFill>
                <a:latin typeface="iCiel Cadena" panose="02000503000000020004" pitchFamily="50" charset="0"/>
              </a:rPr>
              <a:t> </a:t>
            </a:r>
            <a:r>
              <a:rPr lang="en-US" sz="2400" dirty="0" err="1">
                <a:solidFill>
                  <a:schemeClr val="bg1"/>
                </a:solidFill>
                <a:latin typeface="iCiel Cadena" panose="02000503000000020004" pitchFamily="50" charset="0"/>
              </a:rPr>
              <a:t>dài</a:t>
            </a:r>
            <a:endParaRPr lang="en-US" sz="2400" dirty="0">
              <a:solidFill>
                <a:schemeClr val="bg1"/>
              </a:solidFill>
              <a:latin typeface="iCiel Cadena" panose="02000503000000020004" pitchFamily="50"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dissolve">
                                      <p:cBhvr>
                                        <p:cTn id="23" dur="500"/>
                                        <p:tgtEl>
                                          <p:spTgt spid="12"/>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dissolv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animBg="1"/>
      <p:bldP spid="8" grpId="0"/>
      <p:bldP spid="12" grpId="0" animBg="1"/>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98959" y="528507"/>
            <a:ext cx="3330427" cy="4026716"/>
            <a:chOff x="1098960" y="528507"/>
            <a:chExt cx="3096415" cy="4026716"/>
          </a:xfrm>
        </p:grpSpPr>
        <p:pic>
          <p:nvPicPr>
            <p:cNvPr id="4" name="Picture 3"/>
            <p:cNvPicPr>
              <a:picLocks noChangeAspect="1"/>
            </p:cNvPicPr>
            <p:nvPr/>
          </p:nvPicPr>
          <p:blipFill>
            <a:blip r:embed="rId2"/>
            <a:stretch>
              <a:fillRect/>
            </a:stretch>
          </p:blipFill>
          <p:spPr>
            <a:xfrm>
              <a:off x="1250132" y="649797"/>
              <a:ext cx="2826486" cy="3767706"/>
            </a:xfrm>
            <a:prstGeom prst="rect">
              <a:avLst/>
            </a:prstGeom>
          </p:spPr>
        </p:pic>
        <p:sp>
          <p:nvSpPr>
            <p:cNvPr id="5" name="Rectangle 4"/>
            <p:cNvSpPr/>
            <p:nvPr/>
          </p:nvSpPr>
          <p:spPr>
            <a:xfrm>
              <a:off x="1098960" y="528507"/>
              <a:ext cx="3096415" cy="4026716"/>
            </a:xfrm>
            <a:prstGeom prst="rect">
              <a:avLst/>
            </a:prstGeom>
            <a:noFill/>
            <a:ln>
              <a:solidFill>
                <a:srgbClr val="A15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p:cNvPicPr>
            <a:picLocks noChangeAspect="1"/>
          </p:cNvPicPr>
          <p:nvPr/>
        </p:nvPicPr>
        <p:blipFill>
          <a:blip r:embed="rId3"/>
          <a:stretch>
            <a:fillRect/>
          </a:stretch>
        </p:blipFill>
        <p:spPr>
          <a:xfrm>
            <a:off x="6181813" y="2315537"/>
            <a:ext cx="2609850" cy="2609850"/>
          </a:xfrm>
          <a:prstGeom prst="rect">
            <a:avLst/>
          </a:prstGeom>
        </p:spPr>
      </p:pic>
      <p:grpSp>
        <p:nvGrpSpPr>
          <p:cNvPr id="10" name="Group 9"/>
          <p:cNvGrpSpPr/>
          <p:nvPr/>
        </p:nvGrpSpPr>
        <p:grpSpPr>
          <a:xfrm>
            <a:off x="4571999" y="494950"/>
            <a:ext cx="2996268" cy="2392260"/>
            <a:chOff x="4571999" y="494950"/>
            <a:chExt cx="2996268" cy="2392260"/>
          </a:xfrm>
        </p:grpSpPr>
        <p:sp>
          <p:nvSpPr>
            <p:cNvPr id="9" name="Thought Bubble: Cloud 8"/>
            <p:cNvSpPr/>
            <p:nvPr/>
          </p:nvSpPr>
          <p:spPr>
            <a:xfrm>
              <a:off x="4648898" y="571849"/>
              <a:ext cx="2919369" cy="2315361"/>
            </a:xfrm>
            <a:prstGeom prst="cloudCallout">
              <a:avLst>
                <a:gd name="adj1" fmla="val 61430"/>
                <a:gd name="adj2" fmla="val 49621"/>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hought Bubble: Cloud 6"/>
            <p:cNvSpPr/>
            <p:nvPr/>
          </p:nvSpPr>
          <p:spPr>
            <a:xfrm>
              <a:off x="4571999" y="494950"/>
              <a:ext cx="2919369" cy="2315361"/>
            </a:xfrm>
            <a:prstGeom prst="cloudCallout">
              <a:avLst>
                <a:gd name="adj1" fmla="val 61430"/>
                <a:gd name="adj2" fmla="val 4962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4890782" y="906011"/>
            <a:ext cx="2608976" cy="1384995"/>
          </a:xfrm>
          <a:prstGeom prst="rect">
            <a:avLst/>
          </a:prstGeom>
          <a:noFill/>
        </p:spPr>
        <p:txBody>
          <a:bodyPr wrap="square" rtlCol="0">
            <a:spAutoFit/>
          </a:bodyPr>
          <a:lstStyle/>
          <a:p>
            <a:r>
              <a:rPr lang="en-US" sz="2800" dirty="0" err="1">
                <a:latin typeface="iCiel Cadena" panose="02000503000000020004" pitchFamily="50" charset="0"/>
              </a:rPr>
              <a:t>Bạn</a:t>
            </a:r>
            <a:r>
              <a:rPr lang="en-US" sz="2800" dirty="0">
                <a:latin typeface="iCiel Cadena" panose="02000503000000020004" pitchFamily="50" charset="0"/>
              </a:rPr>
              <a:t> </a:t>
            </a:r>
            <a:r>
              <a:rPr lang="en-US" sz="2800" dirty="0" err="1">
                <a:latin typeface="iCiel Cadena" panose="02000503000000020004" pitchFamily="50" charset="0"/>
              </a:rPr>
              <a:t>biết</a:t>
            </a:r>
            <a:r>
              <a:rPr lang="en-US" sz="2800" dirty="0">
                <a:latin typeface="iCiel Cadena" panose="02000503000000020004" pitchFamily="50" charset="0"/>
              </a:rPr>
              <a:t> </a:t>
            </a:r>
            <a:r>
              <a:rPr lang="en-US" sz="2800" dirty="0" err="1">
                <a:latin typeface="iCiel Cadena" panose="02000503000000020004" pitchFamily="50" charset="0"/>
              </a:rPr>
              <a:t>gì</a:t>
            </a:r>
            <a:r>
              <a:rPr lang="en-US" sz="2800" dirty="0">
                <a:latin typeface="iCiel Cadena" panose="02000503000000020004" pitchFamily="50" charset="0"/>
              </a:rPr>
              <a:t> </a:t>
            </a:r>
            <a:r>
              <a:rPr lang="en-US" sz="2800" dirty="0" err="1">
                <a:latin typeface="iCiel Cadena" panose="02000503000000020004" pitchFamily="50" charset="0"/>
              </a:rPr>
              <a:t>về</a:t>
            </a:r>
            <a:r>
              <a:rPr lang="en-US" sz="2800" dirty="0">
                <a:latin typeface="iCiel Cadena" panose="02000503000000020004" pitchFamily="50" charset="0"/>
              </a:rPr>
              <a:t> </a:t>
            </a:r>
            <a:r>
              <a:rPr lang="en-US" sz="2800" dirty="0" err="1">
                <a:latin typeface="iCiel Cadena" panose="02000503000000020004" pitchFamily="50" charset="0"/>
              </a:rPr>
              <a:t>bức</a:t>
            </a:r>
            <a:r>
              <a:rPr lang="en-US" sz="2800" dirty="0">
                <a:latin typeface="iCiel Cadena" panose="02000503000000020004" pitchFamily="50" charset="0"/>
              </a:rPr>
              <a:t> </a:t>
            </a:r>
            <a:r>
              <a:rPr lang="en-US" sz="2800" dirty="0" err="1">
                <a:latin typeface="iCiel Cadena" panose="02000503000000020004" pitchFamily="50" charset="0"/>
              </a:rPr>
              <a:t>tranh</a:t>
            </a:r>
            <a:r>
              <a:rPr lang="en-US" sz="2800" dirty="0">
                <a:latin typeface="iCiel Cadena" panose="02000503000000020004" pitchFamily="50" charset="0"/>
              </a:rPr>
              <a:t> </a:t>
            </a:r>
            <a:r>
              <a:rPr lang="en-US" sz="2800" dirty="0" err="1">
                <a:latin typeface="iCiel Cadena" panose="02000503000000020004" pitchFamily="50" charset="0"/>
              </a:rPr>
              <a:t>nổi</a:t>
            </a:r>
            <a:r>
              <a:rPr lang="en-US" sz="2800" dirty="0">
                <a:latin typeface="iCiel Cadena" panose="02000503000000020004" pitchFamily="50" charset="0"/>
              </a:rPr>
              <a:t> </a:t>
            </a:r>
            <a:r>
              <a:rPr lang="en-US" sz="2800" dirty="0" err="1">
                <a:latin typeface="iCiel Cadena" panose="02000503000000020004" pitchFamily="50" charset="0"/>
              </a:rPr>
              <a:t>tiếng</a:t>
            </a:r>
            <a:r>
              <a:rPr lang="en-US" sz="2800" dirty="0">
                <a:latin typeface="iCiel Cadena" panose="02000503000000020004" pitchFamily="50" charset="0"/>
              </a:rPr>
              <a:t> </a:t>
            </a:r>
            <a:r>
              <a:rPr lang="en-US" sz="2800" dirty="0" err="1">
                <a:latin typeface="iCiel Cadena" panose="02000503000000020004" pitchFamily="50" charset="0"/>
              </a:rPr>
              <a:t>này</a:t>
            </a:r>
            <a:r>
              <a:rPr lang="en-US" sz="2800" dirty="0">
                <a:latin typeface="iCiel Cadena" panose="02000503000000020004" pitchFamily="50" charset="0"/>
              </a:rPr>
              <a:t>?</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98959" y="528507"/>
            <a:ext cx="3330427" cy="4026716"/>
            <a:chOff x="1098960" y="528507"/>
            <a:chExt cx="3096415" cy="4026716"/>
          </a:xfrm>
        </p:grpSpPr>
        <p:pic>
          <p:nvPicPr>
            <p:cNvPr id="4" name="Picture 3"/>
            <p:cNvPicPr>
              <a:picLocks noChangeAspect="1"/>
            </p:cNvPicPr>
            <p:nvPr/>
          </p:nvPicPr>
          <p:blipFill>
            <a:blip r:embed="rId2"/>
            <a:stretch>
              <a:fillRect/>
            </a:stretch>
          </p:blipFill>
          <p:spPr>
            <a:xfrm>
              <a:off x="1250132" y="649797"/>
              <a:ext cx="2826486" cy="3767706"/>
            </a:xfrm>
            <a:prstGeom prst="rect">
              <a:avLst/>
            </a:prstGeom>
          </p:spPr>
        </p:pic>
        <p:sp>
          <p:nvSpPr>
            <p:cNvPr id="5" name="Rectangle 4"/>
            <p:cNvSpPr/>
            <p:nvPr/>
          </p:nvSpPr>
          <p:spPr>
            <a:xfrm>
              <a:off x="1098960" y="528507"/>
              <a:ext cx="3096415" cy="4026716"/>
            </a:xfrm>
            <a:prstGeom prst="rect">
              <a:avLst/>
            </a:prstGeom>
            <a:noFill/>
            <a:ln>
              <a:solidFill>
                <a:srgbClr val="A15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p:cNvSpPr txBox="1"/>
          <p:nvPr/>
        </p:nvSpPr>
        <p:spPr>
          <a:xfrm>
            <a:off x="4572000" y="794712"/>
            <a:ext cx="3917659" cy="3477875"/>
          </a:xfrm>
          <a:prstGeom prst="rect">
            <a:avLst/>
          </a:prstGeom>
          <a:noFill/>
        </p:spPr>
        <p:txBody>
          <a:bodyPr wrap="square">
            <a:spAutoFit/>
          </a:bodyPr>
          <a:lstStyle/>
          <a:p>
            <a:r>
              <a:rPr lang="vi-VN" sz="2000" b="1" dirty="0">
                <a:solidFill>
                  <a:srgbClr val="202122"/>
                </a:solidFill>
                <a:effectLst/>
                <a:latin typeface="+mj-lt"/>
              </a:rPr>
              <a:t>Thiếu nữ bên hoa huệ</a:t>
            </a:r>
            <a:r>
              <a:rPr lang="vi-VN" sz="2000" b="0" dirty="0">
                <a:solidFill>
                  <a:srgbClr val="202122"/>
                </a:solidFill>
                <a:effectLst/>
                <a:latin typeface="+mj-lt"/>
              </a:rPr>
              <a:t> là một tác phẩm </a:t>
            </a:r>
            <a:r>
              <a:rPr lang="en-US" sz="2000" b="0" dirty="0" err="1">
                <a:solidFill>
                  <a:srgbClr val="202122"/>
                </a:solidFill>
                <a:effectLst/>
                <a:latin typeface="Times New Roman" panose="02020603050405020304" pitchFamily="18" charset="0"/>
                <a:cs typeface="Times New Roman" panose="02020603050405020304" pitchFamily="18" charset="0"/>
              </a:rPr>
              <a:t>tranh</a:t>
            </a:r>
            <a:r>
              <a:rPr lang="en-US" sz="2000" b="0" dirty="0">
                <a:solidFill>
                  <a:srgbClr val="202122"/>
                </a:solidFill>
                <a:effectLst/>
                <a:latin typeface="Times New Roman" panose="02020603050405020304" pitchFamily="18" charset="0"/>
                <a:cs typeface="Times New Roman" panose="02020603050405020304" pitchFamily="18" charset="0"/>
              </a:rPr>
              <a:t> </a:t>
            </a:r>
            <a:r>
              <a:rPr lang="en-US" sz="2000" b="0" dirty="0" err="1">
                <a:solidFill>
                  <a:srgbClr val="202122"/>
                </a:solidFill>
                <a:effectLst/>
                <a:latin typeface="Times New Roman" panose="02020603050405020304" pitchFamily="18" charset="0"/>
                <a:cs typeface="Times New Roman" panose="02020603050405020304" pitchFamily="18" charset="0"/>
              </a:rPr>
              <a:t>sơn</a:t>
            </a:r>
            <a:r>
              <a:rPr lang="en-US" sz="2000" b="0" dirty="0">
                <a:solidFill>
                  <a:srgbClr val="202122"/>
                </a:solidFill>
                <a:effectLst/>
                <a:latin typeface="Times New Roman" panose="02020603050405020304" pitchFamily="18" charset="0"/>
                <a:cs typeface="Times New Roman" panose="02020603050405020304" pitchFamily="18" charset="0"/>
              </a:rPr>
              <a:t> </a:t>
            </a:r>
            <a:r>
              <a:rPr lang="en-US" sz="2000" b="0" dirty="0" err="1">
                <a:solidFill>
                  <a:srgbClr val="202122"/>
                </a:solidFill>
                <a:effectLst/>
                <a:latin typeface="Times New Roman" panose="02020603050405020304" pitchFamily="18" charset="0"/>
                <a:cs typeface="Times New Roman" panose="02020603050405020304" pitchFamily="18" charset="0"/>
              </a:rPr>
              <a:t>dầu</a:t>
            </a:r>
            <a:r>
              <a:rPr lang="en-US" sz="2000" b="0" dirty="0">
                <a:solidFill>
                  <a:srgbClr val="202122"/>
                </a:solidFill>
                <a:effectLst/>
                <a:latin typeface="Times New Roman" panose="02020603050405020304" pitchFamily="18" charset="0"/>
                <a:cs typeface="Times New Roman" panose="02020603050405020304" pitchFamily="18" charset="0"/>
              </a:rPr>
              <a:t> </a:t>
            </a:r>
            <a:r>
              <a:rPr lang="vi-VN" sz="2000" b="0" dirty="0">
                <a:solidFill>
                  <a:srgbClr val="202122"/>
                </a:solidFill>
                <a:effectLst/>
                <a:latin typeface="+mj-lt"/>
              </a:rPr>
              <a:t>do họa sĩ </a:t>
            </a:r>
            <a:r>
              <a:rPr lang="en-US" sz="2000" b="1" strike="noStrike" dirty="0" err="1">
                <a:solidFill>
                  <a:schemeClr val="bg2">
                    <a:lumMod val="50000"/>
                  </a:schemeClr>
                </a:solidFill>
                <a:effectLst/>
                <a:latin typeface="Times New Roman" panose="02020603050405020304" pitchFamily="18" charset="0"/>
                <a:ea typeface="Tahoma" panose="020B0604030504040204" pitchFamily="34" charset="0"/>
                <a:cs typeface="Times New Roman" panose="02020603050405020304" pitchFamily="18" charset="0"/>
              </a:rPr>
              <a:t>Tô</a:t>
            </a:r>
            <a:r>
              <a:rPr lang="en-US" sz="2000" b="1" strike="noStrike" dirty="0">
                <a:solidFill>
                  <a:schemeClr val="bg2">
                    <a:lumMod val="50000"/>
                  </a:schemeClr>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000" b="1" strike="noStrike" dirty="0" err="1">
                <a:solidFill>
                  <a:schemeClr val="bg2">
                    <a:lumMod val="50000"/>
                  </a:schemeClr>
                </a:solidFill>
                <a:effectLst/>
                <a:latin typeface="Times New Roman" panose="02020603050405020304" pitchFamily="18" charset="0"/>
                <a:ea typeface="Tahoma" panose="020B0604030504040204" pitchFamily="34" charset="0"/>
                <a:cs typeface="Times New Roman" panose="02020603050405020304" pitchFamily="18" charset="0"/>
              </a:rPr>
              <a:t>Ngọc</a:t>
            </a:r>
            <a:r>
              <a:rPr lang="en-US" sz="2000" b="1" strike="noStrike" dirty="0">
                <a:solidFill>
                  <a:schemeClr val="bg2">
                    <a:lumMod val="50000"/>
                  </a:schemeClr>
                </a:solidFill>
                <a:effectLst/>
                <a:latin typeface="Times New Roman" panose="02020603050405020304" pitchFamily="18" charset="0"/>
                <a:ea typeface="Tahoma" panose="020B0604030504040204" pitchFamily="34" charset="0"/>
                <a:cs typeface="Times New Roman" panose="02020603050405020304" pitchFamily="18" charset="0"/>
              </a:rPr>
              <a:t> Vân</a:t>
            </a:r>
            <a:r>
              <a:rPr lang="en-US" sz="2000" b="0" strike="noStrike" dirty="0">
                <a:solidFill>
                  <a:srgbClr val="3366CC"/>
                </a:solidFill>
                <a:effectLst/>
                <a:latin typeface="Times New Roman" panose="02020603050405020304" pitchFamily="18" charset="0"/>
                <a:ea typeface="Tahoma" panose="020B0604030504040204" pitchFamily="34" charset="0"/>
                <a:cs typeface="Times New Roman" panose="02020603050405020304" pitchFamily="18" charset="0"/>
              </a:rPr>
              <a:t> </a:t>
            </a:r>
            <a:r>
              <a:rPr lang="vi-VN" sz="2000" b="0" dirty="0">
                <a:solidFill>
                  <a:srgbClr val="202122"/>
                </a:solidFill>
                <a:effectLst/>
                <a:latin typeface="+mj-lt"/>
              </a:rPr>
              <a:t>sáng tác năm</a:t>
            </a:r>
            <a:r>
              <a:rPr lang="vi-VN" sz="2000" b="1" dirty="0">
                <a:solidFill>
                  <a:srgbClr val="202122"/>
                </a:solidFill>
                <a:effectLst/>
                <a:latin typeface="+mj-lt"/>
              </a:rPr>
              <a:t> </a:t>
            </a:r>
            <a:r>
              <a:rPr lang="en-US" sz="2000" b="1" strike="noStrike" dirty="0">
                <a:solidFill>
                  <a:schemeClr val="bg2">
                    <a:lumMod val="50000"/>
                  </a:schemeClr>
                </a:solidFill>
                <a:effectLst/>
                <a:latin typeface="Times New Roman" panose="02020603050405020304" pitchFamily="18" charset="0"/>
                <a:cs typeface="Times New Roman" panose="02020603050405020304" pitchFamily="18" charset="0"/>
              </a:rPr>
              <a:t>1943</a:t>
            </a:r>
            <a:r>
              <a:rPr lang="vi-VN" sz="2000" b="0" dirty="0">
                <a:solidFill>
                  <a:srgbClr val="202122"/>
                </a:solidFill>
                <a:effectLst/>
                <a:latin typeface="+mj-lt"/>
              </a:rPr>
              <a:t>. Bức tranh mô tả chân dung một thiếu nữ mặc áo dài trắng bên cạnh lọ hoa huệ trắng. Tác phẩm này được coi là bức tranh tiêu biểu nhất trong sự nghiệp sáng tác của họa sĩ Tô Ngọc Vân cũng như là một trong những đại diện tiêu biểu nhất cho mỹ thuật Việt Nam đầu </a:t>
            </a:r>
            <a:r>
              <a:rPr lang="en-US" sz="2000" dirty="0" err="1">
                <a:solidFill>
                  <a:schemeClr val="bg1"/>
                </a:solidFill>
                <a:latin typeface="Times New Roman" panose="02020603050405020304" pitchFamily="18" charset="0"/>
                <a:cs typeface="Times New Roman" panose="02020603050405020304" pitchFamily="18" charset="0"/>
              </a:rPr>
              <a:t>thế</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kỉ</a:t>
            </a:r>
            <a:r>
              <a:rPr lang="en-US" sz="2000" dirty="0">
                <a:solidFill>
                  <a:schemeClr val="bg1"/>
                </a:solidFill>
                <a:latin typeface="Times New Roman" panose="02020603050405020304" pitchFamily="18" charset="0"/>
                <a:cs typeface="Times New Roman" panose="02020603050405020304" pitchFamily="18" charset="0"/>
              </a:rPr>
              <a:t> 20.</a:t>
            </a:r>
            <a:endParaRPr lang="en-US" sz="16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513" name="Google Shape;513;p42"/>
          <p:cNvSpPr/>
          <p:nvPr/>
        </p:nvSpPr>
        <p:spPr>
          <a:xfrm>
            <a:off x="7905182" y="1275937"/>
            <a:ext cx="268769" cy="168302"/>
          </a:xfrm>
          <a:custGeom>
            <a:avLst/>
            <a:gdLst/>
            <a:ahLst/>
            <a:cxnLst/>
            <a:rect l="l" t="t" r="r" b="b"/>
            <a:pathLst>
              <a:path w="8613" h="5393" extrusionOk="0">
                <a:moveTo>
                  <a:pt x="1797" y="1"/>
                </a:moveTo>
                <a:cubicBezTo>
                  <a:pt x="1660" y="1"/>
                  <a:pt x="1512" y="26"/>
                  <a:pt x="1354" y="77"/>
                </a:cubicBezTo>
                <a:cubicBezTo>
                  <a:pt x="979" y="192"/>
                  <a:pt x="662" y="451"/>
                  <a:pt x="346" y="653"/>
                </a:cubicBezTo>
                <a:cubicBezTo>
                  <a:pt x="230" y="739"/>
                  <a:pt x="144" y="825"/>
                  <a:pt x="86" y="969"/>
                </a:cubicBezTo>
                <a:cubicBezTo>
                  <a:pt x="0" y="1113"/>
                  <a:pt x="86" y="1315"/>
                  <a:pt x="259" y="1344"/>
                </a:cubicBezTo>
                <a:cubicBezTo>
                  <a:pt x="295" y="1351"/>
                  <a:pt x="331" y="1355"/>
                  <a:pt x="367" y="1355"/>
                </a:cubicBezTo>
                <a:cubicBezTo>
                  <a:pt x="475" y="1355"/>
                  <a:pt x="583" y="1322"/>
                  <a:pt x="691" y="1258"/>
                </a:cubicBezTo>
                <a:cubicBezTo>
                  <a:pt x="922" y="1113"/>
                  <a:pt x="1152" y="969"/>
                  <a:pt x="1411" y="883"/>
                </a:cubicBezTo>
                <a:cubicBezTo>
                  <a:pt x="1555" y="811"/>
                  <a:pt x="1666" y="776"/>
                  <a:pt x="1755" y="776"/>
                </a:cubicBezTo>
                <a:cubicBezTo>
                  <a:pt x="1917" y="776"/>
                  <a:pt x="2010" y="891"/>
                  <a:pt x="2103" y="1113"/>
                </a:cubicBezTo>
                <a:cubicBezTo>
                  <a:pt x="2247" y="1459"/>
                  <a:pt x="2304" y="1805"/>
                  <a:pt x="2362" y="2122"/>
                </a:cubicBezTo>
                <a:cubicBezTo>
                  <a:pt x="2420" y="2640"/>
                  <a:pt x="2708" y="2986"/>
                  <a:pt x="3226" y="3130"/>
                </a:cubicBezTo>
                <a:cubicBezTo>
                  <a:pt x="3358" y="3178"/>
                  <a:pt x="3491" y="3201"/>
                  <a:pt x="3623" y="3201"/>
                </a:cubicBezTo>
                <a:cubicBezTo>
                  <a:pt x="3807" y="3201"/>
                  <a:pt x="3992" y="3156"/>
                  <a:pt x="4177" y="3072"/>
                </a:cubicBezTo>
                <a:lnTo>
                  <a:pt x="4724" y="2842"/>
                </a:lnTo>
                <a:cubicBezTo>
                  <a:pt x="4838" y="2817"/>
                  <a:pt x="4932" y="2802"/>
                  <a:pt x="5011" y="2802"/>
                </a:cubicBezTo>
                <a:cubicBezTo>
                  <a:pt x="5209" y="2802"/>
                  <a:pt x="5312" y="2899"/>
                  <a:pt x="5415" y="3187"/>
                </a:cubicBezTo>
                <a:cubicBezTo>
                  <a:pt x="5559" y="3475"/>
                  <a:pt x="5617" y="3792"/>
                  <a:pt x="5646" y="4138"/>
                </a:cubicBezTo>
                <a:cubicBezTo>
                  <a:pt x="5776" y="4895"/>
                  <a:pt x="6310" y="5392"/>
                  <a:pt x="7009" y="5392"/>
                </a:cubicBezTo>
                <a:cubicBezTo>
                  <a:pt x="7081" y="5392"/>
                  <a:pt x="7155" y="5387"/>
                  <a:pt x="7230" y="5376"/>
                </a:cubicBezTo>
                <a:cubicBezTo>
                  <a:pt x="7777" y="5348"/>
                  <a:pt x="8152" y="4973"/>
                  <a:pt x="8440" y="4541"/>
                </a:cubicBezTo>
                <a:cubicBezTo>
                  <a:pt x="8612" y="4368"/>
                  <a:pt x="8612" y="4167"/>
                  <a:pt x="8468" y="4080"/>
                </a:cubicBezTo>
                <a:cubicBezTo>
                  <a:pt x="8419" y="4043"/>
                  <a:pt x="8380" y="4017"/>
                  <a:pt x="8334" y="4017"/>
                </a:cubicBezTo>
                <a:cubicBezTo>
                  <a:pt x="8272" y="4017"/>
                  <a:pt x="8197" y="4064"/>
                  <a:pt x="8065" y="4196"/>
                </a:cubicBezTo>
                <a:cubicBezTo>
                  <a:pt x="7892" y="4368"/>
                  <a:pt x="7748" y="4512"/>
                  <a:pt x="7547" y="4628"/>
                </a:cubicBezTo>
                <a:cubicBezTo>
                  <a:pt x="7419" y="4687"/>
                  <a:pt x="7291" y="4717"/>
                  <a:pt x="7170" y="4717"/>
                </a:cubicBezTo>
                <a:cubicBezTo>
                  <a:pt x="6880" y="4717"/>
                  <a:pt x="6623" y="4549"/>
                  <a:pt x="6481" y="4224"/>
                </a:cubicBezTo>
                <a:cubicBezTo>
                  <a:pt x="6423" y="4052"/>
                  <a:pt x="6423" y="3907"/>
                  <a:pt x="6395" y="3706"/>
                </a:cubicBezTo>
                <a:cubicBezTo>
                  <a:pt x="6308" y="3331"/>
                  <a:pt x="6193" y="2928"/>
                  <a:pt x="5962" y="2554"/>
                </a:cubicBezTo>
                <a:cubicBezTo>
                  <a:pt x="5703" y="2230"/>
                  <a:pt x="5428" y="2068"/>
                  <a:pt x="5088" y="2068"/>
                </a:cubicBezTo>
                <a:cubicBezTo>
                  <a:pt x="4974" y="2068"/>
                  <a:pt x="4853" y="2086"/>
                  <a:pt x="4724" y="2122"/>
                </a:cubicBezTo>
                <a:cubicBezTo>
                  <a:pt x="4580" y="2179"/>
                  <a:pt x="4436" y="2237"/>
                  <a:pt x="4234" y="2323"/>
                </a:cubicBezTo>
                <a:cubicBezTo>
                  <a:pt x="4177" y="2323"/>
                  <a:pt x="4119" y="2352"/>
                  <a:pt x="4004" y="2381"/>
                </a:cubicBezTo>
                <a:cubicBezTo>
                  <a:pt x="3831" y="2450"/>
                  <a:pt x="3691" y="2486"/>
                  <a:pt x="3578" y="2486"/>
                </a:cubicBezTo>
                <a:cubicBezTo>
                  <a:pt x="3314" y="2486"/>
                  <a:pt x="3191" y="2294"/>
                  <a:pt x="3111" y="1891"/>
                </a:cubicBezTo>
                <a:cubicBezTo>
                  <a:pt x="3111" y="1805"/>
                  <a:pt x="3111" y="1776"/>
                  <a:pt x="3082" y="1690"/>
                </a:cubicBezTo>
                <a:cubicBezTo>
                  <a:pt x="2996" y="1344"/>
                  <a:pt x="2938" y="1027"/>
                  <a:pt x="2736" y="681"/>
                </a:cubicBezTo>
                <a:cubicBezTo>
                  <a:pt x="2520" y="228"/>
                  <a:pt x="2207" y="1"/>
                  <a:pt x="17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42"/>
          <p:cNvSpPr/>
          <p:nvPr/>
        </p:nvSpPr>
        <p:spPr>
          <a:xfrm>
            <a:off x="6295236" y="613316"/>
            <a:ext cx="160019" cy="279682"/>
          </a:xfrm>
          <a:custGeom>
            <a:avLst/>
            <a:gdLst/>
            <a:ahLst/>
            <a:cxnLst/>
            <a:rect l="l" t="t" r="r" b="b"/>
            <a:pathLst>
              <a:path w="5128" h="8962" extrusionOk="0">
                <a:moveTo>
                  <a:pt x="3352" y="0"/>
                </a:moveTo>
                <a:cubicBezTo>
                  <a:pt x="3212" y="0"/>
                  <a:pt x="3097" y="80"/>
                  <a:pt x="3082" y="267"/>
                </a:cubicBezTo>
                <a:cubicBezTo>
                  <a:pt x="3053" y="1045"/>
                  <a:pt x="5127" y="1707"/>
                  <a:pt x="2621" y="2456"/>
                </a:cubicBezTo>
                <a:cubicBezTo>
                  <a:pt x="1757" y="2715"/>
                  <a:pt x="1527" y="3608"/>
                  <a:pt x="1959" y="4443"/>
                </a:cubicBezTo>
                <a:cubicBezTo>
                  <a:pt x="2362" y="5192"/>
                  <a:pt x="2881" y="5509"/>
                  <a:pt x="1181" y="6085"/>
                </a:cubicBezTo>
                <a:cubicBezTo>
                  <a:pt x="375" y="6402"/>
                  <a:pt x="0" y="7065"/>
                  <a:pt x="202" y="7871"/>
                </a:cubicBezTo>
                <a:cubicBezTo>
                  <a:pt x="346" y="8390"/>
                  <a:pt x="749" y="8706"/>
                  <a:pt x="1239" y="8908"/>
                </a:cubicBezTo>
                <a:cubicBezTo>
                  <a:pt x="1313" y="8945"/>
                  <a:pt x="1382" y="8962"/>
                  <a:pt x="1443" y="8962"/>
                </a:cubicBezTo>
                <a:cubicBezTo>
                  <a:pt x="1572" y="8962"/>
                  <a:pt x="1670" y="8890"/>
                  <a:pt x="1728" y="8793"/>
                </a:cubicBezTo>
                <a:cubicBezTo>
                  <a:pt x="1873" y="8447"/>
                  <a:pt x="1383" y="8447"/>
                  <a:pt x="1037" y="7929"/>
                </a:cubicBezTo>
                <a:cubicBezTo>
                  <a:pt x="749" y="7526"/>
                  <a:pt x="864" y="7065"/>
                  <a:pt x="1296" y="6863"/>
                </a:cubicBezTo>
                <a:cubicBezTo>
                  <a:pt x="1613" y="6661"/>
                  <a:pt x="2333" y="6517"/>
                  <a:pt x="2823" y="6028"/>
                </a:cubicBezTo>
                <a:cubicBezTo>
                  <a:pt x="3543" y="5279"/>
                  <a:pt x="2967" y="4616"/>
                  <a:pt x="2679" y="4069"/>
                </a:cubicBezTo>
                <a:cubicBezTo>
                  <a:pt x="2391" y="3551"/>
                  <a:pt x="2477" y="3291"/>
                  <a:pt x="3053" y="3118"/>
                </a:cubicBezTo>
                <a:cubicBezTo>
                  <a:pt x="4177" y="2715"/>
                  <a:pt x="5070" y="2168"/>
                  <a:pt x="4522" y="1131"/>
                </a:cubicBezTo>
                <a:cubicBezTo>
                  <a:pt x="4321" y="757"/>
                  <a:pt x="4062" y="497"/>
                  <a:pt x="3774" y="209"/>
                </a:cubicBezTo>
                <a:cubicBezTo>
                  <a:pt x="3658" y="80"/>
                  <a:pt x="3493" y="0"/>
                  <a:pt x="33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42"/>
          <p:cNvSpPr/>
          <p:nvPr/>
        </p:nvSpPr>
        <p:spPr>
          <a:xfrm>
            <a:off x="8184794" y="437340"/>
            <a:ext cx="60257" cy="61167"/>
          </a:xfrm>
          <a:custGeom>
            <a:avLst/>
            <a:gdLst/>
            <a:ahLst/>
            <a:cxnLst/>
            <a:rect l="l" t="t" r="r" b="b"/>
            <a:pathLst>
              <a:path w="1931" h="1960" extrusionOk="0">
                <a:moveTo>
                  <a:pt x="951" y="1"/>
                </a:moveTo>
                <a:cubicBezTo>
                  <a:pt x="432" y="1"/>
                  <a:pt x="0" y="433"/>
                  <a:pt x="0" y="980"/>
                </a:cubicBezTo>
                <a:cubicBezTo>
                  <a:pt x="0" y="1527"/>
                  <a:pt x="432" y="1959"/>
                  <a:pt x="951" y="1959"/>
                </a:cubicBezTo>
                <a:cubicBezTo>
                  <a:pt x="1498" y="1959"/>
                  <a:pt x="1930" y="1527"/>
                  <a:pt x="1930" y="980"/>
                </a:cubicBezTo>
                <a:cubicBezTo>
                  <a:pt x="1930" y="433"/>
                  <a:pt x="1498" y="1"/>
                  <a:pt x="9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42"/>
          <p:cNvSpPr/>
          <p:nvPr/>
        </p:nvSpPr>
        <p:spPr>
          <a:xfrm>
            <a:off x="1969911" y="3468129"/>
            <a:ext cx="160019" cy="279682"/>
          </a:xfrm>
          <a:custGeom>
            <a:avLst/>
            <a:gdLst/>
            <a:ahLst/>
            <a:cxnLst/>
            <a:rect l="l" t="t" r="r" b="b"/>
            <a:pathLst>
              <a:path w="5128" h="8962" extrusionOk="0">
                <a:moveTo>
                  <a:pt x="3352" y="0"/>
                </a:moveTo>
                <a:cubicBezTo>
                  <a:pt x="3212" y="0"/>
                  <a:pt x="3097" y="80"/>
                  <a:pt x="3082" y="267"/>
                </a:cubicBezTo>
                <a:cubicBezTo>
                  <a:pt x="3053" y="1045"/>
                  <a:pt x="5127" y="1707"/>
                  <a:pt x="2621" y="2456"/>
                </a:cubicBezTo>
                <a:cubicBezTo>
                  <a:pt x="1757" y="2715"/>
                  <a:pt x="1527" y="3608"/>
                  <a:pt x="1959" y="4443"/>
                </a:cubicBezTo>
                <a:cubicBezTo>
                  <a:pt x="2362" y="5192"/>
                  <a:pt x="2881" y="5509"/>
                  <a:pt x="1181" y="6085"/>
                </a:cubicBezTo>
                <a:cubicBezTo>
                  <a:pt x="375" y="6402"/>
                  <a:pt x="0" y="7065"/>
                  <a:pt x="202" y="7871"/>
                </a:cubicBezTo>
                <a:cubicBezTo>
                  <a:pt x="346" y="8390"/>
                  <a:pt x="749" y="8706"/>
                  <a:pt x="1239" y="8908"/>
                </a:cubicBezTo>
                <a:cubicBezTo>
                  <a:pt x="1313" y="8945"/>
                  <a:pt x="1382" y="8962"/>
                  <a:pt x="1443" y="8962"/>
                </a:cubicBezTo>
                <a:cubicBezTo>
                  <a:pt x="1572" y="8962"/>
                  <a:pt x="1670" y="8890"/>
                  <a:pt x="1728" y="8793"/>
                </a:cubicBezTo>
                <a:cubicBezTo>
                  <a:pt x="1873" y="8447"/>
                  <a:pt x="1383" y="8447"/>
                  <a:pt x="1037" y="7929"/>
                </a:cubicBezTo>
                <a:cubicBezTo>
                  <a:pt x="749" y="7526"/>
                  <a:pt x="864" y="7065"/>
                  <a:pt x="1296" y="6863"/>
                </a:cubicBezTo>
                <a:cubicBezTo>
                  <a:pt x="1613" y="6661"/>
                  <a:pt x="2333" y="6517"/>
                  <a:pt x="2823" y="6028"/>
                </a:cubicBezTo>
                <a:cubicBezTo>
                  <a:pt x="3543" y="5279"/>
                  <a:pt x="2967" y="4616"/>
                  <a:pt x="2679" y="4069"/>
                </a:cubicBezTo>
                <a:cubicBezTo>
                  <a:pt x="2391" y="3551"/>
                  <a:pt x="2477" y="3291"/>
                  <a:pt x="3053" y="3118"/>
                </a:cubicBezTo>
                <a:cubicBezTo>
                  <a:pt x="4177" y="2715"/>
                  <a:pt x="5070" y="2168"/>
                  <a:pt x="4522" y="1131"/>
                </a:cubicBezTo>
                <a:cubicBezTo>
                  <a:pt x="4321" y="757"/>
                  <a:pt x="4062" y="497"/>
                  <a:pt x="3774" y="209"/>
                </a:cubicBezTo>
                <a:cubicBezTo>
                  <a:pt x="3658" y="80"/>
                  <a:pt x="3493" y="0"/>
                  <a:pt x="33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7" name="Google Shape;517;p42"/>
          <p:cNvGrpSpPr/>
          <p:nvPr/>
        </p:nvGrpSpPr>
        <p:grpSpPr>
          <a:xfrm>
            <a:off x="7544097" y="358697"/>
            <a:ext cx="386466" cy="348279"/>
            <a:chOff x="8549240" y="3624833"/>
            <a:chExt cx="237314" cy="213865"/>
          </a:xfrm>
        </p:grpSpPr>
        <p:sp>
          <p:nvSpPr>
            <p:cNvPr id="518" name="Google Shape;518;p42"/>
            <p:cNvSpPr/>
            <p:nvPr/>
          </p:nvSpPr>
          <p:spPr>
            <a:xfrm>
              <a:off x="8555989" y="3631362"/>
              <a:ext cx="223833" cy="200789"/>
            </a:xfrm>
            <a:custGeom>
              <a:avLst/>
              <a:gdLst/>
              <a:ahLst/>
              <a:cxnLst/>
              <a:rect l="l" t="t" r="r" b="b"/>
              <a:pathLst>
                <a:path w="7173" h="6434" extrusionOk="0">
                  <a:moveTo>
                    <a:pt x="2373" y="0"/>
                  </a:moveTo>
                  <a:cubicBezTo>
                    <a:pt x="2239" y="0"/>
                    <a:pt x="2109" y="29"/>
                    <a:pt x="1988" y="89"/>
                  </a:cubicBezTo>
                  <a:cubicBezTo>
                    <a:pt x="1440" y="349"/>
                    <a:pt x="1268" y="1155"/>
                    <a:pt x="1584" y="1904"/>
                  </a:cubicBezTo>
                  <a:cubicBezTo>
                    <a:pt x="1555" y="1903"/>
                    <a:pt x="1526" y="1902"/>
                    <a:pt x="1498" y="1902"/>
                  </a:cubicBezTo>
                  <a:cubicBezTo>
                    <a:pt x="789" y="1902"/>
                    <a:pt x="226" y="2242"/>
                    <a:pt x="115" y="2768"/>
                  </a:cubicBezTo>
                  <a:cubicBezTo>
                    <a:pt x="0" y="3373"/>
                    <a:pt x="576" y="4064"/>
                    <a:pt x="1498" y="4208"/>
                  </a:cubicBezTo>
                  <a:lnTo>
                    <a:pt x="1584" y="4208"/>
                  </a:lnTo>
                  <a:cubicBezTo>
                    <a:pt x="1412" y="4410"/>
                    <a:pt x="1296" y="4669"/>
                    <a:pt x="1239" y="4929"/>
                  </a:cubicBezTo>
                  <a:cubicBezTo>
                    <a:pt x="1095" y="5389"/>
                    <a:pt x="1181" y="5850"/>
                    <a:pt x="1527" y="6138"/>
                  </a:cubicBezTo>
                  <a:cubicBezTo>
                    <a:pt x="1696" y="6277"/>
                    <a:pt x="1909" y="6344"/>
                    <a:pt x="2138" y="6344"/>
                  </a:cubicBezTo>
                  <a:cubicBezTo>
                    <a:pt x="2574" y="6344"/>
                    <a:pt x="3069" y="6102"/>
                    <a:pt x="3428" y="5649"/>
                  </a:cubicBezTo>
                  <a:cubicBezTo>
                    <a:pt x="3457" y="5562"/>
                    <a:pt x="3543" y="5533"/>
                    <a:pt x="3572" y="5476"/>
                  </a:cubicBezTo>
                  <a:cubicBezTo>
                    <a:pt x="3886" y="6060"/>
                    <a:pt x="4411" y="6433"/>
                    <a:pt x="4899" y="6433"/>
                  </a:cubicBezTo>
                  <a:cubicBezTo>
                    <a:pt x="5038" y="6433"/>
                    <a:pt x="5173" y="6403"/>
                    <a:pt x="5300" y="6340"/>
                  </a:cubicBezTo>
                  <a:cubicBezTo>
                    <a:pt x="5847" y="6081"/>
                    <a:pt x="6020" y="5245"/>
                    <a:pt x="5703" y="4496"/>
                  </a:cubicBezTo>
                  <a:cubicBezTo>
                    <a:pt x="6481" y="4468"/>
                    <a:pt x="7115" y="4036"/>
                    <a:pt x="7172" y="3460"/>
                  </a:cubicBezTo>
                  <a:cubicBezTo>
                    <a:pt x="7144" y="2912"/>
                    <a:pt x="6596" y="2365"/>
                    <a:pt x="5819" y="2250"/>
                  </a:cubicBezTo>
                  <a:cubicBezTo>
                    <a:pt x="6251" y="1472"/>
                    <a:pt x="6135" y="608"/>
                    <a:pt x="5559" y="291"/>
                  </a:cubicBezTo>
                  <a:cubicBezTo>
                    <a:pt x="5413" y="210"/>
                    <a:pt x="5258" y="175"/>
                    <a:pt x="5099" y="175"/>
                  </a:cubicBezTo>
                  <a:cubicBezTo>
                    <a:pt x="4975" y="175"/>
                    <a:pt x="4850" y="196"/>
                    <a:pt x="4724" y="233"/>
                  </a:cubicBezTo>
                  <a:cubicBezTo>
                    <a:pt x="4378" y="377"/>
                    <a:pt x="4004" y="666"/>
                    <a:pt x="3802" y="1098"/>
                  </a:cubicBezTo>
                  <a:cubicBezTo>
                    <a:pt x="3802" y="1069"/>
                    <a:pt x="3745" y="1069"/>
                    <a:pt x="3745" y="1040"/>
                  </a:cubicBezTo>
                  <a:cubicBezTo>
                    <a:pt x="3426" y="403"/>
                    <a:pt x="2875" y="0"/>
                    <a:pt x="23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nvGrpSpPr>
            <p:cNvPr id="519" name="Google Shape;519;p42"/>
            <p:cNvGrpSpPr/>
            <p:nvPr/>
          </p:nvGrpSpPr>
          <p:grpSpPr>
            <a:xfrm>
              <a:off x="8549240" y="3624833"/>
              <a:ext cx="237314" cy="213865"/>
              <a:chOff x="8365015" y="3739933"/>
              <a:chExt cx="237314" cy="213865"/>
            </a:xfrm>
          </p:grpSpPr>
          <p:sp>
            <p:nvSpPr>
              <p:cNvPr id="520" name="Google Shape;520;p42"/>
              <p:cNvSpPr/>
              <p:nvPr/>
            </p:nvSpPr>
            <p:spPr>
              <a:xfrm>
                <a:off x="8406362" y="3749826"/>
                <a:ext cx="190569" cy="197918"/>
              </a:xfrm>
              <a:custGeom>
                <a:avLst/>
                <a:gdLst/>
                <a:ahLst/>
                <a:cxnLst/>
                <a:rect l="l" t="t" r="r" b="b"/>
                <a:pathLst>
                  <a:path w="6107" h="6342" extrusionOk="0">
                    <a:moveTo>
                      <a:pt x="4060" y="1"/>
                    </a:moveTo>
                    <a:cubicBezTo>
                      <a:pt x="3930" y="1"/>
                      <a:pt x="3794" y="29"/>
                      <a:pt x="3658" y="84"/>
                    </a:cubicBezTo>
                    <a:cubicBezTo>
                      <a:pt x="3428" y="2186"/>
                      <a:pt x="2218" y="4260"/>
                      <a:pt x="202" y="4808"/>
                    </a:cubicBezTo>
                    <a:cubicBezTo>
                      <a:pt x="144" y="4836"/>
                      <a:pt x="144" y="4836"/>
                      <a:pt x="115" y="4836"/>
                    </a:cubicBezTo>
                    <a:cubicBezTo>
                      <a:pt x="0" y="5355"/>
                      <a:pt x="86" y="5816"/>
                      <a:pt x="403" y="6075"/>
                    </a:cubicBezTo>
                    <a:cubicBezTo>
                      <a:pt x="557" y="6219"/>
                      <a:pt x="755" y="6286"/>
                      <a:pt x="973" y="6286"/>
                    </a:cubicBezTo>
                    <a:cubicBezTo>
                      <a:pt x="1408" y="6286"/>
                      <a:pt x="1920" y="6017"/>
                      <a:pt x="2304" y="5556"/>
                    </a:cubicBezTo>
                    <a:cubicBezTo>
                      <a:pt x="2391" y="5499"/>
                      <a:pt x="2420" y="5441"/>
                      <a:pt x="2448" y="5384"/>
                    </a:cubicBezTo>
                    <a:cubicBezTo>
                      <a:pt x="2763" y="5967"/>
                      <a:pt x="3287" y="6341"/>
                      <a:pt x="3776" y="6341"/>
                    </a:cubicBezTo>
                    <a:cubicBezTo>
                      <a:pt x="3914" y="6341"/>
                      <a:pt x="4050" y="6311"/>
                      <a:pt x="4177" y="6248"/>
                    </a:cubicBezTo>
                    <a:cubicBezTo>
                      <a:pt x="4724" y="5960"/>
                      <a:pt x="4897" y="5153"/>
                      <a:pt x="4580" y="4404"/>
                    </a:cubicBezTo>
                    <a:cubicBezTo>
                      <a:pt x="5386" y="4375"/>
                      <a:pt x="6020" y="3943"/>
                      <a:pt x="6078" y="3367"/>
                    </a:cubicBezTo>
                    <a:cubicBezTo>
                      <a:pt x="6107" y="2791"/>
                      <a:pt x="5559" y="2244"/>
                      <a:pt x="4724" y="2100"/>
                    </a:cubicBezTo>
                    <a:cubicBezTo>
                      <a:pt x="5127" y="1322"/>
                      <a:pt x="5070" y="458"/>
                      <a:pt x="4465" y="112"/>
                    </a:cubicBezTo>
                    <a:cubicBezTo>
                      <a:pt x="4343" y="36"/>
                      <a:pt x="4205" y="1"/>
                      <a:pt x="4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521" name="Google Shape;521;p42"/>
              <p:cNvSpPr/>
              <p:nvPr/>
            </p:nvSpPr>
            <p:spPr>
              <a:xfrm>
                <a:off x="8449487" y="3820261"/>
                <a:ext cx="75547" cy="56735"/>
              </a:xfrm>
              <a:custGeom>
                <a:avLst/>
                <a:gdLst/>
                <a:ahLst/>
                <a:cxnLst/>
                <a:rect l="l" t="t" r="r" b="b"/>
                <a:pathLst>
                  <a:path w="2421" h="1818" extrusionOk="0">
                    <a:moveTo>
                      <a:pt x="1316" y="0"/>
                    </a:moveTo>
                    <a:cubicBezTo>
                      <a:pt x="1179" y="0"/>
                      <a:pt x="1036" y="23"/>
                      <a:pt x="894" y="73"/>
                    </a:cubicBezTo>
                    <a:cubicBezTo>
                      <a:pt x="375" y="246"/>
                      <a:pt x="1" y="793"/>
                      <a:pt x="145" y="1254"/>
                    </a:cubicBezTo>
                    <a:cubicBezTo>
                      <a:pt x="253" y="1601"/>
                      <a:pt x="622" y="1817"/>
                      <a:pt x="1044" y="1817"/>
                    </a:cubicBezTo>
                    <a:cubicBezTo>
                      <a:pt x="1183" y="1817"/>
                      <a:pt x="1327" y="1794"/>
                      <a:pt x="1470" y="1744"/>
                    </a:cubicBezTo>
                    <a:cubicBezTo>
                      <a:pt x="2046" y="1571"/>
                      <a:pt x="2420" y="1024"/>
                      <a:pt x="2247" y="563"/>
                    </a:cubicBezTo>
                    <a:cubicBezTo>
                      <a:pt x="2096" y="216"/>
                      <a:pt x="1732" y="0"/>
                      <a:pt x="13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522" name="Google Shape;522;p42"/>
              <p:cNvSpPr/>
              <p:nvPr/>
            </p:nvSpPr>
            <p:spPr>
              <a:xfrm>
                <a:off x="8365015" y="3739933"/>
                <a:ext cx="237314" cy="213865"/>
              </a:xfrm>
              <a:custGeom>
                <a:avLst/>
                <a:gdLst/>
                <a:ahLst/>
                <a:cxnLst/>
                <a:rect l="l" t="t" r="r" b="b"/>
                <a:pathLst>
                  <a:path w="7605" h="6853" extrusionOk="0">
                    <a:moveTo>
                      <a:pt x="2618" y="386"/>
                    </a:moveTo>
                    <a:cubicBezTo>
                      <a:pt x="2715" y="386"/>
                      <a:pt x="2823" y="401"/>
                      <a:pt x="2938" y="429"/>
                    </a:cubicBezTo>
                    <a:cubicBezTo>
                      <a:pt x="3284" y="545"/>
                      <a:pt x="3601" y="862"/>
                      <a:pt x="3831" y="1294"/>
                    </a:cubicBezTo>
                    <a:lnTo>
                      <a:pt x="3860" y="1380"/>
                    </a:lnTo>
                    <a:cubicBezTo>
                      <a:pt x="3889" y="1438"/>
                      <a:pt x="3975" y="1466"/>
                      <a:pt x="4033" y="1466"/>
                    </a:cubicBezTo>
                    <a:cubicBezTo>
                      <a:pt x="4119" y="1466"/>
                      <a:pt x="4177" y="1438"/>
                      <a:pt x="4234" y="1380"/>
                    </a:cubicBezTo>
                    <a:cubicBezTo>
                      <a:pt x="4407" y="1006"/>
                      <a:pt x="4724" y="718"/>
                      <a:pt x="5041" y="602"/>
                    </a:cubicBezTo>
                    <a:cubicBezTo>
                      <a:pt x="5161" y="568"/>
                      <a:pt x="5291" y="523"/>
                      <a:pt x="5432" y="523"/>
                    </a:cubicBezTo>
                    <a:cubicBezTo>
                      <a:pt x="5527" y="523"/>
                      <a:pt x="5627" y="544"/>
                      <a:pt x="5732" y="602"/>
                    </a:cubicBezTo>
                    <a:cubicBezTo>
                      <a:pt x="6164" y="862"/>
                      <a:pt x="6251" y="1610"/>
                      <a:pt x="5876" y="2302"/>
                    </a:cubicBezTo>
                    <a:cubicBezTo>
                      <a:pt x="5847" y="2331"/>
                      <a:pt x="5847" y="2417"/>
                      <a:pt x="5876" y="2475"/>
                    </a:cubicBezTo>
                    <a:cubicBezTo>
                      <a:pt x="5905" y="2561"/>
                      <a:pt x="5963" y="2590"/>
                      <a:pt x="6020" y="2590"/>
                    </a:cubicBezTo>
                    <a:cubicBezTo>
                      <a:pt x="6711" y="2734"/>
                      <a:pt x="7201" y="3166"/>
                      <a:pt x="7172" y="3627"/>
                    </a:cubicBezTo>
                    <a:cubicBezTo>
                      <a:pt x="7144" y="4116"/>
                      <a:pt x="6596" y="4462"/>
                      <a:pt x="5905" y="4520"/>
                    </a:cubicBezTo>
                    <a:cubicBezTo>
                      <a:pt x="5847" y="4520"/>
                      <a:pt x="5761" y="4548"/>
                      <a:pt x="5732" y="4606"/>
                    </a:cubicBezTo>
                    <a:cubicBezTo>
                      <a:pt x="5703" y="4664"/>
                      <a:pt x="5703" y="4721"/>
                      <a:pt x="5732" y="4808"/>
                    </a:cubicBezTo>
                    <a:cubicBezTo>
                      <a:pt x="6020" y="5470"/>
                      <a:pt x="5876" y="6161"/>
                      <a:pt x="5444" y="6392"/>
                    </a:cubicBezTo>
                    <a:cubicBezTo>
                      <a:pt x="5361" y="6431"/>
                      <a:pt x="5271" y="6449"/>
                      <a:pt x="5176" y="6449"/>
                    </a:cubicBezTo>
                    <a:cubicBezTo>
                      <a:pt x="4778" y="6449"/>
                      <a:pt x="4306" y="6121"/>
                      <a:pt x="4004" y="5585"/>
                    </a:cubicBezTo>
                    <a:cubicBezTo>
                      <a:pt x="3975" y="5528"/>
                      <a:pt x="3889" y="5470"/>
                      <a:pt x="3831" y="5470"/>
                    </a:cubicBezTo>
                    <a:cubicBezTo>
                      <a:pt x="3782" y="5470"/>
                      <a:pt x="3742" y="5489"/>
                      <a:pt x="3700" y="5489"/>
                    </a:cubicBezTo>
                    <a:cubicBezTo>
                      <a:pt x="3669" y="5489"/>
                      <a:pt x="3638" y="5478"/>
                      <a:pt x="3601" y="5441"/>
                    </a:cubicBezTo>
                    <a:cubicBezTo>
                      <a:pt x="3572" y="5528"/>
                      <a:pt x="3543" y="5585"/>
                      <a:pt x="3514" y="5614"/>
                    </a:cubicBezTo>
                    <a:cubicBezTo>
                      <a:pt x="3178" y="6049"/>
                      <a:pt x="2720" y="6280"/>
                      <a:pt x="2335" y="6280"/>
                    </a:cubicBezTo>
                    <a:cubicBezTo>
                      <a:pt x="2159" y="6280"/>
                      <a:pt x="1999" y="6232"/>
                      <a:pt x="1872" y="6133"/>
                    </a:cubicBezTo>
                    <a:cubicBezTo>
                      <a:pt x="1642" y="5902"/>
                      <a:pt x="1556" y="5557"/>
                      <a:pt x="1671" y="5125"/>
                    </a:cubicBezTo>
                    <a:cubicBezTo>
                      <a:pt x="1700" y="4894"/>
                      <a:pt x="1844" y="4692"/>
                      <a:pt x="1988" y="4462"/>
                    </a:cubicBezTo>
                    <a:cubicBezTo>
                      <a:pt x="2016" y="4433"/>
                      <a:pt x="2074" y="4347"/>
                      <a:pt x="2016" y="4289"/>
                    </a:cubicBezTo>
                    <a:cubicBezTo>
                      <a:pt x="2016" y="4203"/>
                      <a:pt x="1959" y="4145"/>
                      <a:pt x="1872" y="4145"/>
                    </a:cubicBezTo>
                    <a:lnTo>
                      <a:pt x="1786" y="4145"/>
                    </a:lnTo>
                    <a:cubicBezTo>
                      <a:pt x="1008" y="4001"/>
                      <a:pt x="490" y="3425"/>
                      <a:pt x="576" y="2907"/>
                    </a:cubicBezTo>
                    <a:cubicBezTo>
                      <a:pt x="655" y="2511"/>
                      <a:pt x="1120" y="2237"/>
                      <a:pt x="1683" y="2237"/>
                    </a:cubicBezTo>
                    <a:cubicBezTo>
                      <a:pt x="1736" y="2237"/>
                      <a:pt x="1789" y="2239"/>
                      <a:pt x="1844" y="2244"/>
                    </a:cubicBezTo>
                    <a:cubicBezTo>
                      <a:pt x="1930" y="2244"/>
                      <a:pt x="1988" y="2244"/>
                      <a:pt x="2016" y="2158"/>
                    </a:cubicBezTo>
                    <a:cubicBezTo>
                      <a:pt x="2074" y="2129"/>
                      <a:pt x="2103" y="2043"/>
                      <a:pt x="2074" y="1985"/>
                    </a:cubicBezTo>
                    <a:cubicBezTo>
                      <a:pt x="1786" y="1322"/>
                      <a:pt x="1930" y="660"/>
                      <a:pt x="2362" y="429"/>
                    </a:cubicBezTo>
                    <a:cubicBezTo>
                      <a:pt x="2434" y="401"/>
                      <a:pt x="2520" y="386"/>
                      <a:pt x="2618" y="386"/>
                    </a:cubicBezTo>
                    <a:close/>
                    <a:moveTo>
                      <a:pt x="2582" y="1"/>
                    </a:moveTo>
                    <a:cubicBezTo>
                      <a:pt x="2421" y="1"/>
                      <a:pt x="2268" y="37"/>
                      <a:pt x="2132" y="113"/>
                    </a:cubicBezTo>
                    <a:cubicBezTo>
                      <a:pt x="1584" y="401"/>
                      <a:pt x="1354" y="1150"/>
                      <a:pt x="1556" y="1927"/>
                    </a:cubicBezTo>
                    <a:cubicBezTo>
                      <a:pt x="835" y="1956"/>
                      <a:pt x="259" y="2359"/>
                      <a:pt x="144" y="2935"/>
                    </a:cubicBezTo>
                    <a:cubicBezTo>
                      <a:pt x="0" y="3598"/>
                      <a:pt x="634" y="4318"/>
                      <a:pt x="1498" y="4577"/>
                    </a:cubicBezTo>
                    <a:cubicBezTo>
                      <a:pt x="1411" y="4750"/>
                      <a:pt x="1296" y="4952"/>
                      <a:pt x="1267" y="5125"/>
                    </a:cubicBezTo>
                    <a:cubicBezTo>
                      <a:pt x="1123" y="5729"/>
                      <a:pt x="1267" y="6248"/>
                      <a:pt x="1642" y="6565"/>
                    </a:cubicBezTo>
                    <a:cubicBezTo>
                      <a:pt x="1838" y="6722"/>
                      <a:pt x="2075" y="6795"/>
                      <a:pt x="2328" y="6795"/>
                    </a:cubicBezTo>
                    <a:cubicBezTo>
                      <a:pt x="2816" y="6795"/>
                      <a:pt x="3366" y="6521"/>
                      <a:pt x="3802" y="6046"/>
                    </a:cubicBezTo>
                    <a:cubicBezTo>
                      <a:pt x="4148" y="6565"/>
                      <a:pt x="4695" y="6853"/>
                      <a:pt x="5156" y="6853"/>
                    </a:cubicBezTo>
                    <a:cubicBezTo>
                      <a:pt x="5329" y="6853"/>
                      <a:pt x="5473" y="6824"/>
                      <a:pt x="5588" y="6766"/>
                    </a:cubicBezTo>
                    <a:cubicBezTo>
                      <a:pt x="6164" y="6478"/>
                      <a:pt x="6395" y="5729"/>
                      <a:pt x="6164" y="4952"/>
                    </a:cubicBezTo>
                    <a:cubicBezTo>
                      <a:pt x="6971" y="4808"/>
                      <a:pt x="7547" y="4318"/>
                      <a:pt x="7576" y="3713"/>
                    </a:cubicBezTo>
                    <a:cubicBezTo>
                      <a:pt x="7604" y="3108"/>
                      <a:pt x="7115" y="2532"/>
                      <a:pt x="6337" y="2302"/>
                    </a:cubicBezTo>
                    <a:cubicBezTo>
                      <a:pt x="6683" y="1495"/>
                      <a:pt x="6539" y="631"/>
                      <a:pt x="5905" y="285"/>
                    </a:cubicBezTo>
                    <a:cubicBezTo>
                      <a:pt x="5747" y="206"/>
                      <a:pt x="5571" y="162"/>
                      <a:pt x="5383" y="162"/>
                    </a:cubicBezTo>
                    <a:cubicBezTo>
                      <a:pt x="5228" y="162"/>
                      <a:pt x="5065" y="192"/>
                      <a:pt x="4897" y="257"/>
                    </a:cubicBezTo>
                    <a:cubicBezTo>
                      <a:pt x="4580" y="372"/>
                      <a:pt x="4292" y="631"/>
                      <a:pt x="4033" y="919"/>
                    </a:cubicBezTo>
                    <a:cubicBezTo>
                      <a:pt x="3802" y="516"/>
                      <a:pt x="3428" y="228"/>
                      <a:pt x="3025" y="84"/>
                    </a:cubicBezTo>
                    <a:cubicBezTo>
                      <a:pt x="2875" y="29"/>
                      <a:pt x="2725" y="1"/>
                      <a:pt x="2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grpSp>
      <p:sp>
        <p:nvSpPr>
          <p:cNvPr id="523" name="Google Shape;523;p42"/>
          <p:cNvSpPr/>
          <p:nvPr/>
        </p:nvSpPr>
        <p:spPr>
          <a:xfrm>
            <a:off x="2603376" y="686302"/>
            <a:ext cx="130343" cy="266356"/>
          </a:xfrm>
          <a:custGeom>
            <a:avLst/>
            <a:gdLst/>
            <a:ahLst/>
            <a:cxnLst/>
            <a:rect l="l" t="t" r="r" b="b"/>
            <a:pathLst>
              <a:path w="4177" h="8535" extrusionOk="0">
                <a:moveTo>
                  <a:pt x="479" y="0"/>
                </a:moveTo>
                <a:cubicBezTo>
                  <a:pt x="379" y="0"/>
                  <a:pt x="283" y="41"/>
                  <a:pt x="202" y="82"/>
                </a:cubicBezTo>
                <a:cubicBezTo>
                  <a:pt x="58" y="168"/>
                  <a:pt x="0" y="341"/>
                  <a:pt x="115" y="485"/>
                </a:cubicBezTo>
                <a:cubicBezTo>
                  <a:pt x="202" y="629"/>
                  <a:pt x="317" y="687"/>
                  <a:pt x="461" y="744"/>
                </a:cubicBezTo>
                <a:cubicBezTo>
                  <a:pt x="720" y="802"/>
                  <a:pt x="1008" y="831"/>
                  <a:pt x="1268" y="946"/>
                </a:cubicBezTo>
                <a:cubicBezTo>
                  <a:pt x="1642" y="1090"/>
                  <a:pt x="1729" y="1234"/>
                  <a:pt x="1556" y="1609"/>
                </a:cubicBezTo>
                <a:cubicBezTo>
                  <a:pt x="1412" y="1925"/>
                  <a:pt x="1210" y="2213"/>
                  <a:pt x="1037" y="2501"/>
                </a:cubicBezTo>
                <a:cubicBezTo>
                  <a:pt x="749" y="2934"/>
                  <a:pt x="720" y="3366"/>
                  <a:pt x="980" y="3826"/>
                </a:cubicBezTo>
                <a:cubicBezTo>
                  <a:pt x="1152" y="4114"/>
                  <a:pt x="1412" y="4345"/>
                  <a:pt x="1729" y="4489"/>
                </a:cubicBezTo>
                <a:lnTo>
                  <a:pt x="2276" y="4691"/>
                </a:lnTo>
                <a:cubicBezTo>
                  <a:pt x="2621" y="4863"/>
                  <a:pt x="2708" y="5007"/>
                  <a:pt x="2564" y="5411"/>
                </a:cubicBezTo>
                <a:cubicBezTo>
                  <a:pt x="2449" y="5728"/>
                  <a:pt x="2276" y="6016"/>
                  <a:pt x="2074" y="6275"/>
                </a:cubicBezTo>
                <a:cubicBezTo>
                  <a:pt x="1613" y="6966"/>
                  <a:pt x="1729" y="7744"/>
                  <a:pt x="2362" y="8262"/>
                </a:cubicBezTo>
                <a:cubicBezTo>
                  <a:pt x="2632" y="8460"/>
                  <a:pt x="2935" y="8534"/>
                  <a:pt x="3244" y="8534"/>
                </a:cubicBezTo>
                <a:cubicBezTo>
                  <a:pt x="3430" y="8534"/>
                  <a:pt x="3618" y="8507"/>
                  <a:pt x="3802" y="8464"/>
                </a:cubicBezTo>
                <a:cubicBezTo>
                  <a:pt x="4033" y="8435"/>
                  <a:pt x="4177" y="8262"/>
                  <a:pt x="4090" y="8118"/>
                </a:cubicBezTo>
                <a:cubicBezTo>
                  <a:pt x="4062" y="7945"/>
                  <a:pt x="4033" y="7859"/>
                  <a:pt x="3745" y="7859"/>
                </a:cubicBezTo>
                <a:cubicBezTo>
                  <a:pt x="3486" y="7859"/>
                  <a:pt x="3284" y="7859"/>
                  <a:pt x="3053" y="7801"/>
                </a:cubicBezTo>
                <a:cubicBezTo>
                  <a:pt x="2593" y="7657"/>
                  <a:pt x="2362" y="7225"/>
                  <a:pt x="2593" y="6793"/>
                </a:cubicBezTo>
                <a:cubicBezTo>
                  <a:pt x="2650" y="6649"/>
                  <a:pt x="2765" y="6505"/>
                  <a:pt x="2881" y="6361"/>
                </a:cubicBezTo>
                <a:cubicBezTo>
                  <a:pt x="3082" y="5987"/>
                  <a:pt x="3313" y="5641"/>
                  <a:pt x="3342" y="5238"/>
                </a:cubicBezTo>
                <a:cubicBezTo>
                  <a:pt x="3428" y="4691"/>
                  <a:pt x="3198" y="4287"/>
                  <a:pt x="2737" y="4086"/>
                </a:cubicBezTo>
                <a:cubicBezTo>
                  <a:pt x="2593" y="3999"/>
                  <a:pt x="2449" y="3942"/>
                  <a:pt x="2218" y="3855"/>
                </a:cubicBezTo>
                <a:cubicBezTo>
                  <a:pt x="2189" y="3855"/>
                  <a:pt x="2132" y="3826"/>
                  <a:pt x="2017" y="3798"/>
                </a:cubicBezTo>
                <a:cubicBezTo>
                  <a:pt x="1440" y="3538"/>
                  <a:pt x="1354" y="3279"/>
                  <a:pt x="1729" y="2789"/>
                </a:cubicBezTo>
                <a:cubicBezTo>
                  <a:pt x="1757" y="2761"/>
                  <a:pt x="1786" y="2703"/>
                  <a:pt x="1844" y="2645"/>
                </a:cubicBezTo>
                <a:cubicBezTo>
                  <a:pt x="2017" y="2357"/>
                  <a:pt x="2189" y="2041"/>
                  <a:pt x="2305" y="1695"/>
                </a:cubicBezTo>
                <a:cubicBezTo>
                  <a:pt x="2506" y="1090"/>
                  <a:pt x="2305" y="600"/>
                  <a:pt x="1729" y="312"/>
                </a:cubicBezTo>
                <a:cubicBezTo>
                  <a:pt x="1354" y="111"/>
                  <a:pt x="980" y="82"/>
                  <a:pt x="605" y="24"/>
                </a:cubicBezTo>
                <a:cubicBezTo>
                  <a:pt x="563" y="7"/>
                  <a:pt x="521" y="0"/>
                  <a:pt x="4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4" name="Google Shape;524;p42"/>
          <p:cNvGrpSpPr/>
          <p:nvPr/>
        </p:nvGrpSpPr>
        <p:grpSpPr>
          <a:xfrm>
            <a:off x="541476" y="2005671"/>
            <a:ext cx="234630" cy="217766"/>
            <a:chOff x="8656226" y="2547184"/>
            <a:chExt cx="234630" cy="217766"/>
          </a:xfrm>
        </p:grpSpPr>
        <p:sp>
          <p:nvSpPr>
            <p:cNvPr id="525" name="Google Shape;525;p42"/>
            <p:cNvSpPr/>
            <p:nvPr/>
          </p:nvSpPr>
          <p:spPr>
            <a:xfrm>
              <a:off x="8656234" y="2554313"/>
              <a:ext cx="222024" cy="203504"/>
            </a:xfrm>
            <a:custGeom>
              <a:avLst/>
              <a:gdLst/>
              <a:ahLst/>
              <a:cxnLst/>
              <a:rect l="l" t="t" r="r" b="b"/>
              <a:pathLst>
                <a:path w="7115" h="6521" extrusionOk="0">
                  <a:moveTo>
                    <a:pt x="4867" y="0"/>
                  </a:moveTo>
                  <a:cubicBezTo>
                    <a:pt x="4688" y="0"/>
                    <a:pt x="4495" y="57"/>
                    <a:pt x="4350" y="148"/>
                  </a:cubicBezTo>
                  <a:cubicBezTo>
                    <a:pt x="4004" y="321"/>
                    <a:pt x="3687" y="667"/>
                    <a:pt x="3514" y="1099"/>
                  </a:cubicBezTo>
                  <a:cubicBezTo>
                    <a:pt x="3514" y="1070"/>
                    <a:pt x="3457" y="1070"/>
                    <a:pt x="3457" y="1041"/>
                  </a:cubicBezTo>
                  <a:cubicBezTo>
                    <a:pt x="3103" y="500"/>
                    <a:pt x="2568" y="169"/>
                    <a:pt x="2103" y="169"/>
                  </a:cubicBezTo>
                  <a:cubicBezTo>
                    <a:pt x="1925" y="169"/>
                    <a:pt x="1757" y="217"/>
                    <a:pt x="1613" y="321"/>
                  </a:cubicBezTo>
                  <a:cubicBezTo>
                    <a:pt x="1095" y="638"/>
                    <a:pt x="1008" y="1444"/>
                    <a:pt x="1412" y="2164"/>
                  </a:cubicBezTo>
                  <a:cubicBezTo>
                    <a:pt x="663" y="2222"/>
                    <a:pt x="87" y="2625"/>
                    <a:pt x="58" y="3201"/>
                  </a:cubicBezTo>
                  <a:cubicBezTo>
                    <a:pt x="0" y="3864"/>
                    <a:pt x="692" y="4440"/>
                    <a:pt x="1556" y="4498"/>
                  </a:cubicBezTo>
                  <a:lnTo>
                    <a:pt x="1671" y="4498"/>
                  </a:lnTo>
                  <a:cubicBezTo>
                    <a:pt x="1527" y="4757"/>
                    <a:pt x="1412" y="5016"/>
                    <a:pt x="1383" y="5246"/>
                  </a:cubicBezTo>
                  <a:cubicBezTo>
                    <a:pt x="1296" y="5765"/>
                    <a:pt x="1440" y="6197"/>
                    <a:pt x="1815" y="6399"/>
                  </a:cubicBezTo>
                  <a:cubicBezTo>
                    <a:pt x="1958" y="6481"/>
                    <a:pt x="2118" y="6521"/>
                    <a:pt x="2286" y="6521"/>
                  </a:cubicBezTo>
                  <a:cubicBezTo>
                    <a:pt x="2761" y="6521"/>
                    <a:pt x="3296" y="6203"/>
                    <a:pt x="3658" y="5650"/>
                  </a:cubicBezTo>
                  <a:cubicBezTo>
                    <a:pt x="3687" y="5563"/>
                    <a:pt x="3716" y="5506"/>
                    <a:pt x="3774" y="5477"/>
                  </a:cubicBezTo>
                  <a:cubicBezTo>
                    <a:pt x="4117" y="5982"/>
                    <a:pt x="4617" y="6275"/>
                    <a:pt x="5064" y="6275"/>
                  </a:cubicBezTo>
                  <a:cubicBezTo>
                    <a:pt x="5254" y="6275"/>
                    <a:pt x="5434" y="6222"/>
                    <a:pt x="5588" y="6111"/>
                  </a:cubicBezTo>
                  <a:cubicBezTo>
                    <a:pt x="6107" y="5794"/>
                    <a:pt x="6164" y="4958"/>
                    <a:pt x="5732" y="4238"/>
                  </a:cubicBezTo>
                  <a:cubicBezTo>
                    <a:pt x="6539" y="4123"/>
                    <a:pt x="7115" y="3633"/>
                    <a:pt x="7057" y="3029"/>
                  </a:cubicBezTo>
                  <a:cubicBezTo>
                    <a:pt x="7086" y="2481"/>
                    <a:pt x="6424" y="2049"/>
                    <a:pt x="5646" y="2020"/>
                  </a:cubicBezTo>
                  <a:cubicBezTo>
                    <a:pt x="5963" y="1185"/>
                    <a:pt x="5732" y="321"/>
                    <a:pt x="5156" y="62"/>
                  </a:cubicBezTo>
                  <a:cubicBezTo>
                    <a:pt x="5072" y="19"/>
                    <a:pt x="4971" y="0"/>
                    <a:pt x="48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6" name="Google Shape;526;p42"/>
            <p:cNvGrpSpPr/>
            <p:nvPr/>
          </p:nvGrpSpPr>
          <p:grpSpPr>
            <a:xfrm>
              <a:off x="8656226" y="2547184"/>
              <a:ext cx="234630" cy="217766"/>
              <a:chOff x="8205901" y="2931534"/>
              <a:chExt cx="234630" cy="217766"/>
            </a:xfrm>
          </p:grpSpPr>
          <p:sp>
            <p:nvSpPr>
              <p:cNvPr id="527" name="Google Shape;527;p42"/>
              <p:cNvSpPr/>
              <p:nvPr/>
            </p:nvSpPr>
            <p:spPr>
              <a:xfrm>
                <a:off x="8254456" y="2939398"/>
                <a:ext cx="180677" cy="204721"/>
              </a:xfrm>
              <a:custGeom>
                <a:avLst/>
                <a:gdLst/>
                <a:ahLst/>
                <a:cxnLst/>
                <a:rect l="l" t="t" r="r" b="b"/>
                <a:pathLst>
                  <a:path w="5790" h="6560" extrusionOk="0">
                    <a:moveTo>
                      <a:pt x="3465" y="0"/>
                    </a:moveTo>
                    <a:cubicBezTo>
                      <a:pt x="3303" y="0"/>
                      <a:pt x="3135" y="45"/>
                      <a:pt x="2967" y="129"/>
                    </a:cubicBezTo>
                    <a:cubicBezTo>
                      <a:pt x="3053" y="2260"/>
                      <a:pt x="2045" y="4450"/>
                      <a:pt x="144" y="5256"/>
                    </a:cubicBezTo>
                    <a:cubicBezTo>
                      <a:pt x="87" y="5256"/>
                      <a:pt x="87" y="5285"/>
                      <a:pt x="58" y="5285"/>
                    </a:cubicBezTo>
                    <a:cubicBezTo>
                      <a:pt x="0" y="5746"/>
                      <a:pt x="144" y="6207"/>
                      <a:pt x="490" y="6437"/>
                    </a:cubicBezTo>
                    <a:cubicBezTo>
                      <a:pt x="633" y="6520"/>
                      <a:pt x="795" y="6559"/>
                      <a:pt x="965" y="6559"/>
                    </a:cubicBezTo>
                    <a:cubicBezTo>
                      <a:pt x="1447" y="6559"/>
                      <a:pt x="1993" y="6242"/>
                      <a:pt x="2333" y="5688"/>
                    </a:cubicBezTo>
                    <a:cubicBezTo>
                      <a:pt x="2362" y="5631"/>
                      <a:pt x="2391" y="5573"/>
                      <a:pt x="2449" y="5487"/>
                    </a:cubicBezTo>
                    <a:cubicBezTo>
                      <a:pt x="2802" y="5986"/>
                      <a:pt x="3321" y="6290"/>
                      <a:pt x="3778" y="6290"/>
                    </a:cubicBezTo>
                    <a:cubicBezTo>
                      <a:pt x="3953" y="6290"/>
                      <a:pt x="4119" y="6245"/>
                      <a:pt x="4263" y="6149"/>
                    </a:cubicBezTo>
                    <a:cubicBezTo>
                      <a:pt x="4782" y="5775"/>
                      <a:pt x="4810" y="4997"/>
                      <a:pt x="4407" y="4277"/>
                    </a:cubicBezTo>
                    <a:cubicBezTo>
                      <a:pt x="5214" y="4133"/>
                      <a:pt x="5790" y="3614"/>
                      <a:pt x="5761" y="3038"/>
                    </a:cubicBezTo>
                    <a:cubicBezTo>
                      <a:pt x="5761" y="2433"/>
                      <a:pt x="5099" y="2001"/>
                      <a:pt x="4263" y="2001"/>
                    </a:cubicBezTo>
                    <a:cubicBezTo>
                      <a:pt x="4609" y="1166"/>
                      <a:pt x="4378" y="302"/>
                      <a:pt x="3802" y="71"/>
                    </a:cubicBezTo>
                    <a:cubicBezTo>
                      <a:pt x="3694" y="23"/>
                      <a:pt x="3581" y="0"/>
                      <a:pt x="34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42"/>
              <p:cNvSpPr/>
              <p:nvPr/>
            </p:nvSpPr>
            <p:spPr>
              <a:xfrm>
                <a:off x="8287689" y="3010395"/>
                <a:ext cx="75547" cy="58420"/>
              </a:xfrm>
              <a:custGeom>
                <a:avLst/>
                <a:gdLst/>
                <a:ahLst/>
                <a:cxnLst/>
                <a:rect l="l" t="t" r="r" b="b"/>
                <a:pathLst>
                  <a:path w="2421" h="1872" extrusionOk="0">
                    <a:moveTo>
                      <a:pt x="1393" y="0"/>
                    </a:moveTo>
                    <a:cubicBezTo>
                      <a:pt x="1212" y="0"/>
                      <a:pt x="1021" y="42"/>
                      <a:pt x="836" y="129"/>
                    </a:cubicBezTo>
                    <a:cubicBezTo>
                      <a:pt x="289" y="418"/>
                      <a:pt x="1" y="994"/>
                      <a:pt x="231" y="1426"/>
                    </a:cubicBezTo>
                    <a:cubicBezTo>
                      <a:pt x="365" y="1712"/>
                      <a:pt x="675" y="1872"/>
                      <a:pt x="1029" y="1872"/>
                    </a:cubicBezTo>
                    <a:cubicBezTo>
                      <a:pt x="1209" y="1872"/>
                      <a:pt x="1400" y="1830"/>
                      <a:pt x="1585" y="1743"/>
                    </a:cubicBezTo>
                    <a:cubicBezTo>
                      <a:pt x="2132" y="1483"/>
                      <a:pt x="2420" y="907"/>
                      <a:pt x="2190" y="446"/>
                    </a:cubicBezTo>
                    <a:cubicBezTo>
                      <a:pt x="2057" y="160"/>
                      <a:pt x="1746" y="0"/>
                      <a:pt x="13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42"/>
              <p:cNvSpPr/>
              <p:nvPr/>
            </p:nvSpPr>
            <p:spPr>
              <a:xfrm>
                <a:off x="8205901" y="2931534"/>
                <a:ext cx="234630" cy="217766"/>
              </a:xfrm>
              <a:custGeom>
                <a:avLst/>
                <a:gdLst/>
                <a:ahLst/>
                <a:cxnLst/>
                <a:rect l="l" t="t" r="r" b="b"/>
                <a:pathLst>
                  <a:path w="7519" h="6978" extrusionOk="0">
                    <a:moveTo>
                      <a:pt x="5075" y="397"/>
                    </a:moveTo>
                    <a:cubicBezTo>
                      <a:pt x="5157" y="397"/>
                      <a:pt x="5243" y="410"/>
                      <a:pt x="5330" y="439"/>
                    </a:cubicBezTo>
                    <a:cubicBezTo>
                      <a:pt x="5790" y="640"/>
                      <a:pt x="5963" y="1389"/>
                      <a:pt x="5675" y="2109"/>
                    </a:cubicBezTo>
                    <a:cubicBezTo>
                      <a:pt x="5646" y="2167"/>
                      <a:pt x="5646" y="2224"/>
                      <a:pt x="5675" y="2282"/>
                    </a:cubicBezTo>
                    <a:cubicBezTo>
                      <a:pt x="5675" y="2368"/>
                      <a:pt x="5762" y="2397"/>
                      <a:pt x="5819" y="2397"/>
                    </a:cubicBezTo>
                    <a:cubicBezTo>
                      <a:pt x="6510" y="2426"/>
                      <a:pt x="7058" y="2829"/>
                      <a:pt x="7087" y="3290"/>
                    </a:cubicBezTo>
                    <a:cubicBezTo>
                      <a:pt x="7115" y="3751"/>
                      <a:pt x="6626" y="4183"/>
                      <a:pt x="5934" y="4298"/>
                    </a:cubicBezTo>
                    <a:cubicBezTo>
                      <a:pt x="5848" y="4298"/>
                      <a:pt x="5819" y="4356"/>
                      <a:pt x="5790" y="4414"/>
                    </a:cubicBezTo>
                    <a:cubicBezTo>
                      <a:pt x="5762" y="4442"/>
                      <a:pt x="5762" y="4529"/>
                      <a:pt x="5790" y="4586"/>
                    </a:cubicBezTo>
                    <a:cubicBezTo>
                      <a:pt x="6107" y="5220"/>
                      <a:pt x="6078" y="5940"/>
                      <a:pt x="5675" y="6171"/>
                    </a:cubicBezTo>
                    <a:cubicBezTo>
                      <a:pt x="5560" y="6247"/>
                      <a:pt x="5427" y="6283"/>
                      <a:pt x="5285" y="6283"/>
                    </a:cubicBezTo>
                    <a:cubicBezTo>
                      <a:pt x="4894" y="6283"/>
                      <a:pt x="4437" y="6010"/>
                      <a:pt x="4120" y="5566"/>
                    </a:cubicBezTo>
                    <a:cubicBezTo>
                      <a:pt x="4091" y="5537"/>
                      <a:pt x="4033" y="5508"/>
                      <a:pt x="3947" y="5508"/>
                    </a:cubicBezTo>
                    <a:cubicBezTo>
                      <a:pt x="3889" y="5508"/>
                      <a:pt x="3803" y="5537"/>
                      <a:pt x="3774" y="5595"/>
                    </a:cubicBezTo>
                    <a:cubicBezTo>
                      <a:pt x="3745" y="5681"/>
                      <a:pt x="3688" y="5710"/>
                      <a:pt x="3659" y="5796"/>
                    </a:cubicBezTo>
                    <a:cubicBezTo>
                      <a:pt x="3358" y="6269"/>
                      <a:pt x="2880" y="6566"/>
                      <a:pt x="2478" y="6566"/>
                    </a:cubicBezTo>
                    <a:cubicBezTo>
                      <a:pt x="2341" y="6566"/>
                      <a:pt x="2213" y="6532"/>
                      <a:pt x="2103" y="6459"/>
                    </a:cubicBezTo>
                    <a:cubicBezTo>
                      <a:pt x="1873" y="6286"/>
                      <a:pt x="1729" y="5940"/>
                      <a:pt x="1787" y="5508"/>
                    </a:cubicBezTo>
                    <a:cubicBezTo>
                      <a:pt x="1815" y="5278"/>
                      <a:pt x="1902" y="5018"/>
                      <a:pt x="2046" y="4817"/>
                    </a:cubicBezTo>
                    <a:cubicBezTo>
                      <a:pt x="2075" y="4730"/>
                      <a:pt x="2075" y="4673"/>
                      <a:pt x="2046" y="4586"/>
                    </a:cubicBezTo>
                    <a:cubicBezTo>
                      <a:pt x="2017" y="4529"/>
                      <a:pt x="1931" y="4500"/>
                      <a:pt x="1873" y="4500"/>
                    </a:cubicBezTo>
                    <a:lnTo>
                      <a:pt x="1758" y="4500"/>
                    </a:lnTo>
                    <a:cubicBezTo>
                      <a:pt x="1009" y="4442"/>
                      <a:pt x="375" y="3981"/>
                      <a:pt x="433" y="3434"/>
                    </a:cubicBezTo>
                    <a:cubicBezTo>
                      <a:pt x="462" y="2973"/>
                      <a:pt x="951" y="2628"/>
                      <a:pt x="1614" y="2570"/>
                    </a:cubicBezTo>
                    <a:cubicBezTo>
                      <a:pt x="1671" y="2570"/>
                      <a:pt x="1758" y="2541"/>
                      <a:pt x="1787" y="2484"/>
                    </a:cubicBezTo>
                    <a:cubicBezTo>
                      <a:pt x="1844" y="2426"/>
                      <a:pt x="1844" y="2368"/>
                      <a:pt x="1787" y="2282"/>
                    </a:cubicBezTo>
                    <a:cubicBezTo>
                      <a:pt x="1470" y="1677"/>
                      <a:pt x="1499" y="957"/>
                      <a:pt x="1902" y="698"/>
                    </a:cubicBezTo>
                    <a:cubicBezTo>
                      <a:pt x="2017" y="640"/>
                      <a:pt x="2161" y="611"/>
                      <a:pt x="2305" y="611"/>
                    </a:cubicBezTo>
                    <a:cubicBezTo>
                      <a:pt x="2363" y="611"/>
                      <a:pt x="2449" y="611"/>
                      <a:pt x="2507" y="554"/>
                    </a:cubicBezTo>
                    <a:cubicBezTo>
                      <a:pt x="2910" y="669"/>
                      <a:pt x="3256" y="928"/>
                      <a:pt x="3515" y="1303"/>
                    </a:cubicBezTo>
                    <a:lnTo>
                      <a:pt x="3544" y="1389"/>
                    </a:lnTo>
                    <a:cubicBezTo>
                      <a:pt x="3601" y="1447"/>
                      <a:pt x="3659" y="1504"/>
                      <a:pt x="3745" y="1504"/>
                    </a:cubicBezTo>
                    <a:cubicBezTo>
                      <a:pt x="3803" y="1504"/>
                      <a:pt x="3889" y="1447"/>
                      <a:pt x="3918" y="1389"/>
                    </a:cubicBezTo>
                    <a:cubicBezTo>
                      <a:pt x="4091" y="986"/>
                      <a:pt x="4350" y="698"/>
                      <a:pt x="4667" y="525"/>
                    </a:cubicBezTo>
                    <a:cubicBezTo>
                      <a:pt x="4763" y="448"/>
                      <a:pt x="4910" y="397"/>
                      <a:pt x="5075" y="397"/>
                    </a:cubicBezTo>
                    <a:close/>
                    <a:moveTo>
                      <a:pt x="4999" y="1"/>
                    </a:moveTo>
                    <a:cubicBezTo>
                      <a:pt x="4806" y="1"/>
                      <a:pt x="4616" y="52"/>
                      <a:pt x="4437" y="151"/>
                    </a:cubicBezTo>
                    <a:cubicBezTo>
                      <a:pt x="4149" y="295"/>
                      <a:pt x="3889" y="583"/>
                      <a:pt x="3659" y="928"/>
                    </a:cubicBezTo>
                    <a:cubicBezTo>
                      <a:pt x="3371" y="525"/>
                      <a:pt x="2996" y="266"/>
                      <a:pt x="2593" y="208"/>
                    </a:cubicBezTo>
                    <a:cubicBezTo>
                      <a:pt x="2464" y="178"/>
                      <a:pt x="2345" y="162"/>
                      <a:pt x="2235" y="162"/>
                    </a:cubicBezTo>
                    <a:cubicBezTo>
                      <a:pt x="2027" y="162"/>
                      <a:pt x="1851" y="220"/>
                      <a:pt x="1700" y="352"/>
                    </a:cubicBezTo>
                    <a:cubicBezTo>
                      <a:pt x="1153" y="669"/>
                      <a:pt x="1038" y="1418"/>
                      <a:pt x="1326" y="2167"/>
                    </a:cubicBezTo>
                    <a:cubicBezTo>
                      <a:pt x="634" y="2311"/>
                      <a:pt x="116" y="2801"/>
                      <a:pt x="58" y="3377"/>
                    </a:cubicBezTo>
                    <a:cubicBezTo>
                      <a:pt x="1" y="4097"/>
                      <a:pt x="692" y="4702"/>
                      <a:pt x="1585" y="4846"/>
                    </a:cubicBezTo>
                    <a:cubicBezTo>
                      <a:pt x="1499" y="5018"/>
                      <a:pt x="1470" y="5249"/>
                      <a:pt x="1441" y="5422"/>
                    </a:cubicBezTo>
                    <a:cubicBezTo>
                      <a:pt x="1355" y="6027"/>
                      <a:pt x="1585" y="6545"/>
                      <a:pt x="1988" y="6804"/>
                    </a:cubicBezTo>
                    <a:cubicBezTo>
                      <a:pt x="2161" y="6948"/>
                      <a:pt x="2334" y="6977"/>
                      <a:pt x="2564" y="6977"/>
                    </a:cubicBezTo>
                    <a:cubicBezTo>
                      <a:pt x="3054" y="6977"/>
                      <a:pt x="3659" y="6660"/>
                      <a:pt x="4005" y="6084"/>
                    </a:cubicBezTo>
                    <a:cubicBezTo>
                      <a:pt x="4390" y="6489"/>
                      <a:pt x="4867" y="6714"/>
                      <a:pt x="5304" y="6714"/>
                    </a:cubicBezTo>
                    <a:cubicBezTo>
                      <a:pt x="5519" y="6714"/>
                      <a:pt x="5725" y="6659"/>
                      <a:pt x="5906" y="6545"/>
                    </a:cubicBezTo>
                    <a:cubicBezTo>
                      <a:pt x="6453" y="6228"/>
                      <a:pt x="6597" y="5422"/>
                      <a:pt x="6251" y="4673"/>
                    </a:cubicBezTo>
                    <a:cubicBezTo>
                      <a:pt x="7029" y="4442"/>
                      <a:pt x="7519" y="3924"/>
                      <a:pt x="7490" y="3290"/>
                    </a:cubicBezTo>
                    <a:cubicBezTo>
                      <a:pt x="7490" y="2656"/>
                      <a:pt x="6914" y="2138"/>
                      <a:pt x="6107" y="2052"/>
                    </a:cubicBezTo>
                    <a:cubicBezTo>
                      <a:pt x="6338" y="1187"/>
                      <a:pt x="6078" y="352"/>
                      <a:pt x="5445" y="93"/>
                    </a:cubicBezTo>
                    <a:cubicBezTo>
                      <a:pt x="5295" y="31"/>
                      <a:pt x="5146" y="1"/>
                      <a:pt x="49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30" name="Google Shape;530;p42"/>
          <p:cNvSpPr/>
          <p:nvPr/>
        </p:nvSpPr>
        <p:spPr>
          <a:xfrm>
            <a:off x="6708615" y="644221"/>
            <a:ext cx="233401" cy="217881"/>
          </a:xfrm>
          <a:custGeom>
            <a:avLst/>
            <a:gdLst/>
            <a:ahLst/>
            <a:cxnLst/>
            <a:rect l="l" t="t" r="r" b="b"/>
            <a:pathLst>
              <a:path w="6482" h="6051" extrusionOk="0">
                <a:moveTo>
                  <a:pt x="3208" y="1"/>
                </a:moveTo>
                <a:cubicBezTo>
                  <a:pt x="3089" y="1"/>
                  <a:pt x="2969" y="66"/>
                  <a:pt x="2909" y="184"/>
                </a:cubicBezTo>
                <a:lnTo>
                  <a:pt x="2218" y="1653"/>
                </a:lnTo>
                <a:cubicBezTo>
                  <a:pt x="2189" y="1769"/>
                  <a:pt x="2074" y="1798"/>
                  <a:pt x="1988" y="1826"/>
                </a:cubicBezTo>
                <a:lnTo>
                  <a:pt x="346" y="2114"/>
                </a:lnTo>
                <a:cubicBezTo>
                  <a:pt x="115" y="2172"/>
                  <a:pt x="0" y="2489"/>
                  <a:pt x="173" y="2662"/>
                </a:cubicBezTo>
                <a:lnTo>
                  <a:pt x="1354" y="3785"/>
                </a:lnTo>
                <a:cubicBezTo>
                  <a:pt x="1440" y="3843"/>
                  <a:pt x="1469" y="3958"/>
                  <a:pt x="1469" y="4073"/>
                </a:cubicBezTo>
                <a:lnTo>
                  <a:pt x="1210" y="5686"/>
                </a:lnTo>
                <a:cubicBezTo>
                  <a:pt x="1188" y="5886"/>
                  <a:pt x="1353" y="6051"/>
                  <a:pt x="1536" y="6051"/>
                </a:cubicBezTo>
                <a:cubicBezTo>
                  <a:pt x="1590" y="6051"/>
                  <a:pt x="1647" y="6036"/>
                  <a:pt x="1700" y="6003"/>
                </a:cubicBezTo>
                <a:lnTo>
                  <a:pt x="3140" y="5225"/>
                </a:lnTo>
                <a:cubicBezTo>
                  <a:pt x="3183" y="5211"/>
                  <a:pt x="3233" y="5204"/>
                  <a:pt x="3284" y="5204"/>
                </a:cubicBezTo>
                <a:cubicBezTo>
                  <a:pt x="3334" y="5204"/>
                  <a:pt x="3385" y="5211"/>
                  <a:pt x="3428" y="5225"/>
                </a:cubicBezTo>
                <a:lnTo>
                  <a:pt x="4897" y="5945"/>
                </a:lnTo>
                <a:cubicBezTo>
                  <a:pt x="4948" y="5968"/>
                  <a:pt x="4997" y="5978"/>
                  <a:pt x="5044" y="5978"/>
                </a:cubicBezTo>
                <a:cubicBezTo>
                  <a:pt x="5236" y="5978"/>
                  <a:pt x="5381" y="5803"/>
                  <a:pt x="5358" y="5571"/>
                </a:cubicBezTo>
                <a:lnTo>
                  <a:pt x="5041" y="3958"/>
                </a:lnTo>
                <a:cubicBezTo>
                  <a:pt x="5012" y="3843"/>
                  <a:pt x="5041" y="3756"/>
                  <a:pt x="5099" y="3670"/>
                </a:cubicBezTo>
                <a:lnTo>
                  <a:pt x="6251" y="2489"/>
                </a:lnTo>
                <a:cubicBezTo>
                  <a:pt x="6481" y="2374"/>
                  <a:pt x="6366" y="2057"/>
                  <a:pt x="6107" y="2028"/>
                </a:cubicBezTo>
                <a:lnTo>
                  <a:pt x="4494" y="1798"/>
                </a:lnTo>
                <a:cubicBezTo>
                  <a:pt x="4378" y="1798"/>
                  <a:pt x="4321" y="1740"/>
                  <a:pt x="4234" y="1625"/>
                </a:cubicBezTo>
                <a:lnTo>
                  <a:pt x="3485" y="184"/>
                </a:lnTo>
                <a:cubicBezTo>
                  <a:pt x="3430" y="59"/>
                  <a:pt x="3319" y="1"/>
                  <a:pt x="32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42"/>
          <p:cNvSpPr/>
          <p:nvPr/>
        </p:nvSpPr>
        <p:spPr>
          <a:xfrm>
            <a:off x="809778" y="2709804"/>
            <a:ext cx="164407" cy="183592"/>
          </a:xfrm>
          <a:custGeom>
            <a:avLst/>
            <a:gdLst/>
            <a:ahLst/>
            <a:cxnLst/>
            <a:rect l="l" t="t" r="r" b="b"/>
            <a:pathLst>
              <a:path w="4696" h="5244" extrusionOk="0">
                <a:moveTo>
                  <a:pt x="2305" y="1"/>
                </a:moveTo>
                <a:cubicBezTo>
                  <a:pt x="2219" y="1"/>
                  <a:pt x="2103" y="58"/>
                  <a:pt x="2075" y="174"/>
                </a:cubicBezTo>
                <a:cubicBezTo>
                  <a:pt x="1844" y="692"/>
                  <a:pt x="1700" y="1268"/>
                  <a:pt x="1671" y="1988"/>
                </a:cubicBezTo>
                <a:cubicBezTo>
                  <a:pt x="1239" y="2017"/>
                  <a:pt x="663" y="2132"/>
                  <a:pt x="145" y="2363"/>
                </a:cubicBezTo>
                <a:cubicBezTo>
                  <a:pt x="58" y="2420"/>
                  <a:pt x="1" y="2507"/>
                  <a:pt x="1" y="2622"/>
                </a:cubicBezTo>
                <a:cubicBezTo>
                  <a:pt x="1" y="2737"/>
                  <a:pt x="87" y="2852"/>
                  <a:pt x="145" y="2881"/>
                </a:cubicBezTo>
                <a:cubicBezTo>
                  <a:pt x="548" y="3083"/>
                  <a:pt x="1095" y="3198"/>
                  <a:pt x="1671" y="3284"/>
                </a:cubicBezTo>
                <a:cubicBezTo>
                  <a:pt x="1700" y="3774"/>
                  <a:pt x="1902" y="5070"/>
                  <a:pt x="2219" y="5214"/>
                </a:cubicBezTo>
                <a:cubicBezTo>
                  <a:pt x="2247" y="5214"/>
                  <a:pt x="2276" y="5243"/>
                  <a:pt x="2305" y="5243"/>
                </a:cubicBezTo>
                <a:cubicBezTo>
                  <a:pt x="2363" y="5243"/>
                  <a:pt x="2391" y="5243"/>
                  <a:pt x="2420" y="5214"/>
                </a:cubicBezTo>
                <a:cubicBezTo>
                  <a:pt x="2507" y="5185"/>
                  <a:pt x="2564" y="5157"/>
                  <a:pt x="2564" y="5070"/>
                </a:cubicBezTo>
                <a:cubicBezTo>
                  <a:pt x="2795" y="4609"/>
                  <a:pt x="2939" y="4004"/>
                  <a:pt x="2968" y="3284"/>
                </a:cubicBezTo>
                <a:cubicBezTo>
                  <a:pt x="3400" y="3227"/>
                  <a:pt x="3976" y="3140"/>
                  <a:pt x="4465" y="2881"/>
                </a:cubicBezTo>
                <a:cubicBezTo>
                  <a:pt x="4523" y="2852"/>
                  <a:pt x="4581" y="2795"/>
                  <a:pt x="4581" y="2766"/>
                </a:cubicBezTo>
                <a:cubicBezTo>
                  <a:pt x="4696" y="2622"/>
                  <a:pt x="4609" y="2449"/>
                  <a:pt x="4465" y="2363"/>
                </a:cubicBezTo>
                <a:cubicBezTo>
                  <a:pt x="3976" y="2132"/>
                  <a:pt x="3400" y="2017"/>
                  <a:pt x="2968" y="1988"/>
                </a:cubicBezTo>
                <a:cubicBezTo>
                  <a:pt x="2881" y="1268"/>
                  <a:pt x="2795" y="634"/>
                  <a:pt x="2564" y="174"/>
                </a:cubicBezTo>
                <a:cubicBezTo>
                  <a:pt x="2536" y="58"/>
                  <a:pt x="2420" y="1"/>
                  <a:pt x="23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42"/>
          <p:cNvSpPr/>
          <p:nvPr/>
        </p:nvSpPr>
        <p:spPr>
          <a:xfrm>
            <a:off x="1803096" y="3313797"/>
            <a:ext cx="136154" cy="154324"/>
          </a:xfrm>
          <a:custGeom>
            <a:avLst/>
            <a:gdLst/>
            <a:ahLst/>
            <a:cxnLst/>
            <a:rect l="l" t="t" r="r" b="b"/>
            <a:pathLst>
              <a:path w="3889" h="4408" extrusionOk="0">
                <a:moveTo>
                  <a:pt x="1901" y="1"/>
                </a:moveTo>
                <a:cubicBezTo>
                  <a:pt x="1786" y="1"/>
                  <a:pt x="1729" y="58"/>
                  <a:pt x="1700" y="145"/>
                </a:cubicBezTo>
                <a:cubicBezTo>
                  <a:pt x="1498" y="519"/>
                  <a:pt x="1412" y="1038"/>
                  <a:pt x="1354" y="1614"/>
                </a:cubicBezTo>
                <a:cubicBezTo>
                  <a:pt x="1009" y="1643"/>
                  <a:pt x="548" y="1758"/>
                  <a:pt x="144" y="1931"/>
                </a:cubicBezTo>
                <a:cubicBezTo>
                  <a:pt x="58" y="1960"/>
                  <a:pt x="0" y="2075"/>
                  <a:pt x="0" y="2190"/>
                </a:cubicBezTo>
                <a:cubicBezTo>
                  <a:pt x="0" y="2305"/>
                  <a:pt x="58" y="2363"/>
                  <a:pt x="144" y="2420"/>
                </a:cubicBezTo>
                <a:cubicBezTo>
                  <a:pt x="461" y="2622"/>
                  <a:pt x="893" y="2737"/>
                  <a:pt x="1354" y="2766"/>
                </a:cubicBezTo>
                <a:cubicBezTo>
                  <a:pt x="1412" y="3141"/>
                  <a:pt x="1556" y="4235"/>
                  <a:pt x="1844" y="4379"/>
                </a:cubicBezTo>
                <a:cubicBezTo>
                  <a:pt x="1873" y="4379"/>
                  <a:pt x="1901" y="4408"/>
                  <a:pt x="1930" y="4408"/>
                </a:cubicBezTo>
                <a:cubicBezTo>
                  <a:pt x="2045" y="4408"/>
                  <a:pt x="2132" y="4350"/>
                  <a:pt x="2190" y="4264"/>
                </a:cubicBezTo>
                <a:cubicBezTo>
                  <a:pt x="2362" y="3861"/>
                  <a:pt x="2478" y="3371"/>
                  <a:pt x="2506" y="2795"/>
                </a:cubicBezTo>
                <a:cubicBezTo>
                  <a:pt x="2881" y="2766"/>
                  <a:pt x="3342" y="2651"/>
                  <a:pt x="3745" y="2478"/>
                </a:cubicBezTo>
                <a:lnTo>
                  <a:pt x="3860" y="2363"/>
                </a:lnTo>
                <a:cubicBezTo>
                  <a:pt x="3889" y="2161"/>
                  <a:pt x="3803" y="2017"/>
                  <a:pt x="3716" y="1931"/>
                </a:cubicBezTo>
                <a:cubicBezTo>
                  <a:pt x="3313" y="1700"/>
                  <a:pt x="2794" y="1643"/>
                  <a:pt x="2449" y="1614"/>
                </a:cubicBezTo>
                <a:cubicBezTo>
                  <a:pt x="2420" y="1038"/>
                  <a:pt x="2276" y="519"/>
                  <a:pt x="2132" y="145"/>
                </a:cubicBezTo>
                <a:cubicBezTo>
                  <a:pt x="2074" y="30"/>
                  <a:pt x="1988" y="1"/>
                  <a:pt x="19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3" name="Google Shape;533;p42"/>
          <p:cNvGrpSpPr/>
          <p:nvPr/>
        </p:nvGrpSpPr>
        <p:grpSpPr>
          <a:xfrm>
            <a:off x="7747228" y="1805536"/>
            <a:ext cx="727707" cy="279670"/>
            <a:chOff x="5268913" y="3520150"/>
            <a:chExt cx="312750" cy="131325"/>
          </a:xfrm>
        </p:grpSpPr>
        <p:sp>
          <p:nvSpPr>
            <p:cNvPr id="534" name="Google Shape;534;p42"/>
            <p:cNvSpPr/>
            <p:nvPr/>
          </p:nvSpPr>
          <p:spPr>
            <a:xfrm>
              <a:off x="5276113" y="3525775"/>
              <a:ext cx="305200" cy="121400"/>
            </a:xfrm>
            <a:custGeom>
              <a:avLst/>
              <a:gdLst/>
              <a:ahLst/>
              <a:cxnLst/>
              <a:rect l="l" t="t" r="r" b="b"/>
              <a:pathLst>
                <a:path w="12208" h="4856" extrusionOk="0">
                  <a:moveTo>
                    <a:pt x="4928" y="0"/>
                  </a:moveTo>
                  <a:cubicBezTo>
                    <a:pt x="2744" y="0"/>
                    <a:pt x="2392" y="2868"/>
                    <a:pt x="2392" y="2868"/>
                  </a:cubicBezTo>
                  <a:cubicBezTo>
                    <a:pt x="2392" y="2868"/>
                    <a:pt x="2177" y="2831"/>
                    <a:pt x="1878" y="2831"/>
                  </a:cubicBezTo>
                  <a:cubicBezTo>
                    <a:pt x="1380" y="2831"/>
                    <a:pt x="649" y="2932"/>
                    <a:pt x="289" y="3472"/>
                  </a:cubicBezTo>
                  <a:cubicBezTo>
                    <a:pt x="1" y="3933"/>
                    <a:pt x="1" y="4279"/>
                    <a:pt x="145" y="4452"/>
                  </a:cubicBezTo>
                  <a:cubicBezTo>
                    <a:pt x="404" y="4855"/>
                    <a:pt x="1211" y="4855"/>
                    <a:pt x="1239" y="4855"/>
                  </a:cubicBezTo>
                  <a:lnTo>
                    <a:pt x="10658" y="4855"/>
                  </a:lnTo>
                  <a:cubicBezTo>
                    <a:pt x="12208" y="4540"/>
                    <a:pt x="11531" y="3291"/>
                    <a:pt x="10504" y="3291"/>
                  </a:cubicBezTo>
                  <a:cubicBezTo>
                    <a:pt x="10405" y="3291"/>
                    <a:pt x="10302" y="3303"/>
                    <a:pt x="10197" y="3328"/>
                  </a:cubicBezTo>
                  <a:cubicBezTo>
                    <a:pt x="10025" y="3357"/>
                    <a:pt x="9305" y="3559"/>
                    <a:pt x="9218" y="3761"/>
                  </a:cubicBezTo>
                  <a:cubicBezTo>
                    <a:pt x="9218" y="3761"/>
                    <a:pt x="9794" y="1773"/>
                    <a:pt x="8786" y="1399"/>
                  </a:cubicBezTo>
                  <a:cubicBezTo>
                    <a:pt x="8674" y="1354"/>
                    <a:pt x="8560" y="1334"/>
                    <a:pt x="8445" y="1334"/>
                  </a:cubicBezTo>
                  <a:cubicBezTo>
                    <a:pt x="7530" y="1334"/>
                    <a:pt x="6597" y="2608"/>
                    <a:pt x="6597" y="2608"/>
                  </a:cubicBezTo>
                  <a:cubicBezTo>
                    <a:pt x="6712" y="1571"/>
                    <a:pt x="6511" y="967"/>
                    <a:pt x="6280" y="592"/>
                  </a:cubicBezTo>
                  <a:cubicBezTo>
                    <a:pt x="5906" y="45"/>
                    <a:pt x="5416" y="45"/>
                    <a:pt x="5416" y="45"/>
                  </a:cubicBezTo>
                  <a:cubicBezTo>
                    <a:pt x="5244" y="15"/>
                    <a:pt x="5082" y="0"/>
                    <a:pt x="49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42"/>
            <p:cNvSpPr/>
            <p:nvPr/>
          </p:nvSpPr>
          <p:spPr>
            <a:xfrm>
              <a:off x="5279713" y="3539850"/>
              <a:ext cx="301950" cy="107325"/>
            </a:xfrm>
            <a:custGeom>
              <a:avLst/>
              <a:gdLst/>
              <a:ahLst/>
              <a:cxnLst/>
              <a:rect l="l" t="t" r="r" b="b"/>
              <a:pathLst>
                <a:path w="12078" h="4293" extrusionOk="0">
                  <a:moveTo>
                    <a:pt x="6136" y="0"/>
                  </a:moveTo>
                  <a:cubicBezTo>
                    <a:pt x="5675" y="720"/>
                    <a:pt x="5099" y="1354"/>
                    <a:pt x="4437" y="1901"/>
                  </a:cubicBezTo>
                  <a:cubicBezTo>
                    <a:pt x="3169" y="2938"/>
                    <a:pt x="1643" y="3572"/>
                    <a:pt x="1" y="3889"/>
                  </a:cubicBezTo>
                  <a:cubicBezTo>
                    <a:pt x="260" y="4292"/>
                    <a:pt x="1067" y="4292"/>
                    <a:pt x="1095" y="4292"/>
                  </a:cubicBezTo>
                  <a:lnTo>
                    <a:pt x="10514" y="4292"/>
                  </a:lnTo>
                  <a:cubicBezTo>
                    <a:pt x="12077" y="3974"/>
                    <a:pt x="11374" y="2706"/>
                    <a:pt x="10333" y="2706"/>
                  </a:cubicBezTo>
                  <a:cubicBezTo>
                    <a:pt x="10242" y="2706"/>
                    <a:pt x="10148" y="2716"/>
                    <a:pt x="10053" y="2737"/>
                  </a:cubicBezTo>
                  <a:cubicBezTo>
                    <a:pt x="9881" y="2765"/>
                    <a:pt x="9161" y="2938"/>
                    <a:pt x="9074" y="3169"/>
                  </a:cubicBezTo>
                  <a:cubicBezTo>
                    <a:pt x="9074" y="3169"/>
                    <a:pt x="9650" y="1181"/>
                    <a:pt x="8642" y="778"/>
                  </a:cubicBezTo>
                  <a:cubicBezTo>
                    <a:pt x="8537" y="739"/>
                    <a:pt x="8431" y="722"/>
                    <a:pt x="8323" y="722"/>
                  </a:cubicBezTo>
                  <a:cubicBezTo>
                    <a:pt x="7401" y="722"/>
                    <a:pt x="6453" y="2017"/>
                    <a:pt x="6453" y="2017"/>
                  </a:cubicBezTo>
                  <a:cubicBezTo>
                    <a:pt x="6568" y="980"/>
                    <a:pt x="6395" y="346"/>
                    <a:pt x="61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42"/>
            <p:cNvSpPr/>
            <p:nvPr/>
          </p:nvSpPr>
          <p:spPr>
            <a:xfrm>
              <a:off x="5268913" y="3520150"/>
              <a:ext cx="302475" cy="131325"/>
            </a:xfrm>
            <a:custGeom>
              <a:avLst/>
              <a:gdLst/>
              <a:ahLst/>
              <a:cxnLst/>
              <a:rect l="l" t="t" r="r" b="b"/>
              <a:pathLst>
                <a:path w="12099" h="5253" extrusionOk="0">
                  <a:moveTo>
                    <a:pt x="5123" y="514"/>
                  </a:moveTo>
                  <a:cubicBezTo>
                    <a:pt x="5272" y="514"/>
                    <a:pt x="5428" y="529"/>
                    <a:pt x="5589" y="558"/>
                  </a:cubicBezTo>
                  <a:lnTo>
                    <a:pt x="5618" y="558"/>
                  </a:lnTo>
                  <a:cubicBezTo>
                    <a:pt x="5618" y="558"/>
                    <a:pt x="6021" y="558"/>
                    <a:pt x="6309" y="990"/>
                  </a:cubicBezTo>
                  <a:cubicBezTo>
                    <a:pt x="6597" y="1393"/>
                    <a:pt x="6683" y="2027"/>
                    <a:pt x="6597" y="2862"/>
                  </a:cubicBezTo>
                  <a:cubicBezTo>
                    <a:pt x="6597" y="2977"/>
                    <a:pt x="6683" y="3035"/>
                    <a:pt x="6741" y="3093"/>
                  </a:cubicBezTo>
                  <a:cubicBezTo>
                    <a:pt x="6770" y="3100"/>
                    <a:pt x="6795" y="3103"/>
                    <a:pt x="6818" y="3103"/>
                  </a:cubicBezTo>
                  <a:cubicBezTo>
                    <a:pt x="6887" y="3103"/>
                    <a:pt x="6935" y="3071"/>
                    <a:pt x="7000" y="3006"/>
                  </a:cubicBezTo>
                  <a:cubicBezTo>
                    <a:pt x="7280" y="2675"/>
                    <a:pt x="8054" y="1805"/>
                    <a:pt x="8728" y="1805"/>
                  </a:cubicBezTo>
                  <a:cubicBezTo>
                    <a:pt x="8817" y="1805"/>
                    <a:pt x="8904" y="1820"/>
                    <a:pt x="8988" y="1854"/>
                  </a:cubicBezTo>
                  <a:cubicBezTo>
                    <a:pt x="9737" y="2142"/>
                    <a:pt x="9362" y="3755"/>
                    <a:pt x="9305" y="3986"/>
                  </a:cubicBezTo>
                  <a:cubicBezTo>
                    <a:pt x="9276" y="4101"/>
                    <a:pt x="9333" y="4187"/>
                    <a:pt x="9449" y="4245"/>
                  </a:cubicBezTo>
                  <a:cubicBezTo>
                    <a:pt x="9564" y="4245"/>
                    <a:pt x="9650" y="4216"/>
                    <a:pt x="9708" y="4101"/>
                  </a:cubicBezTo>
                  <a:cubicBezTo>
                    <a:pt x="9765" y="3986"/>
                    <a:pt x="10226" y="3813"/>
                    <a:pt x="10485" y="3784"/>
                  </a:cubicBezTo>
                  <a:cubicBezTo>
                    <a:pt x="10587" y="3759"/>
                    <a:pt x="10683" y="3747"/>
                    <a:pt x="10775" y="3747"/>
                  </a:cubicBezTo>
                  <a:cubicBezTo>
                    <a:pt x="11101" y="3747"/>
                    <a:pt x="11359" y="3892"/>
                    <a:pt x="11494" y="4072"/>
                  </a:cubicBezTo>
                  <a:cubicBezTo>
                    <a:pt x="11609" y="4216"/>
                    <a:pt x="11638" y="4360"/>
                    <a:pt x="11609" y="4504"/>
                  </a:cubicBezTo>
                  <a:cubicBezTo>
                    <a:pt x="11522" y="4677"/>
                    <a:pt x="11292" y="4821"/>
                    <a:pt x="10889" y="4878"/>
                  </a:cubicBezTo>
                  <a:lnTo>
                    <a:pt x="1499" y="4878"/>
                  </a:lnTo>
                  <a:cubicBezTo>
                    <a:pt x="1297" y="4878"/>
                    <a:pt x="779" y="4821"/>
                    <a:pt x="577" y="4562"/>
                  </a:cubicBezTo>
                  <a:cubicBezTo>
                    <a:pt x="433" y="4360"/>
                    <a:pt x="577" y="4014"/>
                    <a:pt x="721" y="3813"/>
                  </a:cubicBezTo>
                  <a:cubicBezTo>
                    <a:pt x="1067" y="3294"/>
                    <a:pt x="1700" y="3237"/>
                    <a:pt x="2132" y="3237"/>
                  </a:cubicBezTo>
                  <a:cubicBezTo>
                    <a:pt x="2420" y="3237"/>
                    <a:pt x="2593" y="3265"/>
                    <a:pt x="2564" y="3381"/>
                  </a:cubicBezTo>
                  <a:cubicBezTo>
                    <a:pt x="2593" y="3381"/>
                    <a:pt x="2680" y="3381"/>
                    <a:pt x="2708" y="3323"/>
                  </a:cubicBezTo>
                  <a:cubicBezTo>
                    <a:pt x="2737" y="3294"/>
                    <a:pt x="2795" y="3265"/>
                    <a:pt x="2795" y="3179"/>
                  </a:cubicBezTo>
                  <a:cubicBezTo>
                    <a:pt x="2795" y="3179"/>
                    <a:pt x="2996" y="1595"/>
                    <a:pt x="3976" y="875"/>
                  </a:cubicBezTo>
                  <a:cubicBezTo>
                    <a:pt x="4298" y="638"/>
                    <a:pt x="4684" y="514"/>
                    <a:pt x="5123" y="514"/>
                  </a:cubicBezTo>
                  <a:close/>
                  <a:moveTo>
                    <a:pt x="5233" y="1"/>
                  </a:moveTo>
                  <a:cubicBezTo>
                    <a:pt x="4697" y="1"/>
                    <a:pt x="4206" y="158"/>
                    <a:pt x="3803" y="471"/>
                  </a:cubicBezTo>
                  <a:cubicBezTo>
                    <a:pt x="2881" y="1134"/>
                    <a:pt x="2593" y="2373"/>
                    <a:pt x="2507" y="2833"/>
                  </a:cubicBezTo>
                  <a:cubicBezTo>
                    <a:pt x="2402" y="2821"/>
                    <a:pt x="2270" y="2811"/>
                    <a:pt x="2121" y="2811"/>
                  </a:cubicBezTo>
                  <a:cubicBezTo>
                    <a:pt x="1575" y="2811"/>
                    <a:pt x="812" y="2942"/>
                    <a:pt x="404" y="3553"/>
                  </a:cubicBezTo>
                  <a:cubicBezTo>
                    <a:pt x="1" y="4158"/>
                    <a:pt x="116" y="4533"/>
                    <a:pt x="260" y="4734"/>
                  </a:cubicBezTo>
                  <a:cubicBezTo>
                    <a:pt x="577" y="5253"/>
                    <a:pt x="1412" y="5253"/>
                    <a:pt x="1527" y="5253"/>
                  </a:cubicBezTo>
                  <a:lnTo>
                    <a:pt x="10946" y="5253"/>
                  </a:lnTo>
                  <a:cubicBezTo>
                    <a:pt x="11666" y="5109"/>
                    <a:pt x="11926" y="4821"/>
                    <a:pt x="12012" y="4562"/>
                  </a:cubicBezTo>
                  <a:cubicBezTo>
                    <a:pt x="12099" y="4274"/>
                    <a:pt x="12041" y="3986"/>
                    <a:pt x="11810" y="3726"/>
                  </a:cubicBezTo>
                  <a:cubicBezTo>
                    <a:pt x="11572" y="3440"/>
                    <a:pt x="11136" y="3272"/>
                    <a:pt x="10714" y="3272"/>
                  </a:cubicBezTo>
                  <a:cubicBezTo>
                    <a:pt x="10627" y="3272"/>
                    <a:pt x="10541" y="3279"/>
                    <a:pt x="10457" y="3294"/>
                  </a:cubicBezTo>
                  <a:cubicBezTo>
                    <a:pt x="10428" y="3294"/>
                    <a:pt x="10140" y="3381"/>
                    <a:pt x="9852" y="3496"/>
                  </a:cubicBezTo>
                  <a:cubicBezTo>
                    <a:pt x="9938" y="2805"/>
                    <a:pt x="9996" y="1681"/>
                    <a:pt x="9160" y="1364"/>
                  </a:cubicBezTo>
                  <a:cubicBezTo>
                    <a:pt x="9010" y="1305"/>
                    <a:pt x="8861" y="1279"/>
                    <a:pt x="8715" y="1279"/>
                  </a:cubicBezTo>
                  <a:cubicBezTo>
                    <a:pt x="8076" y="1279"/>
                    <a:pt x="7491" y="1778"/>
                    <a:pt x="7115" y="2200"/>
                  </a:cubicBezTo>
                  <a:cubicBezTo>
                    <a:pt x="7115" y="1537"/>
                    <a:pt x="6971" y="1048"/>
                    <a:pt x="6712" y="644"/>
                  </a:cubicBezTo>
                  <a:cubicBezTo>
                    <a:pt x="6309" y="97"/>
                    <a:pt x="5819" y="39"/>
                    <a:pt x="5704" y="39"/>
                  </a:cubicBezTo>
                  <a:cubicBezTo>
                    <a:pt x="5544" y="14"/>
                    <a:pt x="5387" y="1"/>
                    <a:pt x="52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7" name="Google Shape;617;p42"/>
          <p:cNvSpPr/>
          <p:nvPr/>
        </p:nvSpPr>
        <p:spPr>
          <a:xfrm>
            <a:off x="7955648" y="2376714"/>
            <a:ext cx="90789" cy="72836"/>
          </a:xfrm>
          <a:custGeom>
            <a:avLst/>
            <a:gdLst/>
            <a:ahLst/>
            <a:cxnLst/>
            <a:rect l="l" t="t" r="r" b="b"/>
            <a:pathLst>
              <a:path w="2478" h="1988" extrusionOk="0">
                <a:moveTo>
                  <a:pt x="1268" y="0"/>
                </a:moveTo>
                <a:cubicBezTo>
                  <a:pt x="577" y="0"/>
                  <a:pt x="1" y="547"/>
                  <a:pt x="1" y="1268"/>
                </a:cubicBezTo>
                <a:cubicBezTo>
                  <a:pt x="1" y="1498"/>
                  <a:pt x="29" y="1671"/>
                  <a:pt x="145" y="1815"/>
                </a:cubicBezTo>
                <a:cubicBezTo>
                  <a:pt x="202" y="1844"/>
                  <a:pt x="231" y="1930"/>
                  <a:pt x="289" y="1988"/>
                </a:cubicBezTo>
                <a:cubicBezTo>
                  <a:pt x="577" y="1844"/>
                  <a:pt x="922" y="1786"/>
                  <a:pt x="1268" y="1786"/>
                </a:cubicBezTo>
                <a:cubicBezTo>
                  <a:pt x="1642" y="1786"/>
                  <a:pt x="1959" y="1844"/>
                  <a:pt x="2247" y="1988"/>
                </a:cubicBezTo>
                <a:cubicBezTo>
                  <a:pt x="2420" y="1786"/>
                  <a:pt x="2478" y="1527"/>
                  <a:pt x="2478" y="1239"/>
                </a:cubicBezTo>
                <a:cubicBezTo>
                  <a:pt x="2478" y="778"/>
                  <a:pt x="2247" y="346"/>
                  <a:pt x="1844" y="144"/>
                </a:cubicBezTo>
                <a:cubicBezTo>
                  <a:pt x="1671" y="58"/>
                  <a:pt x="1470" y="0"/>
                  <a:pt x="1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p:cNvPicPr>
            <a:picLocks noChangeAspect="1"/>
          </p:cNvPicPr>
          <p:nvPr/>
        </p:nvPicPr>
        <p:blipFill rotWithShape="1">
          <a:blip r:embed="rId5">
            <a:extLst>
              <a:ext uri="{BEBA8EAE-BF5A-486C-A8C5-ECC9F3942E4B}">
                <a14:imgProps xmlns:a14="http://schemas.microsoft.com/office/drawing/2010/main">
                  <a14:imgLayer r:embed="rId6">
                    <a14:imgEffect>
                      <a14:backgroundRemoval t="9904" b="97043" l="5093" r="94815">
                        <a14:foregroundMark x1="52963" y1="21596" x2="54259" y2="21802"/>
                        <a14:foregroundMark x1="84167" y1="57497" x2="86019" y2="63343"/>
                        <a14:foregroundMark x1="88981" y1="76135" x2="94907" y2="76272"/>
                        <a14:foregroundMark x1="44630" y1="94292" x2="64259" y2="95461"/>
                        <a14:foregroundMark x1="9352" y1="75928" x2="16111" y2="77923"/>
                        <a14:foregroundMark x1="16389" y1="61554" x2="11296" y2="66300"/>
                        <a14:foregroundMark x1="21481" y1="51719" x2="20185" y2="58322"/>
                        <a14:foregroundMark x1="23333" y1="62311" x2="29537" y2="61692"/>
                        <a14:foregroundMark x1="53796" y1="25791" x2="54259" y2="28336"/>
                        <a14:foregroundMark x1="81759" y1="54539" x2="83611" y2="57359"/>
                        <a14:foregroundMark x1="80093" y1="45530" x2="80093" y2="49725"/>
                        <a14:foregroundMark x1="79074" y1="53301" x2="77130" y2="57153"/>
                        <a14:foregroundMark x1="80926" y1="46974" x2="80926" y2="50344"/>
                        <a14:foregroundMark x1="28796" y1="97111" x2="59167" y2="97111"/>
                        <a14:foregroundMark x1="88981" y1="62311" x2="91111" y2="63136"/>
                        <a14:foregroundMark x1="11296" y1="67538" x2="12037" y2="71527"/>
                        <a14:foregroundMark x1="8056" y1="69326" x2="6389" y2="67744"/>
                        <a14:foregroundMark x1="5093" y1="77923" x2="7222" y2="79505"/>
                        <a14:foregroundMark x1="18796" y1="41541" x2="19907" y2="47111"/>
                        <a14:foregroundMark x1="83611" y1="24347" x2="83611" y2="26135"/>
                      </a14:backgroundRemoval>
                    </a14:imgEffect>
                  </a14:imgLayer>
                </a14:imgProps>
              </a:ext>
            </a:extLst>
          </a:blip>
          <a:srcRect b="9428"/>
          <a:stretch>
            <a:fillRect/>
          </a:stretch>
        </p:blipFill>
        <p:spPr>
          <a:xfrm>
            <a:off x="4726983" y="62015"/>
            <a:ext cx="3835831" cy="4677294"/>
          </a:xfrm>
          <a:prstGeom prst="rect">
            <a:avLst/>
          </a:prstGeom>
        </p:spPr>
      </p:pic>
      <p:sp>
        <p:nvSpPr>
          <p:cNvPr id="3" name="Rectangle 2"/>
          <p:cNvSpPr/>
          <p:nvPr/>
        </p:nvSpPr>
        <p:spPr>
          <a:xfrm>
            <a:off x="3471619" y="919364"/>
            <a:ext cx="1982912" cy="2876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298134" y="497949"/>
            <a:ext cx="2302586" cy="1107996"/>
          </a:xfrm>
          <a:prstGeom prst="rect">
            <a:avLst/>
          </a:prstGeom>
          <a:noFill/>
        </p:spPr>
        <p:txBody>
          <a:bodyPr wrap="square" rtlCol="0">
            <a:spAutoFit/>
          </a:bodyPr>
          <a:lstStyle/>
          <a:p>
            <a:pPr algn="ctr"/>
            <a:r>
              <a:rPr lang="en-US" sz="6600" b="1" dirty="0" err="1">
                <a:solidFill>
                  <a:srgbClr val="A15935"/>
                </a:solidFill>
                <a:latin typeface="FS North Land" panose="00000500000000000000" pitchFamily="50" charset="0"/>
              </a:rPr>
              <a:t>Tập</a:t>
            </a:r>
            <a:r>
              <a:rPr lang="en-US" sz="6600" b="1" dirty="0">
                <a:solidFill>
                  <a:srgbClr val="A15935"/>
                </a:solidFill>
                <a:latin typeface="FS North Land" panose="00000500000000000000" pitchFamily="50" charset="0"/>
              </a:rPr>
              <a:t> </a:t>
            </a:r>
            <a:r>
              <a:rPr lang="en-US" sz="6600" b="1" dirty="0" err="1">
                <a:solidFill>
                  <a:srgbClr val="A15935"/>
                </a:solidFill>
                <a:latin typeface="FS North Land" panose="00000500000000000000" pitchFamily="50" charset="0"/>
              </a:rPr>
              <a:t>đọc</a:t>
            </a:r>
            <a:endParaRPr lang="en-US" sz="6600" b="1" dirty="0">
              <a:solidFill>
                <a:srgbClr val="A15935"/>
              </a:solidFill>
              <a:latin typeface="FS North Land" panose="00000500000000000000" pitchFamily="50" charset="0"/>
            </a:endParaRPr>
          </a:p>
        </p:txBody>
      </p:sp>
      <p:pic>
        <p:nvPicPr>
          <p:cNvPr id="8" name="Picture 7"/>
          <p:cNvPicPr>
            <a:picLocks noChangeAspect="1"/>
          </p:cNvPicPr>
          <p:nvPr/>
        </p:nvPicPr>
        <p:blipFill>
          <a:blip r:embed="rId7"/>
          <a:stretch>
            <a:fillRect/>
          </a:stretch>
        </p:blipFill>
        <p:spPr>
          <a:xfrm flipH="1">
            <a:off x="632818" y="1057012"/>
            <a:ext cx="2047293" cy="3655095"/>
          </a:xfrm>
          <a:prstGeom prst="rect">
            <a:avLst/>
          </a:prstGeom>
        </p:spPr>
      </p:pic>
      <p:sp>
        <p:nvSpPr>
          <p:cNvPr id="9" name="TextBox 8"/>
          <p:cNvSpPr txBox="1"/>
          <p:nvPr/>
        </p:nvSpPr>
        <p:spPr>
          <a:xfrm>
            <a:off x="2885812" y="4236440"/>
            <a:ext cx="2290196" cy="523220"/>
          </a:xfrm>
          <a:prstGeom prst="rect">
            <a:avLst/>
          </a:prstGeom>
          <a:noFill/>
        </p:spPr>
        <p:txBody>
          <a:bodyPr wrap="square" rtlCol="0">
            <a:spAutoFit/>
          </a:bodyPr>
          <a:lstStyle/>
          <a:p>
            <a:r>
              <a:rPr lang="en-US" sz="2800" dirty="0">
                <a:solidFill>
                  <a:schemeClr val="accent5">
                    <a:lumMod val="10000"/>
                  </a:schemeClr>
                </a:solidFill>
                <a:latin typeface="iCiel Pacifico" panose="02000000000000000000" pitchFamily="2" charset="0"/>
              </a:rPr>
              <a:t>Trang 122-123</a:t>
            </a:r>
          </a:p>
        </p:txBody>
      </p:sp>
      <p:pic>
        <p:nvPicPr>
          <p:cNvPr id="11" name="Picture 10"/>
          <p:cNvPicPr>
            <a:picLocks noChangeAspect="1"/>
          </p:cNvPicPr>
          <p:nvPr/>
        </p:nvPicPr>
        <p:blipFill>
          <a:blip r:embed="rId8"/>
          <a:stretch>
            <a:fillRect/>
          </a:stretch>
        </p:blipFill>
        <p:spPr>
          <a:xfrm>
            <a:off x="1300339" y="905406"/>
            <a:ext cx="2164268" cy="4121253"/>
          </a:xfrm>
          <a:prstGeom prst="rect">
            <a:avLst/>
          </a:prstGeom>
        </p:spPr>
      </p:pic>
      <p:pic>
        <p:nvPicPr>
          <p:cNvPr id="12" name="Picture 11"/>
          <p:cNvPicPr>
            <a:picLocks noChangeAspect="1"/>
          </p:cNvPicPr>
          <p:nvPr/>
        </p:nvPicPr>
        <p:blipFill>
          <a:blip r:embed="rId9"/>
          <a:stretch>
            <a:fillRect/>
          </a:stretch>
        </p:blipFill>
        <p:spPr>
          <a:xfrm>
            <a:off x="2305227" y="1142439"/>
            <a:ext cx="3493311" cy="3731075"/>
          </a:xfrm>
          <a:prstGeom prst="rect">
            <a:avLst/>
          </a:prstGeom>
        </p:spPr>
      </p:pic>
      <p:sp>
        <p:nvSpPr>
          <p:cNvPr id="34" name="Oval 33"/>
          <p:cNvSpPr>
            <a:spLocks noChangeAspect="1"/>
          </p:cNvSpPr>
          <p:nvPr>
            <p:custDataLst>
              <p:tags r:id="rId1"/>
            </p:custDataLst>
          </p:nvPr>
        </p:nvSpPr>
        <p:spPr>
          <a:xfrm>
            <a:off x="993713" y="3875701"/>
            <a:ext cx="721478" cy="721478"/>
          </a:xfrm>
          <a:prstGeom prst="ellipse">
            <a:avLst/>
          </a:prstGeom>
          <a:blipFill dpi="0" rotWithShape="0">
            <a:blip r:embed="rId10">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5" name="Oval 34"/>
          <p:cNvSpPr>
            <a:spLocks noChangeAspect="1"/>
          </p:cNvSpPr>
          <p:nvPr>
            <p:custDataLst>
              <p:tags r:id="rId2"/>
            </p:custDataLst>
          </p:nvPr>
        </p:nvSpPr>
        <p:spPr>
          <a:xfrm>
            <a:off x="17305653" y="9442742"/>
            <a:ext cx="881743" cy="881743"/>
          </a:xfrm>
          <a:prstGeom prst="ellipse">
            <a:avLst/>
          </a:prstGeom>
          <a:blipFill dpi="0" rotWithShape="0">
            <a:blip r:embed="rId10">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 name="TextBox 3"/>
          <p:cNvSpPr txBox="1"/>
          <p:nvPr/>
        </p:nvSpPr>
        <p:spPr>
          <a:xfrm rot="19197388">
            <a:off x="-951475" y="1024714"/>
            <a:ext cx="4826581" cy="707886"/>
          </a:xfrm>
          <a:prstGeom prst="rect">
            <a:avLst/>
          </a:prstGeom>
          <a:noFill/>
        </p:spPr>
        <p:txBody>
          <a:bodyPr wrap="square" rtlCol="0">
            <a:spAutoFit/>
          </a:bodyPr>
          <a:lstStyle/>
          <a:p>
            <a:r>
              <a:rPr lang="en-US" sz="2000">
                <a:noFill/>
                <a:latin typeface=".TMC-Ong Do" pitchFamily="2" charset="0"/>
              </a:rPr>
              <a:t>EduFive	EduFive  	EduFive 	EduFive 	EduFive</a:t>
            </a:r>
          </a:p>
          <a:p>
            <a:endParaRPr lang="en-US" sz="2000">
              <a:noFill/>
              <a:latin typeface=".TMC-Ong Do" pitchFamily="2" charset="0"/>
            </a:endParaRPr>
          </a:p>
        </p:txBody>
      </p:sp>
      <p:sp>
        <p:nvSpPr>
          <p:cNvPr id="37" name="TextBox 36"/>
          <p:cNvSpPr txBox="1"/>
          <p:nvPr/>
        </p:nvSpPr>
        <p:spPr>
          <a:xfrm rot="19197388">
            <a:off x="-744352" y="2022771"/>
            <a:ext cx="8157594" cy="707886"/>
          </a:xfrm>
          <a:prstGeom prst="rect">
            <a:avLst/>
          </a:prstGeom>
          <a:noFill/>
        </p:spPr>
        <p:txBody>
          <a:bodyPr wrap="square" rtlCol="0">
            <a:spAutoFit/>
          </a:bodyPr>
          <a:lstStyle/>
          <a:p>
            <a:r>
              <a:rPr lang="en-US" sz="2000">
                <a:noFill/>
                <a:latin typeface=".TMC-Ong Do" pitchFamily="2" charset="0"/>
              </a:rPr>
              <a:t>EduFive	EduFive  	EduFive 	EduFive 	EduFive	EduFive 	EduFive	EduFive</a:t>
            </a:r>
          </a:p>
          <a:p>
            <a:endParaRPr lang="en-US" sz="2000">
              <a:noFill/>
              <a:latin typeface=".TMC-Ong Do" pitchFamily="2" charset="0"/>
            </a:endParaRPr>
          </a:p>
        </p:txBody>
      </p:sp>
      <p:sp>
        <p:nvSpPr>
          <p:cNvPr id="38" name="TextBox 37"/>
          <p:cNvSpPr txBox="1"/>
          <p:nvPr/>
        </p:nvSpPr>
        <p:spPr>
          <a:xfrm rot="19197388">
            <a:off x="1752737" y="2355860"/>
            <a:ext cx="8157594" cy="707886"/>
          </a:xfrm>
          <a:prstGeom prst="rect">
            <a:avLst/>
          </a:prstGeom>
          <a:noFill/>
        </p:spPr>
        <p:txBody>
          <a:bodyPr wrap="square" rtlCol="0">
            <a:spAutoFit/>
          </a:bodyPr>
          <a:lstStyle/>
          <a:p>
            <a:r>
              <a:rPr lang="en-US" sz="2000">
                <a:noFill/>
                <a:latin typeface=".TMC-Ong Do" pitchFamily="2" charset="0"/>
              </a:rPr>
              <a:t>EduFive	EduFive  	EduFive 	EduFive 	EduFive	EduFive 	EduFive	EduFive</a:t>
            </a:r>
          </a:p>
          <a:p>
            <a:endParaRPr lang="en-US" sz="2000">
              <a:noFill/>
              <a:latin typeface=".TMC-Ong Do" pitchFamily="2" charset="0"/>
            </a:endParaRPr>
          </a:p>
        </p:txBody>
      </p:sp>
      <p:sp>
        <p:nvSpPr>
          <p:cNvPr id="39" name="TextBox 38"/>
          <p:cNvSpPr txBox="1"/>
          <p:nvPr/>
        </p:nvSpPr>
        <p:spPr>
          <a:xfrm rot="19197388">
            <a:off x="5955659" y="3846371"/>
            <a:ext cx="4826581" cy="707886"/>
          </a:xfrm>
          <a:prstGeom prst="rect">
            <a:avLst/>
          </a:prstGeom>
          <a:noFill/>
        </p:spPr>
        <p:txBody>
          <a:bodyPr wrap="square" rtlCol="0">
            <a:spAutoFit/>
          </a:bodyPr>
          <a:lstStyle/>
          <a:p>
            <a:r>
              <a:rPr lang="en-US" sz="2000">
                <a:noFill/>
                <a:latin typeface=".TMC-Ong Do" pitchFamily="2" charset="0"/>
              </a:rPr>
              <a:t>EduFive	EduFive  	EduFive 	EduFive 	EduFive</a:t>
            </a:r>
          </a:p>
          <a:p>
            <a:endParaRPr lang="en-US" sz="2000">
              <a:noFill/>
              <a:latin typeface=".TMC-Ong Do" pitchFamily="2"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14"/>
                                        </p:tgtEl>
                                        <p:attrNameLst>
                                          <p:attrName>style.visibility</p:attrName>
                                        </p:attrNameLst>
                                      </p:cBhvr>
                                      <p:to>
                                        <p:strVal val="visible"/>
                                      </p:to>
                                    </p:set>
                                    <p:animEffect transition="in" filter="barn(inVertical)">
                                      <p:cBhvr>
                                        <p:cTn id="7" dur="500"/>
                                        <p:tgtEl>
                                          <p:spTgt spid="5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up)">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up)">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 grpId="0" animBg="1"/>
      <p:bldP spid="3" grpId="0" animBg="1"/>
      <p:bldP spid="7"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04"/>
        <p:cNvGrpSpPr/>
        <p:nvPr/>
      </p:nvGrpSpPr>
      <p:grpSpPr>
        <a:xfrm>
          <a:off x="0" y="0"/>
          <a:ext cx="0" cy="0"/>
          <a:chOff x="0" y="0"/>
          <a:chExt cx="0" cy="0"/>
        </a:xfrm>
      </p:grpSpPr>
      <p:sp>
        <p:nvSpPr>
          <p:cNvPr id="2307" name="Google Shape;2307;p58"/>
          <p:cNvSpPr/>
          <p:nvPr/>
        </p:nvSpPr>
        <p:spPr>
          <a:xfrm>
            <a:off x="2628889" y="554227"/>
            <a:ext cx="130343" cy="266356"/>
          </a:xfrm>
          <a:custGeom>
            <a:avLst/>
            <a:gdLst/>
            <a:ahLst/>
            <a:cxnLst/>
            <a:rect l="l" t="t" r="r" b="b"/>
            <a:pathLst>
              <a:path w="4177" h="8535" extrusionOk="0">
                <a:moveTo>
                  <a:pt x="479" y="0"/>
                </a:moveTo>
                <a:cubicBezTo>
                  <a:pt x="379" y="0"/>
                  <a:pt x="283" y="41"/>
                  <a:pt x="202" y="82"/>
                </a:cubicBezTo>
                <a:cubicBezTo>
                  <a:pt x="58" y="168"/>
                  <a:pt x="0" y="341"/>
                  <a:pt x="115" y="485"/>
                </a:cubicBezTo>
                <a:cubicBezTo>
                  <a:pt x="202" y="629"/>
                  <a:pt x="317" y="687"/>
                  <a:pt x="461" y="744"/>
                </a:cubicBezTo>
                <a:cubicBezTo>
                  <a:pt x="720" y="802"/>
                  <a:pt x="1008" y="831"/>
                  <a:pt x="1268" y="946"/>
                </a:cubicBezTo>
                <a:cubicBezTo>
                  <a:pt x="1642" y="1090"/>
                  <a:pt x="1729" y="1234"/>
                  <a:pt x="1556" y="1609"/>
                </a:cubicBezTo>
                <a:cubicBezTo>
                  <a:pt x="1412" y="1925"/>
                  <a:pt x="1210" y="2213"/>
                  <a:pt x="1037" y="2501"/>
                </a:cubicBezTo>
                <a:cubicBezTo>
                  <a:pt x="749" y="2934"/>
                  <a:pt x="720" y="3366"/>
                  <a:pt x="980" y="3826"/>
                </a:cubicBezTo>
                <a:cubicBezTo>
                  <a:pt x="1152" y="4114"/>
                  <a:pt x="1412" y="4345"/>
                  <a:pt x="1729" y="4489"/>
                </a:cubicBezTo>
                <a:lnTo>
                  <a:pt x="2276" y="4691"/>
                </a:lnTo>
                <a:cubicBezTo>
                  <a:pt x="2621" y="4863"/>
                  <a:pt x="2708" y="5007"/>
                  <a:pt x="2564" y="5411"/>
                </a:cubicBezTo>
                <a:cubicBezTo>
                  <a:pt x="2449" y="5728"/>
                  <a:pt x="2276" y="6016"/>
                  <a:pt x="2074" y="6275"/>
                </a:cubicBezTo>
                <a:cubicBezTo>
                  <a:pt x="1613" y="6966"/>
                  <a:pt x="1729" y="7744"/>
                  <a:pt x="2362" y="8262"/>
                </a:cubicBezTo>
                <a:cubicBezTo>
                  <a:pt x="2632" y="8460"/>
                  <a:pt x="2935" y="8534"/>
                  <a:pt x="3244" y="8534"/>
                </a:cubicBezTo>
                <a:cubicBezTo>
                  <a:pt x="3430" y="8534"/>
                  <a:pt x="3618" y="8507"/>
                  <a:pt x="3802" y="8464"/>
                </a:cubicBezTo>
                <a:cubicBezTo>
                  <a:pt x="4033" y="8435"/>
                  <a:pt x="4177" y="8262"/>
                  <a:pt x="4090" y="8118"/>
                </a:cubicBezTo>
                <a:cubicBezTo>
                  <a:pt x="4062" y="7945"/>
                  <a:pt x="4033" y="7859"/>
                  <a:pt x="3745" y="7859"/>
                </a:cubicBezTo>
                <a:cubicBezTo>
                  <a:pt x="3486" y="7859"/>
                  <a:pt x="3284" y="7859"/>
                  <a:pt x="3053" y="7801"/>
                </a:cubicBezTo>
                <a:cubicBezTo>
                  <a:pt x="2593" y="7657"/>
                  <a:pt x="2362" y="7225"/>
                  <a:pt x="2593" y="6793"/>
                </a:cubicBezTo>
                <a:cubicBezTo>
                  <a:pt x="2650" y="6649"/>
                  <a:pt x="2765" y="6505"/>
                  <a:pt x="2881" y="6361"/>
                </a:cubicBezTo>
                <a:cubicBezTo>
                  <a:pt x="3082" y="5987"/>
                  <a:pt x="3313" y="5641"/>
                  <a:pt x="3342" y="5238"/>
                </a:cubicBezTo>
                <a:cubicBezTo>
                  <a:pt x="3428" y="4691"/>
                  <a:pt x="3198" y="4287"/>
                  <a:pt x="2737" y="4086"/>
                </a:cubicBezTo>
                <a:cubicBezTo>
                  <a:pt x="2593" y="3999"/>
                  <a:pt x="2449" y="3942"/>
                  <a:pt x="2218" y="3855"/>
                </a:cubicBezTo>
                <a:cubicBezTo>
                  <a:pt x="2189" y="3855"/>
                  <a:pt x="2132" y="3826"/>
                  <a:pt x="2017" y="3798"/>
                </a:cubicBezTo>
                <a:cubicBezTo>
                  <a:pt x="1440" y="3538"/>
                  <a:pt x="1354" y="3279"/>
                  <a:pt x="1729" y="2789"/>
                </a:cubicBezTo>
                <a:cubicBezTo>
                  <a:pt x="1757" y="2761"/>
                  <a:pt x="1786" y="2703"/>
                  <a:pt x="1844" y="2645"/>
                </a:cubicBezTo>
                <a:cubicBezTo>
                  <a:pt x="2017" y="2357"/>
                  <a:pt x="2189" y="2041"/>
                  <a:pt x="2305" y="1695"/>
                </a:cubicBezTo>
                <a:cubicBezTo>
                  <a:pt x="2506" y="1090"/>
                  <a:pt x="2305" y="600"/>
                  <a:pt x="1729" y="312"/>
                </a:cubicBezTo>
                <a:cubicBezTo>
                  <a:pt x="1354" y="111"/>
                  <a:pt x="980" y="82"/>
                  <a:pt x="605" y="24"/>
                </a:cubicBezTo>
                <a:cubicBezTo>
                  <a:pt x="563" y="7"/>
                  <a:pt x="521" y="0"/>
                  <a:pt x="4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08" name="Google Shape;2308;p58"/>
          <p:cNvGrpSpPr/>
          <p:nvPr/>
        </p:nvGrpSpPr>
        <p:grpSpPr>
          <a:xfrm>
            <a:off x="722365" y="2864427"/>
            <a:ext cx="659473" cy="334871"/>
            <a:chOff x="10156395" y="3886587"/>
            <a:chExt cx="441739" cy="224309"/>
          </a:xfrm>
        </p:grpSpPr>
        <p:sp>
          <p:nvSpPr>
            <p:cNvPr id="2309" name="Google Shape;2309;p58"/>
            <p:cNvSpPr/>
            <p:nvPr/>
          </p:nvSpPr>
          <p:spPr>
            <a:xfrm>
              <a:off x="10160943" y="3894142"/>
              <a:ext cx="432654" cy="209185"/>
            </a:xfrm>
            <a:custGeom>
              <a:avLst/>
              <a:gdLst/>
              <a:ahLst/>
              <a:cxnLst/>
              <a:rect l="l" t="t" r="r" b="b"/>
              <a:pathLst>
                <a:path w="12358" h="5975" extrusionOk="0">
                  <a:moveTo>
                    <a:pt x="7074" y="1"/>
                  </a:moveTo>
                  <a:cubicBezTo>
                    <a:pt x="6528" y="1"/>
                    <a:pt x="6011" y="224"/>
                    <a:pt x="5761" y="768"/>
                  </a:cubicBezTo>
                  <a:cubicBezTo>
                    <a:pt x="5473" y="1373"/>
                    <a:pt x="5502" y="2208"/>
                    <a:pt x="5617" y="2870"/>
                  </a:cubicBezTo>
                  <a:cubicBezTo>
                    <a:pt x="5477" y="2168"/>
                    <a:pt x="4568" y="1602"/>
                    <a:pt x="3908" y="1602"/>
                  </a:cubicBezTo>
                  <a:cubicBezTo>
                    <a:pt x="3892" y="1602"/>
                    <a:pt x="3876" y="1602"/>
                    <a:pt x="3860" y="1603"/>
                  </a:cubicBezTo>
                  <a:cubicBezTo>
                    <a:pt x="3083" y="1632"/>
                    <a:pt x="2276" y="2352"/>
                    <a:pt x="2334" y="3101"/>
                  </a:cubicBezTo>
                  <a:cubicBezTo>
                    <a:pt x="2334" y="3447"/>
                    <a:pt x="2449" y="3821"/>
                    <a:pt x="2622" y="4080"/>
                  </a:cubicBezTo>
                  <a:cubicBezTo>
                    <a:pt x="2388" y="3932"/>
                    <a:pt x="2088" y="3857"/>
                    <a:pt x="1779" y="3857"/>
                  </a:cubicBezTo>
                  <a:cubicBezTo>
                    <a:pt x="1250" y="3857"/>
                    <a:pt x="695" y="4076"/>
                    <a:pt x="404" y="4512"/>
                  </a:cubicBezTo>
                  <a:cubicBezTo>
                    <a:pt x="0" y="5117"/>
                    <a:pt x="289" y="5837"/>
                    <a:pt x="836" y="5837"/>
                  </a:cubicBezTo>
                  <a:cubicBezTo>
                    <a:pt x="865" y="5837"/>
                    <a:pt x="2506" y="5837"/>
                    <a:pt x="4436" y="5895"/>
                  </a:cubicBezTo>
                  <a:cubicBezTo>
                    <a:pt x="6971" y="5924"/>
                    <a:pt x="9938" y="5953"/>
                    <a:pt x="9938" y="5953"/>
                  </a:cubicBezTo>
                  <a:cubicBezTo>
                    <a:pt x="9938" y="5953"/>
                    <a:pt x="10145" y="5974"/>
                    <a:pt x="10435" y="5974"/>
                  </a:cubicBezTo>
                  <a:cubicBezTo>
                    <a:pt x="11089" y="5974"/>
                    <a:pt x="12162" y="5864"/>
                    <a:pt x="12242" y="5146"/>
                  </a:cubicBezTo>
                  <a:cubicBezTo>
                    <a:pt x="12357" y="4167"/>
                    <a:pt x="10975" y="4051"/>
                    <a:pt x="10975" y="4051"/>
                  </a:cubicBezTo>
                  <a:cubicBezTo>
                    <a:pt x="10975" y="4051"/>
                    <a:pt x="12127" y="2237"/>
                    <a:pt x="10687" y="1632"/>
                  </a:cubicBezTo>
                  <a:cubicBezTo>
                    <a:pt x="10455" y="1529"/>
                    <a:pt x="10248" y="1486"/>
                    <a:pt x="10064" y="1486"/>
                  </a:cubicBezTo>
                  <a:cubicBezTo>
                    <a:pt x="9285" y="1486"/>
                    <a:pt x="8920" y="2258"/>
                    <a:pt x="8831" y="2526"/>
                  </a:cubicBezTo>
                  <a:lnTo>
                    <a:pt x="8831" y="2526"/>
                  </a:lnTo>
                  <a:cubicBezTo>
                    <a:pt x="9064" y="1704"/>
                    <a:pt x="8855" y="757"/>
                    <a:pt x="8094" y="307"/>
                  </a:cubicBezTo>
                  <a:cubicBezTo>
                    <a:pt x="7922" y="192"/>
                    <a:pt x="7720" y="76"/>
                    <a:pt x="7518" y="48"/>
                  </a:cubicBezTo>
                  <a:cubicBezTo>
                    <a:pt x="7371" y="17"/>
                    <a:pt x="7221" y="1"/>
                    <a:pt x="70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58"/>
            <p:cNvSpPr/>
            <p:nvPr/>
          </p:nvSpPr>
          <p:spPr>
            <a:xfrm>
              <a:off x="10320785" y="3894962"/>
              <a:ext cx="277349" cy="207539"/>
            </a:xfrm>
            <a:custGeom>
              <a:avLst/>
              <a:gdLst/>
              <a:ahLst/>
              <a:cxnLst/>
              <a:rect l="l" t="t" r="r" b="b"/>
              <a:pathLst>
                <a:path w="7922" h="5928" extrusionOk="0">
                  <a:moveTo>
                    <a:pt x="3025" y="1"/>
                  </a:moveTo>
                  <a:cubicBezTo>
                    <a:pt x="2593" y="2132"/>
                    <a:pt x="1498" y="4177"/>
                    <a:pt x="0" y="5848"/>
                  </a:cubicBezTo>
                  <a:cubicBezTo>
                    <a:pt x="2535" y="5877"/>
                    <a:pt x="5502" y="5906"/>
                    <a:pt x="5502" y="5906"/>
                  </a:cubicBezTo>
                  <a:cubicBezTo>
                    <a:pt x="5502" y="5906"/>
                    <a:pt x="5709" y="5927"/>
                    <a:pt x="5999" y="5927"/>
                  </a:cubicBezTo>
                  <a:cubicBezTo>
                    <a:pt x="6653" y="5927"/>
                    <a:pt x="7726" y="5817"/>
                    <a:pt x="7806" y="5099"/>
                  </a:cubicBezTo>
                  <a:cubicBezTo>
                    <a:pt x="7921" y="4120"/>
                    <a:pt x="6481" y="4004"/>
                    <a:pt x="6481" y="4004"/>
                  </a:cubicBezTo>
                  <a:cubicBezTo>
                    <a:pt x="6481" y="4004"/>
                    <a:pt x="7633" y="2190"/>
                    <a:pt x="6193" y="1585"/>
                  </a:cubicBezTo>
                  <a:cubicBezTo>
                    <a:pt x="5961" y="1482"/>
                    <a:pt x="5754" y="1439"/>
                    <a:pt x="5570" y="1439"/>
                  </a:cubicBezTo>
                  <a:cubicBezTo>
                    <a:pt x="4754" y="1439"/>
                    <a:pt x="4392" y="2287"/>
                    <a:pt x="4327" y="2514"/>
                  </a:cubicBezTo>
                  <a:lnTo>
                    <a:pt x="4327" y="2514"/>
                  </a:lnTo>
                  <a:cubicBezTo>
                    <a:pt x="4548" y="1684"/>
                    <a:pt x="4372" y="717"/>
                    <a:pt x="3601" y="260"/>
                  </a:cubicBezTo>
                  <a:cubicBezTo>
                    <a:pt x="3399" y="145"/>
                    <a:pt x="3226" y="58"/>
                    <a:pt x="30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58"/>
            <p:cNvSpPr/>
            <p:nvPr/>
          </p:nvSpPr>
          <p:spPr>
            <a:xfrm>
              <a:off x="10156395" y="3886587"/>
              <a:ext cx="441721" cy="224309"/>
            </a:xfrm>
            <a:custGeom>
              <a:avLst/>
              <a:gdLst/>
              <a:ahLst/>
              <a:cxnLst/>
              <a:rect l="l" t="t" r="r" b="b"/>
              <a:pathLst>
                <a:path w="12617" h="6407" extrusionOk="0">
                  <a:moveTo>
                    <a:pt x="7053" y="458"/>
                  </a:moveTo>
                  <a:cubicBezTo>
                    <a:pt x="7191" y="458"/>
                    <a:pt x="7329" y="474"/>
                    <a:pt x="7460" y="502"/>
                  </a:cubicBezTo>
                  <a:cubicBezTo>
                    <a:pt x="7633" y="531"/>
                    <a:pt x="7864" y="617"/>
                    <a:pt x="8008" y="704"/>
                  </a:cubicBezTo>
                  <a:cubicBezTo>
                    <a:pt x="8757" y="1193"/>
                    <a:pt x="8843" y="2115"/>
                    <a:pt x="8641" y="2778"/>
                  </a:cubicBezTo>
                  <a:cubicBezTo>
                    <a:pt x="8612" y="2864"/>
                    <a:pt x="8699" y="2979"/>
                    <a:pt x="8785" y="3008"/>
                  </a:cubicBezTo>
                  <a:cubicBezTo>
                    <a:pt x="8901" y="3008"/>
                    <a:pt x="9016" y="2979"/>
                    <a:pt x="9045" y="2864"/>
                  </a:cubicBezTo>
                  <a:cubicBezTo>
                    <a:pt x="9073" y="2778"/>
                    <a:pt x="9275" y="2230"/>
                    <a:pt x="9736" y="2000"/>
                  </a:cubicBezTo>
                  <a:cubicBezTo>
                    <a:pt x="9841" y="1942"/>
                    <a:pt x="9950" y="1917"/>
                    <a:pt x="10066" y="1917"/>
                  </a:cubicBezTo>
                  <a:cubicBezTo>
                    <a:pt x="10237" y="1917"/>
                    <a:pt x="10423" y="1972"/>
                    <a:pt x="10629" y="2058"/>
                  </a:cubicBezTo>
                  <a:cubicBezTo>
                    <a:pt x="10917" y="2144"/>
                    <a:pt x="11090" y="2346"/>
                    <a:pt x="11176" y="2576"/>
                  </a:cubicBezTo>
                  <a:cubicBezTo>
                    <a:pt x="11378" y="3267"/>
                    <a:pt x="10802" y="4160"/>
                    <a:pt x="10802" y="4160"/>
                  </a:cubicBezTo>
                  <a:cubicBezTo>
                    <a:pt x="10773" y="4247"/>
                    <a:pt x="10773" y="4304"/>
                    <a:pt x="10802" y="4391"/>
                  </a:cubicBezTo>
                  <a:cubicBezTo>
                    <a:pt x="10859" y="4448"/>
                    <a:pt x="10917" y="4506"/>
                    <a:pt x="11003" y="4506"/>
                  </a:cubicBezTo>
                  <a:cubicBezTo>
                    <a:pt x="11176" y="4506"/>
                    <a:pt x="11723" y="4650"/>
                    <a:pt x="11954" y="4938"/>
                  </a:cubicBezTo>
                  <a:cubicBezTo>
                    <a:pt x="12069" y="5024"/>
                    <a:pt x="12098" y="5168"/>
                    <a:pt x="12098" y="5370"/>
                  </a:cubicBezTo>
                  <a:cubicBezTo>
                    <a:pt x="12098" y="5456"/>
                    <a:pt x="12040" y="5572"/>
                    <a:pt x="11925" y="5687"/>
                  </a:cubicBezTo>
                  <a:cubicBezTo>
                    <a:pt x="11613" y="5937"/>
                    <a:pt x="10970" y="5991"/>
                    <a:pt x="10485" y="5991"/>
                  </a:cubicBezTo>
                  <a:cubicBezTo>
                    <a:pt x="10299" y="5991"/>
                    <a:pt x="10136" y="5983"/>
                    <a:pt x="10024" y="5975"/>
                  </a:cubicBezTo>
                  <a:cubicBezTo>
                    <a:pt x="10024" y="5975"/>
                    <a:pt x="7057" y="5946"/>
                    <a:pt x="4522" y="5888"/>
                  </a:cubicBezTo>
                  <a:cubicBezTo>
                    <a:pt x="3111" y="5888"/>
                    <a:pt x="1815" y="5860"/>
                    <a:pt x="1239" y="5860"/>
                  </a:cubicBezTo>
                  <a:lnTo>
                    <a:pt x="922" y="5860"/>
                  </a:lnTo>
                  <a:cubicBezTo>
                    <a:pt x="720" y="5860"/>
                    <a:pt x="634" y="5716"/>
                    <a:pt x="547" y="5687"/>
                  </a:cubicBezTo>
                  <a:cubicBezTo>
                    <a:pt x="432" y="5456"/>
                    <a:pt x="432" y="5140"/>
                    <a:pt x="634" y="4880"/>
                  </a:cubicBezTo>
                  <a:cubicBezTo>
                    <a:pt x="869" y="4500"/>
                    <a:pt x="1345" y="4313"/>
                    <a:pt x="1808" y="4313"/>
                  </a:cubicBezTo>
                  <a:cubicBezTo>
                    <a:pt x="2081" y="4313"/>
                    <a:pt x="2350" y="4378"/>
                    <a:pt x="2564" y="4506"/>
                  </a:cubicBezTo>
                  <a:cubicBezTo>
                    <a:pt x="2595" y="4516"/>
                    <a:pt x="2627" y="4523"/>
                    <a:pt x="2659" y="4523"/>
                  </a:cubicBezTo>
                  <a:cubicBezTo>
                    <a:pt x="2713" y="4523"/>
                    <a:pt x="2768" y="4503"/>
                    <a:pt x="2823" y="4448"/>
                  </a:cubicBezTo>
                  <a:cubicBezTo>
                    <a:pt x="2852" y="4391"/>
                    <a:pt x="2880" y="4275"/>
                    <a:pt x="2823" y="4218"/>
                  </a:cubicBezTo>
                  <a:cubicBezTo>
                    <a:pt x="2679" y="3987"/>
                    <a:pt x="2592" y="3642"/>
                    <a:pt x="2564" y="3354"/>
                  </a:cubicBezTo>
                  <a:cubicBezTo>
                    <a:pt x="2564" y="3094"/>
                    <a:pt x="2650" y="2835"/>
                    <a:pt x="2852" y="2576"/>
                  </a:cubicBezTo>
                  <a:cubicBezTo>
                    <a:pt x="3111" y="2259"/>
                    <a:pt x="3514" y="2086"/>
                    <a:pt x="3860" y="2058"/>
                  </a:cubicBezTo>
                  <a:cubicBezTo>
                    <a:pt x="3888" y="2055"/>
                    <a:pt x="3917" y="2053"/>
                    <a:pt x="3946" y="2053"/>
                  </a:cubicBezTo>
                  <a:cubicBezTo>
                    <a:pt x="4518" y="2053"/>
                    <a:pt x="5306" y="2575"/>
                    <a:pt x="5415" y="3123"/>
                  </a:cubicBezTo>
                  <a:cubicBezTo>
                    <a:pt x="5438" y="3237"/>
                    <a:pt x="5514" y="3314"/>
                    <a:pt x="5601" y="3314"/>
                  </a:cubicBezTo>
                  <a:cubicBezTo>
                    <a:pt x="5625" y="3314"/>
                    <a:pt x="5650" y="3308"/>
                    <a:pt x="5674" y="3296"/>
                  </a:cubicBezTo>
                  <a:cubicBezTo>
                    <a:pt x="5818" y="3267"/>
                    <a:pt x="5876" y="3152"/>
                    <a:pt x="5847" y="3066"/>
                  </a:cubicBezTo>
                  <a:cubicBezTo>
                    <a:pt x="5732" y="2576"/>
                    <a:pt x="5674" y="1712"/>
                    <a:pt x="5963" y="1078"/>
                  </a:cubicBezTo>
                  <a:cubicBezTo>
                    <a:pt x="6181" y="619"/>
                    <a:pt x="6616" y="458"/>
                    <a:pt x="7053" y="458"/>
                  </a:cubicBezTo>
                  <a:close/>
                  <a:moveTo>
                    <a:pt x="7096" y="1"/>
                  </a:moveTo>
                  <a:cubicBezTo>
                    <a:pt x="6506" y="1"/>
                    <a:pt x="5907" y="275"/>
                    <a:pt x="5617" y="877"/>
                  </a:cubicBezTo>
                  <a:cubicBezTo>
                    <a:pt x="5415" y="1280"/>
                    <a:pt x="5386" y="1770"/>
                    <a:pt x="5386" y="2202"/>
                  </a:cubicBezTo>
                  <a:cubicBezTo>
                    <a:pt x="5004" y="1846"/>
                    <a:pt x="4439" y="1594"/>
                    <a:pt x="3964" y="1594"/>
                  </a:cubicBezTo>
                  <a:cubicBezTo>
                    <a:pt x="3939" y="1594"/>
                    <a:pt x="3913" y="1595"/>
                    <a:pt x="3889" y="1597"/>
                  </a:cubicBezTo>
                  <a:cubicBezTo>
                    <a:pt x="3428" y="1654"/>
                    <a:pt x="2938" y="1885"/>
                    <a:pt x="2592" y="2288"/>
                  </a:cubicBezTo>
                  <a:cubicBezTo>
                    <a:pt x="2304" y="2605"/>
                    <a:pt x="2160" y="2979"/>
                    <a:pt x="2218" y="3325"/>
                  </a:cubicBezTo>
                  <a:cubicBezTo>
                    <a:pt x="2218" y="3527"/>
                    <a:pt x="2247" y="3699"/>
                    <a:pt x="2304" y="3901"/>
                  </a:cubicBezTo>
                  <a:cubicBezTo>
                    <a:pt x="2150" y="3864"/>
                    <a:pt x="1989" y="3845"/>
                    <a:pt x="1827" y="3845"/>
                  </a:cubicBezTo>
                  <a:cubicBezTo>
                    <a:pt x="1234" y="3845"/>
                    <a:pt x="628" y="4094"/>
                    <a:pt x="288" y="4592"/>
                  </a:cubicBezTo>
                  <a:cubicBezTo>
                    <a:pt x="58" y="4996"/>
                    <a:pt x="0" y="5456"/>
                    <a:pt x="202" y="5831"/>
                  </a:cubicBezTo>
                  <a:cubicBezTo>
                    <a:pt x="346" y="6061"/>
                    <a:pt x="634" y="6263"/>
                    <a:pt x="922" y="6263"/>
                  </a:cubicBezTo>
                  <a:lnTo>
                    <a:pt x="1239" y="6263"/>
                  </a:lnTo>
                  <a:cubicBezTo>
                    <a:pt x="1815" y="6263"/>
                    <a:pt x="3111" y="6292"/>
                    <a:pt x="4522" y="6292"/>
                  </a:cubicBezTo>
                  <a:cubicBezTo>
                    <a:pt x="7057" y="6321"/>
                    <a:pt x="10024" y="6378"/>
                    <a:pt x="10024" y="6378"/>
                  </a:cubicBezTo>
                  <a:cubicBezTo>
                    <a:pt x="10053" y="6378"/>
                    <a:pt x="10226" y="6407"/>
                    <a:pt x="10514" y="6407"/>
                  </a:cubicBezTo>
                  <a:cubicBezTo>
                    <a:pt x="11032" y="6407"/>
                    <a:pt x="11781" y="6321"/>
                    <a:pt x="12242" y="6004"/>
                  </a:cubicBezTo>
                  <a:cubicBezTo>
                    <a:pt x="12443" y="5831"/>
                    <a:pt x="12530" y="5658"/>
                    <a:pt x="12587" y="5399"/>
                  </a:cubicBezTo>
                  <a:cubicBezTo>
                    <a:pt x="12616" y="5140"/>
                    <a:pt x="12530" y="4880"/>
                    <a:pt x="12357" y="4679"/>
                  </a:cubicBezTo>
                  <a:cubicBezTo>
                    <a:pt x="12098" y="4362"/>
                    <a:pt x="11666" y="4218"/>
                    <a:pt x="11378" y="4131"/>
                  </a:cubicBezTo>
                  <a:cubicBezTo>
                    <a:pt x="11579" y="3757"/>
                    <a:pt x="11810" y="3094"/>
                    <a:pt x="11637" y="2461"/>
                  </a:cubicBezTo>
                  <a:cubicBezTo>
                    <a:pt x="11493" y="2086"/>
                    <a:pt x="11234" y="1827"/>
                    <a:pt x="10859" y="1654"/>
                  </a:cubicBezTo>
                  <a:cubicBezTo>
                    <a:pt x="10618" y="1542"/>
                    <a:pt x="10378" y="1483"/>
                    <a:pt x="10147" y="1483"/>
                  </a:cubicBezTo>
                  <a:cubicBezTo>
                    <a:pt x="9963" y="1483"/>
                    <a:pt x="9786" y="1520"/>
                    <a:pt x="9621" y="1597"/>
                  </a:cubicBezTo>
                  <a:cubicBezTo>
                    <a:pt x="9448" y="1683"/>
                    <a:pt x="9304" y="1798"/>
                    <a:pt x="9189" y="1885"/>
                  </a:cubicBezTo>
                  <a:cubicBezTo>
                    <a:pt x="9131" y="1222"/>
                    <a:pt x="8785" y="646"/>
                    <a:pt x="8267" y="300"/>
                  </a:cubicBezTo>
                  <a:cubicBezTo>
                    <a:pt x="8036" y="214"/>
                    <a:pt x="7835" y="99"/>
                    <a:pt x="7604" y="70"/>
                  </a:cubicBezTo>
                  <a:cubicBezTo>
                    <a:pt x="7441" y="24"/>
                    <a:pt x="7269" y="1"/>
                    <a:pt x="70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12" name="Google Shape;2312;p58"/>
          <p:cNvGrpSpPr/>
          <p:nvPr/>
        </p:nvGrpSpPr>
        <p:grpSpPr>
          <a:xfrm>
            <a:off x="7593952" y="1366614"/>
            <a:ext cx="659473" cy="334871"/>
            <a:chOff x="10156395" y="3886587"/>
            <a:chExt cx="441739" cy="224309"/>
          </a:xfrm>
        </p:grpSpPr>
        <p:sp>
          <p:nvSpPr>
            <p:cNvPr id="2313" name="Google Shape;2313;p58"/>
            <p:cNvSpPr/>
            <p:nvPr/>
          </p:nvSpPr>
          <p:spPr>
            <a:xfrm>
              <a:off x="10160943" y="3894142"/>
              <a:ext cx="432654" cy="209185"/>
            </a:xfrm>
            <a:custGeom>
              <a:avLst/>
              <a:gdLst/>
              <a:ahLst/>
              <a:cxnLst/>
              <a:rect l="l" t="t" r="r" b="b"/>
              <a:pathLst>
                <a:path w="12358" h="5975" extrusionOk="0">
                  <a:moveTo>
                    <a:pt x="7074" y="1"/>
                  </a:moveTo>
                  <a:cubicBezTo>
                    <a:pt x="6528" y="1"/>
                    <a:pt x="6011" y="224"/>
                    <a:pt x="5761" y="768"/>
                  </a:cubicBezTo>
                  <a:cubicBezTo>
                    <a:pt x="5473" y="1373"/>
                    <a:pt x="5502" y="2208"/>
                    <a:pt x="5617" y="2870"/>
                  </a:cubicBezTo>
                  <a:cubicBezTo>
                    <a:pt x="5477" y="2168"/>
                    <a:pt x="4568" y="1602"/>
                    <a:pt x="3908" y="1602"/>
                  </a:cubicBezTo>
                  <a:cubicBezTo>
                    <a:pt x="3892" y="1602"/>
                    <a:pt x="3876" y="1602"/>
                    <a:pt x="3860" y="1603"/>
                  </a:cubicBezTo>
                  <a:cubicBezTo>
                    <a:pt x="3083" y="1632"/>
                    <a:pt x="2276" y="2352"/>
                    <a:pt x="2334" y="3101"/>
                  </a:cubicBezTo>
                  <a:cubicBezTo>
                    <a:pt x="2334" y="3447"/>
                    <a:pt x="2449" y="3821"/>
                    <a:pt x="2622" y="4080"/>
                  </a:cubicBezTo>
                  <a:cubicBezTo>
                    <a:pt x="2388" y="3932"/>
                    <a:pt x="2088" y="3857"/>
                    <a:pt x="1779" y="3857"/>
                  </a:cubicBezTo>
                  <a:cubicBezTo>
                    <a:pt x="1250" y="3857"/>
                    <a:pt x="695" y="4076"/>
                    <a:pt x="404" y="4512"/>
                  </a:cubicBezTo>
                  <a:cubicBezTo>
                    <a:pt x="0" y="5117"/>
                    <a:pt x="289" y="5837"/>
                    <a:pt x="836" y="5837"/>
                  </a:cubicBezTo>
                  <a:cubicBezTo>
                    <a:pt x="865" y="5837"/>
                    <a:pt x="2506" y="5837"/>
                    <a:pt x="4436" y="5895"/>
                  </a:cubicBezTo>
                  <a:cubicBezTo>
                    <a:pt x="6971" y="5924"/>
                    <a:pt x="9938" y="5953"/>
                    <a:pt x="9938" y="5953"/>
                  </a:cubicBezTo>
                  <a:cubicBezTo>
                    <a:pt x="9938" y="5953"/>
                    <a:pt x="10145" y="5974"/>
                    <a:pt x="10435" y="5974"/>
                  </a:cubicBezTo>
                  <a:cubicBezTo>
                    <a:pt x="11089" y="5974"/>
                    <a:pt x="12162" y="5864"/>
                    <a:pt x="12242" y="5146"/>
                  </a:cubicBezTo>
                  <a:cubicBezTo>
                    <a:pt x="12357" y="4167"/>
                    <a:pt x="10975" y="4051"/>
                    <a:pt x="10975" y="4051"/>
                  </a:cubicBezTo>
                  <a:cubicBezTo>
                    <a:pt x="10975" y="4051"/>
                    <a:pt x="12127" y="2237"/>
                    <a:pt x="10687" y="1632"/>
                  </a:cubicBezTo>
                  <a:cubicBezTo>
                    <a:pt x="10455" y="1529"/>
                    <a:pt x="10248" y="1486"/>
                    <a:pt x="10064" y="1486"/>
                  </a:cubicBezTo>
                  <a:cubicBezTo>
                    <a:pt x="9285" y="1486"/>
                    <a:pt x="8920" y="2258"/>
                    <a:pt x="8831" y="2526"/>
                  </a:cubicBezTo>
                  <a:lnTo>
                    <a:pt x="8831" y="2526"/>
                  </a:lnTo>
                  <a:cubicBezTo>
                    <a:pt x="9064" y="1704"/>
                    <a:pt x="8855" y="757"/>
                    <a:pt x="8094" y="307"/>
                  </a:cubicBezTo>
                  <a:cubicBezTo>
                    <a:pt x="7922" y="192"/>
                    <a:pt x="7720" y="76"/>
                    <a:pt x="7518" y="48"/>
                  </a:cubicBezTo>
                  <a:cubicBezTo>
                    <a:pt x="7371" y="17"/>
                    <a:pt x="7221" y="1"/>
                    <a:pt x="70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58"/>
            <p:cNvSpPr/>
            <p:nvPr/>
          </p:nvSpPr>
          <p:spPr>
            <a:xfrm>
              <a:off x="10320785" y="3894962"/>
              <a:ext cx="277349" cy="207539"/>
            </a:xfrm>
            <a:custGeom>
              <a:avLst/>
              <a:gdLst/>
              <a:ahLst/>
              <a:cxnLst/>
              <a:rect l="l" t="t" r="r" b="b"/>
              <a:pathLst>
                <a:path w="7922" h="5928" extrusionOk="0">
                  <a:moveTo>
                    <a:pt x="3025" y="1"/>
                  </a:moveTo>
                  <a:cubicBezTo>
                    <a:pt x="2593" y="2132"/>
                    <a:pt x="1498" y="4177"/>
                    <a:pt x="0" y="5848"/>
                  </a:cubicBezTo>
                  <a:cubicBezTo>
                    <a:pt x="2535" y="5877"/>
                    <a:pt x="5502" y="5906"/>
                    <a:pt x="5502" y="5906"/>
                  </a:cubicBezTo>
                  <a:cubicBezTo>
                    <a:pt x="5502" y="5906"/>
                    <a:pt x="5709" y="5927"/>
                    <a:pt x="5999" y="5927"/>
                  </a:cubicBezTo>
                  <a:cubicBezTo>
                    <a:pt x="6653" y="5927"/>
                    <a:pt x="7726" y="5817"/>
                    <a:pt x="7806" y="5099"/>
                  </a:cubicBezTo>
                  <a:cubicBezTo>
                    <a:pt x="7921" y="4120"/>
                    <a:pt x="6481" y="4004"/>
                    <a:pt x="6481" y="4004"/>
                  </a:cubicBezTo>
                  <a:cubicBezTo>
                    <a:pt x="6481" y="4004"/>
                    <a:pt x="7633" y="2190"/>
                    <a:pt x="6193" y="1585"/>
                  </a:cubicBezTo>
                  <a:cubicBezTo>
                    <a:pt x="5961" y="1482"/>
                    <a:pt x="5754" y="1439"/>
                    <a:pt x="5570" y="1439"/>
                  </a:cubicBezTo>
                  <a:cubicBezTo>
                    <a:pt x="4754" y="1439"/>
                    <a:pt x="4392" y="2287"/>
                    <a:pt x="4327" y="2514"/>
                  </a:cubicBezTo>
                  <a:lnTo>
                    <a:pt x="4327" y="2514"/>
                  </a:lnTo>
                  <a:cubicBezTo>
                    <a:pt x="4548" y="1684"/>
                    <a:pt x="4372" y="717"/>
                    <a:pt x="3601" y="260"/>
                  </a:cubicBezTo>
                  <a:cubicBezTo>
                    <a:pt x="3399" y="145"/>
                    <a:pt x="3226" y="58"/>
                    <a:pt x="30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58"/>
            <p:cNvSpPr/>
            <p:nvPr/>
          </p:nvSpPr>
          <p:spPr>
            <a:xfrm>
              <a:off x="10156395" y="3886587"/>
              <a:ext cx="441721" cy="224309"/>
            </a:xfrm>
            <a:custGeom>
              <a:avLst/>
              <a:gdLst/>
              <a:ahLst/>
              <a:cxnLst/>
              <a:rect l="l" t="t" r="r" b="b"/>
              <a:pathLst>
                <a:path w="12617" h="6407" extrusionOk="0">
                  <a:moveTo>
                    <a:pt x="7053" y="458"/>
                  </a:moveTo>
                  <a:cubicBezTo>
                    <a:pt x="7191" y="458"/>
                    <a:pt x="7329" y="474"/>
                    <a:pt x="7460" y="502"/>
                  </a:cubicBezTo>
                  <a:cubicBezTo>
                    <a:pt x="7633" y="531"/>
                    <a:pt x="7864" y="617"/>
                    <a:pt x="8008" y="704"/>
                  </a:cubicBezTo>
                  <a:cubicBezTo>
                    <a:pt x="8757" y="1193"/>
                    <a:pt x="8843" y="2115"/>
                    <a:pt x="8641" y="2778"/>
                  </a:cubicBezTo>
                  <a:cubicBezTo>
                    <a:pt x="8612" y="2864"/>
                    <a:pt x="8699" y="2979"/>
                    <a:pt x="8785" y="3008"/>
                  </a:cubicBezTo>
                  <a:cubicBezTo>
                    <a:pt x="8901" y="3008"/>
                    <a:pt x="9016" y="2979"/>
                    <a:pt x="9045" y="2864"/>
                  </a:cubicBezTo>
                  <a:cubicBezTo>
                    <a:pt x="9073" y="2778"/>
                    <a:pt x="9275" y="2230"/>
                    <a:pt x="9736" y="2000"/>
                  </a:cubicBezTo>
                  <a:cubicBezTo>
                    <a:pt x="9841" y="1942"/>
                    <a:pt x="9950" y="1917"/>
                    <a:pt x="10066" y="1917"/>
                  </a:cubicBezTo>
                  <a:cubicBezTo>
                    <a:pt x="10237" y="1917"/>
                    <a:pt x="10423" y="1972"/>
                    <a:pt x="10629" y="2058"/>
                  </a:cubicBezTo>
                  <a:cubicBezTo>
                    <a:pt x="10917" y="2144"/>
                    <a:pt x="11090" y="2346"/>
                    <a:pt x="11176" y="2576"/>
                  </a:cubicBezTo>
                  <a:cubicBezTo>
                    <a:pt x="11378" y="3267"/>
                    <a:pt x="10802" y="4160"/>
                    <a:pt x="10802" y="4160"/>
                  </a:cubicBezTo>
                  <a:cubicBezTo>
                    <a:pt x="10773" y="4247"/>
                    <a:pt x="10773" y="4304"/>
                    <a:pt x="10802" y="4391"/>
                  </a:cubicBezTo>
                  <a:cubicBezTo>
                    <a:pt x="10859" y="4448"/>
                    <a:pt x="10917" y="4506"/>
                    <a:pt x="11003" y="4506"/>
                  </a:cubicBezTo>
                  <a:cubicBezTo>
                    <a:pt x="11176" y="4506"/>
                    <a:pt x="11723" y="4650"/>
                    <a:pt x="11954" y="4938"/>
                  </a:cubicBezTo>
                  <a:cubicBezTo>
                    <a:pt x="12069" y="5024"/>
                    <a:pt x="12098" y="5168"/>
                    <a:pt x="12098" y="5370"/>
                  </a:cubicBezTo>
                  <a:cubicBezTo>
                    <a:pt x="12098" y="5456"/>
                    <a:pt x="12040" y="5572"/>
                    <a:pt x="11925" y="5687"/>
                  </a:cubicBezTo>
                  <a:cubicBezTo>
                    <a:pt x="11613" y="5937"/>
                    <a:pt x="10970" y="5991"/>
                    <a:pt x="10485" y="5991"/>
                  </a:cubicBezTo>
                  <a:cubicBezTo>
                    <a:pt x="10299" y="5991"/>
                    <a:pt x="10136" y="5983"/>
                    <a:pt x="10024" y="5975"/>
                  </a:cubicBezTo>
                  <a:cubicBezTo>
                    <a:pt x="10024" y="5975"/>
                    <a:pt x="7057" y="5946"/>
                    <a:pt x="4522" y="5888"/>
                  </a:cubicBezTo>
                  <a:cubicBezTo>
                    <a:pt x="3111" y="5888"/>
                    <a:pt x="1815" y="5860"/>
                    <a:pt x="1239" y="5860"/>
                  </a:cubicBezTo>
                  <a:lnTo>
                    <a:pt x="922" y="5860"/>
                  </a:lnTo>
                  <a:cubicBezTo>
                    <a:pt x="720" y="5860"/>
                    <a:pt x="634" y="5716"/>
                    <a:pt x="547" y="5687"/>
                  </a:cubicBezTo>
                  <a:cubicBezTo>
                    <a:pt x="432" y="5456"/>
                    <a:pt x="432" y="5140"/>
                    <a:pt x="634" y="4880"/>
                  </a:cubicBezTo>
                  <a:cubicBezTo>
                    <a:pt x="869" y="4500"/>
                    <a:pt x="1345" y="4313"/>
                    <a:pt x="1808" y="4313"/>
                  </a:cubicBezTo>
                  <a:cubicBezTo>
                    <a:pt x="2081" y="4313"/>
                    <a:pt x="2350" y="4378"/>
                    <a:pt x="2564" y="4506"/>
                  </a:cubicBezTo>
                  <a:cubicBezTo>
                    <a:pt x="2595" y="4516"/>
                    <a:pt x="2627" y="4523"/>
                    <a:pt x="2659" y="4523"/>
                  </a:cubicBezTo>
                  <a:cubicBezTo>
                    <a:pt x="2713" y="4523"/>
                    <a:pt x="2768" y="4503"/>
                    <a:pt x="2823" y="4448"/>
                  </a:cubicBezTo>
                  <a:cubicBezTo>
                    <a:pt x="2852" y="4391"/>
                    <a:pt x="2880" y="4275"/>
                    <a:pt x="2823" y="4218"/>
                  </a:cubicBezTo>
                  <a:cubicBezTo>
                    <a:pt x="2679" y="3987"/>
                    <a:pt x="2592" y="3642"/>
                    <a:pt x="2564" y="3354"/>
                  </a:cubicBezTo>
                  <a:cubicBezTo>
                    <a:pt x="2564" y="3094"/>
                    <a:pt x="2650" y="2835"/>
                    <a:pt x="2852" y="2576"/>
                  </a:cubicBezTo>
                  <a:cubicBezTo>
                    <a:pt x="3111" y="2259"/>
                    <a:pt x="3514" y="2086"/>
                    <a:pt x="3860" y="2058"/>
                  </a:cubicBezTo>
                  <a:cubicBezTo>
                    <a:pt x="3888" y="2055"/>
                    <a:pt x="3917" y="2053"/>
                    <a:pt x="3946" y="2053"/>
                  </a:cubicBezTo>
                  <a:cubicBezTo>
                    <a:pt x="4518" y="2053"/>
                    <a:pt x="5306" y="2575"/>
                    <a:pt x="5415" y="3123"/>
                  </a:cubicBezTo>
                  <a:cubicBezTo>
                    <a:pt x="5438" y="3237"/>
                    <a:pt x="5514" y="3314"/>
                    <a:pt x="5601" y="3314"/>
                  </a:cubicBezTo>
                  <a:cubicBezTo>
                    <a:pt x="5625" y="3314"/>
                    <a:pt x="5650" y="3308"/>
                    <a:pt x="5674" y="3296"/>
                  </a:cubicBezTo>
                  <a:cubicBezTo>
                    <a:pt x="5818" y="3267"/>
                    <a:pt x="5876" y="3152"/>
                    <a:pt x="5847" y="3066"/>
                  </a:cubicBezTo>
                  <a:cubicBezTo>
                    <a:pt x="5732" y="2576"/>
                    <a:pt x="5674" y="1712"/>
                    <a:pt x="5963" y="1078"/>
                  </a:cubicBezTo>
                  <a:cubicBezTo>
                    <a:pt x="6181" y="619"/>
                    <a:pt x="6616" y="458"/>
                    <a:pt x="7053" y="458"/>
                  </a:cubicBezTo>
                  <a:close/>
                  <a:moveTo>
                    <a:pt x="7096" y="1"/>
                  </a:moveTo>
                  <a:cubicBezTo>
                    <a:pt x="6506" y="1"/>
                    <a:pt x="5907" y="275"/>
                    <a:pt x="5617" y="877"/>
                  </a:cubicBezTo>
                  <a:cubicBezTo>
                    <a:pt x="5415" y="1280"/>
                    <a:pt x="5386" y="1770"/>
                    <a:pt x="5386" y="2202"/>
                  </a:cubicBezTo>
                  <a:cubicBezTo>
                    <a:pt x="5004" y="1846"/>
                    <a:pt x="4439" y="1594"/>
                    <a:pt x="3964" y="1594"/>
                  </a:cubicBezTo>
                  <a:cubicBezTo>
                    <a:pt x="3939" y="1594"/>
                    <a:pt x="3913" y="1595"/>
                    <a:pt x="3889" y="1597"/>
                  </a:cubicBezTo>
                  <a:cubicBezTo>
                    <a:pt x="3428" y="1654"/>
                    <a:pt x="2938" y="1885"/>
                    <a:pt x="2592" y="2288"/>
                  </a:cubicBezTo>
                  <a:cubicBezTo>
                    <a:pt x="2304" y="2605"/>
                    <a:pt x="2160" y="2979"/>
                    <a:pt x="2218" y="3325"/>
                  </a:cubicBezTo>
                  <a:cubicBezTo>
                    <a:pt x="2218" y="3527"/>
                    <a:pt x="2247" y="3699"/>
                    <a:pt x="2304" y="3901"/>
                  </a:cubicBezTo>
                  <a:cubicBezTo>
                    <a:pt x="2150" y="3864"/>
                    <a:pt x="1989" y="3845"/>
                    <a:pt x="1827" y="3845"/>
                  </a:cubicBezTo>
                  <a:cubicBezTo>
                    <a:pt x="1234" y="3845"/>
                    <a:pt x="628" y="4094"/>
                    <a:pt x="288" y="4592"/>
                  </a:cubicBezTo>
                  <a:cubicBezTo>
                    <a:pt x="58" y="4996"/>
                    <a:pt x="0" y="5456"/>
                    <a:pt x="202" y="5831"/>
                  </a:cubicBezTo>
                  <a:cubicBezTo>
                    <a:pt x="346" y="6061"/>
                    <a:pt x="634" y="6263"/>
                    <a:pt x="922" y="6263"/>
                  </a:cubicBezTo>
                  <a:lnTo>
                    <a:pt x="1239" y="6263"/>
                  </a:lnTo>
                  <a:cubicBezTo>
                    <a:pt x="1815" y="6263"/>
                    <a:pt x="3111" y="6292"/>
                    <a:pt x="4522" y="6292"/>
                  </a:cubicBezTo>
                  <a:cubicBezTo>
                    <a:pt x="7057" y="6321"/>
                    <a:pt x="10024" y="6378"/>
                    <a:pt x="10024" y="6378"/>
                  </a:cubicBezTo>
                  <a:cubicBezTo>
                    <a:pt x="10053" y="6378"/>
                    <a:pt x="10226" y="6407"/>
                    <a:pt x="10514" y="6407"/>
                  </a:cubicBezTo>
                  <a:cubicBezTo>
                    <a:pt x="11032" y="6407"/>
                    <a:pt x="11781" y="6321"/>
                    <a:pt x="12242" y="6004"/>
                  </a:cubicBezTo>
                  <a:cubicBezTo>
                    <a:pt x="12443" y="5831"/>
                    <a:pt x="12530" y="5658"/>
                    <a:pt x="12587" y="5399"/>
                  </a:cubicBezTo>
                  <a:cubicBezTo>
                    <a:pt x="12616" y="5140"/>
                    <a:pt x="12530" y="4880"/>
                    <a:pt x="12357" y="4679"/>
                  </a:cubicBezTo>
                  <a:cubicBezTo>
                    <a:pt x="12098" y="4362"/>
                    <a:pt x="11666" y="4218"/>
                    <a:pt x="11378" y="4131"/>
                  </a:cubicBezTo>
                  <a:cubicBezTo>
                    <a:pt x="11579" y="3757"/>
                    <a:pt x="11810" y="3094"/>
                    <a:pt x="11637" y="2461"/>
                  </a:cubicBezTo>
                  <a:cubicBezTo>
                    <a:pt x="11493" y="2086"/>
                    <a:pt x="11234" y="1827"/>
                    <a:pt x="10859" y="1654"/>
                  </a:cubicBezTo>
                  <a:cubicBezTo>
                    <a:pt x="10618" y="1542"/>
                    <a:pt x="10378" y="1483"/>
                    <a:pt x="10147" y="1483"/>
                  </a:cubicBezTo>
                  <a:cubicBezTo>
                    <a:pt x="9963" y="1483"/>
                    <a:pt x="9786" y="1520"/>
                    <a:pt x="9621" y="1597"/>
                  </a:cubicBezTo>
                  <a:cubicBezTo>
                    <a:pt x="9448" y="1683"/>
                    <a:pt x="9304" y="1798"/>
                    <a:pt x="9189" y="1885"/>
                  </a:cubicBezTo>
                  <a:cubicBezTo>
                    <a:pt x="9131" y="1222"/>
                    <a:pt x="8785" y="646"/>
                    <a:pt x="8267" y="300"/>
                  </a:cubicBezTo>
                  <a:cubicBezTo>
                    <a:pt x="8036" y="214"/>
                    <a:pt x="7835" y="99"/>
                    <a:pt x="7604" y="70"/>
                  </a:cubicBezTo>
                  <a:cubicBezTo>
                    <a:pt x="7441" y="24"/>
                    <a:pt x="7269" y="1"/>
                    <a:pt x="70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16" name="Google Shape;2316;p58"/>
          <p:cNvSpPr/>
          <p:nvPr/>
        </p:nvSpPr>
        <p:spPr>
          <a:xfrm rot="1808230">
            <a:off x="6683237" y="554224"/>
            <a:ext cx="130346" cy="266351"/>
          </a:xfrm>
          <a:custGeom>
            <a:avLst/>
            <a:gdLst/>
            <a:ahLst/>
            <a:cxnLst/>
            <a:rect l="l" t="t" r="r" b="b"/>
            <a:pathLst>
              <a:path w="4177" h="8535" extrusionOk="0">
                <a:moveTo>
                  <a:pt x="479" y="0"/>
                </a:moveTo>
                <a:cubicBezTo>
                  <a:pt x="379" y="0"/>
                  <a:pt x="283" y="41"/>
                  <a:pt x="202" y="82"/>
                </a:cubicBezTo>
                <a:cubicBezTo>
                  <a:pt x="58" y="168"/>
                  <a:pt x="0" y="341"/>
                  <a:pt x="115" y="485"/>
                </a:cubicBezTo>
                <a:cubicBezTo>
                  <a:pt x="202" y="629"/>
                  <a:pt x="317" y="687"/>
                  <a:pt x="461" y="744"/>
                </a:cubicBezTo>
                <a:cubicBezTo>
                  <a:pt x="720" y="802"/>
                  <a:pt x="1008" y="831"/>
                  <a:pt x="1268" y="946"/>
                </a:cubicBezTo>
                <a:cubicBezTo>
                  <a:pt x="1642" y="1090"/>
                  <a:pt x="1729" y="1234"/>
                  <a:pt x="1556" y="1609"/>
                </a:cubicBezTo>
                <a:cubicBezTo>
                  <a:pt x="1412" y="1925"/>
                  <a:pt x="1210" y="2213"/>
                  <a:pt x="1037" y="2501"/>
                </a:cubicBezTo>
                <a:cubicBezTo>
                  <a:pt x="749" y="2934"/>
                  <a:pt x="720" y="3366"/>
                  <a:pt x="980" y="3826"/>
                </a:cubicBezTo>
                <a:cubicBezTo>
                  <a:pt x="1152" y="4114"/>
                  <a:pt x="1412" y="4345"/>
                  <a:pt x="1729" y="4489"/>
                </a:cubicBezTo>
                <a:lnTo>
                  <a:pt x="2276" y="4691"/>
                </a:lnTo>
                <a:cubicBezTo>
                  <a:pt x="2621" y="4863"/>
                  <a:pt x="2708" y="5007"/>
                  <a:pt x="2564" y="5411"/>
                </a:cubicBezTo>
                <a:cubicBezTo>
                  <a:pt x="2449" y="5728"/>
                  <a:pt x="2276" y="6016"/>
                  <a:pt x="2074" y="6275"/>
                </a:cubicBezTo>
                <a:cubicBezTo>
                  <a:pt x="1613" y="6966"/>
                  <a:pt x="1729" y="7744"/>
                  <a:pt x="2362" y="8262"/>
                </a:cubicBezTo>
                <a:cubicBezTo>
                  <a:pt x="2632" y="8460"/>
                  <a:pt x="2935" y="8534"/>
                  <a:pt x="3244" y="8534"/>
                </a:cubicBezTo>
                <a:cubicBezTo>
                  <a:pt x="3430" y="8534"/>
                  <a:pt x="3618" y="8507"/>
                  <a:pt x="3802" y="8464"/>
                </a:cubicBezTo>
                <a:cubicBezTo>
                  <a:pt x="4033" y="8435"/>
                  <a:pt x="4177" y="8262"/>
                  <a:pt x="4090" y="8118"/>
                </a:cubicBezTo>
                <a:cubicBezTo>
                  <a:pt x="4062" y="7945"/>
                  <a:pt x="4033" y="7859"/>
                  <a:pt x="3745" y="7859"/>
                </a:cubicBezTo>
                <a:cubicBezTo>
                  <a:pt x="3486" y="7859"/>
                  <a:pt x="3284" y="7859"/>
                  <a:pt x="3053" y="7801"/>
                </a:cubicBezTo>
                <a:cubicBezTo>
                  <a:pt x="2593" y="7657"/>
                  <a:pt x="2362" y="7225"/>
                  <a:pt x="2593" y="6793"/>
                </a:cubicBezTo>
                <a:cubicBezTo>
                  <a:pt x="2650" y="6649"/>
                  <a:pt x="2765" y="6505"/>
                  <a:pt x="2881" y="6361"/>
                </a:cubicBezTo>
                <a:cubicBezTo>
                  <a:pt x="3082" y="5987"/>
                  <a:pt x="3313" y="5641"/>
                  <a:pt x="3342" y="5238"/>
                </a:cubicBezTo>
                <a:cubicBezTo>
                  <a:pt x="3428" y="4691"/>
                  <a:pt x="3198" y="4287"/>
                  <a:pt x="2737" y="4086"/>
                </a:cubicBezTo>
                <a:cubicBezTo>
                  <a:pt x="2593" y="3999"/>
                  <a:pt x="2449" y="3942"/>
                  <a:pt x="2218" y="3855"/>
                </a:cubicBezTo>
                <a:cubicBezTo>
                  <a:pt x="2189" y="3855"/>
                  <a:pt x="2132" y="3826"/>
                  <a:pt x="2017" y="3798"/>
                </a:cubicBezTo>
                <a:cubicBezTo>
                  <a:pt x="1440" y="3538"/>
                  <a:pt x="1354" y="3279"/>
                  <a:pt x="1729" y="2789"/>
                </a:cubicBezTo>
                <a:cubicBezTo>
                  <a:pt x="1757" y="2761"/>
                  <a:pt x="1786" y="2703"/>
                  <a:pt x="1844" y="2645"/>
                </a:cubicBezTo>
                <a:cubicBezTo>
                  <a:pt x="2017" y="2357"/>
                  <a:pt x="2189" y="2041"/>
                  <a:pt x="2305" y="1695"/>
                </a:cubicBezTo>
                <a:cubicBezTo>
                  <a:pt x="2506" y="1090"/>
                  <a:pt x="2305" y="600"/>
                  <a:pt x="1729" y="312"/>
                </a:cubicBezTo>
                <a:cubicBezTo>
                  <a:pt x="1354" y="111"/>
                  <a:pt x="980" y="82"/>
                  <a:pt x="605" y="24"/>
                </a:cubicBezTo>
                <a:cubicBezTo>
                  <a:pt x="563" y="7"/>
                  <a:pt x="521" y="0"/>
                  <a:pt x="4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58"/>
          <p:cNvSpPr/>
          <p:nvPr/>
        </p:nvSpPr>
        <p:spPr>
          <a:xfrm rot="808428">
            <a:off x="1133001" y="1619218"/>
            <a:ext cx="188680" cy="219227"/>
          </a:xfrm>
          <a:custGeom>
            <a:avLst/>
            <a:gdLst/>
            <a:ahLst/>
            <a:cxnLst/>
            <a:rect l="l" t="t" r="r" b="b"/>
            <a:pathLst>
              <a:path w="7006" h="7840" extrusionOk="0">
                <a:moveTo>
                  <a:pt x="3503" y="0"/>
                </a:moveTo>
                <a:cubicBezTo>
                  <a:pt x="3336" y="0"/>
                  <a:pt x="3236" y="67"/>
                  <a:pt x="3136" y="234"/>
                </a:cubicBezTo>
                <a:cubicBezTo>
                  <a:pt x="2803" y="968"/>
                  <a:pt x="2603" y="1868"/>
                  <a:pt x="2502" y="2969"/>
                </a:cubicBezTo>
                <a:cubicBezTo>
                  <a:pt x="1902" y="3036"/>
                  <a:pt x="1001" y="3169"/>
                  <a:pt x="268" y="3536"/>
                </a:cubicBezTo>
                <a:cubicBezTo>
                  <a:pt x="101" y="3636"/>
                  <a:pt x="1" y="3736"/>
                  <a:pt x="1" y="3936"/>
                </a:cubicBezTo>
                <a:cubicBezTo>
                  <a:pt x="1" y="4103"/>
                  <a:pt x="101" y="4237"/>
                  <a:pt x="268" y="4303"/>
                </a:cubicBezTo>
                <a:cubicBezTo>
                  <a:pt x="835" y="4604"/>
                  <a:pt x="1635" y="4804"/>
                  <a:pt x="2502" y="4870"/>
                </a:cubicBezTo>
                <a:cubicBezTo>
                  <a:pt x="2603" y="5671"/>
                  <a:pt x="2903" y="7606"/>
                  <a:pt x="3336" y="7806"/>
                </a:cubicBezTo>
                <a:cubicBezTo>
                  <a:pt x="3403" y="7839"/>
                  <a:pt x="3470" y="7839"/>
                  <a:pt x="3503" y="7839"/>
                </a:cubicBezTo>
                <a:cubicBezTo>
                  <a:pt x="3570" y="7839"/>
                  <a:pt x="3603" y="7839"/>
                  <a:pt x="3670" y="7806"/>
                </a:cubicBezTo>
                <a:cubicBezTo>
                  <a:pt x="3803" y="7773"/>
                  <a:pt x="3903" y="7672"/>
                  <a:pt x="3937" y="7606"/>
                </a:cubicBezTo>
                <a:cubicBezTo>
                  <a:pt x="4270" y="6872"/>
                  <a:pt x="4471" y="5971"/>
                  <a:pt x="4504" y="4937"/>
                </a:cubicBezTo>
                <a:cubicBezTo>
                  <a:pt x="5138" y="4837"/>
                  <a:pt x="6005" y="4670"/>
                  <a:pt x="6772" y="4337"/>
                </a:cubicBezTo>
                <a:cubicBezTo>
                  <a:pt x="6839" y="4303"/>
                  <a:pt x="6872" y="4203"/>
                  <a:pt x="6939" y="4170"/>
                </a:cubicBezTo>
                <a:cubicBezTo>
                  <a:pt x="7006" y="3970"/>
                  <a:pt x="6972" y="3703"/>
                  <a:pt x="6772" y="3570"/>
                </a:cubicBezTo>
                <a:cubicBezTo>
                  <a:pt x="6005" y="3203"/>
                  <a:pt x="5138" y="3036"/>
                  <a:pt x="4504" y="2969"/>
                </a:cubicBezTo>
                <a:cubicBezTo>
                  <a:pt x="4437" y="1868"/>
                  <a:pt x="4237" y="1001"/>
                  <a:pt x="3903" y="234"/>
                </a:cubicBezTo>
                <a:cubicBezTo>
                  <a:pt x="3803" y="67"/>
                  <a:pt x="3670" y="0"/>
                  <a:pt x="35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58"/>
          <p:cNvSpPr/>
          <p:nvPr/>
        </p:nvSpPr>
        <p:spPr>
          <a:xfrm rot="808428">
            <a:off x="7963775" y="2399162"/>
            <a:ext cx="189596" cy="219227"/>
          </a:xfrm>
          <a:custGeom>
            <a:avLst/>
            <a:gdLst/>
            <a:ahLst/>
            <a:cxnLst/>
            <a:rect l="l" t="t" r="r" b="b"/>
            <a:pathLst>
              <a:path w="7040" h="7840" extrusionOk="0">
                <a:moveTo>
                  <a:pt x="3503" y="1"/>
                </a:moveTo>
                <a:cubicBezTo>
                  <a:pt x="3336" y="1"/>
                  <a:pt x="3203" y="101"/>
                  <a:pt x="3103" y="268"/>
                </a:cubicBezTo>
                <a:cubicBezTo>
                  <a:pt x="2803" y="968"/>
                  <a:pt x="2569" y="1869"/>
                  <a:pt x="2502" y="2970"/>
                </a:cubicBezTo>
                <a:cubicBezTo>
                  <a:pt x="1869" y="3036"/>
                  <a:pt x="1001" y="3170"/>
                  <a:pt x="234" y="3537"/>
                </a:cubicBezTo>
                <a:cubicBezTo>
                  <a:pt x="67" y="3637"/>
                  <a:pt x="1" y="3770"/>
                  <a:pt x="1" y="3937"/>
                </a:cubicBezTo>
                <a:cubicBezTo>
                  <a:pt x="1" y="4104"/>
                  <a:pt x="67" y="4271"/>
                  <a:pt x="234" y="4304"/>
                </a:cubicBezTo>
                <a:cubicBezTo>
                  <a:pt x="835" y="4604"/>
                  <a:pt x="1602" y="4804"/>
                  <a:pt x="2502" y="4871"/>
                </a:cubicBezTo>
                <a:cubicBezTo>
                  <a:pt x="2569" y="5672"/>
                  <a:pt x="2869" y="7606"/>
                  <a:pt x="3336" y="7807"/>
                </a:cubicBezTo>
                <a:cubicBezTo>
                  <a:pt x="3370" y="7840"/>
                  <a:pt x="3436" y="7840"/>
                  <a:pt x="3503" y="7840"/>
                </a:cubicBezTo>
                <a:cubicBezTo>
                  <a:pt x="3537" y="7840"/>
                  <a:pt x="3637" y="7840"/>
                  <a:pt x="3670" y="7807"/>
                </a:cubicBezTo>
                <a:cubicBezTo>
                  <a:pt x="3803" y="7773"/>
                  <a:pt x="3870" y="7673"/>
                  <a:pt x="3903" y="7606"/>
                </a:cubicBezTo>
                <a:cubicBezTo>
                  <a:pt x="4237" y="6873"/>
                  <a:pt x="4471" y="5972"/>
                  <a:pt x="4504" y="4938"/>
                </a:cubicBezTo>
                <a:cubicBezTo>
                  <a:pt x="5138" y="4838"/>
                  <a:pt x="6005" y="4671"/>
                  <a:pt x="6739" y="4337"/>
                </a:cubicBezTo>
                <a:cubicBezTo>
                  <a:pt x="6839" y="4304"/>
                  <a:pt x="6872" y="4204"/>
                  <a:pt x="6906" y="4171"/>
                </a:cubicBezTo>
                <a:cubicBezTo>
                  <a:pt x="7039" y="3970"/>
                  <a:pt x="6972" y="3704"/>
                  <a:pt x="6739" y="3604"/>
                </a:cubicBezTo>
                <a:cubicBezTo>
                  <a:pt x="6005" y="3203"/>
                  <a:pt x="5138" y="3036"/>
                  <a:pt x="4504" y="2970"/>
                </a:cubicBezTo>
                <a:cubicBezTo>
                  <a:pt x="4404" y="1869"/>
                  <a:pt x="4204" y="1002"/>
                  <a:pt x="3870" y="268"/>
                </a:cubicBezTo>
                <a:cubicBezTo>
                  <a:pt x="3803" y="101"/>
                  <a:pt x="3670" y="1"/>
                  <a:pt x="35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19" name="Google Shape;2319;p58"/>
          <p:cNvGrpSpPr/>
          <p:nvPr/>
        </p:nvGrpSpPr>
        <p:grpSpPr>
          <a:xfrm>
            <a:off x="1284516" y="948313"/>
            <a:ext cx="328248" cy="304676"/>
            <a:chOff x="8656226" y="2547184"/>
            <a:chExt cx="234630" cy="217766"/>
          </a:xfrm>
        </p:grpSpPr>
        <p:sp>
          <p:nvSpPr>
            <p:cNvPr id="2320" name="Google Shape;2320;p58"/>
            <p:cNvSpPr/>
            <p:nvPr/>
          </p:nvSpPr>
          <p:spPr>
            <a:xfrm>
              <a:off x="8656234" y="2554313"/>
              <a:ext cx="222024" cy="203504"/>
            </a:xfrm>
            <a:custGeom>
              <a:avLst/>
              <a:gdLst/>
              <a:ahLst/>
              <a:cxnLst/>
              <a:rect l="l" t="t" r="r" b="b"/>
              <a:pathLst>
                <a:path w="7115" h="6521" extrusionOk="0">
                  <a:moveTo>
                    <a:pt x="4867" y="0"/>
                  </a:moveTo>
                  <a:cubicBezTo>
                    <a:pt x="4688" y="0"/>
                    <a:pt x="4495" y="57"/>
                    <a:pt x="4350" y="148"/>
                  </a:cubicBezTo>
                  <a:cubicBezTo>
                    <a:pt x="4004" y="321"/>
                    <a:pt x="3687" y="667"/>
                    <a:pt x="3514" y="1099"/>
                  </a:cubicBezTo>
                  <a:cubicBezTo>
                    <a:pt x="3514" y="1070"/>
                    <a:pt x="3457" y="1070"/>
                    <a:pt x="3457" y="1041"/>
                  </a:cubicBezTo>
                  <a:cubicBezTo>
                    <a:pt x="3103" y="500"/>
                    <a:pt x="2568" y="169"/>
                    <a:pt x="2103" y="169"/>
                  </a:cubicBezTo>
                  <a:cubicBezTo>
                    <a:pt x="1925" y="169"/>
                    <a:pt x="1757" y="217"/>
                    <a:pt x="1613" y="321"/>
                  </a:cubicBezTo>
                  <a:cubicBezTo>
                    <a:pt x="1095" y="638"/>
                    <a:pt x="1008" y="1444"/>
                    <a:pt x="1412" y="2164"/>
                  </a:cubicBezTo>
                  <a:cubicBezTo>
                    <a:pt x="663" y="2222"/>
                    <a:pt x="87" y="2625"/>
                    <a:pt x="58" y="3201"/>
                  </a:cubicBezTo>
                  <a:cubicBezTo>
                    <a:pt x="0" y="3864"/>
                    <a:pt x="692" y="4440"/>
                    <a:pt x="1556" y="4498"/>
                  </a:cubicBezTo>
                  <a:lnTo>
                    <a:pt x="1671" y="4498"/>
                  </a:lnTo>
                  <a:cubicBezTo>
                    <a:pt x="1527" y="4757"/>
                    <a:pt x="1412" y="5016"/>
                    <a:pt x="1383" y="5246"/>
                  </a:cubicBezTo>
                  <a:cubicBezTo>
                    <a:pt x="1296" y="5765"/>
                    <a:pt x="1440" y="6197"/>
                    <a:pt x="1815" y="6399"/>
                  </a:cubicBezTo>
                  <a:cubicBezTo>
                    <a:pt x="1958" y="6481"/>
                    <a:pt x="2118" y="6521"/>
                    <a:pt x="2286" y="6521"/>
                  </a:cubicBezTo>
                  <a:cubicBezTo>
                    <a:pt x="2761" y="6521"/>
                    <a:pt x="3296" y="6203"/>
                    <a:pt x="3658" y="5650"/>
                  </a:cubicBezTo>
                  <a:cubicBezTo>
                    <a:pt x="3687" y="5563"/>
                    <a:pt x="3716" y="5506"/>
                    <a:pt x="3774" y="5477"/>
                  </a:cubicBezTo>
                  <a:cubicBezTo>
                    <a:pt x="4117" y="5982"/>
                    <a:pt x="4617" y="6275"/>
                    <a:pt x="5064" y="6275"/>
                  </a:cubicBezTo>
                  <a:cubicBezTo>
                    <a:pt x="5254" y="6275"/>
                    <a:pt x="5434" y="6222"/>
                    <a:pt x="5588" y="6111"/>
                  </a:cubicBezTo>
                  <a:cubicBezTo>
                    <a:pt x="6107" y="5794"/>
                    <a:pt x="6164" y="4958"/>
                    <a:pt x="5732" y="4238"/>
                  </a:cubicBezTo>
                  <a:cubicBezTo>
                    <a:pt x="6539" y="4123"/>
                    <a:pt x="7115" y="3633"/>
                    <a:pt x="7057" y="3029"/>
                  </a:cubicBezTo>
                  <a:cubicBezTo>
                    <a:pt x="7086" y="2481"/>
                    <a:pt x="6424" y="2049"/>
                    <a:pt x="5646" y="2020"/>
                  </a:cubicBezTo>
                  <a:cubicBezTo>
                    <a:pt x="5963" y="1185"/>
                    <a:pt x="5732" y="321"/>
                    <a:pt x="5156" y="62"/>
                  </a:cubicBezTo>
                  <a:cubicBezTo>
                    <a:pt x="5072" y="19"/>
                    <a:pt x="4971" y="0"/>
                    <a:pt x="48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21" name="Google Shape;2321;p58"/>
            <p:cNvGrpSpPr/>
            <p:nvPr/>
          </p:nvGrpSpPr>
          <p:grpSpPr>
            <a:xfrm>
              <a:off x="8656226" y="2547184"/>
              <a:ext cx="234630" cy="217766"/>
              <a:chOff x="8205901" y="2931534"/>
              <a:chExt cx="234630" cy="217766"/>
            </a:xfrm>
          </p:grpSpPr>
          <p:sp>
            <p:nvSpPr>
              <p:cNvPr id="2322" name="Google Shape;2322;p58"/>
              <p:cNvSpPr/>
              <p:nvPr/>
            </p:nvSpPr>
            <p:spPr>
              <a:xfrm>
                <a:off x="8254456" y="2939398"/>
                <a:ext cx="180677" cy="204721"/>
              </a:xfrm>
              <a:custGeom>
                <a:avLst/>
                <a:gdLst/>
                <a:ahLst/>
                <a:cxnLst/>
                <a:rect l="l" t="t" r="r" b="b"/>
                <a:pathLst>
                  <a:path w="5790" h="6560" extrusionOk="0">
                    <a:moveTo>
                      <a:pt x="3465" y="0"/>
                    </a:moveTo>
                    <a:cubicBezTo>
                      <a:pt x="3303" y="0"/>
                      <a:pt x="3135" y="45"/>
                      <a:pt x="2967" y="129"/>
                    </a:cubicBezTo>
                    <a:cubicBezTo>
                      <a:pt x="3053" y="2260"/>
                      <a:pt x="2045" y="4450"/>
                      <a:pt x="144" y="5256"/>
                    </a:cubicBezTo>
                    <a:cubicBezTo>
                      <a:pt x="87" y="5256"/>
                      <a:pt x="87" y="5285"/>
                      <a:pt x="58" y="5285"/>
                    </a:cubicBezTo>
                    <a:cubicBezTo>
                      <a:pt x="0" y="5746"/>
                      <a:pt x="144" y="6207"/>
                      <a:pt x="490" y="6437"/>
                    </a:cubicBezTo>
                    <a:cubicBezTo>
                      <a:pt x="633" y="6520"/>
                      <a:pt x="795" y="6559"/>
                      <a:pt x="965" y="6559"/>
                    </a:cubicBezTo>
                    <a:cubicBezTo>
                      <a:pt x="1447" y="6559"/>
                      <a:pt x="1993" y="6242"/>
                      <a:pt x="2333" y="5688"/>
                    </a:cubicBezTo>
                    <a:cubicBezTo>
                      <a:pt x="2362" y="5631"/>
                      <a:pt x="2391" y="5573"/>
                      <a:pt x="2449" y="5487"/>
                    </a:cubicBezTo>
                    <a:cubicBezTo>
                      <a:pt x="2802" y="5986"/>
                      <a:pt x="3321" y="6290"/>
                      <a:pt x="3778" y="6290"/>
                    </a:cubicBezTo>
                    <a:cubicBezTo>
                      <a:pt x="3953" y="6290"/>
                      <a:pt x="4119" y="6245"/>
                      <a:pt x="4263" y="6149"/>
                    </a:cubicBezTo>
                    <a:cubicBezTo>
                      <a:pt x="4782" y="5775"/>
                      <a:pt x="4810" y="4997"/>
                      <a:pt x="4407" y="4277"/>
                    </a:cubicBezTo>
                    <a:cubicBezTo>
                      <a:pt x="5214" y="4133"/>
                      <a:pt x="5790" y="3614"/>
                      <a:pt x="5761" y="3038"/>
                    </a:cubicBezTo>
                    <a:cubicBezTo>
                      <a:pt x="5761" y="2433"/>
                      <a:pt x="5099" y="2001"/>
                      <a:pt x="4263" y="2001"/>
                    </a:cubicBezTo>
                    <a:cubicBezTo>
                      <a:pt x="4609" y="1166"/>
                      <a:pt x="4378" y="302"/>
                      <a:pt x="3802" y="71"/>
                    </a:cubicBezTo>
                    <a:cubicBezTo>
                      <a:pt x="3694" y="23"/>
                      <a:pt x="3581" y="0"/>
                      <a:pt x="34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58"/>
              <p:cNvSpPr/>
              <p:nvPr/>
            </p:nvSpPr>
            <p:spPr>
              <a:xfrm>
                <a:off x="8287689" y="3010395"/>
                <a:ext cx="75547" cy="58420"/>
              </a:xfrm>
              <a:custGeom>
                <a:avLst/>
                <a:gdLst/>
                <a:ahLst/>
                <a:cxnLst/>
                <a:rect l="l" t="t" r="r" b="b"/>
                <a:pathLst>
                  <a:path w="2421" h="1872" extrusionOk="0">
                    <a:moveTo>
                      <a:pt x="1393" y="0"/>
                    </a:moveTo>
                    <a:cubicBezTo>
                      <a:pt x="1212" y="0"/>
                      <a:pt x="1021" y="42"/>
                      <a:pt x="836" y="129"/>
                    </a:cubicBezTo>
                    <a:cubicBezTo>
                      <a:pt x="289" y="418"/>
                      <a:pt x="1" y="994"/>
                      <a:pt x="231" y="1426"/>
                    </a:cubicBezTo>
                    <a:cubicBezTo>
                      <a:pt x="365" y="1712"/>
                      <a:pt x="675" y="1872"/>
                      <a:pt x="1029" y="1872"/>
                    </a:cubicBezTo>
                    <a:cubicBezTo>
                      <a:pt x="1209" y="1872"/>
                      <a:pt x="1400" y="1830"/>
                      <a:pt x="1585" y="1743"/>
                    </a:cubicBezTo>
                    <a:cubicBezTo>
                      <a:pt x="2132" y="1483"/>
                      <a:pt x="2420" y="907"/>
                      <a:pt x="2190" y="446"/>
                    </a:cubicBezTo>
                    <a:cubicBezTo>
                      <a:pt x="2057" y="160"/>
                      <a:pt x="1746" y="0"/>
                      <a:pt x="13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58"/>
              <p:cNvSpPr/>
              <p:nvPr/>
            </p:nvSpPr>
            <p:spPr>
              <a:xfrm>
                <a:off x="8205901" y="2931534"/>
                <a:ext cx="234630" cy="217766"/>
              </a:xfrm>
              <a:custGeom>
                <a:avLst/>
                <a:gdLst/>
                <a:ahLst/>
                <a:cxnLst/>
                <a:rect l="l" t="t" r="r" b="b"/>
                <a:pathLst>
                  <a:path w="7519" h="6978" extrusionOk="0">
                    <a:moveTo>
                      <a:pt x="5075" y="397"/>
                    </a:moveTo>
                    <a:cubicBezTo>
                      <a:pt x="5157" y="397"/>
                      <a:pt x="5243" y="410"/>
                      <a:pt x="5330" y="439"/>
                    </a:cubicBezTo>
                    <a:cubicBezTo>
                      <a:pt x="5790" y="640"/>
                      <a:pt x="5963" y="1389"/>
                      <a:pt x="5675" y="2109"/>
                    </a:cubicBezTo>
                    <a:cubicBezTo>
                      <a:pt x="5646" y="2167"/>
                      <a:pt x="5646" y="2224"/>
                      <a:pt x="5675" y="2282"/>
                    </a:cubicBezTo>
                    <a:cubicBezTo>
                      <a:pt x="5675" y="2368"/>
                      <a:pt x="5762" y="2397"/>
                      <a:pt x="5819" y="2397"/>
                    </a:cubicBezTo>
                    <a:cubicBezTo>
                      <a:pt x="6510" y="2426"/>
                      <a:pt x="7058" y="2829"/>
                      <a:pt x="7087" y="3290"/>
                    </a:cubicBezTo>
                    <a:cubicBezTo>
                      <a:pt x="7115" y="3751"/>
                      <a:pt x="6626" y="4183"/>
                      <a:pt x="5934" y="4298"/>
                    </a:cubicBezTo>
                    <a:cubicBezTo>
                      <a:pt x="5848" y="4298"/>
                      <a:pt x="5819" y="4356"/>
                      <a:pt x="5790" y="4414"/>
                    </a:cubicBezTo>
                    <a:cubicBezTo>
                      <a:pt x="5762" y="4442"/>
                      <a:pt x="5762" y="4529"/>
                      <a:pt x="5790" y="4586"/>
                    </a:cubicBezTo>
                    <a:cubicBezTo>
                      <a:pt x="6107" y="5220"/>
                      <a:pt x="6078" y="5940"/>
                      <a:pt x="5675" y="6171"/>
                    </a:cubicBezTo>
                    <a:cubicBezTo>
                      <a:pt x="5560" y="6247"/>
                      <a:pt x="5427" y="6283"/>
                      <a:pt x="5285" y="6283"/>
                    </a:cubicBezTo>
                    <a:cubicBezTo>
                      <a:pt x="4894" y="6283"/>
                      <a:pt x="4437" y="6010"/>
                      <a:pt x="4120" y="5566"/>
                    </a:cubicBezTo>
                    <a:cubicBezTo>
                      <a:pt x="4091" y="5537"/>
                      <a:pt x="4033" y="5508"/>
                      <a:pt x="3947" y="5508"/>
                    </a:cubicBezTo>
                    <a:cubicBezTo>
                      <a:pt x="3889" y="5508"/>
                      <a:pt x="3803" y="5537"/>
                      <a:pt x="3774" y="5595"/>
                    </a:cubicBezTo>
                    <a:cubicBezTo>
                      <a:pt x="3745" y="5681"/>
                      <a:pt x="3688" y="5710"/>
                      <a:pt x="3659" y="5796"/>
                    </a:cubicBezTo>
                    <a:cubicBezTo>
                      <a:pt x="3358" y="6269"/>
                      <a:pt x="2880" y="6566"/>
                      <a:pt x="2478" y="6566"/>
                    </a:cubicBezTo>
                    <a:cubicBezTo>
                      <a:pt x="2341" y="6566"/>
                      <a:pt x="2213" y="6532"/>
                      <a:pt x="2103" y="6459"/>
                    </a:cubicBezTo>
                    <a:cubicBezTo>
                      <a:pt x="1873" y="6286"/>
                      <a:pt x="1729" y="5940"/>
                      <a:pt x="1787" y="5508"/>
                    </a:cubicBezTo>
                    <a:cubicBezTo>
                      <a:pt x="1815" y="5278"/>
                      <a:pt x="1902" y="5018"/>
                      <a:pt x="2046" y="4817"/>
                    </a:cubicBezTo>
                    <a:cubicBezTo>
                      <a:pt x="2075" y="4730"/>
                      <a:pt x="2075" y="4673"/>
                      <a:pt x="2046" y="4586"/>
                    </a:cubicBezTo>
                    <a:cubicBezTo>
                      <a:pt x="2017" y="4529"/>
                      <a:pt x="1931" y="4500"/>
                      <a:pt x="1873" y="4500"/>
                    </a:cubicBezTo>
                    <a:lnTo>
                      <a:pt x="1758" y="4500"/>
                    </a:lnTo>
                    <a:cubicBezTo>
                      <a:pt x="1009" y="4442"/>
                      <a:pt x="375" y="3981"/>
                      <a:pt x="433" y="3434"/>
                    </a:cubicBezTo>
                    <a:cubicBezTo>
                      <a:pt x="462" y="2973"/>
                      <a:pt x="951" y="2628"/>
                      <a:pt x="1614" y="2570"/>
                    </a:cubicBezTo>
                    <a:cubicBezTo>
                      <a:pt x="1671" y="2570"/>
                      <a:pt x="1758" y="2541"/>
                      <a:pt x="1787" y="2484"/>
                    </a:cubicBezTo>
                    <a:cubicBezTo>
                      <a:pt x="1844" y="2426"/>
                      <a:pt x="1844" y="2368"/>
                      <a:pt x="1787" y="2282"/>
                    </a:cubicBezTo>
                    <a:cubicBezTo>
                      <a:pt x="1470" y="1677"/>
                      <a:pt x="1499" y="957"/>
                      <a:pt x="1902" y="698"/>
                    </a:cubicBezTo>
                    <a:cubicBezTo>
                      <a:pt x="2017" y="640"/>
                      <a:pt x="2161" y="611"/>
                      <a:pt x="2305" y="611"/>
                    </a:cubicBezTo>
                    <a:cubicBezTo>
                      <a:pt x="2363" y="611"/>
                      <a:pt x="2449" y="611"/>
                      <a:pt x="2507" y="554"/>
                    </a:cubicBezTo>
                    <a:cubicBezTo>
                      <a:pt x="2910" y="669"/>
                      <a:pt x="3256" y="928"/>
                      <a:pt x="3515" y="1303"/>
                    </a:cubicBezTo>
                    <a:lnTo>
                      <a:pt x="3544" y="1389"/>
                    </a:lnTo>
                    <a:cubicBezTo>
                      <a:pt x="3601" y="1447"/>
                      <a:pt x="3659" y="1504"/>
                      <a:pt x="3745" y="1504"/>
                    </a:cubicBezTo>
                    <a:cubicBezTo>
                      <a:pt x="3803" y="1504"/>
                      <a:pt x="3889" y="1447"/>
                      <a:pt x="3918" y="1389"/>
                    </a:cubicBezTo>
                    <a:cubicBezTo>
                      <a:pt x="4091" y="986"/>
                      <a:pt x="4350" y="698"/>
                      <a:pt x="4667" y="525"/>
                    </a:cubicBezTo>
                    <a:cubicBezTo>
                      <a:pt x="4763" y="448"/>
                      <a:pt x="4910" y="397"/>
                      <a:pt x="5075" y="397"/>
                    </a:cubicBezTo>
                    <a:close/>
                    <a:moveTo>
                      <a:pt x="4999" y="1"/>
                    </a:moveTo>
                    <a:cubicBezTo>
                      <a:pt x="4806" y="1"/>
                      <a:pt x="4616" y="52"/>
                      <a:pt x="4437" y="151"/>
                    </a:cubicBezTo>
                    <a:cubicBezTo>
                      <a:pt x="4149" y="295"/>
                      <a:pt x="3889" y="583"/>
                      <a:pt x="3659" y="928"/>
                    </a:cubicBezTo>
                    <a:cubicBezTo>
                      <a:pt x="3371" y="525"/>
                      <a:pt x="2996" y="266"/>
                      <a:pt x="2593" y="208"/>
                    </a:cubicBezTo>
                    <a:cubicBezTo>
                      <a:pt x="2464" y="178"/>
                      <a:pt x="2345" y="162"/>
                      <a:pt x="2235" y="162"/>
                    </a:cubicBezTo>
                    <a:cubicBezTo>
                      <a:pt x="2027" y="162"/>
                      <a:pt x="1851" y="220"/>
                      <a:pt x="1700" y="352"/>
                    </a:cubicBezTo>
                    <a:cubicBezTo>
                      <a:pt x="1153" y="669"/>
                      <a:pt x="1038" y="1418"/>
                      <a:pt x="1326" y="2167"/>
                    </a:cubicBezTo>
                    <a:cubicBezTo>
                      <a:pt x="634" y="2311"/>
                      <a:pt x="116" y="2801"/>
                      <a:pt x="58" y="3377"/>
                    </a:cubicBezTo>
                    <a:cubicBezTo>
                      <a:pt x="1" y="4097"/>
                      <a:pt x="692" y="4702"/>
                      <a:pt x="1585" y="4846"/>
                    </a:cubicBezTo>
                    <a:cubicBezTo>
                      <a:pt x="1499" y="5018"/>
                      <a:pt x="1470" y="5249"/>
                      <a:pt x="1441" y="5422"/>
                    </a:cubicBezTo>
                    <a:cubicBezTo>
                      <a:pt x="1355" y="6027"/>
                      <a:pt x="1585" y="6545"/>
                      <a:pt x="1988" y="6804"/>
                    </a:cubicBezTo>
                    <a:cubicBezTo>
                      <a:pt x="2161" y="6948"/>
                      <a:pt x="2334" y="6977"/>
                      <a:pt x="2564" y="6977"/>
                    </a:cubicBezTo>
                    <a:cubicBezTo>
                      <a:pt x="3054" y="6977"/>
                      <a:pt x="3659" y="6660"/>
                      <a:pt x="4005" y="6084"/>
                    </a:cubicBezTo>
                    <a:cubicBezTo>
                      <a:pt x="4390" y="6489"/>
                      <a:pt x="4867" y="6714"/>
                      <a:pt x="5304" y="6714"/>
                    </a:cubicBezTo>
                    <a:cubicBezTo>
                      <a:pt x="5519" y="6714"/>
                      <a:pt x="5725" y="6659"/>
                      <a:pt x="5906" y="6545"/>
                    </a:cubicBezTo>
                    <a:cubicBezTo>
                      <a:pt x="6453" y="6228"/>
                      <a:pt x="6597" y="5422"/>
                      <a:pt x="6251" y="4673"/>
                    </a:cubicBezTo>
                    <a:cubicBezTo>
                      <a:pt x="7029" y="4442"/>
                      <a:pt x="7519" y="3924"/>
                      <a:pt x="7490" y="3290"/>
                    </a:cubicBezTo>
                    <a:cubicBezTo>
                      <a:pt x="7490" y="2656"/>
                      <a:pt x="6914" y="2138"/>
                      <a:pt x="6107" y="2052"/>
                    </a:cubicBezTo>
                    <a:cubicBezTo>
                      <a:pt x="6338" y="1187"/>
                      <a:pt x="6078" y="352"/>
                      <a:pt x="5445" y="93"/>
                    </a:cubicBezTo>
                    <a:cubicBezTo>
                      <a:pt x="5295" y="31"/>
                      <a:pt x="5146" y="1"/>
                      <a:pt x="49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25" name="Google Shape;2325;p58"/>
          <p:cNvGrpSpPr/>
          <p:nvPr/>
        </p:nvGrpSpPr>
        <p:grpSpPr>
          <a:xfrm>
            <a:off x="755639" y="662365"/>
            <a:ext cx="425884" cy="383759"/>
            <a:chOff x="8549240" y="3624833"/>
            <a:chExt cx="237314" cy="213865"/>
          </a:xfrm>
        </p:grpSpPr>
        <p:sp>
          <p:nvSpPr>
            <p:cNvPr id="2326" name="Google Shape;2326;p58"/>
            <p:cNvSpPr/>
            <p:nvPr/>
          </p:nvSpPr>
          <p:spPr>
            <a:xfrm>
              <a:off x="8555989" y="3631362"/>
              <a:ext cx="223833" cy="200789"/>
            </a:xfrm>
            <a:custGeom>
              <a:avLst/>
              <a:gdLst/>
              <a:ahLst/>
              <a:cxnLst/>
              <a:rect l="l" t="t" r="r" b="b"/>
              <a:pathLst>
                <a:path w="7173" h="6434" extrusionOk="0">
                  <a:moveTo>
                    <a:pt x="2373" y="0"/>
                  </a:moveTo>
                  <a:cubicBezTo>
                    <a:pt x="2239" y="0"/>
                    <a:pt x="2109" y="29"/>
                    <a:pt x="1988" y="89"/>
                  </a:cubicBezTo>
                  <a:cubicBezTo>
                    <a:pt x="1440" y="349"/>
                    <a:pt x="1268" y="1155"/>
                    <a:pt x="1584" y="1904"/>
                  </a:cubicBezTo>
                  <a:cubicBezTo>
                    <a:pt x="1555" y="1903"/>
                    <a:pt x="1526" y="1902"/>
                    <a:pt x="1498" y="1902"/>
                  </a:cubicBezTo>
                  <a:cubicBezTo>
                    <a:pt x="789" y="1902"/>
                    <a:pt x="226" y="2242"/>
                    <a:pt x="115" y="2768"/>
                  </a:cubicBezTo>
                  <a:cubicBezTo>
                    <a:pt x="0" y="3373"/>
                    <a:pt x="576" y="4064"/>
                    <a:pt x="1498" y="4208"/>
                  </a:cubicBezTo>
                  <a:lnTo>
                    <a:pt x="1584" y="4208"/>
                  </a:lnTo>
                  <a:cubicBezTo>
                    <a:pt x="1412" y="4410"/>
                    <a:pt x="1296" y="4669"/>
                    <a:pt x="1239" y="4929"/>
                  </a:cubicBezTo>
                  <a:cubicBezTo>
                    <a:pt x="1095" y="5389"/>
                    <a:pt x="1181" y="5850"/>
                    <a:pt x="1527" y="6138"/>
                  </a:cubicBezTo>
                  <a:cubicBezTo>
                    <a:pt x="1696" y="6277"/>
                    <a:pt x="1909" y="6344"/>
                    <a:pt x="2138" y="6344"/>
                  </a:cubicBezTo>
                  <a:cubicBezTo>
                    <a:pt x="2574" y="6344"/>
                    <a:pt x="3069" y="6102"/>
                    <a:pt x="3428" y="5649"/>
                  </a:cubicBezTo>
                  <a:cubicBezTo>
                    <a:pt x="3457" y="5562"/>
                    <a:pt x="3543" y="5533"/>
                    <a:pt x="3572" y="5476"/>
                  </a:cubicBezTo>
                  <a:cubicBezTo>
                    <a:pt x="3886" y="6060"/>
                    <a:pt x="4411" y="6433"/>
                    <a:pt x="4899" y="6433"/>
                  </a:cubicBezTo>
                  <a:cubicBezTo>
                    <a:pt x="5038" y="6433"/>
                    <a:pt x="5173" y="6403"/>
                    <a:pt x="5300" y="6340"/>
                  </a:cubicBezTo>
                  <a:cubicBezTo>
                    <a:pt x="5847" y="6081"/>
                    <a:pt x="6020" y="5245"/>
                    <a:pt x="5703" y="4496"/>
                  </a:cubicBezTo>
                  <a:cubicBezTo>
                    <a:pt x="6481" y="4468"/>
                    <a:pt x="7115" y="4036"/>
                    <a:pt x="7172" y="3460"/>
                  </a:cubicBezTo>
                  <a:cubicBezTo>
                    <a:pt x="7144" y="2912"/>
                    <a:pt x="6596" y="2365"/>
                    <a:pt x="5819" y="2250"/>
                  </a:cubicBezTo>
                  <a:cubicBezTo>
                    <a:pt x="6251" y="1472"/>
                    <a:pt x="6135" y="608"/>
                    <a:pt x="5559" y="291"/>
                  </a:cubicBezTo>
                  <a:cubicBezTo>
                    <a:pt x="5413" y="210"/>
                    <a:pt x="5258" y="175"/>
                    <a:pt x="5099" y="175"/>
                  </a:cubicBezTo>
                  <a:cubicBezTo>
                    <a:pt x="4975" y="175"/>
                    <a:pt x="4850" y="196"/>
                    <a:pt x="4724" y="233"/>
                  </a:cubicBezTo>
                  <a:cubicBezTo>
                    <a:pt x="4378" y="377"/>
                    <a:pt x="4004" y="666"/>
                    <a:pt x="3802" y="1098"/>
                  </a:cubicBezTo>
                  <a:cubicBezTo>
                    <a:pt x="3802" y="1069"/>
                    <a:pt x="3745" y="1069"/>
                    <a:pt x="3745" y="1040"/>
                  </a:cubicBezTo>
                  <a:cubicBezTo>
                    <a:pt x="3426" y="403"/>
                    <a:pt x="2875" y="0"/>
                    <a:pt x="23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27" name="Google Shape;2327;p58"/>
            <p:cNvGrpSpPr/>
            <p:nvPr/>
          </p:nvGrpSpPr>
          <p:grpSpPr>
            <a:xfrm>
              <a:off x="8549240" y="3624833"/>
              <a:ext cx="237314" cy="213865"/>
              <a:chOff x="8365015" y="3739933"/>
              <a:chExt cx="237314" cy="213865"/>
            </a:xfrm>
          </p:grpSpPr>
          <p:sp>
            <p:nvSpPr>
              <p:cNvPr id="2328" name="Google Shape;2328;p58"/>
              <p:cNvSpPr/>
              <p:nvPr/>
            </p:nvSpPr>
            <p:spPr>
              <a:xfrm>
                <a:off x="8406362" y="3749826"/>
                <a:ext cx="190569" cy="197918"/>
              </a:xfrm>
              <a:custGeom>
                <a:avLst/>
                <a:gdLst/>
                <a:ahLst/>
                <a:cxnLst/>
                <a:rect l="l" t="t" r="r" b="b"/>
                <a:pathLst>
                  <a:path w="6107" h="6342" extrusionOk="0">
                    <a:moveTo>
                      <a:pt x="4060" y="1"/>
                    </a:moveTo>
                    <a:cubicBezTo>
                      <a:pt x="3930" y="1"/>
                      <a:pt x="3794" y="29"/>
                      <a:pt x="3658" y="84"/>
                    </a:cubicBezTo>
                    <a:cubicBezTo>
                      <a:pt x="3428" y="2186"/>
                      <a:pt x="2218" y="4260"/>
                      <a:pt x="202" y="4808"/>
                    </a:cubicBezTo>
                    <a:cubicBezTo>
                      <a:pt x="144" y="4836"/>
                      <a:pt x="144" y="4836"/>
                      <a:pt x="115" y="4836"/>
                    </a:cubicBezTo>
                    <a:cubicBezTo>
                      <a:pt x="0" y="5355"/>
                      <a:pt x="86" y="5816"/>
                      <a:pt x="403" y="6075"/>
                    </a:cubicBezTo>
                    <a:cubicBezTo>
                      <a:pt x="557" y="6219"/>
                      <a:pt x="755" y="6286"/>
                      <a:pt x="973" y="6286"/>
                    </a:cubicBezTo>
                    <a:cubicBezTo>
                      <a:pt x="1408" y="6286"/>
                      <a:pt x="1920" y="6017"/>
                      <a:pt x="2304" y="5556"/>
                    </a:cubicBezTo>
                    <a:cubicBezTo>
                      <a:pt x="2391" y="5499"/>
                      <a:pt x="2420" y="5441"/>
                      <a:pt x="2448" y="5384"/>
                    </a:cubicBezTo>
                    <a:cubicBezTo>
                      <a:pt x="2763" y="5967"/>
                      <a:pt x="3287" y="6341"/>
                      <a:pt x="3776" y="6341"/>
                    </a:cubicBezTo>
                    <a:cubicBezTo>
                      <a:pt x="3914" y="6341"/>
                      <a:pt x="4050" y="6311"/>
                      <a:pt x="4177" y="6248"/>
                    </a:cubicBezTo>
                    <a:cubicBezTo>
                      <a:pt x="4724" y="5960"/>
                      <a:pt x="4897" y="5153"/>
                      <a:pt x="4580" y="4404"/>
                    </a:cubicBezTo>
                    <a:cubicBezTo>
                      <a:pt x="5386" y="4375"/>
                      <a:pt x="6020" y="3943"/>
                      <a:pt x="6078" y="3367"/>
                    </a:cubicBezTo>
                    <a:cubicBezTo>
                      <a:pt x="6107" y="2791"/>
                      <a:pt x="5559" y="2244"/>
                      <a:pt x="4724" y="2100"/>
                    </a:cubicBezTo>
                    <a:cubicBezTo>
                      <a:pt x="5127" y="1322"/>
                      <a:pt x="5070" y="458"/>
                      <a:pt x="4465" y="112"/>
                    </a:cubicBezTo>
                    <a:cubicBezTo>
                      <a:pt x="4343" y="36"/>
                      <a:pt x="4205" y="1"/>
                      <a:pt x="4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58"/>
              <p:cNvSpPr/>
              <p:nvPr/>
            </p:nvSpPr>
            <p:spPr>
              <a:xfrm>
                <a:off x="8449487" y="3820261"/>
                <a:ext cx="75547" cy="56735"/>
              </a:xfrm>
              <a:custGeom>
                <a:avLst/>
                <a:gdLst/>
                <a:ahLst/>
                <a:cxnLst/>
                <a:rect l="l" t="t" r="r" b="b"/>
                <a:pathLst>
                  <a:path w="2421" h="1818" extrusionOk="0">
                    <a:moveTo>
                      <a:pt x="1316" y="0"/>
                    </a:moveTo>
                    <a:cubicBezTo>
                      <a:pt x="1179" y="0"/>
                      <a:pt x="1036" y="23"/>
                      <a:pt x="894" y="73"/>
                    </a:cubicBezTo>
                    <a:cubicBezTo>
                      <a:pt x="375" y="246"/>
                      <a:pt x="1" y="793"/>
                      <a:pt x="145" y="1254"/>
                    </a:cubicBezTo>
                    <a:cubicBezTo>
                      <a:pt x="253" y="1601"/>
                      <a:pt x="622" y="1817"/>
                      <a:pt x="1044" y="1817"/>
                    </a:cubicBezTo>
                    <a:cubicBezTo>
                      <a:pt x="1183" y="1817"/>
                      <a:pt x="1327" y="1794"/>
                      <a:pt x="1470" y="1744"/>
                    </a:cubicBezTo>
                    <a:cubicBezTo>
                      <a:pt x="2046" y="1571"/>
                      <a:pt x="2420" y="1024"/>
                      <a:pt x="2247" y="563"/>
                    </a:cubicBezTo>
                    <a:cubicBezTo>
                      <a:pt x="2096" y="216"/>
                      <a:pt x="1732" y="0"/>
                      <a:pt x="13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58"/>
              <p:cNvSpPr/>
              <p:nvPr/>
            </p:nvSpPr>
            <p:spPr>
              <a:xfrm>
                <a:off x="8365015" y="3739933"/>
                <a:ext cx="237314" cy="213865"/>
              </a:xfrm>
              <a:custGeom>
                <a:avLst/>
                <a:gdLst/>
                <a:ahLst/>
                <a:cxnLst/>
                <a:rect l="l" t="t" r="r" b="b"/>
                <a:pathLst>
                  <a:path w="7605" h="6853" extrusionOk="0">
                    <a:moveTo>
                      <a:pt x="2618" y="386"/>
                    </a:moveTo>
                    <a:cubicBezTo>
                      <a:pt x="2715" y="386"/>
                      <a:pt x="2823" y="401"/>
                      <a:pt x="2938" y="429"/>
                    </a:cubicBezTo>
                    <a:cubicBezTo>
                      <a:pt x="3284" y="545"/>
                      <a:pt x="3601" y="862"/>
                      <a:pt x="3831" y="1294"/>
                    </a:cubicBezTo>
                    <a:lnTo>
                      <a:pt x="3860" y="1380"/>
                    </a:lnTo>
                    <a:cubicBezTo>
                      <a:pt x="3889" y="1438"/>
                      <a:pt x="3975" y="1466"/>
                      <a:pt x="4033" y="1466"/>
                    </a:cubicBezTo>
                    <a:cubicBezTo>
                      <a:pt x="4119" y="1466"/>
                      <a:pt x="4177" y="1438"/>
                      <a:pt x="4234" y="1380"/>
                    </a:cubicBezTo>
                    <a:cubicBezTo>
                      <a:pt x="4407" y="1006"/>
                      <a:pt x="4724" y="718"/>
                      <a:pt x="5041" y="602"/>
                    </a:cubicBezTo>
                    <a:cubicBezTo>
                      <a:pt x="5161" y="568"/>
                      <a:pt x="5291" y="523"/>
                      <a:pt x="5432" y="523"/>
                    </a:cubicBezTo>
                    <a:cubicBezTo>
                      <a:pt x="5527" y="523"/>
                      <a:pt x="5627" y="544"/>
                      <a:pt x="5732" y="602"/>
                    </a:cubicBezTo>
                    <a:cubicBezTo>
                      <a:pt x="6164" y="862"/>
                      <a:pt x="6251" y="1610"/>
                      <a:pt x="5876" y="2302"/>
                    </a:cubicBezTo>
                    <a:cubicBezTo>
                      <a:pt x="5847" y="2331"/>
                      <a:pt x="5847" y="2417"/>
                      <a:pt x="5876" y="2475"/>
                    </a:cubicBezTo>
                    <a:cubicBezTo>
                      <a:pt x="5905" y="2561"/>
                      <a:pt x="5963" y="2590"/>
                      <a:pt x="6020" y="2590"/>
                    </a:cubicBezTo>
                    <a:cubicBezTo>
                      <a:pt x="6711" y="2734"/>
                      <a:pt x="7201" y="3166"/>
                      <a:pt x="7172" y="3627"/>
                    </a:cubicBezTo>
                    <a:cubicBezTo>
                      <a:pt x="7144" y="4116"/>
                      <a:pt x="6596" y="4462"/>
                      <a:pt x="5905" y="4520"/>
                    </a:cubicBezTo>
                    <a:cubicBezTo>
                      <a:pt x="5847" y="4520"/>
                      <a:pt x="5761" y="4548"/>
                      <a:pt x="5732" y="4606"/>
                    </a:cubicBezTo>
                    <a:cubicBezTo>
                      <a:pt x="5703" y="4664"/>
                      <a:pt x="5703" y="4721"/>
                      <a:pt x="5732" y="4808"/>
                    </a:cubicBezTo>
                    <a:cubicBezTo>
                      <a:pt x="6020" y="5470"/>
                      <a:pt x="5876" y="6161"/>
                      <a:pt x="5444" y="6392"/>
                    </a:cubicBezTo>
                    <a:cubicBezTo>
                      <a:pt x="5361" y="6431"/>
                      <a:pt x="5271" y="6449"/>
                      <a:pt x="5176" y="6449"/>
                    </a:cubicBezTo>
                    <a:cubicBezTo>
                      <a:pt x="4778" y="6449"/>
                      <a:pt x="4306" y="6121"/>
                      <a:pt x="4004" y="5585"/>
                    </a:cubicBezTo>
                    <a:cubicBezTo>
                      <a:pt x="3975" y="5528"/>
                      <a:pt x="3889" y="5470"/>
                      <a:pt x="3831" y="5470"/>
                    </a:cubicBezTo>
                    <a:cubicBezTo>
                      <a:pt x="3782" y="5470"/>
                      <a:pt x="3742" y="5489"/>
                      <a:pt x="3700" y="5489"/>
                    </a:cubicBezTo>
                    <a:cubicBezTo>
                      <a:pt x="3669" y="5489"/>
                      <a:pt x="3638" y="5478"/>
                      <a:pt x="3601" y="5441"/>
                    </a:cubicBezTo>
                    <a:cubicBezTo>
                      <a:pt x="3572" y="5528"/>
                      <a:pt x="3543" y="5585"/>
                      <a:pt x="3514" y="5614"/>
                    </a:cubicBezTo>
                    <a:cubicBezTo>
                      <a:pt x="3178" y="6049"/>
                      <a:pt x="2720" y="6280"/>
                      <a:pt x="2335" y="6280"/>
                    </a:cubicBezTo>
                    <a:cubicBezTo>
                      <a:pt x="2159" y="6280"/>
                      <a:pt x="1999" y="6232"/>
                      <a:pt x="1872" y="6133"/>
                    </a:cubicBezTo>
                    <a:cubicBezTo>
                      <a:pt x="1642" y="5902"/>
                      <a:pt x="1556" y="5557"/>
                      <a:pt x="1671" y="5125"/>
                    </a:cubicBezTo>
                    <a:cubicBezTo>
                      <a:pt x="1700" y="4894"/>
                      <a:pt x="1844" y="4692"/>
                      <a:pt x="1988" y="4462"/>
                    </a:cubicBezTo>
                    <a:cubicBezTo>
                      <a:pt x="2016" y="4433"/>
                      <a:pt x="2074" y="4347"/>
                      <a:pt x="2016" y="4289"/>
                    </a:cubicBezTo>
                    <a:cubicBezTo>
                      <a:pt x="2016" y="4203"/>
                      <a:pt x="1959" y="4145"/>
                      <a:pt x="1872" y="4145"/>
                    </a:cubicBezTo>
                    <a:lnTo>
                      <a:pt x="1786" y="4145"/>
                    </a:lnTo>
                    <a:cubicBezTo>
                      <a:pt x="1008" y="4001"/>
                      <a:pt x="490" y="3425"/>
                      <a:pt x="576" y="2907"/>
                    </a:cubicBezTo>
                    <a:cubicBezTo>
                      <a:pt x="655" y="2511"/>
                      <a:pt x="1120" y="2237"/>
                      <a:pt x="1683" y="2237"/>
                    </a:cubicBezTo>
                    <a:cubicBezTo>
                      <a:pt x="1736" y="2237"/>
                      <a:pt x="1789" y="2239"/>
                      <a:pt x="1844" y="2244"/>
                    </a:cubicBezTo>
                    <a:cubicBezTo>
                      <a:pt x="1930" y="2244"/>
                      <a:pt x="1988" y="2244"/>
                      <a:pt x="2016" y="2158"/>
                    </a:cubicBezTo>
                    <a:cubicBezTo>
                      <a:pt x="2074" y="2129"/>
                      <a:pt x="2103" y="2043"/>
                      <a:pt x="2074" y="1985"/>
                    </a:cubicBezTo>
                    <a:cubicBezTo>
                      <a:pt x="1786" y="1322"/>
                      <a:pt x="1930" y="660"/>
                      <a:pt x="2362" y="429"/>
                    </a:cubicBezTo>
                    <a:cubicBezTo>
                      <a:pt x="2434" y="401"/>
                      <a:pt x="2520" y="386"/>
                      <a:pt x="2618" y="386"/>
                    </a:cubicBezTo>
                    <a:close/>
                    <a:moveTo>
                      <a:pt x="2582" y="1"/>
                    </a:moveTo>
                    <a:cubicBezTo>
                      <a:pt x="2421" y="1"/>
                      <a:pt x="2268" y="37"/>
                      <a:pt x="2132" y="113"/>
                    </a:cubicBezTo>
                    <a:cubicBezTo>
                      <a:pt x="1584" y="401"/>
                      <a:pt x="1354" y="1150"/>
                      <a:pt x="1556" y="1927"/>
                    </a:cubicBezTo>
                    <a:cubicBezTo>
                      <a:pt x="835" y="1956"/>
                      <a:pt x="259" y="2359"/>
                      <a:pt x="144" y="2935"/>
                    </a:cubicBezTo>
                    <a:cubicBezTo>
                      <a:pt x="0" y="3598"/>
                      <a:pt x="634" y="4318"/>
                      <a:pt x="1498" y="4577"/>
                    </a:cubicBezTo>
                    <a:cubicBezTo>
                      <a:pt x="1411" y="4750"/>
                      <a:pt x="1296" y="4952"/>
                      <a:pt x="1267" y="5125"/>
                    </a:cubicBezTo>
                    <a:cubicBezTo>
                      <a:pt x="1123" y="5729"/>
                      <a:pt x="1267" y="6248"/>
                      <a:pt x="1642" y="6565"/>
                    </a:cubicBezTo>
                    <a:cubicBezTo>
                      <a:pt x="1838" y="6722"/>
                      <a:pt x="2075" y="6795"/>
                      <a:pt x="2328" y="6795"/>
                    </a:cubicBezTo>
                    <a:cubicBezTo>
                      <a:pt x="2816" y="6795"/>
                      <a:pt x="3366" y="6521"/>
                      <a:pt x="3802" y="6046"/>
                    </a:cubicBezTo>
                    <a:cubicBezTo>
                      <a:pt x="4148" y="6565"/>
                      <a:pt x="4695" y="6853"/>
                      <a:pt x="5156" y="6853"/>
                    </a:cubicBezTo>
                    <a:cubicBezTo>
                      <a:pt x="5329" y="6853"/>
                      <a:pt x="5473" y="6824"/>
                      <a:pt x="5588" y="6766"/>
                    </a:cubicBezTo>
                    <a:cubicBezTo>
                      <a:pt x="6164" y="6478"/>
                      <a:pt x="6395" y="5729"/>
                      <a:pt x="6164" y="4952"/>
                    </a:cubicBezTo>
                    <a:cubicBezTo>
                      <a:pt x="6971" y="4808"/>
                      <a:pt x="7547" y="4318"/>
                      <a:pt x="7576" y="3713"/>
                    </a:cubicBezTo>
                    <a:cubicBezTo>
                      <a:pt x="7604" y="3108"/>
                      <a:pt x="7115" y="2532"/>
                      <a:pt x="6337" y="2302"/>
                    </a:cubicBezTo>
                    <a:cubicBezTo>
                      <a:pt x="6683" y="1495"/>
                      <a:pt x="6539" y="631"/>
                      <a:pt x="5905" y="285"/>
                    </a:cubicBezTo>
                    <a:cubicBezTo>
                      <a:pt x="5747" y="206"/>
                      <a:pt x="5571" y="162"/>
                      <a:pt x="5383" y="162"/>
                    </a:cubicBezTo>
                    <a:cubicBezTo>
                      <a:pt x="5228" y="162"/>
                      <a:pt x="5065" y="192"/>
                      <a:pt x="4897" y="257"/>
                    </a:cubicBezTo>
                    <a:cubicBezTo>
                      <a:pt x="4580" y="372"/>
                      <a:pt x="4292" y="631"/>
                      <a:pt x="4033" y="919"/>
                    </a:cubicBezTo>
                    <a:cubicBezTo>
                      <a:pt x="3802" y="516"/>
                      <a:pt x="3428" y="228"/>
                      <a:pt x="3025" y="84"/>
                    </a:cubicBezTo>
                    <a:cubicBezTo>
                      <a:pt x="2875" y="29"/>
                      <a:pt x="2725" y="1"/>
                      <a:pt x="2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31" name="Google Shape;2331;p58"/>
          <p:cNvGrpSpPr/>
          <p:nvPr/>
        </p:nvGrpSpPr>
        <p:grpSpPr>
          <a:xfrm>
            <a:off x="4390414" y="1107340"/>
            <a:ext cx="425884" cy="383759"/>
            <a:chOff x="8549240" y="3624833"/>
            <a:chExt cx="237314" cy="213865"/>
          </a:xfrm>
        </p:grpSpPr>
        <p:sp>
          <p:nvSpPr>
            <p:cNvPr id="2332" name="Google Shape;2332;p58"/>
            <p:cNvSpPr/>
            <p:nvPr/>
          </p:nvSpPr>
          <p:spPr>
            <a:xfrm>
              <a:off x="8555989" y="3631362"/>
              <a:ext cx="223833" cy="200789"/>
            </a:xfrm>
            <a:custGeom>
              <a:avLst/>
              <a:gdLst/>
              <a:ahLst/>
              <a:cxnLst/>
              <a:rect l="l" t="t" r="r" b="b"/>
              <a:pathLst>
                <a:path w="7173" h="6434" extrusionOk="0">
                  <a:moveTo>
                    <a:pt x="2373" y="0"/>
                  </a:moveTo>
                  <a:cubicBezTo>
                    <a:pt x="2239" y="0"/>
                    <a:pt x="2109" y="29"/>
                    <a:pt x="1988" y="89"/>
                  </a:cubicBezTo>
                  <a:cubicBezTo>
                    <a:pt x="1440" y="349"/>
                    <a:pt x="1268" y="1155"/>
                    <a:pt x="1584" y="1904"/>
                  </a:cubicBezTo>
                  <a:cubicBezTo>
                    <a:pt x="1555" y="1903"/>
                    <a:pt x="1526" y="1902"/>
                    <a:pt x="1498" y="1902"/>
                  </a:cubicBezTo>
                  <a:cubicBezTo>
                    <a:pt x="789" y="1902"/>
                    <a:pt x="226" y="2242"/>
                    <a:pt x="115" y="2768"/>
                  </a:cubicBezTo>
                  <a:cubicBezTo>
                    <a:pt x="0" y="3373"/>
                    <a:pt x="576" y="4064"/>
                    <a:pt x="1498" y="4208"/>
                  </a:cubicBezTo>
                  <a:lnTo>
                    <a:pt x="1584" y="4208"/>
                  </a:lnTo>
                  <a:cubicBezTo>
                    <a:pt x="1412" y="4410"/>
                    <a:pt x="1296" y="4669"/>
                    <a:pt x="1239" y="4929"/>
                  </a:cubicBezTo>
                  <a:cubicBezTo>
                    <a:pt x="1095" y="5389"/>
                    <a:pt x="1181" y="5850"/>
                    <a:pt x="1527" y="6138"/>
                  </a:cubicBezTo>
                  <a:cubicBezTo>
                    <a:pt x="1696" y="6277"/>
                    <a:pt x="1909" y="6344"/>
                    <a:pt x="2138" y="6344"/>
                  </a:cubicBezTo>
                  <a:cubicBezTo>
                    <a:pt x="2574" y="6344"/>
                    <a:pt x="3069" y="6102"/>
                    <a:pt x="3428" y="5649"/>
                  </a:cubicBezTo>
                  <a:cubicBezTo>
                    <a:pt x="3457" y="5562"/>
                    <a:pt x="3543" y="5533"/>
                    <a:pt x="3572" y="5476"/>
                  </a:cubicBezTo>
                  <a:cubicBezTo>
                    <a:pt x="3886" y="6060"/>
                    <a:pt x="4411" y="6433"/>
                    <a:pt x="4899" y="6433"/>
                  </a:cubicBezTo>
                  <a:cubicBezTo>
                    <a:pt x="5038" y="6433"/>
                    <a:pt x="5173" y="6403"/>
                    <a:pt x="5300" y="6340"/>
                  </a:cubicBezTo>
                  <a:cubicBezTo>
                    <a:pt x="5847" y="6081"/>
                    <a:pt x="6020" y="5245"/>
                    <a:pt x="5703" y="4496"/>
                  </a:cubicBezTo>
                  <a:cubicBezTo>
                    <a:pt x="6481" y="4468"/>
                    <a:pt x="7115" y="4036"/>
                    <a:pt x="7172" y="3460"/>
                  </a:cubicBezTo>
                  <a:cubicBezTo>
                    <a:pt x="7144" y="2912"/>
                    <a:pt x="6596" y="2365"/>
                    <a:pt x="5819" y="2250"/>
                  </a:cubicBezTo>
                  <a:cubicBezTo>
                    <a:pt x="6251" y="1472"/>
                    <a:pt x="6135" y="608"/>
                    <a:pt x="5559" y="291"/>
                  </a:cubicBezTo>
                  <a:cubicBezTo>
                    <a:pt x="5413" y="210"/>
                    <a:pt x="5258" y="175"/>
                    <a:pt x="5099" y="175"/>
                  </a:cubicBezTo>
                  <a:cubicBezTo>
                    <a:pt x="4975" y="175"/>
                    <a:pt x="4850" y="196"/>
                    <a:pt x="4724" y="233"/>
                  </a:cubicBezTo>
                  <a:cubicBezTo>
                    <a:pt x="4378" y="377"/>
                    <a:pt x="4004" y="666"/>
                    <a:pt x="3802" y="1098"/>
                  </a:cubicBezTo>
                  <a:cubicBezTo>
                    <a:pt x="3802" y="1069"/>
                    <a:pt x="3745" y="1069"/>
                    <a:pt x="3745" y="1040"/>
                  </a:cubicBezTo>
                  <a:cubicBezTo>
                    <a:pt x="3426" y="403"/>
                    <a:pt x="2875" y="0"/>
                    <a:pt x="23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33" name="Google Shape;2333;p58"/>
            <p:cNvGrpSpPr/>
            <p:nvPr/>
          </p:nvGrpSpPr>
          <p:grpSpPr>
            <a:xfrm>
              <a:off x="8549240" y="3624833"/>
              <a:ext cx="237314" cy="213865"/>
              <a:chOff x="8365015" y="3739933"/>
              <a:chExt cx="237314" cy="213865"/>
            </a:xfrm>
          </p:grpSpPr>
          <p:sp>
            <p:nvSpPr>
              <p:cNvPr id="2334" name="Google Shape;2334;p58"/>
              <p:cNvSpPr/>
              <p:nvPr/>
            </p:nvSpPr>
            <p:spPr>
              <a:xfrm>
                <a:off x="8406362" y="3749826"/>
                <a:ext cx="190569" cy="197918"/>
              </a:xfrm>
              <a:custGeom>
                <a:avLst/>
                <a:gdLst/>
                <a:ahLst/>
                <a:cxnLst/>
                <a:rect l="l" t="t" r="r" b="b"/>
                <a:pathLst>
                  <a:path w="6107" h="6342" extrusionOk="0">
                    <a:moveTo>
                      <a:pt x="4060" y="1"/>
                    </a:moveTo>
                    <a:cubicBezTo>
                      <a:pt x="3930" y="1"/>
                      <a:pt x="3794" y="29"/>
                      <a:pt x="3658" y="84"/>
                    </a:cubicBezTo>
                    <a:cubicBezTo>
                      <a:pt x="3428" y="2186"/>
                      <a:pt x="2218" y="4260"/>
                      <a:pt x="202" y="4808"/>
                    </a:cubicBezTo>
                    <a:cubicBezTo>
                      <a:pt x="144" y="4836"/>
                      <a:pt x="144" y="4836"/>
                      <a:pt x="115" y="4836"/>
                    </a:cubicBezTo>
                    <a:cubicBezTo>
                      <a:pt x="0" y="5355"/>
                      <a:pt x="86" y="5816"/>
                      <a:pt x="403" y="6075"/>
                    </a:cubicBezTo>
                    <a:cubicBezTo>
                      <a:pt x="557" y="6219"/>
                      <a:pt x="755" y="6286"/>
                      <a:pt x="973" y="6286"/>
                    </a:cubicBezTo>
                    <a:cubicBezTo>
                      <a:pt x="1408" y="6286"/>
                      <a:pt x="1920" y="6017"/>
                      <a:pt x="2304" y="5556"/>
                    </a:cubicBezTo>
                    <a:cubicBezTo>
                      <a:pt x="2391" y="5499"/>
                      <a:pt x="2420" y="5441"/>
                      <a:pt x="2448" y="5384"/>
                    </a:cubicBezTo>
                    <a:cubicBezTo>
                      <a:pt x="2763" y="5967"/>
                      <a:pt x="3287" y="6341"/>
                      <a:pt x="3776" y="6341"/>
                    </a:cubicBezTo>
                    <a:cubicBezTo>
                      <a:pt x="3914" y="6341"/>
                      <a:pt x="4050" y="6311"/>
                      <a:pt x="4177" y="6248"/>
                    </a:cubicBezTo>
                    <a:cubicBezTo>
                      <a:pt x="4724" y="5960"/>
                      <a:pt x="4897" y="5153"/>
                      <a:pt x="4580" y="4404"/>
                    </a:cubicBezTo>
                    <a:cubicBezTo>
                      <a:pt x="5386" y="4375"/>
                      <a:pt x="6020" y="3943"/>
                      <a:pt x="6078" y="3367"/>
                    </a:cubicBezTo>
                    <a:cubicBezTo>
                      <a:pt x="6107" y="2791"/>
                      <a:pt x="5559" y="2244"/>
                      <a:pt x="4724" y="2100"/>
                    </a:cubicBezTo>
                    <a:cubicBezTo>
                      <a:pt x="5127" y="1322"/>
                      <a:pt x="5070" y="458"/>
                      <a:pt x="4465" y="112"/>
                    </a:cubicBezTo>
                    <a:cubicBezTo>
                      <a:pt x="4343" y="36"/>
                      <a:pt x="4205" y="1"/>
                      <a:pt x="4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58"/>
              <p:cNvSpPr/>
              <p:nvPr/>
            </p:nvSpPr>
            <p:spPr>
              <a:xfrm>
                <a:off x="8449487" y="3820261"/>
                <a:ext cx="75547" cy="56735"/>
              </a:xfrm>
              <a:custGeom>
                <a:avLst/>
                <a:gdLst/>
                <a:ahLst/>
                <a:cxnLst/>
                <a:rect l="l" t="t" r="r" b="b"/>
                <a:pathLst>
                  <a:path w="2421" h="1818" extrusionOk="0">
                    <a:moveTo>
                      <a:pt x="1316" y="0"/>
                    </a:moveTo>
                    <a:cubicBezTo>
                      <a:pt x="1179" y="0"/>
                      <a:pt x="1036" y="23"/>
                      <a:pt x="894" y="73"/>
                    </a:cubicBezTo>
                    <a:cubicBezTo>
                      <a:pt x="375" y="246"/>
                      <a:pt x="1" y="793"/>
                      <a:pt x="145" y="1254"/>
                    </a:cubicBezTo>
                    <a:cubicBezTo>
                      <a:pt x="253" y="1601"/>
                      <a:pt x="622" y="1817"/>
                      <a:pt x="1044" y="1817"/>
                    </a:cubicBezTo>
                    <a:cubicBezTo>
                      <a:pt x="1183" y="1817"/>
                      <a:pt x="1327" y="1794"/>
                      <a:pt x="1470" y="1744"/>
                    </a:cubicBezTo>
                    <a:cubicBezTo>
                      <a:pt x="2046" y="1571"/>
                      <a:pt x="2420" y="1024"/>
                      <a:pt x="2247" y="563"/>
                    </a:cubicBezTo>
                    <a:cubicBezTo>
                      <a:pt x="2096" y="216"/>
                      <a:pt x="1732" y="0"/>
                      <a:pt x="13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58"/>
              <p:cNvSpPr/>
              <p:nvPr/>
            </p:nvSpPr>
            <p:spPr>
              <a:xfrm>
                <a:off x="8365015" y="3739933"/>
                <a:ext cx="237314" cy="213865"/>
              </a:xfrm>
              <a:custGeom>
                <a:avLst/>
                <a:gdLst/>
                <a:ahLst/>
                <a:cxnLst/>
                <a:rect l="l" t="t" r="r" b="b"/>
                <a:pathLst>
                  <a:path w="7605" h="6853" extrusionOk="0">
                    <a:moveTo>
                      <a:pt x="2618" y="386"/>
                    </a:moveTo>
                    <a:cubicBezTo>
                      <a:pt x="2715" y="386"/>
                      <a:pt x="2823" y="401"/>
                      <a:pt x="2938" y="429"/>
                    </a:cubicBezTo>
                    <a:cubicBezTo>
                      <a:pt x="3284" y="545"/>
                      <a:pt x="3601" y="862"/>
                      <a:pt x="3831" y="1294"/>
                    </a:cubicBezTo>
                    <a:lnTo>
                      <a:pt x="3860" y="1380"/>
                    </a:lnTo>
                    <a:cubicBezTo>
                      <a:pt x="3889" y="1438"/>
                      <a:pt x="3975" y="1466"/>
                      <a:pt x="4033" y="1466"/>
                    </a:cubicBezTo>
                    <a:cubicBezTo>
                      <a:pt x="4119" y="1466"/>
                      <a:pt x="4177" y="1438"/>
                      <a:pt x="4234" y="1380"/>
                    </a:cubicBezTo>
                    <a:cubicBezTo>
                      <a:pt x="4407" y="1006"/>
                      <a:pt x="4724" y="718"/>
                      <a:pt x="5041" y="602"/>
                    </a:cubicBezTo>
                    <a:cubicBezTo>
                      <a:pt x="5161" y="568"/>
                      <a:pt x="5291" y="523"/>
                      <a:pt x="5432" y="523"/>
                    </a:cubicBezTo>
                    <a:cubicBezTo>
                      <a:pt x="5527" y="523"/>
                      <a:pt x="5627" y="544"/>
                      <a:pt x="5732" y="602"/>
                    </a:cubicBezTo>
                    <a:cubicBezTo>
                      <a:pt x="6164" y="862"/>
                      <a:pt x="6251" y="1610"/>
                      <a:pt x="5876" y="2302"/>
                    </a:cubicBezTo>
                    <a:cubicBezTo>
                      <a:pt x="5847" y="2331"/>
                      <a:pt x="5847" y="2417"/>
                      <a:pt x="5876" y="2475"/>
                    </a:cubicBezTo>
                    <a:cubicBezTo>
                      <a:pt x="5905" y="2561"/>
                      <a:pt x="5963" y="2590"/>
                      <a:pt x="6020" y="2590"/>
                    </a:cubicBezTo>
                    <a:cubicBezTo>
                      <a:pt x="6711" y="2734"/>
                      <a:pt x="7201" y="3166"/>
                      <a:pt x="7172" y="3627"/>
                    </a:cubicBezTo>
                    <a:cubicBezTo>
                      <a:pt x="7144" y="4116"/>
                      <a:pt x="6596" y="4462"/>
                      <a:pt x="5905" y="4520"/>
                    </a:cubicBezTo>
                    <a:cubicBezTo>
                      <a:pt x="5847" y="4520"/>
                      <a:pt x="5761" y="4548"/>
                      <a:pt x="5732" y="4606"/>
                    </a:cubicBezTo>
                    <a:cubicBezTo>
                      <a:pt x="5703" y="4664"/>
                      <a:pt x="5703" y="4721"/>
                      <a:pt x="5732" y="4808"/>
                    </a:cubicBezTo>
                    <a:cubicBezTo>
                      <a:pt x="6020" y="5470"/>
                      <a:pt x="5876" y="6161"/>
                      <a:pt x="5444" y="6392"/>
                    </a:cubicBezTo>
                    <a:cubicBezTo>
                      <a:pt x="5361" y="6431"/>
                      <a:pt x="5271" y="6449"/>
                      <a:pt x="5176" y="6449"/>
                    </a:cubicBezTo>
                    <a:cubicBezTo>
                      <a:pt x="4778" y="6449"/>
                      <a:pt x="4306" y="6121"/>
                      <a:pt x="4004" y="5585"/>
                    </a:cubicBezTo>
                    <a:cubicBezTo>
                      <a:pt x="3975" y="5528"/>
                      <a:pt x="3889" y="5470"/>
                      <a:pt x="3831" y="5470"/>
                    </a:cubicBezTo>
                    <a:cubicBezTo>
                      <a:pt x="3782" y="5470"/>
                      <a:pt x="3742" y="5489"/>
                      <a:pt x="3700" y="5489"/>
                    </a:cubicBezTo>
                    <a:cubicBezTo>
                      <a:pt x="3669" y="5489"/>
                      <a:pt x="3638" y="5478"/>
                      <a:pt x="3601" y="5441"/>
                    </a:cubicBezTo>
                    <a:cubicBezTo>
                      <a:pt x="3572" y="5528"/>
                      <a:pt x="3543" y="5585"/>
                      <a:pt x="3514" y="5614"/>
                    </a:cubicBezTo>
                    <a:cubicBezTo>
                      <a:pt x="3178" y="6049"/>
                      <a:pt x="2720" y="6280"/>
                      <a:pt x="2335" y="6280"/>
                    </a:cubicBezTo>
                    <a:cubicBezTo>
                      <a:pt x="2159" y="6280"/>
                      <a:pt x="1999" y="6232"/>
                      <a:pt x="1872" y="6133"/>
                    </a:cubicBezTo>
                    <a:cubicBezTo>
                      <a:pt x="1642" y="5902"/>
                      <a:pt x="1556" y="5557"/>
                      <a:pt x="1671" y="5125"/>
                    </a:cubicBezTo>
                    <a:cubicBezTo>
                      <a:pt x="1700" y="4894"/>
                      <a:pt x="1844" y="4692"/>
                      <a:pt x="1988" y="4462"/>
                    </a:cubicBezTo>
                    <a:cubicBezTo>
                      <a:pt x="2016" y="4433"/>
                      <a:pt x="2074" y="4347"/>
                      <a:pt x="2016" y="4289"/>
                    </a:cubicBezTo>
                    <a:cubicBezTo>
                      <a:pt x="2016" y="4203"/>
                      <a:pt x="1959" y="4145"/>
                      <a:pt x="1872" y="4145"/>
                    </a:cubicBezTo>
                    <a:lnTo>
                      <a:pt x="1786" y="4145"/>
                    </a:lnTo>
                    <a:cubicBezTo>
                      <a:pt x="1008" y="4001"/>
                      <a:pt x="490" y="3425"/>
                      <a:pt x="576" y="2907"/>
                    </a:cubicBezTo>
                    <a:cubicBezTo>
                      <a:pt x="655" y="2511"/>
                      <a:pt x="1120" y="2237"/>
                      <a:pt x="1683" y="2237"/>
                    </a:cubicBezTo>
                    <a:cubicBezTo>
                      <a:pt x="1736" y="2237"/>
                      <a:pt x="1789" y="2239"/>
                      <a:pt x="1844" y="2244"/>
                    </a:cubicBezTo>
                    <a:cubicBezTo>
                      <a:pt x="1930" y="2244"/>
                      <a:pt x="1988" y="2244"/>
                      <a:pt x="2016" y="2158"/>
                    </a:cubicBezTo>
                    <a:cubicBezTo>
                      <a:pt x="2074" y="2129"/>
                      <a:pt x="2103" y="2043"/>
                      <a:pt x="2074" y="1985"/>
                    </a:cubicBezTo>
                    <a:cubicBezTo>
                      <a:pt x="1786" y="1322"/>
                      <a:pt x="1930" y="660"/>
                      <a:pt x="2362" y="429"/>
                    </a:cubicBezTo>
                    <a:cubicBezTo>
                      <a:pt x="2434" y="401"/>
                      <a:pt x="2520" y="386"/>
                      <a:pt x="2618" y="386"/>
                    </a:cubicBezTo>
                    <a:close/>
                    <a:moveTo>
                      <a:pt x="2582" y="1"/>
                    </a:moveTo>
                    <a:cubicBezTo>
                      <a:pt x="2421" y="1"/>
                      <a:pt x="2268" y="37"/>
                      <a:pt x="2132" y="113"/>
                    </a:cubicBezTo>
                    <a:cubicBezTo>
                      <a:pt x="1584" y="401"/>
                      <a:pt x="1354" y="1150"/>
                      <a:pt x="1556" y="1927"/>
                    </a:cubicBezTo>
                    <a:cubicBezTo>
                      <a:pt x="835" y="1956"/>
                      <a:pt x="259" y="2359"/>
                      <a:pt x="144" y="2935"/>
                    </a:cubicBezTo>
                    <a:cubicBezTo>
                      <a:pt x="0" y="3598"/>
                      <a:pt x="634" y="4318"/>
                      <a:pt x="1498" y="4577"/>
                    </a:cubicBezTo>
                    <a:cubicBezTo>
                      <a:pt x="1411" y="4750"/>
                      <a:pt x="1296" y="4952"/>
                      <a:pt x="1267" y="5125"/>
                    </a:cubicBezTo>
                    <a:cubicBezTo>
                      <a:pt x="1123" y="5729"/>
                      <a:pt x="1267" y="6248"/>
                      <a:pt x="1642" y="6565"/>
                    </a:cubicBezTo>
                    <a:cubicBezTo>
                      <a:pt x="1838" y="6722"/>
                      <a:pt x="2075" y="6795"/>
                      <a:pt x="2328" y="6795"/>
                    </a:cubicBezTo>
                    <a:cubicBezTo>
                      <a:pt x="2816" y="6795"/>
                      <a:pt x="3366" y="6521"/>
                      <a:pt x="3802" y="6046"/>
                    </a:cubicBezTo>
                    <a:cubicBezTo>
                      <a:pt x="4148" y="6565"/>
                      <a:pt x="4695" y="6853"/>
                      <a:pt x="5156" y="6853"/>
                    </a:cubicBezTo>
                    <a:cubicBezTo>
                      <a:pt x="5329" y="6853"/>
                      <a:pt x="5473" y="6824"/>
                      <a:pt x="5588" y="6766"/>
                    </a:cubicBezTo>
                    <a:cubicBezTo>
                      <a:pt x="6164" y="6478"/>
                      <a:pt x="6395" y="5729"/>
                      <a:pt x="6164" y="4952"/>
                    </a:cubicBezTo>
                    <a:cubicBezTo>
                      <a:pt x="6971" y="4808"/>
                      <a:pt x="7547" y="4318"/>
                      <a:pt x="7576" y="3713"/>
                    </a:cubicBezTo>
                    <a:cubicBezTo>
                      <a:pt x="7604" y="3108"/>
                      <a:pt x="7115" y="2532"/>
                      <a:pt x="6337" y="2302"/>
                    </a:cubicBezTo>
                    <a:cubicBezTo>
                      <a:pt x="6683" y="1495"/>
                      <a:pt x="6539" y="631"/>
                      <a:pt x="5905" y="285"/>
                    </a:cubicBezTo>
                    <a:cubicBezTo>
                      <a:pt x="5747" y="206"/>
                      <a:pt x="5571" y="162"/>
                      <a:pt x="5383" y="162"/>
                    </a:cubicBezTo>
                    <a:cubicBezTo>
                      <a:pt x="5228" y="162"/>
                      <a:pt x="5065" y="192"/>
                      <a:pt x="4897" y="257"/>
                    </a:cubicBezTo>
                    <a:cubicBezTo>
                      <a:pt x="4580" y="372"/>
                      <a:pt x="4292" y="631"/>
                      <a:pt x="4033" y="919"/>
                    </a:cubicBezTo>
                    <a:cubicBezTo>
                      <a:pt x="3802" y="516"/>
                      <a:pt x="3428" y="228"/>
                      <a:pt x="3025" y="84"/>
                    </a:cubicBezTo>
                    <a:cubicBezTo>
                      <a:pt x="2875" y="29"/>
                      <a:pt x="2725" y="1"/>
                      <a:pt x="2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37" name="Google Shape;2337;p58"/>
          <p:cNvGrpSpPr/>
          <p:nvPr/>
        </p:nvGrpSpPr>
        <p:grpSpPr>
          <a:xfrm>
            <a:off x="7759566" y="662363"/>
            <a:ext cx="328248" cy="304676"/>
            <a:chOff x="8656226" y="2547184"/>
            <a:chExt cx="234630" cy="217766"/>
          </a:xfrm>
        </p:grpSpPr>
        <p:sp>
          <p:nvSpPr>
            <p:cNvPr id="2338" name="Google Shape;2338;p58"/>
            <p:cNvSpPr/>
            <p:nvPr/>
          </p:nvSpPr>
          <p:spPr>
            <a:xfrm>
              <a:off x="8656234" y="2554313"/>
              <a:ext cx="222024" cy="203504"/>
            </a:xfrm>
            <a:custGeom>
              <a:avLst/>
              <a:gdLst/>
              <a:ahLst/>
              <a:cxnLst/>
              <a:rect l="l" t="t" r="r" b="b"/>
              <a:pathLst>
                <a:path w="7115" h="6521" extrusionOk="0">
                  <a:moveTo>
                    <a:pt x="4867" y="0"/>
                  </a:moveTo>
                  <a:cubicBezTo>
                    <a:pt x="4688" y="0"/>
                    <a:pt x="4495" y="57"/>
                    <a:pt x="4350" y="148"/>
                  </a:cubicBezTo>
                  <a:cubicBezTo>
                    <a:pt x="4004" y="321"/>
                    <a:pt x="3687" y="667"/>
                    <a:pt x="3514" y="1099"/>
                  </a:cubicBezTo>
                  <a:cubicBezTo>
                    <a:pt x="3514" y="1070"/>
                    <a:pt x="3457" y="1070"/>
                    <a:pt x="3457" y="1041"/>
                  </a:cubicBezTo>
                  <a:cubicBezTo>
                    <a:pt x="3103" y="500"/>
                    <a:pt x="2568" y="169"/>
                    <a:pt x="2103" y="169"/>
                  </a:cubicBezTo>
                  <a:cubicBezTo>
                    <a:pt x="1925" y="169"/>
                    <a:pt x="1757" y="217"/>
                    <a:pt x="1613" y="321"/>
                  </a:cubicBezTo>
                  <a:cubicBezTo>
                    <a:pt x="1095" y="638"/>
                    <a:pt x="1008" y="1444"/>
                    <a:pt x="1412" y="2164"/>
                  </a:cubicBezTo>
                  <a:cubicBezTo>
                    <a:pt x="663" y="2222"/>
                    <a:pt x="87" y="2625"/>
                    <a:pt x="58" y="3201"/>
                  </a:cubicBezTo>
                  <a:cubicBezTo>
                    <a:pt x="0" y="3864"/>
                    <a:pt x="692" y="4440"/>
                    <a:pt x="1556" y="4498"/>
                  </a:cubicBezTo>
                  <a:lnTo>
                    <a:pt x="1671" y="4498"/>
                  </a:lnTo>
                  <a:cubicBezTo>
                    <a:pt x="1527" y="4757"/>
                    <a:pt x="1412" y="5016"/>
                    <a:pt x="1383" y="5246"/>
                  </a:cubicBezTo>
                  <a:cubicBezTo>
                    <a:pt x="1296" y="5765"/>
                    <a:pt x="1440" y="6197"/>
                    <a:pt x="1815" y="6399"/>
                  </a:cubicBezTo>
                  <a:cubicBezTo>
                    <a:pt x="1958" y="6481"/>
                    <a:pt x="2118" y="6521"/>
                    <a:pt x="2286" y="6521"/>
                  </a:cubicBezTo>
                  <a:cubicBezTo>
                    <a:pt x="2761" y="6521"/>
                    <a:pt x="3296" y="6203"/>
                    <a:pt x="3658" y="5650"/>
                  </a:cubicBezTo>
                  <a:cubicBezTo>
                    <a:pt x="3687" y="5563"/>
                    <a:pt x="3716" y="5506"/>
                    <a:pt x="3774" y="5477"/>
                  </a:cubicBezTo>
                  <a:cubicBezTo>
                    <a:pt x="4117" y="5982"/>
                    <a:pt x="4617" y="6275"/>
                    <a:pt x="5064" y="6275"/>
                  </a:cubicBezTo>
                  <a:cubicBezTo>
                    <a:pt x="5254" y="6275"/>
                    <a:pt x="5434" y="6222"/>
                    <a:pt x="5588" y="6111"/>
                  </a:cubicBezTo>
                  <a:cubicBezTo>
                    <a:pt x="6107" y="5794"/>
                    <a:pt x="6164" y="4958"/>
                    <a:pt x="5732" y="4238"/>
                  </a:cubicBezTo>
                  <a:cubicBezTo>
                    <a:pt x="6539" y="4123"/>
                    <a:pt x="7115" y="3633"/>
                    <a:pt x="7057" y="3029"/>
                  </a:cubicBezTo>
                  <a:cubicBezTo>
                    <a:pt x="7086" y="2481"/>
                    <a:pt x="6424" y="2049"/>
                    <a:pt x="5646" y="2020"/>
                  </a:cubicBezTo>
                  <a:cubicBezTo>
                    <a:pt x="5963" y="1185"/>
                    <a:pt x="5732" y="321"/>
                    <a:pt x="5156" y="62"/>
                  </a:cubicBezTo>
                  <a:cubicBezTo>
                    <a:pt x="5072" y="19"/>
                    <a:pt x="4971" y="0"/>
                    <a:pt x="48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39" name="Google Shape;2339;p58"/>
            <p:cNvGrpSpPr/>
            <p:nvPr/>
          </p:nvGrpSpPr>
          <p:grpSpPr>
            <a:xfrm>
              <a:off x="8656226" y="2547184"/>
              <a:ext cx="234630" cy="217766"/>
              <a:chOff x="8205901" y="2931534"/>
              <a:chExt cx="234630" cy="217766"/>
            </a:xfrm>
          </p:grpSpPr>
          <p:sp>
            <p:nvSpPr>
              <p:cNvPr id="2340" name="Google Shape;2340;p58"/>
              <p:cNvSpPr/>
              <p:nvPr/>
            </p:nvSpPr>
            <p:spPr>
              <a:xfrm>
                <a:off x="8254456" y="2939398"/>
                <a:ext cx="180677" cy="204721"/>
              </a:xfrm>
              <a:custGeom>
                <a:avLst/>
                <a:gdLst/>
                <a:ahLst/>
                <a:cxnLst/>
                <a:rect l="l" t="t" r="r" b="b"/>
                <a:pathLst>
                  <a:path w="5790" h="6560" extrusionOk="0">
                    <a:moveTo>
                      <a:pt x="3465" y="0"/>
                    </a:moveTo>
                    <a:cubicBezTo>
                      <a:pt x="3303" y="0"/>
                      <a:pt x="3135" y="45"/>
                      <a:pt x="2967" y="129"/>
                    </a:cubicBezTo>
                    <a:cubicBezTo>
                      <a:pt x="3053" y="2260"/>
                      <a:pt x="2045" y="4450"/>
                      <a:pt x="144" y="5256"/>
                    </a:cubicBezTo>
                    <a:cubicBezTo>
                      <a:pt x="87" y="5256"/>
                      <a:pt x="87" y="5285"/>
                      <a:pt x="58" y="5285"/>
                    </a:cubicBezTo>
                    <a:cubicBezTo>
                      <a:pt x="0" y="5746"/>
                      <a:pt x="144" y="6207"/>
                      <a:pt x="490" y="6437"/>
                    </a:cubicBezTo>
                    <a:cubicBezTo>
                      <a:pt x="633" y="6520"/>
                      <a:pt x="795" y="6559"/>
                      <a:pt x="965" y="6559"/>
                    </a:cubicBezTo>
                    <a:cubicBezTo>
                      <a:pt x="1447" y="6559"/>
                      <a:pt x="1993" y="6242"/>
                      <a:pt x="2333" y="5688"/>
                    </a:cubicBezTo>
                    <a:cubicBezTo>
                      <a:pt x="2362" y="5631"/>
                      <a:pt x="2391" y="5573"/>
                      <a:pt x="2449" y="5487"/>
                    </a:cubicBezTo>
                    <a:cubicBezTo>
                      <a:pt x="2802" y="5986"/>
                      <a:pt x="3321" y="6290"/>
                      <a:pt x="3778" y="6290"/>
                    </a:cubicBezTo>
                    <a:cubicBezTo>
                      <a:pt x="3953" y="6290"/>
                      <a:pt x="4119" y="6245"/>
                      <a:pt x="4263" y="6149"/>
                    </a:cubicBezTo>
                    <a:cubicBezTo>
                      <a:pt x="4782" y="5775"/>
                      <a:pt x="4810" y="4997"/>
                      <a:pt x="4407" y="4277"/>
                    </a:cubicBezTo>
                    <a:cubicBezTo>
                      <a:pt x="5214" y="4133"/>
                      <a:pt x="5790" y="3614"/>
                      <a:pt x="5761" y="3038"/>
                    </a:cubicBezTo>
                    <a:cubicBezTo>
                      <a:pt x="5761" y="2433"/>
                      <a:pt x="5099" y="2001"/>
                      <a:pt x="4263" y="2001"/>
                    </a:cubicBezTo>
                    <a:cubicBezTo>
                      <a:pt x="4609" y="1166"/>
                      <a:pt x="4378" y="302"/>
                      <a:pt x="3802" y="71"/>
                    </a:cubicBezTo>
                    <a:cubicBezTo>
                      <a:pt x="3694" y="23"/>
                      <a:pt x="3581" y="0"/>
                      <a:pt x="34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58"/>
              <p:cNvSpPr/>
              <p:nvPr/>
            </p:nvSpPr>
            <p:spPr>
              <a:xfrm>
                <a:off x="8287689" y="3010395"/>
                <a:ext cx="75547" cy="58420"/>
              </a:xfrm>
              <a:custGeom>
                <a:avLst/>
                <a:gdLst/>
                <a:ahLst/>
                <a:cxnLst/>
                <a:rect l="l" t="t" r="r" b="b"/>
                <a:pathLst>
                  <a:path w="2421" h="1872" extrusionOk="0">
                    <a:moveTo>
                      <a:pt x="1393" y="0"/>
                    </a:moveTo>
                    <a:cubicBezTo>
                      <a:pt x="1212" y="0"/>
                      <a:pt x="1021" y="42"/>
                      <a:pt x="836" y="129"/>
                    </a:cubicBezTo>
                    <a:cubicBezTo>
                      <a:pt x="289" y="418"/>
                      <a:pt x="1" y="994"/>
                      <a:pt x="231" y="1426"/>
                    </a:cubicBezTo>
                    <a:cubicBezTo>
                      <a:pt x="365" y="1712"/>
                      <a:pt x="675" y="1872"/>
                      <a:pt x="1029" y="1872"/>
                    </a:cubicBezTo>
                    <a:cubicBezTo>
                      <a:pt x="1209" y="1872"/>
                      <a:pt x="1400" y="1830"/>
                      <a:pt x="1585" y="1743"/>
                    </a:cubicBezTo>
                    <a:cubicBezTo>
                      <a:pt x="2132" y="1483"/>
                      <a:pt x="2420" y="907"/>
                      <a:pt x="2190" y="446"/>
                    </a:cubicBezTo>
                    <a:cubicBezTo>
                      <a:pt x="2057" y="160"/>
                      <a:pt x="1746" y="0"/>
                      <a:pt x="13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58"/>
              <p:cNvSpPr/>
              <p:nvPr/>
            </p:nvSpPr>
            <p:spPr>
              <a:xfrm>
                <a:off x="8205901" y="2931534"/>
                <a:ext cx="234630" cy="217766"/>
              </a:xfrm>
              <a:custGeom>
                <a:avLst/>
                <a:gdLst/>
                <a:ahLst/>
                <a:cxnLst/>
                <a:rect l="l" t="t" r="r" b="b"/>
                <a:pathLst>
                  <a:path w="7519" h="6978" extrusionOk="0">
                    <a:moveTo>
                      <a:pt x="5075" y="397"/>
                    </a:moveTo>
                    <a:cubicBezTo>
                      <a:pt x="5157" y="397"/>
                      <a:pt x="5243" y="410"/>
                      <a:pt x="5330" y="439"/>
                    </a:cubicBezTo>
                    <a:cubicBezTo>
                      <a:pt x="5790" y="640"/>
                      <a:pt x="5963" y="1389"/>
                      <a:pt x="5675" y="2109"/>
                    </a:cubicBezTo>
                    <a:cubicBezTo>
                      <a:pt x="5646" y="2167"/>
                      <a:pt x="5646" y="2224"/>
                      <a:pt x="5675" y="2282"/>
                    </a:cubicBezTo>
                    <a:cubicBezTo>
                      <a:pt x="5675" y="2368"/>
                      <a:pt x="5762" y="2397"/>
                      <a:pt x="5819" y="2397"/>
                    </a:cubicBezTo>
                    <a:cubicBezTo>
                      <a:pt x="6510" y="2426"/>
                      <a:pt x="7058" y="2829"/>
                      <a:pt x="7087" y="3290"/>
                    </a:cubicBezTo>
                    <a:cubicBezTo>
                      <a:pt x="7115" y="3751"/>
                      <a:pt x="6626" y="4183"/>
                      <a:pt x="5934" y="4298"/>
                    </a:cubicBezTo>
                    <a:cubicBezTo>
                      <a:pt x="5848" y="4298"/>
                      <a:pt x="5819" y="4356"/>
                      <a:pt x="5790" y="4414"/>
                    </a:cubicBezTo>
                    <a:cubicBezTo>
                      <a:pt x="5762" y="4442"/>
                      <a:pt x="5762" y="4529"/>
                      <a:pt x="5790" y="4586"/>
                    </a:cubicBezTo>
                    <a:cubicBezTo>
                      <a:pt x="6107" y="5220"/>
                      <a:pt x="6078" y="5940"/>
                      <a:pt x="5675" y="6171"/>
                    </a:cubicBezTo>
                    <a:cubicBezTo>
                      <a:pt x="5560" y="6247"/>
                      <a:pt x="5427" y="6283"/>
                      <a:pt x="5285" y="6283"/>
                    </a:cubicBezTo>
                    <a:cubicBezTo>
                      <a:pt x="4894" y="6283"/>
                      <a:pt x="4437" y="6010"/>
                      <a:pt x="4120" y="5566"/>
                    </a:cubicBezTo>
                    <a:cubicBezTo>
                      <a:pt x="4091" y="5537"/>
                      <a:pt x="4033" y="5508"/>
                      <a:pt x="3947" y="5508"/>
                    </a:cubicBezTo>
                    <a:cubicBezTo>
                      <a:pt x="3889" y="5508"/>
                      <a:pt x="3803" y="5537"/>
                      <a:pt x="3774" y="5595"/>
                    </a:cubicBezTo>
                    <a:cubicBezTo>
                      <a:pt x="3745" y="5681"/>
                      <a:pt x="3688" y="5710"/>
                      <a:pt x="3659" y="5796"/>
                    </a:cubicBezTo>
                    <a:cubicBezTo>
                      <a:pt x="3358" y="6269"/>
                      <a:pt x="2880" y="6566"/>
                      <a:pt x="2478" y="6566"/>
                    </a:cubicBezTo>
                    <a:cubicBezTo>
                      <a:pt x="2341" y="6566"/>
                      <a:pt x="2213" y="6532"/>
                      <a:pt x="2103" y="6459"/>
                    </a:cubicBezTo>
                    <a:cubicBezTo>
                      <a:pt x="1873" y="6286"/>
                      <a:pt x="1729" y="5940"/>
                      <a:pt x="1787" y="5508"/>
                    </a:cubicBezTo>
                    <a:cubicBezTo>
                      <a:pt x="1815" y="5278"/>
                      <a:pt x="1902" y="5018"/>
                      <a:pt x="2046" y="4817"/>
                    </a:cubicBezTo>
                    <a:cubicBezTo>
                      <a:pt x="2075" y="4730"/>
                      <a:pt x="2075" y="4673"/>
                      <a:pt x="2046" y="4586"/>
                    </a:cubicBezTo>
                    <a:cubicBezTo>
                      <a:pt x="2017" y="4529"/>
                      <a:pt x="1931" y="4500"/>
                      <a:pt x="1873" y="4500"/>
                    </a:cubicBezTo>
                    <a:lnTo>
                      <a:pt x="1758" y="4500"/>
                    </a:lnTo>
                    <a:cubicBezTo>
                      <a:pt x="1009" y="4442"/>
                      <a:pt x="375" y="3981"/>
                      <a:pt x="433" y="3434"/>
                    </a:cubicBezTo>
                    <a:cubicBezTo>
                      <a:pt x="462" y="2973"/>
                      <a:pt x="951" y="2628"/>
                      <a:pt x="1614" y="2570"/>
                    </a:cubicBezTo>
                    <a:cubicBezTo>
                      <a:pt x="1671" y="2570"/>
                      <a:pt x="1758" y="2541"/>
                      <a:pt x="1787" y="2484"/>
                    </a:cubicBezTo>
                    <a:cubicBezTo>
                      <a:pt x="1844" y="2426"/>
                      <a:pt x="1844" y="2368"/>
                      <a:pt x="1787" y="2282"/>
                    </a:cubicBezTo>
                    <a:cubicBezTo>
                      <a:pt x="1470" y="1677"/>
                      <a:pt x="1499" y="957"/>
                      <a:pt x="1902" y="698"/>
                    </a:cubicBezTo>
                    <a:cubicBezTo>
                      <a:pt x="2017" y="640"/>
                      <a:pt x="2161" y="611"/>
                      <a:pt x="2305" y="611"/>
                    </a:cubicBezTo>
                    <a:cubicBezTo>
                      <a:pt x="2363" y="611"/>
                      <a:pt x="2449" y="611"/>
                      <a:pt x="2507" y="554"/>
                    </a:cubicBezTo>
                    <a:cubicBezTo>
                      <a:pt x="2910" y="669"/>
                      <a:pt x="3256" y="928"/>
                      <a:pt x="3515" y="1303"/>
                    </a:cubicBezTo>
                    <a:lnTo>
                      <a:pt x="3544" y="1389"/>
                    </a:lnTo>
                    <a:cubicBezTo>
                      <a:pt x="3601" y="1447"/>
                      <a:pt x="3659" y="1504"/>
                      <a:pt x="3745" y="1504"/>
                    </a:cubicBezTo>
                    <a:cubicBezTo>
                      <a:pt x="3803" y="1504"/>
                      <a:pt x="3889" y="1447"/>
                      <a:pt x="3918" y="1389"/>
                    </a:cubicBezTo>
                    <a:cubicBezTo>
                      <a:pt x="4091" y="986"/>
                      <a:pt x="4350" y="698"/>
                      <a:pt x="4667" y="525"/>
                    </a:cubicBezTo>
                    <a:cubicBezTo>
                      <a:pt x="4763" y="448"/>
                      <a:pt x="4910" y="397"/>
                      <a:pt x="5075" y="397"/>
                    </a:cubicBezTo>
                    <a:close/>
                    <a:moveTo>
                      <a:pt x="4999" y="1"/>
                    </a:moveTo>
                    <a:cubicBezTo>
                      <a:pt x="4806" y="1"/>
                      <a:pt x="4616" y="52"/>
                      <a:pt x="4437" y="151"/>
                    </a:cubicBezTo>
                    <a:cubicBezTo>
                      <a:pt x="4149" y="295"/>
                      <a:pt x="3889" y="583"/>
                      <a:pt x="3659" y="928"/>
                    </a:cubicBezTo>
                    <a:cubicBezTo>
                      <a:pt x="3371" y="525"/>
                      <a:pt x="2996" y="266"/>
                      <a:pt x="2593" y="208"/>
                    </a:cubicBezTo>
                    <a:cubicBezTo>
                      <a:pt x="2464" y="178"/>
                      <a:pt x="2345" y="162"/>
                      <a:pt x="2235" y="162"/>
                    </a:cubicBezTo>
                    <a:cubicBezTo>
                      <a:pt x="2027" y="162"/>
                      <a:pt x="1851" y="220"/>
                      <a:pt x="1700" y="352"/>
                    </a:cubicBezTo>
                    <a:cubicBezTo>
                      <a:pt x="1153" y="669"/>
                      <a:pt x="1038" y="1418"/>
                      <a:pt x="1326" y="2167"/>
                    </a:cubicBezTo>
                    <a:cubicBezTo>
                      <a:pt x="634" y="2311"/>
                      <a:pt x="116" y="2801"/>
                      <a:pt x="58" y="3377"/>
                    </a:cubicBezTo>
                    <a:cubicBezTo>
                      <a:pt x="1" y="4097"/>
                      <a:pt x="692" y="4702"/>
                      <a:pt x="1585" y="4846"/>
                    </a:cubicBezTo>
                    <a:cubicBezTo>
                      <a:pt x="1499" y="5018"/>
                      <a:pt x="1470" y="5249"/>
                      <a:pt x="1441" y="5422"/>
                    </a:cubicBezTo>
                    <a:cubicBezTo>
                      <a:pt x="1355" y="6027"/>
                      <a:pt x="1585" y="6545"/>
                      <a:pt x="1988" y="6804"/>
                    </a:cubicBezTo>
                    <a:cubicBezTo>
                      <a:pt x="2161" y="6948"/>
                      <a:pt x="2334" y="6977"/>
                      <a:pt x="2564" y="6977"/>
                    </a:cubicBezTo>
                    <a:cubicBezTo>
                      <a:pt x="3054" y="6977"/>
                      <a:pt x="3659" y="6660"/>
                      <a:pt x="4005" y="6084"/>
                    </a:cubicBezTo>
                    <a:cubicBezTo>
                      <a:pt x="4390" y="6489"/>
                      <a:pt x="4867" y="6714"/>
                      <a:pt x="5304" y="6714"/>
                    </a:cubicBezTo>
                    <a:cubicBezTo>
                      <a:pt x="5519" y="6714"/>
                      <a:pt x="5725" y="6659"/>
                      <a:pt x="5906" y="6545"/>
                    </a:cubicBezTo>
                    <a:cubicBezTo>
                      <a:pt x="6453" y="6228"/>
                      <a:pt x="6597" y="5422"/>
                      <a:pt x="6251" y="4673"/>
                    </a:cubicBezTo>
                    <a:cubicBezTo>
                      <a:pt x="7029" y="4442"/>
                      <a:pt x="7519" y="3924"/>
                      <a:pt x="7490" y="3290"/>
                    </a:cubicBezTo>
                    <a:cubicBezTo>
                      <a:pt x="7490" y="2656"/>
                      <a:pt x="6914" y="2138"/>
                      <a:pt x="6107" y="2052"/>
                    </a:cubicBezTo>
                    <a:cubicBezTo>
                      <a:pt x="6338" y="1187"/>
                      <a:pt x="6078" y="352"/>
                      <a:pt x="5445" y="93"/>
                    </a:cubicBezTo>
                    <a:cubicBezTo>
                      <a:pt x="5295" y="31"/>
                      <a:pt x="5146" y="1"/>
                      <a:pt x="49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43" name="Google Shape;2343;p58"/>
          <p:cNvGrpSpPr/>
          <p:nvPr/>
        </p:nvGrpSpPr>
        <p:grpSpPr>
          <a:xfrm>
            <a:off x="887732" y="4103853"/>
            <a:ext cx="438243" cy="406809"/>
            <a:chOff x="8656226" y="2547184"/>
            <a:chExt cx="234630" cy="217766"/>
          </a:xfrm>
        </p:grpSpPr>
        <p:sp>
          <p:nvSpPr>
            <p:cNvPr id="2344" name="Google Shape;2344;p58"/>
            <p:cNvSpPr/>
            <p:nvPr/>
          </p:nvSpPr>
          <p:spPr>
            <a:xfrm>
              <a:off x="8656234" y="2554313"/>
              <a:ext cx="222024" cy="203504"/>
            </a:xfrm>
            <a:custGeom>
              <a:avLst/>
              <a:gdLst/>
              <a:ahLst/>
              <a:cxnLst/>
              <a:rect l="l" t="t" r="r" b="b"/>
              <a:pathLst>
                <a:path w="7115" h="6521" extrusionOk="0">
                  <a:moveTo>
                    <a:pt x="4867" y="0"/>
                  </a:moveTo>
                  <a:cubicBezTo>
                    <a:pt x="4688" y="0"/>
                    <a:pt x="4495" y="57"/>
                    <a:pt x="4350" y="148"/>
                  </a:cubicBezTo>
                  <a:cubicBezTo>
                    <a:pt x="4004" y="321"/>
                    <a:pt x="3687" y="667"/>
                    <a:pt x="3514" y="1099"/>
                  </a:cubicBezTo>
                  <a:cubicBezTo>
                    <a:pt x="3514" y="1070"/>
                    <a:pt x="3457" y="1070"/>
                    <a:pt x="3457" y="1041"/>
                  </a:cubicBezTo>
                  <a:cubicBezTo>
                    <a:pt x="3103" y="500"/>
                    <a:pt x="2568" y="169"/>
                    <a:pt x="2103" y="169"/>
                  </a:cubicBezTo>
                  <a:cubicBezTo>
                    <a:pt x="1925" y="169"/>
                    <a:pt x="1757" y="217"/>
                    <a:pt x="1613" y="321"/>
                  </a:cubicBezTo>
                  <a:cubicBezTo>
                    <a:pt x="1095" y="638"/>
                    <a:pt x="1008" y="1444"/>
                    <a:pt x="1412" y="2164"/>
                  </a:cubicBezTo>
                  <a:cubicBezTo>
                    <a:pt x="663" y="2222"/>
                    <a:pt x="87" y="2625"/>
                    <a:pt x="58" y="3201"/>
                  </a:cubicBezTo>
                  <a:cubicBezTo>
                    <a:pt x="0" y="3864"/>
                    <a:pt x="692" y="4440"/>
                    <a:pt x="1556" y="4498"/>
                  </a:cubicBezTo>
                  <a:lnTo>
                    <a:pt x="1671" y="4498"/>
                  </a:lnTo>
                  <a:cubicBezTo>
                    <a:pt x="1527" y="4757"/>
                    <a:pt x="1412" y="5016"/>
                    <a:pt x="1383" y="5246"/>
                  </a:cubicBezTo>
                  <a:cubicBezTo>
                    <a:pt x="1296" y="5765"/>
                    <a:pt x="1440" y="6197"/>
                    <a:pt x="1815" y="6399"/>
                  </a:cubicBezTo>
                  <a:cubicBezTo>
                    <a:pt x="1958" y="6481"/>
                    <a:pt x="2118" y="6521"/>
                    <a:pt x="2286" y="6521"/>
                  </a:cubicBezTo>
                  <a:cubicBezTo>
                    <a:pt x="2761" y="6521"/>
                    <a:pt x="3296" y="6203"/>
                    <a:pt x="3658" y="5650"/>
                  </a:cubicBezTo>
                  <a:cubicBezTo>
                    <a:pt x="3687" y="5563"/>
                    <a:pt x="3716" y="5506"/>
                    <a:pt x="3774" y="5477"/>
                  </a:cubicBezTo>
                  <a:cubicBezTo>
                    <a:pt x="4117" y="5982"/>
                    <a:pt x="4617" y="6275"/>
                    <a:pt x="5064" y="6275"/>
                  </a:cubicBezTo>
                  <a:cubicBezTo>
                    <a:pt x="5254" y="6275"/>
                    <a:pt x="5434" y="6222"/>
                    <a:pt x="5588" y="6111"/>
                  </a:cubicBezTo>
                  <a:cubicBezTo>
                    <a:pt x="6107" y="5794"/>
                    <a:pt x="6164" y="4958"/>
                    <a:pt x="5732" y="4238"/>
                  </a:cubicBezTo>
                  <a:cubicBezTo>
                    <a:pt x="6539" y="4123"/>
                    <a:pt x="7115" y="3633"/>
                    <a:pt x="7057" y="3029"/>
                  </a:cubicBezTo>
                  <a:cubicBezTo>
                    <a:pt x="7086" y="2481"/>
                    <a:pt x="6424" y="2049"/>
                    <a:pt x="5646" y="2020"/>
                  </a:cubicBezTo>
                  <a:cubicBezTo>
                    <a:pt x="5963" y="1185"/>
                    <a:pt x="5732" y="321"/>
                    <a:pt x="5156" y="62"/>
                  </a:cubicBezTo>
                  <a:cubicBezTo>
                    <a:pt x="5072" y="19"/>
                    <a:pt x="4971" y="0"/>
                    <a:pt x="48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45" name="Google Shape;2345;p58"/>
            <p:cNvGrpSpPr/>
            <p:nvPr/>
          </p:nvGrpSpPr>
          <p:grpSpPr>
            <a:xfrm>
              <a:off x="8656226" y="2547184"/>
              <a:ext cx="234630" cy="217766"/>
              <a:chOff x="8205901" y="2931534"/>
              <a:chExt cx="234630" cy="217766"/>
            </a:xfrm>
          </p:grpSpPr>
          <p:sp>
            <p:nvSpPr>
              <p:cNvPr id="2346" name="Google Shape;2346;p58"/>
              <p:cNvSpPr/>
              <p:nvPr/>
            </p:nvSpPr>
            <p:spPr>
              <a:xfrm>
                <a:off x="8254456" y="2939398"/>
                <a:ext cx="180677" cy="204721"/>
              </a:xfrm>
              <a:custGeom>
                <a:avLst/>
                <a:gdLst/>
                <a:ahLst/>
                <a:cxnLst/>
                <a:rect l="l" t="t" r="r" b="b"/>
                <a:pathLst>
                  <a:path w="5790" h="6560" extrusionOk="0">
                    <a:moveTo>
                      <a:pt x="3465" y="0"/>
                    </a:moveTo>
                    <a:cubicBezTo>
                      <a:pt x="3303" y="0"/>
                      <a:pt x="3135" y="45"/>
                      <a:pt x="2967" y="129"/>
                    </a:cubicBezTo>
                    <a:cubicBezTo>
                      <a:pt x="3053" y="2260"/>
                      <a:pt x="2045" y="4450"/>
                      <a:pt x="144" y="5256"/>
                    </a:cubicBezTo>
                    <a:cubicBezTo>
                      <a:pt x="87" y="5256"/>
                      <a:pt x="87" y="5285"/>
                      <a:pt x="58" y="5285"/>
                    </a:cubicBezTo>
                    <a:cubicBezTo>
                      <a:pt x="0" y="5746"/>
                      <a:pt x="144" y="6207"/>
                      <a:pt x="490" y="6437"/>
                    </a:cubicBezTo>
                    <a:cubicBezTo>
                      <a:pt x="633" y="6520"/>
                      <a:pt x="795" y="6559"/>
                      <a:pt x="965" y="6559"/>
                    </a:cubicBezTo>
                    <a:cubicBezTo>
                      <a:pt x="1447" y="6559"/>
                      <a:pt x="1993" y="6242"/>
                      <a:pt x="2333" y="5688"/>
                    </a:cubicBezTo>
                    <a:cubicBezTo>
                      <a:pt x="2362" y="5631"/>
                      <a:pt x="2391" y="5573"/>
                      <a:pt x="2449" y="5487"/>
                    </a:cubicBezTo>
                    <a:cubicBezTo>
                      <a:pt x="2802" y="5986"/>
                      <a:pt x="3321" y="6290"/>
                      <a:pt x="3778" y="6290"/>
                    </a:cubicBezTo>
                    <a:cubicBezTo>
                      <a:pt x="3953" y="6290"/>
                      <a:pt x="4119" y="6245"/>
                      <a:pt x="4263" y="6149"/>
                    </a:cubicBezTo>
                    <a:cubicBezTo>
                      <a:pt x="4782" y="5775"/>
                      <a:pt x="4810" y="4997"/>
                      <a:pt x="4407" y="4277"/>
                    </a:cubicBezTo>
                    <a:cubicBezTo>
                      <a:pt x="5214" y="4133"/>
                      <a:pt x="5790" y="3614"/>
                      <a:pt x="5761" y="3038"/>
                    </a:cubicBezTo>
                    <a:cubicBezTo>
                      <a:pt x="5761" y="2433"/>
                      <a:pt x="5099" y="2001"/>
                      <a:pt x="4263" y="2001"/>
                    </a:cubicBezTo>
                    <a:cubicBezTo>
                      <a:pt x="4609" y="1166"/>
                      <a:pt x="4378" y="302"/>
                      <a:pt x="3802" y="71"/>
                    </a:cubicBezTo>
                    <a:cubicBezTo>
                      <a:pt x="3694" y="23"/>
                      <a:pt x="3581" y="0"/>
                      <a:pt x="34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58"/>
              <p:cNvSpPr/>
              <p:nvPr/>
            </p:nvSpPr>
            <p:spPr>
              <a:xfrm>
                <a:off x="8287689" y="3010395"/>
                <a:ext cx="75547" cy="58420"/>
              </a:xfrm>
              <a:custGeom>
                <a:avLst/>
                <a:gdLst/>
                <a:ahLst/>
                <a:cxnLst/>
                <a:rect l="l" t="t" r="r" b="b"/>
                <a:pathLst>
                  <a:path w="2421" h="1872" extrusionOk="0">
                    <a:moveTo>
                      <a:pt x="1393" y="0"/>
                    </a:moveTo>
                    <a:cubicBezTo>
                      <a:pt x="1212" y="0"/>
                      <a:pt x="1021" y="42"/>
                      <a:pt x="836" y="129"/>
                    </a:cubicBezTo>
                    <a:cubicBezTo>
                      <a:pt x="289" y="418"/>
                      <a:pt x="1" y="994"/>
                      <a:pt x="231" y="1426"/>
                    </a:cubicBezTo>
                    <a:cubicBezTo>
                      <a:pt x="365" y="1712"/>
                      <a:pt x="675" y="1872"/>
                      <a:pt x="1029" y="1872"/>
                    </a:cubicBezTo>
                    <a:cubicBezTo>
                      <a:pt x="1209" y="1872"/>
                      <a:pt x="1400" y="1830"/>
                      <a:pt x="1585" y="1743"/>
                    </a:cubicBezTo>
                    <a:cubicBezTo>
                      <a:pt x="2132" y="1483"/>
                      <a:pt x="2420" y="907"/>
                      <a:pt x="2190" y="446"/>
                    </a:cubicBezTo>
                    <a:cubicBezTo>
                      <a:pt x="2057" y="160"/>
                      <a:pt x="1746" y="0"/>
                      <a:pt x="13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58"/>
              <p:cNvSpPr/>
              <p:nvPr/>
            </p:nvSpPr>
            <p:spPr>
              <a:xfrm>
                <a:off x="8205901" y="2931534"/>
                <a:ext cx="234630" cy="217766"/>
              </a:xfrm>
              <a:custGeom>
                <a:avLst/>
                <a:gdLst/>
                <a:ahLst/>
                <a:cxnLst/>
                <a:rect l="l" t="t" r="r" b="b"/>
                <a:pathLst>
                  <a:path w="7519" h="6978" extrusionOk="0">
                    <a:moveTo>
                      <a:pt x="5075" y="397"/>
                    </a:moveTo>
                    <a:cubicBezTo>
                      <a:pt x="5157" y="397"/>
                      <a:pt x="5243" y="410"/>
                      <a:pt x="5330" y="439"/>
                    </a:cubicBezTo>
                    <a:cubicBezTo>
                      <a:pt x="5790" y="640"/>
                      <a:pt x="5963" y="1389"/>
                      <a:pt x="5675" y="2109"/>
                    </a:cubicBezTo>
                    <a:cubicBezTo>
                      <a:pt x="5646" y="2167"/>
                      <a:pt x="5646" y="2224"/>
                      <a:pt x="5675" y="2282"/>
                    </a:cubicBezTo>
                    <a:cubicBezTo>
                      <a:pt x="5675" y="2368"/>
                      <a:pt x="5762" y="2397"/>
                      <a:pt x="5819" y="2397"/>
                    </a:cubicBezTo>
                    <a:cubicBezTo>
                      <a:pt x="6510" y="2426"/>
                      <a:pt x="7058" y="2829"/>
                      <a:pt x="7087" y="3290"/>
                    </a:cubicBezTo>
                    <a:cubicBezTo>
                      <a:pt x="7115" y="3751"/>
                      <a:pt x="6626" y="4183"/>
                      <a:pt x="5934" y="4298"/>
                    </a:cubicBezTo>
                    <a:cubicBezTo>
                      <a:pt x="5848" y="4298"/>
                      <a:pt x="5819" y="4356"/>
                      <a:pt x="5790" y="4414"/>
                    </a:cubicBezTo>
                    <a:cubicBezTo>
                      <a:pt x="5762" y="4442"/>
                      <a:pt x="5762" y="4529"/>
                      <a:pt x="5790" y="4586"/>
                    </a:cubicBezTo>
                    <a:cubicBezTo>
                      <a:pt x="6107" y="5220"/>
                      <a:pt x="6078" y="5940"/>
                      <a:pt x="5675" y="6171"/>
                    </a:cubicBezTo>
                    <a:cubicBezTo>
                      <a:pt x="5560" y="6247"/>
                      <a:pt x="5427" y="6283"/>
                      <a:pt x="5285" y="6283"/>
                    </a:cubicBezTo>
                    <a:cubicBezTo>
                      <a:pt x="4894" y="6283"/>
                      <a:pt x="4437" y="6010"/>
                      <a:pt x="4120" y="5566"/>
                    </a:cubicBezTo>
                    <a:cubicBezTo>
                      <a:pt x="4091" y="5537"/>
                      <a:pt x="4033" y="5508"/>
                      <a:pt x="3947" y="5508"/>
                    </a:cubicBezTo>
                    <a:cubicBezTo>
                      <a:pt x="3889" y="5508"/>
                      <a:pt x="3803" y="5537"/>
                      <a:pt x="3774" y="5595"/>
                    </a:cubicBezTo>
                    <a:cubicBezTo>
                      <a:pt x="3745" y="5681"/>
                      <a:pt x="3688" y="5710"/>
                      <a:pt x="3659" y="5796"/>
                    </a:cubicBezTo>
                    <a:cubicBezTo>
                      <a:pt x="3358" y="6269"/>
                      <a:pt x="2880" y="6566"/>
                      <a:pt x="2478" y="6566"/>
                    </a:cubicBezTo>
                    <a:cubicBezTo>
                      <a:pt x="2341" y="6566"/>
                      <a:pt x="2213" y="6532"/>
                      <a:pt x="2103" y="6459"/>
                    </a:cubicBezTo>
                    <a:cubicBezTo>
                      <a:pt x="1873" y="6286"/>
                      <a:pt x="1729" y="5940"/>
                      <a:pt x="1787" y="5508"/>
                    </a:cubicBezTo>
                    <a:cubicBezTo>
                      <a:pt x="1815" y="5278"/>
                      <a:pt x="1902" y="5018"/>
                      <a:pt x="2046" y="4817"/>
                    </a:cubicBezTo>
                    <a:cubicBezTo>
                      <a:pt x="2075" y="4730"/>
                      <a:pt x="2075" y="4673"/>
                      <a:pt x="2046" y="4586"/>
                    </a:cubicBezTo>
                    <a:cubicBezTo>
                      <a:pt x="2017" y="4529"/>
                      <a:pt x="1931" y="4500"/>
                      <a:pt x="1873" y="4500"/>
                    </a:cubicBezTo>
                    <a:lnTo>
                      <a:pt x="1758" y="4500"/>
                    </a:lnTo>
                    <a:cubicBezTo>
                      <a:pt x="1009" y="4442"/>
                      <a:pt x="375" y="3981"/>
                      <a:pt x="433" y="3434"/>
                    </a:cubicBezTo>
                    <a:cubicBezTo>
                      <a:pt x="462" y="2973"/>
                      <a:pt x="951" y="2628"/>
                      <a:pt x="1614" y="2570"/>
                    </a:cubicBezTo>
                    <a:cubicBezTo>
                      <a:pt x="1671" y="2570"/>
                      <a:pt x="1758" y="2541"/>
                      <a:pt x="1787" y="2484"/>
                    </a:cubicBezTo>
                    <a:cubicBezTo>
                      <a:pt x="1844" y="2426"/>
                      <a:pt x="1844" y="2368"/>
                      <a:pt x="1787" y="2282"/>
                    </a:cubicBezTo>
                    <a:cubicBezTo>
                      <a:pt x="1470" y="1677"/>
                      <a:pt x="1499" y="957"/>
                      <a:pt x="1902" y="698"/>
                    </a:cubicBezTo>
                    <a:cubicBezTo>
                      <a:pt x="2017" y="640"/>
                      <a:pt x="2161" y="611"/>
                      <a:pt x="2305" y="611"/>
                    </a:cubicBezTo>
                    <a:cubicBezTo>
                      <a:pt x="2363" y="611"/>
                      <a:pt x="2449" y="611"/>
                      <a:pt x="2507" y="554"/>
                    </a:cubicBezTo>
                    <a:cubicBezTo>
                      <a:pt x="2910" y="669"/>
                      <a:pt x="3256" y="928"/>
                      <a:pt x="3515" y="1303"/>
                    </a:cubicBezTo>
                    <a:lnTo>
                      <a:pt x="3544" y="1389"/>
                    </a:lnTo>
                    <a:cubicBezTo>
                      <a:pt x="3601" y="1447"/>
                      <a:pt x="3659" y="1504"/>
                      <a:pt x="3745" y="1504"/>
                    </a:cubicBezTo>
                    <a:cubicBezTo>
                      <a:pt x="3803" y="1504"/>
                      <a:pt x="3889" y="1447"/>
                      <a:pt x="3918" y="1389"/>
                    </a:cubicBezTo>
                    <a:cubicBezTo>
                      <a:pt x="4091" y="986"/>
                      <a:pt x="4350" y="698"/>
                      <a:pt x="4667" y="525"/>
                    </a:cubicBezTo>
                    <a:cubicBezTo>
                      <a:pt x="4763" y="448"/>
                      <a:pt x="4910" y="397"/>
                      <a:pt x="5075" y="397"/>
                    </a:cubicBezTo>
                    <a:close/>
                    <a:moveTo>
                      <a:pt x="4999" y="1"/>
                    </a:moveTo>
                    <a:cubicBezTo>
                      <a:pt x="4806" y="1"/>
                      <a:pt x="4616" y="52"/>
                      <a:pt x="4437" y="151"/>
                    </a:cubicBezTo>
                    <a:cubicBezTo>
                      <a:pt x="4149" y="295"/>
                      <a:pt x="3889" y="583"/>
                      <a:pt x="3659" y="928"/>
                    </a:cubicBezTo>
                    <a:cubicBezTo>
                      <a:pt x="3371" y="525"/>
                      <a:pt x="2996" y="266"/>
                      <a:pt x="2593" y="208"/>
                    </a:cubicBezTo>
                    <a:cubicBezTo>
                      <a:pt x="2464" y="178"/>
                      <a:pt x="2345" y="162"/>
                      <a:pt x="2235" y="162"/>
                    </a:cubicBezTo>
                    <a:cubicBezTo>
                      <a:pt x="2027" y="162"/>
                      <a:pt x="1851" y="220"/>
                      <a:pt x="1700" y="352"/>
                    </a:cubicBezTo>
                    <a:cubicBezTo>
                      <a:pt x="1153" y="669"/>
                      <a:pt x="1038" y="1418"/>
                      <a:pt x="1326" y="2167"/>
                    </a:cubicBezTo>
                    <a:cubicBezTo>
                      <a:pt x="634" y="2311"/>
                      <a:pt x="116" y="2801"/>
                      <a:pt x="58" y="3377"/>
                    </a:cubicBezTo>
                    <a:cubicBezTo>
                      <a:pt x="1" y="4097"/>
                      <a:pt x="692" y="4702"/>
                      <a:pt x="1585" y="4846"/>
                    </a:cubicBezTo>
                    <a:cubicBezTo>
                      <a:pt x="1499" y="5018"/>
                      <a:pt x="1470" y="5249"/>
                      <a:pt x="1441" y="5422"/>
                    </a:cubicBezTo>
                    <a:cubicBezTo>
                      <a:pt x="1355" y="6027"/>
                      <a:pt x="1585" y="6545"/>
                      <a:pt x="1988" y="6804"/>
                    </a:cubicBezTo>
                    <a:cubicBezTo>
                      <a:pt x="2161" y="6948"/>
                      <a:pt x="2334" y="6977"/>
                      <a:pt x="2564" y="6977"/>
                    </a:cubicBezTo>
                    <a:cubicBezTo>
                      <a:pt x="3054" y="6977"/>
                      <a:pt x="3659" y="6660"/>
                      <a:pt x="4005" y="6084"/>
                    </a:cubicBezTo>
                    <a:cubicBezTo>
                      <a:pt x="4390" y="6489"/>
                      <a:pt x="4867" y="6714"/>
                      <a:pt x="5304" y="6714"/>
                    </a:cubicBezTo>
                    <a:cubicBezTo>
                      <a:pt x="5519" y="6714"/>
                      <a:pt x="5725" y="6659"/>
                      <a:pt x="5906" y="6545"/>
                    </a:cubicBezTo>
                    <a:cubicBezTo>
                      <a:pt x="6453" y="6228"/>
                      <a:pt x="6597" y="5422"/>
                      <a:pt x="6251" y="4673"/>
                    </a:cubicBezTo>
                    <a:cubicBezTo>
                      <a:pt x="7029" y="4442"/>
                      <a:pt x="7519" y="3924"/>
                      <a:pt x="7490" y="3290"/>
                    </a:cubicBezTo>
                    <a:cubicBezTo>
                      <a:pt x="7490" y="2656"/>
                      <a:pt x="6914" y="2138"/>
                      <a:pt x="6107" y="2052"/>
                    </a:cubicBezTo>
                    <a:cubicBezTo>
                      <a:pt x="6338" y="1187"/>
                      <a:pt x="6078" y="352"/>
                      <a:pt x="5445" y="93"/>
                    </a:cubicBezTo>
                    <a:cubicBezTo>
                      <a:pt x="5295" y="31"/>
                      <a:pt x="5146" y="1"/>
                      <a:pt x="49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49" name="Google Shape;2349;p58"/>
          <p:cNvGrpSpPr/>
          <p:nvPr/>
        </p:nvGrpSpPr>
        <p:grpSpPr>
          <a:xfrm>
            <a:off x="7197698" y="1168579"/>
            <a:ext cx="289974" cy="261300"/>
            <a:chOff x="8549240" y="3624833"/>
            <a:chExt cx="237314" cy="213865"/>
          </a:xfrm>
        </p:grpSpPr>
        <p:sp>
          <p:nvSpPr>
            <p:cNvPr id="2350" name="Google Shape;2350;p58"/>
            <p:cNvSpPr/>
            <p:nvPr/>
          </p:nvSpPr>
          <p:spPr>
            <a:xfrm>
              <a:off x="8555989" y="3631362"/>
              <a:ext cx="223833" cy="200789"/>
            </a:xfrm>
            <a:custGeom>
              <a:avLst/>
              <a:gdLst/>
              <a:ahLst/>
              <a:cxnLst/>
              <a:rect l="l" t="t" r="r" b="b"/>
              <a:pathLst>
                <a:path w="7173" h="6434" extrusionOk="0">
                  <a:moveTo>
                    <a:pt x="2373" y="0"/>
                  </a:moveTo>
                  <a:cubicBezTo>
                    <a:pt x="2239" y="0"/>
                    <a:pt x="2109" y="29"/>
                    <a:pt x="1988" y="89"/>
                  </a:cubicBezTo>
                  <a:cubicBezTo>
                    <a:pt x="1440" y="349"/>
                    <a:pt x="1268" y="1155"/>
                    <a:pt x="1584" y="1904"/>
                  </a:cubicBezTo>
                  <a:cubicBezTo>
                    <a:pt x="1555" y="1903"/>
                    <a:pt x="1526" y="1902"/>
                    <a:pt x="1498" y="1902"/>
                  </a:cubicBezTo>
                  <a:cubicBezTo>
                    <a:pt x="789" y="1902"/>
                    <a:pt x="226" y="2242"/>
                    <a:pt x="115" y="2768"/>
                  </a:cubicBezTo>
                  <a:cubicBezTo>
                    <a:pt x="0" y="3373"/>
                    <a:pt x="576" y="4064"/>
                    <a:pt x="1498" y="4208"/>
                  </a:cubicBezTo>
                  <a:lnTo>
                    <a:pt x="1584" y="4208"/>
                  </a:lnTo>
                  <a:cubicBezTo>
                    <a:pt x="1412" y="4410"/>
                    <a:pt x="1296" y="4669"/>
                    <a:pt x="1239" y="4929"/>
                  </a:cubicBezTo>
                  <a:cubicBezTo>
                    <a:pt x="1095" y="5389"/>
                    <a:pt x="1181" y="5850"/>
                    <a:pt x="1527" y="6138"/>
                  </a:cubicBezTo>
                  <a:cubicBezTo>
                    <a:pt x="1696" y="6277"/>
                    <a:pt x="1909" y="6344"/>
                    <a:pt x="2138" y="6344"/>
                  </a:cubicBezTo>
                  <a:cubicBezTo>
                    <a:pt x="2574" y="6344"/>
                    <a:pt x="3069" y="6102"/>
                    <a:pt x="3428" y="5649"/>
                  </a:cubicBezTo>
                  <a:cubicBezTo>
                    <a:pt x="3457" y="5562"/>
                    <a:pt x="3543" y="5533"/>
                    <a:pt x="3572" y="5476"/>
                  </a:cubicBezTo>
                  <a:cubicBezTo>
                    <a:pt x="3886" y="6060"/>
                    <a:pt x="4411" y="6433"/>
                    <a:pt x="4899" y="6433"/>
                  </a:cubicBezTo>
                  <a:cubicBezTo>
                    <a:pt x="5038" y="6433"/>
                    <a:pt x="5173" y="6403"/>
                    <a:pt x="5300" y="6340"/>
                  </a:cubicBezTo>
                  <a:cubicBezTo>
                    <a:pt x="5847" y="6081"/>
                    <a:pt x="6020" y="5245"/>
                    <a:pt x="5703" y="4496"/>
                  </a:cubicBezTo>
                  <a:cubicBezTo>
                    <a:pt x="6481" y="4468"/>
                    <a:pt x="7115" y="4036"/>
                    <a:pt x="7172" y="3460"/>
                  </a:cubicBezTo>
                  <a:cubicBezTo>
                    <a:pt x="7144" y="2912"/>
                    <a:pt x="6596" y="2365"/>
                    <a:pt x="5819" y="2250"/>
                  </a:cubicBezTo>
                  <a:cubicBezTo>
                    <a:pt x="6251" y="1472"/>
                    <a:pt x="6135" y="608"/>
                    <a:pt x="5559" y="291"/>
                  </a:cubicBezTo>
                  <a:cubicBezTo>
                    <a:pt x="5413" y="210"/>
                    <a:pt x="5258" y="175"/>
                    <a:pt x="5099" y="175"/>
                  </a:cubicBezTo>
                  <a:cubicBezTo>
                    <a:pt x="4975" y="175"/>
                    <a:pt x="4850" y="196"/>
                    <a:pt x="4724" y="233"/>
                  </a:cubicBezTo>
                  <a:cubicBezTo>
                    <a:pt x="4378" y="377"/>
                    <a:pt x="4004" y="666"/>
                    <a:pt x="3802" y="1098"/>
                  </a:cubicBezTo>
                  <a:cubicBezTo>
                    <a:pt x="3802" y="1069"/>
                    <a:pt x="3745" y="1069"/>
                    <a:pt x="3745" y="1040"/>
                  </a:cubicBezTo>
                  <a:cubicBezTo>
                    <a:pt x="3426" y="403"/>
                    <a:pt x="2875" y="0"/>
                    <a:pt x="23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51" name="Google Shape;2351;p58"/>
            <p:cNvGrpSpPr/>
            <p:nvPr/>
          </p:nvGrpSpPr>
          <p:grpSpPr>
            <a:xfrm>
              <a:off x="8549240" y="3624833"/>
              <a:ext cx="237314" cy="213865"/>
              <a:chOff x="8365015" y="3739933"/>
              <a:chExt cx="237314" cy="213865"/>
            </a:xfrm>
          </p:grpSpPr>
          <p:sp>
            <p:nvSpPr>
              <p:cNvPr id="2352" name="Google Shape;2352;p58"/>
              <p:cNvSpPr/>
              <p:nvPr/>
            </p:nvSpPr>
            <p:spPr>
              <a:xfrm>
                <a:off x="8406362" y="3749826"/>
                <a:ext cx="190569" cy="197918"/>
              </a:xfrm>
              <a:custGeom>
                <a:avLst/>
                <a:gdLst/>
                <a:ahLst/>
                <a:cxnLst/>
                <a:rect l="l" t="t" r="r" b="b"/>
                <a:pathLst>
                  <a:path w="6107" h="6342" extrusionOk="0">
                    <a:moveTo>
                      <a:pt x="4060" y="1"/>
                    </a:moveTo>
                    <a:cubicBezTo>
                      <a:pt x="3930" y="1"/>
                      <a:pt x="3794" y="29"/>
                      <a:pt x="3658" y="84"/>
                    </a:cubicBezTo>
                    <a:cubicBezTo>
                      <a:pt x="3428" y="2186"/>
                      <a:pt x="2218" y="4260"/>
                      <a:pt x="202" y="4808"/>
                    </a:cubicBezTo>
                    <a:cubicBezTo>
                      <a:pt x="144" y="4836"/>
                      <a:pt x="144" y="4836"/>
                      <a:pt x="115" y="4836"/>
                    </a:cubicBezTo>
                    <a:cubicBezTo>
                      <a:pt x="0" y="5355"/>
                      <a:pt x="86" y="5816"/>
                      <a:pt x="403" y="6075"/>
                    </a:cubicBezTo>
                    <a:cubicBezTo>
                      <a:pt x="557" y="6219"/>
                      <a:pt x="755" y="6286"/>
                      <a:pt x="973" y="6286"/>
                    </a:cubicBezTo>
                    <a:cubicBezTo>
                      <a:pt x="1408" y="6286"/>
                      <a:pt x="1920" y="6017"/>
                      <a:pt x="2304" y="5556"/>
                    </a:cubicBezTo>
                    <a:cubicBezTo>
                      <a:pt x="2391" y="5499"/>
                      <a:pt x="2420" y="5441"/>
                      <a:pt x="2448" y="5384"/>
                    </a:cubicBezTo>
                    <a:cubicBezTo>
                      <a:pt x="2763" y="5967"/>
                      <a:pt x="3287" y="6341"/>
                      <a:pt x="3776" y="6341"/>
                    </a:cubicBezTo>
                    <a:cubicBezTo>
                      <a:pt x="3914" y="6341"/>
                      <a:pt x="4050" y="6311"/>
                      <a:pt x="4177" y="6248"/>
                    </a:cubicBezTo>
                    <a:cubicBezTo>
                      <a:pt x="4724" y="5960"/>
                      <a:pt x="4897" y="5153"/>
                      <a:pt x="4580" y="4404"/>
                    </a:cubicBezTo>
                    <a:cubicBezTo>
                      <a:pt x="5386" y="4375"/>
                      <a:pt x="6020" y="3943"/>
                      <a:pt x="6078" y="3367"/>
                    </a:cubicBezTo>
                    <a:cubicBezTo>
                      <a:pt x="6107" y="2791"/>
                      <a:pt x="5559" y="2244"/>
                      <a:pt x="4724" y="2100"/>
                    </a:cubicBezTo>
                    <a:cubicBezTo>
                      <a:pt x="5127" y="1322"/>
                      <a:pt x="5070" y="458"/>
                      <a:pt x="4465" y="112"/>
                    </a:cubicBezTo>
                    <a:cubicBezTo>
                      <a:pt x="4343" y="36"/>
                      <a:pt x="4205" y="1"/>
                      <a:pt x="4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58"/>
              <p:cNvSpPr/>
              <p:nvPr/>
            </p:nvSpPr>
            <p:spPr>
              <a:xfrm>
                <a:off x="8449487" y="3820261"/>
                <a:ext cx="75547" cy="56735"/>
              </a:xfrm>
              <a:custGeom>
                <a:avLst/>
                <a:gdLst/>
                <a:ahLst/>
                <a:cxnLst/>
                <a:rect l="l" t="t" r="r" b="b"/>
                <a:pathLst>
                  <a:path w="2421" h="1818" extrusionOk="0">
                    <a:moveTo>
                      <a:pt x="1316" y="0"/>
                    </a:moveTo>
                    <a:cubicBezTo>
                      <a:pt x="1179" y="0"/>
                      <a:pt x="1036" y="23"/>
                      <a:pt x="894" y="73"/>
                    </a:cubicBezTo>
                    <a:cubicBezTo>
                      <a:pt x="375" y="246"/>
                      <a:pt x="1" y="793"/>
                      <a:pt x="145" y="1254"/>
                    </a:cubicBezTo>
                    <a:cubicBezTo>
                      <a:pt x="253" y="1601"/>
                      <a:pt x="622" y="1817"/>
                      <a:pt x="1044" y="1817"/>
                    </a:cubicBezTo>
                    <a:cubicBezTo>
                      <a:pt x="1183" y="1817"/>
                      <a:pt x="1327" y="1794"/>
                      <a:pt x="1470" y="1744"/>
                    </a:cubicBezTo>
                    <a:cubicBezTo>
                      <a:pt x="2046" y="1571"/>
                      <a:pt x="2420" y="1024"/>
                      <a:pt x="2247" y="563"/>
                    </a:cubicBezTo>
                    <a:cubicBezTo>
                      <a:pt x="2096" y="216"/>
                      <a:pt x="1732" y="0"/>
                      <a:pt x="13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58"/>
              <p:cNvSpPr/>
              <p:nvPr/>
            </p:nvSpPr>
            <p:spPr>
              <a:xfrm>
                <a:off x="8365015" y="3739933"/>
                <a:ext cx="237314" cy="213865"/>
              </a:xfrm>
              <a:custGeom>
                <a:avLst/>
                <a:gdLst/>
                <a:ahLst/>
                <a:cxnLst/>
                <a:rect l="l" t="t" r="r" b="b"/>
                <a:pathLst>
                  <a:path w="7605" h="6853" extrusionOk="0">
                    <a:moveTo>
                      <a:pt x="2618" y="386"/>
                    </a:moveTo>
                    <a:cubicBezTo>
                      <a:pt x="2715" y="386"/>
                      <a:pt x="2823" y="401"/>
                      <a:pt x="2938" y="429"/>
                    </a:cubicBezTo>
                    <a:cubicBezTo>
                      <a:pt x="3284" y="545"/>
                      <a:pt x="3601" y="862"/>
                      <a:pt x="3831" y="1294"/>
                    </a:cubicBezTo>
                    <a:lnTo>
                      <a:pt x="3860" y="1380"/>
                    </a:lnTo>
                    <a:cubicBezTo>
                      <a:pt x="3889" y="1438"/>
                      <a:pt x="3975" y="1466"/>
                      <a:pt x="4033" y="1466"/>
                    </a:cubicBezTo>
                    <a:cubicBezTo>
                      <a:pt x="4119" y="1466"/>
                      <a:pt x="4177" y="1438"/>
                      <a:pt x="4234" y="1380"/>
                    </a:cubicBezTo>
                    <a:cubicBezTo>
                      <a:pt x="4407" y="1006"/>
                      <a:pt x="4724" y="718"/>
                      <a:pt x="5041" y="602"/>
                    </a:cubicBezTo>
                    <a:cubicBezTo>
                      <a:pt x="5161" y="568"/>
                      <a:pt x="5291" y="523"/>
                      <a:pt x="5432" y="523"/>
                    </a:cubicBezTo>
                    <a:cubicBezTo>
                      <a:pt x="5527" y="523"/>
                      <a:pt x="5627" y="544"/>
                      <a:pt x="5732" y="602"/>
                    </a:cubicBezTo>
                    <a:cubicBezTo>
                      <a:pt x="6164" y="862"/>
                      <a:pt x="6251" y="1610"/>
                      <a:pt x="5876" y="2302"/>
                    </a:cubicBezTo>
                    <a:cubicBezTo>
                      <a:pt x="5847" y="2331"/>
                      <a:pt x="5847" y="2417"/>
                      <a:pt x="5876" y="2475"/>
                    </a:cubicBezTo>
                    <a:cubicBezTo>
                      <a:pt x="5905" y="2561"/>
                      <a:pt x="5963" y="2590"/>
                      <a:pt x="6020" y="2590"/>
                    </a:cubicBezTo>
                    <a:cubicBezTo>
                      <a:pt x="6711" y="2734"/>
                      <a:pt x="7201" y="3166"/>
                      <a:pt x="7172" y="3627"/>
                    </a:cubicBezTo>
                    <a:cubicBezTo>
                      <a:pt x="7144" y="4116"/>
                      <a:pt x="6596" y="4462"/>
                      <a:pt x="5905" y="4520"/>
                    </a:cubicBezTo>
                    <a:cubicBezTo>
                      <a:pt x="5847" y="4520"/>
                      <a:pt x="5761" y="4548"/>
                      <a:pt x="5732" y="4606"/>
                    </a:cubicBezTo>
                    <a:cubicBezTo>
                      <a:pt x="5703" y="4664"/>
                      <a:pt x="5703" y="4721"/>
                      <a:pt x="5732" y="4808"/>
                    </a:cubicBezTo>
                    <a:cubicBezTo>
                      <a:pt x="6020" y="5470"/>
                      <a:pt x="5876" y="6161"/>
                      <a:pt x="5444" y="6392"/>
                    </a:cubicBezTo>
                    <a:cubicBezTo>
                      <a:pt x="5361" y="6431"/>
                      <a:pt x="5271" y="6449"/>
                      <a:pt x="5176" y="6449"/>
                    </a:cubicBezTo>
                    <a:cubicBezTo>
                      <a:pt x="4778" y="6449"/>
                      <a:pt x="4306" y="6121"/>
                      <a:pt x="4004" y="5585"/>
                    </a:cubicBezTo>
                    <a:cubicBezTo>
                      <a:pt x="3975" y="5528"/>
                      <a:pt x="3889" y="5470"/>
                      <a:pt x="3831" y="5470"/>
                    </a:cubicBezTo>
                    <a:cubicBezTo>
                      <a:pt x="3782" y="5470"/>
                      <a:pt x="3742" y="5489"/>
                      <a:pt x="3700" y="5489"/>
                    </a:cubicBezTo>
                    <a:cubicBezTo>
                      <a:pt x="3669" y="5489"/>
                      <a:pt x="3638" y="5478"/>
                      <a:pt x="3601" y="5441"/>
                    </a:cubicBezTo>
                    <a:cubicBezTo>
                      <a:pt x="3572" y="5528"/>
                      <a:pt x="3543" y="5585"/>
                      <a:pt x="3514" y="5614"/>
                    </a:cubicBezTo>
                    <a:cubicBezTo>
                      <a:pt x="3178" y="6049"/>
                      <a:pt x="2720" y="6280"/>
                      <a:pt x="2335" y="6280"/>
                    </a:cubicBezTo>
                    <a:cubicBezTo>
                      <a:pt x="2159" y="6280"/>
                      <a:pt x="1999" y="6232"/>
                      <a:pt x="1872" y="6133"/>
                    </a:cubicBezTo>
                    <a:cubicBezTo>
                      <a:pt x="1642" y="5902"/>
                      <a:pt x="1556" y="5557"/>
                      <a:pt x="1671" y="5125"/>
                    </a:cubicBezTo>
                    <a:cubicBezTo>
                      <a:pt x="1700" y="4894"/>
                      <a:pt x="1844" y="4692"/>
                      <a:pt x="1988" y="4462"/>
                    </a:cubicBezTo>
                    <a:cubicBezTo>
                      <a:pt x="2016" y="4433"/>
                      <a:pt x="2074" y="4347"/>
                      <a:pt x="2016" y="4289"/>
                    </a:cubicBezTo>
                    <a:cubicBezTo>
                      <a:pt x="2016" y="4203"/>
                      <a:pt x="1959" y="4145"/>
                      <a:pt x="1872" y="4145"/>
                    </a:cubicBezTo>
                    <a:lnTo>
                      <a:pt x="1786" y="4145"/>
                    </a:lnTo>
                    <a:cubicBezTo>
                      <a:pt x="1008" y="4001"/>
                      <a:pt x="490" y="3425"/>
                      <a:pt x="576" y="2907"/>
                    </a:cubicBezTo>
                    <a:cubicBezTo>
                      <a:pt x="655" y="2511"/>
                      <a:pt x="1120" y="2237"/>
                      <a:pt x="1683" y="2237"/>
                    </a:cubicBezTo>
                    <a:cubicBezTo>
                      <a:pt x="1736" y="2237"/>
                      <a:pt x="1789" y="2239"/>
                      <a:pt x="1844" y="2244"/>
                    </a:cubicBezTo>
                    <a:cubicBezTo>
                      <a:pt x="1930" y="2244"/>
                      <a:pt x="1988" y="2244"/>
                      <a:pt x="2016" y="2158"/>
                    </a:cubicBezTo>
                    <a:cubicBezTo>
                      <a:pt x="2074" y="2129"/>
                      <a:pt x="2103" y="2043"/>
                      <a:pt x="2074" y="1985"/>
                    </a:cubicBezTo>
                    <a:cubicBezTo>
                      <a:pt x="1786" y="1322"/>
                      <a:pt x="1930" y="660"/>
                      <a:pt x="2362" y="429"/>
                    </a:cubicBezTo>
                    <a:cubicBezTo>
                      <a:pt x="2434" y="401"/>
                      <a:pt x="2520" y="386"/>
                      <a:pt x="2618" y="386"/>
                    </a:cubicBezTo>
                    <a:close/>
                    <a:moveTo>
                      <a:pt x="2582" y="1"/>
                    </a:moveTo>
                    <a:cubicBezTo>
                      <a:pt x="2421" y="1"/>
                      <a:pt x="2268" y="37"/>
                      <a:pt x="2132" y="113"/>
                    </a:cubicBezTo>
                    <a:cubicBezTo>
                      <a:pt x="1584" y="401"/>
                      <a:pt x="1354" y="1150"/>
                      <a:pt x="1556" y="1927"/>
                    </a:cubicBezTo>
                    <a:cubicBezTo>
                      <a:pt x="835" y="1956"/>
                      <a:pt x="259" y="2359"/>
                      <a:pt x="144" y="2935"/>
                    </a:cubicBezTo>
                    <a:cubicBezTo>
                      <a:pt x="0" y="3598"/>
                      <a:pt x="634" y="4318"/>
                      <a:pt x="1498" y="4577"/>
                    </a:cubicBezTo>
                    <a:cubicBezTo>
                      <a:pt x="1411" y="4750"/>
                      <a:pt x="1296" y="4952"/>
                      <a:pt x="1267" y="5125"/>
                    </a:cubicBezTo>
                    <a:cubicBezTo>
                      <a:pt x="1123" y="5729"/>
                      <a:pt x="1267" y="6248"/>
                      <a:pt x="1642" y="6565"/>
                    </a:cubicBezTo>
                    <a:cubicBezTo>
                      <a:pt x="1838" y="6722"/>
                      <a:pt x="2075" y="6795"/>
                      <a:pt x="2328" y="6795"/>
                    </a:cubicBezTo>
                    <a:cubicBezTo>
                      <a:pt x="2816" y="6795"/>
                      <a:pt x="3366" y="6521"/>
                      <a:pt x="3802" y="6046"/>
                    </a:cubicBezTo>
                    <a:cubicBezTo>
                      <a:pt x="4148" y="6565"/>
                      <a:pt x="4695" y="6853"/>
                      <a:pt x="5156" y="6853"/>
                    </a:cubicBezTo>
                    <a:cubicBezTo>
                      <a:pt x="5329" y="6853"/>
                      <a:pt x="5473" y="6824"/>
                      <a:pt x="5588" y="6766"/>
                    </a:cubicBezTo>
                    <a:cubicBezTo>
                      <a:pt x="6164" y="6478"/>
                      <a:pt x="6395" y="5729"/>
                      <a:pt x="6164" y="4952"/>
                    </a:cubicBezTo>
                    <a:cubicBezTo>
                      <a:pt x="6971" y="4808"/>
                      <a:pt x="7547" y="4318"/>
                      <a:pt x="7576" y="3713"/>
                    </a:cubicBezTo>
                    <a:cubicBezTo>
                      <a:pt x="7604" y="3108"/>
                      <a:pt x="7115" y="2532"/>
                      <a:pt x="6337" y="2302"/>
                    </a:cubicBezTo>
                    <a:cubicBezTo>
                      <a:pt x="6683" y="1495"/>
                      <a:pt x="6539" y="631"/>
                      <a:pt x="5905" y="285"/>
                    </a:cubicBezTo>
                    <a:cubicBezTo>
                      <a:pt x="5747" y="206"/>
                      <a:pt x="5571" y="162"/>
                      <a:pt x="5383" y="162"/>
                    </a:cubicBezTo>
                    <a:cubicBezTo>
                      <a:pt x="5228" y="162"/>
                      <a:pt x="5065" y="192"/>
                      <a:pt x="4897" y="257"/>
                    </a:cubicBezTo>
                    <a:cubicBezTo>
                      <a:pt x="4580" y="372"/>
                      <a:pt x="4292" y="631"/>
                      <a:pt x="4033" y="919"/>
                    </a:cubicBezTo>
                    <a:cubicBezTo>
                      <a:pt x="3802" y="516"/>
                      <a:pt x="3428" y="228"/>
                      <a:pt x="3025" y="84"/>
                    </a:cubicBezTo>
                    <a:cubicBezTo>
                      <a:pt x="2875" y="29"/>
                      <a:pt x="2725" y="1"/>
                      <a:pt x="2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55" name="Google Shape;2355;p58"/>
          <p:cNvGrpSpPr/>
          <p:nvPr/>
        </p:nvGrpSpPr>
        <p:grpSpPr>
          <a:xfrm>
            <a:off x="6316079" y="3118806"/>
            <a:ext cx="3215218" cy="2182404"/>
            <a:chOff x="1862838" y="1300125"/>
            <a:chExt cx="1247950" cy="847075"/>
          </a:xfrm>
        </p:grpSpPr>
        <p:sp>
          <p:nvSpPr>
            <p:cNvPr id="2356" name="Google Shape;2356;p58"/>
            <p:cNvSpPr/>
            <p:nvPr/>
          </p:nvSpPr>
          <p:spPr>
            <a:xfrm>
              <a:off x="1877963" y="2064075"/>
              <a:ext cx="129650" cy="78875"/>
            </a:xfrm>
            <a:custGeom>
              <a:avLst/>
              <a:gdLst/>
              <a:ahLst/>
              <a:cxnLst/>
              <a:rect l="l" t="t" r="r" b="b"/>
              <a:pathLst>
                <a:path w="5186" h="3155" extrusionOk="0">
                  <a:moveTo>
                    <a:pt x="2862" y="1"/>
                  </a:moveTo>
                  <a:cubicBezTo>
                    <a:pt x="2063" y="1"/>
                    <a:pt x="1286" y="131"/>
                    <a:pt x="721" y="530"/>
                  </a:cubicBezTo>
                  <a:cubicBezTo>
                    <a:pt x="490" y="703"/>
                    <a:pt x="260" y="962"/>
                    <a:pt x="116" y="1250"/>
                  </a:cubicBezTo>
                  <a:cubicBezTo>
                    <a:pt x="0" y="1452"/>
                    <a:pt x="0" y="1682"/>
                    <a:pt x="58" y="1913"/>
                  </a:cubicBezTo>
                  <a:cubicBezTo>
                    <a:pt x="87" y="2143"/>
                    <a:pt x="202" y="2345"/>
                    <a:pt x="346" y="2546"/>
                  </a:cubicBezTo>
                  <a:cubicBezTo>
                    <a:pt x="490" y="2719"/>
                    <a:pt x="692" y="2863"/>
                    <a:pt x="951" y="2978"/>
                  </a:cubicBezTo>
                  <a:cubicBezTo>
                    <a:pt x="1237" y="3096"/>
                    <a:pt x="1571" y="3155"/>
                    <a:pt x="1926" y="3155"/>
                  </a:cubicBezTo>
                  <a:cubicBezTo>
                    <a:pt x="2180" y="3155"/>
                    <a:pt x="2444" y="3125"/>
                    <a:pt x="2708" y="3065"/>
                  </a:cubicBezTo>
                  <a:cubicBezTo>
                    <a:pt x="3082" y="3007"/>
                    <a:pt x="3515" y="2863"/>
                    <a:pt x="3975" y="2633"/>
                  </a:cubicBezTo>
                  <a:cubicBezTo>
                    <a:pt x="4321" y="2489"/>
                    <a:pt x="4695" y="2316"/>
                    <a:pt x="5012" y="2143"/>
                  </a:cubicBezTo>
                  <a:cubicBezTo>
                    <a:pt x="5099" y="2114"/>
                    <a:pt x="5128" y="2057"/>
                    <a:pt x="5185" y="2028"/>
                  </a:cubicBezTo>
                  <a:cubicBezTo>
                    <a:pt x="4984" y="1855"/>
                    <a:pt x="4868" y="1682"/>
                    <a:pt x="4839" y="1481"/>
                  </a:cubicBezTo>
                  <a:cubicBezTo>
                    <a:pt x="4724" y="1049"/>
                    <a:pt x="4667" y="588"/>
                    <a:pt x="4580" y="156"/>
                  </a:cubicBezTo>
                  <a:cubicBezTo>
                    <a:pt x="4045" y="70"/>
                    <a:pt x="3447" y="1"/>
                    <a:pt x="28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57" name="Google Shape;2357;p58"/>
            <p:cNvGrpSpPr/>
            <p:nvPr/>
          </p:nvGrpSpPr>
          <p:grpSpPr>
            <a:xfrm>
              <a:off x="1862838" y="1300125"/>
              <a:ext cx="1247950" cy="847075"/>
              <a:chOff x="1862838" y="1300125"/>
              <a:chExt cx="1247950" cy="847075"/>
            </a:xfrm>
          </p:grpSpPr>
          <p:sp>
            <p:nvSpPr>
              <p:cNvPr id="2358" name="Google Shape;2358;p58"/>
              <p:cNvSpPr/>
              <p:nvPr/>
            </p:nvSpPr>
            <p:spPr>
              <a:xfrm>
                <a:off x="2833538" y="1390700"/>
                <a:ext cx="101550" cy="114875"/>
              </a:xfrm>
              <a:custGeom>
                <a:avLst/>
                <a:gdLst/>
                <a:ahLst/>
                <a:cxnLst/>
                <a:rect l="l" t="t" r="r" b="b"/>
                <a:pathLst>
                  <a:path w="4062" h="4595" extrusionOk="0">
                    <a:moveTo>
                      <a:pt x="2545" y="0"/>
                    </a:moveTo>
                    <a:cubicBezTo>
                      <a:pt x="1890" y="0"/>
                      <a:pt x="1123" y="471"/>
                      <a:pt x="605" y="1541"/>
                    </a:cubicBezTo>
                    <a:cubicBezTo>
                      <a:pt x="404" y="2002"/>
                      <a:pt x="144" y="2694"/>
                      <a:pt x="0" y="3414"/>
                    </a:cubicBezTo>
                    <a:cubicBezTo>
                      <a:pt x="144" y="3471"/>
                      <a:pt x="288" y="3558"/>
                      <a:pt x="432" y="3644"/>
                    </a:cubicBezTo>
                    <a:cubicBezTo>
                      <a:pt x="807" y="3875"/>
                      <a:pt x="1181" y="4134"/>
                      <a:pt x="1527" y="4335"/>
                    </a:cubicBezTo>
                    <a:cubicBezTo>
                      <a:pt x="1585" y="4364"/>
                      <a:pt x="1613" y="4364"/>
                      <a:pt x="1642" y="4393"/>
                    </a:cubicBezTo>
                    <a:cubicBezTo>
                      <a:pt x="1729" y="4451"/>
                      <a:pt x="1786" y="4508"/>
                      <a:pt x="1901" y="4595"/>
                    </a:cubicBezTo>
                    <a:cubicBezTo>
                      <a:pt x="3803" y="2809"/>
                      <a:pt x="4062" y="1340"/>
                      <a:pt x="3601" y="591"/>
                    </a:cubicBezTo>
                    <a:cubicBezTo>
                      <a:pt x="3370" y="210"/>
                      <a:pt x="2983" y="0"/>
                      <a:pt x="25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58"/>
              <p:cNvSpPr/>
              <p:nvPr/>
            </p:nvSpPr>
            <p:spPr>
              <a:xfrm>
                <a:off x="2989788" y="1536300"/>
                <a:ext cx="120300" cy="109700"/>
              </a:xfrm>
              <a:custGeom>
                <a:avLst/>
                <a:gdLst/>
                <a:ahLst/>
                <a:cxnLst/>
                <a:rect l="l" t="t" r="r" b="b"/>
                <a:pathLst>
                  <a:path w="4812" h="4388" extrusionOk="0">
                    <a:moveTo>
                      <a:pt x="3258" y="1"/>
                    </a:moveTo>
                    <a:cubicBezTo>
                      <a:pt x="2721" y="1"/>
                      <a:pt x="2078" y="247"/>
                      <a:pt x="1441" y="845"/>
                    </a:cubicBezTo>
                    <a:cubicBezTo>
                      <a:pt x="980" y="1277"/>
                      <a:pt x="433" y="2054"/>
                      <a:pt x="59" y="2717"/>
                    </a:cubicBezTo>
                    <a:cubicBezTo>
                      <a:pt x="59" y="2774"/>
                      <a:pt x="1" y="2774"/>
                      <a:pt x="1" y="2803"/>
                    </a:cubicBezTo>
                    <a:lnTo>
                      <a:pt x="116" y="2803"/>
                    </a:lnTo>
                    <a:cubicBezTo>
                      <a:pt x="203" y="2918"/>
                      <a:pt x="260" y="2976"/>
                      <a:pt x="347" y="3091"/>
                    </a:cubicBezTo>
                    <a:cubicBezTo>
                      <a:pt x="404" y="3206"/>
                      <a:pt x="491" y="3293"/>
                      <a:pt x="577" y="3379"/>
                    </a:cubicBezTo>
                    <a:cubicBezTo>
                      <a:pt x="663" y="3494"/>
                      <a:pt x="721" y="3581"/>
                      <a:pt x="836" y="3696"/>
                    </a:cubicBezTo>
                    <a:lnTo>
                      <a:pt x="865" y="3783"/>
                    </a:lnTo>
                    <a:cubicBezTo>
                      <a:pt x="865" y="3783"/>
                      <a:pt x="894" y="3811"/>
                      <a:pt x="894" y="3840"/>
                    </a:cubicBezTo>
                    <a:cubicBezTo>
                      <a:pt x="1009" y="4013"/>
                      <a:pt x="1038" y="4215"/>
                      <a:pt x="1038" y="4387"/>
                    </a:cubicBezTo>
                    <a:cubicBezTo>
                      <a:pt x="1124" y="4359"/>
                      <a:pt x="1182" y="4359"/>
                      <a:pt x="1239" y="4301"/>
                    </a:cubicBezTo>
                    <a:cubicBezTo>
                      <a:pt x="4005" y="3264"/>
                      <a:pt x="4811" y="1824"/>
                      <a:pt x="4552" y="902"/>
                    </a:cubicBezTo>
                    <a:cubicBezTo>
                      <a:pt x="4410" y="365"/>
                      <a:pt x="3912" y="1"/>
                      <a:pt x="32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58"/>
              <p:cNvSpPr/>
              <p:nvPr/>
            </p:nvSpPr>
            <p:spPr>
              <a:xfrm>
                <a:off x="2739213" y="1342825"/>
                <a:ext cx="90750" cy="112350"/>
              </a:xfrm>
              <a:custGeom>
                <a:avLst/>
                <a:gdLst/>
                <a:ahLst/>
                <a:cxnLst/>
                <a:rect l="l" t="t" r="r" b="b"/>
                <a:pathLst>
                  <a:path w="3630" h="4494" extrusionOk="0">
                    <a:moveTo>
                      <a:pt x="2146" y="1"/>
                    </a:moveTo>
                    <a:cubicBezTo>
                      <a:pt x="2058" y="1"/>
                      <a:pt x="1966" y="10"/>
                      <a:pt x="1872" y="29"/>
                    </a:cubicBezTo>
                    <a:cubicBezTo>
                      <a:pt x="576" y="346"/>
                      <a:pt x="86" y="2103"/>
                      <a:pt x="0" y="3629"/>
                    </a:cubicBezTo>
                    <a:lnTo>
                      <a:pt x="317" y="3716"/>
                    </a:lnTo>
                    <a:cubicBezTo>
                      <a:pt x="951" y="3946"/>
                      <a:pt x="1584" y="4205"/>
                      <a:pt x="2189" y="4493"/>
                    </a:cubicBezTo>
                    <a:cubicBezTo>
                      <a:pt x="2938" y="3485"/>
                      <a:pt x="3629" y="2247"/>
                      <a:pt x="3370" y="1152"/>
                    </a:cubicBezTo>
                    <a:cubicBezTo>
                      <a:pt x="3313" y="806"/>
                      <a:pt x="3169" y="518"/>
                      <a:pt x="2967" y="346"/>
                    </a:cubicBezTo>
                    <a:cubicBezTo>
                      <a:pt x="2742" y="120"/>
                      <a:pt x="2463" y="1"/>
                      <a:pt x="21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58"/>
              <p:cNvSpPr/>
              <p:nvPr/>
            </p:nvSpPr>
            <p:spPr>
              <a:xfrm>
                <a:off x="2917788" y="1456475"/>
                <a:ext cx="108050" cy="112475"/>
              </a:xfrm>
              <a:custGeom>
                <a:avLst/>
                <a:gdLst/>
                <a:ahLst/>
                <a:cxnLst/>
                <a:rect l="l" t="t" r="r" b="b"/>
                <a:pathLst>
                  <a:path w="4322" h="4499" extrusionOk="0">
                    <a:moveTo>
                      <a:pt x="2946" y="1"/>
                    </a:moveTo>
                    <a:cubicBezTo>
                      <a:pt x="2347" y="1"/>
                      <a:pt x="1626" y="343"/>
                      <a:pt x="1009" y="1157"/>
                    </a:cubicBezTo>
                    <a:cubicBezTo>
                      <a:pt x="692" y="1589"/>
                      <a:pt x="289" y="2367"/>
                      <a:pt x="0" y="3087"/>
                    </a:cubicBezTo>
                    <a:cubicBezTo>
                      <a:pt x="116" y="3145"/>
                      <a:pt x="173" y="3231"/>
                      <a:pt x="289" y="3289"/>
                    </a:cubicBezTo>
                    <a:cubicBezTo>
                      <a:pt x="375" y="3317"/>
                      <a:pt x="404" y="3404"/>
                      <a:pt x="461" y="3461"/>
                    </a:cubicBezTo>
                    <a:cubicBezTo>
                      <a:pt x="577" y="3577"/>
                      <a:pt x="692" y="3663"/>
                      <a:pt x="807" y="3749"/>
                    </a:cubicBezTo>
                    <a:lnTo>
                      <a:pt x="836" y="3807"/>
                    </a:lnTo>
                    <a:cubicBezTo>
                      <a:pt x="893" y="3865"/>
                      <a:pt x="980" y="3893"/>
                      <a:pt x="1009" y="3980"/>
                    </a:cubicBezTo>
                    <a:cubicBezTo>
                      <a:pt x="1124" y="4038"/>
                      <a:pt x="1181" y="4153"/>
                      <a:pt x="1297" y="4210"/>
                    </a:cubicBezTo>
                    <a:lnTo>
                      <a:pt x="1527" y="4441"/>
                    </a:lnTo>
                    <a:lnTo>
                      <a:pt x="1585" y="4498"/>
                    </a:lnTo>
                    <a:cubicBezTo>
                      <a:pt x="3716" y="3173"/>
                      <a:pt x="4321" y="1848"/>
                      <a:pt x="4177" y="984"/>
                    </a:cubicBezTo>
                    <a:cubicBezTo>
                      <a:pt x="4074" y="379"/>
                      <a:pt x="3577" y="1"/>
                      <a:pt x="29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62" name="Google Shape;2362;p58"/>
              <p:cNvGrpSpPr/>
              <p:nvPr/>
            </p:nvGrpSpPr>
            <p:grpSpPr>
              <a:xfrm>
                <a:off x="1862838" y="1300125"/>
                <a:ext cx="1247950" cy="847075"/>
                <a:chOff x="1862838" y="1300125"/>
                <a:chExt cx="1247950" cy="847075"/>
              </a:xfrm>
            </p:grpSpPr>
            <p:sp>
              <p:nvSpPr>
                <p:cNvPr id="2363" name="Google Shape;2363;p58"/>
                <p:cNvSpPr/>
                <p:nvPr/>
              </p:nvSpPr>
              <p:spPr>
                <a:xfrm>
                  <a:off x="1985263" y="1399700"/>
                  <a:ext cx="1031925" cy="716650"/>
                </a:xfrm>
                <a:custGeom>
                  <a:avLst/>
                  <a:gdLst/>
                  <a:ahLst/>
                  <a:cxnLst/>
                  <a:rect l="l" t="t" r="r" b="b"/>
                  <a:pathLst>
                    <a:path w="41277" h="28666" extrusionOk="0">
                      <a:moveTo>
                        <a:pt x="22007" y="0"/>
                      </a:moveTo>
                      <a:cubicBezTo>
                        <a:pt x="21459" y="0"/>
                        <a:pt x="20941" y="58"/>
                        <a:pt x="20393" y="116"/>
                      </a:cubicBezTo>
                      <a:cubicBezTo>
                        <a:pt x="19702" y="202"/>
                        <a:pt x="18982" y="317"/>
                        <a:pt x="18291" y="461"/>
                      </a:cubicBezTo>
                      <a:cubicBezTo>
                        <a:pt x="18147" y="490"/>
                        <a:pt x="18060" y="490"/>
                        <a:pt x="17916" y="519"/>
                      </a:cubicBezTo>
                      <a:cubicBezTo>
                        <a:pt x="17369" y="634"/>
                        <a:pt x="16851" y="778"/>
                        <a:pt x="16332" y="922"/>
                      </a:cubicBezTo>
                      <a:cubicBezTo>
                        <a:pt x="15526" y="1153"/>
                        <a:pt x="14748" y="1412"/>
                        <a:pt x="13941" y="1786"/>
                      </a:cubicBezTo>
                      <a:lnTo>
                        <a:pt x="13913" y="1786"/>
                      </a:lnTo>
                      <a:cubicBezTo>
                        <a:pt x="13653" y="1901"/>
                        <a:pt x="13452" y="1988"/>
                        <a:pt x="13192" y="2103"/>
                      </a:cubicBezTo>
                      <a:cubicBezTo>
                        <a:pt x="12933" y="2218"/>
                        <a:pt x="12674" y="2334"/>
                        <a:pt x="12472" y="2478"/>
                      </a:cubicBezTo>
                      <a:cubicBezTo>
                        <a:pt x="11723" y="2852"/>
                        <a:pt x="10946" y="3284"/>
                        <a:pt x="10283" y="3774"/>
                      </a:cubicBezTo>
                      <a:cubicBezTo>
                        <a:pt x="9794" y="4062"/>
                        <a:pt x="9362" y="4379"/>
                        <a:pt x="8929" y="4695"/>
                      </a:cubicBezTo>
                      <a:cubicBezTo>
                        <a:pt x="8267" y="5214"/>
                        <a:pt x="7604" y="5761"/>
                        <a:pt x="7028" y="6337"/>
                      </a:cubicBezTo>
                      <a:cubicBezTo>
                        <a:pt x="6625" y="6712"/>
                        <a:pt x="6280" y="7115"/>
                        <a:pt x="5876" y="7489"/>
                      </a:cubicBezTo>
                      <a:cubicBezTo>
                        <a:pt x="5300" y="8123"/>
                        <a:pt x="4810" y="8757"/>
                        <a:pt x="4321" y="9419"/>
                      </a:cubicBezTo>
                      <a:cubicBezTo>
                        <a:pt x="4004" y="9880"/>
                        <a:pt x="3687" y="10341"/>
                        <a:pt x="3399" y="10802"/>
                      </a:cubicBezTo>
                      <a:cubicBezTo>
                        <a:pt x="2967" y="11493"/>
                        <a:pt x="2564" y="12213"/>
                        <a:pt x="2247" y="12933"/>
                      </a:cubicBezTo>
                      <a:cubicBezTo>
                        <a:pt x="1988" y="13452"/>
                        <a:pt x="1786" y="13999"/>
                        <a:pt x="1556" y="14518"/>
                      </a:cubicBezTo>
                      <a:cubicBezTo>
                        <a:pt x="1268" y="15238"/>
                        <a:pt x="1008" y="16016"/>
                        <a:pt x="836" y="16736"/>
                      </a:cubicBezTo>
                      <a:cubicBezTo>
                        <a:pt x="692" y="17312"/>
                        <a:pt x="547" y="17888"/>
                        <a:pt x="432" y="18464"/>
                      </a:cubicBezTo>
                      <a:cubicBezTo>
                        <a:pt x="288" y="19184"/>
                        <a:pt x="202" y="19933"/>
                        <a:pt x="115" y="20682"/>
                      </a:cubicBezTo>
                      <a:cubicBezTo>
                        <a:pt x="58" y="21287"/>
                        <a:pt x="0" y="21949"/>
                        <a:pt x="0" y="22554"/>
                      </a:cubicBezTo>
                      <a:cubicBezTo>
                        <a:pt x="0" y="23245"/>
                        <a:pt x="0" y="23965"/>
                        <a:pt x="87" y="24657"/>
                      </a:cubicBezTo>
                      <a:cubicBezTo>
                        <a:pt x="115" y="25290"/>
                        <a:pt x="231" y="25953"/>
                        <a:pt x="346" y="26587"/>
                      </a:cubicBezTo>
                      <a:cubicBezTo>
                        <a:pt x="403" y="27019"/>
                        <a:pt x="519" y="27480"/>
                        <a:pt x="576" y="27912"/>
                      </a:cubicBezTo>
                      <a:cubicBezTo>
                        <a:pt x="634" y="28142"/>
                        <a:pt x="720" y="28286"/>
                        <a:pt x="864" y="28430"/>
                      </a:cubicBezTo>
                      <a:cubicBezTo>
                        <a:pt x="1035" y="28579"/>
                        <a:pt x="1268" y="28665"/>
                        <a:pt x="1517" y="28665"/>
                      </a:cubicBezTo>
                      <a:cubicBezTo>
                        <a:pt x="1605" y="28665"/>
                        <a:pt x="1696" y="28654"/>
                        <a:pt x="1786" y="28632"/>
                      </a:cubicBezTo>
                      <a:cubicBezTo>
                        <a:pt x="2852" y="28344"/>
                        <a:pt x="4465" y="27883"/>
                        <a:pt x="4465" y="27883"/>
                      </a:cubicBezTo>
                      <a:lnTo>
                        <a:pt x="8152" y="26875"/>
                      </a:lnTo>
                      <a:lnTo>
                        <a:pt x="9477" y="26529"/>
                      </a:lnTo>
                      <a:lnTo>
                        <a:pt x="14546" y="25118"/>
                      </a:lnTo>
                      <a:cubicBezTo>
                        <a:pt x="15065" y="24974"/>
                        <a:pt x="15382" y="24455"/>
                        <a:pt x="15266" y="23965"/>
                      </a:cubicBezTo>
                      <a:cubicBezTo>
                        <a:pt x="14777" y="20682"/>
                        <a:pt x="16476" y="17369"/>
                        <a:pt x="19587" y="15929"/>
                      </a:cubicBezTo>
                      <a:cubicBezTo>
                        <a:pt x="20619" y="15456"/>
                        <a:pt x="21704" y="15231"/>
                        <a:pt x="22772" y="15231"/>
                      </a:cubicBezTo>
                      <a:cubicBezTo>
                        <a:pt x="24954" y="15231"/>
                        <a:pt x="27066" y="16167"/>
                        <a:pt x="28516" y="17830"/>
                      </a:cubicBezTo>
                      <a:cubicBezTo>
                        <a:pt x="28725" y="18073"/>
                        <a:pt x="29028" y="18201"/>
                        <a:pt x="29330" y="18201"/>
                      </a:cubicBezTo>
                      <a:cubicBezTo>
                        <a:pt x="29529" y="18201"/>
                        <a:pt x="29727" y="18146"/>
                        <a:pt x="29899" y="18032"/>
                      </a:cubicBezTo>
                      <a:lnTo>
                        <a:pt x="35400" y="14316"/>
                      </a:lnTo>
                      <a:lnTo>
                        <a:pt x="38540" y="12185"/>
                      </a:lnTo>
                      <a:lnTo>
                        <a:pt x="39807" y="11320"/>
                      </a:lnTo>
                      <a:lnTo>
                        <a:pt x="40816" y="10629"/>
                      </a:lnTo>
                      <a:cubicBezTo>
                        <a:pt x="41104" y="10428"/>
                        <a:pt x="41248" y="10139"/>
                        <a:pt x="41276" y="9794"/>
                      </a:cubicBezTo>
                      <a:cubicBezTo>
                        <a:pt x="41248" y="9679"/>
                        <a:pt x="41161" y="9477"/>
                        <a:pt x="41046" y="9304"/>
                      </a:cubicBezTo>
                      <a:cubicBezTo>
                        <a:pt x="41046" y="9275"/>
                        <a:pt x="41017" y="9275"/>
                        <a:pt x="41017" y="9247"/>
                      </a:cubicBezTo>
                      <a:lnTo>
                        <a:pt x="40988" y="9160"/>
                      </a:lnTo>
                      <a:cubicBezTo>
                        <a:pt x="40902" y="9045"/>
                        <a:pt x="40844" y="8958"/>
                        <a:pt x="40729" y="8843"/>
                      </a:cubicBezTo>
                      <a:cubicBezTo>
                        <a:pt x="40672" y="8728"/>
                        <a:pt x="40585" y="8613"/>
                        <a:pt x="40470" y="8555"/>
                      </a:cubicBezTo>
                      <a:cubicBezTo>
                        <a:pt x="40412" y="8440"/>
                        <a:pt x="40326" y="8382"/>
                        <a:pt x="40268" y="8267"/>
                      </a:cubicBezTo>
                      <a:cubicBezTo>
                        <a:pt x="40268" y="8267"/>
                        <a:pt x="40240" y="8238"/>
                        <a:pt x="40240" y="8181"/>
                      </a:cubicBezTo>
                      <a:cubicBezTo>
                        <a:pt x="40182" y="8152"/>
                        <a:pt x="40153" y="8123"/>
                        <a:pt x="40124" y="8037"/>
                      </a:cubicBezTo>
                      <a:cubicBezTo>
                        <a:pt x="40038" y="7922"/>
                        <a:pt x="39951" y="7835"/>
                        <a:pt x="39865" y="7749"/>
                      </a:cubicBezTo>
                      <a:cubicBezTo>
                        <a:pt x="39836" y="7720"/>
                        <a:pt x="39807" y="7691"/>
                        <a:pt x="39807" y="7634"/>
                      </a:cubicBezTo>
                      <a:cubicBezTo>
                        <a:pt x="39750" y="7576"/>
                        <a:pt x="39692" y="7547"/>
                        <a:pt x="39606" y="7461"/>
                      </a:cubicBezTo>
                      <a:cubicBezTo>
                        <a:pt x="39548" y="7345"/>
                        <a:pt x="39433" y="7288"/>
                        <a:pt x="39375" y="7173"/>
                      </a:cubicBezTo>
                      <a:lnTo>
                        <a:pt x="39289" y="7115"/>
                      </a:lnTo>
                      <a:cubicBezTo>
                        <a:pt x="39260" y="7057"/>
                        <a:pt x="39231" y="7000"/>
                        <a:pt x="39145" y="6971"/>
                      </a:cubicBezTo>
                      <a:lnTo>
                        <a:pt x="38943" y="6741"/>
                      </a:lnTo>
                      <a:lnTo>
                        <a:pt x="38857" y="6683"/>
                      </a:lnTo>
                      <a:lnTo>
                        <a:pt x="38655" y="6453"/>
                      </a:lnTo>
                      <a:cubicBezTo>
                        <a:pt x="38569" y="6395"/>
                        <a:pt x="38454" y="6280"/>
                        <a:pt x="38367" y="6222"/>
                      </a:cubicBezTo>
                      <a:lnTo>
                        <a:pt x="38166" y="6020"/>
                      </a:lnTo>
                      <a:lnTo>
                        <a:pt x="38137" y="5992"/>
                      </a:lnTo>
                      <a:cubicBezTo>
                        <a:pt x="38022" y="5876"/>
                        <a:pt x="37935" y="5819"/>
                        <a:pt x="37820" y="5704"/>
                      </a:cubicBezTo>
                      <a:cubicBezTo>
                        <a:pt x="37734" y="5675"/>
                        <a:pt x="37705" y="5588"/>
                        <a:pt x="37647" y="5531"/>
                      </a:cubicBezTo>
                      <a:cubicBezTo>
                        <a:pt x="37532" y="5444"/>
                        <a:pt x="37446" y="5387"/>
                        <a:pt x="37359" y="5300"/>
                      </a:cubicBezTo>
                      <a:cubicBezTo>
                        <a:pt x="37273" y="5243"/>
                        <a:pt x="37215" y="5214"/>
                        <a:pt x="37129" y="5128"/>
                      </a:cubicBezTo>
                      <a:cubicBezTo>
                        <a:pt x="36985" y="5012"/>
                        <a:pt x="36869" y="4926"/>
                        <a:pt x="36725" y="4811"/>
                      </a:cubicBezTo>
                      <a:cubicBezTo>
                        <a:pt x="36697" y="4782"/>
                        <a:pt x="36639" y="4724"/>
                        <a:pt x="36581" y="4695"/>
                      </a:cubicBezTo>
                      <a:lnTo>
                        <a:pt x="36149" y="4379"/>
                      </a:lnTo>
                      <a:cubicBezTo>
                        <a:pt x="36121" y="4321"/>
                        <a:pt x="36092" y="4321"/>
                        <a:pt x="36063" y="4292"/>
                      </a:cubicBezTo>
                      <a:cubicBezTo>
                        <a:pt x="35977" y="4263"/>
                        <a:pt x="35919" y="4177"/>
                        <a:pt x="35832" y="4148"/>
                      </a:cubicBezTo>
                      <a:cubicBezTo>
                        <a:pt x="35775" y="4091"/>
                        <a:pt x="35688" y="4033"/>
                        <a:pt x="35573" y="3975"/>
                      </a:cubicBezTo>
                      <a:cubicBezTo>
                        <a:pt x="35544" y="3947"/>
                        <a:pt x="35516" y="3947"/>
                        <a:pt x="35487" y="3918"/>
                      </a:cubicBezTo>
                      <a:cubicBezTo>
                        <a:pt x="35112" y="3659"/>
                        <a:pt x="34767" y="3428"/>
                        <a:pt x="34363" y="3226"/>
                      </a:cubicBezTo>
                      <a:cubicBezTo>
                        <a:pt x="34219" y="3140"/>
                        <a:pt x="34075" y="3054"/>
                        <a:pt x="33931" y="2967"/>
                      </a:cubicBezTo>
                      <a:cubicBezTo>
                        <a:pt x="33903" y="2938"/>
                        <a:pt x="33816" y="2910"/>
                        <a:pt x="33787" y="2852"/>
                      </a:cubicBezTo>
                      <a:cubicBezTo>
                        <a:pt x="33384" y="2650"/>
                        <a:pt x="32981" y="2420"/>
                        <a:pt x="32549" y="2247"/>
                      </a:cubicBezTo>
                      <a:lnTo>
                        <a:pt x="32347" y="2132"/>
                      </a:lnTo>
                      <a:cubicBezTo>
                        <a:pt x="31742" y="1844"/>
                        <a:pt x="31109" y="1613"/>
                        <a:pt x="30504" y="1383"/>
                      </a:cubicBezTo>
                      <a:lnTo>
                        <a:pt x="30187" y="1268"/>
                      </a:lnTo>
                      <a:cubicBezTo>
                        <a:pt x="29640" y="1095"/>
                        <a:pt x="29092" y="922"/>
                        <a:pt x="28574" y="778"/>
                      </a:cubicBezTo>
                      <a:cubicBezTo>
                        <a:pt x="27883" y="576"/>
                        <a:pt x="27162" y="432"/>
                        <a:pt x="26442" y="288"/>
                      </a:cubicBezTo>
                      <a:cubicBezTo>
                        <a:pt x="26327" y="288"/>
                        <a:pt x="26270" y="260"/>
                        <a:pt x="26154" y="260"/>
                      </a:cubicBezTo>
                      <a:cubicBezTo>
                        <a:pt x="25607" y="202"/>
                        <a:pt x="25060" y="116"/>
                        <a:pt x="24484" y="87"/>
                      </a:cubicBezTo>
                      <a:cubicBezTo>
                        <a:pt x="23850" y="58"/>
                        <a:pt x="23187" y="0"/>
                        <a:pt x="225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58"/>
                <p:cNvSpPr/>
                <p:nvPr/>
              </p:nvSpPr>
              <p:spPr>
                <a:xfrm>
                  <a:off x="2139363" y="1592700"/>
                  <a:ext cx="729475" cy="481750"/>
                </a:xfrm>
                <a:custGeom>
                  <a:avLst/>
                  <a:gdLst/>
                  <a:ahLst/>
                  <a:cxnLst/>
                  <a:rect l="l" t="t" r="r" b="b"/>
                  <a:pathLst>
                    <a:path w="29179" h="19270" extrusionOk="0">
                      <a:moveTo>
                        <a:pt x="16661" y="0"/>
                      </a:moveTo>
                      <a:cubicBezTo>
                        <a:pt x="14516" y="0"/>
                        <a:pt x="12333" y="456"/>
                        <a:pt x="10255" y="1411"/>
                      </a:cubicBezTo>
                      <a:cubicBezTo>
                        <a:pt x="3399" y="4580"/>
                        <a:pt x="0" y="12213"/>
                        <a:pt x="1988" y="19270"/>
                      </a:cubicBezTo>
                      <a:lnTo>
                        <a:pt x="3313" y="18895"/>
                      </a:lnTo>
                      <a:lnTo>
                        <a:pt x="9304" y="17254"/>
                      </a:lnTo>
                      <a:cubicBezTo>
                        <a:pt x="8325" y="13711"/>
                        <a:pt x="10024" y="9909"/>
                        <a:pt x="13423" y="8324"/>
                      </a:cubicBezTo>
                      <a:cubicBezTo>
                        <a:pt x="14457" y="7846"/>
                        <a:pt x="15543" y="7620"/>
                        <a:pt x="16612" y="7620"/>
                      </a:cubicBezTo>
                      <a:cubicBezTo>
                        <a:pt x="19088" y="7620"/>
                        <a:pt x="21471" y="8833"/>
                        <a:pt x="22900" y="10945"/>
                      </a:cubicBezTo>
                      <a:lnTo>
                        <a:pt x="29179" y="6654"/>
                      </a:lnTo>
                      <a:cubicBezTo>
                        <a:pt x="28084" y="5041"/>
                        <a:pt x="26673" y="3687"/>
                        <a:pt x="25117" y="2592"/>
                      </a:cubicBezTo>
                      <a:cubicBezTo>
                        <a:pt x="22639" y="907"/>
                        <a:pt x="19688" y="0"/>
                        <a:pt x="166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58"/>
                <p:cNvSpPr/>
                <p:nvPr/>
              </p:nvSpPr>
              <p:spPr>
                <a:xfrm>
                  <a:off x="2503013" y="1944100"/>
                  <a:ext cx="129650" cy="110650"/>
                </a:xfrm>
                <a:custGeom>
                  <a:avLst/>
                  <a:gdLst/>
                  <a:ahLst/>
                  <a:cxnLst/>
                  <a:rect l="l" t="t" r="r" b="b"/>
                  <a:pathLst>
                    <a:path w="5186" h="4426" extrusionOk="0">
                      <a:moveTo>
                        <a:pt x="3774" y="0"/>
                      </a:moveTo>
                      <a:lnTo>
                        <a:pt x="2045" y="1152"/>
                      </a:lnTo>
                      <a:lnTo>
                        <a:pt x="29" y="1671"/>
                      </a:lnTo>
                      <a:cubicBezTo>
                        <a:pt x="0" y="2161"/>
                        <a:pt x="29" y="2593"/>
                        <a:pt x="260" y="3025"/>
                      </a:cubicBezTo>
                      <a:cubicBezTo>
                        <a:pt x="605" y="3831"/>
                        <a:pt x="1383" y="4350"/>
                        <a:pt x="2189" y="4407"/>
                      </a:cubicBezTo>
                      <a:cubicBezTo>
                        <a:pt x="2280" y="4419"/>
                        <a:pt x="2370" y="4425"/>
                        <a:pt x="2460" y="4425"/>
                      </a:cubicBezTo>
                      <a:cubicBezTo>
                        <a:pt x="2801" y="4425"/>
                        <a:pt x="3138" y="4342"/>
                        <a:pt x="3457" y="4206"/>
                      </a:cubicBezTo>
                      <a:cubicBezTo>
                        <a:pt x="4695" y="3630"/>
                        <a:pt x="5185" y="2189"/>
                        <a:pt x="4638" y="1008"/>
                      </a:cubicBezTo>
                      <a:cubicBezTo>
                        <a:pt x="4465" y="576"/>
                        <a:pt x="4148" y="231"/>
                        <a:pt x="37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58"/>
                <p:cNvSpPr/>
                <p:nvPr/>
              </p:nvSpPr>
              <p:spPr>
                <a:xfrm>
                  <a:off x="2243063" y="1687250"/>
                  <a:ext cx="547300" cy="361275"/>
                </a:xfrm>
                <a:custGeom>
                  <a:avLst/>
                  <a:gdLst/>
                  <a:ahLst/>
                  <a:cxnLst/>
                  <a:rect l="l" t="t" r="r" b="b"/>
                  <a:pathLst>
                    <a:path w="21892" h="14451" extrusionOk="0">
                      <a:moveTo>
                        <a:pt x="12432" y="0"/>
                      </a:moveTo>
                      <a:cubicBezTo>
                        <a:pt x="10834" y="0"/>
                        <a:pt x="9210" y="339"/>
                        <a:pt x="7662" y="1057"/>
                      </a:cubicBezTo>
                      <a:cubicBezTo>
                        <a:pt x="2506" y="3419"/>
                        <a:pt x="0" y="9151"/>
                        <a:pt x="1469" y="14451"/>
                      </a:cubicBezTo>
                      <a:lnTo>
                        <a:pt x="5127" y="13414"/>
                      </a:lnTo>
                      <a:cubicBezTo>
                        <a:pt x="4407" y="10879"/>
                        <a:pt x="5098" y="8172"/>
                        <a:pt x="6827" y="6299"/>
                      </a:cubicBezTo>
                      <a:cubicBezTo>
                        <a:pt x="7057" y="6069"/>
                        <a:pt x="7230" y="5867"/>
                        <a:pt x="7489" y="5694"/>
                      </a:cubicBezTo>
                      <a:cubicBezTo>
                        <a:pt x="7547" y="5608"/>
                        <a:pt x="7633" y="5550"/>
                        <a:pt x="7691" y="5493"/>
                      </a:cubicBezTo>
                      <a:cubicBezTo>
                        <a:pt x="7835" y="5349"/>
                        <a:pt x="8008" y="5262"/>
                        <a:pt x="8209" y="5147"/>
                      </a:cubicBezTo>
                      <a:lnTo>
                        <a:pt x="8728" y="4830"/>
                      </a:lnTo>
                      <a:cubicBezTo>
                        <a:pt x="8929" y="4715"/>
                        <a:pt x="9102" y="4600"/>
                        <a:pt x="9304" y="4542"/>
                      </a:cubicBezTo>
                      <a:cubicBezTo>
                        <a:pt x="10346" y="4061"/>
                        <a:pt x="11440" y="3832"/>
                        <a:pt x="12517" y="3832"/>
                      </a:cubicBezTo>
                      <a:cubicBezTo>
                        <a:pt x="14209" y="3832"/>
                        <a:pt x="15858" y="4397"/>
                        <a:pt x="17196" y="5435"/>
                      </a:cubicBezTo>
                      <a:cubicBezTo>
                        <a:pt x="17340" y="5550"/>
                        <a:pt x="17484" y="5637"/>
                        <a:pt x="17599" y="5752"/>
                      </a:cubicBezTo>
                      <a:cubicBezTo>
                        <a:pt x="18060" y="6155"/>
                        <a:pt x="18463" y="6616"/>
                        <a:pt x="18809" y="7163"/>
                      </a:cubicBezTo>
                      <a:lnTo>
                        <a:pt x="21891" y="5003"/>
                      </a:lnTo>
                      <a:cubicBezTo>
                        <a:pt x="19735" y="1839"/>
                        <a:pt x="16154" y="0"/>
                        <a:pt x="124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58"/>
                <p:cNvSpPr/>
                <p:nvPr/>
              </p:nvSpPr>
              <p:spPr>
                <a:xfrm>
                  <a:off x="2451888" y="1877825"/>
                  <a:ext cx="180775" cy="121025"/>
                </a:xfrm>
                <a:custGeom>
                  <a:avLst/>
                  <a:gdLst/>
                  <a:ahLst/>
                  <a:cxnLst/>
                  <a:rect l="l" t="t" r="r" b="b"/>
                  <a:pathLst>
                    <a:path w="7231" h="4841" extrusionOk="0">
                      <a:moveTo>
                        <a:pt x="4121" y="0"/>
                      </a:moveTo>
                      <a:cubicBezTo>
                        <a:pt x="4092" y="0"/>
                        <a:pt x="4062" y="1"/>
                        <a:pt x="4033" y="1"/>
                      </a:cubicBezTo>
                      <a:cubicBezTo>
                        <a:pt x="3486" y="1"/>
                        <a:pt x="2938" y="117"/>
                        <a:pt x="2449" y="376"/>
                      </a:cubicBezTo>
                      <a:cubicBezTo>
                        <a:pt x="836" y="1125"/>
                        <a:pt x="0" y="2853"/>
                        <a:pt x="317" y="4552"/>
                      </a:cubicBezTo>
                      <a:cubicBezTo>
                        <a:pt x="346" y="4610"/>
                        <a:pt x="346" y="4725"/>
                        <a:pt x="404" y="4840"/>
                      </a:cubicBezTo>
                      <a:lnTo>
                        <a:pt x="2045" y="4380"/>
                      </a:lnTo>
                      <a:lnTo>
                        <a:pt x="4062" y="3832"/>
                      </a:lnTo>
                      <a:lnTo>
                        <a:pt x="4522" y="3515"/>
                      </a:lnTo>
                      <a:lnTo>
                        <a:pt x="5790" y="2651"/>
                      </a:lnTo>
                      <a:lnTo>
                        <a:pt x="7230" y="1672"/>
                      </a:lnTo>
                      <a:cubicBezTo>
                        <a:pt x="6526" y="602"/>
                        <a:pt x="5383" y="0"/>
                        <a:pt x="41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58"/>
                <p:cNvSpPr/>
                <p:nvPr/>
              </p:nvSpPr>
              <p:spPr>
                <a:xfrm>
                  <a:off x="1864988" y="1953725"/>
                  <a:ext cx="121725" cy="75200"/>
                </a:xfrm>
                <a:custGeom>
                  <a:avLst/>
                  <a:gdLst/>
                  <a:ahLst/>
                  <a:cxnLst/>
                  <a:rect l="l" t="t" r="r" b="b"/>
                  <a:pathLst>
                    <a:path w="4869" h="3008" extrusionOk="0">
                      <a:moveTo>
                        <a:pt x="2385" y="1"/>
                      </a:moveTo>
                      <a:cubicBezTo>
                        <a:pt x="1861" y="1"/>
                        <a:pt x="1359" y="100"/>
                        <a:pt x="923" y="364"/>
                      </a:cubicBezTo>
                      <a:cubicBezTo>
                        <a:pt x="721" y="479"/>
                        <a:pt x="577" y="595"/>
                        <a:pt x="462" y="767"/>
                      </a:cubicBezTo>
                      <a:cubicBezTo>
                        <a:pt x="1" y="1372"/>
                        <a:pt x="145" y="2150"/>
                        <a:pt x="894" y="2611"/>
                      </a:cubicBezTo>
                      <a:cubicBezTo>
                        <a:pt x="1340" y="2899"/>
                        <a:pt x="1880" y="3007"/>
                        <a:pt x="2449" y="3007"/>
                      </a:cubicBezTo>
                      <a:cubicBezTo>
                        <a:pt x="3018" y="3007"/>
                        <a:pt x="3616" y="2899"/>
                        <a:pt x="4178" y="2755"/>
                      </a:cubicBezTo>
                      <a:cubicBezTo>
                        <a:pt x="4379" y="2697"/>
                        <a:pt x="4638" y="2611"/>
                        <a:pt x="4869" y="2553"/>
                      </a:cubicBezTo>
                      <a:cubicBezTo>
                        <a:pt x="4782" y="1833"/>
                        <a:pt x="4782" y="1142"/>
                        <a:pt x="4782" y="451"/>
                      </a:cubicBezTo>
                      <a:cubicBezTo>
                        <a:pt x="4021" y="226"/>
                        <a:pt x="3176" y="1"/>
                        <a:pt x="23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58"/>
                <p:cNvSpPr/>
                <p:nvPr/>
              </p:nvSpPr>
              <p:spPr>
                <a:xfrm>
                  <a:off x="1901713" y="1733850"/>
                  <a:ext cx="121725" cy="86425"/>
                </a:xfrm>
                <a:custGeom>
                  <a:avLst/>
                  <a:gdLst/>
                  <a:ahLst/>
                  <a:cxnLst/>
                  <a:rect l="l" t="t" r="r" b="b"/>
                  <a:pathLst>
                    <a:path w="4869" h="3457" extrusionOk="0">
                      <a:moveTo>
                        <a:pt x="1900" y="1"/>
                      </a:moveTo>
                      <a:cubicBezTo>
                        <a:pt x="1608" y="1"/>
                        <a:pt x="1357" y="54"/>
                        <a:pt x="1153" y="144"/>
                      </a:cubicBezTo>
                      <a:cubicBezTo>
                        <a:pt x="1" y="691"/>
                        <a:pt x="174" y="2505"/>
                        <a:pt x="2276" y="3139"/>
                      </a:cubicBezTo>
                      <a:cubicBezTo>
                        <a:pt x="2680" y="3254"/>
                        <a:pt x="3169" y="3370"/>
                        <a:pt x="3717" y="3427"/>
                      </a:cubicBezTo>
                      <a:cubicBezTo>
                        <a:pt x="3861" y="3427"/>
                        <a:pt x="4005" y="3456"/>
                        <a:pt x="4149" y="3456"/>
                      </a:cubicBezTo>
                      <a:cubicBezTo>
                        <a:pt x="4350" y="2707"/>
                        <a:pt x="4610" y="1987"/>
                        <a:pt x="4869" y="1267"/>
                      </a:cubicBezTo>
                      <a:cubicBezTo>
                        <a:pt x="3651" y="338"/>
                        <a:pt x="2640" y="1"/>
                        <a:pt x="19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58"/>
                <p:cNvSpPr/>
                <p:nvPr/>
              </p:nvSpPr>
              <p:spPr>
                <a:xfrm>
                  <a:off x="2019113" y="1538150"/>
                  <a:ext cx="111625" cy="99200"/>
                </a:xfrm>
                <a:custGeom>
                  <a:avLst/>
                  <a:gdLst/>
                  <a:ahLst/>
                  <a:cxnLst/>
                  <a:rect l="l" t="t" r="r" b="b"/>
                  <a:pathLst>
                    <a:path w="4465" h="3968" extrusionOk="0">
                      <a:moveTo>
                        <a:pt x="1717" y="0"/>
                      </a:moveTo>
                      <a:cubicBezTo>
                        <a:pt x="1642" y="0"/>
                        <a:pt x="1570" y="7"/>
                        <a:pt x="1498" y="22"/>
                      </a:cubicBezTo>
                      <a:cubicBezTo>
                        <a:pt x="1181" y="50"/>
                        <a:pt x="893" y="194"/>
                        <a:pt x="662" y="454"/>
                      </a:cubicBezTo>
                      <a:cubicBezTo>
                        <a:pt x="0" y="1231"/>
                        <a:pt x="634" y="2499"/>
                        <a:pt x="1527" y="3190"/>
                      </a:cubicBezTo>
                      <a:cubicBezTo>
                        <a:pt x="1728" y="3334"/>
                        <a:pt x="2045" y="3507"/>
                        <a:pt x="2448" y="3737"/>
                      </a:cubicBezTo>
                      <a:cubicBezTo>
                        <a:pt x="2592" y="3795"/>
                        <a:pt x="2765" y="3910"/>
                        <a:pt x="2909" y="3968"/>
                      </a:cubicBezTo>
                      <a:cubicBezTo>
                        <a:pt x="3370" y="3305"/>
                        <a:pt x="3917" y="2672"/>
                        <a:pt x="4465" y="2067"/>
                      </a:cubicBezTo>
                      <a:cubicBezTo>
                        <a:pt x="3889" y="1116"/>
                        <a:pt x="3024" y="194"/>
                        <a:pt x="1959" y="22"/>
                      </a:cubicBezTo>
                      <a:cubicBezTo>
                        <a:pt x="1872" y="7"/>
                        <a:pt x="1793" y="0"/>
                        <a:pt x="17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58"/>
                <p:cNvSpPr/>
                <p:nvPr/>
              </p:nvSpPr>
              <p:spPr>
                <a:xfrm>
                  <a:off x="2204163" y="1392375"/>
                  <a:ext cx="92200" cy="103850"/>
                </a:xfrm>
                <a:custGeom>
                  <a:avLst/>
                  <a:gdLst/>
                  <a:ahLst/>
                  <a:cxnLst/>
                  <a:rect l="l" t="t" r="r" b="b"/>
                  <a:pathLst>
                    <a:path w="3688" h="4154" extrusionOk="0">
                      <a:moveTo>
                        <a:pt x="1285" y="0"/>
                      </a:moveTo>
                      <a:cubicBezTo>
                        <a:pt x="1198" y="0"/>
                        <a:pt x="1115" y="11"/>
                        <a:pt x="1038" y="34"/>
                      </a:cubicBezTo>
                      <a:cubicBezTo>
                        <a:pt x="519" y="121"/>
                        <a:pt x="87" y="610"/>
                        <a:pt x="29" y="1359"/>
                      </a:cubicBezTo>
                      <a:cubicBezTo>
                        <a:pt x="1" y="2367"/>
                        <a:pt x="692" y="3347"/>
                        <a:pt x="1470" y="4153"/>
                      </a:cubicBezTo>
                      <a:cubicBezTo>
                        <a:pt x="2190" y="3692"/>
                        <a:pt x="2910" y="3260"/>
                        <a:pt x="3688" y="2857"/>
                      </a:cubicBezTo>
                      <a:cubicBezTo>
                        <a:pt x="3428" y="1791"/>
                        <a:pt x="2910" y="697"/>
                        <a:pt x="2017" y="207"/>
                      </a:cubicBezTo>
                      <a:cubicBezTo>
                        <a:pt x="1785" y="80"/>
                        <a:pt x="1522" y="0"/>
                        <a:pt x="12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58"/>
                <p:cNvSpPr/>
                <p:nvPr/>
              </p:nvSpPr>
              <p:spPr>
                <a:xfrm>
                  <a:off x="2409463" y="1314250"/>
                  <a:ext cx="89250" cy="101325"/>
                </a:xfrm>
                <a:custGeom>
                  <a:avLst/>
                  <a:gdLst/>
                  <a:ahLst/>
                  <a:cxnLst/>
                  <a:rect l="l" t="t" r="r" b="b"/>
                  <a:pathLst>
                    <a:path w="3570" h="4053" extrusionOk="0">
                      <a:moveTo>
                        <a:pt x="1692" y="1"/>
                      </a:moveTo>
                      <a:cubicBezTo>
                        <a:pt x="814" y="1"/>
                        <a:pt x="0" y="1013"/>
                        <a:pt x="401" y="2670"/>
                      </a:cubicBezTo>
                      <a:cubicBezTo>
                        <a:pt x="459" y="2958"/>
                        <a:pt x="660" y="3505"/>
                        <a:pt x="891" y="4052"/>
                      </a:cubicBezTo>
                      <a:cubicBezTo>
                        <a:pt x="1035" y="4023"/>
                        <a:pt x="1150" y="3966"/>
                        <a:pt x="1294" y="3966"/>
                      </a:cubicBezTo>
                      <a:cubicBezTo>
                        <a:pt x="1985" y="3822"/>
                        <a:pt x="2705" y="3735"/>
                        <a:pt x="3397" y="3649"/>
                      </a:cubicBezTo>
                      <a:cubicBezTo>
                        <a:pt x="3570" y="1287"/>
                        <a:pt x="2734" y="164"/>
                        <a:pt x="1899" y="20"/>
                      </a:cubicBezTo>
                      <a:cubicBezTo>
                        <a:pt x="1830" y="7"/>
                        <a:pt x="1761" y="1"/>
                        <a:pt x="16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58"/>
                <p:cNvSpPr/>
                <p:nvPr/>
              </p:nvSpPr>
              <p:spPr>
                <a:xfrm>
                  <a:off x="2635513" y="1312750"/>
                  <a:ext cx="87150" cy="107850"/>
                </a:xfrm>
                <a:custGeom>
                  <a:avLst/>
                  <a:gdLst/>
                  <a:ahLst/>
                  <a:cxnLst/>
                  <a:rect l="l" t="t" r="r" b="b"/>
                  <a:pathLst>
                    <a:path w="3486" h="4314" extrusionOk="0">
                      <a:moveTo>
                        <a:pt x="1851" y="0"/>
                      </a:moveTo>
                      <a:cubicBezTo>
                        <a:pt x="1693" y="0"/>
                        <a:pt x="1527" y="36"/>
                        <a:pt x="1354" y="108"/>
                      </a:cubicBezTo>
                      <a:cubicBezTo>
                        <a:pt x="173" y="627"/>
                        <a:pt x="0" y="2384"/>
                        <a:pt x="144" y="3824"/>
                      </a:cubicBezTo>
                      <a:cubicBezTo>
                        <a:pt x="260" y="3824"/>
                        <a:pt x="317" y="3853"/>
                        <a:pt x="432" y="3853"/>
                      </a:cubicBezTo>
                      <a:cubicBezTo>
                        <a:pt x="1152" y="3968"/>
                        <a:pt x="1844" y="4112"/>
                        <a:pt x="2564" y="4314"/>
                      </a:cubicBezTo>
                      <a:cubicBezTo>
                        <a:pt x="3082" y="3248"/>
                        <a:pt x="3486" y="1981"/>
                        <a:pt x="3054" y="944"/>
                      </a:cubicBezTo>
                      <a:cubicBezTo>
                        <a:pt x="2881" y="540"/>
                        <a:pt x="2593" y="252"/>
                        <a:pt x="2305" y="108"/>
                      </a:cubicBezTo>
                      <a:cubicBezTo>
                        <a:pt x="2161" y="36"/>
                        <a:pt x="2009" y="0"/>
                        <a:pt x="18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58"/>
                <p:cNvSpPr/>
                <p:nvPr/>
              </p:nvSpPr>
              <p:spPr>
                <a:xfrm>
                  <a:off x="1875088" y="1841450"/>
                  <a:ext cx="119550" cy="79875"/>
                </a:xfrm>
                <a:custGeom>
                  <a:avLst/>
                  <a:gdLst/>
                  <a:ahLst/>
                  <a:cxnLst/>
                  <a:rect l="l" t="t" r="r" b="b"/>
                  <a:pathLst>
                    <a:path w="4782" h="3195" extrusionOk="0">
                      <a:moveTo>
                        <a:pt x="2087" y="1"/>
                      </a:moveTo>
                      <a:cubicBezTo>
                        <a:pt x="1775" y="1"/>
                        <a:pt x="1470" y="49"/>
                        <a:pt x="1181" y="160"/>
                      </a:cubicBezTo>
                      <a:cubicBezTo>
                        <a:pt x="1066" y="218"/>
                        <a:pt x="951" y="275"/>
                        <a:pt x="864" y="362"/>
                      </a:cubicBezTo>
                      <a:cubicBezTo>
                        <a:pt x="87" y="823"/>
                        <a:pt x="0" y="1744"/>
                        <a:pt x="749" y="2436"/>
                      </a:cubicBezTo>
                      <a:cubicBezTo>
                        <a:pt x="1371" y="3017"/>
                        <a:pt x="2293" y="3194"/>
                        <a:pt x="3212" y="3194"/>
                      </a:cubicBezTo>
                      <a:cubicBezTo>
                        <a:pt x="3568" y="3194"/>
                        <a:pt x="3925" y="3167"/>
                        <a:pt x="4263" y="3127"/>
                      </a:cubicBezTo>
                      <a:cubicBezTo>
                        <a:pt x="4350" y="3127"/>
                        <a:pt x="4407" y="3127"/>
                        <a:pt x="4465" y="3098"/>
                      </a:cubicBezTo>
                      <a:cubicBezTo>
                        <a:pt x="4522" y="2320"/>
                        <a:pt x="4638" y="1600"/>
                        <a:pt x="4782" y="851"/>
                      </a:cubicBezTo>
                      <a:cubicBezTo>
                        <a:pt x="3947" y="402"/>
                        <a:pt x="2986" y="1"/>
                        <a:pt x="20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58"/>
                <p:cNvSpPr/>
                <p:nvPr/>
              </p:nvSpPr>
              <p:spPr>
                <a:xfrm>
                  <a:off x="1952138" y="1631550"/>
                  <a:ext cx="117400" cy="94375"/>
                </a:xfrm>
                <a:custGeom>
                  <a:avLst/>
                  <a:gdLst/>
                  <a:ahLst/>
                  <a:cxnLst/>
                  <a:rect l="l" t="t" r="r" b="b"/>
                  <a:pathLst>
                    <a:path w="4696" h="3775" extrusionOk="0">
                      <a:moveTo>
                        <a:pt x="1816" y="1"/>
                      </a:moveTo>
                      <a:cubicBezTo>
                        <a:pt x="1796" y="1"/>
                        <a:pt x="1777" y="1"/>
                        <a:pt x="1757" y="1"/>
                      </a:cubicBezTo>
                      <a:cubicBezTo>
                        <a:pt x="1613" y="1"/>
                        <a:pt x="1527" y="1"/>
                        <a:pt x="1383" y="30"/>
                      </a:cubicBezTo>
                      <a:cubicBezTo>
                        <a:pt x="1037" y="88"/>
                        <a:pt x="720" y="289"/>
                        <a:pt x="548" y="606"/>
                      </a:cubicBezTo>
                      <a:cubicBezTo>
                        <a:pt x="0" y="1499"/>
                        <a:pt x="864" y="2623"/>
                        <a:pt x="1872" y="3170"/>
                      </a:cubicBezTo>
                      <a:cubicBezTo>
                        <a:pt x="2247" y="3343"/>
                        <a:pt x="2708" y="3515"/>
                        <a:pt x="3197" y="3659"/>
                      </a:cubicBezTo>
                      <a:lnTo>
                        <a:pt x="3543" y="3775"/>
                      </a:lnTo>
                      <a:cubicBezTo>
                        <a:pt x="3889" y="3055"/>
                        <a:pt x="4263" y="2334"/>
                        <a:pt x="4695" y="1643"/>
                      </a:cubicBezTo>
                      <a:cubicBezTo>
                        <a:pt x="3903" y="794"/>
                        <a:pt x="2916" y="1"/>
                        <a:pt x="18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58"/>
                <p:cNvSpPr/>
                <p:nvPr/>
              </p:nvSpPr>
              <p:spPr>
                <a:xfrm>
                  <a:off x="2108388" y="1456925"/>
                  <a:ext cx="100125" cy="103375"/>
                </a:xfrm>
                <a:custGeom>
                  <a:avLst/>
                  <a:gdLst/>
                  <a:ahLst/>
                  <a:cxnLst/>
                  <a:rect l="l" t="t" r="r" b="b"/>
                  <a:pathLst>
                    <a:path w="4005" h="4135" extrusionOk="0">
                      <a:moveTo>
                        <a:pt x="1308" y="0"/>
                      </a:moveTo>
                      <a:cubicBezTo>
                        <a:pt x="1162" y="0"/>
                        <a:pt x="1016" y="23"/>
                        <a:pt x="865" y="73"/>
                      </a:cubicBezTo>
                      <a:cubicBezTo>
                        <a:pt x="778" y="102"/>
                        <a:pt x="634" y="189"/>
                        <a:pt x="519" y="275"/>
                      </a:cubicBezTo>
                      <a:cubicBezTo>
                        <a:pt x="145" y="563"/>
                        <a:pt x="1" y="1081"/>
                        <a:pt x="87" y="1571"/>
                      </a:cubicBezTo>
                      <a:cubicBezTo>
                        <a:pt x="260" y="2579"/>
                        <a:pt x="1095" y="3415"/>
                        <a:pt x="1988" y="4077"/>
                      </a:cubicBezTo>
                      <a:cubicBezTo>
                        <a:pt x="2017" y="4106"/>
                        <a:pt x="2075" y="4106"/>
                        <a:pt x="2103" y="4135"/>
                      </a:cubicBezTo>
                      <a:cubicBezTo>
                        <a:pt x="2708" y="3559"/>
                        <a:pt x="3371" y="3011"/>
                        <a:pt x="4004" y="2493"/>
                      </a:cubicBezTo>
                      <a:cubicBezTo>
                        <a:pt x="3544" y="1427"/>
                        <a:pt x="2852" y="477"/>
                        <a:pt x="1873" y="102"/>
                      </a:cubicBezTo>
                      <a:cubicBezTo>
                        <a:pt x="1679" y="37"/>
                        <a:pt x="1494" y="0"/>
                        <a:pt x="13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58"/>
                <p:cNvSpPr/>
                <p:nvPr/>
              </p:nvSpPr>
              <p:spPr>
                <a:xfrm>
                  <a:off x="2306413" y="1343250"/>
                  <a:ext cx="85725" cy="104000"/>
                </a:xfrm>
                <a:custGeom>
                  <a:avLst/>
                  <a:gdLst/>
                  <a:ahLst/>
                  <a:cxnLst/>
                  <a:rect l="l" t="t" r="r" b="b"/>
                  <a:pathLst>
                    <a:path w="3429" h="4160" extrusionOk="0">
                      <a:moveTo>
                        <a:pt x="1282" y="1"/>
                      </a:moveTo>
                      <a:cubicBezTo>
                        <a:pt x="718" y="1"/>
                        <a:pt x="248" y="423"/>
                        <a:pt x="116" y="1135"/>
                      </a:cubicBezTo>
                      <a:cubicBezTo>
                        <a:pt x="1" y="1625"/>
                        <a:pt x="87" y="2258"/>
                        <a:pt x="375" y="2892"/>
                      </a:cubicBezTo>
                      <a:cubicBezTo>
                        <a:pt x="462" y="3151"/>
                        <a:pt x="663" y="3526"/>
                        <a:pt x="951" y="3958"/>
                      </a:cubicBezTo>
                      <a:cubicBezTo>
                        <a:pt x="980" y="4044"/>
                        <a:pt x="1038" y="4102"/>
                        <a:pt x="1067" y="4159"/>
                      </a:cubicBezTo>
                      <a:cubicBezTo>
                        <a:pt x="1844" y="3814"/>
                        <a:pt x="2651" y="3526"/>
                        <a:pt x="3429" y="3295"/>
                      </a:cubicBezTo>
                      <a:cubicBezTo>
                        <a:pt x="3313" y="2172"/>
                        <a:pt x="3054" y="991"/>
                        <a:pt x="2248" y="357"/>
                      </a:cubicBezTo>
                      <a:cubicBezTo>
                        <a:pt x="2104" y="271"/>
                        <a:pt x="1960" y="185"/>
                        <a:pt x="1815" y="127"/>
                      </a:cubicBezTo>
                      <a:cubicBezTo>
                        <a:pt x="1671" y="69"/>
                        <a:pt x="1556" y="40"/>
                        <a:pt x="1441" y="12"/>
                      </a:cubicBezTo>
                      <a:cubicBezTo>
                        <a:pt x="1387" y="4"/>
                        <a:pt x="1335" y="1"/>
                        <a:pt x="12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58"/>
                <p:cNvSpPr/>
                <p:nvPr/>
              </p:nvSpPr>
              <p:spPr>
                <a:xfrm>
                  <a:off x="2524613" y="1303675"/>
                  <a:ext cx="89325" cy="100375"/>
                </a:xfrm>
                <a:custGeom>
                  <a:avLst/>
                  <a:gdLst/>
                  <a:ahLst/>
                  <a:cxnLst/>
                  <a:rect l="l" t="t" r="r" b="b"/>
                  <a:pathLst>
                    <a:path w="3573" h="4015" extrusionOk="0">
                      <a:moveTo>
                        <a:pt x="1701" y="0"/>
                      </a:moveTo>
                      <a:cubicBezTo>
                        <a:pt x="1267" y="0"/>
                        <a:pt x="830" y="259"/>
                        <a:pt x="548" y="731"/>
                      </a:cubicBezTo>
                      <a:cubicBezTo>
                        <a:pt x="0" y="1623"/>
                        <a:pt x="144" y="2862"/>
                        <a:pt x="433" y="3957"/>
                      </a:cubicBezTo>
                      <a:cubicBezTo>
                        <a:pt x="605" y="3957"/>
                        <a:pt x="807" y="3928"/>
                        <a:pt x="980" y="3928"/>
                      </a:cubicBezTo>
                      <a:cubicBezTo>
                        <a:pt x="1613" y="3928"/>
                        <a:pt x="2276" y="3928"/>
                        <a:pt x="2910" y="4014"/>
                      </a:cubicBezTo>
                      <a:cubicBezTo>
                        <a:pt x="3572" y="1508"/>
                        <a:pt x="2852" y="241"/>
                        <a:pt x="1988" y="39"/>
                      </a:cubicBezTo>
                      <a:cubicBezTo>
                        <a:pt x="1894" y="13"/>
                        <a:pt x="1797" y="0"/>
                        <a:pt x="17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58"/>
                <p:cNvSpPr/>
                <p:nvPr/>
              </p:nvSpPr>
              <p:spPr>
                <a:xfrm>
                  <a:off x="2034213" y="1497825"/>
                  <a:ext cx="913850" cy="601850"/>
                </a:xfrm>
                <a:custGeom>
                  <a:avLst/>
                  <a:gdLst/>
                  <a:ahLst/>
                  <a:cxnLst/>
                  <a:rect l="l" t="t" r="r" b="b"/>
                  <a:pathLst>
                    <a:path w="36554" h="24074" extrusionOk="0">
                      <a:moveTo>
                        <a:pt x="20786" y="0"/>
                      </a:moveTo>
                      <a:cubicBezTo>
                        <a:pt x="18114" y="0"/>
                        <a:pt x="15402" y="564"/>
                        <a:pt x="12819" y="1750"/>
                      </a:cubicBezTo>
                      <a:cubicBezTo>
                        <a:pt x="4235" y="5696"/>
                        <a:pt x="1" y="15259"/>
                        <a:pt x="2478" y="24073"/>
                      </a:cubicBezTo>
                      <a:lnTo>
                        <a:pt x="6165" y="23065"/>
                      </a:lnTo>
                      <a:cubicBezTo>
                        <a:pt x="4177" y="16008"/>
                        <a:pt x="7548" y="8375"/>
                        <a:pt x="14432" y="5206"/>
                      </a:cubicBezTo>
                      <a:cubicBezTo>
                        <a:pt x="16511" y="4251"/>
                        <a:pt x="18693" y="3795"/>
                        <a:pt x="20839" y="3795"/>
                      </a:cubicBezTo>
                      <a:cubicBezTo>
                        <a:pt x="23865" y="3795"/>
                        <a:pt x="26817" y="4702"/>
                        <a:pt x="29295" y="6387"/>
                      </a:cubicBezTo>
                      <a:cubicBezTo>
                        <a:pt x="30879" y="7482"/>
                        <a:pt x="32290" y="8836"/>
                        <a:pt x="33385" y="10449"/>
                      </a:cubicBezTo>
                      <a:lnTo>
                        <a:pt x="36553" y="8346"/>
                      </a:lnTo>
                      <a:cubicBezTo>
                        <a:pt x="35199" y="6358"/>
                        <a:pt x="33558" y="4688"/>
                        <a:pt x="31657" y="3392"/>
                      </a:cubicBezTo>
                      <a:cubicBezTo>
                        <a:pt x="28466" y="1191"/>
                        <a:pt x="24669" y="0"/>
                        <a:pt x="207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58"/>
                <p:cNvSpPr/>
                <p:nvPr/>
              </p:nvSpPr>
              <p:spPr>
                <a:xfrm>
                  <a:off x="1980838" y="1682675"/>
                  <a:ext cx="128300" cy="382450"/>
                </a:xfrm>
                <a:custGeom>
                  <a:avLst/>
                  <a:gdLst/>
                  <a:ahLst/>
                  <a:cxnLst/>
                  <a:rect l="l" t="t" r="r" b="b"/>
                  <a:pathLst>
                    <a:path w="5132" h="15298" extrusionOk="0">
                      <a:moveTo>
                        <a:pt x="2568" y="15095"/>
                      </a:moveTo>
                      <a:cubicBezTo>
                        <a:pt x="2568" y="15100"/>
                        <a:pt x="2568" y="15106"/>
                        <a:pt x="2567" y="15111"/>
                      </a:cubicBezTo>
                      <a:lnTo>
                        <a:pt x="2567" y="15111"/>
                      </a:lnTo>
                      <a:cubicBezTo>
                        <a:pt x="2568" y="15109"/>
                        <a:pt x="2569" y="15104"/>
                        <a:pt x="2568" y="15095"/>
                      </a:cubicBezTo>
                      <a:close/>
                      <a:moveTo>
                        <a:pt x="4924" y="0"/>
                      </a:moveTo>
                      <a:cubicBezTo>
                        <a:pt x="4869" y="0"/>
                        <a:pt x="4813" y="32"/>
                        <a:pt x="4757" y="88"/>
                      </a:cubicBezTo>
                      <a:cubicBezTo>
                        <a:pt x="0" y="7051"/>
                        <a:pt x="1743" y="15297"/>
                        <a:pt x="2385" y="15297"/>
                      </a:cubicBezTo>
                      <a:cubicBezTo>
                        <a:pt x="2389" y="15297"/>
                        <a:pt x="2392" y="15297"/>
                        <a:pt x="2395" y="15296"/>
                      </a:cubicBezTo>
                      <a:cubicBezTo>
                        <a:pt x="2477" y="15296"/>
                        <a:pt x="2560" y="15218"/>
                        <a:pt x="2567" y="15111"/>
                      </a:cubicBezTo>
                      <a:lnTo>
                        <a:pt x="2567" y="15111"/>
                      </a:lnTo>
                      <a:cubicBezTo>
                        <a:pt x="2567" y="15111"/>
                        <a:pt x="2567" y="15112"/>
                        <a:pt x="2566" y="15112"/>
                      </a:cubicBezTo>
                      <a:cubicBezTo>
                        <a:pt x="2503" y="15112"/>
                        <a:pt x="959" y="8408"/>
                        <a:pt x="5074" y="289"/>
                      </a:cubicBezTo>
                      <a:cubicBezTo>
                        <a:pt x="5132" y="174"/>
                        <a:pt x="5074" y="88"/>
                        <a:pt x="5016" y="30"/>
                      </a:cubicBezTo>
                      <a:cubicBezTo>
                        <a:pt x="4986" y="10"/>
                        <a:pt x="4955" y="0"/>
                        <a:pt x="49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58"/>
                <p:cNvSpPr/>
                <p:nvPr/>
              </p:nvSpPr>
              <p:spPr>
                <a:xfrm>
                  <a:off x="1862838" y="1300125"/>
                  <a:ext cx="1247950" cy="847075"/>
                </a:xfrm>
                <a:custGeom>
                  <a:avLst/>
                  <a:gdLst/>
                  <a:ahLst/>
                  <a:cxnLst/>
                  <a:rect l="l" t="t" r="r" b="b"/>
                  <a:pathLst>
                    <a:path w="49918" h="33883" extrusionOk="0">
                      <a:moveTo>
                        <a:pt x="28142" y="325"/>
                      </a:moveTo>
                      <a:cubicBezTo>
                        <a:pt x="28200" y="325"/>
                        <a:pt x="28286" y="325"/>
                        <a:pt x="28344" y="354"/>
                      </a:cubicBezTo>
                      <a:cubicBezTo>
                        <a:pt x="28632" y="441"/>
                        <a:pt x="28920" y="642"/>
                        <a:pt x="29093" y="1017"/>
                      </a:cubicBezTo>
                      <a:cubicBezTo>
                        <a:pt x="29323" y="1391"/>
                        <a:pt x="29611" y="2313"/>
                        <a:pt x="29179" y="3926"/>
                      </a:cubicBezTo>
                      <a:cubicBezTo>
                        <a:pt x="28670" y="3905"/>
                        <a:pt x="28161" y="3885"/>
                        <a:pt x="27651" y="3885"/>
                      </a:cubicBezTo>
                      <a:cubicBezTo>
                        <a:pt x="27441" y="3885"/>
                        <a:pt x="27230" y="3889"/>
                        <a:pt x="27019" y="3897"/>
                      </a:cubicBezTo>
                      <a:cubicBezTo>
                        <a:pt x="26731" y="2601"/>
                        <a:pt x="26760" y="1650"/>
                        <a:pt x="27163" y="988"/>
                      </a:cubicBezTo>
                      <a:cubicBezTo>
                        <a:pt x="27422" y="585"/>
                        <a:pt x="27768" y="325"/>
                        <a:pt x="28142" y="325"/>
                      </a:cubicBezTo>
                      <a:close/>
                      <a:moveTo>
                        <a:pt x="23764" y="786"/>
                      </a:moveTo>
                      <a:cubicBezTo>
                        <a:pt x="24513" y="930"/>
                        <a:pt x="25204" y="2025"/>
                        <a:pt x="25118" y="4070"/>
                      </a:cubicBezTo>
                      <a:cubicBezTo>
                        <a:pt x="24398" y="4156"/>
                        <a:pt x="23677" y="4300"/>
                        <a:pt x="22957" y="4444"/>
                      </a:cubicBezTo>
                      <a:cubicBezTo>
                        <a:pt x="22698" y="3897"/>
                        <a:pt x="22525" y="3465"/>
                        <a:pt x="22468" y="3206"/>
                      </a:cubicBezTo>
                      <a:cubicBezTo>
                        <a:pt x="22266" y="2342"/>
                        <a:pt x="22410" y="1564"/>
                        <a:pt x="22842" y="1132"/>
                      </a:cubicBezTo>
                      <a:cubicBezTo>
                        <a:pt x="23044" y="901"/>
                        <a:pt x="23303" y="786"/>
                        <a:pt x="23591" y="786"/>
                      </a:cubicBezTo>
                      <a:close/>
                      <a:moveTo>
                        <a:pt x="32751" y="757"/>
                      </a:moveTo>
                      <a:cubicBezTo>
                        <a:pt x="32895" y="757"/>
                        <a:pt x="32981" y="786"/>
                        <a:pt x="33125" y="844"/>
                      </a:cubicBezTo>
                      <a:cubicBezTo>
                        <a:pt x="33413" y="930"/>
                        <a:pt x="33644" y="1189"/>
                        <a:pt x="33788" y="1564"/>
                      </a:cubicBezTo>
                      <a:cubicBezTo>
                        <a:pt x="34076" y="2313"/>
                        <a:pt x="33932" y="3321"/>
                        <a:pt x="33356" y="4617"/>
                      </a:cubicBezTo>
                      <a:cubicBezTo>
                        <a:pt x="32664" y="4444"/>
                        <a:pt x="31944" y="4300"/>
                        <a:pt x="31253" y="4185"/>
                      </a:cubicBezTo>
                      <a:cubicBezTo>
                        <a:pt x="31167" y="3148"/>
                        <a:pt x="31195" y="1305"/>
                        <a:pt x="32347" y="844"/>
                      </a:cubicBezTo>
                      <a:cubicBezTo>
                        <a:pt x="32492" y="786"/>
                        <a:pt x="32607" y="757"/>
                        <a:pt x="32751" y="757"/>
                      </a:cubicBezTo>
                      <a:close/>
                      <a:moveTo>
                        <a:pt x="19155" y="1967"/>
                      </a:moveTo>
                      <a:cubicBezTo>
                        <a:pt x="19270" y="1967"/>
                        <a:pt x="19386" y="2025"/>
                        <a:pt x="19501" y="2054"/>
                      </a:cubicBezTo>
                      <a:cubicBezTo>
                        <a:pt x="19645" y="2082"/>
                        <a:pt x="19731" y="2169"/>
                        <a:pt x="19875" y="2255"/>
                      </a:cubicBezTo>
                      <a:cubicBezTo>
                        <a:pt x="20509" y="2745"/>
                        <a:pt x="20855" y="3609"/>
                        <a:pt x="20999" y="4848"/>
                      </a:cubicBezTo>
                      <a:lnTo>
                        <a:pt x="20336" y="5078"/>
                      </a:lnTo>
                      <a:cubicBezTo>
                        <a:pt x="19847" y="5251"/>
                        <a:pt x="19386" y="5424"/>
                        <a:pt x="18867" y="5625"/>
                      </a:cubicBezTo>
                      <a:cubicBezTo>
                        <a:pt x="18579" y="5193"/>
                        <a:pt x="18378" y="4790"/>
                        <a:pt x="18262" y="4559"/>
                      </a:cubicBezTo>
                      <a:cubicBezTo>
                        <a:pt x="18003" y="3983"/>
                        <a:pt x="17945" y="3436"/>
                        <a:pt x="18061" y="2946"/>
                      </a:cubicBezTo>
                      <a:cubicBezTo>
                        <a:pt x="18147" y="2342"/>
                        <a:pt x="18550" y="1967"/>
                        <a:pt x="19069" y="1967"/>
                      </a:cubicBezTo>
                      <a:close/>
                      <a:moveTo>
                        <a:pt x="37158" y="1910"/>
                      </a:moveTo>
                      <a:cubicBezTo>
                        <a:pt x="37417" y="1910"/>
                        <a:pt x="37676" y="2025"/>
                        <a:pt x="37849" y="2198"/>
                      </a:cubicBezTo>
                      <a:cubicBezTo>
                        <a:pt x="38022" y="2370"/>
                        <a:pt x="38137" y="2601"/>
                        <a:pt x="38224" y="2889"/>
                      </a:cubicBezTo>
                      <a:cubicBezTo>
                        <a:pt x="38396" y="3724"/>
                        <a:pt x="38022" y="4704"/>
                        <a:pt x="37158" y="5942"/>
                      </a:cubicBezTo>
                      <a:cubicBezTo>
                        <a:pt x="36553" y="5654"/>
                        <a:pt x="35919" y="5395"/>
                        <a:pt x="35257" y="5193"/>
                      </a:cubicBezTo>
                      <a:cubicBezTo>
                        <a:pt x="35372" y="3724"/>
                        <a:pt x="35862" y="2198"/>
                        <a:pt x="36956" y="1938"/>
                      </a:cubicBezTo>
                      <a:cubicBezTo>
                        <a:pt x="37014" y="1938"/>
                        <a:pt x="37100" y="1910"/>
                        <a:pt x="37158" y="1910"/>
                      </a:cubicBezTo>
                      <a:close/>
                      <a:moveTo>
                        <a:pt x="14921" y="3897"/>
                      </a:moveTo>
                      <a:cubicBezTo>
                        <a:pt x="15123" y="3897"/>
                        <a:pt x="15353" y="3955"/>
                        <a:pt x="15612" y="4070"/>
                      </a:cubicBezTo>
                      <a:cubicBezTo>
                        <a:pt x="16044" y="4329"/>
                        <a:pt x="16390" y="4732"/>
                        <a:pt x="16707" y="5308"/>
                      </a:cubicBezTo>
                      <a:cubicBezTo>
                        <a:pt x="16880" y="5625"/>
                        <a:pt x="17053" y="5971"/>
                        <a:pt x="17139" y="6461"/>
                      </a:cubicBezTo>
                      <a:cubicBezTo>
                        <a:pt x="16707" y="6662"/>
                        <a:pt x="16275" y="6921"/>
                        <a:pt x="15900" y="7181"/>
                      </a:cubicBezTo>
                      <a:lnTo>
                        <a:pt x="15843" y="7181"/>
                      </a:lnTo>
                      <a:cubicBezTo>
                        <a:pt x="15641" y="7267"/>
                        <a:pt x="15468" y="7411"/>
                        <a:pt x="15238" y="7526"/>
                      </a:cubicBezTo>
                      <a:cubicBezTo>
                        <a:pt x="14316" y="6633"/>
                        <a:pt x="13884" y="5798"/>
                        <a:pt x="13913" y="5049"/>
                      </a:cubicBezTo>
                      <a:cubicBezTo>
                        <a:pt x="13942" y="4444"/>
                        <a:pt x="14259" y="3983"/>
                        <a:pt x="14719" y="3897"/>
                      </a:cubicBezTo>
                      <a:close/>
                      <a:moveTo>
                        <a:pt x="41334" y="3839"/>
                      </a:moveTo>
                      <a:cubicBezTo>
                        <a:pt x="41709" y="3839"/>
                        <a:pt x="42026" y="4041"/>
                        <a:pt x="42198" y="4329"/>
                      </a:cubicBezTo>
                      <a:cubicBezTo>
                        <a:pt x="42602" y="4963"/>
                        <a:pt x="42429" y="6317"/>
                        <a:pt x="40701" y="7958"/>
                      </a:cubicBezTo>
                      <a:cubicBezTo>
                        <a:pt x="40672" y="7930"/>
                        <a:pt x="40614" y="7930"/>
                        <a:pt x="40585" y="7901"/>
                      </a:cubicBezTo>
                      <a:cubicBezTo>
                        <a:pt x="40557" y="7843"/>
                        <a:pt x="40499" y="7814"/>
                        <a:pt x="40470" y="7814"/>
                      </a:cubicBezTo>
                      <a:cubicBezTo>
                        <a:pt x="40153" y="7613"/>
                        <a:pt x="39837" y="7382"/>
                        <a:pt x="39491" y="7209"/>
                      </a:cubicBezTo>
                      <a:cubicBezTo>
                        <a:pt x="39462" y="7181"/>
                        <a:pt x="39404" y="7123"/>
                        <a:pt x="39347" y="7094"/>
                      </a:cubicBezTo>
                      <a:cubicBezTo>
                        <a:pt x="39260" y="7037"/>
                        <a:pt x="39145" y="6979"/>
                        <a:pt x="39059" y="6921"/>
                      </a:cubicBezTo>
                      <a:cubicBezTo>
                        <a:pt x="39232" y="6259"/>
                        <a:pt x="39433" y="5654"/>
                        <a:pt x="39606" y="5251"/>
                      </a:cubicBezTo>
                      <a:cubicBezTo>
                        <a:pt x="40038" y="4387"/>
                        <a:pt x="40672" y="3897"/>
                        <a:pt x="41306" y="3839"/>
                      </a:cubicBezTo>
                      <a:close/>
                      <a:moveTo>
                        <a:pt x="11177" y="6489"/>
                      </a:moveTo>
                      <a:cubicBezTo>
                        <a:pt x="11321" y="6489"/>
                        <a:pt x="11493" y="6518"/>
                        <a:pt x="11666" y="6547"/>
                      </a:cubicBezTo>
                      <a:cubicBezTo>
                        <a:pt x="12415" y="6806"/>
                        <a:pt x="13049" y="7498"/>
                        <a:pt x="13625" y="8678"/>
                      </a:cubicBezTo>
                      <a:cubicBezTo>
                        <a:pt x="13049" y="9139"/>
                        <a:pt x="12473" y="9629"/>
                        <a:pt x="11925" y="10119"/>
                      </a:cubicBezTo>
                      <a:cubicBezTo>
                        <a:pt x="10802" y="9370"/>
                        <a:pt x="10284" y="8621"/>
                        <a:pt x="10168" y="7814"/>
                      </a:cubicBezTo>
                      <a:cubicBezTo>
                        <a:pt x="10082" y="7353"/>
                        <a:pt x="10226" y="6921"/>
                        <a:pt x="10514" y="6691"/>
                      </a:cubicBezTo>
                      <a:cubicBezTo>
                        <a:pt x="10600" y="6633"/>
                        <a:pt x="10716" y="6605"/>
                        <a:pt x="10802" y="6547"/>
                      </a:cubicBezTo>
                      <a:cubicBezTo>
                        <a:pt x="10917" y="6518"/>
                        <a:pt x="11061" y="6489"/>
                        <a:pt x="11177" y="6489"/>
                      </a:cubicBezTo>
                      <a:close/>
                      <a:moveTo>
                        <a:pt x="45137" y="6461"/>
                      </a:moveTo>
                      <a:cubicBezTo>
                        <a:pt x="45223" y="6461"/>
                        <a:pt x="45309" y="6461"/>
                        <a:pt x="45367" y="6489"/>
                      </a:cubicBezTo>
                      <a:cubicBezTo>
                        <a:pt x="45770" y="6605"/>
                        <a:pt x="46058" y="6864"/>
                        <a:pt x="46116" y="7267"/>
                      </a:cubicBezTo>
                      <a:cubicBezTo>
                        <a:pt x="46260" y="8016"/>
                        <a:pt x="45713" y="9255"/>
                        <a:pt x="43783" y="10522"/>
                      </a:cubicBezTo>
                      <a:lnTo>
                        <a:pt x="43639" y="10378"/>
                      </a:lnTo>
                      <a:cubicBezTo>
                        <a:pt x="43523" y="10263"/>
                        <a:pt x="43466" y="10176"/>
                        <a:pt x="43351" y="10119"/>
                      </a:cubicBezTo>
                      <a:cubicBezTo>
                        <a:pt x="43293" y="10061"/>
                        <a:pt x="43207" y="10003"/>
                        <a:pt x="43178" y="9946"/>
                      </a:cubicBezTo>
                      <a:lnTo>
                        <a:pt x="43149" y="9917"/>
                      </a:lnTo>
                      <a:cubicBezTo>
                        <a:pt x="43034" y="9802"/>
                        <a:pt x="42919" y="9715"/>
                        <a:pt x="42803" y="9600"/>
                      </a:cubicBezTo>
                      <a:cubicBezTo>
                        <a:pt x="42717" y="9514"/>
                        <a:pt x="42573" y="9399"/>
                        <a:pt x="42458" y="9312"/>
                      </a:cubicBezTo>
                      <a:cubicBezTo>
                        <a:pt x="42717" y="8621"/>
                        <a:pt x="43063" y="7958"/>
                        <a:pt x="43351" y="7555"/>
                      </a:cubicBezTo>
                      <a:cubicBezTo>
                        <a:pt x="43927" y="6720"/>
                        <a:pt x="44618" y="6461"/>
                        <a:pt x="45137" y="6461"/>
                      </a:cubicBezTo>
                      <a:close/>
                      <a:moveTo>
                        <a:pt x="7893" y="9715"/>
                      </a:moveTo>
                      <a:cubicBezTo>
                        <a:pt x="7979" y="9715"/>
                        <a:pt x="8066" y="9715"/>
                        <a:pt x="8152" y="9773"/>
                      </a:cubicBezTo>
                      <a:cubicBezTo>
                        <a:pt x="8930" y="9859"/>
                        <a:pt x="9707" y="10493"/>
                        <a:pt x="10456" y="11559"/>
                      </a:cubicBezTo>
                      <a:cubicBezTo>
                        <a:pt x="9996" y="12106"/>
                        <a:pt x="9506" y="12653"/>
                        <a:pt x="9074" y="13230"/>
                      </a:cubicBezTo>
                      <a:cubicBezTo>
                        <a:pt x="9045" y="13172"/>
                        <a:pt x="8930" y="13114"/>
                        <a:pt x="8786" y="13086"/>
                      </a:cubicBezTo>
                      <a:cubicBezTo>
                        <a:pt x="8440" y="12855"/>
                        <a:pt x="8066" y="12682"/>
                        <a:pt x="7893" y="12538"/>
                      </a:cubicBezTo>
                      <a:cubicBezTo>
                        <a:pt x="7288" y="12077"/>
                        <a:pt x="6885" y="11415"/>
                        <a:pt x="6827" y="10868"/>
                      </a:cubicBezTo>
                      <a:cubicBezTo>
                        <a:pt x="6769" y="10580"/>
                        <a:pt x="6856" y="10292"/>
                        <a:pt x="7029" y="10090"/>
                      </a:cubicBezTo>
                      <a:cubicBezTo>
                        <a:pt x="7202" y="9917"/>
                        <a:pt x="7432" y="9773"/>
                        <a:pt x="7720" y="9715"/>
                      </a:cubicBezTo>
                      <a:close/>
                      <a:moveTo>
                        <a:pt x="48356" y="9637"/>
                      </a:moveTo>
                      <a:cubicBezTo>
                        <a:pt x="48479" y="9637"/>
                        <a:pt x="48598" y="9653"/>
                        <a:pt x="48708" y="9687"/>
                      </a:cubicBezTo>
                      <a:cubicBezTo>
                        <a:pt x="49083" y="9802"/>
                        <a:pt x="49342" y="10061"/>
                        <a:pt x="49428" y="10378"/>
                      </a:cubicBezTo>
                      <a:cubicBezTo>
                        <a:pt x="49659" y="11271"/>
                        <a:pt x="48795" y="12596"/>
                        <a:pt x="46260" y="13575"/>
                      </a:cubicBezTo>
                      <a:cubicBezTo>
                        <a:pt x="46231" y="13431"/>
                        <a:pt x="46202" y="13316"/>
                        <a:pt x="46116" y="13172"/>
                      </a:cubicBezTo>
                      <a:lnTo>
                        <a:pt x="46029" y="13028"/>
                      </a:lnTo>
                      <a:cubicBezTo>
                        <a:pt x="45943" y="12941"/>
                        <a:pt x="45885" y="12826"/>
                        <a:pt x="45770" y="12711"/>
                      </a:cubicBezTo>
                      <a:lnTo>
                        <a:pt x="45741" y="12653"/>
                      </a:lnTo>
                      <a:cubicBezTo>
                        <a:pt x="45655" y="12567"/>
                        <a:pt x="45597" y="12452"/>
                        <a:pt x="45540" y="12394"/>
                      </a:cubicBezTo>
                      <a:cubicBezTo>
                        <a:pt x="45482" y="12308"/>
                        <a:pt x="45453" y="12250"/>
                        <a:pt x="45367" y="12164"/>
                      </a:cubicBezTo>
                      <a:cubicBezTo>
                        <a:pt x="45770" y="11501"/>
                        <a:pt x="46260" y="10839"/>
                        <a:pt x="46692" y="10436"/>
                      </a:cubicBezTo>
                      <a:cubicBezTo>
                        <a:pt x="47227" y="9924"/>
                        <a:pt x="47838" y="9637"/>
                        <a:pt x="48356" y="9637"/>
                      </a:cubicBezTo>
                      <a:close/>
                      <a:moveTo>
                        <a:pt x="5416" y="13518"/>
                      </a:moveTo>
                      <a:cubicBezTo>
                        <a:pt x="6193" y="13518"/>
                        <a:pt x="7058" y="13978"/>
                        <a:pt x="8037" y="14987"/>
                      </a:cubicBezTo>
                      <a:cubicBezTo>
                        <a:pt x="7662" y="15591"/>
                        <a:pt x="7317" y="16196"/>
                        <a:pt x="7029" y="16830"/>
                      </a:cubicBezTo>
                      <a:cubicBezTo>
                        <a:pt x="7000" y="16830"/>
                        <a:pt x="6913" y="16772"/>
                        <a:pt x="6885" y="16772"/>
                      </a:cubicBezTo>
                      <a:cubicBezTo>
                        <a:pt x="6309" y="16571"/>
                        <a:pt x="5877" y="16398"/>
                        <a:pt x="5560" y="16254"/>
                      </a:cubicBezTo>
                      <a:cubicBezTo>
                        <a:pt x="4868" y="15908"/>
                        <a:pt x="4379" y="15332"/>
                        <a:pt x="4235" y="14785"/>
                      </a:cubicBezTo>
                      <a:cubicBezTo>
                        <a:pt x="4148" y="14497"/>
                        <a:pt x="4177" y="14238"/>
                        <a:pt x="4321" y="14007"/>
                      </a:cubicBezTo>
                      <a:cubicBezTo>
                        <a:pt x="4465" y="13748"/>
                        <a:pt x="4696" y="13604"/>
                        <a:pt x="5012" y="13546"/>
                      </a:cubicBezTo>
                      <a:cubicBezTo>
                        <a:pt x="5128" y="13518"/>
                        <a:pt x="5272" y="13518"/>
                        <a:pt x="5358" y="13518"/>
                      </a:cubicBezTo>
                      <a:close/>
                      <a:moveTo>
                        <a:pt x="3518" y="17590"/>
                      </a:moveTo>
                      <a:cubicBezTo>
                        <a:pt x="4088" y="17590"/>
                        <a:pt x="4973" y="17805"/>
                        <a:pt x="6193" y="18702"/>
                      </a:cubicBezTo>
                      <a:cubicBezTo>
                        <a:pt x="5963" y="19336"/>
                        <a:pt x="5733" y="19941"/>
                        <a:pt x="5560" y="20603"/>
                      </a:cubicBezTo>
                      <a:cubicBezTo>
                        <a:pt x="5444" y="20603"/>
                        <a:pt x="5329" y="20575"/>
                        <a:pt x="5272" y="20575"/>
                      </a:cubicBezTo>
                      <a:cubicBezTo>
                        <a:pt x="4724" y="20488"/>
                        <a:pt x="4235" y="20431"/>
                        <a:pt x="3860" y="20315"/>
                      </a:cubicBezTo>
                      <a:cubicBezTo>
                        <a:pt x="2679" y="19941"/>
                        <a:pt x="2247" y="19221"/>
                        <a:pt x="2190" y="18702"/>
                      </a:cubicBezTo>
                      <a:cubicBezTo>
                        <a:pt x="2161" y="18270"/>
                        <a:pt x="2391" y="17896"/>
                        <a:pt x="2823" y="17723"/>
                      </a:cubicBezTo>
                      <a:cubicBezTo>
                        <a:pt x="2943" y="17669"/>
                        <a:pt x="3173" y="17590"/>
                        <a:pt x="3518" y="17590"/>
                      </a:cubicBezTo>
                      <a:close/>
                      <a:moveTo>
                        <a:pt x="27649" y="19487"/>
                      </a:moveTo>
                      <a:cubicBezTo>
                        <a:pt x="27847" y="19487"/>
                        <a:pt x="28041" y="19494"/>
                        <a:pt x="28229" y="19509"/>
                      </a:cubicBezTo>
                      <a:lnTo>
                        <a:pt x="27883" y="22908"/>
                      </a:lnTo>
                      <a:lnTo>
                        <a:pt x="27422" y="22908"/>
                      </a:lnTo>
                      <a:lnTo>
                        <a:pt x="27048" y="19509"/>
                      </a:lnTo>
                      <a:cubicBezTo>
                        <a:pt x="27249" y="19494"/>
                        <a:pt x="27451" y="19487"/>
                        <a:pt x="27649" y="19487"/>
                      </a:cubicBezTo>
                      <a:close/>
                      <a:moveTo>
                        <a:pt x="28661" y="19595"/>
                      </a:moveTo>
                      <a:cubicBezTo>
                        <a:pt x="29064" y="19624"/>
                        <a:pt x="29467" y="19739"/>
                        <a:pt x="29813" y="19854"/>
                      </a:cubicBezTo>
                      <a:lnTo>
                        <a:pt x="28747" y="23052"/>
                      </a:lnTo>
                      <a:cubicBezTo>
                        <a:pt x="28603" y="23023"/>
                        <a:pt x="28459" y="22965"/>
                        <a:pt x="28286" y="22937"/>
                      </a:cubicBezTo>
                      <a:lnTo>
                        <a:pt x="28661" y="19595"/>
                      </a:lnTo>
                      <a:close/>
                      <a:moveTo>
                        <a:pt x="26644" y="19595"/>
                      </a:moveTo>
                      <a:lnTo>
                        <a:pt x="27019" y="22965"/>
                      </a:lnTo>
                      <a:cubicBezTo>
                        <a:pt x="26875" y="23023"/>
                        <a:pt x="26731" y="23052"/>
                        <a:pt x="26558" y="23081"/>
                      </a:cubicBezTo>
                      <a:lnTo>
                        <a:pt x="25463" y="19883"/>
                      </a:lnTo>
                      <a:cubicBezTo>
                        <a:pt x="25867" y="19710"/>
                        <a:pt x="26270" y="19624"/>
                        <a:pt x="26644" y="19595"/>
                      </a:cubicBezTo>
                      <a:close/>
                      <a:moveTo>
                        <a:pt x="25060" y="19999"/>
                      </a:moveTo>
                      <a:lnTo>
                        <a:pt x="26155" y="23196"/>
                      </a:lnTo>
                      <a:cubicBezTo>
                        <a:pt x="26068" y="23225"/>
                        <a:pt x="26011" y="23253"/>
                        <a:pt x="25924" y="23253"/>
                      </a:cubicBezTo>
                      <a:lnTo>
                        <a:pt x="25723" y="23369"/>
                      </a:lnTo>
                      <a:lnTo>
                        <a:pt x="23966" y="20459"/>
                      </a:lnTo>
                      <a:lnTo>
                        <a:pt x="24023" y="20459"/>
                      </a:lnTo>
                      <a:cubicBezTo>
                        <a:pt x="24052" y="20431"/>
                        <a:pt x="24110" y="20431"/>
                        <a:pt x="24138" y="20373"/>
                      </a:cubicBezTo>
                      <a:cubicBezTo>
                        <a:pt x="24167" y="20373"/>
                        <a:pt x="24196" y="20344"/>
                        <a:pt x="24254" y="20315"/>
                      </a:cubicBezTo>
                      <a:cubicBezTo>
                        <a:pt x="24398" y="20287"/>
                        <a:pt x="24455" y="20229"/>
                        <a:pt x="24570" y="20200"/>
                      </a:cubicBezTo>
                      <a:cubicBezTo>
                        <a:pt x="24599" y="20200"/>
                        <a:pt x="24628" y="20171"/>
                        <a:pt x="24686" y="20171"/>
                      </a:cubicBezTo>
                      <a:cubicBezTo>
                        <a:pt x="24743" y="20143"/>
                        <a:pt x="24858" y="20085"/>
                        <a:pt x="24916" y="20056"/>
                      </a:cubicBezTo>
                      <a:cubicBezTo>
                        <a:pt x="24974" y="20056"/>
                        <a:pt x="25002" y="20027"/>
                        <a:pt x="25002" y="20027"/>
                      </a:cubicBezTo>
                      <a:cubicBezTo>
                        <a:pt x="25031" y="20027"/>
                        <a:pt x="25060" y="19999"/>
                        <a:pt x="25060" y="19999"/>
                      </a:cubicBezTo>
                      <a:close/>
                      <a:moveTo>
                        <a:pt x="30216" y="19941"/>
                      </a:moveTo>
                      <a:cubicBezTo>
                        <a:pt x="30590" y="20085"/>
                        <a:pt x="30936" y="20229"/>
                        <a:pt x="31311" y="20459"/>
                      </a:cubicBezTo>
                      <a:lnTo>
                        <a:pt x="29525" y="23369"/>
                      </a:lnTo>
                      <a:cubicBezTo>
                        <a:pt x="29381" y="23311"/>
                        <a:pt x="29237" y="23225"/>
                        <a:pt x="29093" y="23196"/>
                      </a:cubicBezTo>
                      <a:lnTo>
                        <a:pt x="30216" y="19941"/>
                      </a:lnTo>
                      <a:close/>
                      <a:moveTo>
                        <a:pt x="31656" y="20661"/>
                      </a:moveTo>
                      <a:cubicBezTo>
                        <a:pt x="31685" y="20661"/>
                        <a:pt x="31743" y="20719"/>
                        <a:pt x="31743" y="20747"/>
                      </a:cubicBezTo>
                      <a:cubicBezTo>
                        <a:pt x="31800" y="20776"/>
                        <a:pt x="31915" y="20863"/>
                        <a:pt x="31973" y="20920"/>
                      </a:cubicBezTo>
                      <a:cubicBezTo>
                        <a:pt x="32059" y="20949"/>
                        <a:pt x="32117" y="21035"/>
                        <a:pt x="32203" y="21093"/>
                      </a:cubicBezTo>
                      <a:cubicBezTo>
                        <a:pt x="32232" y="21151"/>
                        <a:pt x="32319" y="21179"/>
                        <a:pt x="32347" y="21208"/>
                      </a:cubicBezTo>
                      <a:lnTo>
                        <a:pt x="32376" y="21237"/>
                      </a:lnTo>
                      <a:cubicBezTo>
                        <a:pt x="32405" y="21295"/>
                        <a:pt x="32463" y="21295"/>
                        <a:pt x="32463" y="21323"/>
                      </a:cubicBezTo>
                      <a:cubicBezTo>
                        <a:pt x="32492" y="21352"/>
                        <a:pt x="32520" y="21352"/>
                        <a:pt x="32520" y="21381"/>
                      </a:cubicBezTo>
                      <a:lnTo>
                        <a:pt x="30187" y="23829"/>
                      </a:lnTo>
                      <a:cubicBezTo>
                        <a:pt x="30072" y="23714"/>
                        <a:pt x="29928" y="23657"/>
                        <a:pt x="29813" y="23541"/>
                      </a:cubicBezTo>
                      <a:lnTo>
                        <a:pt x="31656" y="20661"/>
                      </a:lnTo>
                      <a:close/>
                      <a:moveTo>
                        <a:pt x="23649" y="20719"/>
                      </a:moveTo>
                      <a:lnTo>
                        <a:pt x="25435" y="23628"/>
                      </a:lnTo>
                      <a:cubicBezTo>
                        <a:pt x="25290" y="23685"/>
                        <a:pt x="25175" y="23801"/>
                        <a:pt x="25060" y="23916"/>
                      </a:cubicBezTo>
                      <a:lnTo>
                        <a:pt x="22727" y="21381"/>
                      </a:lnTo>
                      <a:lnTo>
                        <a:pt x="22756" y="21352"/>
                      </a:lnTo>
                      <a:cubicBezTo>
                        <a:pt x="22871" y="21295"/>
                        <a:pt x="22957" y="21179"/>
                        <a:pt x="23044" y="21093"/>
                      </a:cubicBezTo>
                      <a:cubicBezTo>
                        <a:pt x="23073" y="21064"/>
                        <a:pt x="23130" y="21064"/>
                        <a:pt x="23159" y="21035"/>
                      </a:cubicBezTo>
                      <a:cubicBezTo>
                        <a:pt x="23217" y="21007"/>
                        <a:pt x="23303" y="20920"/>
                        <a:pt x="23361" y="20891"/>
                      </a:cubicBezTo>
                      <a:cubicBezTo>
                        <a:pt x="23418" y="20863"/>
                        <a:pt x="23447" y="20863"/>
                        <a:pt x="23476" y="20805"/>
                      </a:cubicBezTo>
                      <a:cubicBezTo>
                        <a:pt x="23505" y="20776"/>
                        <a:pt x="23562" y="20776"/>
                        <a:pt x="23591" y="20747"/>
                      </a:cubicBezTo>
                      <a:cubicBezTo>
                        <a:pt x="23620" y="20747"/>
                        <a:pt x="23649" y="20719"/>
                        <a:pt x="23649" y="20719"/>
                      </a:cubicBezTo>
                      <a:close/>
                      <a:moveTo>
                        <a:pt x="22410" y="21698"/>
                      </a:moveTo>
                      <a:lnTo>
                        <a:pt x="24743" y="24175"/>
                      </a:lnTo>
                      <a:cubicBezTo>
                        <a:pt x="24628" y="24233"/>
                        <a:pt x="24570" y="24377"/>
                        <a:pt x="24455" y="24492"/>
                      </a:cubicBezTo>
                      <a:lnTo>
                        <a:pt x="21661" y="22591"/>
                      </a:lnTo>
                      <a:cubicBezTo>
                        <a:pt x="21863" y="22245"/>
                        <a:pt x="22122" y="21957"/>
                        <a:pt x="22381" y="21698"/>
                      </a:cubicBezTo>
                      <a:close/>
                      <a:moveTo>
                        <a:pt x="32924" y="21669"/>
                      </a:moveTo>
                      <a:lnTo>
                        <a:pt x="32952" y="21698"/>
                      </a:lnTo>
                      <a:lnTo>
                        <a:pt x="33039" y="21784"/>
                      </a:lnTo>
                      <a:lnTo>
                        <a:pt x="33212" y="21957"/>
                      </a:lnTo>
                      <a:cubicBezTo>
                        <a:pt x="33212" y="21957"/>
                        <a:pt x="33240" y="21986"/>
                        <a:pt x="33240" y="22044"/>
                      </a:cubicBezTo>
                      <a:cubicBezTo>
                        <a:pt x="33356" y="22130"/>
                        <a:pt x="33413" y="22245"/>
                        <a:pt x="33528" y="22389"/>
                      </a:cubicBezTo>
                      <a:cubicBezTo>
                        <a:pt x="33557" y="22476"/>
                        <a:pt x="33644" y="22533"/>
                        <a:pt x="33672" y="22620"/>
                      </a:cubicBezTo>
                      <a:lnTo>
                        <a:pt x="30878" y="24492"/>
                      </a:lnTo>
                      <a:cubicBezTo>
                        <a:pt x="30763" y="24377"/>
                        <a:pt x="30677" y="24233"/>
                        <a:pt x="30590" y="24117"/>
                      </a:cubicBezTo>
                      <a:lnTo>
                        <a:pt x="32924" y="21669"/>
                      </a:lnTo>
                      <a:close/>
                      <a:moveTo>
                        <a:pt x="2564" y="21928"/>
                      </a:moveTo>
                      <a:cubicBezTo>
                        <a:pt x="3255" y="21928"/>
                        <a:pt x="4091" y="22188"/>
                        <a:pt x="5041" y="22677"/>
                      </a:cubicBezTo>
                      <a:cubicBezTo>
                        <a:pt x="5012" y="22879"/>
                        <a:pt x="4984" y="23023"/>
                        <a:pt x="4984" y="23196"/>
                      </a:cubicBezTo>
                      <a:lnTo>
                        <a:pt x="4984" y="23225"/>
                      </a:lnTo>
                      <a:cubicBezTo>
                        <a:pt x="4868" y="23657"/>
                        <a:pt x="4811" y="24117"/>
                        <a:pt x="4724" y="24607"/>
                      </a:cubicBezTo>
                      <a:cubicBezTo>
                        <a:pt x="4380" y="24645"/>
                        <a:pt x="4057" y="24663"/>
                        <a:pt x="3756" y="24663"/>
                      </a:cubicBezTo>
                      <a:cubicBezTo>
                        <a:pt x="2674" y="24663"/>
                        <a:pt x="1879" y="24424"/>
                        <a:pt x="1383" y="23973"/>
                      </a:cubicBezTo>
                      <a:cubicBezTo>
                        <a:pt x="1066" y="23685"/>
                        <a:pt x="922" y="23340"/>
                        <a:pt x="922" y="23023"/>
                      </a:cubicBezTo>
                      <a:cubicBezTo>
                        <a:pt x="951" y="22677"/>
                        <a:pt x="1124" y="22447"/>
                        <a:pt x="1441" y="22216"/>
                      </a:cubicBezTo>
                      <a:cubicBezTo>
                        <a:pt x="1527" y="22159"/>
                        <a:pt x="1642" y="22101"/>
                        <a:pt x="1729" y="22072"/>
                      </a:cubicBezTo>
                      <a:cubicBezTo>
                        <a:pt x="1988" y="21957"/>
                        <a:pt x="2247" y="21928"/>
                        <a:pt x="2564" y="21928"/>
                      </a:cubicBezTo>
                      <a:close/>
                      <a:moveTo>
                        <a:pt x="21460" y="22937"/>
                      </a:moveTo>
                      <a:lnTo>
                        <a:pt x="24282" y="24838"/>
                      </a:lnTo>
                      <a:cubicBezTo>
                        <a:pt x="24138" y="24953"/>
                        <a:pt x="24052" y="25097"/>
                        <a:pt x="24023" y="25241"/>
                      </a:cubicBezTo>
                      <a:lnTo>
                        <a:pt x="20883" y="23973"/>
                      </a:lnTo>
                      <a:cubicBezTo>
                        <a:pt x="21027" y="23628"/>
                        <a:pt x="21258" y="23253"/>
                        <a:pt x="21460" y="22937"/>
                      </a:cubicBezTo>
                      <a:close/>
                      <a:moveTo>
                        <a:pt x="20711" y="24377"/>
                      </a:moveTo>
                      <a:lnTo>
                        <a:pt x="23879" y="25644"/>
                      </a:lnTo>
                      <a:cubicBezTo>
                        <a:pt x="23821" y="25759"/>
                        <a:pt x="23764" y="25903"/>
                        <a:pt x="23735" y="26076"/>
                      </a:cubicBezTo>
                      <a:lnTo>
                        <a:pt x="20394" y="25529"/>
                      </a:lnTo>
                      <a:cubicBezTo>
                        <a:pt x="20394" y="25500"/>
                        <a:pt x="20394" y="25414"/>
                        <a:pt x="20423" y="25385"/>
                      </a:cubicBezTo>
                      <a:cubicBezTo>
                        <a:pt x="20423" y="25356"/>
                        <a:pt x="20451" y="25270"/>
                        <a:pt x="20451" y="25241"/>
                      </a:cubicBezTo>
                      <a:cubicBezTo>
                        <a:pt x="20451" y="25183"/>
                        <a:pt x="20480" y="25068"/>
                        <a:pt x="20538" y="24982"/>
                      </a:cubicBezTo>
                      <a:cubicBezTo>
                        <a:pt x="20538" y="24953"/>
                        <a:pt x="20567" y="24895"/>
                        <a:pt x="20567" y="24838"/>
                      </a:cubicBezTo>
                      <a:cubicBezTo>
                        <a:pt x="20595" y="24780"/>
                        <a:pt x="20595" y="24665"/>
                        <a:pt x="20624" y="24607"/>
                      </a:cubicBezTo>
                      <a:cubicBezTo>
                        <a:pt x="20682" y="24521"/>
                        <a:pt x="20682" y="24463"/>
                        <a:pt x="20711" y="24377"/>
                      </a:cubicBezTo>
                      <a:close/>
                      <a:moveTo>
                        <a:pt x="20365" y="25932"/>
                      </a:moveTo>
                      <a:lnTo>
                        <a:pt x="23706" y="26479"/>
                      </a:lnTo>
                      <a:cubicBezTo>
                        <a:pt x="23677" y="26623"/>
                        <a:pt x="23620" y="26767"/>
                        <a:pt x="23677" y="26940"/>
                      </a:cubicBezTo>
                      <a:lnTo>
                        <a:pt x="20279" y="27113"/>
                      </a:lnTo>
                      <a:cubicBezTo>
                        <a:pt x="20279" y="26710"/>
                        <a:pt x="20279" y="26335"/>
                        <a:pt x="20365" y="25932"/>
                      </a:cubicBezTo>
                      <a:close/>
                      <a:moveTo>
                        <a:pt x="27998" y="23196"/>
                      </a:moveTo>
                      <a:cubicBezTo>
                        <a:pt x="28142" y="23196"/>
                        <a:pt x="28286" y="23225"/>
                        <a:pt x="28373" y="23225"/>
                      </a:cubicBezTo>
                      <a:cubicBezTo>
                        <a:pt x="28488" y="23225"/>
                        <a:pt x="28632" y="23253"/>
                        <a:pt x="28747" y="23282"/>
                      </a:cubicBezTo>
                      <a:cubicBezTo>
                        <a:pt x="28891" y="23340"/>
                        <a:pt x="29006" y="23369"/>
                        <a:pt x="29150" y="23426"/>
                      </a:cubicBezTo>
                      <a:cubicBezTo>
                        <a:pt x="29237" y="23484"/>
                        <a:pt x="29352" y="23541"/>
                        <a:pt x="29467" y="23570"/>
                      </a:cubicBezTo>
                      <a:cubicBezTo>
                        <a:pt x="29582" y="23657"/>
                        <a:pt x="29726" y="23714"/>
                        <a:pt x="29813" y="23801"/>
                      </a:cubicBezTo>
                      <a:cubicBezTo>
                        <a:pt x="29928" y="23858"/>
                        <a:pt x="30043" y="23945"/>
                        <a:pt x="30101" y="24002"/>
                      </a:cubicBezTo>
                      <a:cubicBezTo>
                        <a:pt x="30216" y="24089"/>
                        <a:pt x="30331" y="24204"/>
                        <a:pt x="30389" y="24290"/>
                      </a:cubicBezTo>
                      <a:cubicBezTo>
                        <a:pt x="30475" y="24377"/>
                        <a:pt x="30590" y="24492"/>
                        <a:pt x="30648" y="24578"/>
                      </a:cubicBezTo>
                      <a:lnTo>
                        <a:pt x="29381" y="25500"/>
                      </a:lnTo>
                      <a:lnTo>
                        <a:pt x="29093" y="25673"/>
                      </a:lnTo>
                      <a:lnTo>
                        <a:pt x="29006" y="25759"/>
                      </a:lnTo>
                      <a:lnTo>
                        <a:pt x="28315" y="26220"/>
                      </a:lnTo>
                      <a:lnTo>
                        <a:pt x="28056" y="26393"/>
                      </a:lnTo>
                      <a:lnTo>
                        <a:pt x="27912" y="26479"/>
                      </a:lnTo>
                      <a:lnTo>
                        <a:pt x="27825" y="26508"/>
                      </a:lnTo>
                      <a:lnTo>
                        <a:pt x="27768" y="26537"/>
                      </a:lnTo>
                      <a:lnTo>
                        <a:pt x="27739" y="26566"/>
                      </a:lnTo>
                      <a:lnTo>
                        <a:pt x="27710" y="26595"/>
                      </a:lnTo>
                      <a:lnTo>
                        <a:pt x="27422" y="26595"/>
                      </a:lnTo>
                      <a:lnTo>
                        <a:pt x="27336" y="26652"/>
                      </a:lnTo>
                      <a:lnTo>
                        <a:pt x="27220" y="26681"/>
                      </a:lnTo>
                      <a:lnTo>
                        <a:pt x="27076" y="26710"/>
                      </a:lnTo>
                      <a:lnTo>
                        <a:pt x="26760" y="26796"/>
                      </a:lnTo>
                      <a:lnTo>
                        <a:pt x="25982" y="26998"/>
                      </a:lnTo>
                      <a:lnTo>
                        <a:pt x="25867" y="27027"/>
                      </a:lnTo>
                      <a:lnTo>
                        <a:pt x="25550" y="27113"/>
                      </a:lnTo>
                      <a:lnTo>
                        <a:pt x="24196" y="27459"/>
                      </a:lnTo>
                      <a:lnTo>
                        <a:pt x="24196" y="27401"/>
                      </a:lnTo>
                      <a:cubicBezTo>
                        <a:pt x="24196" y="27286"/>
                        <a:pt x="24167" y="27228"/>
                        <a:pt x="24167" y="27113"/>
                      </a:cubicBezTo>
                      <a:cubicBezTo>
                        <a:pt x="24167" y="26969"/>
                        <a:pt x="24138" y="26825"/>
                        <a:pt x="24138" y="26710"/>
                      </a:cubicBezTo>
                      <a:cubicBezTo>
                        <a:pt x="24138" y="26595"/>
                        <a:pt x="24138" y="26451"/>
                        <a:pt x="24167" y="26364"/>
                      </a:cubicBezTo>
                      <a:cubicBezTo>
                        <a:pt x="24167" y="26220"/>
                        <a:pt x="24196" y="26105"/>
                        <a:pt x="24254" y="25961"/>
                      </a:cubicBezTo>
                      <a:cubicBezTo>
                        <a:pt x="24282" y="25846"/>
                        <a:pt x="24311" y="25702"/>
                        <a:pt x="24340" y="25587"/>
                      </a:cubicBezTo>
                      <a:cubicBezTo>
                        <a:pt x="24398" y="25442"/>
                        <a:pt x="24426" y="25356"/>
                        <a:pt x="24484" y="25241"/>
                      </a:cubicBezTo>
                      <a:cubicBezTo>
                        <a:pt x="24542" y="25126"/>
                        <a:pt x="24599" y="25010"/>
                        <a:pt x="24686" y="24924"/>
                      </a:cubicBezTo>
                      <a:lnTo>
                        <a:pt x="24887" y="24578"/>
                      </a:lnTo>
                      <a:cubicBezTo>
                        <a:pt x="24974" y="24492"/>
                        <a:pt x="25031" y="24406"/>
                        <a:pt x="25146" y="24290"/>
                      </a:cubicBezTo>
                      <a:cubicBezTo>
                        <a:pt x="25204" y="24204"/>
                        <a:pt x="25319" y="24117"/>
                        <a:pt x="25435" y="24002"/>
                      </a:cubicBezTo>
                      <a:cubicBezTo>
                        <a:pt x="25550" y="23945"/>
                        <a:pt x="25607" y="23858"/>
                        <a:pt x="25723" y="23801"/>
                      </a:cubicBezTo>
                      <a:cubicBezTo>
                        <a:pt x="25838" y="23714"/>
                        <a:pt x="25924" y="23657"/>
                        <a:pt x="26068" y="23570"/>
                      </a:cubicBezTo>
                      <a:cubicBezTo>
                        <a:pt x="26126" y="23541"/>
                        <a:pt x="26183" y="23513"/>
                        <a:pt x="26270" y="23513"/>
                      </a:cubicBezTo>
                      <a:cubicBezTo>
                        <a:pt x="26327" y="23484"/>
                        <a:pt x="26356" y="23484"/>
                        <a:pt x="26443" y="23426"/>
                      </a:cubicBezTo>
                      <a:cubicBezTo>
                        <a:pt x="26558" y="23397"/>
                        <a:pt x="26702" y="23340"/>
                        <a:pt x="26846" y="23282"/>
                      </a:cubicBezTo>
                      <a:cubicBezTo>
                        <a:pt x="26932" y="23253"/>
                        <a:pt x="27076" y="23225"/>
                        <a:pt x="27192" y="23225"/>
                      </a:cubicBezTo>
                      <a:cubicBezTo>
                        <a:pt x="27336" y="23196"/>
                        <a:pt x="27451" y="23196"/>
                        <a:pt x="27595" y="23196"/>
                      </a:cubicBezTo>
                      <a:close/>
                      <a:moveTo>
                        <a:pt x="23706" y="27372"/>
                      </a:moveTo>
                      <a:cubicBezTo>
                        <a:pt x="23706" y="27488"/>
                        <a:pt x="23735" y="27574"/>
                        <a:pt x="23735" y="27689"/>
                      </a:cubicBezTo>
                      <a:cubicBezTo>
                        <a:pt x="23735" y="27718"/>
                        <a:pt x="23735" y="27776"/>
                        <a:pt x="23764" y="27804"/>
                      </a:cubicBezTo>
                      <a:lnTo>
                        <a:pt x="20451" y="28697"/>
                      </a:lnTo>
                      <a:lnTo>
                        <a:pt x="20451" y="28640"/>
                      </a:lnTo>
                      <a:cubicBezTo>
                        <a:pt x="20423" y="28409"/>
                        <a:pt x="20394" y="28236"/>
                        <a:pt x="20365" y="28006"/>
                      </a:cubicBezTo>
                      <a:cubicBezTo>
                        <a:pt x="20365" y="27948"/>
                        <a:pt x="20307" y="27833"/>
                        <a:pt x="20307" y="27776"/>
                      </a:cubicBezTo>
                      <a:lnTo>
                        <a:pt x="20307" y="27689"/>
                      </a:lnTo>
                      <a:lnTo>
                        <a:pt x="20307" y="27545"/>
                      </a:lnTo>
                      <a:lnTo>
                        <a:pt x="23706" y="27372"/>
                      </a:lnTo>
                      <a:close/>
                      <a:moveTo>
                        <a:pt x="2420" y="26364"/>
                      </a:moveTo>
                      <a:cubicBezTo>
                        <a:pt x="3025" y="26364"/>
                        <a:pt x="3745" y="26508"/>
                        <a:pt x="4609" y="26796"/>
                      </a:cubicBezTo>
                      <a:cubicBezTo>
                        <a:pt x="4609" y="27228"/>
                        <a:pt x="4609" y="27660"/>
                        <a:pt x="4667" y="28121"/>
                      </a:cubicBezTo>
                      <a:lnTo>
                        <a:pt x="4667" y="28150"/>
                      </a:lnTo>
                      <a:cubicBezTo>
                        <a:pt x="4667" y="28294"/>
                        <a:pt x="4667" y="28438"/>
                        <a:pt x="4696" y="28582"/>
                      </a:cubicBezTo>
                      <a:cubicBezTo>
                        <a:pt x="4552" y="28669"/>
                        <a:pt x="4379" y="28697"/>
                        <a:pt x="4177" y="28726"/>
                      </a:cubicBezTo>
                      <a:cubicBezTo>
                        <a:pt x="3535" y="28900"/>
                        <a:pt x="2968" y="28987"/>
                        <a:pt x="2472" y="28987"/>
                      </a:cubicBezTo>
                      <a:cubicBezTo>
                        <a:pt x="1900" y="28987"/>
                        <a:pt x="1423" y="28871"/>
                        <a:pt x="1037" y="28640"/>
                      </a:cubicBezTo>
                      <a:cubicBezTo>
                        <a:pt x="721" y="28409"/>
                        <a:pt x="519" y="28121"/>
                        <a:pt x="433" y="27804"/>
                      </a:cubicBezTo>
                      <a:cubicBezTo>
                        <a:pt x="404" y="27545"/>
                        <a:pt x="461" y="27257"/>
                        <a:pt x="663" y="27056"/>
                      </a:cubicBezTo>
                      <a:cubicBezTo>
                        <a:pt x="749" y="26911"/>
                        <a:pt x="893" y="26796"/>
                        <a:pt x="1095" y="26681"/>
                      </a:cubicBezTo>
                      <a:cubicBezTo>
                        <a:pt x="1441" y="26479"/>
                        <a:pt x="1873" y="26364"/>
                        <a:pt x="2420" y="26364"/>
                      </a:cubicBezTo>
                      <a:close/>
                      <a:moveTo>
                        <a:pt x="27739" y="15649"/>
                      </a:moveTo>
                      <a:cubicBezTo>
                        <a:pt x="28056" y="15649"/>
                        <a:pt x="28373" y="15649"/>
                        <a:pt x="28718" y="15707"/>
                      </a:cubicBezTo>
                      <a:cubicBezTo>
                        <a:pt x="28862" y="15707"/>
                        <a:pt x="28949" y="15735"/>
                        <a:pt x="29093" y="15735"/>
                      </a:cubicBezTo>
                      <a:cubicBezTo>
                        <a:pt x="29784" y="15793"/>
                        <a:pt x="30446" y="15937"/>
                        <a:pt x="31080" y="16168"/>
                      </a:cubicBezTo>
                      <a:cubicBezTo>
                        <a:pt x="31224" y="16196"/>
                        <a:pt x="31339" y="16225"/>
                        <a:pt x="31483" y="16312"/>
                      </a:cubicBezTo>
                      <a:cubicBezTo>
                        <a:pt x="32117" y="16513"/>
                        <a:pt x="32751" y="16801"/>
                        <a:pt x="33298" y="17176"/>
                      </a:cubicBezTo>
                      <a:cubicBezTo>
                        <a:pt x="33413" y="17233"/>
                        <a:pt x="33528" y="17320"/>
                        <a:pt x="33672" y="17377"/>
                      </a:cubicBezTo>
                      <a:cubicBezTo>
                        <a:pt x="34249" y="17752"/>
                        <a:pt x="34796" y="18155"/>
                        <a:pt x="35286" y="18616"/>
                      </a:cubicBezTo>
                      <a:cubicBezTo>
                        <a:pt x="35401" y="18674"/>
                        <a:pt x="35516" y="18789"/>
                        <a:pt x="35574" y="18904"/>
                      </a:cubicBezTo>
                      <a:cubicBezTo>
                        <a:pt x="36063" y="19365"/>
                        <a:pt x="36495" y="19883"/>
                        <a:pt x="36870" y="20459"/>
                      </a:cubicBezTo>
                      <a:lnTo>
                        <a:pt x="36495" y="20747"/>
                      </a:lnTo>
                      <a:lnTo>
                        <a:pt x="34623" y="21957"/>
                      </a:lnTo>
                      <a:lnTo>
                        <a:pt x="33989" y="22360"/>
                      </a:lnTo>
                      <a:cubicBezTo>
                        <a:pt x="33903" y="22216"/>
                        <a:pt x="33817" y="22101"/>
                        <a:pt x="33701" y="22015"/>
                      </a:cubicBezTo>
                      <a:cubicBezTo>
                        <a:pt x="33672" y="21928"/>
                        <a:pt x="33615" y="21871"/>
                        <a:pt x="33528" y="21813"/>
                      </a:cubicBezTo>
                      <a:lnTo>
                        <a:pt x="33500" y="21784"/>
                      </a:lnTo>
                      <a:cubicBezTo>
                        <a:pt x="33500" y="21756"/>
                        <a:pt x="33471" y="21756"/>
                        <a:pt x="33471" y="21727"/>
                      </a:cubicBezTo>
                      <a:lnTo>
                        <a:pt x="33240" y="21496"/>
                      </a:lnTo>
                      <a:lnTo>
                        <a:pt x="33183" y="21439"/>
                      </a:lnTo>
                      <a:lnTo>
                        <a:pt x="32895" y="21151"/>
                      </a:lnTo>
                      <a:cubicBezTo>
                        <a:pt x="32549" y="20863"/>
                        <a:pt x="32232" y="20603"/>
                        <a:pt x="31887" y="20344"/>
                      </a:cubicBezTo>
                      <a:cubicBezTo>
                        <a:pt x="31771" y="20287"/>
                        <a:pt x="31656" y="20200"/>
                        <a:pt x="31512" y="20143"/>
                      </a:cubicBezTo>
                      <a:cubicBezTo>
                        <a:pt x="31167" y="19912"/>
                        <a:pt x="30763" y="19739"/>
                        <a:pt x="30360" y="19595"/>
                      </a:cubicBezTo>
                      <a:cubicBezTo>
                        <a:pt x="30216" y="19566"/>
                        <a:pt x="30101" y="19509"/>
                        <a:pt x="29957" y="19451"/>
                      </a:cubicBezTo>
                      <a:cubicBezTo>
                        <a:pt x="29755" y="19365"/>
                        <a:pt x="29496" y="19307"/>
                        <a:pt x="29237" y="19278"/>
                      </a:cubicBezTo>
                      <a:lnTo>
                        <a:pt x="28718" y="19163"/>
                      </a:lnTo>
                      <a:cubicBezTo>
                        <a:pt x="28574" y="19134"/>
                        <a:pt x="28459" y="19134"/>
                        <a:pt x="28315" y="19134"/>
                      </a:cubicBezTo>
                      <a:lnTo>
                        <a:pt x="27336" y="19134"/>
                      </a:lnTo>
                      <a:cubicBezTo>
                        <a:pt x="27220" y="19134"/>
                        <a:pt x="27134" y="19134"/>
                        <a:pt x="27019" y="19163"/>
                      </a:cubicBezTo>
                      <a:lnTo>
                        <a:pt x="26846" y="19163"/>
                      </a:lnTo>
                      <a:cubicBezTo>
                        <a:pt x="26760" y="19163"/>
                        <a:pt x="26702" y="19163"/>
                        <a:pt x="26615" y="19192"/>
                      </a:cubicBezTo>
                      <a:cubicBezTo>
                        <a:pt x="26183" y="19278"/>
                        <a:pt x="25780" y="19336"/>
                        <a:pt x="25348" y="19480"/>
                      </a:cubicBezTo>
                      <a:cubicBezTo>
                        <a:pt x="25290" y="19480"/>
                        <a:pt x="25262" y="19509"/>
                        <a:pt x="25175" y="19509"/>
                      </a:cubicBezTo>
                      <a:cubicBezTo>
                        <a:pt x="25118" y="19566"/>
                        <a:pt x="25031" y="19566"/>
                        <a:pt x="24974" y="19595"/>
                      </a:cubicBezTo>
                      <a:cubicBezTo>
                        <a:pt x="24743" y="19653"/>
                        <a:pt x="24570" y="19739"/>
                        <a:pt x="24398" y="19854"/>
                      </a:cubicBezTo>
                      <a:cubicBezTo>
                        <a:pt x="24311" y="19883"/>
                        <a:pt x="24196" y="19912"/>
                        <a:pt x="24138" y="19999"/>
                      </a:cubicBezTo>
                      <a:cubicBezTo>
                        <a:pt x="24023" y="20027"/>
                        <a:pt x="23908" y="20085"/>
                        <a:pt x="23821" y="20171"/>
                      </a:cubicBezTo>
                      <a:lnTo>
                        <a:pt x="23764" y="20171"/>
                      </a:lnTo>
                      <a:cubicBezTo>
                        <a:pt x="23735" y="20200"/>
                        <a:pt x="23677" y="20229"/>
                        <a:pt x="23620" y="20287"/>
                      </a:cubicBezTo>
                      <a:cubicBezTo>
                        <a:pt x="23591" y="20287"/>
                        <a:pt x="23591" y="20315"/>
                        <a:pt x="23562" y="20315"/>
                      </a:cubicBezTo>
                      <a:cubicBezTo>
                        <a:pt x="23533" y="20315"/>
                        <a:pt x="23533" y="20344"/>
                        <a:pt x="23476" y="20344"/>
                      </a:cubicBezTo>
                      <a:cubicBezTo>
                        <a:pt x="23418" y="20373"/>
                        <a:pt x="23332" y="20431"/>
                        <a:pt x="23303" y="20459"/>
                      </a:cubicBezTo>
                      <a:cubicBezTo>
                        <a:pt x="23245" y="20517"/>
                        <a:pt x="23130" y="20575"/>
                        <a:pt x="23044" y="20632"/>
                      </a:cubicBezTo>
                      <a:cubicBezTo>
                        <a:pt x="22986" y="20719"/>
                        <a:pt x="22871" y="20776"/>
                        <a:pt x="22813" y="20805"/>
                      </a:cubicBezTo>
                      <a:cubicBezTo>
                        <a:pt x="22727" y="20891"/>
                        <a:pt x="22669" y="20949"/>
                        <a:pt x="22554" y="21035"/>
                      </a:cubicBezTo>
                      <a:cubicBezTo>
                        <a:pt x="22525" y="21064"/>
                        <a:pt x="22468" y="21064"/>
                        <a:pt x="22439" y="21093"/>
                      </a:cubicBezTo>
                      <a:cubicBezTo>
                        <a:pt x="22324" y="21179"/>
                        <a:pt x="22237" y="21295"/>
                        <a:pt x="22151" y="21381"/>
                      </a:cubicBezTo>
                      <a:cubicBezTo>
                        <a:pt x="21863" y="21669"/>
                        <a:pt x="21575" y="22044"/>
                        <a:pt x="21316" y="22360"/>
                      </a:cubicBezTo>
                      <a:lnTo>
                        <a:pt x="21114" y="22677"/>
                      </a:lnTo>
                      <a:cubicBezTo>
                        <a:pt x="20883" y="23052"/>
                        <a:pt x="20682" y="23455"/>
                        <a:pt x="20509" y="23829"/>
                      </a:cubicBezTo>
                      <a:cubicBezTo>
                        <a:pt x="20451" y="23945"/>
                        <a:pt x="20394" y="24089"/>
                        <a:pt x="20365" y="24204"/>
                      </a:cubicBezTo>
                      <a:cubicBezTo>
                        <a:pt x="20221" y="24578"/>
                        <a:pt x="20106" y="25039"/>
                        <a:pt x="20019" y="25414"/>
                      </a:cubicBezTo>
                      <a:cubicBezTo>
                        <a:pt x="19991" y="25558"/>
                        <a:pt x="19991" y="25673"/>
                        <a:pt x="19962" y="25817"/>
                      </a:cubicBezTo>
                      <a:cubicBezTo>
                        <a:pt x="19875" y="26249"/>
                        <a:pt x="19875" y="26681"/>
                        <a:pt x="19875" y="27113"/>
                      </a:cubicBezTo>
                      <a:cubicBezTo>
                        <a:pt x="19875" y="27257"/>
                        <a:pt x="19875" y="27372"/>
                        <a:pt x="19933" y="27516"/>
                      </a:cubicBezTo>
                      <a:cubicBezTo>
                        <a:pt x="19933" y="27574"/>
                        <a:pt x="19933" y="27689"/>
                        <a:pt x="19962" y="27747"/>
                      </a:cubicBezTo>
                      <a:lnTo>
                        <a:pt x="19962" y="27833"/>
                      </a:lnTo>
                      <a:cubicBezTo>
                        <a:pt x="19962" y="27891"/>
                        <a:pt x="19991" y="27977"/>
                        <a:pt x="19991" y="28092"/>
                      </a:cubicBezTo>
                      <a:cubicBezTo>
                        <a:pt x="20019" y="28294"/>
                        <a:pt x="20077" y="28553"/>
                        <a:pt x="20135" y="28755"/>
                      </a:cubicBezTo>
                      <a:lnTo>
                        <a:pt x="19414" y="28957"/>
                      </a:lnTo>
                      <a:lnTo>
                        <a:pt x="19386" y="28957"/>
                      </a:lnTo>
                      <a:lnTo>
                        <a:pt x="19126" y="29014"/>
                      </a:lnTo>
                      <a:lnTo>
                        <a:pt x="16851" y="29677"/>
                      </a:lnTo>
                      <a:cubicBezTo>
                        <a:pt x="16678" y="29014"/>
                        <a:pt x="16563" y="28323"/>
                        <a:pt x="16534" y="27689"/>
                      </a:cubicBezTo>
                      <a:cubicBezTo>
                        <a:pt x="16534" y="27545"/>
                        <a:pt x="16534" y="27430"/>
                        <a:pt x="16505" y="27286"/>
                      </a:cubicBezTo>
                      <a:cubicBezTo>
                        <a:pt x="16476" y="26595"/>
                        <a:pt x="16505" y="25932"/>
                        <a:pt x="16620" y="25270"/>
                      </a:cubicBezTo>
                      <a:cubicBezTo>
                        <a:pt x="16620" y="25126"/>
                        <a:pt x="16649" y="25010"/>
                        <a:pt x="16678" y="24866"/>
                      </a:cubicBezTo>
                      <a:cubicBezTo>
                        <a:pt x="16793" y="24204"/>
                        <a:pt x="16966" y="23541"/>
                        <a:pt x="17225" y="22937"/>
                      </a:cubicBezTo>
                      <a:cubicBezTo>
                        <a:pt x="17254" y="22793"/>
                        <a:pt x="17341" y="22677"/>
                        <a:pt x="17369" y="22562"/>
                      </a:cubicBezTo>
                      <a:cubicBezTo>
                        <a:pt x="17629" y="21957"/>
                        <a:pt x="17945" y="21352"/>
                        <a:pt x="18291" y="20776"/>
                      </a:cubicBezTo>
                      <a:lnTo>
                        <a:pt x="18522" y="20459"/>
                      </a:lnTo>
                      <a:cubicBezTo>
                        <a:pt x="18925" y="19912"/>
                        <a:pt x="19357" y="19394"/>
                        <a:pt x="19818" y="18904"/>
                      </a:cubicBezTo>
                      <a:lnTo>
                        <a:pt x="20106" y="18616"/>
                      </a:lnTo>
                      <a:cubicBezTo>
                        <a:pt x="20595" y="18155"/>
                        <a:pt x="21143" y="17752"/>
                        <a:pt x="21719" y="17377"/>
                      </a:cubicBezTo>
                      <a:cubicBezTo>
                        <a:pt x="21834" y="17320"/>
                        <a:pt x="21949" y="17233"/>
                        <a:pt x="22093" y="17176"/>
                      </a:cubicBezTo>
                      <a:cubicBezTo>
                        <a:pt x="22381" y="17003"/>
                        <a:pt x="22669" y="16859"/>
                        <a:pt x="22986" y="16715"/>
                      </a:cubicBezTo>
                      <a:cubicBezTo>
                        <a:pt x="23303" y="16571"/>
                        <a:pt x="23591" y="16456"/>
                        <a:pt x="23908" y="16312"/>
                      </a:cubicBezTo>
                      <a:cubicBezTo>
                        <a:pt x="24052" y="16283"/>
                        <a:pt x="24167" y="16225"/>
                        <a:pt x="24311" y="16168"/>
                      </a:cubicBezTo>
                      <a:cubicBezTo>
                        <a:pt x="24974" y="15937"/>
                        <a:pt x="25607" y="15793"/>
                        <a:pt x="26299" y="15735"/>
                      </a:cubicBezTo>
                      <a:cubicBezTo>
                        <a:pt x="26443" y="15735"/>
                        <a:pt x="26558" y="15707"/>
                        <a:pt x="26702" y="15707"/>
                      </a:cubicBezTo>
                      <a:cubicBezTo>
                        <a:pt x="27048" y="15649"/>
                        <a:pt x="27364" y="15649"/>
                        <a:pt x="27739" y="15649"/>
                      </a:cubicBezTo>
                      <a:close/>
                      <a:moveTo>
                        <a:pt x="29237" y="26047"/>
                      </a:moveTo>
                      <a:cubicBezTo>
                        <a:pt x="29669" y="26220"/>
                        <a:pt x="29899" y="26479"/>
                        <a:pt x="30072" y="26825"/>
                      </a:cubicBezTo>
                      <a:cubicBezTo>
                        <a:pt x="30590" y="27948"/>
                        <a:pt x="30101" y="29245"/>
                        <a:pt x="29006" y="29792"/>
                      </a:cubicBezTo>
                      <a:cubicBezTo>
                        <a:pt x="28712" y="29928"/>
                        <a:pt x="28401" y="29974"/>
                        <a:pt x="28099" y="29974"/>
                      </a:cubicBezTo>
                      <a:cubicBezTo>
                        <a:pt x="28017" y="29974"/>
                        <a:pt x="27935" y="29971"/>
                        <a:pt x="27854" y="29965"/>
                      </a:cubicBezTo>
                      <a:cubicBezTo>
                        <a:pt x="27048" y="29878"/>
                        <a:pt x="26356" y="29389"/>
                        <a:pt x="26039" y="28697"/>
                      </a:cubicBezTo>
                      <a:cubicBezTo>
                        <a:pt x="25895" y="28381"/>
                        <a:pt x="25838" y="28006"/>
                        <a:pt x="25838" y="27632"/>
                      </a:cubicBezTo>
                      <a:lnTo>
                        <a:pt x="26731" y="27372"/>
                      </a:lnTo>
                      <a:lnTo>
                        <a:pt x="27652" y="27113"/>
                      </a:lnTo>
                      <a:lnTo>
                        <a:pt x="29237" y="26047"/>
                      </a:lnTo>
                      <a:close/>
                      <a:moveTo>
                        <a:pt x="27652" y="11933"/>
                      </a:moveTo>
                      <a:cubicBezTo>
                        <a:pt x="28142" y="11933"/>
                        <a:pt x="28603" y="11962"/>
                        <a:pt x="29064" y="11991"/>
                      </a:cubicBezTo>
                      <a:cubicBezTo>
                        <a:pt x="29208" y="11991"/>
                        <a:pt x="29323" y="12020"/>
                        <a:pt x="29467" y="12020"/>
                      </a:cubicBezTo>
                      <a:cubicBezTo>
                        <a:pt x="30389" y="12135"/>
                        <a:pt x="31339" y="12365"/>
                        <a:pt x="32232" y="12625"/>
                      </a:cubicBezTo>
                      <a:cubicBezTo>
                        <a:pt x="32376" y="12682"/>
                        <a:pt x="32492" y="12711"/>
                        <a:pt x="32636" y="12797"/>
                      </a:cubicBezTo>
                      <a:cubicBezTo>
                        <a:pt x="33528" y="13114"/>
                        <a:pt x="34364" y="13518"/>
                        <a:pt x="35199" y="13978"/>
                      </a:cubicBezTo>
                      <a:cubicBezTo>
                        <a:pt x="35286" y="14036"/>
                        <a:pt x="35401" y="14122"/>
                        <a:pt x="35545" y="14180"/>
                      </a:cubicBezTo>
                      <a:cubicBezTo>
                        <a:pt x="35689" y="14295"/>
                        <a:pt x="35862" y="14411"/>
                        <a:pt x="36006" y="14526"/>
                      </a:cubicBezTo>
                      <a:cubicBezTo>
                        <a:pt x="36668" y="14958"/>
                        <a:pt x="37244" y="15419"/>
                        <a:pt x="37791" y="15908"/>
                      </a:cubicBezTo>
                      <a:cubicBezTo>
                        <a:pt x="37878" y="15995"/>
                        <a:pt x="37993" y="16110"/>
                        <a:pt x="38080" y="16196"/>
                      </a:cubicBezTo>
                      <a:cubicBezTo>
                        <a:pt x="38742" y="16859"/>
                        <a:pt x="39376" y="17579"/>
                        <a:pt x="39894" y="18357"/>
                      </a:cubicBezTo>
                      <a:lnTo>
                        <a:pt x="37100" y="20287"/>
                      </a:lnTo>
                      <a:cubicBezTo>
                        <a:pt x="36697" y="19710"/>
                        <a:pt x="36236" y="19163"/>
                        <a:pt x="35718" y="18645"/>
                      </a:cubicBezTo>
                      <a:lnTo>
                        <a:pt x="35430" y="18357"/>
                      </a:lnTo>
                      <a:cubicBezTo>
                        <a:pt x="34940" y="17896"/>
                        <a:pt x="34364" y="17464"/>
                        <a:pt x="33788" y="17060"/>
                      </a:cubicBezTo>
                      <a:cubicBezTo>
                        <a:pt x="33672" y="17003"/>
                        <a:pt x="33557" y="16916"/>
                        <a:pt x="33413" y="16859"/>
                      </a:cubicBezTo>
                      <a:cubicBezTo>
                        <a:pt x="32808" y="16484"/>
                        <a:pt x="32175" y="16196"/>
                        <a:pt x="31512" y="15966"/>
                      </a:cubicBezTo>
                      <a:cubicBezTo>
                        <a:pt x="31368" y="15908"/>
                        <a:pt x="31253" y="15880"/>
                        <a:pt x="31109" y="15822"/>
                      </a:cubicBezTo>
                      <a:cubicBezTo>
                        <a:pt x="30446" y="15591"/>
                        <a:pt x="29755" y="15447"/>
                        <a:pt x="29064" y="15332"/>
                      </a:cubicBezTo>
                      <a:cubicBezTo>
                        <a:pt x="28920" y="15332"/>
                        <a:pt x="28805" y="15303"/>
                        <a:pt x="28661" y="15303"/>
                      </a:cubicBezTo>
                      <a:cubicBezTo>
                        <a:pt x="28329" y="15275"/>
                        <a:pt x="27984" y="15260"/>
                        <a:pt x="27631" y="15260"/>
                      </a:cubicBezTo>
                      <a:cubicBezTo>
                        <a:pt x="27278" y="15260"/>
                        <a:pt x="26918" y="15275"/>
                        <a:pt x="26558" y="15303"/>
                      </a:cubicBezTo>
                      <a:cubicBezTo>
                        <a:pt x="26414" y="15303"/>
                        <a:pt x="26299" y="15332"/>
                        <a:pt x="26155" y="15332"/>
                      </a:cubicBezTo>
                      <a:cubicBezTo>
                        <a:pt x="25463" y="15419"/>
                        <a:pt x="24772" y="15591"/>
                        <a:pt x="24110" y="15822"/>
                      </a:cubicBezTo>
                      <a:cubicBezTo>
                        <a:pt x="23966" y="15851"/>
                        <a:pt x="23850" y="15880"/>
                        <a:pt x="23706" y="15966"/>
                      </a:cubicBezTo>
                      <a:cubicBezTo>
                        <a:pt x="23389" y="16052"/>
                        <a:pt x="23044" y="16196"/>
                        <a:pt x="22727" y="16340"/>
                      </a:cubicBezTo>
                      <a:cubicBezTo>
                        <a:pt x="22410" y="16484"/>
                        <a:pt x="22093" y="16686"/>
                        <a:pt x="21805" y="16830"/>
                      </a:cubicBezTo>
                      <a:cubicBezTo>
                        <a:pt x="21690" y="16888"/>
                        <a:pt x="21546" y="16974"/>
                        <a:pt x="21431" y="17032"/>
                      </a:cubicBezTo>
                      <a:cubicBezTo>
                        <a:pt x="20826" y="17406"/>
                        <a:pt x="20279" y="17838"/>
                        <a:pt x="19731" y="18299"/>
                      </a:cubicBezTo>
                      <a:cubicBezTo>
                        <a:pt x="19645" y="18414"/>
                        <a:pt x="19530" y="18472"/>
                        <a:pt x="19443" y="18587"/>
                      </a:cubicBezTo>
                      <a:cubicBezTo>
                        <a:pt x="18954" y="19077"/>
                        <a:pt x="18493" y="19624"/>
                        <a:pt x="18089" y="20200"/>
                      </a:cubicBezTo>
                      <a:lnTo>
                        <a:pt x="17859" y="20517"/>
                      </a:lnTo>
                      <a:cubicBezTo>
                        <a:pt x="17485" y="21093"/>
                        <a:pt x="17139" y="21756"/>
                        <a:pt x="16851" y="22389"/>
                      </a:cubicBezTo>
                      <a:cubicBezTo>
                        <a:pt x="16822" y="22504"/>
                        <a:pt x="16764" y="22648"/>
                        <a:pt x="16707" y="22764"/>
                      </a:cubicBezTo>
                      <a:cubicBezTo>
                        <a:pt x="16476" y="23397"/>
                        <a:pt x="16275" y="24089"/>
                        <a:pt x="16131" y="24809"/>
                      </a:cubicBezTo>
                      <a:cubicBezTo>
                        <a:pt x="16102" y="24953"/>
                        <a:pt x="16102" y="25068"/>
                        <a:pt x="16073" y="25212"/>
                      </a:cubicBezTo>
                      <a:cubicBezTo>
                        <a:pt x="16073" y="25932"/>
                        <a:pt x="16044" y="26623"/>
                        <a:pt x="16044" y="27344"/>
                      </a:cubicBezTo>
                      <a:cubicBezTo>
                        <a:pt x="16044" y="27488"/>
                        <a:pt x="16044" y="27574"/>
                        <a:pt x="16073" y="27718"/>
                      </a:cubicBezTo>
                      <a:cubicBezTo>
                        <a:pt x="16102" y="28409"/>
                        <a:pt x="16246" y="29101"/>
                        <a:pt x="16419" y="29821"/>
                      </a:cubicBezTo>
                      <a:lnTo>
                        <a:pt x="13164" y="30714"/>
                      </a:lnTo>
                      <a:cubicBezTo>
                        <a:pt x="12905" y="29792"/>
                        <a:pt x="12761" y="28841"/>
                        <a:pt x="12674" y="27920"/>
                      </a:cubicBezTo>
                      <a:cubicBezTo>
                        <a:pt x="12674" y="27776"/>
                        <a:pt x="12674" y="27632"/>
                        <a:pt x="12646" y="27516"/>
                      </a:cubicBezTo>
                      <a:cubicBezTo>
                        <a:pt x="12617" y="26537"/>
                        <a:pt x="12646" y="25615"/>
                        <a:pt x="12790" y="24665"/>
                      </a:cubicBezTo>
                      <a:cubicBezTo>
                        <a:pt x="12790" y="24521"/>
                        <a:pt x="12818" y="24406"/>
                        <a:pt x="12876" y="24262"/>
                      </a:cubicBezTo>
                      <a:cubicBezTo>
                        <a:pt x="13049" y="23340"/>
                        <a:pt x="13308" y="22389"/>
                        <a:pt x="13625" y="21525"/>
                      </a:cubicBezTo>
                      <a:cubicBezTo>
                        <a:pt x="13654" y="21381"/>
                        <a:pt x="13740" y="21295"/>
                        <a:pt x="13769" y="21179"/>
                      </a:cubicBezTo>
                      <a:cubicBezTo>
                        <a:pt x="14115" y="20315"/>
                        <a:pt x="14547" y="19451"/>
                        <a:pt x="15094" y="18645"/>
                      </a:cubicBezTo>
                      <a:lnTo>
                        <a:pt x="15324" y="18328"/>
                      </a:lnTo>
                      <a:cubicBezTo>
                        <a:pt x="15843" y="17579"/>
                        <a:pt x="16476" y="16830"/>
                        <a:pt x="17139" y="16168"/>
                      </a:cubicBezTo>
                      <a:cubicBezTo>
                        <a:pt x="17254" y="16052"/>
                        <a:pt x="17369" y="15995"/>
                        <a:pt x="17427" y="15880"/>
                      </a:cubicBezTo>
                      <a:cubicBezTo>
                        <a:pt x="18118" y="15217"/>
                        <a:pt x="18867" y="14699"/>
                        <a:pt x="19703" y="14180"/>
                      </a:cubicBezTo>
                      <a:cubicBezTo>
                        <a:pt x="19818" y="14122"/>
                        <a:pt x="19962" y="14036"/>
                        <a:pt x="20077" y="13978"/>
                      </a:cubicBezTo>
                      <a:cubicBezTo>
                        <a:pt x="20451" y="13719"/>
                        <a:pt x="20883" y="13518"/>
                        <a:pt x="21316" y="13316"/>
                      </a:cubicBezTo>
                      <a:cubicBezTo>
                        <a:pt x="21748" y="13114"/>
                        <a:pt x="22180" y="12941"/>
                        <a:pt x="22669" y="12797"/>
                      </a:cubicBezTo>
                      <a:cubicBezTo>
                        <a:pt x="22813" y="12740"/>
                        <a:pt x="22900" y="12711"/>
                        <a:pt x="23044" y="12625"/>
                      </a:cubicBezTo>
                      <a:cubicBezTo>
                        <a:pt x="23966" y="12337"/>
                        <a:pt x="24887" y="12135"/>
                        <a:pt x="25838" y="12020"/>
                      </a:cubicBezTo>
                      <a:cubicBezTo>
                        <a:pt x="25982" y="12020"/>
                        <a:pt x="26068" y="11991"/>
                        <a:pt x="26212" y="11991"/>
                      </a:cubicBezTo>
                      <a:cubicBezTo>
                        <a:pt x="26702" y="11962"/>
                        <a:pt x="27192" y="11933"/>
                        <a:pt x="27652" y="11933"/>
                      </a:cubicBezTo>
                      <a:close/>
                      <a:moveTo>
                        <a:pt x="27681" y="8102"/>
                      </a:moveTo>
                      <a:cubicBezTo>
                        <a:pt x="28315" y="8102"/>
                        <a:pt x="28920" y="8131"/>
                        <a:pt x="29525" y="8218"/>
                      </a:cubicBezTo>
                      <a:cubicBezTo>
                        <a:pt x="29669" y="8218"/>
                        <a:pt x="29784" y="8246"/>
                        <a:pt x="29928" y="8246"/>
                      </a:cubicBezTo>
                      <a:cubicBezTo>
                        <a:pt x="31138" y="8390"/>
                        <a:pt x="32347" y="8650"/>
                        <a:pt x="33500" y="9053"/>
                      </a:cubicBezTo>
                      <a:cubicBezTo>
                        <a:pt x="33644" y="9082"/>
                        <a:pt x="33730" y="9111"/>
                        <a:pt x="33874" y="9197"/>
                      </a:cubicBezTo>
                      <a:cubicBezTo>
                        <a:pt x="35026" y="9571"/>
                        <a:pt x="36150" y="10090"/>
                        <a:pt x="37187" y="10724"/>
                      </a:cubicBezTo>
                      <a:cubicBezTo>
                        <a:pt x="37302" y="10810"/>
                        <a:pt x="37417" y="10868"/>
                        <a:pt x="37561" y="10954"/>
                      </a:cubicBezTo>
                      <a:cubicBezTo>
                        <a:pt x="37849" y="11127"/>
                        <a:pt x="38137" y="11300"/>
                        <a:pt x="38425" y="11530"/>
                      </a:cubicBezTo>
                      <a:cubicBezTo>
                        <a:pt x="39145" y="12020"/>
                        <a:pt x="39837" y="12567"/>
                        <a:pt x="40470" y="13172"/>
                      </a:cubicBezTo>
                      <a:cubicBezTo>
                        <a:pt x="40585" y="13287"/>
                        <a:pt x="40701" y="13374"/>
                        <a:pt x="40758" y="13460"/>
                      </a:cubicBezTo>
                      <a:cubicBezTo>
                        <a:pt x="41622" y="14295"/>
                        <a:pt x="42429" y="15246"/>
                        <a:pt x="43149" y="16254"/>
                      </a:cubicBezTo>
                      <a:lnTo>
                        <a:pt x="43034" y="16312"/>
                      </a:lnTo>
                      <a:lnTo>
                        <a:pt x="40297" y="18069"/>
                      </a:lnTo>
                      <a:cubicBezTo>
                        <a:pt x="39750" y="17291"/>
                        <a:pt x="39116" y="16542"/>
                        <a:pt x="38425" y="15851"/>
                      </a:cubicBezTo>
                      <a:cubicBezTo>
                        <a:pt x="38310" y="15735"/>
                        <a:pt x="38224" y="15678"/>
                        <a:pt x="38137" y="15563"/>
                      </a:cubicBezTo>
                      <a:cubicBezTo>
                        <a:pt x="37561" y="15015"/>
                        <a:pt x="36956" y="14555"/>
                        <a:pt x="36294" y="14122"/>
                      </a:cubicBezTo>
                      <a:cubicBezTo>
                        <a:pt x="36121" y="14007"/>
                        <a:pt x="35977" y="13892"/>
                        <a:pt x="35804" y="13806"/>
                      </a:cubicBezTo>
                      <a:cubicBezTo>
                        <a:pt x="35689" y="13719"/>
                        <a:pt x="35574" y="13662"/>
                        <a:pt x="35430" y="13575"/>
                      </a:cubicBezTo>
                      <a:cubicBezTo>
                        <a:pt x="34565" y="13086"/>
                        <a:pt x="33701" y="12682"/>
                        <a:pt x="32780" y="12365"/>
                      </a:cubicBezTo>
                      <a:cubicBezTo>
                        <a:pt x="32636" y="12308"/>
                        <a:pt x="32520" y="12250"/>
                        <a:pt x="32376" y="12221"/>
                      </a:cubicBezTo>
                      <a:cubicBezTo>
                        <a:pt x="31455" y="11876"/>
                        <a:pt x="30504" y="11703"/>
                        <a:pt x="29525" y="11559"/>
                      </a:cubicBezTo>
                      <a:cubicBezTo>
                        <a:pt x="29381" y="11530"/>
                        <a:pt x="29265" y="11530"/>
                        <a:pt x="29150" y="11530"/>
                      </a:cubicBezTo>
                      <a:cubicBezTo>
                        <a:pt x="28661" y="11472"/>
                        <a:pt x="28171" y="11444"/>
                        <a:pt x="27681" y="11444"/>
                      </a:cubicBezTo>
                      <a:cubicBezTo>
                        <a:pt x="27192" y="11444"/>
                        <a:pt x="26702" y="11472"/>
                        <a:pt x="26212" y="11530"/>
                      </a:cubicBezTo>
                      <a:cubicBezTo>
                        <a:pt x="26068" y="11530"/>
                        <a:pt x="25982" y="11559"/>
                        <a:pt x="25838" y="11559"/>
                      </a:cubicBezTo>
                      <a:cubicBezTo>
                        <a:pt x="24858" y="11674"/>
                        <a:pt x="23908" y="11876"/>
                        <a:pt x="22986" y="12221"/>
                      </a:cubicBezTo>
                      <a:cubicBezTo>
                        <a:pt x="22842" y="12250"/>
                        <a:pt x="22727" y="12279"/>
                        <a:pt x="22583" y="12365"/>
                      </a:cubicBezTo>
                      <a:cubicBezTo>
                        <a:pt x="22122" y="12509"/>
                        <a:pt x="21690" y="12711"/>
                        <a:pt x="21229" y="12884"/>
                      </a:cubicBezTo>
                      <a:cubicBezTo>
                        <a:pt x="20797" y="13114"/>
                        <a:pt x="20365" y="13316"/>
                        <a:pt x="19933" y="13575"/>
                      </a:cubicBezTo>
                      <a:cubicBezTo>
                        <a:pt x="19818" y="13662"/>
                        <a:pt x="19674" y="13719"/>
                        <a:pt x="19558" y="13806"/>
                      </a:cubicBezTo>
                      <a:cubicBezTo>
                        <a:pt x="18723" y="14295"/>
                        <a:pt x="17945" y="14900"/>
                        <a:pt x="17225" y="15563"/>
                      </a:cubicBezTo>
                      <a:cubicBezTo>
                        <a:pt x="17110" y="15620"/>
                        <a:pt x="16995" y="15735"/>
                        <a:pt x="16937" y="15851"/>
                      </a:cubicBezTo>
                      <a:cubicBezTo>
                        <a:pt x="16217" y="16542"/>
                        <a:pt x="15612" y="17291"/>
                        <a:pt x="15036" y="18069"/>
                      </a:cubicBezTo>
                      <a:lnTo>
                        <a:pt x="14806" y="18414"/>
                      </a:lnTo>
                      <a:cubicBezTo>
                        <a:pt x="14259" y="19221"/>
                        <a:pt x="13798" y="20085"/>
                        <a:pt x="13452" y="21007"/>
                      </a:cubicBezTo>
                      <a:cubicBezTo>
                        <a:pt x="13394" y="21093"/>
                        <a:pt x="13337" y="21237"/>
                        <a:pt x="13308" y="21381"/>
                      </a:cubicBezTo>
                      <a:cubicBezTo>
                        <a:pt x="12934" y="22303"/>
                        <a:pt x="12674" y="23253"/>
                        <a:pt x="12501" y="24204"/>
                      </a:cubicBezTo>
                      <a:cubicBezTo>
                        <a:pt x="12473" y="24348"/>
                        <a:pt x="12473" y="24463"/>
                        <a:pt x="12444" y="24607"/>
                      </a:cubicBezTo>
                      <a:cubicBezTo>
                        <a:pt x="12300" y="25558"/>
                        <a:pt x="12242" y="26537"/>
                        <a:pt x="12300" y="27516"/>
                      </a:cubicBezTo>
                      <a:cubicBezTo>
                        <a:pt x="12300" y="27660"/>
                        <a:pt x="12300" y="27776"/>
                        <a:pt x="12329" y="27920"/>
                      </a:cubicBezTo>
                      <a:cubicBezTo>
                        <a:pt x="12386" y="28870"/>
                        <a:pt x="12530" y="29821"/>
                        <a:pt x="12790" y="30800"/>
                      </a:cubicBezTo>
                      <a:lnTo>
                        <a:pt x="9506" y="31693"/>
                      </a:lnTo>
                      <a:cubicBezTo>
                        <a:pt x="9189" y="30512"/>
                        <a:pt x="9016" y="29273"/>
                        <a:pt x="8901" y="28092"/>
                      </a:cubicBezTo>
                      <a:lnTo>
                        <a:pt x="8901" y="27689"/>
                      </a:lnTo>
                      <a:cubicBezTo>
                        <a:pt x="8843" y="26479"/>
                        <a:pt x="8901" y="25241"/>
                        <a:pt x="9131" y="24031"/>
                      </a:cubicBezTo>
                      <a:cubicBezTo>
                        <a:pt x="9131" y="23887"/>
                        <a:pt x="9160" y="23772"/>
                        <a:pt x="9189" y="23628"/>
                      </a:cubicBezTo>
                      <a:cubicBezTo>
                        <a:pt x="9419" y="22447"/>
                        <a:pt x="9736" y="21237"/>
                        <a:pt x="10168" y="20085"/>
                      </a:cubicBezTo>
                      <a:cubicBezTo>
                        <a:pt x="10197" y="19941"/>
                        <a:pt x="10284" y="19854"/>
                        <a:pt x="10312" y="19739"/>
                      </a:cubicBezTo>
                      <a:cubicBezTo>
                        <a:pt x="10370" y="19509"/>
                        <a:pt x="10485" y="19307"/>
                        <a:pt x="10600" y="19048"/>
                      </a:cubicBezTo>
                      <a:cubicBezTo>
                        <a:pt x="11004" y="18155"/>
                        <a:pt x="11493" y="17291"/>
                        <a:pt x="12041" y="16484"/>
                      </a:cubicBezTo>
                      <a:lnTo>
                        <a:pt x="12242" y="16168"/>
                      </a:lnTo>
                      <a:cubicBezTo>
                        <a:pt x="12934" y="15159"/>
                        <a:pt x="13711" y="14238"/>
                        <a:pt x="14633" y="13402"/>
                      </a:cubicBezTo>
                      <a:cubicBezTo>
                        <a:pt x="14719" y="13287"/>
                        <a:pt x="14835" y="13230"/>
                        <a:pt x="14921" y="13114"/>
                      </a:cubicBezTo>
                      <a:cubicBezTo>
                        <a:pt x="15814" y="12279"/>
                        <a:pt x="16793" y="11530"/>
                        <a:pt x="17830" y="10925"/>
                      </a:cubicBezTo>
                      <a:cubicBezTo>
                        <a:pt x="17945" y="10839"/>
                        <a:pt x="18032" y="10781"/>
                        <a:pt x="18176" y="10695"/>
                      </a:cubicBezTo>
                      <a:cubicBezTo>
                        <a:pt x="18723" y="10378"/>
                        <a:pt x="19270" y="10090"/>
                        <a:pt x="19818" y="9831"/>
                      </a:cubicBezTo>
                      <a:cubicBezTo>
                        <a:pt x="20336" y="9571"/>
                        <a:pt x="20912" y="9370"/>
                        <a:pt x="21488" y="9139"/>
                      </a:cubicBezTo>
                      <a:cubicBezTo>
                        <a:pt x="21632" y="9111"/>
                        <a:pt x="21748" y="9082"/>
                        <a:pt x="21892" y="8995"/>
                      </a:cubicBezTo>
                      <a:cubicBezTo>
                        <a:pt x="23044" y="8621"/>
                        <a:pt x="24282" y="8362"/>
                        <a:pt x="25463" y="8218"/>
                      </a:cubicBezTo>
                      <a:cubicBezTo>
                        <a:pt x="25607" y="8218"/>
                        <a:pt x="25723" y="8189"/>
                        <a:pt x="25867" y="8189"/>
                      </a:cubicBezTo>
                      <a:cubicBezTo>
                        <a:pt x="26471" y="8102"/>
                        <a:pt x="27076" y="8102"/>
                        <a:pt x="27681" y="8102"/>
                      </a:cubicBezTo>
                      <a:close/>
                      <a:moveTo>
                        <a:pt x="27595" y="4214"/>
                      </a:moveTo>
                      <a:cubicBezTo>
                        <a:pt x="28056" y="4214"/>
                        <a:pt x="28545" y="4214"/>
                        <a:pt x="29035" y="4243"/>
                      </a:cubicBezTo>
                      <a:cubicBezTo>
                        <a:pt x="29179" y="4243"/>
                        <a:pt x="29323" y="4243"/>
                        <a:pt x="29467" y="4300"/>
                      </a:cubicBezTo>
                      <a:cubicBezTo>
                        <a:pt x="29553" y="4300"/>
                        <a:pt x="29698" y="4329"/>
                        <a:pt x="29813" y="4329"/>
                      </a:cubicBezTo>
                      <a:cubicBezTo>
                        <a:pt x="29957" y="4329"/>
                        <a:pt x="30072" y="4358"/>
                        <a:pt x="30216" y="4358"/>
                      </a:cubicBezTo>
                      <a:cubicBezTo>
                        <a:pt x="30389" y="4358"/>
                        <a:pt x="30562" y="4387"/>
                        <a:pt x="30763" y="4444"/>
                      </a:cubicBezTo>
                      <a:cubicBezTo>
                        <a:pt x="30907" y="4444"/>
                        <a:pt x="31051" y="4473"/>
                        <a:pt x="31195" y="4502"/>
                      </a:cubicBezTo>
                      <a:cubicBezTo>
                        <a:pt x="31800" y="4617"/>
                        <a:pt x="32434" y="4732"/>
                        <a:pt x="33068" y="4905"/>
                      </a:cubicBezTo>
                      <a:cubicBezTo>
                        <a:pt x="33212" y="4934"/>
                        <a:pt x="33298" y="4963"/>
                        <a:pt x="33442" y="5020"/>
                      </a:cubicBezTo>
                      <a:cubicBezTo>
                        <a:pt x="33845" y="5107"/>
                        <a:pt x="34249" y="5222"/>
                        <a:pt x="34594" y="5366"/>
                      </a:cubicBezTo>
                      <a:cubicBezTo>
                        <a:pt x="34652" y="5366"/>
                        <a:pt x="34709" y="5395"/>
                        <a:pt x="34738" y="5395"/>
                      </a:cubicBezTo>
                      <a:cubicBezTo>
                        <a:pt x="34825" y="5452"/>
                        <a:pt x="34882" y="5452"/>
                        <a:pt x="34969" y="5481"/>
                      </a:cubicBezTo>
                      <a:cubicBezTo>
                        <a:pt x="35026" y="5510"/>
                        <a:pt x="35084" y="5510"/>
                        <a:pt x="35141" y="5539"/>
                      </a:cubicBezTo>
                      <a:cubicBezTo>
                        <a:pt x="35718" y="5769"/>
                        <a:pt x="36265" y="5971"/>
                        <a:pt x="36841" y="6230"/>
                      </a:cubicBezTo>
                      <a:cubicBezTo>
                        <a:pt x="36985" y="6317"/>
                        <a:pt x="37100" y="6345"/>
                        <a:pt x="37244" y="6403"/>
                      </a:cubicBezTo>
                      <a:cubicBezTo>
                        <a:pt x="37273" y="6403"/>
                        <a:pt x="37273" y="6403"/>
                        <a:pt x="37302" y="6461"/>
                      </a:cubicBezTo>
                      <a:cubicBezTo>
                        <a:pt x="37705" y="6633"/>
                        <a:pt x="38108" y="6835"/>
                        <a:pt x="38483" y="7065"/>
                      </a:cubicBezTo>
                      <a:lnTo>
                        <a:pt x="38540" y="7065"/>
                      </a:lnTo>
                      <a:cubicBezTo>
                        <a:pt x="38627" y="7123"/>
                        <a:pt x="38771" y="7209"/>
                        <a:pt x="38886" y="7267"/>
                      </a:cubicBezTo>
                      <a:cubicBezTo>
                        <a:pt x="38972" y="7325"/>
                        <a:pt x="39001" y="7353"/>
                        <a:pt x="39059" y="7382"/>
                      </a:cubicBezTo>
                      <a:lnTo>
                        <a:pt x="39404" y="7613"/>
                      </a:lnTo>
                      <a:cubicBezTo>
                        <a:pt x="39635" y="7757"/>
                        <a:pt x="39894" y="7930"/>
                        <a:pt x="40153" y="8102"/>
                      </a:cubicBezTo>
                      <a:cubicBezTo>
                        <a:pt x="40182" y="8131"/>
                        <a:pt x="40211" y="8131"/>
                        <a:pt x="40269" y="8189"/>
                      </a:cubicBezTo>
                      <a:lnTo>
                        <a:pt x="40297" y="8189"/>
                      </a:lnTo>
                      <a:cubicBezTo>
                        <a:pt x="40413" y="8246"/>
                        <a:pt x="40499" y="8333"/>
                        <a:pt x="40643" y="8419"/>
                      </a:cubicBezTo>
                      <a:lnTo>
                        <a:pt x="40729" y="8477"/>
                      </a:lnTo>
                      <a:cubicBezTo>
                        <a:pt x="40758" y="8506"/>
                        <a:pt x="40787" y="8506"/>
                        <a:pt x="40845" y="8534"/>
                      </a:cubicBezTo>
                      <a:lnTo>
                        <a:pt x="41277" y="8851"/>
                      </a:lnTo>
                      <a:cubicBezTo>
                        <a:pt x="41306" y="8909"/>
                        <a:pt x="41334" y="8938"/>
                        <a:pt x="41421" y="8967"/>
                      </a:cubicBezTo>
                      <a:cubicBezTo>
                        <a:pt x="41565" y="9082"/>
                        <a:pt x="41651" y="9197"/>
                        <a:pt x="41795" y="9283"/>
                      </a:cubicBezTo>
                      <a:cubicBezTo>
                        <a:pt x="41853" y="9341"/>
                        <a:pt x="41882" y="9370"/>
                        <a:pt x="41910" y="9370"/>
                      </a:cubicBezTo>
                      <a:cubicBezTo>
                        <a:pt x="42026" y="9427"/>
                        <a:pt x="42141" y="9543"/>
                        <a:pt x="42227" y="9658"/>
                      </a:cubicBezTo>
                      <a:cubicBezTo>
                        <a:pt x="42314" y="9715"/>
                        <a:pt x="42371" y="9802"/>
                        <a:pt x="42487" y="9859"/>
                      </a:cubicBezTo>
                      <a:cubicBezTo>
                        <a:pt x="42602" y="9975"/>
                        <a:pt x="42717" y="10061"/>
                        <a:pt x="42803" y="10147"/>
                      </a:cubicBezTo>
                      <a:lnTo>
                        <a:pt x="42861" y="10205"/>
                      </a:lnTo>
                      <a:lnTo>
                        <a:pt x="43005" y="10349"/>
                      </a:lnTo>
                      <a:lnTo>
                        <a:pt x="43034" y="10378"/>
                      </a:lnTo>
                      <a:lnTo>
                        <a:pt x="43293" y="10637"/>
                      </a:lnTo>
                      <a:cubicBezTo>
                        <a:pt x="43322" y="10666"/>
                        <a:pt x="43351" y="10666"/>
                        <a:pt x="43351" y="10695"/>
                      </a:cubicBezTo>
                      <a:cubicBezTo>
                        <a:pt x="43379" y="10724"/>
                        <a:pt x="43437" y="10781"/>
                        <a:pt x="43495" y="10810"/>
                      </a:cubicBezTo>
                      <a:lnTo>
                        <a:pt x="43667" y="10983"/>
                      </a:lnTo>
                      <a:lnTo>
                        <a:pt x="43783" y="11098"/>
                      </a:lnTo>
                      <a:cubicBezTo>
                        <a:pt x="43812" y="11127"/>
                        <a:pt x="43869" y="11156"/>
                        <a:pt x="43898" y="11242"/>
                      </a:cubicBezTo>
                      <a:cubicBezTo>
                        <a:pt x="43927" y="11271"/>
                        <a:pt x="43927" y="11300"/>
                        <a:pt x="43956" y="11300"/>
                      </a:cubicBezTo>
                      <a:cubicBezTo>
                        <a:pt x="44071" y="11415"/>
                        <a:pt x="44157" y="11501"/>
                        <a:pt x="44215" y="11588"/>
                      </a:cubicBezTo>
                      <a:cubicBezTo>
                        <a:pt x="44244" y="11674"/>
                        <a:pt x="44330" y="11703"/>
                        <a:pt x="44388" y="11789"/>
                      </a:cubicBezTo>
                      <a:cubicBezTo>
                        <a:pt x="44445" y="11818"/>
                        <a:pt x="44445" y="11847"/>
                        <a:pt x="44474" y="11876"/>
                      </a:cubicBezTo>
                      <a:cubicBezTo>
                        <a:pt x="44589" y="11991"/>
                        <a:pt x="44647" y="12106"/>
                        <a:pt x="44733" y="12164"/>
                      </a:cubicBezTo>
                      <a:lnTo>
                        <a:pt x="44762" y="12221"/>
                      </a:lnTo>
                      <a:cubicBezTo>
                        <a:pt x="44877" y="12308"/>
                        <a:pt x="44935" y="12423"/>
                        <a:pt x="45050" y="12538"/>
                      </a:cubicBezTo>
                      <a:lnTo>
                        <a:pt x="45165" y="12653"/>
                      </a:lnTo>
                      <a:cubicBezTo>
                        <a:pt x="45223" y="12711"/>
                        <a:pt x="45252" y="12797"/>
                        <a:pt x="45338" y="12855"/>
                      </a:cubicBezTo>
                      <a:lnTo>
                        <a:pt x="45367" y="12941"/>
                      </a:lnTo>
                      <a:cubicBezTo>
                        <a:pt x="45453" y="13028"/>
                        <a:pt x="45511" y="13143"/>
                        <a:pt x="45626" y="13230"/>
                      </a:cubicBezTo>
                      <a:lnTo>
                        <a:pt x="45684" y="13316"/>
                      </a:lnTo>
                      <a:cubicBezTo>
                        <a:pt x="45770" y="13431"/>
                        <a:pt x="45799" y="13518"/>
                        <a:pt x="45799" y="13604"/>
                      </a:cubicBezTo>
                      <a:cubicBezTo>
                        <a:pt x="45828" y="13748"/>
                        <a:pt x="45799" y="13892"/>
                        <a:pt x="45770" y="14036"/>
                      </a:cubicBezTo>
                      <a:cubicBezTo>
                        <a:pt x="45799" y="14295"/>
                        <a:pt x="45713" y="14439"/>
                        <a:pt x="45540" y="14526"/>
                      </a:cubicBezTo>
                      <a:lnTo>
                        <a:pt x="43437" y="15966"/>
                      </a:lnTo>
                      <a:cubicBezTo>
                        <a:pt x="42717" y="14900"/>
                        <a:pt x="41910" y="13978"/>
                        <a:pt x="41018" y="13114"/>
                      </a:cubicBezTo>
                      <a:cubicBezTo>
                        <a:pt x="40902" y="12999"/>
                        <a:pt x="40816" y="12941"/>
                        <a:pt x="40729" y="12826"/>
                      </a:cubicBezTo>
                      <a:cubicBezTo>
                        <a:pt x="40067" y="12221"/>
                        <a:pt x="39347" y="11674"/>
                        <a:pt x="38627" y="11127"/>
                      </a:cubicBezTo>
                      <a:cubicBezTo>
                        <a:pt x="38339" y="10925"/>
                        <a:pt x="38051" y="10724"/>
                        <a:pt x="37734" y="10551"/>
                      </a:cubicBezTo>
                      <a:cubicBezTo>
                        <a:pt x="37619" y="10493"/>
                        <a:pt x="37532" y="10407"/>
                        <a:pt x="37388" y="10349"/>
                      </a:cubicBezTo>
                      <a:cubicBezTo>
                        <a:pt x="36294" y="9687"/>
                        <a:pt x="35141" y="9197"/>
                        <a:pt x="33961" y="8765"/>
                      </a:cubicBezTo>
                      <a:cubicBezTo>
                        <a:pt x="33817" y="8707"/>
                        <a:pt x="33701" y="8678"/>
                        <a:pt x="33557" y="8621"/>
                      </a:cubicBezTo>
                      <a:cubicBezTo>
                        <a:pt x="32376" y="8218"/>
                        <a:pt x="31138" y="7958"/>
                        <a:pt x="29899" y="7814"/>
                      </a:cubicBezTo>
                      <a:cubicBezTo>
                        <a:pt x="29755" y="7814"/>
                        <a:pt x="29640" y="7786"/>
                        <a:pt x="29496" y="7786"/>
                      </a:cubicBezTo>
                      <a:cubicBezTo>
                        <a:pt x="28862" y="7728"/>
                        <a:pt x="28243" y="7699"/>
                        <a:pt x="27624" y="7699"/>
                      </a:cubicBezTo>
                      <a:cubicBezTo>
                        <a:pt x="27004" y="7699"/>
                        <a:pt x="26385" y="7728"/>
                        <a:pt x="25751" y="7786"/>
                      </a:cubicBezTo>
                      <a:cubicBezTo>
                        <a:pt x="25607" y="7786"/>
                        <a:pt x="25492" y="7814"/>
                        <a:pt x="25348" y="7814"/>
                      </a:cubicBezTo>
                      <a:cubicBezTo>
                        <a:pt x="24138" y="7958"/>
                        <a:pt x="22900" y="8218"/>
                        <a:pt x="21690" y="8621"/>
                      </a:cubicBezTo>
                      <a:cubicBezTo>
                        <a:pt x="21546" y="8650"/>
                        <a:pt x="21431" y="8678"/>
                        <a:pt x="21287" y="8765"/>
                      </a:cubicBezTo>
                      <a:cubicBezTo>
                        <a:pt x="20711" y="8967"/>
                        <a:pt x="20135" y="9197"/>
                        <a:pt x="19558" y="9427"/>
                      </a:cubicBezTo>
                      <a:cubicBezTo>
                        <a:pt x="18982" y="9687"/>
                        <a:pt x="18435" y="9975"/>
                        <a:pt x="17917" y="10292"/>
                      </a:cubicBezTo>
                      <a:cubicBezTo>
                        <a:pt x="17801" y="10378"/>
                        <a:pt x="17657" y="10436"/>
                        <a:pt x="17542" y="10522"/>
                      </a:cubicBezTo>
                      <a:cubicBezTo>
                        <a:pt x="16448" y="11156"/>
                        <a:pt x="15497" y="11933"/>
                        <a:pt x="14547" y="12797"/>
                      </a:cubicBezTo>
                      <a:cubicBezTo>
                        <a:pt x="14460" y="12884"/>
                        <a:pt x="14345" y="12970"/>
                        <a:pt x="14259" y="13086"/>
                      </a:cubicBezTo>
                      <a:cubicBezTo>
                        <a:pt x="13366" y="13950"/>
                        <a:pt x="12530" y="14900"/>
                        <a:pt x="11839" y="15908"/>
                      </a:cubicBezTo>
                      <a:lnTo>
                        <a:pt x="11637" y="16254"/>
                      </a:lnTo>
                      <a:cubicBezTo>
                        <a:pt x="11090" y="17060"/>
                        <a:pt x="10600" y="17925"/>
                        <a:pt x="10168" y="18875"/>
                      </a:cubicBezTo>
                      <a:cubicBezTo>
                        <a:pt x="10053" y="19077"/>
                        <a:pt x="9938" y="19336"/>
                        <a:pt x="9880" y="19566"/>
                      </a:cubicBezTo>
                      <a:cubicBezTo>
                        <a:pt x="9852" y="19653"/>
                        <a:pt x="9765" y="19797"/>
                        <a:pt x="9736" y="19912"/>
                      </a:cubicBezTo>
                      <a:cubicBezTo>
                        <a:pt x="9275" y="21093"/>
                        <a:pt x="8930" y="22303"/>
                        <a:pt x="8728" y="23513"/>
                      </a:cubicBezTo>
                      <a:cubicBezTo>
                        <a:pt x="8699" y="23657"/>
                        <a:pt x="8699" y="23772"/>
                        <a:pt x="8642" y="23916"/>
                      </a:cubicBezTo>
                      <a:cubicBezTo>
                        <a:pt x="8469" y="25126"/>
                        <a:pt x="8411" y="26393"/>
                        <a:pt x="8440" y="27660"/>
                      </a:cubicBezTo>
                      <a:lnTo>
                        <a:pt x="8440" y="28064"/>
                      </a:lnTo>
                      <a:cubicBezTo>
                        <a:pt x="8498" y="29302"/>
                        <a:pt x="8728" y="30541"/>
                        <a:pt x="9045" y="31751"/>
                      </a:cubicBezTo>
                      <a:lnTo>
                        <a:pt x="6539" y="32442"/>
                      </a:lnTo>
                      <a:cubicBezTo>
                        <a:pt x="6467" y="32456"/>
                        <a:pt x="6395" y="32463"/>
                        <a:pt x="6323" y="32463"/>
                      </a:cubicBezTo>
                      <a:cubicBezTo>
                        <a:pt x="6251" y="32463"/>
                        <a:pt x="6179" y="32456"/>
                        <a:pt x="6107" y="32442"/>
                      </a:cubicBezTo>
                      <a:cubicBezTo>
                        <a:pt x="6049" y="32442"/>
                        <a:pt x="5992" y="32413"/>
                        <a:pt x="5963" y="32384"/>
                      </a:cubicBezTo>
                      <a:cubicBezTo>
                        <a:pt x="5877" y="32327"/>
                        <a:pt x="5819" y="32269"/>
                        <a:pt x="5733" y="32183"/>
                      </a:cubicBezTo>
                      <a:cubicBezTo>
                        <a:pt x="5675" y="32125"/>
                        <a:pt x="5617" y="32010"/>
                        <a:pt x="5589" y="31895"/>
                      </a:cubicBezTo>
                      <a:cubicBezTo>
                        <a:pt x="5531" y="31549"/>
                        <a:pt x="5444" y="31232"/>
                        <a:pt x="5387" y="30858"/>
                      </a:cubicBezTo>
                      <a:cubicBezTo>
                        <a:pt x="5329" y="30714"/>
                        <a:pt x="5300" y="30570"/>
                        <a:pt x="5300" y="30426"/>
                      </a:cubicBezTo>
                      <a:cubicBezTo>
                        <a:pt x="5185" y="29878"/>
                        <a:pt x="5156" y="29360"/>
                        <a:pt x="5099" y="28784"/>
                      </a:cubicBezTo>
                      <a:cubicBezTo>
                        <a:pt x="5099" y="28640"/>
                        <a:pt x="5041" y="28496"/>
                        <a:pt x="5041" y="28352"/>
                      </a:cubicBezTo>
                      <a:lnTo>
                        <a:pt x="5041" y="28208"/>
                      </a:lnTo>
                      <a:cubicBezTo>
                        <a:pt x="5041" y="28064"/>
                        <a:pt x="5041" y="27920"/>
                        <a:pt x="5012" y="27804"/>
                      </a:cubicBezTo>
                      <a:cubicBezTo>
                        <a:pt x="5012" y="27488"/>
                        <a:pt x="4984" y="27113"/>
                        <a:pt x="4984" y="26796"/>
                      </a:cubicBezTo>
                      <a:lnTo>
                        <a:pt x="4984" y="26364"/>
                      </a:lnTo>
                      <a:cubicBezTo>
                        <a:pt x="4984" y="25846"/>
                        <a:pt x="5012" y="25327"/>
                        <a:pt x="5041" y="24809"/>
                      </a:cubicBezTo>
                      <a:cubicBezTo>
                        <a:pt x="5041" y="24665"/>
                        <a:pt x="5099" y="24521"/>
                        <a:pt x="5099" y="24377"/>
                      </a:cubicBezTo>
                      <a:cubicBezTo>
                        <a:pt x="5128" y="24031"/>
                        <a:pt x="5156" y="23657"/>
                        <a:pt x="5243" y="23311"/>
                      </a:cubicBezTo>
                      <a:cubicBezTo>
                        <a:pt x="5243" y="23167"/>
                        <a:pt x="5272" y="23052"/>
                        <a:pt x="5300" y="22908"/>
                      </a:cubicBezTo>
                      <a:cubicBezTo>
                        <a:pt x="5300" y="22821"/>
                        <a:pt x="5329" y="22793"/>
                        <a:pt x="5329" y="22735"/>
                      </a:cubicBezTo>
                      <a:cubicBezTo>
                        <a:pt x="5387" y="22591"/>
                        <a:pt x="5387" y="22447"/>
                        <a:pt x="5416" y="22303"/>
                      </a:cubicBezTo>
                      <a:cubicBezTo>
                        <a:pt x="5531" y="21813"/>
                        <a:pt x="5617" y="21352"/>
                        <a:pt x="5733" y="20863"/>
                      </a:cubicBezTo>
                      <a:cubicBezTo>
                        <a:pt x="5761" y="20719"/>
                        <a:pt x="5819" y="20603"/>
                        <a:pt x="5848" y="20459"/>
                      </a:cubicBezTo>
                      <a:cubicBezTo>
                        <a:pt x="6021" y="19883"/>
                        <a:pt x="6193" y="19307"/>
                        <a:pt x="6424" y="18760"/>
                      </a:cubicBezTo>
                      <a:cubicBezTo>
                        <a:pt x="6453" y="18702"/>
                        <a:pt x="6453" y="18616"/>
                        <a:pt x="6481" y="18558"/>
                      </a:cubicBezTo>
                      <a:cubicBezTo>
                        <a:pt x="6539" y="18472"/>
                        <a:pt x="6539" y="18414"/>
                        <a:pt x="6568" y="18357"/>
                      </a:cubicBezTo>
                      <a:cubicBezTo>
                        <a:pt x="6597" y="18299"/>
                        <a:pt x="6597" y="18270"/>
                        <a:pt x="6625" y="18184"/>
                      </a:cubicBezTo>
                      <a:cubicBezTo>
                        <a:pt x="6769" y="17838"/>
                        <a:pt x="6971" y="17464"/>
                        <a:pt x="7115" y="17060"/>
                      </a:cubicBezTo>
                      <a:cubicBezTo>
                        <a:pt x="7144" y="17003"/>
                        <a:pt x="7144" y="16974"/>
                        <a:pt x="7173" y="16888"/>
                      </a:cubicBezTo>
                      <a:lnTo>
                        <a:pt x="7288" y="16686"/>
                      </a:lnTo>
                      <a:cubicBezTo>
                        <a:pt x="7576" y="16110"/>
                        <a:pt x="7864" y="15563"/>
                        <a:pt x="8181" y="15015"/>
                      </a:cubicBezTo>
                      <a:cubicBezTo>
                        <a:pt x="8267" y="14900"/>
                        <a:pt x="8325" y="14756"/>
                        <a:pt x="8411" y="14670"/>
                      </a:cubicBezTo>
                      <a:cubicBezTo>
                        <a:pt x="8498" y="14526"/>
                        <a:pt x="8613" y="14324"/>
                        <a:pt x="8728" y="14180"/>
                      </a:cubicBezTo>
                      <a:lnTo>
                        <a:pt x="8930" y="13863"/>
                      </a:lnTo>
                      <a:cubicBezTo>
                        <a:pt x="9016" y="13748"/>
                        <a:pt x="9074" y="13662"/>
                        <a:pt x="9160" y="13575"/>
                      </a:cubicBezTo>
                      <a:cubicBezTo>
                        <a:pt x="9218" y="13460"/>
                        <a:pt x="9333" y="13374"/>
                        <a:pt x="9419" y="13258"/>
                      </a:cubicBezTo>
                      <a:cubicBezTo>
                        <a:pt x="9794" y="12740"/>
                        <a:pt x="10197" y="12250"/>
                        <a:pt x="10629" y="11732"/>
                      </a:cubicBezTo>
                      <a:cubicBezTo>
                        <a:pt x="10744" y="11645"/>
                        <a:pt x="10802" y="11530"/>
                        <a:pt x="10917" y="11415"/>
                      </a:cubicBezTo>
                      <a:cubicBezTo>
                        <a:pt x="11205" y="11098"/>
                        <a:pt x="11493" y="10810"/>
                        <a:pt x="11810" y="10493"/>
                      </a:cubicBezTo>
                      <a:lnTo>
                        <a:pt x="11868" y="10436"/>
                      </a:lnTo>
                      <a:lnTo>
                        <a:pt x="12098" y="10205"/>
                      </a:lnTo>
                      <a:lnTo>
                        <a:pt x="12156" y="10147"/>
                      </a:lnTo>
                      <a:cubicBezTo>
                        <a:pt x="12617" y="9715"/>
                        <a:pt x="13106" y="9283"/>
                        <a:pt x="13625" y="8909"/>
                      </a:cubicBezTo>
                      <a:cubicBezTo>
                        <a:pt x="13740" y="8823"/>
                        <a:pt x="13826" y="8707"/>
                        <a:pt x="13942" y="8650"/>
                      </a:cubicBezTo>
                      <a:cubicBezTo>
                        <a:pt x="14259" y="8390"/>
                        <a:pt x="14633" y="8131"/>
                        <a:pt x="14979" y="7930"/>
                      </a:cubicBezTo>
                      <a:cubicBezTo>
                        <a:pt x="15094" y="7843"/>
                        <a:pt x="15209" y="7786"/>
                        <a:pt x="15353" y="7699"/>
                      </a:cubicBezTo>
                      <a:cubicBezTo>
                        <a:pt x="15468" y="7642"/>
                        <a:pt x="15612" y="7555"/>
                        <a:pt x="15699" y="7498"/>
                      </a:cubicBezTo>
                      <a:cubicBezTo>
                        <a:pt x="15814" y="7411"/>
                        <a:pt x="15929" y="7353"/>
                        <a:pt x="16073" y="7267"/>
                      </a:cubicBezTo>
                      <a:cubicBezTo>
                        <a:pt x="16390" y="7065"/>
                        <a:pt x="16764" y="6893"/>
                        <a:pt x="17110" y="6691"/>
                      </a:cubicBezTo>
                      <a:cubicBezTo>
                        <a:pt x="17225" y="6633"/>
                        <a:pt x="17369" y="6547"/>
                        <a:pt x="17485" y="6518"/>
                      </a:cubicBezTo>
                      <a:cubicBezTo>
                        <a:pt x="17657" y="6403"/>
                        <a:pt x="17859" y="6345"/>
                        <a:pt x="18061" y="6230"/>
                      </a:cubicBezTo>
                      <a:cubicBezTo>
                        <a:pt x="18233" y="6173"/>
                        <a:pt x="18435" y="6057"/>
                        <a:pt x="18637" y="5971"/>
                      </a:cubicBezTo>
                      <a:cubicBezTo>
                        <a:pt x="18781" y="5942"/>
                        <a:pt x="18867" y="5884"/>
                        <a:pt x="19011" y="5827"/>
                      </a:cubicBezTo>
                      <a:cubicBezTo>
                        <a:pt x="19386" y="5683"/>
                        <a:pt x="19789" y="5539"/>
                        <a:pt x="20135" y="5395"/>
                      </a:cubicBezTo>
                      <a:cubicBezTo>
                        <a:pt x="20279" y="5366"/>
                        <a:pt x="20394" y="5337"/>
                        <a:pt x="20538" y="5251"/>
                      </a:cubicBezTo>
                      <a:cubicBezTo>
                        <a:pt x="20682" y="5222"/>
                        <a:pt x="20797" y="5193"/>
                        <a:pt x="20912" y="5164"/>
                      </a:cubicBezTo>
                      <a:cubicBezTo>
                        <a:pt x="21056" y="5107"/>
                        <a:pt x="21172" y="5078"/>
                        <a:pt x="21316" y="5049"/>
                      </a:cubicBezTo>
                      <a:cubicBezTo>
                        <a:pt x="21719" y="4934"/>
                        <a:pt x="22151" y="4819"/>
                        <a:pt x="22554" y="4732"/>
                      </a:cubicBezTo>
                      <a:cubicBezTo>
                        <a:pt x="22698" y="4675"/>
                        <a:pt x="22842" y="4646"/>
                        <a:pt x="22929" y="4646"/>
                      </a:cubicBezTo>
                      <a:cubicBezTo>
                        <a:pt x="23591" y="4502"/>
                        <a:pt x="24225" y="4387"/>
                        <a:pt x="24887" y="4329"/>
                      </a:cubicBezTo>
                      <a:lnTo>
                        <a:pt x="24916" y="4329"/>
                      </a:lnTo>
                      <a:cubicBezTo>
                        <a:pt x="25031" y="4329"/>
                        <a:pt x="25175" y="4300"/>
                        <a:pt x="25319" y="4300"/>
                      </a:cubicBezTo>
                      <a:lnTo>
                        <a:pt x="25348" y="4300"/>
                      </a:lnTo>
                      <a:cubicBezTo>
                        <a:pt x="25780" y="4243"/>
                        <a:pt x="26212" y="4214"/>
                        <a:pt x="26644" y="4214"/>
                      </a:cubicBezTo>
                      <a:close/>
                      <a:moveTo>
                        <a:pt x="3399" y="30742"/>
                      </a:moveTo>
                      <a:cubicBezTo>
                        <a:pt x="3947" y="30742"/>
                        <a:pt x="4465" y="30829"/>
                        <a:pt x="4984" y="30886"/>
                      </a:cubicBezTo>
                      <a:cubicBezTo>
                        <a:pt x="5041" y="31290"/>
                        <a:pt x="5128" y="31693"/>
                        <a:pt x="5243" y="32096"/>
                      </a:cubicBezTo>
                      <a:cubicBezTo>
                        <a:pt x="5272" y="32240"/>
                        <a:pt x="5329" y="32384"/>
                        <a:pt x="5416" y="32471"/>
                      </a:cubicBezTo>
                      <a:cubicBezTo>
                        <a:pt x="5099" y="32672"/>
                        <a:pt x="4753" y="32816"/>
                        <a:pt x="4436" y="32960"/>
                      </a:cubicBezTo>
                      <a:cubicBezTo>
                        <a:pt x="3975" y="33133"/>
                        <a:pt x="3543" y="33277"/>
                        <a:pt x="3227" y="33335"/>
                      </a:cubicBezTo>
                      <a:cubicBezTo>
                        <a:pt x="2953" y="33397"/>
                        <a:pt x="2690" y="33427"/>
                        <a:pt x="2444" y="33427"/>
                      </a:cubicBezTo>
                      <a:cubicBezTo>
                        <a:pt x="2122" y="33427"/>
                        <a:pt x="1830" y="33375"/>
                        <a:pt x="1585" y="33277"/>
                      </a:cubicBezTo>
                      <a:cubicBezTo>
                        <a:pt x="1383" y="33191"/>
                        <a:pt x="1210" y="33047"/>
                        <a:pt x="1066" y="32903"/>
                      </a:cubicBezTo>
                      <a:cubicBezTo>
                        <a:pt x="922" y="32759"/>
                        <a:pt x="836" y="32586"/>
                        <a:pt x="807" y="32413"/>
                      </a:cubicBezTo>
                      <a:cubicBezTo>
                        <a:pt x="749" y="32240"/>
                        <a:pt x="807" y="32039"/>
                        <a:pt x="865" y="31866"/>
                      </a:cubicBezTo>
                      <a:cubicBezTo>
                        <a:pt x="980" y="31607"/>
                        <a:pt x="1153" y="31405"/>
                        <a:pt x="1412" y="31232"/>
                      </a:cubicBezTo>
                      <a:cubicBezTo>
                        <a:pt x="1930" y="30858"/>
                        <a:pt x="2650" y="30742"/>
                        <a:pt x="3399" y="30742"/>
                      </a:cubicBezTo>
                      <a:close/>
                      <a:moveTo>
                        <a:pt x="28060" y="1"/>
                      </a:moveTo>
                      <a:cubicBezTo>
                        <a:pt x="27543" y="1"/>
                        <a:pt x="27018" y="289"/>
                        <a:pt x="26731" y="815"/>
                      </a:cubicBezTo>
                      <a:cubicBezTo>
                        <a:pt x="26270" y="1593"/>
                        <a:pt x="26183" y="2630"/>
                        <a:pt x="26558" y="3955"/>
                      </a:cubicBezTo>
                      <a:cubicBezTo>
                        <a:pt x="26155" y="3955"/>
                        <a:pt x="25780" y="3983"/>
                        <a:pt x="25406" y="4041"/>
                      </a:cubicBezTo>
                      <a:cubicBezTo>
                        <a:pt x="25492" y="1765"/>
                        <a:pt x="24686" y="585"/>
                        <a:pt x="23735" y="383"/>
                      </a:cubicBezTo>
                      <a:cubicBezTo>
                        <a:pt x="23669" y="375"/>
                        <a:pt x="23603" y="371"/>
                        <a:pt x="23538" y="371"/>
                      </a:cubicBezTo>
                      <a:cubicBezTo>
                        <a:pt x="23144" y="371"/>
                        <a:pt x="22760" y="519"/>
                        <a:pt x="22439" y="815"/>
                      </a:cubicBezTo>
                      <a:cubicBezTo>
                        <a:pt x="21892" y="1362"/>
                        <a:pt x="21748" y="2255"/>
                        <a:pt x="22007" y="3321"/>
                      </a:cubicBezTo>
                      <a:cubicBezTo>
                        <a:pt x="22093" y="3551"/>
                        <a:pt x="22237" y="3983"/>
                        <a:pt x="22439" y="4502"/>
                      </a:cubicBezTo>
                      <a:cubicBezTo>
                        <a:pt x="22093" y="4559"/>
                        <a:pt x="21690" y="4675"/>
                        <a:pt x="21316" y="4790"/>
                      </a:cubicBezTo>
                      <a:cubicBezTo>
                        <a:pt x="21172" y="3407"/>
                        <a:pt x="20739" y="2486"/>
                        <a:pt x="20077" y="1967"/>
                      </a:cubicBezTo>
                      <a:lnTo>
                        <a:pt x="20019" y="1967"/>
                      </a:lnTo>
                      <a:cubicBezTo>
                        <a:pt x="19875" y="1881"/>
                        <a:pt x="19731" y="1765"/>
                        <a:pt x="19558" y="1737"/>
                      </a:cubicBezTo>
                      <a:cubicBezTo>
                        <a:pt x="19414" y="1650"/>
                        <a:pt x="19270" y="1621"/>
                        <a:pt x="19126" y="1621"/>
                      </a:cubicBezTo>
                      <a:cubicBezTo>
                        <a:pt x="19072" y="1615"/>
                        <a:pt x="19018" y="1612"/>
                        <a:pt x="18965" y="1612"/>
                      </a:cubicBezTo>
                      <a:cubicBezTo>
                        <a:pt x="18284" y="1612"/>
                        <a:pt x="17702" y="2116"/>
                        <a:pt x="17542" y="2918"/>
                      </a:cubicBezTo>
                      <a:cubicBezTo>
                        <a:pt x="17427" y="3494"/>
                        <a:pt x="17513" y="4156"/>
                        <a:pt x="17801" y="4790"/>
                      </a:cubicBezTo>
                      <a:cubicBezTo>
                        <a:pt x="17917" y="5049"/>
                        <a:pt x="18118" y="5424"/>
                        <a:pt x="18406" y="5856"/>
                      </a:cubicBezTo>
                      <a:cubicBezTo>
                        <a:pt x="18233" y="5942"/>
                        <a:pt x="18061" y="6000"/>
                        <a:pt x="17917" y="6086"/>
                      </a:cubicBezTo>
                      <a:cubicBezTo>
                        <a:pt x="17715" y="6144"/>
                        <a:pt x="17542" y="6259"/>
                        <a:pt x="17398" y="6345"/>
                      </a:cubicBezTo>
                      <a:cubicBezTo>
                        <a:pt x="16995" y="5049"/>
                        <a:pt x="16476" y="4214"/>
                        <a:pt x="15699" y="3782"/>
                      </a:cubicBezTo>
                      <a:cubicBezTo>
                        <a:pt x="15435" y="3606"/>
                        <a:pt x="15137" y="3531"/>
                        <a:pt x="14857" y="3531"/>
                      </a:cubicBezTo>
                      <a:cubicBezTo>
                        <a:pt x="14771" y="3531"/>
                        <a:pt x="14686" y="3538"/>
                        <a:pt x="14604" y="3551"/>
                      </a:cubicBezTo>
                      <a:cubicBezTo>
                        <a:pt x="13913" y="3667"/>
                        <a:pt x="13452" y="4243"/>
                        <a:pt x="13452" y="5078"/>
                      </a:cubicBezTo>
                      <a:cubicBezTo>
                        <a:pt x="13394" y="5942"/>
                        <a:pt x="13826" y="6835"/>
                        <a:pt x="14777" y="7843"/>
                      </a:cubicBezTo>
                      <a:cubicBezTo>
                        <a:pt x="14460" y="8074"/>
                        <a:pt x="14172" y="8275"/>
                        <a:pt x="13826" y="8506"/>
                      </a:cubicBezTo>
                      <a:cubicBezTo>
                        <a:pt x="13222" y="7267"/>
                        <a:pt x="12530" y="6518"/>
                        <a:pt x="11724" y="6259"/>
                      </a:cubicBezTo>
                      <a:cubicBezTo>
                        <a:pt x="11511" y="6183"/>
                        <a:pt x="11298" y="6147"/>
                        <a:pt x="11098" y="6147"/>
                      </a:cubicBezTo>
                      <a:cubicBezTo>
                        <a:pt x="10919" y="6147"/>
                        <a:pt x="10750" y="6176"/>
                        <a:pt x="10600" y="6230"/>
                      </a:cubicBezTo>
                      <a:cubicBezTo>
                        <a:pt x="10456" y="6288"/>
                        <a:pt x="10312" y="6374"/>
                        <a:pt x="10197" y="6432"/>
                      </a:cubicBezTo>
                      <a:cubicBezTo>
                        <a:pt x="9794" y="6777"/>
                        <a:pt x="9621" y="7296"/>
                        <a:pt x="9707" y="7930"/>
                      </a:cubicBezTo>
                      <a:cubicBezTo>
                        <a:pt x="9794" y="8823"/>
                        <a:pt x="10428" y="9658"/>
                        <a:pt x="11522" y="10464"/>
                      </a:cubicBezTo>
                      <a:cubicBezTo>
                        <a:pt x="11234" y="10724"/>
                        <a:pt x="11004" y="11012"/>
                        <a:pt x="10744" y="11300"/>
                      </a:cubicBezTo>
                      <a:cubicBezTo>
                        <a:pt x="10082" y="10407"/>
                        <a:pt x="9275" y="9571"/>
                        <a:pt x="8210" y="9399"/>
                      </a:cubicBezTo>
                      <a:cubicBezTo>
                        <a:pt x="8123" y="9384"/>
                        <a:pt x="8037" y="9377"/>
                        <a:pt x="7950" y="9377"/>
                      </a:cubicBezTo>
                      <a:cubicBezTo>
                        <a:pt x="7864" y="9377"/>
                        <a:pt x="7778" y="9384"/>
                        <a:pt x="7691" y="9399"/>
                      </a:cubicBezTo>
                      <a:cubicBezTo>
                        <a:pt x="7288" y="9427"/>
                        <a:pt x="6971" y="9600"/>
                        <a:pt x="6741" y="9859"/>
                      </a:cubicBezTo>
                      <a:cubicBezTo>
                        <a:pt x="6481" y="10147"/>
                        <a:pt x="6395" y="10551"/>
                        <a:pt x="6424" y="10954"/>
                      </a:cubicBezTo>
                      <a:cubicBezTo>
                        <a:pt x="6481" y="11617"/>
                        <a:pt x="6971" y="12394"/>
                        <a:pt x="7634" y="12884"/>
                      </a:cubicBezTo>
                      <a:cubicBezTo>
                        <a:pt x="7864" y="13028"/>
                        <a:pt x="8181" y="13258"/>
                        <a:pt x="8584" y="13460"/>
                      </a:cubicBezTo>
                      <a:cubicBezTo>
                        <a:pt x="8642" y="13489"/>
                        <a:pt x="8757" y="13575"/>
                        <a:pt x="8872" y="13604"/>
                      </a:cubicBezTo>
                      <a:cubicBezTo>
                        <a:pt x="8757" y="13748"/>
                        <a:pt x="8699" y="13892"/>
                        <a:pt x="8584" y="14007"/>
                      </a:cubicBezTo>
                      <a:cubicBezTo>
                        <a:pt x="8469" y="14180"/>
                        <a:pt x="8325" y="14353"/>
                        <a:pt x="8210" y="14555"/>
                      </a:cubicBezTo>
                      <a:cubicBezTo>
                        <a:pt x="7446" y="13763"/>
                        <a:pt x="6461" y="13027"/>
                        <a:pt x="5391" y="13027"/>
                      </a:cubicBezTo>
                      <a:cubicBezTo>
                        <a:pt x="5370" y="13027"/>
                        <a:pt x="5350" y="13027"/>
                        <a:pt x="5329" y="13028"/>
                      </a:cubicBezTo>
                      <a:cubicBezTo>
                        <a:pt x="5185" y="13028"/>
                        <a:pt x="5041" y="13028"/>
                        <a:pt x="4897" y="13057"/>
                      </a:cubicBezTo>
                      <a:cubicBezTo>
                        <a:pt x="4465" y="13172"/>
                        <a:pt x="4148" y="13402"/>
                        <a:pt x="3975" y="13719"/>
                      </a:cubicBezTo>
                      <a:cubicBezTo>
                        <a:pt x="3745" y="14036"/>
                        <a:pt x="3716" y="14439"/>
                        <a:pt x="3831" y="14843"/>
                      </a:cubicBezTo>
                      <a:cubicBezTo>
                        <a:pt x="4004" y="15476"/>
                        <a:pt x="4609" y="16168"/>
                        <a:pt x="5387" y="16513"/>
                      </a:cubicBezTo>
                      <a:cubicBezTo>
                        <a:pt x="5704" y="16715"/>
                        <a:pt x="6165" y="16888"/>
                        <a:pt x="6741" y="17032"/>
                      </a:cubicBezTo>
                      <a:cubicBezTo>
                        <a:pt x="6769" y="17032"/>
                        <a:pt x="6827" y="17032"/>
                        <a:pt x="6856" y="17060"/>
                      </a:cubicBezTo>
                      <a:cubicBezTo>
                        <a:pt x="6683" y="17435"/>
                        <a:pt x="6539" y="17809"/>
                        <a:pt x="6337" y="18213"/>
                      </a:cubicBezTo>
                      <a:cubicBezTo>
                        <a:pt x="5113" y="17338"/>
                        <a:pt x="4187" y="17101"/>
                        <a:pt x="3544" y="17101"/>
                      </a:cubicBezTo>
                      <a:cubicBezTo>
                        <a:pt x="3128" y="17101"/>
                        <a:pt x="2832" y="17200"/>
                        <a:pt x="2650" y="17291"/>
                      </a:cubicBezTo>
                      <a:cubicBezTo>
                        <a:pt x="2103" y="17521"/>
                        <a:pt x="1786" y="18069"/>
                        <a:pt x="1815" y="18645"/>
                      </a:cubicBezTo>
                      <a:cubicBezTo>
                        <a:pt x="1844" y="19336"/>
                        <a:pt x="2391" y="20200"/>
                        <a:pt x="3745" y="20632"/>
                      </a:cubicBezTo>
                      <a:cubicBezTo>
                        <a:pt x="4148" y="20747"/>
                        <a:pt x="4667" y="20834"/>
                        <a:pt x="5243" y="20920"/>
                      </a:cubicBezTo>
                      <a:cubicBezTo>
                        <a:pt x="5300" y="20920"/>
                        <a:pt x="5387" y="20920"/>
                        <a:pt x="5444" y="20949"/>
                      </a:cubicBezTo>
                      <a:cubicBezTo>
                        <a:pt x="5329" y="21381"/>
                        <a:pt x="5243" y="21784"/>
                        <a:pt x="5156" y="22216"/>
                      </a:cubicBezTo>
                      <a:cubicBezTo>
                        <a:pt x="4175" y="21726"/>
                        <a:pt x="3327" y="21476"/>
                        <a:pt x="2595" y="21476"/>
                      </a:cubicBezTo>
                      <a:cubicBezTo>
                        <a:pt x="2253" y="21476"/>
                        <a:pt x="1936" y="21530"/>
                        <a:pt x="1642" y="21640"/>
                      </a:cubicBezTo>
                      <a:cubicBezTo>
                        <a:pt x="1498" y="21669"/>
                        <a:pt x="1383" y="21756"/>
                        <a:pt x="1268" y="21813"/>
                      </a:cubicBezTo>
                      <a:cubicBezTo>
                        <a:pt x="836" y="22072"/>
                        <a:pt x="577" y="22476"/>
                        <a:pt x="548" y="22908"/>
                      </a:cubicBezTo>
                      <a:cubicBezTo>
                        <a:pt x="519" y="23369"/>
                        <a:pt x="721" y="23829"/>
                        <a:pt x="1124" y="24233"/>
                      </a:cubicBezTo>
                      <a:cubicBezTo>
                        <a:pt x="1700" y="24780"/>
                        <a:pt x="2564" y="25010"/>
                        <a:pt x="3716" y="25010"/>
                      </a:cubicBezTo>
                      <a:cubicBezTo>
                        <a:pt x="4033" y="25010"/>
                        <a:pt x="4379" y="24982"/>
                        <a:pt x="4724" y="24953"/>
                      </a:cubicBezTo>
                      <a:lnTo>
                        <a:pt x="4724" y="24953"/>
                      </a:lnTo>
                      <a:cubicBezTo>
                        <a:pt x="4696" y="25414"/>
                        <a:pt x="4667" y="25846"/>
                        <a:pt x="4667" y="26335"/>
                      </a:cubicBezTo>
                      <a:cubicBezTo>
                        <a:pt x="3808" y="26054"/>
                        <a:pt x="3071" y="25917"/>
                        <a:pt x="2441" y="25917"/>
                      </a:cubicBezTo>
                      <a:cubicBezTo>
                        <a:pt x="1844" y="25917"/>
                        <a:pt x="1342" y="26040"/>
                        <a:pt x="922" y="26278"/>
                      </a:cubicBezTo>
                      <a:cubicBezTo>
                        <a:pt x="692" y="26422"/>
                        <a:pt x="519" y="26566"/>
                        <a:pt x="375" y="26767"/>
                      </a:cubicBezTo>
                      <a:cubicBezTo>
                        <a:pt x="116" y="27084"/>
                        <a:pt x="1" y="27488"/>
                        <a:pt x="87" y="27833"/>
                      </a:cubicBezTo>
                      <a:cubicBezTo>
                        <a:pt x="145" y="28265"/>
                        <a:pt x="433" y="28669"/>
                        <a:pt x="865" y="28928"/>
                      </a:cubicBezTo>
                      <a:cubicBezTo>
                        <a:pt x="1354" y="29216"/>
                        <a:pt x="1873" y="29360"/>
                        <a:pt x="2535" y="29360"/>
                      </a:cubicBezTo>
                      <a:cubicBezTo>
                        <a:pt x="3025" y="29360"/>
                        <a:pt x="3659" y="29273"/>
                        <a:pt x="4292" y="29101"/>
                      </a:cubicBezTo>
                      <a:lnTo>
                        <a:pt x="4724" y="28985"/>
                      </a:lnTo>
                      <a:cubicBezTo>
                        <a:pt x="4753" y="29446"/>
                        <a:pt x="4840" y="29965"/>
                        <a:pt x="4897" y="30426"/>
                      </a:cubicBezTo>
                      <a:cubicBezTo>
                        <a:pt x="4425" y="30358"/>
                        <a:pt x="3900" y="30304"/>
                        <a:pt x="3381" y="30304"/>
                      </a:cubicBezTo>
                      <a:cubicBezTo>
                        <a:pt x="2570" y="30304"/>
                        <a:pt x="1772" y="30436"/>
                        <a:pt x="1210" y="30858"/>
                      </a:cubicBezTo>
                      <a:cubicBezTo>
                        <a:pt x="865" y="31059"/>
                        <a:pt x="663" y="31376"/>
                        <a:pt x="519" y="31693"/>
                      </a:cubicBezTo>
                      <a:cubicBezTo>
                        <a:pt x="404" y="31952"/>
                        <a:pt x="375" y="32183"/>
                        <a:pt x="404" y="32471"/>
                      </a:cubicBezTo>
                      <a:cubicBezTo>
                        <a:pt x="433" y="32730"/>
                        <a:pt x="548" y="32989"/>
                        <a:pt x="721" y="33191"/>
                      </a:cubicBezTo>
                      <a:cubicBezTo>
                        <a:pt x="922" y="33392"/>
                        <a:pt x="1153" y="33565"/>
                        <a:pt x="1412" y="33680"/>
                      </a:cubicBezTo>
                      <a:cubicBezTo>
                        <a:pt x="1729" y="33824"/>
                        <a:pt x="2103" y="33882"/>
                        <a:pt x="2506" y="33882"/>
                      </a:cubicBezTo>
                      <a:cubicBezTo>
                        <a:pt x="2737" y="33882"/>
                        <a:pt x="3025" y="33853"/>
                        <a:pt x="3284" y="33767"/>
                      </a:cubicBezTo>
                      <a:cubicBezTo>
                        <a:pt x="3659" y="33709"/>
                        <a:pt x="4091" y="33565"/>
                        <a:pt x="4552" y="33335"/>
                      </a:cubicBezTo>
                      <a:cubicBezTo>
                        <a:pt x="4897" y="33191"/>
                        <a:pt x="5272" y="33018"/>
                        <a:pt x="5617" y="32845"/>
                      </a:cubicBezTo>
                      <a:cubicBezTo>
                        <a:pt x="5617" y="32845"/>
                        <a:pt x="5675" y="32816"/>
                        <a:pt x="5704" y="32816"/>
                      </a:cubicBezTo>
                      <a:cubicBezTo>
                        <a:pt x="5704" y="32816"/>
                        <a:pt x="5733" y="32845"/>
                        <a:pt x="5761" y="32845"/>
                      </a:cubicBezTo>
                      <a:cubicBezTo>
                        <a:pt x="5963" y="32960"/>
                        <a:pt x="6165" y="33018"/>
                        <a:pt x="6395" y="33018"/>
                      </a:cubicBezTo>
                      <a:cubicBezTo>
                        <a:pt x="6481" y="33018"/>
                        <a:pt x="6597" y="33018"/>
                        <a:pt x="6712" y="32989"/>
                      </a:cubicBezTo>
                      <a:lnTo>
                        <a:pt x="7144" y="32874"/>
                      </a:lnTo>
                      <a:lnTo>
                        <a:pt x="9419" y="32211"/>
                      </a:lnTo>
                      <a:lnTo>
                        <a:pt x="12588" y="31347"/>
                      </a:lnTo>
                      <a:lnTo>
                        <a:pt x="13078" y="31203"/>
                      </a:lnTo>
                      <a:lnTo>
                        <a:pt x="14403" y="30858"/>
                      </a:lnTo>
                      <a:lnTo>
                        <a:pt x="16764" y="30195"/>
                      </a:lnTo>
                      <a:lnTo>
                        <a:pt x="19501" y="29446"/>
                      </a:lnTo>
                      <a:lnTo>
                        <a:pt x="19587" y="29446"/>
                      </a:lnTo>
                      <a:lnTo>
                        <a:pt x="19818" y="29389"/>
                      </a:lnTo>
                      <a:lnTo>
                        <a:pt x="20423" y="29187"/>
                      </a:lnTo>
                      <a:lnTo>
                        <a:pt x="20451" y="29187"/>
                      </a:lnTo>
                      <a:lnTo>
                        <a:pt x="24110" y="28179"/>
                      </a:lnTo>
                      <a:lnTo>
                        <a:pt x="25463" y="27804"/>
                      </a:lnTo>
                      <a:cubicBezTo>
                        <a:pt x="25463" y="28150"/>
                        <a:pt x="25550" y="28553"/>
                        <a:pt x="25723" y="28899"/>
                      </a:cubicBezTo>
                      <a:cubicBezTo>
                        <a:pt x="26126" y="29734"/>
                        <a:pt x="26904" y="30310"/>
                        <a:pt x="27854" y="30426"/>
                      </a:cubicBezTo>
                      <a:lnTo>
                        <a:pt x="28084" y="30426"/>
                      </a:lnTo>
                      <a:cubicBezTo>
                        <a:pt x="28488" y="30426"/>
                        <a:pt x="28862" y="30339"/>
                        <a:pt x="29208" y="30166"/>
                      </a:cubicBezTo>
                      <a:cubicBezTo>
                        <a:pt x="30187" y="29734"/>
                        <a:pt x="30734" y="28755"/>
                        <a:pt x="30734" y="27804"/>
                      </a:cubicBezTo>
                      <a:cubicBezTo>
                        <a:pt x="30734" y="27430"/>
                        <a:pt x="30648" y="27027"/>
                        <a:pt x="30475" y="26710"/>
                      </a:cubicBezTo>
                      <a:cubicBezTo>
                        <a:pt x="30302" y="26364"/>
                        <a:pt x="30072" y="26019"/>
                        <a:pt x="29784" y="25817"/>
                      </a:cubicBezTo>
                      <a:lnTo>
                        <a:pt x="30965" y="25010"/>
                      </a:lnTo>
                      <a:lnTo>
                        <a:pt x="34105" y="22908"/>
                      </a:lnTo>
                      <a:lnTo>
                        <a:pt x="34853" y="22389"/>
                      </a:lnTo>
                      <a:lnTo>
                        <a:pt x="35516" y="21957"/>
                      </a:lnTo>
                      <a:lnTo>
                        <a:pt x="37244" y="20805"/>
                      </a:lnTo>
                      <a:lnTo>
                        <a:pt x="40384" y="18674"/>
                      </a:lnTo>
                      <a:lnTo>
                        <a:pt x="43495" y="16571"/>
                      </a:lnTo>
                      <a:lnTo>
                        <a:pt x="43552" y="16571"/>
                      </a:lnTo>
                      <a:lnTo>
                        <a:pt x="45799" y="15015"/>
                      </a:lnTo>
                      <a:cubicBezTo>
                        <a:pt x="46145" y="14785"/>
                        <a:pt x="46317" y="14468"/>
                        <a:pt x="46346" y="14151"/>
                      </a:cubicBezTo>
                      <a:cubicBezTo>
                        <a:pt x="46375" y="14151"/>
                        <a:pt x="46375" y="14151"/>
                        <a:pt x="46433" y="14122"/>
                      </a:cubicBezTo>
                      <a:cubicBezTo>
                        <a:pt x="49025" y="13114"/>
                        <a:pt x="49918" y="11818"/>
                        <a:pt x="49918" y="10839"/>
                      </a:cubicBezTo>
                      <a:cubicBezTo>
                        <a:pt x="49889" y="10551"/>
                        <a:pt x="49832" y="10407"/>
                        <a:pt x="49803" y="10292"/>
                      </a:cubicBezTo>
                      <a:cubicBezTo>
                        <a:pt x="49659" y="9831"/>
                        <a:pt x="49313" y="9456"/>
                        <a:pt x="48795" y="9341"/>
                      </a:cubicBezTo>
                      <a:cubicBezTo>
                        <a:pt x="48634" y="9292"/>
                        <a:pt x="48467" y="9267"/>
                        <a:pt x="48296" y="9267"/>
                      </a:cubicBezTo>
                      <a:cubicBezTo>
                        <a:pt x="47669" y="9267"/>
                        <a:pt x="46986" y="9594"/>
                        <a:pt x="46375" y="10205"/>
                      </a:cubicBezTo>
                      <a:cubicBezTo>
                        <a:pt x="46001" y="10580"/>
                        <a:pt x="45482" y="11213"/>
                        <a:pt x="45079" y="11876"/>
                      </a:cubicBezTo>
                      <a:lnTo>
                        <a:pt x="44877" y="11674"/>
                      </a:lnTo>
                      <a:cubicBezTo>
                        <a:pt x="44848" y="11645"/>
                        <a:pt x="44791" y="11588"/>
                        <a:pt x="44791" y="11559"/>
                      </a:cubicBezTo>
                      <a:cubicBezTo>
                        <a:pt x="44762" y="11501"/>
                        <a:pt x="44704" y="11444"/>
                        <a:pt x="44618" y="11386"/>
                      </a:cubicBezTo>
                      <a:cubicBezTo>
                        <a:pt x="44560" y="11271"/>
                        <a:pt x="44445" y="11156"/>
                        <a:pt x="44330" y="11098"/>
                      </a:cubicBezTo>
                      <a:lnTo>
                        <a:pt x="44272" y="11012"/>
                      </a:lnTo>
                      <a:cubicBezTo>
                        <a:pt x="44215" y="10983"/>
                        <a:pt x="44186" y="10896"/>
                        <a:pt x="44128" y="10868"/>
                      </a:cubicBezTo>
                      <a:lnTo>
                        <a:pt x="44071" y="10839"/>
                      </a:lnTo>
                      <a:cubicBezTo>
                        <a:pt x="45655" y="9802"/>
                        <a:pt x="46577" y="8621"/>
                        <a:pt x="46577" y="7555"/>
                      </a:cubicBezTo>
                      <a:cubicBezTo>
                        <a:pt x="46577" y="7440"/>
                        <a:pt x="46577" y="7353"/>
                        <a:pt x="46519" y="7238"/>
                      </a:cubicBezTo>
                      <a:cubicBezTo>
                        <a:pt x="46433" y="6662"/>
                        <a:pt x="46029" y="6230"/>
                        <a:pt x="45453" y="6115"/>
                      </a:cubicBezTo>
                      <a:cubicBezTo>
                        <a:pt x="45345" y="6091"/>
                        <a:pt x="45229" y="6079"/>
                        <a:pt x="45107" y="6079"/>
                      </a:cubicBezTo>
                      <a:cubicBezTo>
                        <a:pt x="44483" y="6079"/>
                        <a:pt x="43704" y="6414"/>
                        <a:pt x="43005" y="7353"/>
                      </a:cubicBezTo>
                      <a:cubicBezTo>
                        <a:pt x="42717" y="7757"/>
                        <a:pt x="42343" y="8390"/>
                        <a:pt x="42112" y="9024"/>
                      </a:cubicBezTo>
                      <a:cubicBezTo>
                        <a:pt x="41968" y="8938"/>
                        <a:pt x="41853" y="8823"/>
                        <a:pt x="41709" y="8707"/>
                      </a:cubicBezTo>
                      <a:cubicBezTo>
                        <a:pt x="41680" y="8678"/>
                        <a:pt x="41594" y="8650"/>
                        <a:pt x="41565" y="8592"/>
                      </a:cubicBezTo>
                      <a:lnTo>
                        <a:pt x="41133" y="8275"/>
                      </a:lnTo>
                      <a:cubicBezTo>
                        <a:pt x="41104" y="8246"/>
                        <a:pt x="41046" y="8246"/>
                        <a:pt x="41018" y="8218"/>
                      </a:cubicBezTo>
                      <a:cubicBezTo>
                        <a:pt x="42890" y="6403"/>
                        <a:pt x="43034" y="4934"/>
                        <a:pt x="42573" y="4127"/>
                      </a:cubicBezTo>
                      <a:cubicBezTo>
                        <a:pt x="42328" y="3720"/>
                        <a:pt x="41878" y="3491"/>
                        <a:pt x="41368" y="3491"/>
                      </a:cubicBezTo>
                      <a:cubicBezTo>
                        <a:pt x="41338" y="3491"/>
                        <a:pt x="41307" y="3492"/>
                        <a:pt x="41277" y="3494"/>
                      </a:cubicBezTo>
                      <a:cubicBezTo>
                        <a:pt x="40470" y="3523"/>
                        <a:pt x="39721" y="4127"/>
                        <a:pt x="39232" y="5107"/>
                      </a:cubicBezTo>
                      <a:cubicBezTo>
                        <a:pt x="39001" y="5510"/>
                        <a:pt x="38828" y="6115"/>
                        <a:pt x="38656" y="6720"/>
                      </a:cubicBezTo>
                      <a:cubicBezTo>
                        <a:pt x="38252" y="6518"/>
                        <a:pt x="37878" y="6345"/>
                        <a:pt x="37503" y="6144"/>
                      </a:cubicBezTo>
                      <a:cubicBezTo>
                        <a:pt x="38080" y="5337"/>
                        <a:pt x="38598" y="4358"/>
                        <a:pt x="38598" y="3379"/>
                      </a:cubicBezTo>
                      <a:cubicBezTo>
                        <a:pt x="38598" y="3206"/>
                        <a:pt x="38598" y="3033"/>
                        <a:pt x="38540" y="2831"/>
                      </a:cubicBezTo>
                      <a:cubicBezTo>
                        <a:pt x="38454" y="2486"/>
                        <a:pt x="38310" y="2169"/>
                        <a:pt x="38080" y="1938"/>
                      </a:cubicBezTo>
                      <a:cubicBezTo>
                        <a:pt x="37820" y="1679"/>
                        <a:pt x="37496" y="1549"/>
                        <a:pt x="37144" y="1549"/>
                      </a:cubicBezTo>
                      <a:cubicBezTo>
                        <a:pt x="37026" y="1549"/>
                        <a:pt x="36906" y="1564"/>
                        <a:pt x="36783" y="1593"/>
                      </a:cubicBezTo>
                      <a:cubicBezTo>
                        <a:pt x="35286" y="1938"/>
                        <a:pt x="34911" y="3897"/>
                        <a:pt x="34767" y="5078"/>
                      </a:cubicBezTo>
                      <a:cubicBezTo>
                        <a:pt x="34364" y="4934"/>
                        <a:pt x="33961" y="4819"/>
                        <a:pt x="33615" y="4704"/>
                      </a:cubicBezTo>
                      <a:cubicBezTo>
                        <a:pt x="34249" y="3350"/>
                        <a:pt x="34364" y="2255"/>
                        <a:pt x="34047" y="1391"/>
                      </a:cubicBezTo>
                      <a:cubicBezTo>
                        <a:pt x="33845" y="930"/>
                        <a:pt x="33557" y="613"/>
                        <a:pt x="33212" y="469"/>
                      </a:cubicBezTo>
                      <a:cubicBezTo>
                        <a:pt x="33024" y="397"/>
                        <a:pt x="32844" y="361"/>
                        <a:pt x="32661" y="361"/>
                      </a:cubicBezTo>
                      <a:cubicBezTo>
                        <a:pt x="32477" y="361"/>
                        <a:pt x="32290" y="397"/>
                        <a:pt x="32088" y="469"/>
                      </a:cubicBezTo>
                      <a:cubicBezTo>
                        <a:pt x="30763" y="1045"/>
                        <a:pt x="30619" y="2918"/>
                        <a:pt x="30677" y="4127"/>
                      </a:cubicBezTo>
                      <a:cubicBezTo>
                        <a:pt x="30302" y="4070"/>
                        <a:pt x="29899" y="4041"/>
                        <a:pt x="29525" y="3983"/>
                      </a:cubicBezTo>
                      <a:cubicBezTo>
                        <a:pt x="29813" y="2687"/>
                        <a:pt x="29784" y="1593"/>
                        <a:pt x="29381" y="873"/>
                      </a:cubicBezTo>
                      <a:cubicBezTo>
                        <a:pt x="29150" y="441"/>
                        <a:pt x="28776" y="95"/>
                        <a:pt x="28373" y="37"/>
                      </a:cubicBezTo>
                      <a:cubicBezTo>
                        <a:pt x="28270" y="13"/>
                        <a:pt x="28165" y="1"/>
                        <a:pt x="280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58"/>
                <p:cNvSpPr/>
                <p:nvPr/>
              </p:nvSpPr>
              <p:spPr>
                <a:xfrm>
                  <a:off x="2194088" y="1529650"/>
                  <a:ext cx="79000" cy="56525"/>
                </a:xfrm>
                <a:custGeom>
                  <a:avLst/>
                  <a:gdLst/>
                  <a:ahLst/>
                  <a:cxnLst/>
                  <a:rect l="l" t="t" r="r" b="b"/>
                  <a:pathLst>
                    <a:path w="3160" h="2261" extrusionOk="0">
                      <a:moveTo>
                        <a:pt x="1518" y="0"/>
                      </a:moveTo>
                      <a:cubicBezTo>
                        <a:pt x="1247" y="0"/>
                        <a:pt x="977" y="86"/>
                        <a:pt x="749" y="246"/>
                      </a:cubicBezTo>
                      <a:cubicBezTo>
                        <a:pt x="0" y="822"/>
                        <a:pt x="375" y="2061"/>
                        <a:pt x="1268" y="2234"/>
                      </a:cubicBezTo>
                      <a:cubicBezTo>
                        <a:pt x="1357" y="2252"/>
                        <a:pt x="1445" y="2261"/>
                        <a:pt x="1530" y="2261"/>
                      </a:cubicBezTo>
                      <a:cubicBezTo>
                        <a:pt x="2514" y="2261"/>
                        <a:pt x="3160" y="1104"/>
                        <a:pt x="2391" y="362"/>
                      </a:cubicBezTo>
                      <a:cubicBezTo>
                        <a:pt x="2144" y="115"/>
                        <a:pt x="1831" y="0"/>
                        <a:pt x="1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58"/>
                <p:cNvSpPr/>
                <p:nvPr/>
              </p:nvSpPr>
              <p:spPr>
                <a:xfrm>
                  <a:off x="2406513" y="1434350"/>
                  <a:ext cx="65350" cy="58400"/>
                </a:xfrm>
                <a:custGeom>
                  <a:avLst/>
                  <a:gdLst/>
                  <a:ahLst/>
                  <a:cxnLst/>
                  <a:rect l="l" t="t" r="r" b="b"/>
                  <a:pathLst>
                    <a:path w="2614" h="2336" extrusionOk="0">
                      <a:moveTo>
                        <a:pt x="1247" y="0"/>
                      </a:moveTo>
                      <a:cubicBezTo>
                        <a:pt x="1170" y="0"/>
                        <a:pt x="1090" y="9"/>
                        <a:pt x="1009" y="26"/>
                      </a:cubicBezTo>
                      <a:cubicBezTo>
                        <a:pt x="490" y="141"/>
                        <a:pt x="1" y="631"/>
                        <a:pt x="58" y="1322"/>
                      </a:cubicBezTo>
                      <a:cubicBezTo>
                        <a:pt x="91" y="1978"/>
                        <a:pt x="609" y="2335"/>
                        <a:pt x="1151" y="2335"/>
                      </a:cubicBezTo>
                      <a:cubicBezTo>
                        <a:pt x="1560" y="2335"/>
                        <a:pt x="1983" y="2131"/>
                        <a:pt x="2219" y="1696"/>
                      </a:cubicBezTo>
                      <a:cubicBezTo>
                        <a:pt x="2614" y="933"/>
                        <a:pt x="2069" y="0"/>
                        <a:pt x="1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58"/>
                <p:cNvSpPr/>
                <p:nvPr/>
              </p:nvSpPr>
              <p:spPr>
                <a:xfrm>
                  <a:off x="2197863" y="1588775"/>
                  <a:ext cx="116500" cy="75050"/>
                </a:xfrm>
                <a:custGeom>
                  <a:avLst/>
                  <a:gdLst/>
                  <a:ahLst/>
                  <a:cxnLst/>
                  <a:rect l="l" t="t" r="r" b="b"/>
                  <a:pathLst>
                    <a:path w="4660" h="3002" extrusionOk="0">
                      <a:moveTo>
                        <a:pt x="2869" y="1"/>
                      </a:moveTo>
                      <a:cubicBezTo>
                        <a:pt x="1813" y="1"/>
                        <a:pt x="547" y="695"/>
                        <a:pt x="253" y="1712"/>
                      </a:cubicBezTo>
                      <a:cubicBezTo>
                        <a:pt x="1" y="2518"/>
                        <a:pt x="630" y="3001"/>
                        <a:pt x="1507" y="3001"/>
                      </a:cubicBezTo>
                      <a:cubicBezTo>
                        <a:pt x="2134" y="3001"/>
                        <a:pt x="2888" y="2754"/>
                        <a:pt x="3536" y="2202"/>
                      </a:cubicBezTo>
                      <a:cubicBezTo>
                        <a:pt x="4660" y="1251"/>
                        <a:pt x="4170" y="128"/>
                        <a:pt x="3104" y="13"/>
                      </a:cubicBezTo>
                      <a:cubicBezTo>
                        <a:pt x="3027" y="5"/>
                        <a:pt x="2949" y="1"/>
                        <a:pt x="2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58"/>
                <p:cNvSpPr/>
                <p:nvPr/>
              </p:nvSpPr>
              <p:spPr>
                <a:xfrm>
                  <a:off x="2418813" y="1486525"/>
                  <a:ext cx="126700" cy="74575"/>
                </a:xfrm>
                <a:custGeom>
                  <a:avLst/>
                  <a:gdLst/>
                  <a:ahLst/>
                  <a:cxnLst/>
                  <a:rect l="l" t="t" r="r" b="b"/>
                  <a:pathLst>
                    <a:path w="5068" h="2983" extrusionOk="0">
                      <a:moveTo>
                        <a:pt x="2963" y="0"/>
                      </a:moveTo>
                      <a:cubicBezTo>
                        <a:pt x="2052" y="0"/>
                        <a:pt x="1048" y="523"/>
                        <a:pt x="574" y="1222"/>
                      </a:cubicBezTo>
                      <a:cubicBezTo>
                        <a:pt x="0" y="2032"/>
                        <a:pt x="396" y="2983"/>
                        <a:pt x="1568" y="2983"/>
                      </a:cubicBezTo>
                      <a:cubicBezTo>
                        <a:pt x="1689" y="2983"/>
                        <a:pt x="1819" y="2972"/>
                        <a:pt x="1957" y="2951"/>
                      </a:cubicBezTo>
                      <a:cubicBezTo>
                        <a:pt x="3973" y="2634"/>
                        <a:pt x="5068" y="733"/>
                        <a:pt x="3685" y="128"/>
                      </a:cubicBezTo>
                      <a:cubicBezTo>
                        <a:pt x="3460" y="41"/>
                        <a:pt x="3215" y="0"/>
                        <a:pt x="29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58"/>
                <p:cNvSpPr/>
                <p:nvPr/>
              </p:nvSpPr>
              <p:spPr>
                <a:xfrm>
                  <a:off x="2276888" y="1494725"/>
                  <a:ext cx="139900" cy="90650"/>
                </a:xfrm>
                <a:custGeom>
                  <a:avLst/>
                  <a:gdLst/>
                  <a:ahLst/>
                  <a:cxnLst/>
                  <a:rect l="l" t="t" r="r" b="b"/>
                  <a:pathLst>
                    <a:path w="5596" h="3626" extrusionOk="0">
                      <a:moveTo>
                        <a:pt x="4133" y="0"/>
                      </a:moveTo>
                      <a:cubicBezTo>
                        <a:pt x="4058" y="0"/>
                        <a:pt x="3977" y="10"/>
                        <a:pt x="3889" y="30"/>
                      </a:cubicBezTo>
                      <a:cubicBezTo>
                        <a:pt x="2420" y="318"/>
                        <a:pt x="980" y="1211"/>
                        <a:pt x="635" y="1615"/>
                      </a:cubicBezTo>
                      <a:cubicBezTo>
                        <a:pt x="1" y="2306"/>
                        <a:pt x="951" y="3199"/>
                        <a:pt x="1556" y="3458"/>
                      </a:cubicBezTo>
                      <a:cubicBezTo>
                        <a:pt x="1817" y="3573"/>
                        <a:pt x="2096" y="3625"/>
                        <a:pt x="2378" y="3625"/>
                      </a:cubicBezTo>
                      <a:cubicBezTo>
                        <a:pt x="3936" y="3625"/>
                        <a:pt x="5596" y="2023"/>
                        <a:pt x="4840" y="462"/>
                      </a:cubicBezTo>
                      <a:cubicBezTo>
                        <a:pt x="4698" y="202"/>
                        <a:pt x="4478" y="0"/>
                        <a:pt x="41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2" name="Google Shape;794;p45"/>
          <p:cNvGrpSpPr/>
          <p:nvPr/>
        </p:nvGrpSpPr>
        <p:grpSpPr>
          <a:xfrm>
            <a:off x="790930" y="415346"/>
            <a:ext cx="1540423" cy="2134075"/>
            <a:chOff x="10802700" y="2425675"/>
            <a:chExt cx="1218400" cy="1687950"/>
          </a:xfrm>
        </p:grpSpPr>
        <p:sp>
          <p:nvSpPr>
            <p:cNvPr id="3" name="Google Shape;795;p45"/>
            <p:cNvSpPr/>
            <p:nvPr/>
          </p:nvSpPr>
          <p:spPr>
            <a:xfrm>
              <a:off x="11012025" y="3182100"/>
              <a:ext cx="587950" cy="671325"/>
            </a:xfrm>
            <a:custGeom>
              <a:avLst/>
              <a:gdLst/>
              <a:ahLst/>
              <a:cxnLst/>
              <a:rect l="l" t="t" r="r" b="b"/>
              <a:pathLst>
                <a:path w="23518" h="26853" extrusionOk="0">
                  <a:moveTo>
                    <a:pt x="2435" y="0"/>
                  </a:moveTo>
                  <a:cubicBezTo>
                    <a:pt x="1368" y="3769"/>
                    <a:pt x="667" y="7372"/>
                    <a:pt x="334" y="10908"/>
                  </a:cubicBezTo>
                  <a:cubicBezTo>
                    <a:pt x="0" y="14177"/>
                    <a:pt x="34" y="16779"/>
                    <a:pt x="401" y="19247"/>
                  </a:cubicBezTo>
                  <a:cubicBezTo>
                    <a:pt x="667" y="20848"/>
                    <a:pt x="1068" y="22216"/>
                    <a:pt x="1601" y="23383"/>
                  </a:cubicBezTo>
                  <a:cubicBezTo>
                    <a:pt x="1968" y="24084"/>
                    <a:pt x="2369" y="24718"/>
                    <a:pt x="2869" y="25251"/>
                  </a:cubicBezTo>
                  <a:cubicBezTo>
                    <a:pt x="3403" y="25852"/>
                    <a:pt x="4103" y="26286"/>
                    <a:pt x="4837" y="26552"/>
                  </a:cubicBezTo>
                  <a:cubicBezTo>
                    <a:pt x="5337" y="26753"/>
                    <a:pt x="5871" y="26853"/>
                    <a:pt x="6438" y="26853"/>
                  </a:cubicBezTo>
                  <a:cubicBezTo>
                    <a:pt x="6705" y="26853"/>
                    <a:pt x="6972" y="26853"/>
                    <a:pt x="7205" y="26786"/>
                  </a:cubicBezTo>
                  <a:cubicBezTo>
                    <a:pt x="7906" y="26686"/>
                    <a:pt x="8673" y="26452"/>
                    <a:pt x="9374" y="26119"/>
                  </a:cubicBezTo>
                  <a:cubicBezTo>
                    <a:pt x="10574" y="25585"/>
                    <a:pt x="11709" y="24784"/>
                    <a:pt x="12909" y="23717"/>
                  </a:cubicBezTo>
                  <a:cubicBezTo>
                    <a:pt x="14744" y="22049"/>
                    <a:pt x="16479" y="20014"/>
                    <a:pt x="18247" y="17279"/>
                  </a:cubicBezTo>
                  <a:cubicBezTo>
                    <a:pt x="20215" y="14344"/>
                    <a:pt x="21983" y="11075"/>
                    <a:pt x="23517" y="7505"/>
                  </a:cubicBezTo>
                  <a:cubicBezTo>
                    <a:pt x="23017" y="7405"/>
                    <a:pt x="22550" y="7372"/>
                    <a:pt x="21916" y="7272"/>
                  </a:cubicBezTo>
                  <a:cubicBezTo>
                    <a:pt x="20448" y="10674"/>
                    <a:pt x="18780" y="13710"/>
                    <a:pt x="16946" y="16512"/>
                  </a:cubicBezTo>
                  <a:cubicBezTo>
                    <a:pt x="15244" y="19080"/>
                    <a:pt x="13610" y="21048"/>
                    <a:pt x="11875" y="22616"/>
                  </a:cubicBezTo>
                  <a:cubicBezTo>
                    <a:pt x="10808" y="23617"/>
                    <a:pt x="9741" y="24351"/>
                    <a:pt x="8706" y="24851"/>
                  </a:cubicBezTo>
                  <a:cubicBezTo>
                    <a:pt x="7906" y="25185"/>
                    <a:pt x="7105" y="25385"/>
                    <a:pt x="6405" y="25385"/>
                  </a:cubicBezTo>
                  <a:cubicBezTo>
                    <a:pt x="6038" y="25385"/>
                    <a:pt x="5638" y="25352"/>
                    <a:pt x="5304" y="25218"/>
                  </a:cubicBezTo>
                  <a:cubicBezTo>
                    <a:pt x="4070" y="24751"/>
                    <a:pt x="3269" y="23617"/>
                    <a:pt x="2869" y="22750"/>
                  </a:cubicBezTo>
                  <a:cubicBezTo>
                    <a:pt x="2369" y="21716"/>
                    <a:pt x="2035" y="20515"/>
                    <a:pt x="1802" y="19047"/>
                  </a:cubicBezTo>
                  <a:cubicBezTo>
                    <a:pt x="1468" y="16712"/>
                    <a:pt x="1401" y="14110"/>
                    <a:pt x="1701" y="11041"/>
                  </a:cubicBezTo>
                  <a:cubicBezTo>
                    <a:pt x="2035" y="7706"/>
                    <a:pt x="2702" y="4270"/>
                    <a:pt x="3670" y="734"/>
                  </a:cubicBezTo>
                  <a:cubicBezTo>
                    <a:pt x="3236" y="500"/>
                    <a:pt x="2836" y="234"/>
                    <a:pt x="2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796;p45"/>
            <p:cNvSpPr/>
            <p:nvPr/>
          </p:nvSpPr>
          <p:spPr>
            <a:xfrm>
              <a:off x="10854400" y="3623300"/>
              <a:ext cx="547925" cy="481450"/>
            </a:xfrm>
            <a:custGeom>
              <a:avLst/>
              <a:gdLst/>
              <a:ahLst/>
              <a:cxnLst/>
              <a:rect l="l" t="t" r="r" b="b"/>
              <a:pathLst>
                <a:path w="21917" h="19258" extrusionOk="0">
                  <a:moveTo>
                    <a:pt x="5998" y="1619"/>
                  </a:moveTo>
                  <a:cubicBezTo>
                    <a:pt x="6192" y="1619"/>
                    <a:pt x="6397" y="1667"/>
                    <a:pt x="6605" y="1766"/>
                  </a:cubicBezTo>
                  <a:cubicBezTo>
                    <a:pt x="7273" y="2033"/>
                    <a:pt x="7873" y="2700"/>
                    <a:pt x="8340" y="3400"/>
                  </a:cubicBezTo>
                  <a:cubicBezTo>
                    <a:pt x="9007" y="4368"/>
                    <a:pt x="9474" y="5469"/>
                    <a:pt x="9941" y="6603"/>
                  </a:cubicBezTo>
                  <a:cubicBezTo>
                    <a:pt x="9374" y="6903"/>
                    <a:pt x="9007" y="7403"/>
                    <a:pt x="8807" y="7970"/>
                  </a:cubicBezTo>
                  <a:lnTo>
                    <a:pt x="8807" y="8037"/>
                  </a:lnTo>
                  <a:cubicBezTo>
                    <a:pt x="7973" y="7437"/>
                    <a:pt x="7139" y="6803"/>
                    <a:pt x="6439" y="6136"/>
                  </a:cubicBezTo>
                  <a:cubicBezTo>
                    <a:pt x="5772" y="5535"/>
                    <a:pt x="5171" y="4868"/>
                    <a:pt x="4871" y="4134"/>
                  </a:cubicBezTo>
                  <a:cubicBezTo>
                    <a:pt x="4838" y="4068"/>
                    <a:pt x="4804" y="3968"/>
                    <a:pt x="4804" y="3901"/>
                  </a:cubicBezTo>
                  <a:lnTo>
                    <a:pt x="4771" y="3634"/>
                  </a:lnTo>
                  <a:cubicBezTo>
                    <a:pt x="4704" y="3467"/>
                    <a:pt x="4704" y="3300"/>
                    <a:pt x="4704" y="3100"/>
                  </a:cubicBezTo>
                  <a:cubicBezTo>
                    <a:pt x="4704" y="2767"/>
                    <a:pt x="4838" y="2433"/>
                    <a:pt x="5004" y="2200"/>
                  </a:cubicBezTo>
                  <a:cubicBezTo>
                    <a:pt x="5250" y="1819"/>
                    <a:pt x="5602" y="1619"/>
                    <a:pt x="5998" y="1619"/>
                  </a:cubicBezTo>
                  <a:close/>
                  <a:moveTo>
                    <a:pt x="18501" y="6130"/>
                  </a:moveTo>
                  <a:cubicBezTo>
                    <a:pt x="18796" y="6130"/>
                    <a:pt x="19073" y="6163"/>
                    <a:pt x="19315" y="6236"/>
                  </a:cubicBezTo>
                  <a:cubicBezTo>
                    <a:pt x="19982" y="6469"/>
                    <a:pt x="20349" y="6970"/>
                    <a:pt x="20282" y="7603"/>
                  </a:cubicBezTo>
                  <a:cubicBezTo>
                    <a:pt x="20215" y="7904"/>
                    <a:pt x="20148" y="8237"/>
                    <a:pt x="19948" y="8537"/>
                  </a:cubicBezTo>
                  <a:cubicBezTo>
                    <a:pt x="19815" y="8638"/>
                    <a:pt x="19715" y="8804"/>
                    <a:pt x="19548" y="8904"/>
                  </a:cubicBezTo>
                  <a:lnTo>
                    <a:pt x="19348" y="9071"/>
                  </a:lnTo>
                  <a:lnTo>
                    <a:pt x="19114" y="9205"/>
                  </a:lnTo>
                  <a:cubicBezTo>
                    <a:pt x="18447" y="9605"/>
                    <a:pt x="17513" y="9738"/>
                    <a:pt x="16646" y="9772"/>
                  </a:cubicBezTo>
                  <a:cubicBezTo>
                    <a:pt x="16329" y="9803"/>
                    <a:pt x="16012" y="9815"/>
                    <a:pt x="15692" y="9815"/>
                  </a:cubicBezTo>
                  <a:cubicBezTo>
                    <a:pt x="15004" y="9815"/>
                    <a:pt x="14306" y="9761"/>
                    <a:pt x="13577" y="9738"/>
                  </a:cubicBezTo>
                  <a:lnTo>
                    <a:pt x="13577" y="9705"/>
                  </a:lnTo>
                  <a:cubicBezTo>
                    <a:pt x="13811" y="9105"/>
                    <a:pt x="13811" y="8471"/>
                    <a:pt x="13644" y="7937"/>
                  </a:cubicBezTo>
                  <a:cubicBezTo>
                    <a:pt x="14678" y="7303"/>
                    <a:pt x="15745" y="6770"/>
                    <a:pt x="16879" y="6403"/>
                  </a:cubicBezTo>
                  <a:cubicBezTo>
                    <a:pt x="17411" y="6232"/>
                    <a:pt x="17983" y="6130"/>
                    <a:pt x="18501" y="6130"/>
                  </a:cubicBezTo>
                  <a:close/>
                  <a:moveTo>
                    <a:pt x="5933" y="0"/>
                  </a:moveTo>
                  <a:cubicBezTo>
                    <a:pt x="5700" y="0"/>
                    <a:pt x="5465" y="30"/>
                    <a:pt x="5238" y="98"/>
                  </a:cubicBezTo>
                  <a:cubicBezTo>
                    <a:pt x="4571" y="265"/>
                    <a:pt x="4004" y="732"/>
                    <a:pt x="3637" y="1232"/>
                  </a:cubicBezTo>
                  <a:cubicBezTo>
                    <a:pt x="3236" y="1766"/>
                    <a:pt x="3036" y="2400"/>
                    <a:pt x="3036" y="3000"/>
                  </a:cubicBezTo>
                  <a:cubicBezTo>
                    <a:pt x="3036" y="3300"/>
                    <a:pt x="3036" y="3634"/>
                    <a:pt x="3136" y="3934"/>
                  </a:cubicBezTo>
                  <a:lnTo>
                    <a:pt x="3236" y="4401"/>
                  </a:lnTo>
                  <a:cubicBezTo>
                    <a:pt x="3303" y="4501"/>
                    <a:pt x="3370" y="4668"/>
                    <a:pt x="3403" y="4801"/>
                  </a:cubicBezTo>
                  <a:cubicBezTo>
                    <a:pt x="3537" y="5102"/>
                    <a:pt x="3670" y="5302"/>
                    <a:pt x="3837" y="5569"/>
                  </a:cubicBezTo>
                  <a:cubicBezTo>
                    <a:pt x="4004" y="5769"/>
                    <a:pt x="4170" y="6002"/>
                    <a:pt x="4337" y="6236"/>
                  </a:cubicBezTo>
                  <a:cubicBezTo>
                    <a:pt x="4671" y="6636"/>
                    <a:pt x="5071" y="7003"/>
                    <a:pt x="5471" y="7303"/>
                  </a:cubicBezTo>
                  <a:cubicBezTo>
                    <a:pt x="6505" y="8137"/>
                    <a:pt x="7573" y="8804"/>
                    <a:pt x="8707" y="9338"/>
                  </a:cubicBezTo>
                  <a:cubicBezTo>
                    <a:pt x="8707" y="9405"/>
                    <a:pt x="8707" y="9438"/>
                    <a:pt x="8740" y="9505"/>
                  </a:cubicBezTo>
                  <a:cubicBezTo>
                    <a:pt x="8807" y="9672"/>
                    <a:pt x="8840" y="9805"/>
                    <a:pt x="8907" y="9972"/>
                  </a:cubicBezTo>
                  <a:cubicBezTo>
                    <a:pt x="9007" y="10139"/>
                    <a:pt x="9074" y="10305"/>
                    <a:pt x="9207" y="10472"/>
                  </a:cubicBezTo>
                  <a:cubicBezTo>
                    <a:pt x="9074" y="10572"/>
                    <a:pt x="8974" y="10639"/>
                    <a:pt x="8807" y="10739"/>
                  </a:cubicBezTo>
                  <a:cubicBezTo>
                    <a:pt x="8006" y="11173"/>
                    <a:pt x="7139" y="11606"/>
                    <a:pt x="6205" y="11840"/>
                  </a:cubicBezTo>
                  <a:cubicBezTo>
                    <a:pt x="5305" y="12140"/>
                    <a:pt x="4371" y="12307"/>
                    <a:pt x="3403" y="12440"/>
                  </a:cubicBezTo>
                  <a:cubicBezTo>
                    <a:pt x="2743" y="12487"/>
                    <a:pt x="2066" y="12535"/>
                    <a:pt x="1372" y="12535"/>
                  </a:cubicBezTo>
                  <a:cubicBezTo>
                    <a:pt x="1084" y="12535"/>
                    <a:pt x="794" y="12527"/>
                    <a:pt x="501" y="12507"/>
                  </a:cubicBezTo>
                  <a:cubicBezTo>
                    <a:pt x="334" y="12507"/>
                    <a:pt x="168" y="12607"/>
                    <a:pt x="67" y="12807"/>
                  </a:cubicBezTo>
                  <a:cubicBezTo>
                    <a:pt x="1" y="13007"/>
                    <a:pt x="134" y="13274"/>
                    <a:pt x="334" y="13341"/>
                  </a:cubicBezTo>
                  <a:cubicBezTo>
                    <a:pt x="1335" y="13741"/>
                    <a:pt x="2402" y="13908"/>
                    <a:pt x="3503" y="13941"/>
                  </a:cubicBezTo>
                  <a:cubicBezTo>
                    <a:pt x="4571" y="13941"/>
                    <a:pt x="5671" y="13808"/>
                    <a:pt x="6706" y="13474"/>
                  </a:cubicBezTo>
                  <a:cubicBezTo>
                    <a:pt x="7740" y="13141"/>
                    <a:pt x="8740" y="12640"/>
                    <a:pt x="9641" y="11940"/>
                  </a:cubicBezTo>
                  <a:cubicBezTo>
                    <a:pt x="9874" y="11773"/>
                    <a:pt x="10075" y="11573"/>
                    <a:pt x="10308" y="11339"/>
                  </a:cubicBezTo>
                  <a:cubicBezTo>
                    <a:pt x="10341" y="11339"/>
                    <a:pt x="10341" y="11406"/>
                    <a:pt x="10375" y="11406"/>
                  </a:cubicBezTo>
                  <a:cubicBezTo>
                    <a:pt x="10408" y="11406"/>
                    <a:pt x="10408" y="11406"/>
                    <a:pt x="10475" y="11440"/>
                  </a:cubicBezTo>
                  <a:lnTo>
                    <a:pt x="10575" y="12307"/>
                  </a:lnTo>
                  <a:cubicBezTo>
                    <a:pt x="10842" y="13408"/>
                    <a:pt x="11309" y="14408"/>
                    <a:pt x="11876" y="15309"/>
                  </a:cubicBezTo>
                  <a:cubicBezTo>
                    <a:pt x="12510" y="16243"/>
                    <a:pt x="13244" y="17010"/>
                    <a:pt x="14077" y="17677"/>
                  </a:cubicBezTo>
                  <a:cubicBezTo>
                    <a:pt x="14911" y="18344"/>
                    <a:pt x="15879" y="18912"/>
                    <a:pt x="16879" y="19245"/>
                  </a:cubicBezTo>
                  <a:cubicBezTo>
                    <a:pt x="16919" y="19253"/>
                    <a:pt x="16960" y="19257"/>
                    <a:pt x="17001" y="19257"/>
                  </a:cubicBezTo>
                  <a:cubicBezTo>
                    <a:pt x="17135" y="19257"/>
                    <a:pt x="17270" y="19214"/>
                    <a:pt x="17346" y="19112"/>
                  </a:cubicBezTo>
                  <a:cubicBezTo>
                    <a:pt x="17480" y="18945"/>
                    <a:pt x="17480" y="18645"/>
                    <a:pt x="17246" y="18511"/>
                  </a:cubicBezTo>
                  <a:cubicBezTo>
                    <a:pt x="16479" y="17911"/>
                    <a:pt x="15712" y="17277"/>
                    <a:pt x="15045" y="16610"/>
                  </a:cubicBezTo>
                  <a:cubicBezTo>
                    <a:pt x="14378" y="15943"/>
                    <a:pt x="13744" y="15176"/>
                    <a:pt x="13244" y="14408"/>
                  </a:cubicBezTo>
                  <a:cubicBezTo>
                    <a:pt x="12710" y="13608"/>
                    <a:pt x="12310" y="12774"/>
                    <a:pt x="11976" y="11907"/>
                  </a:cubicBezTo>
                  <a:cubicBezTo>
                    <a:pt x="11909" y="11740"/>
                    <a:pt x="11876" y="11606"/>
                    <a:pt x="11809" y="11440"/>
                  </a:cubicBezTo>
                  <a:cubicBezTo>
                    <a:pt x="12176" y="11306"/>
                    <a:pt x="12543" y="11139"/>
                    <a:pt x="12843" y="10839"/>
                  </a:cubicBezTo>
                  <a:cubicBezTo>
                    <a:pt x="14077" y="11106"/>
                    <a:pt x="15345" y="11306"/>
                    <a:pt x="16679" y="11306"/>
                  </a:cubicBezTo>
                  <a:cubicBezTo>
                    <a:pt x="17180" y="11306"/>
                    <a:pt x="17713" y="11273"/>
                    <a:pt x="18247" y="11173"/>
                  </a:cubicBezTo>
                  <a:cubicBezTo>
                    <a:pt x="18514" y="11139"/>
                    <a:pt x="18814" y="11073"/>
                    <a:pt x="19048" y="10973"/>
                  </a:cubicBezTo>
                  <a:cubicBezTo>
                    <a:pt x="19315" y="10839"/>
                    <a:pt x="19581" y="10806"/>
                    <a:pt x="19848" y="10639"/>
                  </a:cubicBezTo>
                  <a:cubicBezTo>
                    <a:pt x="19982" y="10572"/>
                    <a:pt x="20082" y="10506"/>
                    <a:pt x="20215" y="10439"/>
                  </a:cubicBezTo>
                  <a:lnTo>
                    <a:pt x="20582" y="10139"/>
                  </a:lnTo>
                  <a:cubicBezTo>
                    <a:pt x="20849" y="9972"/>
                    <a:pt x="21049" y="9738"/>
                    <a:pt x="21216" y="9471"/>
                  </a:cubicBezTo>
                  <a:cubicBezTo>
                    <a:pt x="21583" y="8971"/>
                    <a:pt x="21850" y="8337"/>
                    <a:pt x="21883" y="7670"/>
                  </a:cubicBezTo>
                  <a:cubicBezTo>
                    <a:pt x="21916" y="7003"/>
                    <a:pt x="21750" y="6303"/>
                    <a:pt x="21349" y="5769"/>
                  </a:cubicBezTo>
                  <a:cubicBezTo>
                    <a:pt x="20982" y="5235"/>
                    <a:pt x="20349" y="4868"/>
                    <a:pt x="19782" y="4735"/>
                  </a:cubicBezTo>
                  <a:cubicBezTo>
                    <a:pt x="19393" y="4633"/>
                    <a:pt x="19018" y="4593"/>
                    <a:pt x="18662" y="4593"/>
                  </a:cubicBezTo>
                  <a:cubicBezTo>
                    <a:pt x="18437" y="4593"/>
                    <a:pt x="18220" y="4609"/>
                    <a:pt x="18014" y="4635"/>
                  </a:cubicBezTo>
                  <a:cubicBezTo>
                    <a:pt x="17480" y="4735"/>
                    <a:pt x="16946" y="4868"/>
                    <a:pt x="16446" y="5068"/>
                  </a:cubicBezTo>
                  <a:cubicBezTo>
                    <a:pt x="15178" y="5569"/>
                    <a:pt x="14111" y="6236"/>
                    <a:pt x="13110" y="7036"/>
                  </a:cubicBezTo>
                  <a:lnTo>
                    <a:pt x="12743" y="6703"/>
                  </a:lnTo>
                  <a:cubicBezTo>
                    <a:pt x="12676" y="6603"/>
                    <a:pt x="12576" y="6569"/>
                    <a:pt x="12510" y="6536"/>
                  </a:cubicBezTo>
                  <a:cubicBezTo>
                    <a:pt x="12376" y="6436"/>
                    <a:pt x="12276" y="6403"/>
                    <a:pt x="12143" y="6336"/>
                  </a:cubicBezTo>
                  <a:cubicBezTo>
                    <a:pt x="11854" y="6264"/>
                    <a:pt x="11566" y="6209"/>
                    <a:pt x="11290" y="6209"/>
                  </a:cubicBezTo>
                  <a:cubicBezTo>
                    <a:pt x="11183" y="6209"/>
                    <a:pt x="11078" y="6217"/>
                    <a:pt x="10975" y="6236"/>
                  </a:cubicBezTo>
                  <a:cubicBezTo>
                    <a:pt x="10675" y="4968"/>
                    <a:pt x="10241" y="3767"/>
                    <a:pt x="9574" y="2600"/>
                  </a:cubicBezTo>
                  <a:cubicBezTo>
                    <a:pt x="9341" y="2133"/>
                    <a:pt x="9007" y="1699"/>
                    <a:pt x="8640" y="1299"/>
                  </a:cubicBezTo>
                  <a:cubicBezTo>
                    <a:pt x="8240" y="899"/>
                    <a:pt x="7806" y="498"/>
                    <a:pt x="7206" y="265"/>
                  </a:cubicBezTo>
                  <a:cubicBezTo>
                    <a:pt x="6832" y="111"/>
                    <a:pt x="6386" y="0"/>
                    <a:pt x="59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797;p45"/>
            <p:cNvSpPr/>
            <p:nvPr/>
          </p:nvSpPr>
          <p:spPr>
            <a:xfrm>
              <a:off x="10811875" y="2430400"/>
              <a:ext cx="1204225" cy="947350"/>
            </a:xfrm>
            <a:custGeom>
              <a:avLst/>
              <a:gdLst/>
              <a:ahLst/>
              <a:cxnLst/>
              <a:rect l="l" t="t" r="r" b="b"/>
              <a:pathLst>
                <a:path w="48169" h="37894" extrusionOk="0">
                  <a:moveTo>
                    <a:pt x="25587" y="0"/>
                  </a:moveTo>
                  <a:cubicBezTo>
                    <a:pt x="24359" y="0"/>
                    <a:pt x="23341" y="182"/>
                    <a:pt x="22650" y="547"/>
                  </a:cubicBezTo>
                  <a:cubicBezTo>
                    <a:pt x="22150" y="780"/>
                    <a:pt x="21816" y="1114"/>
                    <a:pt x="21683" y="1548"/>
                  </a:cubicBezTo>
                  <a:cubicBezTo>
                    <a:pt x="21683" y="1581"/>
                    <a:pt x="21649" y="1614"/>
                    <a:pt x="21649" y="1648"/>
                  </a:cubicBezTo>
                  <a:cubicBezTo>
                    <a:pt x="21649" y="1714"/>
                    <a:pt x="21583" y="1748"/>
                    <a:pt x="21583" y="1781"/>
                  </a:cubicBezTo>
                  <a:cubicBezTo>
                    <a:pt x="21549" y="1815"/>
                    <a:pt x="19348" y="7085"/>
                    <a:pt x="17246" y="11888"/>
                  </a:cubicBezTo>
                  <a:cubicBezTo>
                    <a:pt x="15561" y="11664"/>
                    <a:pt x="13944" y="11553"/>
                    <a:pt x="12427" y="11553"/>
                  </a:cubicBezTo>
                  <a:cubicBezTo>
                    <a:pt x="6498" y="11553"/>
                    <a:pt x="2083" y="13244"/>
                    <a:pt x="968" y="16458"/>
                  </a:cubicBezTo>
                  <a:cubicBezTo>
                    <a:pt x="868" y="16658"/>
                    <a:pt x="834" y="16925"/>
                    <a:pt x="801" y="17125"/>
                  </a:cubicBezTo>
                  <a:cubicBezTo>
                    <a:pt x="1" y="21028"/>
                    <a:pt x="3903" y="25998"/>
                    <a:pt x="10508" y="30135"/>
                  </a:cubicBezTo>
                  <a:cubicBezTo>
                    <a:pt x="10875" y="30402"/>
                    <a:pt x="11309" y="30635"/>
                    <a:pt x="11709" y="30902"/>
                  </a:cubicBezTo>
                  <a:cubicBezTo>
                    <a:pt x="14344" y="32436"/>
                    <a:pt x="17313" y="33804"/>
                    <a:pt x="20549" y="34938"/>
                  </a:cubicBezTo>
                  <a:lnTo>
                    <a:pt x="20715" y="34972"/>
                  </a:lnTo>
                  <a:cubicBezTo>
                    <a:pt x="23918" y="36106"/>
                    <a:pt x="27087" y="36940"/>
                    <a:pt x="30089" y="37407"/>
                  </a:cubicBezTo>
                  <a:cubicBezTo>
                    <a:pt x="30589" y="37473"/>
                    <a:pt x="31089" y="37507"/>
                    <a:pt x="31556" y="37607"/>
                  </a:cubicBezTo>
                  <a:cubicBezTo>
                    <a:pt x="33123" y="37799"/>
                    <a:pt x="34627" y="37894"/>
                    <a:pt x="36043" y="37894"/>
                  </a:cubicBezTo>
                  <a:cubicBezTo>
                    <a:pt x="42012" y="37894"/>
                    <a:pt x="46435" y="36206"/>
                    <a:pt x="47568" y="32970"/>
                  </a:cubicBezTo>
                  <a:cubicBezTo>
                    <a:pt x="48168" y="31169"/>
                    <a:pt x="47735" y="29234"/>
                    <a:pt x="46534" y="27166"/>
                  </a:cubicBezTo>
                  <a:cubicBezTo>
                    <a:pt x="44899" y="24464"/>
                    <a:pt x="41797" y="21595"/>
                    <a:pt x="37727" y="19094"/>
                  </a:cubicBezTo>
                  <a:cubicBezTo>
                    <a:pt x="39195" y="13923"/>
                    <a:pt x="40830" y="8286"/>
                    <a:pt x="40830" y="8286"/>
                  </a:cubicBezTo>
                  <a:cubicBezTo>
                    <a:pt x="40830" y="8252"/>
                    <a:pt x="40863" y="8219"/>
                    <a:pt x="40863" y="8152"/>
                  </a:cubicBezTo>
                  <a:lnTo>
                    <a:pt x="40863" y="8119"/>
                  </a:lnTo>
                  <a:cubicBezTo>
                    <a:pt x="40863" y="8052"/>
                    <a:pt x="40896" y="7986"/>
                    <a:pt x="40896" y="7919"/>
                  </a:cubicBezTo>
                  <a:lnTo>
                    <a:pt x="40896" y="7886"/>
                  </a:lnTo>
                  <a:lnTo>
                    <a:pt x="40896" y="7619"/>
                  </a:lnTo>
                  <a:cubicBezTo>
                    <a:pt x="40896" y="7552"/>
                    <a:pt x="40863" y="7485"/>
                    <a:pt x="40863" y="7452"/>
                  </a:cubicBezTo>
                  <a:cubicBezTo>
                    <a:pt x="40863" y="7419"/>
                    <a:pt x="40830" y="7385"/>
                    <a:pt x="40830" y="7285"/>
                  </a:cubicBezTo>
                  <a:lnTo>
                    <a:pt x="40830" y="7252"/>
                  </a:lnTo>
                  <a:cubicBezTo>
                    <a:pt x="40830" y="7218"/>
                    <a:pt x="40830" y="7152"/>
                    <a:pt x="40763" y="7152"/>
                  </a:cubicBezTo>
                  <a:lnTo>
                    <a:pt x="40763" y="7118"/>
                  </a:lnTo>
                  <a:cubicBezTo>
                    <a:pt x="40763" y="7085"/>
                    <a:pt x="40730" y="7052"/>
                    <a:pt x="40730" y="6985"/>
                  </a:cubicBezTo>
                  <a:cubicBezTo>
                    <a:pt x="40730" y="6952"/>
                    <a:pt x="40696" y="6918"/>
                    <a:pt x="40696" y="6885"/>
                  </a:cubicBezTo>
                  <a:cubicBezTo>
                    <a:pt x="40696" y="6818"/>
                    <a:pt x="40663" y="6818"/>
                    <a:pt x="40663" y="6785"/>
                  </a:cubicBezTo>
                  <a:cubicBezTo>
                    <a:pt x="40663" y="6785"/>
                    <a:pt x="40596" y="6751"/>
                    <a:pt x="40596" y="6718"/>
                  </a:cubicBezTo>
                  <a:cubicBezTo>
                    <a:pt x="40596" y="6651"/>
                    <a:pt x="40563" y="6651"/>
                    <a:pt x="40563" y="6618"/>
                  </a:cubicBezTo>
                  <a:cubicBezTo>
                    <a:pt x="40529" y="6585"/>
                    <a:pt x="40529" y="6485"/>
                    <a:pt x="40496" y="6451"/>
                  </a:cubicBezTo>
                  <a:cubicBezTo>
                    <a:pt x="40429" y="6418"/>
                    <a:pt x="40396" y="6318"/>
                    <a:pt x="40363" y="6284"/>
                  </a:cubicBezTo>
                  <a:cubicBezTo>
                    <a:pt x="40363" y="6284"/>
                    <a:pt x="40363" y="6251"/>
                    <a:pt x="40329" y="6251"/>
                  </a:cubicBezTo>
                  <a:cubicBezTo>
                    <a:pt x="40329" y="6251"/>
                    <a:pt x="40329" y="6218"/>
                    <a:pt x="40263" y="6218"/>
                  </a:cubicBezTo>
                  <a:cubicBezTo>
                    <a:pt x="40229" y="6151"/>
                    <a:pt x="40229" y="6118"/>
                    <a:pt x="40196" y="6084"/>
                  </a:cubicBezTo>
                  <a:cubicBezTo>
                    <a:pt x="40196" y="6051"/>
                    <a:pt x="40163" y="6051"/>
                    <a:pt x="40163" y="5984"/>
                  </a:cubicBezTo>
                  <a:cubicBezTo>
                    <a:pt x="40062" y="5917"/>
                    <a:pt x="39996" y="5817"/>
                    <a:pt x="39896" y="5717"/>
                  </a:cubicBezTo>
                  <a:cubicBezTo>
                    <a:pt x="39862" y="5651"/>
                    <a:pt x="39862" y="5617"/>
                    <a:pt x="39829" y="5617"/>
                  </a:cubicBezTo>
                  <a:lnTo>
                    <a:pt x="39696" y="5484"/>
                  </a:lnTo>
                  <a:lnTo>
                    <a:pt x="39562" y="5384"/>
                  </a:lnTo>
                  <a:lnTo>
                    <a:pt x="39395" y="5217"/>
                  </a:lnTo>
                  <a:lnTo>
                    <a:pt x="39362" y="5150"/>
                  </a:lnTo>
                  <a:cubicBezTo>
                    <a:pt x="39329" y="5117"/>
                    <a:pt x="39229" y="5084"/>
                    <a:pt x="39195" y="4983"/>
                  </a:cubicBezTo>
                  <a:lnTo>
                    <a:pt x="39162" y="4950"/>
                  </a:lnTo>
                  <a:lnTo>
                    <a:pt x="39062" y="4883"/>
                  </a:lnTo>
                  <a:cubicBezTo>
                    <a:pt x="38828" y="4650"/>
                    <a:pt x="38561" y="4450"/>
                    <a:pt x="38261" y="4250"/>
                  </a:cubicBezTo>
                  <a:cubicBezTo>
                    <a:pt x="36827" y="3149"/>
                    <a:pt x="34859" y="2148"/>
                    <a:pt x="32590" y="1381"/>
                  </a:cubicBezTo>
                  <a:lnTo>
                    <a:pt x="32490" y="1314"/>
                  </a:lnTo>
                  <a:lnTo>
                    <a:pt x="32424" y="1314"/>
                  </a:lnTo>
                  <a:cubicBezTo>
                    <a:pt x="29925" y="441"/>
                    <a:pt x="27501" y="0"/>
                    <a:pt x="255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798;p45"/>
            <p:cNvSpPr/>
            <p:nvPr/>
          </p:nvSpPr>
          <p:spPr>
            <a:xfrm>
              <a:off x="11146275" y="2845175"/>
              <a:ext cx="573775" cy="314275"/>
            </a:xfrm>
            <a:custGeom>
              <a:avLst/>
              <a:gdLst/>
              <a:ahLst/>
              <a:cxnLst/>
              <a:rect l="l" t="t" r="r" b="b"/>
              <a:pathLst>
                <a:path w="22951" h="12571" extrusionOk="0">
                  <a:moveTo>
                    <a:pt x="1835" y="1"/>
                  </a:moveTo>
                  <a:cubicBezTo>
                    <a:pt x="1535" y="701"/>
                    <a:pt x="1235" y="1335"/>
                    <a:pt x="1035" y="1835"/>
                  </a:cubicBezTo>
                  <a:cubicBezTo>
                    <a:pt x="801" y="2369"/>
                    <a:pt x="635" y="2803"/>
                    <a:pt x="534" y="3003"/>
                  </a:cubicBezTo>
                  <a:cubicBezTo>
                    <a:pt x="501" y="3070"/>
                    <a:pt x="501" y="3136"/>
                    <a:pt x="468" y="3203"/>
                  </a:cubicBezTo>
                  <a:cubicBezTo>
                    <a:pt x="1" y="4437"/>
                    <a:pt x="1135" y="6105"/>
                    <a:pt x="3303" y="7706"/>
                  </a:cubicBezTo>
                  <a:cubicBezTo>
                    <a:pt x="4971" y="8907"/>
                    <a:pt x="7173" y="10075"/>
                    <a:pt x="9708" y="11009"/>
                  </a:cubicBezTo>
                  <a:lnTo>
                    <a:pt x="9874" y="11042"/>
                  </a:lnTo>
                  <a:cubicBezTo>
                    <a:pt x="12713" y="12068"/>
                    <a:pt x="15436" y="12570"/>
                    <a:pt x="17587" y="12570"/>
                  </a:cubicBezTo>
                  <a:cubicBezTo>
                    <a:pt x="19911" y="12570"/>
                    <a:pt x="21567" y="11985"/>
                    <a:pt x="21983" y="10842"/>
                  </a:cubicBezTo>
                  <a:cubicBezTo>
                    <a:pt x="21983" y="10808"/>
                    <a:pt x="22016" y="10708"/>
                    <a:pt x="22016" y="10675"/>
                  </a:cubicBezTo>
                  <a:cubicBezTo>
                    <a:pt x="22117" y="10375"/>
                    <a:pt x="22483" y="9174"/>
                    <a:pt x="22950" y="7506"/>
                  </a:cubicBezTo>
                  <a:lnTo>
                    <a:pt x="22950" y="7506"/>
                  </a:lnTo>
                  <a:cubicBezTo>
                    <a:pt x="22450" y="7773"/>
                    <a:pt x="21816" y="8006"/>
                    <a:pt x="21016" y="8073"/>
                  </a:cubicBezTo>
                  <a:cubicBezTo>
                    <a:pt x="20529" y="8143"/>
                    <a:pt x="19992" y="8177"/>
                    <a:pt x="19413" y="8177"/>
                  </a:cubicBezTo>
                  <a:cubicBezTo>
                    <a:pt x="17214" y="8177"/>
                    <a:pt x="14414" y="7676"/>
                    <a:pt x="11509" y="6672"/>
                  </a:cubicBezTo>
                  <a:cubicBezTo>
                    <a:pt x="11476" y="6605"/>
                    <a:pt x="11476" y="6605"/>
                    <a:pt x="11409" y="6605"/>
                  </a:cubicBezTo>
                  <a:lnTo>
                    <a:pt x="11242" y="6539"/>
                  </a:lnTo>
                  <a:cubicBezTo>
                    <a:pt x="8974" y="5705"/>
                    <a:pt x="6939" y="4704"/>
                    <a:pt x="5338" y="3637"/>
                  </a:cubicBezTo>
                  <a:cubicBezTo>
                    <a:pt x="4371" y="2970"/>
                    <a:pt x="3537" y="2302"/>
                    <a:pt x="2903" y="1635"/>
                  </a:cubicBezTo>
                  <a:cubicBezTo>
                    <a:pt x="2402" y="1068"/>
                    <a:pt x="2036" y="501"/>
                    <a:pt x="18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799;p45"/>
            <p:cNvSpPr/>
            <p:nvPr/>
          </p:nvSpPr>
          <p:spPr>
            <a:xfrm>
              <a:off x="11551575" y="2842675"/>
              <a:ext cx="103975" cy="64775"/>
            </a:xfrm>
            <a:custGeom>
              <a:avLst/>
              <a:gdLst/>
              <a:ahLst/>
              <a:cxnLst/>
              <a:rect l="l" t="t" r="r" b="b"/>
              <a:pathLst>
                <a:path w="4159" h="2591" extrusionOk="0">
                  <a:moveTo>
                    <a:pt x="1435" y="1"/>
                  </a:moveTo>
                  <a:cubicBezTo>
                    <a:pt x="667" y="1"/>
                    <a:pt x="0" y="568"/>
                    <a:pt x="301" y="1302"/>
                  </a:cubicBezTo>
                  <a:cubicBezTo>
                    <a:pt x="679" y="2173"/>
                    <a:pt x="1704" y="2590"/>
                    <a:pt x="2564" y="2590"/>
                  </a:cubicBezTo>
                  <a:cubicBezTo>
                    <a:pt x="3449" y="2590"/>
                    <a:pt x="4158" y="2148"/>
                    <a:pt x="3803" y="1302"/>
                  </a:cubicBezTo>
                  <a:cubicBezTo>
                    <a:pt x="3570" y="668"/>
                    <a:pt x="2602" y="1"/>
                    <a:pt x="1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800;p45"/>
            <p:cNvSpPr/>
            <p:nvPr/>
          </p:nvSpPr>
          <p:spPr>
            <a:xfrm>
              <a:off x="11314250" y="2765350"/>
              <a:ext cx="118925" cy="64750"/>
            </a:xfrm>
            <a:custGeom>
              <a:avLst/>
              <a:gdLst/>
              <a:ahLst/>
              <a:cxnLst/>
              <a:rect l="l" t="t" r="r" b="b"/>
              <a:pathLst>
                <a:path w="4757" h="2590" extrusionOk="0">
                  <a:moveTo>
                    <a:pt x="2183" y="1"/>
                  </a:moveTo>
                  <a:cubicBezTo>
                    <a:pt x="1852" y="1"/>
                    <a:pt x="1553" y="69"/>
                    <a:pt x="1321" y="192"/>
                  </a:cubicBezTo>
                  <a:cubicBezTo>
                    <a:pt x="1" y="894"/>
                    <a:pt x="1661" y="2590"/>
                    <a:pt x="3214" y="2590"/>
                  </a:cubicBezTo>
                  <a:cubicBezTo>
                    <a:pt x="3505" y="2590"/>
                    <a:pt x="3793" y="2530"/>
                    <a:pt x="4056" y="2393"/>
                  </a:cubicBezTo>
                  <a:cubicBezTo>
                    <a:pt x="4757" y="2026"/>
                    <a:pt x="4590" y="1192"/>
                    <a:pt x="3989" y="692"/>
                  </a:cubicBezTo>
                  <a:cubicBezTo>
                    <a:pt x="3419" y="206"/>
                    <a:pt x="2754" y="1"/>
                    <a:pt x="21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801;p45"/>
            <p:cNvSpPr/>
            <p:nvPr/>
          </p:nvSpPr>
          <p:spPr>
            <a:xfrm>
              <a:off x="11281786" y="2652252"/>
              <a:ext cx="552925" cy="413675"/>
            </a:xfrm>
            <a:custGeom>
              <a:avLst/>
              <a:gdLst/>
              <a:ahLst/>
              <a:cxnLst/>
              <a:rect l="l" t="t" r="r" b="b"/>
              <a:pathLst>
                <a:path w="22117" h="16547" extrusionOk="0">
                  <a:moveTo>
                    <a:pt x="22117" y="0"/>
                  </a:moveTo>
                  <a:cubicBezTo>
                    <a:pt x="21745" y="1030"/>
                    <a:pt x="20246" y="1544"/>
                    <a:pt x="18145" y="1544"/>
                  </a:cubicBezTo>
                  <a:cubicBezTo>
                    <a:pt x="17795" y="1544"/>
                    <a:pt x="17428" y="1530"/>
                    <a:pt x="17046" y="1502"/>
                  </a:cubicBezTo>
                  <a:cubicBezTo>
                    <a:pt x="15979" y="3336"/>
                    <a:pt x="14811" y="5071"/>
                    <a:pt x="13377" y="6672"/>
                  </a:cubicBezTo>
                  <a:cubicBezTo>
                    <a:pt x="11142" y="9207"/>
                    <a:pt x="8273" y="11342"/>
                    <a:pt x="4938" y="12042"/>
                  </a:cubicBezTo>
                  <a:cubicBezTo>
                    <a:pt x="4140" y="12205"/>
                    <a:pt x="3334" y="12289"/>
                    <a:pt x="2528" y="12289"/>
                  </a:cubicBezTo>
                  <a:cubicBezTo>
                    <a:pt x="1683" y="12289"/>
                    <a:pt x="838" y="12197"/>
                    <a:pt x="1" y="12009"/>
                  </a:cubicBezTo>
                  <a:lnTo>
                    <a:pt x="1" y="12009"/>
                  </a:lnTo>
                  <a:cubicBezTo>
                    <a:pt x="1602" y="13076"/>
                    <a:pt x="3637" y="14077"/>
                    <a:pt x="5905" y="14911"/>
                  </a:cubicBezTo>
                  <a:lnTo>
                    <a:pt x="6139" y="15011"/>
                  </a:lnTo>
                  <a:cubicBezTo>
                    <a:pt x="9008" y="16019"/>
                    <a:pt x="11757" y="16547"/>
                    <a:pt x="13952" y="16547"/>
                  </a:cubicBezTo>
                  <a:cubicBezTo>
                    <a:pt x="14589" y="16547"/>
                    <a:pt x="15179" y="16502"/>
                    <a:pt x="15712" y="16412"/>
                  </a:cubicBezTo>
                  <a:cubicBezTo>
                    <a:pt x="16479" y="16312"/>
                    <a:pt x="17146" y="16145"/>
                    <a:pt x="17613" y="15845"/>
                  </a:cubicBezTo>
                  <a:cubicBezTo>
                    <a:pt x="17847" y="15011"/>
                    <a:pt x="18080" y="14044"/>
                    <a:pt x="18381" y="13043"/>
                  </a:cubicBezTo>
                  <a:cubicBezTo>
                    <a:pt x="19982" y="7473"/>
                    <a:pt x="22116" y="2"/>
                    <a:pt x="22117" y="0"/>
                  </a:cubicBezTo>
                  <a:close/>
                </a:path>
              </a:pathLst>
            </a:custGeom>
            <a:solidFill>
              <a:srgbClr val="000000">
                <a:alpha val="35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802;p45"/>
            <p:cNvSpPr/>
            <p:nvPr/>
          </p:nvSpPr>
          <p:spPr>
            <a:xfrm>
              <a:off x="10802700" y="2857700"/>
              <a:ext cx="1213400" cy="518200"/>
            </a:xfrm>
            <a:custGeom>
              <a:avLst/>
              <a:gdLst/>
              <a:ahLst/>
              <a:cxnLst/>
              <a:rect l="l" t="t" r="r" b="b"/>
              <a:pathLst>
                <a:path w="48536" h="20728" extrusionOk="0">
                  <a:moveTo>
                    <a:pt x="1101" y="0"/>
                  </a:moveTo>
                  <a:cubicBezTo>
                    <a:pt x="1" y="5604"/>
                    <a:pt x="8573" y="13410"/>
                    <a:pt x="20882" y="17779"/>
                  </a:cubicBezTo>
                  <a:lnTo>
                    <a:pt x="21049" y="17846"/>
                  </a:lnTo>
                  <a:cubicBezTo>
                    <a:pt x="26546" y="19788"/>
                    <a:pt x="31890" y="20728"/>
                    <a:pt x="36363" y="20728"/>
                  </a:cubicBezTo>
                  <a:cubicBezTo>
                    <a:pt x="42338" y="20728"/>
                    <a:pt x="46757" y="19050"/>
                    <a:pt x="47901" y="15845"/>
                  </a:cubicBezTo>
                  <a:cubicBezTo>
                    <a:pt x="48535" y="14077"/>
                    <a:pt x="48102" y="12142"/>
                    <a:pt x="46901" y="10074"/>
                  </a:cubicBezTo>
                  <a:cubicBezTo>
                    <a:pt x="46234" y="11075"/>
                    <a:pt x="45433" y="11975"/>
                    <a:pt x="44532" y="12676"/>
                  </a:cubicBezTo>
                  <a:cubicBezTo>
                    <a:pt x="41759" y="14849"/>
                    <a:pt x="38020" y="15891"/>
                    <a:pt x="33761" y="15891"/>
                  </a:cubicBezTo>
                  <a:cubicBezTo>
                    <a:pt x="23830" y="15891"/>
                    <a:pt x="11069" y="10225"/>
                    <a:pt x="1101" y="0"/>
                  </a:cubicBezTo>
                  <a:close/>
                </a:path>
              </a:pathLst>
            </a:custGeom>
            <a:solidFill>
              <a:srgbClr val="000000">
                <a:alpha val="35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803;p45"/>
            <p:cNvSpPr/>
            <p:nvPr/>
          </p:nvSpPr>
          <p:spPr>
            <a:xfrm>
              <a:off x="11076225" y="3789200"/>
              <a:ext cx="129300" cy="121550"/>
            </a:xfrm>
            <a:custGeom>
              <a:avLst/>
              <a:gdLst/>
              <a:ahLst/>
              <a:cxnLst/>
              <a:rect l="l" t="t" r="r" b="b"/>
              <a:pathLst>
                <a:path w="5172" h="4862" extrusionOk="0">
                  <a:moveTo>
                    <a:pt x="3904" y="0"/>
                  </a:moveTo>
                  <a:cubicBezTo>
                    <a:pt x="3503" y="1101"/>
                    <a:pt x="2803" y="2002"/>
                    <a:pt x="1835" y="2635"/>
                  </a:cubicBezTo>
                  <a:cubicBezTo>
                    <a:pt x="1235" y="3002"/>
                    <a:pt x="601" y="3236"/>
                    <a:pt x="1" y="3302"/>
                  </a:cubicBezTo>
                  <a:cubicBezTo>
                    <a:pt x="268" y="3970"/>
                    <a:pt x="768" y="4470"/>
                    <a:pt x="1468" y="4737"/>
                  </a:cubicBezTo>
                  <a:cubicBezTo>
                    <a:pt x="1728" y="4821"/>
                    <a:pt x="1992" y="4861"/>
                    <a:pt x="2253" y="4861"/>
                  </a:cubicBezTo>
                  <a:cubicBezTo>
                    <a:pt x="3337" y="4861"/>
                    <a:pt x="4368" y="4171"/>
                    <a:pt x="4771" y="3069"/>
                  </a:cubicBezTo>
                  <a:cubicBezTo>
                    <a:pt x="5171" y="1935"/>
                    <a:pt x="4771" y="667"/>
                    <a:pt x="3904" y="0"/>
                  </a:cubicBezTo>
                  <a:close/>
                </a:path>
              </a:pathLst>
            </a:custGeom>
            <a:solidFill>
              <a:srgbClr val="000000">
                <a:alpha val="35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804;p45"/>
            <p:cNvSpPr/>
            <p:nvPr/>
          </p:nvSpPr>
          <p:spPr>
            <a:xfrm>
              <a:off x="11388950" y="2699350"/>
              <a:ext cx="64250" cy="55675"/>
            </a:xfrm>
            <a:custGeom>
              <a:avLst/>
              <a:gdLst/>
              <a:ahLst/>
              <a:cxnLst/>
              <a:rect l="l" t="t" r="r" b="b"/>
              <a:pathLst>
                <a:path w="2570" h="2227" extrusionOk="0">
                  <a:moveTo>
                    <a:pt x="1273" y="1"/>
                  </a:moveTo>
                  <a:cubicBezTo>
                    <a:pt x="821" y="1"/>
                    <a:pt x="392" y="282"/>
                    <a:pt x="234" y="730"/>
                  </a:cubicBezTo>
                  <a:cubicBezTo>
                    <a:pt x="1" y="1297"/>
                    <a:pt x="334" y="1964"/>
                    <a:pt x="935" y="2164"/>
                  </a:cubicBezTo>
                  <a:cubicBezTo>
                    <a:pt x="1053" y="2206"/>
                    <a:pt x="1174" y="2226"/>
                    <a:pt x="1294" y="2226"/>
                  </a:cubicBezTo>
                  <a:cubicBezTo>
                    <a:pt x="1747" y="2226"/>
                    <a:pt x="2177" y="1939"/>
                    <a:pt x="2336" y="1464"/>
                  </a:cubicBezTo>
                  <a:cubicBezTo>
                    <a:pt x="2569" y="897"/>
                    <a:pt x="2269" y="296"/>
                    <a:pt x="1635" y="63"/>
                  </a:cubicBezTo>
                  <a:cubicBezTo>
                    <a:pt x="1516" y="21"/>
                    <a:pt x="1394" y="1"/>
                    <a:pt x="12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805;p45"/>
            <p:cNvSpPr/>
            <p:nvPr/>
          </p:nvSpPr>
          <p:spPr>
            <a:xfrm>
              <a:off x="11584925" y="2769325"/>
              <a:ext cx="71875" cy="55675"/>
            </a:xfrm>
            <a:custGeom>
              <a:avLst/>
              <a:gdLst/>
              <a:ahLst/>
              <a:cxnLst/>
              <a:rect l="l" t="t" r="r" b="b"/>
              <a:pathLst>
                <a:path w="2875" h="2227" extrusionOk="0">
                  <a:moveTo>
                    <a:pt x="1250" y="1"/>
                  </a:moveTo>
                  <a:cubicBezTo>
                    <a:pt x="743" y="1"/>
                    <a:pt x="369" y="356"/>
                    <a:pt x="234" y="733"/>
                  </a:cubicBezTo>
                  <a:cubicBezTo>
                    <a:pt x="1" y="1233"/>
                    <a:pt x="334" y="2001"/>
                    <a:pt x="868" y="2167"/>
                  </a:cubicBezTo>
                  <a:cubicBezTo>
                    <a:pt x="1006" y="2208"/>
                    <a:pt x="1136" y="2227"/>
                    <a:pt x="1259" y="2227"/>
                  </a:cubicBezTo>
                  <a:cubicBezTo>
                    <a:pt x="2443" y="2227"/>
                    <a:pt x="2874" y="489"/>
                    <a:pt x="1635" y="66"/>
                  </a:cubicBezTo>
                  <a:cubicBezTo>
                    <a:pt x="1500" y="21"/>
                    <a:pt x="1371" y="1"/>
                    <a:pt x="12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806;p45"/>
            <p:cNvSpPr/>
            <p:nvPr/>
          </p:nvSpPr>
          <p:spPr>
            <a:xfrm>
              <a:off x="11445650" y="2753700"/>
              <a:ext cx="124300" cy="89600"/>
            </a:xfrm>
            <a:custGeom>
              <a:avLst/>
              <a:gdLst/>
              <a:ahLst/>
              <a:cxnLst/>
              <a:rect l="l" t="t" r="r" b="b"/>
              <a:pathLst>
                <a:path w="4972" h="3584" extrusionOk="0">
                  <a:moveTo>
                    <a:pt x="1727" y="1"/>
                  </a:moveTo>
                  <a:cubicBezTo>
                    <a:pt x="1091" y="1"/>
                    <a:pt x="553" y="211"/>
                    <a:pt x="368" y="724"/>
                  </a:cubicBezTo>
                  <a:cubicBezTo>
                    <a:pt x="1" y="1858"/>
                    <a:pt x="735" y="3026"/>
                    <a:pt x="1836" y="3460"/>
                  </a:cubicBezTo>
                  <a:cubicBezTo>
                    <a:pt x="2078" y="3543"/>
                    <a:pt x="2334" y="3583"/>
                    <a:pt x="2591" y="3583"/>
                  </a:cubicBezTo>
                  <a:cubicBezTo>
                    <a:pt x="3463" y="3583"/>
                    <a:pt x="4336" y="3117"/>
                    <a:pt x="4671" y="2292"/>
                  </a:cubicBezTo>
                  <a:cubicBezTo>
                    <a:pt x="4971" y="1391"/>
                    <a:pt x="4037" y="624"/>
                    <a:pt x="2970" y="224"/>
                  </a:cubicBezTo>
                  <a:cubicBezTo>
                    <a:pt x="2559" y="83"/>
                    <a:pt x="2124" y="1"/>
                    <a:pt x="17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07;p45"/>
            <p:cNvSpPr/>
            <p:nvPr/>
          </p:nvSpPr>
          <p:spPr>
            <a:xfrm>
              <a:off x="10897775" y="2765650"/>
              <a:ext cx="1069950" cy="552250"/>
            </a:xfrm>
            <a:custGeom>
              <a:avLst/>
              <a:gdLst/>
              <a:ahLst/>
              <a:cxnLst/>
              <a:rect l="l" t="t" r="r" b="b"/>
              <a:pathLst>
                <a:path w="42798" h="22090" extrusionOk="0">
                  <a:moveTo>
                    <a:pt x="9080" y="0"/>
                  </a:moveTo>
                  <a:cubicBezTo>
                    <a:pt x="8044" y="0"/>
                    <a:pt x="7008" y="75"/>
                    <a:pt x="5971" y="213"/>
                  </a:cubicBezTo>
                  <a:cubicBezTo>
                    <a:pt x="5237" y="346"/>
                    <a:pt x="4470" y="513"/>
                    <a:pt x="3770" y="713"/>
                  </a:cubicBezTo>
                  <a:cubicBezTo>
                    <a:pt x="3069" y="947"/>
                    <a:pt x="2302" y="1314"/>
                    <a:pt x="1668" y="1747"/>
                  </a:cubicBezTo>
                  <a:cubicBezTo>
                    <a:pt x="1068" y="2214"/>
                    <a:pt x="501" y="2882"/>
                    <a:pt x="267" y="3682"/>
                  </a:cubicBezTo>
                  <a:cubicBezTo>
                    <a:pt x="0" y="4483"/>
                    <a:pt x="0" y="5317"/>
                    <a:pt x="234" y="6050"/>
                  </a:cubicBezTo>
                  <a:cubicBezTo>
                    <a:pt x="434" y="6784"/>
                    <a:pt x="768" y="7518"/>
                    <a:pt x="1168" y="8185"/>
                  </a:cubicBezTo>
                  <a:cubicBezTo>
                    <a:pt x="1601" y="8852"/>
                    <a:pt x="2068" y="9420"/>
                    <a:pt x="2602" y="10020"/>
                  </a:cubicBezTo>
                  <a:cubicBezTo>
                    <a:pt x="3636" y="11154"/>
                    <a:pt x="4770" y="12155"/>
                    <a:pt x="6005" y="13055"/>
                  </a:cubicBezTo>
                  <a:cubicBezTo>
                    <a:pt x="7239" y="13923"/>
                    <a:pt x="8506" y="14757"/>
                    <a:pt x="9807" y="15524"/>
                  </a:cubicBezTo>
                  <a:cubicBezTo>
                    <a:pt x="16476" y="19308"/>
                    <a:pt x="25943" y="22089"/>
                    <a:pt x="32875" y="22089"/>
                  </a:cubicBezTo>
                  <a:cubicBezTo>
                    <a:pt x="37247" y="22089"/>
                    <a:pt x="40611" y="20983"/>
                    <a:pt x="41630" y="18326"/>
                  </a:cubicBezTo>
                  <a:cubicBezTo>
                    <a:pt x="42798" y="15024"/>
                    <a:pt x="38795" y="11221"/>
                    <a:pt x="35893" y="9053"/>
                  </a:cubicBezTo>
                  <a:cubicBezTo>
                    <a:pt x="35851" y="9039"/>
                    <a:pt x="35804" y="9031"/>
                    <a:pt x="35761" y="9031"/>
                  </a:cubicBezTo>
                  <a:cubicBezTo>
                    <a:pt x="35699" y="9031"/>
                    <a:pt x="35645" y="9047"/>
                    <a:pt x="35626" y="9086"/>
                  </a:cubicBezTo>
                  <a:cubicBezTo>
                    <a:pt x="35592" y="9186"/>
                    <a:pt x="35592" y="9286"/>
                    <a:pt x="35659" y="9353"/>
                  </a:cubicBezTo>
                  <a:cubicBezTo>
                    <a:pt x="37761" y="10954"/>
                    <a:pt x="40496" y="13456"/>
                    <a:pt x="41096" y="16058"/>
                  </a:cubicBezTo>
                  <a:cubicBezTo>
                    <a:pt x="41430" y="17559"/>
                    <a:pt x="40896" y="18860"/>
                    <a:pt x="39729" y="19694"/>
                  </a:cubicBezTo>
                  <a:cubicBezTo>
                    <a:pt x="38112" y="20850"/>
                    <a:pt x="35677" y="21350"/>
                    <a:pt x="32813" y="21350"/>
                  </a:cubicBezTo>
                  <a:cubicBezTo>
                    <a:pt x="25928" y="21350"/>
                    <a:pt x="16562" y="18461"/>
                    <a:pt x="10108" y="14857"/>
                  </a:cubicBezTo>
                  <a:cubicBezTo>
                    <a:pt x="7539" y="13389"/>
                    <a:pt x="5071" y="11688"/>
                    <a:pt x="3069" y="9553"/>
                  </a:cubicBezTo>
                  <a:cubicBezTo>
                    <a:pt x="2569" y="9019"/>
                    <a:pt x="2102" y="8419"/>
                    <a:pt x="1735" y="7852"/>
                  </a:cubicBezTo>
                  <a:cubicBezTo>
                    <a:pt x="1368" y="7218"/>
                    <a:pt x="1034" y="6584"/>
                    <a:pt x="801" y="5917"/>
                  </a:cubicBezTo>
                  <a:cubicBezTo>
                    <a:pt x="734" y="5583"/>
                    <a:pt x="634" y="5250"/>
                    <a:pt x="701" y="4883"/>
                  </a:cubicBezTo>
                  <a:cubicBezTo>
                    <a:pt x="701" y="4716"/>
                    <a:pt x="701" y="4549"/>
                    <a:pt x="734" y="4383"/>
                  </a:cubicBezTo>
                  <a:cubicBezTo>
                    <a:pt x="734" y="4216"/>
                    <a:pt x="768" y="4049"/>
                    <a:pt x="868" y="3882"/>
                  </a:cubicBezTo>
                  <a:cubicBezTo>
                    <a:pt x="1068" y="3215"/>
                    <a:pt x="1535" y="2681"/>
                    <a:pt x="2068" y="2248"/>
                  </a:cubicBezTo>
                  <a:cubicBezTo>
                    <a:pt x="2602" y="1847"/>
                    <a:pt x="3269" y="1514"/>
                    <a:pt x="3936" y="1247"/>
                  </a:cubicBezTo>
                  <a:cubicBezTo>
                    <a:pt x="4604" y="1014"/>
                    <a:pt x="5371" y="847"/>
                    <a:pt x="6071" y="713"/>
                  </a:cubicBezTo>
                  <a:cubicBezTo>
                    <a:pt x="7245" y="500"/>
                    <a:pt x="8441" y="436"/>
                    <a:pt x="9607" y="436"/>
                  </a:cubicBezTo>
                  <a:cubicBezTo>
                    <a:pt x="9898" y="436"/>
                    <a:pt x="10188" y="440"/>
                    <a:pt x="10474" y="446"/>
                  </a:cubicBezTo>
                  <a:cubicBezTo>
                    <a:pt x="10608" y="446"/>
                    <a:pt x="10708" y="380"/>
                    <a:pt x="10708" y="246"/>
                  </a:cubicBezTo>
                  <a:cubicBezTo>
                    <a:pt x="10708" y="113"/>
                    <a:pt x="10608" y="46"/>
                    <a:pt x="10474" y="46"/>
                  </a:cubicBezTo>
                  <a:cubicBezTo>
                    <a:pt x="10010" y="15"/>
                    <a:pt x="9545" y="0"/>
                    <a:pt x="90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08;p45"/>
            <p:cNvSpPr/>
            <p:nvPr/>
          </p:nvSpPr>
          <p:spPr>
            <a:xfrm>
              <a:off x="11415650" y="2476950"/>
              <a:ext cx="239350" cy="59125"/>
            </a:xfrm>
            <a:custGeom>
              <a:avLst/>
              <a:gdLst/>
              <a:ahLst/>
              <a:cxnLst/>
              <a:rect l="l" t="t" r="r" b="b"/>
              <a:pathLst>
                <a:path w="9574" h="2365" extrusionOk="0">
                  <a:moveTo>
                    <a:pt x="2688" y="0"/>
                  </a:moveTo>
                  <a:cubicBezTo>
                    <a:pt x="1827" y="0"/>
                    <a:pt x="977" y="110"/>
                    <a:pt x="167" y="353"/>
                  </a:cubicBezTo>
                  <a:cubicBezTo>
                    <a:pt x="67" y="386"/>
                    <a:pt x="0" y="453"/>
                    <a:pt x="0" y="553"/>
                  </a:cubicBezTo>
                  <a:cubicBezTo>
                    <a:pt x="0" y="690"/>
                    <a:pt x="67" y="804"/>
                    <a:pt x="165" y="804"/>
                  </a:cubicBezTo>
                  <a:cubicBezTo>
                    <a:pt x="187" y="804"/>
                    <a:pt x="210" y="798"/>
                    <a:pt x="234" y="786"/>
                  </a:cubicBezTo>
                  <a:cubicBezTo>
                    <a:pt x="471" y="778"/>
                    <a:pt x="705" y="774"/>
                    <a:pt x="934" y="774"/>
                  </a:cubicBezTo>
                  <a:cubicBezTo>
                    <a:pt x="5508" y="774"/>
                    <a:pt x="8386" y="2365"/>
                    <a:pt x="9256" y="2365"/>
                  </a:cubicBezTo>
                  <a:cubicBezTo>
                    <a:pt x="9382" y="2365"/>
                    <a:pt x="9466" y="2331"/>
                    <a:pt x="9507" y="2254"/>
                  </a:cubicBezTo>
                  <a:cubicBezTo>
                    <a:pt x="9574" y="2121"/>
                    <a:pt x="9540" y="2021"/>
                    <a:pt x="9407" y="1921"/>
                  </a:cubicBezTo>
                  <a:cubicBezTo>
                    <a:pt x="7434" y="800"/>
                    <a:pt x="5017" y="0"/>
                    <a:pt x="26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09;p45"/>
            <p:cNvSpPr/>
            <p:nvPr/>
          </p:nvSpPr>
          <p:spPr>
            <a:xfrm>
              <a:off x="11228850" y="3011975"/>
              <a:ext cx="491200" cy="147475"/>
            </a:xfrm>
            <a:custGeom>
              <a:avLst/>
              <a:gdLst/>
              <a:ahLst/>
              <a:cxnLst/>
              <a:rect l="l" t="t" r="r" b="b"/>
              <a:pathLst>
                <a:path w="19648" h="5899" extrusionOk="0">
                  <a:moveTo>
                    <a:pt x="8206" y="0"/>
                  </a:moveTo>
                  <a:cubicBezTo>
                    <a:pt x="7672" y="234"/>
                    <a:pt x="7139" y="501"/>
                    <a:pt x="6571" y="667"/>
                  </a:cubicBezTo>
                  <a:cubicBezTo>
                    <a:pt x="5339" y="1085"/>
                    <a:pt x="4023" y="1265"/>
                    <a:pt x="2695" y="1265"/>
                  </a:cubicBezTo>
                  <a:cubicBezTo>
                    <a:pt x="1795" y="1265"/>
                    <a:pt x="889" y="1182"/>
                    <a:pt x="0" y="1034"/>
                  </a:cubicBezTo>
                  <a:lnTo>
                    <a:pt x="0" y="1034"/>
                  </a:lnTo>
                  <a:cubicBezTo>
                    <a:pt x="1668" y="2235"/>
                    <a:pt x="3870" y="3403"/>
                    <a:pt x="6405" y="4337"/>
                  </a:cubicBezTo>
                  <a:lnTo>
                    <a:pt x="6571" y="4370"/>
                  </a:lnTo>
                  <a:cubicBezTo>
                    <a:pt x="9410" y="5396"/>
                    <a:pt x="12133" y="5898"/>
                    <a:pt x="14284" y="5898"/>
                  </a:cubicBezTo>
                  <a:cubicBezTo>
                    <a:pt x="16608" y="5898"/>
                    <a:pt x="18264" y="5313"/>
                    <a:pt x="18680" y="4170"/>
                  </a:cubicBezTo>
                  <a:cubicBezTo>
                    <a:pt x="18680" y="4136"/>
                    <a:pt x="18713" y="4036"/>
                    <a:pt x="18713" y="4003"/>
                  </a:cubicBezTo>
                  <a:cubicBezTo>
                    <a:pt x="18814" y="3703"/>
                    <a:pt x="19180" y="2502"/>
                    <a:pt x="19647" y="834"/>
                  </a:cubicBezTo>
                  <a:lnTo>
                    <a:pt x="19647" y="834"/>
                  </a:lnTo>
                  <a:cubicBezTo>
                    <a:pt x="19147" y="1101"/>
                    <a:pt x="18513" y="1334"/>
                    <a:pt x="17713" y="1401"/>
                  </a:cubicBezTo>
                  <a:cubicBezTo>
                    <a:pt x="17212" y="1473"/>
                    <a:pt x="16658" y="1509"/>
                    <a:pt x="16060" y="1509"/>
                  </a:cubicBezTo>
                  <a:cubicBezTo>
                    <a:pt x="13868" y="1509"/>
                    <a:pt x="11089" y="1022"/>
                    <a:pt x="8206" y="0"/>
                  </a:cubicBez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810;p45"/>
            <p:cNvSpPr/>
            <p:nvPr/>
          </p:nvSpPr>
          <p:spPr>
            <a:xfrm>
              <a:off x="10807700" y="2425675"/>
              <a:ext cx="1213400" cy="1687950"/>
            </a:xfrm>
            <a:custGeom>
              <a:avLst/>
              <a:gdLst/>
              <a:ahLst/>
              <a:cxnLst/>
              <a:rect l="l" t="t" r="r" b="b"/>
              <a:pathLst>
                <a:path w="48536" h="67518" extrusionOk="0">
                  <a:moveTo>
                    <a:pt x="25719" y="336"/>
                  </a:moveTo>
                  <a:cubicBezTo>
                    <a:pt x="27687" y="336"/>
                    <a:pt x="30056" y="803"/>
                    <a:pt x="32491" y="1670"/>
                  </a:cubicBezTo>
                  <a:lnTo>
                    <a:pt x="32591" y="1703"/>
                  </a:lnTo>
                  <a:cubicBezTo>
                    <a:pt x="32824" y="1803"/>
                    <a:pt x="33058" y="1903"/>
                    <a:pt x="33258" y="1970"/>
                  </a:cubicBezTo>
                  <a:cubicBezTo>
                    <a:pt x="33525" y="2037"/>
                    <a:pt x="33758" y="2170"/>
                    <a:pt x="34025" y="2270"/>
                  </a:cubicBezTo>
                  <a:cubicBezTo>
                    <a:pt x="34092" y="2304"/>
                    <a:pt x="34225" y="2337"/>
                    <a:pt x="34359" y="2370"/>
                  </a:cubicBezTo>
                  <a:cubicBezTo>
                    <a:pt x="34392" y="2370"/>
                    <a:pt x="34425" y="2437"/>
                    <a:pt x="34492" y="2437"/>
                  </a:cubicBezTo>
                  <a:lnTo>
                    <a:pt x="34992" y="2671"/>
                  </a:lnTo>
                  <a:cubicBezTo>
                    <a:pt x="35226" y="2804"/>
                    <a:pt x="35493" y="2938"/>
                    <a:pt x="35693" y="3004"/>
                  </a:cubicBezTo>
                  <a:cubicBezTo>
                    <a:pt x="36160" y="3271"/>
                    <a:pt x="36594" y="3505"/>
                    <a:pt x="37027" y="3771"/>
                  </a:cubicBezTo>
                  <a:cubicBezTo>
                    <a:pt x="37161" y="3838"/>
                    <a:pt x="37227" y="3872"/>
                    <a:pt x="37361" y="3972"/>
                  </a:cubicBezTo>
                  <a:cubicBezTo>
                    <a:pt x="37694" y="4172"/>
                    <a:pt x="37995" y="4372"/>
                    <a:pt x="38228" y="4605"/>
                  </a:cubicBezTo>
                  <a:cubicBezTo>
                    <a:pt x="38428" y="4705"/>
                    <a:pt x="38662" y="4872"/>
                    <a:pt x="38828" y="5039"/>
                  </a:cubicBezTo>
                  <a:cubicBezTo>
                    <a:pt x="38895" y="5139"/>
                    <a:pt x="38995" y="5172"/>
                    <a:pt x="39062" y="5273"/>
                  </a:cubicBezTo>
                  <a:cubicBezTo>
                    <a:pt x="39162" y="5339"/>
                    <a:pt x="39229" y="5373"/>
                    <a:pt x="39329" y="5473"/>
                  </a:cubicBezTo>
                  <a:lnTo>
                    <a:pt x="39362" y="5506"/>
                  </a:lnTo>
                  <a:lnTo>
                    <a:pt x="39562" y="5706"/>
                  </a:lnTo>
                  <a:lnTo>
                    <a:pt x="39762" y="5940"/>
                  </a:lnTo>
                  <a:lnTo>
                    <a:pt x="39996" y="6140"/>
                  </a:lnTo>
                  <a:cubicBezTo>
                    <a:pt x="40029" y="6207"/>
                    <a:pt x="40096" y="6273"/>
                    <a:pt x="40163" y="6340"/>
                  </a:cubicBezTo>
                  <a:cubicBezTo>
                    <a:pt x="40363" y="6607"/>
                    <a:pt x="40530" y="6874"/>
                    <a:pt x="40596" y="7141"/>
                  </a:cubicBezTo>
                  <a:cubicBezTo>
                    <a:pt x="40596" y="7174"/>
                    <a:pt x="40663" y="7207"/>
                    <a:pt x="40663" y="7274"/>
                  </a:cubicBezTo>
                  <a:cubicBezTo>
                    <a:pt x="40663" y="7307"/>
                    <a:pt x="40696" y="7341"/>
                    <a:pt x="40696" y="7374"/>
                  </a:cubicBezTo>
                  <a:cubicBezTo>
                    <a:pt x="40730" y="7474"/>
                    <a:pt x="40730" y="7541"/>
                    <a:pt x="40763" y="7608"/>
                  </a:cubicBezTo>
                  <a:cubicBezTo>
                    <a:pt x="40763" y="7641"/>
                    <a:pt x="40763" y="7708"/>
                    <a:pt x="40797" y="7774"/>
                  </a:cubicBezTo>
                  <a:cubicBezTo>
                    <a:pt x="40863" y="7974"/>
                    <a:pt x="40797" y="8175"/>
                    <a:pt x="40763" y="8341"/>
                  </a:cubicBezTo>
                  <a:cubicBezTo>
                    <a:pt x="40413" y="9242"/>
                    <a:pt x="39045" y="9692"/>
                    <a:pt x="37140" y="9692"/>
                  </a:cubicBezTo>
                  <a:cubicBezTo>
                    <a:pt x="35234" y="9692"/>
                    <a:pt x="32791" y="9242"/>
                    <a:pt x="30289" y="8341"/>
                  </a:cubicBezTo>
                  <a:lnTo>
                    <a:pt x="30122" y="8308"/>
                  </a:lnTo>
                  <a:cubicBezTo>
                    <a:pt x="25185" y="6607"/>
                    <a:pt x="21483" y="3605"/>
                    <a:pt x="22050" y="1770"/>
                  </a:cubicBezTo>
                  <a:cubicBezTo>
                    <a:pt x="22350" y="903"/>
                    <a:pt x="23651" y="402"/>
                    <a:pt x="25519" y="336"/>
                  </a:cubicBezTo>
                  <a:close/>
                  <a:moveTo>
                    <a:pt x="21583" y="2771"/>
                  </a:moveTo>
                  <a:cubicBezTo>
                    <a:pt x="22183" y="4772"/>
                    <a:pt x="25486" y="7174"/>
                    <a:pt x="29989" y="8808"/>
                  </a:cubicBezTo>
                  <a:lnTo>
                    <a:pt x="30089" y="8842"/>
                  </a:lnTo>
                  <a:cubicBezTo>
                    <a:pt x="32657" y="9776"/>
                    <a:pt x="35092" y="10176"/>
                    <a:pt x="37027" y="10176"/>
                  </a:cubicBezTo>
                  <a:cubicBezTo>
                    <a:pt x="38495" y="10176"/>
                    <a:pt x="39662" y="9943"/>
                    <a:pt x="40396" y="9442"/>
                  </a:cubicBezTo>
                  <a:lnTo>
                    <a:pt x="40396" y="9442"/>
                  </a:lnTo>
                  <a:cubicBezTo>
                    <a:pt x="40396" y="9476"/>
                    <a:pt x="40396" y="9476"/>
                    <a:pt x="40363" y="9509"/>
                  </a:cubicBezTo>
                  <a:cubicBezTo>
                    <a:pt x="39829" y="11410"/>
                    <a:pt x="38728" y="15246"/>
                    <a:pt x="37694" y="18849"/>
                  </a:cubicBezTo>
                  <a:cubicBezTo>
                    <a:pt x="37661" y="19016"/>
                    <a:pt x="37594" y="19182"/>
                    <a:pt x="37561" y="19316"/>
                  </a:cubicBezTo>
                  <a:cubicBezTo>
                    <a:pt x="37361" y="20016"/>
                    <a:pt x="37161" y="20684"/>
                    <a:pt x="36960" y="21351"/>
                  </a:cubicBezTo>
                  <a:lnTo>
                    <a:pt x="36594" y="22752"/>
                  </a:lnTo>
                  <a:cubicBezTo>
                    <a:pt x="36460" y="23185"/>
                    <a:pt x="36360" y="23652"/>
                    <a:pt x="36227" y="24086"/>
                  </a:cubicBezTo>
                  <a:cubicBezTo>
                    <a:pt x="36060" y="24153"/>
                    <a:pt x="35893" y="24253"/>
                    <a:pt x="35726" y="24286"/>
                  </a:cubicBezTo>
                  <a:cubicBezTo>
                    <a:pt x="35660" y="24319"/>
                    <a:pt x="35593" y="24319"/>
                    <a:pt x="35526" y="24353"/>
                  </a:cubicBezTo>
                  <a:cubicBezTo>
                    <a:pt x="35426" y="24386"/>
                    <a:pt x="35359" y="24386"/>
                    <a:pt x="35259" y="24453"/>
                  </a:cubicBezTo>
                  <a:cubicBezTo>
                    <a:pt x="35193" y="24486"/>
                    <a:pt x="35092" y="24486"/>
                    <a:pt x="35026" y="24486"/>
                  </a:cubicBezTo>
                  <a:cubicBezTo>
                    <a:pt x="34926" y="24486"/>
                    <a:pt x="34859" y="24520"/>
                    <a:pt x="34759" y="24520"/>
                  </a:cubicBezTo>
                  <a:cubicBezTo>
                    <a:pt x="34692" y="24520"/>
                    <a:pt x="34592" y="24553"/>
                    <a:pt x="34492" y="24553"/>
                  </a:cubicBezTo>
                  <a:cubicBezTo>
                    <a:pt x="33971" y="24639"/>
                    <a:pt x="33399" y="24680"/>
                    <a:pt x="32789" y="24680"/>
                  </a:cubicBezTo>
                  <a:cubicBezTo>
                    <a:pt x="30545" y="24680"/>
                    <a:pt x="27772" y="24122"/>
                    <a:pt x="25019" y="23152"/>
                  </a:cubicBezTo>
                  <a:lnTo>
                    <a:pt x="24852" y="23119"/>
                  </a:lnTo>
                  <a:cubicBezTo>
                    <a:pt x="22650" y="22318"/>
                    <a:pt x="20582" y="21317"/>
                    <a:pt x="18981" y="20217"/>
                  </a:cubicBezTo>
                  <a:cubicBezTo>
                    <a:pt x="18014" y="19549"/>
                    <a:pt x="17213" y="18882"/>
                    <a:pt x="16579" y="18215"/>
                  </a:cubicBezTo>
                  <a:cubicBezTo>
                    <a:pt x="16479" y="18115"/>
                    <a:pt x="16346" y="17982"/>
                    <a:pt x="16246" y="17848"/>
                  </a:cubicBezTo>
                  <a:cubicBezTo>
                    <a:pt x="16212" y="17815"/>
                    <a:pt x="16179" y="17715"/>
                    <a:pt x="16146" y="17681"/>
                  </a:cubicBezTo>
                  <a:cubicBezTo>
                    <a:pt x="16079" y="17648"/>
                    <a:pt x="16046" y="17548"/>
                    <a:pt x="16012" y="17515"/>
                  </a:cubicBezTo>
                  <a:cubicBezTo>
                    <a:pt x="15979" y="17481"/>
                    <a:pt x="15912" y="17381"/>
                    <a:pt x="15879" y="17348"/>
                  </a:cubicBezTo>
                  <a:cubicBezTo>
                    <a:pt x="15845" y="17314"/>
                    <a:pt x="15812" y="17214"/>
                    <a:pt x="15812" y="17181"/>
                  </a:cubicBezTo>
                  <a:cubicBezTo>
                    <a:pt x="15745" y="17148"/>
                    <a:pt x="15712" y="17048"/>
                    <a:pt x="15712" y="17014"/>
                  </a:cubicBezTo>
                  <a:cubicBezTo>
                    <a:pt x="15679" y="16948"/>
                    <a:pt x="15679" y="16881"/>
                    <a:pt x="15645" y="16847"/>
                  </a:cubicBezTo>
                  <a:cubicBezTo>
                    <a:pt x="15812" y="16481"/>
                    <a:pt x="15979" y="16114"/>
                    <a:pt x="16146" y="15680"/>
                  </a:cubicBezTo>
                  <a:lnTo>
                    <a:pt x="17547" y="12311"/>
                  </a:lnTo>
                  <a:lnTo>
                    <a:pt x="17713" y="11844"/>
                  </a:lnTo>
                  <a:lnTo>
                    <a:pt x="21049" y="4105"/>
                  </a:lnTo>
                  <a:cubicBezTo>
                    <a:pt x="21249" y="3571"/>
                    <a:pt x="21483" y="3138"/>
                    <a:pt x="21583" y="2771"/>
                  </a:cubicBezTo>
                  <a:close/>
                  <a:moveTo>
                    <a:pt x="15378" y="17415"/>
                  </a:moveTo>
                  <a:cubicBezTo>
                    <a:pt x="15412" y="17481"/>
                    <a:pt x="15445" y="17515"/>
                    <a:pt x="15512" y="17615"/>
                  </a:cubicBezTo>
                  <a:cubicBezTo>
                    <a:pt x="15545" y="17648"/>
                    <a:pt x="15545" y="17681"/>
                    <a:pt x="15579" y="17781"/>
                  </a:cubicBezTo>
                  <a:cubicBezTo>
                    <a:pt x="15712" y="17948"/>
                    <a:pt x="15845" y="18148"/>
                    <a:pt x="16012" y="18349"/>
                  </a:cubicBezTo>
                  <a:cubicBezTo>
                    <a:pt x="16079" y="18449"/>
                    <a:pt x="16179" y="18582"/>
                    <a:pt x="16246" y="18649"/>
                  </a:cubicBezTo>
                  <a:cubicBezTo>
                    <a:pt x="16879" y="19349"/>
                    <a:pt x="17713" y="20016"/>
                    <a:pt x="18714" y="20684"/>
                  </a:cubicBezTo>
                  <a:cubicBezTo>
                    <a:pt x="20382" y="21818"/>
                    <a:pt x="22483" y="22818"/>
                    <a:pt x="24718" y="23652"/>
                  </a:cubicBezTo>
                  <a:lnTo>
                    <a:pt x="24885" y="23686"/>
                  </a:lnTo>
                  <a:cubicBezTo>
                    <a:pt x="27752" y="24725"/>
                    <a:pt x="30648" y="25259"/>
                    <a:pt x="32956" y="25259"/>
                  </a:cubicBezTo>
                  <a:cubicBezTo>
                    <a:pt x="33092" y="25259"/>
                    <a:pt x="33226" y="25257"/>
                    <a:pt x="33358" y="25253"/>
                  </a:cubicBezTo>
                  <a:cubicBezTo>
                    <a:pt x="33658" y="25253"/>
                    <a:pt x="33925" y="25187"/>
                    <a:pt x="34192" y="25187"/>
                  </a:cubicBezTo>
                  <a:cubicBezTo>
                    <a:pt x="34325" y="25187"/>
                    <a:pt x="34425" y="25153"/>
                    <a:pt x="34559" y="25153"/>
                  </a:cubicBezTo>
                  <a:cubicBezTo>
                    <a:pt x="34692" y="25153"/>
                    <a:pt x="34826" y="25120"/>
                    <a:pt x="34892" y="25120"/>
                  </a:cubicBezTo>
                  <a:cubicBezTo>
                    <a:pt x="34992" y="25120"/>
                    <a:pt x="35059" y="25087"/>
                    <a:pt x="35159" y="25087"/>
                  </a:cubicBezTo>
                  <a:cubicBezTo>
                    <a:pt x="35359" y="25020"/>
                    <a:pt x="35526" y="24987"/>
                    <a:pt x="35726" y="24920"/>
                  </a:cubicBezTo>
                  <a:cubicBezTo>
                    <a:pt x="35860" y="24853"/>
                    <a:pt x="35926" y="24820"/>
                    <a:pt x="36026" y="24786"/>
                  </a:cubicBezTo>
                  <a:lnTo>
                    <a:pt x="36060" y="24786"/>
                  </a:lnTo>
                  <a:cubicBezTo>
                    <a:pt x="35660" y="26187"/>
                    <a:pt x="35393" y="27188"/>
                    <a:pt x="35326" y="27455"/>
                  </a:cubicBezTo>
                  <a:cubicBezTo>
                    <a:pt x="35326" y="27488"/>
                    <a:pt x="35259" y="27522"/>
                    <a:pt x="35259" y="27622"/>
                  </a:cubicBezTo>
                  <a:cubicBezTo>
                    <a:pt x="34926" y="28589"/>
                    <a:pt x="33525" y="29156"/>
                    <a:pt x="31356" y="29190"/>
                  </a:cubicBezTo>
                  <a:cubicBezTo>
                    <a:pt x="31236" y="29193"/>
                    <a:pt x="31114" y="29195"/>
                    <a:pt x="30991" y="29195"/>
                  </a:cubicBezTo>
                  <a:cubicBezTo>
                    <a:pt x="28794" y="29195"/>
                    <a:pt x="26169" y="28636"/>
                    <a:pt x="23484" y="27689"/>
                  </a:cubicBezTo>
                  <a:lnTo>
                    <a:pt x="23317" y="27622"/>
                  </a:lnTo>
                  <a:cubicBezTo>
                    <a:pt x="17647" y="25620"/>
                    <a:pt x="13477" y="22185"/>
                    <a:pt x="14178" y="20116"/>
                  </a:cubicBezTo>
                  <a:cubicBezTo>
                    <a:pt x="14211" y="20083"/>
                    <a:pt x="14211" y="19983"/>
                    <a:pt x="14244" y="19916"/>
                  </a:cubicBezTo>
                  <a:lnTo>
                    <a:pt x="14278" y="19816"/>
                  </a:lnTo>
                  <a:cubicBezTo>
                    <a:pt x="14378" y="19583"/>
                    <a:pt x="14544" y="19249"/>
                    <a:pt x="14745" y="18782"/>
                  </a:cubicBezTo>
                  <a:cubicBezTo>
                    <a:pt x="14978" y="18449"/>
                    <a:pt x="15078" y="18015"/>
                    <a:pt x="15312" y="17615"/>
                  </a:cubicBezTo>
                  <a:lnTo>
                    <a:pt x="15378" y="17415"/>
                  </a:lnTo>
                  <a:close/>
                  <a:moveTo>
                    <a:pt x="12576" y="11944"/>
                  </a:moveTo>
                  <a:cubicBezTo>
                    <a:pt x="14011" y="11944"/>
                    <a:pt x="15512" y="12011"/>
                    <a:pt x="17080" y="12244"/>
                  </a:cubicBezTo>
                  <a:lnTo>
                    <a:pt x="15712" y="15480"/>
                  </a:lnTo>
                  <a:cubicBezTo>
                    <a:pt x="15545" y="15947"/>
                    <a:pt x="15345" y="16347"/>
                    <a:pt x="15178" y="16781"/>
                  </a:cubicBezTo>
                  <a:lnTo>
                    <a:pt x="15178" y="16814"/>
                  </a:lnTo>
                  <a:lnTo>
                    <a:pt x="14878" y="17481"/>
                  </a:lnTo>
                  <a:cubicBezTo>
                    <a:pt x="14711" y="17915"/>
                    <a:pt x="14544" y="18315"/>
                    <a:pt x="14378" y="18649"/>
                  </a:cubicBezTo>
                  <a:cubicBezTo>
                    <a:pt x="14178" y="19116"/>
                    <a:pt x="14011" y="19483"/>
                    <a:pt x="13911" y="19750"/>
                  </a:cubicBezTo>
                  <a:lnTo>
                    <a:pt x="13877" y="19816"/>
                  </a:lnTo>
                  <a:cubicBezTo>
                    <a:pt x="13844" y="19916"/>
                    <a:pt x="13811" y="19950"/>
                    <a:pt x="13811" y="20016"/>
                  </a:cubicBezTo>
                  <a:cubicBezTo>
                    <a:pt x="12977" y="22418"/>
                    <a:pt x="17080" y="25954"/>
                    <a:pt x="23184" y="28122"/>
                  </a:cubicBezTo>
                  <a:lnTo>
                    <a:pt x="23351" y="28156"/>
                  </a:lnTo>
                  <a:cubicBezTo>
                    <a:pt x="26153" y="29156"/>
                    <a:pt x="28855" y="29657"/>
                    <a:pt x="31156" y="29657"/>
                  </a:cubicBezTo>
                  <a:lnTo>
                    <a:pt x="31390" y="29657"/>
                  </a:lnTo>
                  <a:cubicBezTo>
                    <a:pt x="33758" y="29623"/>
                    <a:pt x="35326" y="28956"/>
                    <a:pt x="35726" y="27789"/>
                  </a:cubicBezTo>
                  <a:cubicBezTo>
                    <a:pt x="35760" y="27689"/>
                    <a:pt x="35760" y="27655"/>
                    <a:pt x="35760" y="27588"/>
                  </a:cubicBezTo>
                  <a:cubicBezTo>
                    <a:pt x="35860" y="27288"/>
                    <a:pt x="36193" y="26087"/>
                    <a:pt x="36694" y="24420"/>
                  </a:cubicBezTo>
                  <a:cubicBezTo>
                    <a:pt x="36827" y="23953"/>
                    <a:pt x="36927" y="23486"/>
                    <a:pt x="37094" y="22985"/>
                  </a:cubicBezTo>
                  <a:lnTo>
                    <a:pt x="37494" y="21618"/>
                  </a:lnTo>
                  <a:cubicBezTo>
                    <a:pt x="37661" y="20984"/>
                    <a:pt x="37861" y="20350"/>
                    <a:pt x="38028" y="19683"/>
                  </a:cubicBezTo>
                  <a:cubicBezTo>
                    <a:pt x="41864" y="22118"/>
                    <a:pt x="44866" y="24820"/>
                    <a:pt x="46434" y="27522"/>
                  </a:cubicBezTo>
                  <a:cubicBezTo>
                    <a:pt x="47701" y="29490"/>
                    <a:pt x="48035" y="31425"/>
                    <a:pt x="47501" y="33026"/>
                  </a:cubicBezTo>
                  <a:cubicBezTo>
                    <a:pt x="46361" y="36147"/>
                    <a:pt x="42063" y="37789"/>
                    <a:pt x="36241" y="37789"/>
                  </a:cubicBezTo>
                  <a:cubicBezTo>
                    <a:pt x="34909" y="37789"/>
                    <a:pt x="33496" y="37703"/>
                    <a:pt x="32024" y="37529"/>
                  </a:cubicBezTo>
                  <a:cubicBezTo>
                    <a:pt x="31857" y="37529"/>
                    <a:pt x="31690" y="37496"/>
                    <a:pt x="31523" y="37496"/>
                  </a:cubicBezTo>
                  <a:cubicBezTo>
                    <a:pt x="31190" y="37462"/>
                    <a:pt x="30856" y="37429"/>
                    <a:pt x="30556" y="37362"/>
                  </a:cubicBezTo>
                  <a:cubicBezTo>
                    <a:pt x="30389" y="37329"/>
                    <a:pt x="30222" y="37329"/>
                    <a:pt x="30056" y="37295"/>
                  </a:cubicBezTo>
                  <a:cubicBezTo>
                    <a:pt x="27153" y="36828"/>
                    <a:pt x="24051" y="36028"/>
                    <a:pt x="20916" y="34927"/>
                  </a:cubicBezTo>
                  <a:lnTo>
                    <a:pt x="20749" y="34860"/>
                  </a:lnTo>
                  <a:cubicBezTo>
                    <a:pt x="17580" y="33760"/>
                    <a:pt x="14678" y="32425"/>
                    <a:pt x="12143" y="30924"/>
                  </a:cubicBezTo>
                  <a:cubicBezTo>
                    <a:pt x="12009" y="30824"/>
                    <a:pt x="11843" y="30757"/>
                    <a:pt x="11709" y="30657"/>
                  </a:cubicBezTo>
                  <a:cubicBezTo>
                    <a:pt x="11476" y="30491"/>
                    <a:pt x="11175" y="30324"/>
                    <a:pt x="10909" y="30157"/>
                  </a:cubicBezTo>
                  <a:cubicBezTo>
                    <a:pt x="10808" y="30090"/>
                    <a:pt x="10642" y="29990"/>
                    <a:pt x="10508" y="29923"/>
                  </a:cubicBezTo>
                  <a:cubicBezTo>
                    <a:pt x="4170" y="25854"/>
                    <a:pt x="401" y="21117"/>
                    <a:pt x="1168" y="17314"/>
                  </a:cubicBezTo>
                  <a:cubicBezTo>
                    <a:pt x="1202" y="17114"/>
                    <a:pt x="1235" y="16914"/>
                    <a:pt x="1335" y="16681"/>
                  </a:cubicBezTo>
                  <a:cubicBezTo>
                    <a:pt x="2469" y="13578"/>
                    <a:pt x="6739" y="11944"/>
                    <a:pt x="12576" y="11944"/>
                  </a:cubicBezTo>
                  <a:close/>
                  <a:moveTo>
                    <a:pt x="10808" y="30624"/>
                  </a:moveTo>
                  <a:cubicBezTo>
                    <a:pt x="11042" y="30791"/>
                    <a:pt x="11342" y="30958"/>
                    <a:pt x="11576" y="31124"/>
                  </a:cubicBezTo>
                  <a:cubicBezTo>
                    <a:pt x="11376" y="31825"/>
                    <a:pt x="11209" y="32559"/>
                    <a:pt x="11042" y="33293"/>
                  </a:cubicBezTo>
                  <a:cubicBezTo>
                    <a:pt x="10408" y="35894"/>
                    <a:pt x="9975" y="38563"/>
                    <a:pt x="9708" y="41298"/>
                  </a:cubicBezTo>
                  <a:cubicBezTo>
                    <a:pt x="9508" y="43567"/>
                    <a:pt x="9407" y="45902"/>
                    <a:pt x="9674" y="48203"/>
                  </a:cubicBezTo>
                  <a:cubicBezTo>
                    <a:pt x="9508" y="48137"/>
                    <a:pt x="9341" y="48003"/>
                    <a:pt x="9174" y="47970"/>
                  </a:cubicBezTo>
                  <a:cubicBezTo>
                    <a:pt x="9007" y="47870"/>
                    <a:pt x="8840" y="47836"/>
                    <a:pt x="8674" y="47803"/>
                  </a:cubicBezTo>
                  <a:cubicBezTo>
                    <a:pt x="8473" y="45601"/>
                    <a:pt x="8540" y="43366"/>
                    <a:pt x="8740" y="41198"/>
                  </a:cubicBezTo>
                  <a:cubicBezTo>
                    <a:pt x="9141" y="37629"/>
                    <a:pt x="9841" y="34093"/>
                    <a:pt x="10808" y="30624"/>
                  </a:cubicBezTo>
                  <a:close/>
                  <a:moveTo>
                    <a:pt x="30356" y="37796"/>
                  </a:moveTo>
                  <a:lnTo>
                    <a:pt x="31356" y="37929"/>
                  </a:lnTo>
                  <a:cubicBezTo>
                    <a:pt x="29889" y="41198"/>
                    <a:pt x="28221" y="44434"/>
                    <a:pt x="26219" y="47436"/>
                  </a:cubicBezTo>
                  <a:cubicBezTo>
                    <a:pt x="25019" y="49204"/>
                    <a:pt x="23684" y="50972"/>
                    <a:pt x="22183" y="52540"/>
                  </a:cubicBezTo>
                  <a:cubicBezTo>
                    <a:pt x="22016" y="52473"/>
                    <a:pt x="21850" y="52440"/>
                    <a:pt x="21683" y="52373"/>
                  </a:cubicBezTo>
                  <a:cubicBezTo>
                    <a:pt x="21516" y="52340"/>
                    <a:pt x="21316" y="52306"/>
                    <a:pt x="21082" y="52273"/>
                  </a:cubicBezTo>
                  <a:cubicBezTo>
                    <a:pt x="22717" y="50638"/>
                    <a:pt x="24151" y="48804"/>
                    <a:pt x="25419" y="46869"/>
                  </a:cubicBezTo>
                  <a:cubicBezTo>
                    <a:pt x="27320" y="44000"/>
                    <a:pt x="28921" y="40965"/>
                    <a:pt x="30356" y="37796"/>
                  </a:cubicBezTo>
                  <a:close/>
                  <a:moveTo>
                    <a:pt x="12009" y="31324"/>
                  </a:moveTo>
                  <a:cubicBezTo>
                    <a:pt x="14578" y="32792"/>
                    <a:pt x="17480" y="34160"/>
                    <a:pt x="20582" y="35227"/>
                  </a:cubicBezTo>
                  <a:lnTo>
                    <a:pt x="20749" y="35294"/>
                  </a:lnTo>
                  <a:cubicBezTo>
                    <a:pt x="23884" y="36395"/>
                    <a:pt x="26987" y="37162"/>
                    <a:pt x="29855" y="37662"/>
                  </a:cubicBezTo>
                  <a:cubicBezTo>
                    <a:pt x="28388" y="40898"/>
                    <a:pt x="26820" y="43867"/>
                    <a:pt x="25019" y="46569"/>
                  </a:cubicBezTo>
                  <a:cubicBezTo>
                    <a:pt x="23484" y="48970"/>
                    <a:pt x="22016" y="50772"/>
                    <a:pt x="20482" y="52273"/>
                  </a:cubicBezTo>
                  <a:cubicBezTo>
                    <a:pt x="20249" y="52273"/>
                    <a:pt x="20048" y="52273"/>
                    <a:pt x="19848" y="52306"/>
                  </a:cubicBezTo>
                  <a:cubicBezTo>
                    <a:pt x="19315" y="52373"/>
                    <a:pt x="18814" y="52506"/>
                    <a:pt x="18214" y="52706"/>
                  </a:cubicBezTo>
                  <a:cubicBezTo>
                    <a:pt x="16980" y="53173"/>
                    <a:pt x="15879" y="53874"/>
                    <a:pt x="14978" y="54541"/>
                  </a:cubicBezTo>
                  <a:cubicBezTo>
                    <a:pt x="14878" y="54474"/>
                    <a:pt x="14778" y="54441"/>
                    <a:pt x="14711" y="54341"/>
                  </a:cubicBezTo>
                  <a:cubicBezTo>
                    <a:pt x="14645" y="54274"/>
                    <a:pt x="14511" y="54208"/>
                    <a:pt x="14411" y="54141"/>
                  </a:cubicBezTo>
                  <a:cubicBezTo>
                    <a:pt x="14311" y="54041"/>
                    <a:pt x="14178" y="54007"/>
                    <a:pt x="14044" y="53974"/>
                  </a:cubicBezTo>
                  <a:cubicBezTo>
                    <a:pt x="13711" y="53841"/>
                    <a:pt x="13344" y="53807"/>
                    <a:pt x="12977" y="53807"/>
                  </a:cubicBezTo>
                  <a:cubicBezTo>
                    <a:pt x="12676" y="52673"/>
                    <a:pt x="12310" y="51472"/>
                    <a:pt x="11642" y="50338"/>
                  </a:cubicBezTo>
                  <a:cubicBezTo>
                    <a:pt x="11342" y="49804"/>
                    <a:pt x="11009" y="49371"/>
                    <a:pt x="10642" y="49004"/>
                  </a:cubicBezTo>
                  <a:lnTo>
                    <a:pt x="10175" y="48537"/>
                  </a:lnTo>
                  <a:cubicBezTo>
                    <a:pt x="9908" y="46435"/>
                    <a:pt x="9908" y="44100"/>
                    <a:pt x="10175" y="41298"/>
                  </a:cubicBezTo>
                  <a:cubicBezTo>
                    <a:pt x="10508" y="38029"/>
                    <a:pt x="11075" y="34760"/>
                    <a:pt x="12009" y="31324"/>
                  </a:cubicBezTo>
                  <a:close/>
                  <a:moveTo>
                    <a:pt x="9007" y="50271"/>
                  </a:moveTo>
                  <a:lnTo>
                    <a:pt x="9007" y="50271"/>
                  </a:lnTo>
                  <a:cubicBezTo>
                    <a:pt x="9341" y="50538"/>
                    <a:pt x="9674" y="50905"/>
                    <a:pt x="10008" y="51372"/>
                  </a:cubicBezTo>
                  <a:cubicBezTo>
                    <a:pt x="10208" y="51706"/>
                    <a:pt x="10408" y="52039"/>
                    <a:pt x="10642" y="52406"/>
                  </a:cubicBezTo>
                  <a:cubicBezTo>
                    <a:pt x="10708" y="52673"/>
                    <a:pt x="10808" y="52873"/>
                    <a:pt x="10909" y="53073"/>
                  </a:cubicBezTo>
                  <a:cubicBezTo>
                    <a:pt x="11009" y="53207"/>
                    <a:pt x="11075" y="53374"/>
                    <a:pt x="11142" y="53507"/>
                  </a:cubicBezTo>
                  <a:cubicBezTo>
                    <a:pt x="11242" y="53807"/>
                    <a:pt x="11376" y="54074"/>
                    <a:pt x="11476" y="54374"/>
                  </a:cubicBezTo>
                  <a:cubicBezTo>
                    <a:pt x="11242" y="54541"/>
                    <a:pt x="11042" y="54775"/>
                    <a:pt x="10909" y="54975"/>
                  </a:cubicBezTo>
                  <a:cubicBezTo>
                    <a:pt x="10575" y="54508"/>
                    <a:pt x="10308" y="54041"/>
                    <a:pt x="10041" y="53540"/>
                  </a:cubicBezTo>
                  <a:cubicBezTo>
                    <a:pt x="9541" y="52506"/>
                    <a:pt x="9207" y="51372"/>
                    <a:pt x="9007" y="50271"/>
                  </a:cubicBezTo>
                  <a:close/>
                  <a:moveTo>
                    <a:pt x="7793" y="49772"/>
                  </a:moveTo>
                  <a:cubicBezTo>
                    <a:pt x="7950" y="49772"/>
                    <a:pt x="8121" y="49806"/>
                    <a:pt x="8307" y="49871"/>
                  </a:cubicBezTo>
                  <a:cubicBezTo>
                    <a:pt x="8340" y="49871"/>
                    <a:pt x="8373" y="49904"/>
                    <a:pt x="8407" y="49904"/>
                  </a:cubicBezTo>
                  <a:cubicBezTo>
                    <a:pt x="8674" y="51372"/>
                    <a:pt x="9041" y="52640"/>
                    <a:pt x="9574" y="53741"/>
                  </a:cubicBezTo>
                  <a:cubicBezTo>
                    <a:pt x="9874" y="54341"/>
                    <a:pt x="10208" y="54875"/>
                    <a:pt x="10642" y="55375"/>
                  </a:cubicBezTo>
                  <a:cubicBezTo>
                    <a:pt x="10575" y="55475"/>
                    <a:pt x="10542" y="55508"/>
                    <a:pt x="10542" y="55575"/>
                  </a:cubicBezTo>
                  <a:cubicBezTo>
                    <a:pt x="9774" y="55041"/>
                    <a:pt x="9041" y="54508"/>
                    <a:pt x="8407" y="53941"/>
                  </a:cubicBezTo>
                  <a:cubicBezTo>
                    <a:pt x="7840" y="53374"/>
                    <a:pt x="7206" y="52706"/>
                    <a:pt x="6972" y="52006"/>
                  </a:cubicBezTo>
                  <a:cubicBezTo>
                    <a:pt x="6972" y="51973"/>
                    <a:pt x="6906" y="51939"/>
                    <a:pt x="6906" y="51873"/>
                  </a:cubicBezTo>
                  <a:cubicBezTo>
                    <a:pt x="6906" y="51839"/>
                    <a:pt x="6872" y="51806"/>
                    <a:pt x="6872" y="51739"/>
                  </a:cubicBezTo>
                  <a:lnTo>
                    <a:pt x="6806" y="51472"/>
                  </a:lnTo>
                  <a:cubicBezTo>
                    <a:pt x="6739" y="51305"/>
                    <a:pt x="6739" y="51172"/>
                    <a:pt x="6739" y="51005"/>
                  </a:cubicBezTo>
                  <a:cubicBezTo>
                    <a:pt x="6739" y="50705"/>
                    <a:pt x="6872" y="50438"/>
                    <a:pt x="7006" y="50205"/>
                  </a:cubicBezTo>
                  <a:cubicBezTo>
                    <a:pt x="7208" y="49913"/>
                    <a:pt x="7470" y="49772"/>
                    <a:pt x="7793" y="49772"/>
                  </a:cubicBezTo>
                  <a:close/>
                  <a:moveTo>
                    <a:pt x="20349" y="54308"/>
                  </a:moveTo>
                  <a:cubicBezTo>
                    <a:pt x="19481" y="55041"/>
                    <a:pt x="18514" y="55675"/>
                    <a:pt x="17480" y="56209"/>
                  </a:cubicBezTo>
                  <a:cubicBezTo>
                    <a:pt x="16980" y="56476"/>
                    <a:pt x="16479" y="56643"/>
                    <a:pt x="15879" y="56776"/>
                  </a:cubicBezTo>
                  <a:cubicBezTo>
                    <a:pt x="15879" y="56509"/>
                    <a:pt x="15845" y="56276"/>
                    <a:pt x="15812" y="56009"/>
                  </a:cubicBezTo>
                  <a:lnTo>
                    <a:pt x="16679" y="55508"/>
                  </a:lnTo>
                  <a:cubicBezTo>
                    <a:pt x="16846" y="55442"/>
                    <a:pt x="16913" y="55342"/>
                    <a:pt x="17046" y="55308"/>
                  </a:cubicBezTo>
                  <a:cubicBezTo>
                    <a:pt x="17246" y="55208"/>
                    <a:pt x="17480" y="55108"/>
                    <a:pt x="17680" y="54975"/>
                  </a:cubicBezTo>
                  <a:cubicBezTo>
                    <a:pt x="18047" y="54808"/>
                    <a:pt x="18414" y="54641"/>
                    <a:pt x="18848" y="54541"/>
                  </a:cubicBezTo>
                  <a:cubicBezTo>
                    <a:pt x="19381" y="54374"/>
                    <a:pt x="19915" y="54308"/>
                    <a:pt x="20349" y="54308"/>
                  </a:cubicBezTo>
                  <a:close/>
                  <a:moveTo>
                    <a:pt x="7804" y="48148"/>
                  </a:moveTo>
                  <a:cubicBezTo>
                    <a:pt x="7946" y="48148"/>
                    <a:pt x="8082" y="48156"/>
                    <a:pt x="8207" y="48170"/>
                  </a:cubicBezTo>
                  <a:cubicBezTo>
                    <a:pt x="8407" y="48203"/>
                    <a:pt x="8574" y="48270"/>
                    <a:pt x="8707" y="48303"/>
                  </a:cubicBezTo>
                  <a:cubicBezTo>
                    <a:pt x="8807" y="48337"/>
                    <a:pt x="8874" y="48370"/>
                    <a:pt x="8974" y="48370"/>
                  </a:cubicBezTo>
                  <a:cubicBezTo>
                    <a:pt x="9207" y="48503"/>
                    <a:pt x="9474" y="48670"/>
                    <a:pt x="9708" y="48837"/>
                  </a:cubicBezTo>
                  <a:cubicBezTo>
                    <a:pt x="9874" y="48970"/>
                    <a:pt x="10075" y="49137"/>
                    <a:pt x="10241" y="49337"/>
                  </a:cubicBezTo>
                  <a:lnTo>
                    <a:pt x="10308" y="49371"/>
                  </a:lnTo>
                  <a:cubicBezTo>
                    <a:pt x="10642" y="49771"/>
                    <a:pt x="10975" y="50138"/>
                    <a:pt x="11209" y="50638"/>
                  </a:cubicBezTo>
                  <a:cubicBezTo>
                    <a:pt x="11843" y="51706"/>
                    <a:pt x="12243" y="52840"/>
                    <a:pt x="12510" y="53941"/>
                  </a:cubicBezTo>
                  <a:cubicBezTo>
                    <a:pt x="12343" y="53974"/>
                    <a:pt x="12209" y="54007"/>
                    <a:pt x="12043" y="54107"/>
                  </a:cubicBezTo>
                  <a:cubicBezTo>
                    <a:pt x="12009" y="54141"/>
                    <a:pt x="11976" y="54141"/>
                    <a:pt x="11876" y="54174"/>
                  </a:cubicBezTo>
                  <a:lnTo>
                    <a:pt x="11843" y="54174"/>
                  </a:lnTo>
                  <a:cubicBezTo>
                    <a:pt x="11742" y="53874"/>
                    <a:pt x="11642" y="53607"/>
                    <a:pt x="11509" y="53340"/>
                  </a:cubicBezTo>
                  <a:cubicBezTo>
                    <a:pt x="11342" y="52973"/>
                    <a:pt x="11175" y="52640"/>
                    <a:pt x="11009" y="52306"/>
                  </a:cubicBezTo>
                  <a:cubicBezTo>
                    <a:pt x="10808" y="51939"/>
                    <a:pt x="10575" y="51506"/>
                    <a:pt x="10341" y="51172"/>
                  </a:cubicBezTo>
                  <a:cubicBezTo>
                    <a:pt x="10241" y="51039"/>
                    <a:pt x="10141" y="50872"/>
                    <a:pt x="10008" y="50705"/>
                  </a:cubicBezTo>
                  <a:cubicBezTo>
                    <a:pt x="9674" y="50305"/>
                    <a:pt x="9241" y="49871"/>
                    <a:pt x="8807" y="49638"/>
                  </a:cubicBezTo>
                  <a:cubicBezTo>
                    <a:pt x="8674" y="49538"/>
                    <a:pt x="8540" y="49504"/>
                    <a:pt x="8407" y="49471"/>
                  </a:cubicBezTo>
                  <a:cubicBezTo>
                    <a:pt x="8373" y="49437"/>
                    <a:pt x="8340" y="49437"/>
                    <a:pt x="8240" y="49437"/>
                  </a:cubicBezTo>
                  <a:cubicBezTo>
                    <a:pt x="8058" y="49377"/>
                    <a:pt x="7881" y="49348"/>
                    <a:pt x="7711" y="49348"/>
                  </a:cubicBezTo>
                  <a:cubicBezTo>
                    <a:pt x="7228" y="49348"/>
                    <a:pt x="6810" y="49585"/>
                    <a:pt x="6539" y="50005"/>
                  </a:cubicBezTo>
                  <a:cubicBezTo>
                    <a:pt x="6339" y="50305"/>
                    <a:pt x="6205" y="50672"/>
                    <a:pt x="6205" y="51105"/>
                  </a:cubicBezTo>
                  <a:cubicBezTo>
                    <a:pt x="6205" y="51272"/>
                    <a:pt x="6205" y="51472"/>
                    <a:pt x="6239" y="51672"/>
                  </a:cubicBezTo>
                  <a:lnTo>
                    <a:pt x="6339" y="51973"/>
                  </a:lnTo>
                  <a:cubicBezTo>
                    <a:pt x="6339" y="52006"/>
                    <a:pt x="6372" y="52106"/>
                    <a:pt x="6372" y="52139"/>
                  </a:cubicBezTo>
                  <a:cubicBezTo>
                    <a:pt x="6372" y="52173"/>
                    <a:pt x="6405" y="52206"/>
                    <a:pt x="6405" y="52206"/>
                  </a:cubicBezTo>
                  <a:cubicBezTo>
                    <a:pt x="6706" y="53007"/>
                    <a:pt x="7373" y="53707"/>
                    <a:pt x="8006" y="54341"/>
                  </a:cubicBezTo>
                  <a:cubicBezTo>
                    <a:pt x="8707" y="55008"/>
                    <a:pt x="9441" y="55542"/>
                    <a:pt x="10241" y="56142"/>
                  </a:cubicBezTo>
                  <a:cubicBezTo>
                    <a:pt x="10175" y="56376"/>
                    <a:pt x="10108" y="56676"/>
                    <a:pt x="10175" y="56976"/>
                  </a:cubicBezTo>
                  <a:cubicBezTo>
                    <a:pt x="9307" y="56342"/>
                    <a:pt x="8340" y="55775"/>
                    <a:pt x="7406" y="55008"/>
                  </a:cubicBezTo>
                  <a:cubicBezTo>
                    <a:pt x="7006" y="54675"/>
                    <a:pt x="6639" y="54308"/>
                    <a:pt x="6305" y="53941"/>
                  </a:cubicBezTo>
                  <a:cubicBezTo>
                    <a:pt x="6172" y="53774"/>
                    <a:pt x="6038" y="53640"/>
                    <a:pt x="5905" y="53474"/>
                  </a:cubicBezTo>
                  <a:lnTo>
                    <a:pt x="5838" y="53307"/>
                  </a:lnTo>
                  <a:cubicBezTo>
                    <a:pt x="5805" y="53207"/>
                    <a:pt x="5738" y="53173"/>
                    <a:pt x="5705" y="53107"/>
                  </a:cubicBezTo>
                  <a:cubicBezTo>
                    <a:pt x="5638" y="52940"/>
                    <a:pt x="5505" y="52773"/>
                    <a:pt x="5471" y="52606"/>
                  </a:cubicBezTo>
                  <a:cubicBezTo>
                    <a:pt x="5471" y="52540"/>
                    <a:pt x="5405" y="52506"/>
                    <a:pt x="5405" y="52473"/>
                  </a:cubicBezTo>
                  <a:cubicBezTo>
                    <a:pt x="5371" y="52373"/>
                    <a:pt x="5338" y="52306"/>
                    <a:pt x="5338" y="52206"/>
                  </a:cubicBezTo>
                  <a:lnTo>
                    <a:pt x="5204" y="51772"/>
                  </a:lnTo>
                  <a:cubicBezTo>
                    <a:pt x="5171" y="51506"/>
                    <a:pt x="5138" y="51272"/>
                    <a:pt x="5138" y="50939"/>
                  </a:cubicBezTo>
                  <a:cubicBezTo>
                    <a:pt x="5171" y="50305"/>
                    <a:pt x="5338" y="49704"/>
                    <a:pt x="5671" y="49271"/>
                  </a:cubicBezTo>
                  <a:cubicBezTo>
                    <a:pt x="6038" y="48704"/>
                    <a:pt x="6572" y="48337"/>
                    <a:pt x="7173" y="48203"/>
                  </a:cubicBezTo>
                  <a:cubicBezTo>
                    <a:pt x="7387" y="48164"/>
                    <a:pt x="7602" y="48148"/>
                    <a:pt x="7804" y="48148"/>
                  </a:cubicBezTo>
                  <a:close/>
                  <a:moveTo>
                    <a:pt x="21149" y="54374"/>
                  </a:moveTo>
                  <a:cubicBezTo>
                    <a:pt x="21683" y="54541"/>
                    <a:pt x="21983" y="54941"/>
                    <a:pt x="21916" y="55475"/>
                  </a:cubicBezTo>
                  <a:cubicBezTo>
                    <a:pt x="21916" y="55709"/>
                    <a:pt x="21816" y="56009"/>
                    <a:pt x="21650" y="56276"/>
                  </a:cubicBezTo>
                  <a:cubicBezTo>
                    <a:pt x="21549" y="56376"/>
                    <a:pt x="21416" y="56509"/>
                    <a:pt x="21316" y="56609"/>
                  </a:cubicBezTo>
                  <a:lnTo>
                    <a:pt x="21082" y="56776"/>
                  </a:lnTo>
                  <a:cubicBezTo>
                    <a:pt x="21049" y="56809"/>
                    <a:pt x="21016" y="56809"/>
                    <a:pt x="20982" y="56843"/>
                  </a:cubicBezTo>
                  <a:cubicBezTo>
                    <a:pt x="20916" y="56843"/>
                    <a:pt x="20882" y="56876"/>
                    <a:pt x="20849" y="56943"/>
                  </a:cubicBezTo>
                  <a:cubicBezTo>
                    <a:pt x="20215" y="57310"/>
                    <a:pt x="19315" y="57410"/>
                    <a:pt x="18481" y="57510"/>
                  </a:cubicBezTo>
                  <a:cubicBezTo>
                    <a:pt x="18108" y="57524"/>
                    <a:pt x="17740" y="57532"/>
                    <a:pt x="17369" y="57532"/>
                  </a:cubicBezTo>
                  <a:cubicBezTo>
                    <a:pt x="16844" y="57532"/>
                    <a:pt x="16312" y="57516"/>
                    <a:pt x="15745" y="57477"/>
                  </a:cubicBezTo>
                  <a:cubicBezTo>
                    <a:pt x="15812" y="57376"/>
                    <a:pt x="15812" y="57310"/>
                    <a:pt x="15812" y="57276"/>
                  </a:cubicBezTo>
                  <a:cubicBezTo>
                    <a:pt x="16379" y="57143"/>
                    <a:pt x="17013" y="56943"/>
                    <a:pt x="17647" y="56676"/>
                  </a:cubicBezTo>
                  <a:cubicBezTo>
                    <a:pt x="18747" y="56142"/>
                    <a:pt x="19848" y="55442"/>
                    <a:pt x="20982" y="54441"/>
                  </a:cubicBezTo>
                  <a:cubicBezTo>
                    <a:pt x="21049" y="54374"/>
                    <a:pt x="21082" y="54374"/>
                    <a:pt x="21149" y="54374"/>
                  </a:cubicBezTo>
                  <a:close/>
                  <a:moveTo>
                    <a:pt x="20716" y="52773"/>
                  </a:moveTo>
                  <a:cubicBezTo>
                    <a:pt x="21049" y="52773"/>
                    <a:pt x="21349" y="52807"/>
                    <a:pt x="21616" y="52873"/>
                  </a:cubicBezTo>
                  <a:cubicBezTo>
                    <a:pt x="21716" y="52940"/>
                    <a:pt x="21783" y="52940"/>
                    <a:pt x="21883" y="52973"/>
                  </a:cubicBezTo>
                  <a:cubicBezTo>
                    <a:pt x="22016" y="53007"/>
                    <a:pt x="22183" y="53107"/>
                    <a:pt x="22350" y="53173"/>
                  </a:cubicBezTo>
                  <a:cubicBezTo>
                    <a:pt x="22550" y="53307"/>
                    <a:pt x="22850" y="53507"/>
                    <a:pt x="23051" y="53841"/>
                  </a:cubicBezTo>
                  <a:cubicBezTo>
                    <a:pt x="23417" y="54308"/>
                    <a:pt x="23584" y="54975"/>
                    <a:pt x="23551" y="55609"/>
                  </a:cubicBezTo>
                  <a:cubicBezTo>
                    <a:pt x="23518" y="56176"/>
                    <a:pt x="23317" y="56776"/>
                    <a:pt x="22917" y="57210"/>
                  </a:cubicBezTo>
                  <a:cubicBezTo>
                    <a:pt x="22717" y="57510"/>
                    <a:pt x="22517" y="57710"/>
                    <a:pt x="22350" y="57843"/>
                  </a:cubicBezTo>
                  <a:lnTo>
                    <a:pt x="22016" y="58110"/>
                  </a:lnTo>
                  <a:lnTo>
                    <a:pt x="21750" y="58210"/>
                  </a:lnTo>
                  <a:lnTo>
                    <a:pt x="21616" y="58310"/>
                  </a:lnTo>
                  <a:cubicBezTo>
                    <a:pt x="21449" y="58377"/>
                    <a:pt x="21283" y="58477"/>
                    <a:pt x="21082" y="58511"/>
                  </a:cubicBezTo>
                  <a:cubicBezTo>
                    <a:pt x="21016" y="58544"/>
                    <a:pt x="20916" y="58544"/>
                    <a:pt x="20849" y="58611"/>
                  </a:cubicBezTo>
                  <a:lnTo>
                    <a:pt x="20682" y="58644"/>
                  </a:lnTo>
                  <a:cubicBezTo>
                    <a:pt x="20449" y="58677"/>
                    <a:pt x="20249" y="58777"/>
                    <a:pt x="20082" y="58777"/>
                  </a:cubicBezTo>
                  <a:cubicBezTo>
                    <a:pt x="19581" y="58844"/>
                    <a:pt x="19081" y="58878"/>
                    <a:pt x="18547" y="58878"/>
                  </a:cubicBezTo>
                  <a:cubicBezTo>
                    <a:pt x="17380" y="58878"/>
                    <a:pt x="16246" y="58711"/>
                    <a:pt x="15178" y="58511"/>
                  </a:cubicBezTo>
                  <a:cubicBezTo>
                    <a:pt x="15345" y="58310"/>
                    <a:pt x="15512" y="58044"/>
                    <a:pt x="15612" y="57810"/>
                  </a:cubicBezTo>
                  <a:cubicBezTo>
                    <a:pt x="16245" y="57852"/>
                    <a:pt x="16864" y="57895"/>
                    <a:pt x="17471" y="57895"/>
                  </a:cubicBezTo>
                  <a:cubicBezTo>
                    <a:pt x="17823" y="57895"/>
                    <a:pt x="18171" y="57880"/>
                    <a:pt x="18514" y="57843"/>
                  </a:cubicBezTo>
                  <a:cubicBezTo>
                    <a:pt x="19381" y="57777"/>
                    <a:pt x="20349" y="57643"/>
                    <a:pt x="21082" y="57210"/>
                  </a:cubicBezTo>
                  <a:cubicBezTo>
                    <a:pt x="21116" y="57210"/>
                    <a:pt x="21183" y="57176"/>
                    <a:pt x="21183" y="57176"/>
                  </a:cubicBezTo>
                  <a:cubicBezTo>
                    <a:pt x="21216" y="57143"/>
                    <a:pt x="21283" y="57143"/>
                    <a:pt x="21349" y="57110"/>
                  </a:cubicBezTo>
                  <a:lnTo>
                    <a:pt x="21549" y="56943"/>
                  </a:lnTo>
                  <a:cubicBezTo>
                    <a:pt x="21716" y="56809"/>
                    <a:pt x="21850" y="56643"/>
                    <a:pt x="21950" y="56509"/>
                  </a:cubicBezTo>
                  <a:cubicBezTo>
                    <a:pt x="22183" y="56176"/>
                    <a:pt x="22350" y="55842"/>
                    <a:pt x="22350" y="55475"/>
                  </a:cubicBezTo>
                  <a:cubicBezTo>
                    <a:pt x="22383" y="54775"/>
                    <a:pt x="22050" y="54208"/>
                    <a:pt x="21383" y="53974"/>
                  </a:cubicBezTo>
                  <a:cubicBezTo>
                    <a:pt x="21349" y="53941"/>
                    <a:pt x="21283" y="53941"/>
                    <a:pt x="21216" y="53941"/>
                  </a:cubicBezTo>
                  <a:cubicBezTo>
                    <a:pt x="21082" y="53874"/>
                    <a:pt x="20949" y="53841"/>
                    <a:pt x="20849" y="53841"/>
                  </a:cubicBezTo>
                  <a:cubicBezTo>
                    <a:pt x="20697" y="53823"/>
                    <a:pt x="20545" y="53814"/>
                    <a:pt x="20394" y="53814"/>
                  </a:cubicBezTo>
                  <a:cubicBezTo>
                    <a:pt x="19983" y="53814"/>
                    <a:pt x="19581" y="53876"/>
                    <a:pt x="19214" y="53974"/>
                  </a:cubicBezTo>
                  <a:lnTo>
                    <a:pt x="18714" y="54107"/>
                  </a:lnTo>
                  <a:cubicBezTo>
                    <a:pt x="18280" y="54208"/>
                    <a:pt x="17880" y="54374"/>
                    <a:pt x="17447" y="54541"/>
                  </a:cubicBezTo>
                  <a:cubicBezTo>
                    <a:pt x="17113" y="54675"/>
                    <a:pt x="16779" y="54841"/>
                    <a:pt x="16446" y="55041"/>
                  </a:cubicBezTo>
                  <a:cubicBezTo>
                    <a:pt x="16212" y="55175"/>
                    <a:pt x="15912" y="55342"/>
                    <a:pt x="15679" y="55508"/>
                  </a:cubicBezTo>
                  <a:cubicBezTo>
                    <a:pt x="15612" y="55475"/>
                    <a:pt x="15612" y="55375"/>
                    <a:pt x="15579" y="55342"/>
                  </a:cubicBezTo>
                  <a:cubicBezTo>
                    <a:pt x="15512" y="55208"/>
                    <a:pt x="15412" y="55041"/>
                    <a:pt x="15345" y="54941"/>
                  </a:cubicBezTo>
                  <a:cubicBezTo>
                    <a:pt x="16212" y="54274"/>
                    <a:pt x="17246" y="53640"/>
                    <a:pt x="18414" y="53173"/>
                  </a:cubicBezTo>
                  <a:cubicBezTo>
                    <a:pt x="18948" y="52973"/>
                    <a:pt x="19448" y="52840"/>
                    <a:pt x="19915" y="52807"/>
                  </a:cubicBezTo>
                  <a:lnTo>
                    <a:pt x="19948" y="52807"/>
                  </a:lnTo>
                  <a:cubicBezTo>
                    <a:pt x="20215" y="52773"/>
                    <a:pt x="20449" y="52773"/>
                    <a:pt x="20716" y="52773"/>
                  </a:cubicBezTo>
                  <a:close/>
                  <a:moveTo>
                    <a:pt x="13110" y="54341"/>
                  </a:moveTo>
                  <a:cubicBezTo>
                    <a:pt x="13377" y="54341"/>
                    <a:pt x="13610" y="54374"/>
                    <a:pt x="13877" y="54474"/>
                  </a:cubicBezTo>
                  <a:cubicBezTo>
                    <a:pt x="14011" y="54508"/>
                    <a:pt x="14077" y="54541"/>
                    <a:pt x="14211" y="54641"/>
                  </a:cubicBezTo>
                  <a:cubicBezTo>
                    <a:pt x="14278" y="54675"/>
                    <a:pt x="14378" y="54708"/>
                    <a:pt x="14444" y="54808"/>
                  </a:cubicBezTo>
                  <a:lnTo>
                    <a:pt x="14578" y="54941"/>
                  </a:lnTo>
                  <a:cubicBezTo>
                    <a:pt x="14711" y="55008"/>
                    <a:pt x="14845" y="55142"/>
                    <a:pt x="14911" y="55275"/>
                  </a:cubicBezTo>
                  <a:cubicBezTo>
                    <a:pt x="14945" y="55308"/>
                    <a:pt x="15011" y="55375"/>
                    <a:pt x="15045" y="55475"/>
                  </a:cubicBezTo>
                  <a:cubicBezTo>
                    <a:pt x="15112" y="55609"/>
                    <a:pt x="15178" y="55675"/>
                    <a:pt x="15212" y="55809"/>
                  </a:cubicBezTo>
                  <a:cubicBezTo>
                    <a:pt x="15212" y="55842"/>
                    <a:pt x="15245" y="55875"/>
                    <a:pt x="15245" y="55875"/>
                  </a:cubicBezTo>
                  <a:cubicBezTo>
                    <a:pt x="15278" y="56009"/>
                    <a:pt x="15345" y="56142"/>
                    <a:pt x="15345" y="56276"/>
                  </a:cubicBezTo>
                  <a:cubicBezTo>
                    <a:pt x="15378" y="56442"/>
                    <a:pt x="15378" y="56543"/>
                    <a:pt x="15378" y="56709"/>
                  </a:cubicBezTo>
                  <a:lnTo>
                    <a:pt x="15378" y="56843"/>
                  </a:lnTo>
                  <a:cubicBezTo>
                    <a:pt x="15378" y="57010"/>
                    <a:pt x="15345" y="57176"/>
                    <a:pt x="15278" y="57343"/>
                  </a:cubicBezTo>
                  <a:cubicBezTo>
                    <a:pt x="15278" y="57376"/>
                    <a:pt x="15245" y="57443"/>
                    <a:pt x="15245" y="57477"/>
                  </a:cubicBezTo>
                  <a:cubicBezTo>
                    <a:pt x="15245" y="57510"/>
                    <a:pt x="15212" y="57543"/>
                    <a:pt x="15212" y="57610"/>
                  </a:cubicBezTo>
                  <a:cubicBezTo>
                    <a:pt x="15178" y="57710"/>
                    <a:pt x="15145" y="57810"/>
                    <a:pt x="15045" y="57944"/>
                  </a:cubicBezTo>
                  <a:cubicBezTo>
                    <a:pt x="14911" y="58177"/>
                    <a:pt x="14745" y="58377"/>
                    <a:pt x="14578" y="58544"/>
                  </a:cubicBezTo>
                  <a:cubicBezTo>
                    <a:pt x="14411" y="58711"/>
                    <a:pt x="14244" y="58844"/>
                    <a:pt x="14077" y="58944"/>
                  </a:cubicBezTo>
                  <a:cubicBezTo>
                    <a:pt x="14044" y="58944"/>
                    <a:pt x="13944" y="58978"/>
                    <a:pt x="13844" y="59011"/>
                  </a:cubicBezTo>
                  <a:cubicBezTo>
                    <a:pt x="13677" y="59044"/>
                    <a:pt x="13544" y="59111"/>
                    <a:pt x="13377" y="59144"/>
                  </a:cubicBezTo>
                  <a:cubicBezTo>
                    <a:pt x="13253" y="59158"/>
                    <a:pt x="13134" y="59166"/>
                    <a:pt x="13016" y="59166"/>
                  </a:cubicBezTo>
                  <a:cubicBezTo>
                    <a:pt x="12850" y="59166"/>
                    <a:pt x="12686" y="59150"/>
                    <a:pt x="12510" y="59111"/>
                  </a:cubicBezTo>
                  <a:cubicBezTo>
                    <a:pt x="12410" y="59111"/>
                    <a:pt x="12343" y="59044"/>
                    <a:pt x="12310" y="59011"/>
                  </a:cubicBezTo>
                  <a:cubicBezTo>
                    <a:pt x="12209" y="58978"/>
                    <a:pt x="12143" y="58978"/>
                    <a:pt x="12076" y="58944"/>
                  </a:cubicBezTo>
                  <a:cubicBezTo>
                    <a:pt x="11809" y="58811"/>
                    <a:pt x="11576" y="58611"/>
                    <a:pt x="11376" y="58377"/>
                  </a:cubicBezTo>
                  <a:cubicBezTo>
                    <a:pt x="11242" y="58277"/>
                    <a:pt x="11175" y="58144"/>
                    <a:pt x="11075" y="58010"/>
                  </a:cubicBezTo>
                  <a:lnTo>
                    <a:pt x="10975" y="57777"/>
                  </a:lnTo>
                  <a:lnTo>
                    <a:pt x="10975" y="57710"/>
                  </a:lnTo>
                  <a:cubicBezTo>
                    <a:pt x="10909" y="57610"/>
                    <a:pt x="10875" y="57510"/>
                    <a:pt x="10842" y="57343"/>
                  </a:cubicBezTo>
                  <a:cubicBezTo>
                    <a:pt x="10808" y="57276"/>
                    <a:pt x="10808" y="57176"/>
                    <a:pt x="10808" y="57110"/>
                  </a:cubicBezTo>
                  <a:cubicBezTo>
                    <a:pt x="10742" y="56843"/>
                    <a:pt x="10808" y="56543"/>
                    <a:pt x="10842" y="56309"/>
                  </a:cubicBezTo>
                  <a:cubicBezTo>
                    <a:pt x="10875" y="56176"/>
                    <a:pt x="10875" y="56042"/>
                    <a:pt x="10909" y="55942"/>
                  </a:cubicBezTo>
                  <a:cubicBezTo>
                    <a:pt x="10909" y="55875"/>
                    <a:pt x="10975" y="55842"/>
                    <a:pt x="10975" y="55809"/>
                  </a:cubicBezTo>
                  <a:cubicBezTo>
                    <a:pt x="10975" y="55775"/>
                    <a:pt x="11009" y="55709"/>
                    <a:pt x="11009" y="55709"/>
                  </a:cubicBezTo>
                  <a:cubicBezTo>
                    <a:pt x="11075" y="55542"/>
                    <a:pt x="11175" y="55442"/>
                    <a:pt x="11242" y="55308"/>
                  </a:cubicBezTo>
                  <a:cubicBezTo>
                    <a:pt x="11376" y="55142"/>
                    <a:pt x="11509" y="55008"/>
                    <a:pt x="11676" y="54875"/>
                  </a:cubicBezTo>
                  <a:cubicBezTo>
                    <a:pt x="11742" y="54808"/>
                    <a:pt x="11876" y="54708"/>
                    <a:pt x="11943" y="54675"/>
                  </a:cubicBezTo>
                  <a:cubicBezTo>
                    <a:pt x="12009" y="54641"/>
                    <a:pt x="12009" y="54641"/>
                    <a:pt x="12043" y="54641"/>
                  </a:cubicBezTo>
                  <a:cubicBezTo>
                    <a:pt x="12076" y="54641"/>
                    <a:pt x="12076" y="54608"/>
                    <a:pt x="12109" y="54608"/>
                  </a:cubicBezTo>
                  <a:cubicBezTo>
                    <a:pt x="12209" y="54541"/>
                    <a:pt x="12276" y="54508"/>
                    <a:pt x="12410" y="54474"/>
                  </a:cubicBezTo>
                  <a:cubicBezTo>
                    <a:pt x="12510" y="54441"/>
                    <a:pt x="12576" y="54441"/>
                    <a:pt x="12610" y="54374"/>
                  </a:cubicBezTo>
                  <a:cubicBezTo>
                    <a:pt x="12777" y="54341"/>
                    <a:pt x="12943" y="54341"/>
                    <a:pt x="13077" y="54341"/>
                  </a:cubicBezTo>
                  <a:close/>
                  <a:moveTo>
                    <a:pt x="10909" y="58744"/>
                  </a:moveTo>
                  <a:cubicBezTo>
                    <a:pt x="11142" y="59011"/>
                    <a:pt x="11376" y="59211"/>
                    <a:pt x="11676" y="59378"/>
                  </a:cubicBezTo>
                  <a:cubicBezTo>
                    <a:pt x="11542" y="59445"/>
                    <a:pt x="11409" y="59545"/>
                    <a:pt x="11309" y="59645"/>
                  </a:cubicBezTo>
                  <a:cubicBezTo>
                    <a:pt x="10508" y="60279"/>
                    <a:pt x="9541" y="60779"/>
                    <a:pt x="8473" y="61146"/>
                  </a:cubicBezTo>
                  <a:cubicBezTo>
                    <a:pt x="7406" y="61479"/>
                    <a:pt x="6339" y="61613"/>
                    <a:pt x="5305" y="61613"/>
                  </a:cubicBezTo>
                  <a:cubicBezTo>
                    <a:pt x="4170" y="61613"/>
                    <a:pt x="3170" y="61379"/>
                    <a:pt x="2202" y="61046"/>
                  </a:cubicBezTo>
                  <a:cubicBezTo>
                    <a:pt x="2169" y="61046"/>
                    <a:pt x="2136" y="61012"/>
                    <a:pt x="2136" y="60979"/>
                  </a:cubicBezTo>
                  <a:cubicBezTo>
                    <a:pt x="2136" y="60946"/>
                    <a:pt x="2069" y="60879"/>
                    <a:pt x="2136" y="60846"/>
                  </a:cubicBezTo>
                  <a:cubicBezTo>
                    <a:pt x="2169" y="60779"/>
                    <a:pt x="2236" y="60712"/>
                    <a:pt x="2302" y="60712"/>
                  </a:cubicBezTo>
                  <a:cubicBezTo>
                    <a:pt x="2615" y="60721"/>
                    <a:pt x="2909" y="60725"/>
                    <a:pt x="3188" y="60725"/>
                  </a:cubicBezTo>
                  <a:cubicBezTo>
                    <a:pt x="3950" y="60725"/>
                    <a:pt x="4603" y="60694"/>
                    <a:pt x="5238" y="60645"/>
                  </a:cubicBezTo>
                  <a:cubicBezTo>
                    <a:pt x="6339" y="60512"/>
                    <a:pt x="7239" y="60345"/>
                    <a:pt x="8073" y="60045"/>
                  </a:cubicBezTo>
                  <a:cubicBezTo>
                    <a:pt x="8974" y="59812"/>
                    <a:pt x="9874" y="59378"/>
                    <a:pt x="10708" y="58878"/>
                  </a:cubicBezTo>
                  <a:cubicBezTo>
                    <a:pt x="10808" y="58844"/>
                    <a:pt x="10875" y="58811"/>
                    <a:pt x="10909" y="58744"/>
                  </a:cubicBezTo>
                  <a:close/>
                  <a:moveTo>
                    <a:pt x="13510" y="59645"/>
                  </a:moveTo>
                  <a:cubicBezTo>
                    <a:pt x="13544" y="59678"/>
                    <a:pt x="13577" y="59778"/>
                    <a:pt x="13644" y="59845"/>
                  </a:cubicBezTo>
                  <a:cubicBezTo>
                    <a:pt x="13977" y="60779"/>
                    <a:pt x="14411" y="61646"/>
                    <a:pt x="14911" y="62380"/>
                  </a:cubicBezTo>
                  <a:cubicBezTo>
                    <a:pt x="15412" y="63147"/>
                    <a:pt x="16012" y="63848"/>
                    <a:pt x="16746" y="64648"/>
                  </a:cubicBezTo>
                  <a:cubicBezTo>
                    <a:pt x="17380" y="65282"/>
                    <a:pt x="18080" y="65883"/>
                    <a:pt x="19014" y="66616"/>
                  </a:cubicBezTo>
                  <a:cubicBezTo>
                    <a:pt x="19081" y="66683"/>
                    <a:pt x="19081" y="66783"/>
                    <a:pt x="19048" y="66850"/>
                  </a:cubicBezTo>
                  <a:cubicBezTo>
                    <a:pt x="19014" y="66883"/>
                    <a:pt x="18914" y="66950"/>
                    <a:pt x="18848" y="66950"/>
                  </a:cubicBezTo>
                  <a:cubicBezTo>
                    <a:pt x="17880" y="66583"/>
                    <a:pt x="16980" y="66116"/>
                    <a:pt x="16079" y="65449"/>
                  </a:cubicBezTo>
                  <a:cubicBezTo>
                    <a:pt x="15245" y="64782"/>
                    <a:pt x="14544" y="64015"/>
                    <a:pt x="13911" y="63114"/>
                  </a:cubicBezTo>
                  <a:cubicBezTo>
                    <a:pt x="13310" y="62147"/>
                    <a:pt x="12877" y="61146"/>
                    <a:pt x="12643" y="60145"/>
                  </a:cubicBezTo>
                  <a:cubicBezTo>
                    <a:pt x="12576" y="59978"/>
                    <a:pt x="12543" y="59812"/>
                    <a:pt x="12543" y="59645"/>
                  </a:cubicBezTo>
                  <a:lnTo>
                    <a:pt x="12543" y="59645"/>
                  </a:lnTo>
                  <a:cubicBezTo>
                    <a:pt x="12710" y="59678"/>
                    <a:pt x="12843" y="59678"/>
                    <a:pt x="13010" y="59678"/>
                  </a:cubicBezTo>
                  <a:cubicBezTo>
                    <a:pt x="13177" y="59678"/>
                    <a:pt x="13344" y="59678"/>
                    <a:pt x="13510" y="59645"/>
                  </a:cubicBezTo>
                  <a:close/>
                  <a:moveTo>
                    <a:pt x="25764" y="0"/>
                  </a:moveTo>
                  <a:cubicBezTo>
                    <a:pt x="25693" y="0"/>
                    <a:pt x="25623" y="1"/>
                    <a:pt x="25552" y="2"/>
                  </a:cubicBezTo>
                  <a:cubicBezTo>
                    <a:pt x="24085" y="35"/>
                    <a:pt x="22984" y="336"/>
                    <a:pt x="22317" y="836"/>
                  </a:cubicBezTo>
                  <a:cubicBezTo>
                    <a:pt x="22250" y="869"/>
                    <a:pt x="22183" y="936"/>
                    <a:pt x="22150" y="1003"/>
                  </a:cubicBezTo>
                  <a:lnTo>
                    <a:pt x="21983" y="1170"/>
                  </a:lnTo>
                  <a:cubicBezTo>
                    <a:pt x="21850" y="1336"/>
                    <a:pt x="21716" y="1503"/>
                    <a:pt x="21683" y="1670"/>
                  </a:cubicBezTo>
                  <a:lnTo>
                    <a:pt x="21683" y="1737"/>
                  </a:lnTo>
                  <a:cubicBezTo>
                    <a:pt x="21650" y="1770"/>
                    <a:pt x="21650" y="1803"/>
                    <a:pt x="21650" y="1803"/>
                  </a:cubicBezTo>
                  <a:cubicBezTo>
                    <a:pt x="21650" y="1837"/>
                    <a:pt x="21583" y="1903"/>
                    <a:pt x="21583" y="1937"/>
                  </a:cubicBezTo>
                  <a:cubicBezTo>
                    <a:pt x="21583" y="1937"/>
                    <a:pt x="21216" y="2771"/>
                    <a:pt x="20682" y="4072"/>
                  </a:cubicBezTo>
                  <a:lnTo>
                    <a:pt x="17346" y="11911"/>
                  </a:lnTo>
                  <a:cubicBezTo>
                    <a:pt x="15732" y="11704"/>
                    <a:pt x="14183" y="11602"/>
                    <a:pt x="12723" y="11602"/>
                  </a:cubicBezTo>
                  <a:cubicBezTo>
                    <a:pt x="6644" y="11602"/>
                    <a:pt x="2125" y="13366"/>
                    <a:pt x="968" y="16647"/>
                  </a:cubicBezTo>
                  <a:cubicBezTo>
                    <a:pt x="868" y="16914"/>
                    <a:pt x="801" y="17148"/>
                    <a:pt x="801" y="17348"/>
                  </a:cubicBezTo>
                  <a:cubicBezTo>
                    <a:pt x="1" y="21317"/>
                    <a:pt x="3904" y="26321"/>
                    <a:pt x="10475" y="30491"/>
                  </a:cubicBezTo>
                  <a:cubicBezTo>
                    <a:pt x="9407" y="34193"/>
                    <a:pt x="8740" y="37796"/>
                    <a:pt x="8373" y="41298"/>
                  </a:cubicBezTo>
                  <a:cubicBezTo>
                    <a:pt x="8173" y="43767"/>
                    <a:pt x="8140" y="45835"/>
                    <a:pt x="8240" y="47803"/>
                  </a:cubicBezTo>
                  <a:cubicBezTo>
                    <a:pt x="8106" y="47791"/>
                    <a:pt x="7971" y="47783"/>
                    <a:pt x="7837" y="47783"/>
                  </a:cubicBezTo>
                  <a:cubicBezTo>
                    <a:pt x="7604" y="47783"/>
                    <a:pt x="7372" y="47806"/>
                    <a:pt x="7139" y="47870"/>
                  </a:cubicBezTo>
                  <a:cubicBezTo>
                    <a:pt x="6472" y="48036"/>
                    <a:pt x="5805" y="48503"/>
                    <a:pt x="5338" y="49137"/>
                  </a:cubicBezTo>
                  <a:cubicBezTo>
                    <a:pt x="4971" y="49671"/>
                    <a:pt x="4737" y="50338"/>
                    <a:pt x="4704" y="51039"/>
                  </a:cubicBezTo>
                  <a:cubicBezTo>
                    <a:pt x="4704" y="51439"/>
                    <a:pt x="4737" y="51739"/>
                    <a:pt x="4804" y="52039"/>
                  </a:cubicBezTo>
                  <a:lnTo>
                    <a:pt x="4904" y="52506"/>
                  </a:lnTo>
                  <a:cubicBezTo>
                    <a:pt x="4971" y="52640"/>
                    <a:pt x="5004" y="52706"/>
                    <a:pt x="5038" y="52840"/>
                  </a:cubicBezTo>
                  <a:lnTo>
                    <a:pt x="5071" y="52940"/>
                  </a:lnTo>
                  <a:cubicBezTo>
                    <a:pt x="5171" y="53140"/>
                    <a:pt x="5305" y="53340"/>
                    <a:pt x="5371" y="53507"/>
                  </a:cubicBezTo>
                  <a:cubicBezTo>
                    <a:pt x="5405" y="53607"/>
                    <a:pt x="5471" y="53640"/>
                    <a:pt x="5505" y="53707"/>
                  </a:cubicBezTo>
                  <a:lnTo>
                    <a:pt x="5505" y="53774"/>
                  </a:lnTo>
                  <a:lnTo>
                    <a:pt x="5638" y="53941"/>
                  </a:lnTo>
                  <a:cubicBezTo>
                    <a:pt x="5738" y="54107"/>
                    <a:pt x="5872" y="54308"/>
                    <a:pt x="6038" y="54441"/>
                  </a:cubicBezTo>
                  <a:cubicBezTo>
                    <a:pt x="6372" y="54841"/>
                    <a:pt x="6806" y="55208"/>
                    <a:pt x="7206" y="55542"/>
                  </a:cubicBezTo>
                  <a:cubicBezTo>
                    <a:pt x="8240" y="56376"/>
                    <a:pt x="9341" y="57010"/>
                    <a:pt x="10408" y="57577"/>
                  </a:cubicBezTo>
                  <a:lnTo>
                    <a:pt x="10408" y="57643"/>
                  </a:lnTo>
                  <a:cubicBezTo>
                    <a:pt x="10475" y="57810"/>
                    <a:pt x="10508" y="57977"/>
                    <a:pt x="10575" y="58144"/>
                  </a:cubicBezTo>
                  <a:cubicBezTo>
                    <a:pt x="10642" y="58244"/>
                    <a:pt x="10708" y="58377"/>
                    <a:pt x="10742" y="58477"/>
                  </a:cubicBezTo>
                  <a:cubicBezTo>
                    <a:pt x="10675" y="58511"/>
                    <a:pt x="10642" y="58544"/>
                    <a:pt x="10542" y="58611"/>
                  </a:cubicBezTo>
                  <a:cubicBezTo>
                    <a:pt x="9708" y="59044"/>
                    <a:pt x="8874" y="59445"/>
                    <a:pt x="8006" y="59711"/>
                  </a:cubicBezTo>
                  <a:cubicBezTo>
                    <a:pt x="7206" y="59978"/>
                    <a:pt x="6305" y="60178"/>
                    <a:pt x="5238" y="60279"/>
                  </a:cubicBezTo>
                  <a:cubicBezTo>
                    <a:pt x="4627" y="60327"/>
                    <a:pt x="3981" y="60358"/>
                    <a:pt x="3221" y="60358"/>
                  </a:cubicBezTo>
                  <a:cubicBezTo>
                    <a:pt x="2942" y="60358"/>
                    <a:pt x="2649" y="60354"/>
                    <a:pt x="2336" y="60345"/>
                  </a:cubicBezTo>
                  <a:cubicBezTo>
                    <a:pt x="2036" y="60345"/>
                    <a:pt x="1802" y="60512"/>
                    <a:pt x="1702" y="60746"/>
                  </a:cubicBezTo>
                  <a:cubicBezTo>
                    <a:pt x="1635" y="60912"/>
                    <a:pt x="1669" y="61112"/>
                    <a:pt x="1702" y="61246"/>
                  </a:cubicBezTo>
                  <a:cubicBezTo>
                    <a:pt x="1802" y="61413"/>
                    <a:pt x="1902" y="61546"/>
                    <a:pt x="2069" y="61579"/>
                  </a:cubicBezTo>
                  <a:cubicBezTo>
                    <a:pt x="3070" y="61980"/>
                    <a:pt x="4170" y="62180"/>
                    <a:pt x="5338" y="62180"/>
                  </a:cubicBezTo>
                  <a:cubicBezTo>
                    <a:pt x="6405" y="62180"/>
                    <a:pt x="7539" y="62046"/>
                    <a:pt x="8640" y="61713"/>
                  </a:cubicBezTo>
                  <a:cubicBezTo>
                    <a:pt x="9741" y="61346"/>
                    <a:pt x="10742" y="60846"/>
                    <a:pt x="11642" y="60145"/>
                  </a:cubicBezTo>
                  <a:cubicBezTo>
                    <a:pt x="11809" y="60012"/>
                    <a:pt x="11976" y="59878"/>
                    <a:pt x="12143" y="59711"/>
                  </a:cubicBezTo>
                  <a:lnTo>
                    <a:pt x="12243" y="60345"/>
                  </a:lnTo>
                  <a:cubicBezTo>
                    <a:pt x="12510" y="61379"/>
                    <a:pt x="12910" y="62413"/>
                    <a:pt x="13577" y="63414"/>
                  </a:cubicBezTo>
                  <a:cubicBezTo>
                    <a:pt x="14211" y="64381"/>
                    <a:pt x="15011" y="65182"/>
                    <a:pt x="15845" y="65883"/>
                  </a:cubicBezTo>
                  <a:cubicBezTo>
                    <a:pt x="16746" y="66583"/>
                    <a:pt x="17713" y="67150"/>
                    <a:pt x="18714" y="67484"/>
                  </a:cubicBezTo>
                  <a:cubicBezTo>
                    <a:pt x="18814" y="67517"/>
                    <a:pt x="18848" y="67517"/>
                    <a:pt x="18914" y="67517"/>
                  </a:cubicBezTo>
                  <a:cubicBezTo>
                    <a:pt x="19148" y="67517"/>
                    <a:pt x="19315" y="67450"/>
                    <a:pt x="19481" y="67284"/>
                  </a:cubicBezTo>
                  <a:cubicBezTo>
                    <a:pt x="19681" y="66983"/>
                    <a:pt x="19648" y="66550"/>
                    <a:pt x="19348" y="66350"/>
                  </a:cubicBezTo>
                  <a:cubicBezTo>
                    <a:pt x="18481" y="65649"/>
                    <a:pt x="17747" y="65049"/>
                    <a:pt x="17180" y="64448"/>
                  </a:cubicBezTo>
                  <a:cubicBezTo>
                    <a:pt x="16412" y="63681"/>
                    <a:pt x="15845" y="62980"/>
                    <a:pt x="15378" y="62280"/>
                  </a:cubicBezTo>
                  <a:cubicBezTo>
                    <a:pt x="14878" y="61513"/>
                    <a:pt x="14478" y="60679"/>
                    <a:pt x="14144" y="59812"/>
                  </a:cubicBezTo>
                  <a:cubicBezTo>
                    <a:pt x="14077" y="59711"/>
                    <a:pt x="14077" y="59678"/>
                    <a:pt x="14044" y="59611"/>
                  </a:cubicBezTo>
                  <a:cubicBezTo>
                    <a:pt x="14311" y="59511"/>
                    <a:pt x="14511" y="59378"/>
                    <a:pt x="14711" y="59211"/>
                  </a:cubicBezTo>
                  <a:cubicBezTo>
                    <a:pt x="14745" y="59178"/>
                    <a:pt x="14811" y="59144"/>
                    <a:pt x="14878" y="59111"/>
                  </a:cubicBezTo>
                  <a:cubicBezTo>
                    <a:pt x="16079" y="59345"/>
                    <a:pt x="17346" y="59545"/>
                    <a:pt x="18647" y="59545"/>
                  </a:cubicBezTo>
                  <a:cubicBezTo>
                    <a:pt x="19181" y="59545"/>
                    <a:pt x="19748" y="59511"/>
                    <a:pt x="20249" y="59445"/>
                  </a:cubicBezTo>
                  <a:cubicBezTo>
                    <a:pt x="20482" y="59378"/>
                    <a:pt x="20682" y="59345"/>
                    <a:pt x="20916" y="59244"/>
                  </a:cubicBezTo>
                  <a:lnTo>
                    <a:pt x="21082" y="59211"/>
                  </a:lnTo>
                  <a:lnTo>
                    <a:pt x="21149" y="59211"/>
                  </a:lnTo>
                  <a:cubicBezTo>
                    <a:pt x="21216" y="59178"/>
                    <a:pt x="21316" y="59178"/>
                    <a:pt x="21349" y="59144"/>
                  </a:cubicBezTo>
                  <a:cubicBezTo>
                    <a:pt x="21549" y="59044"/>
                    <a:pt x="21750" y="59011"/>
                    <a:pt x="21916" y="58878"/>
                  </a:cubicBezTo>
                  <a:lnTo>
                    <a:pt x="22050" y="58844"/>
                  </a:lnTo>
                  <a:cubicBezTo>
                    <a:pt x="22150" y="58811"/>
                    <a:pt x="22250" y="58777"/>
                    <a:pt x="22350" y="58677"/>
                  </a:cubicBezTo>
                  <a:lnTo>
                    <a:pt x="22717" y="58377"/>
                  </a:lnTo>
                  <a:cubicBezTo>
                    <a:pt x="22917" y="58210"/>
                    <a:pt x="23184" y="58010"/>
                    <a:pt x="23417" y="57677"/>
                  </a:cubicBezTo>
                  <a:cubicBezTo>
                    <a:pt x="23851" y="57110"/>
                    <a:pt x="24085" y="56476"/>
                    <a:pt x="24151" y="55775"/>
                  </a:cubicBezTo>
                  <a:cubicBezTo>
                    <a:pt x="24185" y="55008"/>
                    <a:pt x="23985" y="54274"/>
                    <a:pt x="23551" y="53674"/>
                  </a:cubicBezTo>
                  <a:cubicBezTo>
                    <a:pt x="23351" y="53374"/>
                    <a:pt x="23051" y="53140"/>
                    <a:pt x="22717" y="52940"/>
                  </a:cubicBezTo>
                  <a:cubicBezTo>
                    <a:pt x="24051" y="51506"/>
                    <a:pt x="25352" y="49838"/>
                    <a:pt x="26720" y="47803"/>
                  </a:cubicBezTo>
                  <a:cubicBezTo>
                    <a:pt x="28688" y="44834"/>
                    <a:pt x="30389" y="41632"/>
                    <a:pt x="31924" y="38096"/>
                  </a:cubicBezTo>
                  <a:cubicBezTo>
                    <a:pt x="33425" y="38263"/>
                    <a:pt x="34859" y="38330"/>
                    <a:pt x="36227" y="38330"/>
                  </a:cubicBezTo>
                  <a:cubicBezTo>
                    <a:pt x="42331" y="38330"/>
                    <a:pt x="46868" y="36595"/>
                    <a:pt x="48035" y="33293"/>
                  </a:cubicBezTo>
                  <a:cubicBezTo>
                    <a:pt x="48535" y="31458"/>
                    <a:pt x="48202" y="29423"/>
                    <a:pt x="46901" y="27255"/>
                  </a:cubicBezTo>
                  <a:cubicBezTo>
                    <a:pt x="45233" y="24453"/>
                    <a:pt x="42164" y="21651"/>
                    <a:pt x="38195" y="19149"/>
                  </a:cubicBezTo>
                  <a:cubicBezTo>
                    <a:pt x="39229" y="15480"/>
                    <a:pt x="40363" y="11544"/>
                    <a:pt x="40897" y="9676"/>
                  </a:cubicBezTo>
                  <a:cubicBezTo>
                    <a:pt x="41097" y="8975"/>
                    <a:pt x="41230" y="8508"/>
                    <a:pt x="41230" y="8508"/>
                  </a:cubicBezTo>
                  <a:cubicBezTo>
                    <a:pt x="41330" y="8341"/>
                    <a:pt x="41330" y="8141"/>
                    <a:pt x="41330" y="7941"/>
                  </a:cubicBezTo>
                  <a:lnTo>
                    <a:pt x="41330" y="7708"/>
                  </a:lnTo>
                  <a:cubicBezTo>
                    <a:pt x="41330" y="7641"/>
                    <a:pt x="41330" y="7608"/>
                    <a:pt x="41264" y="7507"/>
                  </a:cubicBezTo>
                  <a:cubicBezTo>
                    <a:pt x="41264" y="7474"/>
                    <a:pt x="41230" y="7374"/>
                    <a:pt x="41230" y="7341"/>
                  </a:cubicBezTo>
                  <a:cubicBezTo>
                    <a:pt x="41197" y="7274"/>
                    <a:pt x="41197" y="7174"/>
                    <a:pt x="41163" y="7107"/>
                  </a:cubicBezTo>
                  <a:cubicBezTo>
                    <a:pt x="41097" y="7007"/>
                    <a:pt x="41097" y="6940"/>
                    <a:pt x="41063" y="6874"/>
                  </a:cubicBezTo>
                  <a:lnTo>
                    <a:pt x="41063" y="6840"/>
                  </a:lnTo>
                  <a:cubicBezTo>
                    <a:pt x="40997" y="6674"/>
                    <a:pt x="40897" y="6507"/>
                    <a:pt x="40763" y="6340"/>
                  </a:cubicBezTo>
                  <a:cubicBezTo>
                    <a:pt x="40730" y="6307"/>
                    <a:pt x="40696" y="6207"/>
                    <a:pt x="40663" y="6173"/>
                  </a:cubicBezTo>
                  <a:cubicBezTo>
                    <a:pt x="40596" y="6106"/>
                    <a:pt x="40530" y="6040"/>
                    <a:pt x="40496" y="5973"/>
                  </a:cubicBezTo>
                  <a:cubicBezTo>
                    <a:pt x="40163" y="5606"/>
                    <a:pt x="39762" y="5172"/>
                    <a:pt x="39329" y="4806"/>
                  </a:cubicBezTo>
                  <a:cubicBezTo>
                    <a:pt x="39229" y="4705"/>
                    <a:pt x="39095" y="4639"/>
                    <a:pt x="39029" y="4539"/>
                  </a:cubicBezTo>
                  <a:cubicBezTo>
                    <a:pt x="38929" y="4472"/>
                    <a:pt x="38862" y="4439"/>
                    <a:pt x="38762" y="4372"/>
                  </a:cubicBezTo>
                  <a:cubicBezTo>
                    <a:pt x="38228" y="3972"/>
                    <a:pt x="37561" y="3538"/>
                    <a:pt x="36894" y="3138"/>
                  </a:cubicBezTo>
                  <a:cubicBezTo>
                    <a:pt x="36760" y="3038"/>
                    <a:pt x="36660" y="2971"/>
                    <a:pt x="36493" y="2938"/>
                  </a:cubicBezTo>
                  <a:cubicBezTo>
                    <a:pt x="36060" y="2704"/>
                    <a:pt x="35660" y="2504"/>
                    <a:pt x="35193" y="2304"/>
                  </a:cubicBezTo>
                  <a:cubicBezTo>
                    <a:pt x="34992" y="2204"/>
                    <a:pt x="34759" y="2104"/>
                    <a:pt x="34559" y="2004"/>
                  </a:cubicBezTo>
                  <a:cubicBezTo>
                    <a:pt x="34525" y="2004"/>
                    <a:pt x="34525" y="2004"/>
                    <a:pt x="34492" y="1970"/>
                  </a:cubicBezTo>
                  <a:lnTo>
                    <a:pt x="33858" y="1703"/>
                  </a:lnTo>
                  <a:cubicBezTo>
                    <a:pt x="33558" y="1603"/>
                    <a:pt x="33224" y="1470"/>
                    <a:pt x="32891" y="1370"/>
                  </a:cubicBezTo>
                  <a:lnTo>
                    <a:pt x="32724" y="1336"/>
                  </a:lnTo>
                  <a:cubicBezTo>
                    <a:pt x="30274" y="466"/>
                    <a:pt x="27823" y="0"/>
                    <a:pt x="257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TextBox 22"/>
          <p:cNvSpPr txBox="1"/>
          <p:nvPr/>
        </p:nvSpPr>
        <p:spPr>
          <a:xfrm>
            <a:off x="1415293" y="1608414"/>
            <a:ext cx="6107186" cy="3416320"/>
          </a:xfrm>
          <a:prstGeom prst="rect">
            <a:avLst/>
          </a:prstGeom>
          <a:noFill/>
        </p:spPr>
        <p:txBody>
          <a:bodyPr wrap="square" rtlCol="0">
            <a:spAutoFit/>
          </a:bodyPr>
          <a:lstStyle/>
          <a:p>
            <a:pPr algn="ctr"/>
            <a:r>
              <a:rPr lang="en-US" sz="7200" dirty="0">
                <a:ln w="28575">
                  <a:solidFill>
                    <a:sysClr val="windowText" lastClr="000000"/>
                  </a:solidFill>
                </a:ln>
                <a:solidFill>
                  <a:srgbClr val="FFC000"/>
                </a:solidFill>
                <a:latin typeface="Times New Roman" pitchFamily="18" charset="0"/>
                <a:cs typeface="Times New Roman" pitchFamily="18" charset="0"/>
              </a:rPr>
              <a:t>LUYỆN ĐỌC THÀNH TIẾNG</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heckerboard(across)">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28"/>
        <p:cNvGrpSpPr/>
        <p:nvPr/>
      </p:nvGrpSpPr>
      <p:grpSpPr>
        <a:xfrm>
          <a:off x="0" y="0"/>
          <a:ext cx="0" cy="0"/>
          <a:chOff x="0" y="0"/>
          <a:chExt cx="0" cy="0"/>
        </a:xfrm>
      </p:grpSpPr>
      <p:grpSp>
        <p:nvGrpSpPr>
          <p:cNvPr id="1480" name="Google Shape;1480;p51"/>
          <p:cNvGrpSpPr/>
          <p:nvPr/>
        </p:nvGrpSpPr>
        <p:grpSpPr>
          <a:xfrm>
            <a:off x="8216927" y="3035051"/>
            <a:ext cx="696464" cy="1853196"/>
            <a:chOff x="2974040" y="2609615"/>
            <a:chExt cx="604780" cy="1609236"/>
          </a:xfrm>
        </p:grpSpPr>
        <p:sp>
          <p:nvSpPr>
            <p:cNvPr id="1481" name="Google Shape;1481;p51"/>
            <p:cNvSpPr/>
            <p:nvPr/>
          </p:nvSpPr>
          <p:spPr>
            <a:xfrm>
              <a:off x="3449403" y="2616714"/>
              <a:ext cx="121500" cy="223602"/>
            </a:xfrm>
            <a:custGeom>
              <a:avLst/>
              <a:gdLst/>
              <a:ahLst/>
              <a:cxnLst/>
              <a:rect l="l" t="t" r="r" b="b"/>
              <a:pathLst>
                <a:path w="4604" h="8473" extrusionOk="0">
                  <a:moveTo>
                    <a:pt x="3141" y="1"/>
                  </a:moveTo>
                  <a:cubicBezTo>
                    <a:pt x="2891" y="1"/>
                    <a:pt x="2663" y="52"/>
                    <a:pt x="2435" y="166"/>
                  </a:cubicBezTo>
                  <a:cubicBezTo>
                    <a:pt x="2169" y="333"/>
                    <a:pt x="1902" y="633"/>
                    <a:pt x="1835" y="1000"/>
                  </a:cubicBezTo>
                  <a:lnTo>
                    <a:pt x="0" y="7772"/>
                  </a:lnTo>
                  <a:lnTo>
                    <a:pt x="2602" y="8472"/>
                  </a:lnTo>
                  <a:lnTo>
                    <a:pt x="4437" y="1701"/>
                  </a:lnTo>
                  <a:cubicBezTo>
                    <a:pt x="4604" y="967"/>
                    <a:pt x="4203" y="200"/>
                    <a:pt x="3503" y="33"/>
                  </a:cubicBezTo>
                  <a:cubicBezTo>
                    <a:pt x="3376" y="12"/>
                    <a:pt x="3256" y="1"/>
                    <a:pt x="31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51"/>
            <p:cNvSpPr/>
            <p:nvPr/>
          </p:nvSpPr>
          <p:spPr>
            <a:xfrm>
              <a:off x="3150985" y="3665663"/>
              <a:ext cx="140870" cy="237061"/>
            </a:xfrm>
            <a:custGeom>
              <a:avLst/>
              <a:gdLst/>
              <a:ahLst/>
              <a:cxnLst/>
              <a:rect l="l" t="t" r="r" b="b"/>
              <a:pathLst>
                <a:path w="5338" h="8983" extrusionOk="0">
                  <a:moveTo>
                    <a:pt x="2830" y="0"/>
                  </a:moveTo>
                  <a:cubicBezTo>
                    <a:pt x="2729" y="0"/>
                    <a:pt x="2627" y="25"/>
                    <a:pt x="2535" y="80"/>
                  </a:cubicBezTo>
                  <a:cubicBezTo>
                    <a:pt x="2369" y="147"/>
                    <a:pt x="2235" y="314"/>
                    <a:pt x="2202" y="480"/>
                  </a:cubicBezTo>
                  <a:lnTo>
                    <a:pt x="934" y="4717"/>
                  </a:lnTo>
                  <a:lnTo>
                    <a:pt x="467" y="6418"/>
                  </a:lnTo>
                  <a:lnTo>
                    <a:pt x="67" y="7719"/>
                  </a:lnTo>
                  <a:cubicBezTo>
                    <a:pt x="0" y="7952"/>
                    <a:pt x="167" y="8219"/>
                    <a:pt x="401" y="8286"/>
                  </a:cubicBezTo>
                  <a:lnTo>
                    <a:pt x="2902" y="8953"/>
                  </a:lnTo>
                  <a:cubicBezTo>
                    <a:pt x="2956" y="8973"/>
                    <a:pt x="3008" y="8983"/>
                    <a:pt x="3058" y="8983"/>
                  </a:cubicBezTo>
                  <a:cubicBezTo>
                    <a:pt x="3257" y="8983"/>
                    <a:pt x="3423" y="8833"/>
                    <a:pt x="3503" y="8620"/>
                  </a:cubicBezTo>
                  <a:lnTo>
                    <a:pt x="4237" y="5551"/>
                  </a:lnTo>
                  <a:lnTo>
                    <a:pt x="5304" y="1248"/>
                  </a:lnTo>
                  <a:cubicBezTo>
                    <a:pt x="5337" y="1047"/>
                    <a:pt x="5304" y="881"/>
                    <a:pt x="5204" y="714"/>
                  </a:cubicBezTo>
                  <a:cubicBezTo>
                    <a:pt x="5071" y="647"/>
                    <a:pt x="4904" y="547"/>
                    <a:pt x="4737" y="480"/>
                  </a:cubicBezTo>
                  <a:lnTo>
                    <a:pt x="3069" y="47"/>
                  </a:lnTo>
                  <a:cubicBezTo>
                    <a:pt x="2994" y="17"/>
                    <a:pt x="2912" y="0"/>
                    <a:pt x="28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51"/>
            <p:cNvSpPr/>
            <p:nvPr/>
          </p:nvSpPr>
          <p:spPr>
            <a:xfrm>
              <a:off x="2975492" y="3805715"/>
              <a:ext cx="255614" cy="408728"/>
            </a:xfrm>
            <a:custGeom>
              <a:avLst/>
              <a:gdLst/>
              <a:ahLst/>
              <a:cxnLst/>
              <a:rect l="l" t="t" r="r" b="b"/>
              <a:pathLst>
                <a:path w="9686" h="15488" extrusionOk="0">
                  <a:moveTo>
                    <a:pt x="8960" y="1"/>
                  </a:moveTo>
                  <a:cubicBezTo>
                    <a:pt x="8889" y="1"/>
                    <a:pt x="8809" y="52"/>
                    <a:pt x="8718" y="177"/>
                  </a:cubicBezTo>
                  <a:cubicBezTo>
                    <a:pt x="7384" y="2145"/>
                    <a:pt x="6317" y="4413"/>
                    <a:pt x="5449" y="6648"/>
                  </a:cubicBezTo>
                  <a:cubicBezTo>
                    <a:pt x="4816" y="8183"/>
                    <a:pt x="4349" y="9784"/>
                    <a:pt x="3615" y="11285"/>
                  </a:cubicBezTo>
                  <a:cubicBezTo>
                    <a:pt x="3481" y="11518"/>
                    <a:pt x="3348" y="11752"/>
                    <a:pt x="3214" y="11952"/>
                  </a:cubicBezTo>
                  <a:cubicBezTo>
                    <a:pt x="2447" y="13186"/>
                    <a:pt x="1480" y="13920"/>
                    <a:pt x="346" y="14821"/>
                  </a:cubicBezTo>
                  <a:cubicBezTo>
                    <a:pt x="0" y="15100"/>
                    <a:pt x="295" y="15294"/>
                    <a:pt x="910" y="15294"/>
                  </a:cubicBezTo>
                  <a:cubicBezTo>
                    <a:pt x="1839" y="15294"/>
                    <a:pt x="3498" y="14851"/>
                    <a:pt x="4782" y="13587"/>
                  </a:cubicBezTo>
                  <a:cubicBezTo>
                    <a:pt x="4816" y="13487"/>
                    <a:pt x="5383" y="12919"/>
                    <a:pt x="5650" y="12519"/>
                  </a:cubicBezTo>
                  <a:cubicBezTo>
                    <a:pt x="5661" y="12496"/>
                    <a:pt x="5686" y="12484"/>
                    <a:pt x="5712" y="12484"/>
                  </a:cubicBezTo>
                  <a:cubicBezTo>
                    <a:pt x="5761" y="12484"/>
                    <a:pt x="5816" y="12521"/>
                    <a:pt x="5816" y="12586"/>
                  </a:cubicBezTo>
                  <a:cubicBezTo>
                    <a:pt x="5950" y="14587"/>
                    <a:pt x="4148" y="15488"/>
                    <a:pt x="4649" y="15488"/>
                  </a:cubicBezTo>
                  <a:cubicBezTo>
                    <a:pt x="6684" y="15421"/>
                    <a:pt x="8051" y="12986"/>
                    <a:pt x="8685" y="10851"/>
                  </a:cubicBezTo>
                  <a:cubicBezTo>
                    <a:pt x="8718" y="10785"/>
                    <a:pt x="8785" y="10685"/>
                    <a:pt x="8785" y="10618"/>
                  </a:cubicBezTo>
                  <a:cubicBezTo>
                    <a:pt x="9619" y="7449"/>
                    <a:pt x="9686" y="4180"/>
                    <a:pt x="9386" y="978"/>
                  </a:cubicBezTo>
                  <a:cubicBezTo>
                    <a:pt x="9359" y="740"/>
                    <a:pt x="9228" y="1"/>
                    <a:pt x="89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51"/>
            <p:cNvSpPr/>
            <p:nvPr/>
          </p:nvSpPr>
          <p:spPr>
            <a:xfrm>
              <a:off x="3118183" y="3937771"/>
              <a:ext cx="59219" cy="121579"/>
            </a:xfrm>
            <a:custGeom>
              <a:avLst/>
              <a:gdLst/>
              <a:ahLst/>
              <a:cxnLst/>
              <a:rect l="l" t="t" r="r" b="b"/>
              <a:pathLst>
                <a:path w="2244" h="4607" extrusionOk="0">
                  <a:moveTo>
                    <a:pt x="1832" y="0"/>
                  </a:moveTo>
                  <a:cubicBezTo>
                    <a:pt x="1376" y="0"/>
                    <a:pt x="852" y="2892"/>
                    <a:pt x="109" y="4313"/>
                  </a:cubicBezTo>
                  <a:cubicBezTo>
                    <a:pt x="0" y="4449"/>
                    <a:pt x="157" y="4607"/>
                    <a:pt x="309" y="4607"/>
                  </a:cubicBezTo>
                  <a:cubicBezTo>
                    <a:pt x="344" y="4607"/>
                    <a:pt x="378" y="4598"/>
                    <a:pt x="409" y="4580"/>
                  </a:cubicBezTo>
                  <a:cubicBezTo>
                    <a:pt x="1777" y="3579"/>
                    <a:pt x="2244" y="177"/>
                    <a:pt x="1877" y="10"/>
                  </a:cubicBezTo>
                  <a:cubicBezTo>
                    <a:pt x="1862" y="3"/>
                    <a:pt x="1847" y="0"/>
                    <a:pt x="1832" y="0"/>
                  </a:cubicBez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51"/>
            <p:cNvSpPr/>
            <p:nvPr/>
          </p:nvSpPr>
          <p:spPr>
            <a:xfrm>
              <a:off x="3217884" y="2906318"/>
              <a:ext cx="276435" cy="779956"/>
            </a:xfrm>
            <a:custGeom>
              <a:avLst/>
              <a:gdLst/>
              <a:ahLst/>
              <a:cxnLst/>
              <a:rect l="l" t="t" r="r" b="b"/>
              <a:pathLst>
                <a:path w="10475" h="29555" extrusionOk="0">
                  <a:moveTo>
                    <a:pt x="7839" y="0"/>
                  </a:moveTo>
                  <a:lnTo>
                    <a:pt x="4470" y="12342"/>
                  </a:lnTo>
                  <a:lnTo>
                    <a:pt x="0" y="28821"/>
                  </a:lnTo>
                  <a:cubicBezTo>
                    <a:pt x="106" y="28757"/>
                    <a:pt x="225" y="28734"/>
                    <a:pt x="341" y="28734"/>
                  </a:cubicBezTo>
                  <a:cubicBezTo>
                    <a:pt x="408" y="28734"/>
                    <a:pt x="473" y="28742"/>
                    <a:pt x="534" y="28754"/>
                  </a:cubicBezTo>
                  <a:lnTo>
                    <a:pt x="2202" y="29221"/>
                  </a:lnTo>
                  <a:cubicBezTo>
                    <a:pt x="2369" y="29288"/>
                    <a:pt x="2536" y="29388"/>
                    <a:pt x="2636" y="29555"/>
                  </a:cubicBezTo>
                  <a:lnTo>
                    <a:pt x="9207" y="5371"/>
                  </a:lnTo>
                  <a:lnTo>
                    <a:pt x="10475" y="801"/>
                  </a:lnTo>
                  <a:lnTo>
                    <a:pt x="783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51"/>
            <p:cNvSpPr/>
            <p:nvPr/>
          </p:nvSpPr>
          <p:spPr>
            <a:xfrm>
              <a:off x="3217884" y="3048032"/>
              <a:ext cx="242973" cy="638242"/>
            </a:xfrm>
            <a:custGeom>
              <a:avLst/>
              <a:gdLst/>
              <a:ahLst/>
              <a:cxnLst/>
              <a:rect l="l" t="t" r="r" b="b"/>
              <a:pathLst>
                <a:path w="9207" h="24185" extrusionOk="0">
                  <a:moveTo>
                    <a:pt x="9207" y="1"/>
                  </a:moveTo>
                  <a:lnTo>
                    <a:pt x="9207" y="1"/>
                  </a:lnTo>
                  <a:cubicBezTo>
                    <a:pt x="7773" y="2436"/>
                    <a:pt x="6171" y="4771"/>
                    <a:pt x="4470" y="6972"/>
                  </a:cubicBezTo>
                  <a:lnTo>
                    <a:pt x="0" y="23451"/>
                  </a:lnTo>
                  <a:cubicBezTo>
                    <a:pt x="106" y="23387"/>
                    <a:pt x="225" y="23364"/>
                    <a:pt x="341" y="23364"/>
                  </a:cubicBezTo>
                  <a:cubicBezTo>
                    <a:pt x="408" y="23364"/>
                    <a:pt x="473" y="23372"/>
                    <a:pt x="534" y="23384"/>
                  </a:cubicBezTo>
                  <a:lnTo>
                    <a:pt x="2202" y="23851"/>
                  </a:lnTo>
                  <a:cubicBezTo>
                    <a:pt x="2369" y="23918"/>
                    <a:pt x="2536" y="24018"/>
                    <a:pt x="2636" y="24185"/>
                  </a:cubicBezTo>
                  <a:lnTo>
                    <a:pt x="9207" y="1"/>
                  </a:ln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51"/>
            <p:cNvSpPr/>
            <p:nvPr/>
          </p:nvSpPr>
          <p:spPr>
            <a:xfrm>
              <a:off x="3424755" y="2821790"/>
              <a:ext cx="92444" cy="105666"/>
            </a:xfrm>
            <a:custGeom>
              <a:avLst/>
              <a:gdLst/>
              <a:ahLst/>
              <a:cxnLst/>
              <a:rect l="l" t="t" r="r" b="b"/>
              <a:pathLst>
                <a:path w="3503" h="4004" extrusionOk="0">
                  <a:moveTo>
                    <a:pt x="901" y="1"/>
                  </a:moveTo>
                  <a:lnTo>
                    <a:pt x="0" y="3270"/>
                  </a:lnTo>
                  <a:lnTo>
                    <a:pt x="2602" y="4004"/>
                  </a:lnTo>
                  <a:lnTo>
                    <a:pt x="3503" y="701"/>
                  </a:lnTo>
                  <a:lnTo>
                    <a:pt x="90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51"/>
            <p:cNvSpPr/>
            <p:nvPr/>
          </p:nvSpPr>
          <p:spPr>
            <a:xfrm>
              <a:off x="3150088" y="3791016"/>
              <a:ext cx="111841" cy="113978"/>
            </a:xfrm>
            <a:custGeom>
              <a:avLst/>
              <a:gdLst/>
              <a:ahLst/>
              <a:cxnLst/>
              <a:rect l="l" t="t" r="r" b="b"/>
              <a:pathLst>
                <a:path w="4238" h="4319" extrusionOk="0">
                  <a:moveTo>
                    <a:pt x="1002" y="0"/>
                  </a:moveTo>
                  <a:lnTo>
                    <a:pt x="435" y="1701"/>
                  </a:lnTo>
                  <a:lnTo>
                    <a:pt x="68" y="3036"/>
                  </a:lnTo>
                  <a:cubicBezTo>
                    <a:pt x="1" y="3303"/>
                    <a:pt x="134" y="3536"/>
                    <a:pt x="401" y="3636"/>
                  </a:cubicBezTo>
                  <a:lnTo>
                    <a:pt x="2903" y="4303"/>
                  </a:lnTo>
                  <a:cubicBezTo>
                    <a:pt x="2943" y="4313"/>
                    <a:pt x="2983" y="4318"/>
                    <a:pt x="3021" y="4318"/>
                  </a:cubicBezTo>
                  <a:cubicBezTo>
                    <a:pt x="3237" y="4318"/>
                    <a:pt x="3418" y="4168"/>
                    <a:pt x="3503" y="3970"/>
                  </a:cubicBezTo>
                  <a:lnTo>
                    <a:pt x="4237" y="867"/>
                  </a:lnTo>
                  <a:lnTo>
                    <a:pt x="100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51"/>
            <p:cNvSpPr/>
            <p:nvPr/>
          </p:nvSpPr>
          <p:spPr>
            <a:xfrm>
              <a:off x="3150985" y="3670868"/>
              <a:ext cx="140896" cy="226664"/>
            </a:xfrm>
            <a:custGeom>
              <a:avLst/>
              <a:gdLst/>
              <a:ahLst/>
              <a:cxnLst/>
              <a:rect l="l" t="t" r="r" b="b"/>
              <a:pathLst>
                <a:path w="5339" h="8589" extrusionOk="0">
                  <a:moveTo>
                    <a:pt x="4704" y="0"/>
                  </a:moveTo>
                  <a:cubicBezTo>
                    <a:pt x="4037" y="1468"/>
                    <a:pt x="3237" y="2836"/>
                    <a:pt x="2236" y="4103"/>
                  </a:cubicBezTo>
                  <a:cubicBezTo>
                    <a:pt x="1769" y="4670"/>
                    <a:pt x="1168" y="5338"/>
                    <a:pt x="435" y="5971"/>
                  </a:cubicBezTo>
                  <a:lnTo>
                    <a:pt x="68" y="7306"/>
                  </a:lnTo>
                  <a:cubicBezTo>
                    <a:pt x="1" y="7539"/>
                    <a:pt x="168" y="7806"/>
                    <a:pt x="401" y="7906"/>
                  </a:cubicBezTo>
                  <a:lnTo>
                    <a:pt x="2903" y="8573"/>
                  </a:lnTo>
                  <a:cubicBezTo>
                    <a:pt x="2943" y="8583"/>
                    <a:pt x="2983" y="8588"/>
                    <a:pt x="3021" y="8588"/>
                  </a:cubicBezTo>
                  <a:cubicBezTo>
                    <a:pt x="3237" y="8588"/>
                    <a:pt x="3418" y="8438"/>
                    <a:pt x="3503" y="8240"/>
                  </a:cubicBezTo>
                  <a:lnTo>
                    <a:pt x="5238" y="901"/>
                  </a:lnTo>
                  <a:cubicBezTo>
                    <a:pt x="5338" y="501"/>
                    <a:pt x="5105" y="100"/>
                    <a:pt x="4738" y="0"/>
                  </a:cubicBezTo>
                  <a:close/>
                </a:path>
              </a:pathLst>
            </a:custGeom>
            <a:solidFill>
              <a:srgbClr val="090909">
                <a:alpha val="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51"/>
            <p:cNvSpPr/>
            <p:nvPr/>
          </p:nvSpPr>
          <p:spPr>
            <a:xfrm>
              <a:off x="2974040" y="2609615"/>
              <a:ext cx="604780" cy="1609236"/>
            </a:xfrm>
            <a:custGeom>
              <a:avLst/>
              <a:gdLst/>
              <a:ahLst/>
              <a:cxnLst/>
              <a:rect l="l" t="t" r="r" b="b"/>
              <a:pathLst>
                <a:path w="22917" h="60979" extrusionOk="0">
                  <a:moveTo>
                    <a:pt x="21146" y="485"/>
                  </a:moveTo>
                  <a:cubicBezTo>
                    <a:pt x="21233" y="485"/>
                    <a:pt x="21323" y="492"/>
                    <a:pt x="21416" y="502"/>
                  </a:cubicBezTo>
                  <a:cubicBezTo>
                    <a:pt x="22016" y="702"/>
                    <a:pt x="22383" y="1303"/>
                    <a:pt x="22216" y="1903"/>
                  </a:cubicBezTo>
                  <a:lnTo>
                    <a:pt x="20415" y="8441"/>
                  </a:lnTo>
                  <a:lnTo>
                    <a:pt x="20282" y="8408"/>
                  </a:lnTo>
                  <a:lnTo>
                    <a:pt x="18280" y="7841"/>
                  </a:lnTo>
                  <a:lnTo>
                    <a:pt x="20082" y="1303"/>
                  </a:lnTo>
                  <a:cubicBezTo>
                    <a:pt x="20148" y="1036"/>
                    <a:pt x="20348" y="769"/>
                    <a:pt x="20582" y="636"/>
                  </a:cubicBezTo>
                  <a:cubicBezTo>
                    <a:pt x="20766" y="520"/>
                    <a:pt x="20951" y="485"/>
                    <a:pt x="21146" y="485"/>
                  </a:cubicBezTo>
                  <a:close/>
                  <a:moveTo>
                    <a:pt x="18214" y="8308"/>
                  </a:moveTo>
                  <a:lnTo>
                    <a:pt x="19281" y="8608"/>
                  </a:lnTo>
                  <a:lnTo>
                    <a:pt x="20382" y="8908"/>
                  </a:lnTo>
                  <a:lnTo>
                    <a:pt x="19548" y="11744"/>
                  </a:lnTo>
                  <a:lnTo>
                    <a:pt x="17413" y="11143"/>
                  </a:lnTo>
                  <a:lnTo>
                    <a:pt x="18214" y="8308"/>
                  </a:lnTo>
                  <a:close/>
                  <a:moveTo>
                    <a:pt x="17246" y="11610"/>
                  </a:moveTo>
                  <a:lnTo>
                    <a:pt x="19381" y="12177"/>
                  </a:lnTo>
                  <a:lnTo>
                    <a:pt x="11742" y="40331"/>
                  </a:lnTo>
                  <a:cubicBezTo>
                    <a:pt x="11675" y="40297"/>
                    <a:pt x="11575" y="40264"/>
                    <a:pt x="11509" y="40264"/>
                  </a:cubicBezTo>
                  <a:lnTo>
                    <a:pt x="9841" y="39797"/>
                  </a:lnTo>
                  <a:cubicBezTo>
                    <a:pt x="9741" y="39764"/>
                    <a:pt x="9674" y="39764"/>
                    <a:pt x="9574" y="39764"/>
                  </a:cubicBezTo>
                  <a:lnTo>
                    <a:pt x="17246" y="11610"/>
                  </a:lnTo>
                  <a:close/>
                  <a:moveTo>
                    <a:pt x="9741" y="40197"/>
                  </a:moveTo>
                  <a:lnTo>
                    <a:pt x="11409" y="40664"/>
                  </a:lnTo>
                  <a:cubicBezTo>
                    <a:pt x="11509" y="40731"/>
                    <a:pt x="11575" y="40764"/>
                    <a:pt x="11609" y="40798"/>
                  </a:cubicBezTo>
                  <a:cubicBezTo>
                    <a:pt x="11709" y="40931"/>
                    <a:pt x="11776" y="41064"/>
                    <a:pt x="11742" y="41231"/>
                  </a:cubicBezTo>
                  <a:lnTo>
                    <a:pt x="10741" y="45268"/>
                  </a:lnTo>
                  <a:lnTo>
                    <a:pt x="7939" y="44500"/>
                  </a:lnTo>
                  <a:lnTo>
                    <a:pt x="9174" y="40597"/>
                  </a:lnTo>
                  <a:cubicBezTo>
                    <a:pt x="9207" y="40431"/>
                    <a:pt x="9340" y="40331"/>
                    <a:pt x="9507" y="40264"/>
                  </a:cubicBezTo>
                  <a:cubicBezTo>
                    <a:pt x="9541" y="40264"/>
                    <a:pt x="9574" y="40197"/>
                    <a:pt x="9607" y="40197"/>
                  </a:cubicBezTo>
                  <a:close/>
                  <a:moveTo>
                    <a:pt x="7773" y="45067"/>
                  </a:moveTo>
                  <a:lnTo>
                    <a:pt x="8573" y="45268"/>
                  </a:lnTo>
                  <a:lnTo>
                    <a:pt x="9441" y="45468"/>
                  </a:lnTo>
                  <a:lnTo>
                    <a:pt x="10608" y="45801"/>
                  </a:lnTo>
                  <a:lnTo>
                    <a:pt x="10441" y="46435"/>
                  </a:lnTo>
                  <a:lnTo>
                    <a:pt x="9908" y="48637"/>
                  </a:lnTo>
                  <a:cubicBezTo>
                    <a:pt x="9908" y="48670"/>
                    <a:pt x="9874" y="48670"/>
                    <a:pt x="9874" y="48737"/>
                  </a:cubicBezTo>
                  <a:lnTo>
                    <a:pt x="9841" y="48770"/>
                  </a:lnTo>
                  <a:lnTo>
                    <a:pt x="9774" y="48803"/>
                  </a:lnTo>
                  <a:cubicBezTo>
                    <a:pt x="9741" y="48837"/>
                    <a:pt x="9674" y="48837"/>
                    <a:pt x="9607" y="48837"/>
                  </a:cubicBezTo>
                  <a:lnTo>
                    <a:pt x="8540" y="48570"/>
                  </a:lnTo>
                  <a:lnTo>
                    <a:pt x="7406" y="48270"/>
                  </a:lnTo>
                  <a:lnTo>
                    <a:pt x="7106" y="48170"/>
                  </a:lnTo>
                  <a:cubicBezTo>
                    <a:pt x="7072" y="48170"/>
                    <a:pt x="7005" y="48136"/>
                    <a:pt x="7005" y="48070"/>
                  </a:cubicBezTo>
                  <a:cubicBezTo>
                    <a:pt x="7005" y="48003"/>
                    <a:pt x="7005" y="48003"/>
                    <a:pt x="6939" y="47969"/>
                  </a:cubicBezTo>
                  <a:lnTo>
                    <a:pt x="6939" y="47936"/>
                  </a:lnTo>
                  <a:lnTo>
                    <a:pt x="6939" y="47836"/>
                  </a:lnTo>
                  <a:lnTo>
                    <a:pt x="7606" y="45668"/>
                  </a:lnTo>
                  <a:lnTo>
                    <a:pt x="7773" y="45067"/>
                  </a:lnTo>
                  <a:close/>
                  <a:moveTo>
                    <a:pt x="7206" y="48637"/>
                  </a:moveTo>
                  <a:lnTo>
                    <a:pt x="9374" y="49237"/>
                  </a:lnTo>
                  <a:cubicBezTo>
                    <a:pt x="9374" y="51605"/>
                    <a:pt x="9107" y="53774"/>
                    <a:pt x="8573" y="55808"/>
                  </a:cubicBezTo>
                  <a:cubicBezTo>
                    <a:pt x="8244" y="55629"/>
                    <a:pt x="7861" y="55503"/>
                    <a:pt x="7497" y="55503"/>
                  </a:cubicBezTo>
                  <a:cubicBezTo>
                    <a:pt x="7455" y="55503"/>
                    <a:pt x="7414" y="55505"/>
                    <a:pt x="7372" y="55508"/>
                  </a:cubicBezTo>
                  <a:cubicBezTo>
                    <a:pt x="6172" y="55608"/>
                    <a:pt x="5238" y="56842"/>
                    <a:pt x="4037" y="57176"/>
                  </a:cubicBezTo>
                  <a:cubicBezTo>
                    <a:pt x="3870" y="57243"/>
                    <a:pt x="3736" y="57276"/>
                    <a:pt x="3570" y="57276"/>
                  </a:cubicBezTo>
                  <a:cubicBezTo>
                    <a:pt x="3703" y="57109"/>
                    <a:pt x="3770" y="56909"/>
                    <a:pt x="3870" y="56742"/>
                  </a:cubicBezTo>
                  <a:cubicBezTo>
                    <a:pt x="4370" y="55675"/>
                    <a:pt x="4771" y="54608"/>
                    <a:pt x="5137" y="53507"/>
                  </a:cubicBezTo>
                  <a:cubicBezTo>
                    <a:pt x="5338" y="53040"/>
                    <a:pt x="5504" y="52573"/>
                    <a:pt x="5705" y="52072"/>
                  </a:cubicBezTo>
                  <a:cubicBezTo>
                    <a:pt x="6172" y="50838"/>
                    <a:pt x="6672" y="49704"/>
                    <a:pt x="7206" y="48637"/>
                  </a:cubicBezTo>
                  <a:close/>
                  <a:moveTo>
                    <a:pt x="21115" y="0"/>
                  </a:moveTo>
                  <a:cubicBezTo>
                    <a:pt x="20845" y="0"/>
                    <a:pt x="20589" y="82"/>
                    <a:pt x="20348" y="235"/>
                  </a:cubicBezTo>
                  <a:cubicBezTo>
                    <a:pt x="19948" y="435"/>
                    <a:pt x="19715" y="769"/>
                    <a:pt x="19581" y="1169"/>
                  </a:cubicBezTo>
                  <a:lnTo>
                    <a:pt x="17747" y="7941"/>
                  </a:lnTo>
                  <a:lnTo>
                    <a:pt x="16812" y="11243"/>
                  </a:lnTo>
                  <a:lnTo>
                    <a:pt x="9040" y="39930"/>
                  </a:lnTo>
                  <a:cubicBezTo>
                    <a:pt x="8873" y="40064"/>
                    <a:pt x="8740" y="40197"/>
                    <a:pt x="8673" y="40431"/>
                  </a:cubicBezTo>
                  <a:lnTo>
                    <a:pt x="7406" y="44634"/>
                  </a:lnTo>
                  <a:lnTo>
                    <a:pt x="6505" y="47669"/>
                  </a:lnTo>
                  <a:cubicBezTo>
                    <a:pt x="6438" y="47836"/>
                    <a:pt x="6438" y="48036"/>
                    <a:pt x="6538" y="48236"/>
                  </a:cubicBezTo>
                  <a:cubicBezTo>
                    <a:pt x="6572" y="48303"/>
                    <a:pt x="6605" y="48336"/>
                    <a:pt x="6705" y="48436"/>
                  </a:cubicBezTo>
                  <a:cubicBezTo>
                    <a:pt x="6172" y="49471"/>
                    <a:pt x="5671" y="50638"/>
                    <a:pt x="5204" y="51839"/>
                  </a:cubicBezTo>
                  <a:cubicBezTo>
                    <a:pt x="5004" y="52339"/>
                    <a:pt x="4837" y="52806"/>
                    <a:pt x="4670" y="53307"/>
                  </a:cubicBezTo>
                  <a:cubicBezTo>
                    <a:pt x="4270" y="54341"/>
                    <a:pt x="3903" y="55441"/>
                    <a:pt x="3370" y="56476"/>
                  </a:cubicBezTo>
                  <a:cubicBezTo>
                    <a:pt x="3269" y="56676"/>
                    <a:pt x="3169" y="56909"/>
                    <a:pt x="3036" y="57109"/>
                  </a:cubicBezTo>
                  <a:cubicBezTo>
                    <a:pt x="2335" y="58243"/>
                    <a:pt x="1435" y="58944"/>
                    <a:pt x="434" y="59745"/>
                  </a:cubicBezTo>
                  <a:lnTo>
                    <a:pt x="234" y="59911"/>
                  </a:lnTo>
                  <a:cubicBezTo>
                    <a:pt x="0" y="60111"/>
                    <a:pt x="0" y="60278"/>
                    <a:pt x="0" y="60412"/>
                  </a:cubicBezTo>
                  <a:cubicBezTo>
                    <a:pt x="0" y="60512"/>
                    <a:pt x="101" y="60645"/>
                    <a:pt x="367" y="60779"/>
                  </a:cubicBezTo>
                  <a:cubicBezTo>
                    <a:pt x="509" y="60820"/>
                    <a:pt x="695" y="60842"/>
                    <a:pt x="913" y="60842"/>
                  </a:cubicBezTo>
                  <a:cubicBezTo>
                    <a:pt x="1928" y="60842"/>
                    <a:pt x="3647" y="60356"/>
                    <a:pt x="4937" y="59011"/>
                  </a:cubicBezTo>
                  <a:cubicBezTo>
                    <a:pt x="5004" y="58977"/>
                    <a:pt x="5338" y="58610"/>
                    <a:pt x="5604" y="58277"/>
                  </a:cubicBezTo>
                  <a:lnTo>
                    <a:pt x="5604" y="58277"/>
                  </a:lnTo>
                  <a:cubicBezTo>
                    <a:pt x="5538" y="59278"/>
                    <a:pt x="4937" y="59878"/>
                    <a:pt x="4604" y="60278"/>
                  </a:cubicBezTo>
                  <a:cubicBezTo>
                    <a:pt x="4404" y="60478"/>
                    <a:pt x="4270" y="60645"/>
                    <a:pt x="4370" y="60812"/>
                  </a:cubicBezTo>
                  <a:cubicBezTo>
                    <a:pt x="4404" y="60912"/>
                    <a:pt x="4504" y="60979"/>
                    <a:pt x="4670" y="60979"/>
                  </a:cubicBezTo>
                  <a:cubicBezTo>
                    <a:pt x="6805" y="60945"/>
                    <a:pt x="8273" y="58477"/>
                    <a:pt x="8907" y="56175"/>
                  </a:cubicBezTo>
                  <a:lnTo>
                    <a:pt x="8940" y="56109"/>
                  </a:lnTo>
                  <a:cubicBezTo>
                    <a:pt x="8940" y="56042"/>
                    <a:pt x="8974" y="55975"/>
                    <a:pt x="8974" y="55942"/>
                  </a:cubicBezTo>
                  <a:cubicBezTo>
                    <a:pt x="9574" y="53840"/>
                    <a:pt x="9807" y="51639"/>
                    <a:pt x="9774" y="49237"/>
                  </a:cubicBezTo>
                  <a:lnTo>
                    <a:pt x="9874" y="49237"/>
                  </a:lnTo>
                  <a:cubicBezTo>
                    <a:pt x="9908" y="49237"/>
                    <a:pt x="9974" y="49170"/>
                    <a:pt x="10041" y="49170"/>
                  </a:cubicBezTo>
                  <a:cubicBezTo>
                    <a:pt x="10208" y="49104"/>
                    <a:pt x="10308" y="48937"/>
                    <a:pt x="10375" y="48703"/>
                  </a:cubicBezTo>
                  <a:lnTo>
                    <a:pt x="11108" y="45634"/>
                  </a:lnTo>
                  <a:lnTo>
                    <a:pt x="12176" y="41331"/>
                  </a:lnTo>
                  <a:cubicBezTo>
                    <a:pt x="12209" y="41131"/>
                    <a:pt x="12209" y="40931"/>
                    <a:pt x="12109" y="40698"/>
                  </a:cubicBezTo>
                  <a:lnTo>
                    <a:pt x="19915" y="12010"/>
                  </a:lnTo>
                  <a:lnTo>
                    <a:pt x="20849" y="8741"/>
                  </a:lnTo>
                  <a:lnTo>
                    <a:pt x="22650" y="1970"/>
                  </a:lnTo>
                  <a:cubicBezTo>
                    <a:pt x="22917" y="1169"/>
                    <a:pt x="22417" y="269"/>
                    <a:pt x="21549" y="68"/>
                  </a:cubicBezTo>
                  <a:cubicBezTo>
                    <a:pt x="21400" y="23"/>
                    <a:pt x="21256" y="0"/>
                    <a:pt x="21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TextBox 24"/>
          <p:cNvSpPr txBox="1"/>
          <p:nvPr/>
        </p:nvSpPr>
        <p:spPr>
          <a:xfrm>
            <a:off x="771467" y="770988"/>
            <a:ext cx="7601066" cy="4031873"/>
          </a:xfrm>
          <a:prstGeom prst="rect">
            <a:avLst/>
          </a:prstGeom>
          <a:noFill/>
        </p:spPr>
        <p:txBody>
          <a:bodyPr wrap="square">
            <a:spAutoFit/>
          </a:bodyPr>
          <a:lstStyle/>
          <a:p>
            <a:pPr algn="just"/>
            <a:r>
              <a:rPr lang="vi-VN" sz="1600" b="0" i="0" dirty="0">
                <a:solidFill>
                  <a:srgbClr val="000000"/>
                </a:solidFill>
                <a:effectLst/>
                <a:latin typeface="+mj-lt"/>
              </a:rPr>
              <a:t> </a:t>
            </a:r>
            <a:r>
              <a:rPr lang="en-US" sz="1600" dirty="0">
                <a:latin typeface="+mj-lt"/>
              </a:rPr>
              <a:t>    </a:t>
            </a:r>
            <a:r>
              <a:rPr lang="vi-VN" sz="1600" b="0" i="0" dirty="0">
                <a:solidFill>
                  <a:srgbClr val="000000"/>
                </a:solidFill>
                <a:effectLst/>
                <a:latin typeface="+mj-lt"/>
              </a:rPr>
              <a:t>Phụ nữ Việt Nam xưa hay mặc áo lối mớ ba, mớ bảy, tức là mặc nhiều áo cánh lồng vào nhau. Tuy nhiên, với phong cách tế nhị, kín đáo, người phụ nữ Việt thường mặc chiếc áo dài thẫm màu bên ngoài, lấp ló bên trong mới là các lớp áo cánh nhiều màu (vàng mỡ gà, vàng chanh, hồng cánh sen, hồng đào, xanh hồ thủy,…)</a:t>
            </a:r>
          </a:p>
          <a:p>
            <a:pPr algn="just"/>
            <a:r>
              <a:rPr lang="vi-VN" sz="1600" b="0" i="0" dirty="0">
                <a:solidFill>
                  <a:srgbClr val="000000"/>
                </a:solidFill>
                <a:effectLst/>
                <a:latin typeface="+mj-lt"/>
              </a:rPr>
              <a:t>      Từ đầu thế kỉ XIX đến sau năm 1945, ở một số vùng, người ta mặc áo dài kể cả khi lao động nặng nhọc. Áo dài phụ nữ có hai loại: áo tứ thân và áo năm thân. Phổ biến hơn là áo tứ thân, được may từ bốn mảnh vải, hai mảnh sau ghép liền ở giữa sống lưng. Đằng trước là hai vạt áo, không có khuy, khi mặc bỏ buông hoặc buộc thắt vào nhau. Áo năm thân cũng may như áo tứ thân, chỉ có điều vạt trước phía trái may ghép từ hai thân vải, thành ra rộng gấp đôi vạt phải.</a:t>
            </a:r>
          </a:p>
          <a:p>
            <a:pPr algn="just"/>
            <a:r>
              <a:rPr lang="vi-VN" sz="1600" b="0" i="0" dirty="0">
                <a:solidFill>
                  <a:srgbClr val="000000"/>
                </a:solidFill>
                <a:effectLst/>
                <a:latin typeface="+mj-lt"/>
              </a:rPr>
              <a:t>        Từ những năm 30 của thế kỉ XX, chiếc áo dài cổ truyền được cải tiến dần thành chiếc áo tân thời. Chiếc áo tân thời là sự kết hợp hài hòa giữa phong cách dân tộc tế nhị, kín đáo với phong cách phương Tây hiện đại, trẻ trung.</a:t>
            </a:r>
          </a:p>
          <a:p>
            <a:pPr algn="just"/>
            <a:r>
              <a:rPr lang="vi-VN" sz="1600" b="0" i="0" dirty="0">
                <a:solidFill>
                  <a:srgbClr val="000000"/>
                </a:solidFill>
                <a:effectLst/>
                <a:latin typeface="+mj-lt"/>
              </a:rPr>
              <a:t>      Áo dài trở thành biểu tượng cho y phục truyền thống của Việt Nam. Trong tà áo dài, hình ảnh người phụ nữ Việt Nam như đẹp hơn, tự nhiên, mềm mại và thanh thoát hơn.</a:t>
            </a:r>
          </a:p>
          <a:p>
            <a:pPr algn="r"/>
            <a:r>
              <a:rPr lang="vi-VN" sz="1600" b="1" i="0" dirty="0">
                <a:solidFill>
                  <a:srgbClr val="000000"/>
                </a:solidFill>
                <a:effectLst/>
                <a:latin typeface="+mj-lt"/>
              </a:rPr>
              <a:t>Theo TRẦN NGỌC THÊM</a:t>
            </a:r>
            <a:endParaRPr lang="vi-VN" sz="1600" b="0" i="0" dirty="0">
              <a:solidFill>
                <a:srgbClr val="000000"/>
              </a:solidFill>
              <a:effectLst/>
              <a:latin typeface="+mj-lt"/>
            </a:endParaRPr>
          </a:p>
        </p:txBody>
      </p:sp>
      <p:sp>
        <p:nvSpPr>
          <p:cNvPr id="26" name="TextBox 25"/>
          <p:cNvSpPr txBox="1"/>
          <p:nvPr/>
        </p:nvSpPr>
        <p:spPr>
          <a:xfrm>
            <a:off x="3384958" y="444617"/>
            <a:ext cx="2374084" cy="369332"/>
          </a:xfrm>
          <a:prstGeom prst="rect">
            <a:avLst/>
          </a:prstGeom>
          <a:noFill/>
        </p:spPr>
        <p:txBody>
          <a:bodyPr wrap="square" rtlCol="0">
            <a:spAutoFit/>
          </a:bodyPr>
          <a:lstStyle/>
          <a:p>
            <a:r>
              <a:rPr lang="en-US" sz="1800" dirty="0" err="1">
                <a:latin typeface="SVN-UT Triumph" panose="00000500000000000000" pitchFamily="50" charset="0"/>
              </a:rPr>
              <a:t>Tà</a:t>
            </a:r>
            <a:r>
              <a:rPr lang="en-US" sz="1800" dirty="0">
                <a:latin typeface="SVN-UT Triumph" panose="00000500000000000000" pitchFamily="50" charset="0"/>
              </a:rPr>
              <a:t> </a:t>
            </a:r>
            <a:r>
              <a:rPr lang="en-US" sz="1800" dirty="0" err="1">
                <a:latin typeface="SVN-UT Triumph" panose="00000500000000000000" pitchFamily="50" charset="0"/>
              </a:rPr>
              <a:t>áo</a:t>
            </a:r>
            <a:r>
              <a:rPr lang="en-US" sz="1800" dirty="0">
                <a:latin typeface="SVN-UT Triumph" panose="00000500000000000000" pitchFamily="50" charset="0"/>
              </a:rPr>
              <a:t> </a:t>
            </a:r>
            <a:r>
              <a:rPr lang="en-US" sz="1800" dirty="0" err="1">
                <a:latin typeface="SVN-UT Triumph" panose="00000500000000000000" pitchFamily="50" charset="0"/>
              </a:rPr>
              <a:t>dài</a:t>
            </a:r>
            <a:r>
              <a:rPr lang="en-US" sz="1800" dirty="0">
                <a:latin typeface="SVN-UT Triumph" panose="00000500000000000000" pitchFamily="50" charset="0"/>
              </a:rPr>
              <a:t> </a:t>
            </a:r>
            <a:r>
              <a:rPr lang="en-US" sz="1800" dirty="0" err="1">
                <a:latin typeface="SVN-UT Triumph" panose="00000500000000000000" pitchFamily="50" charset="0"/>
              </a:rPr>
              <a:t>Việt</a:t>
            </a:r>
            <a:r>
              <a:rPr lang="en-US" sz="1800" dirty="0">
                <a:latin typeface="SVN-UT Triumph" panose="00000500000000000000" pitchFamily="50" charset="0"/>
              </a:rPr>
              <a:t> Nam</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ags/tag3.xml><?xml version="1.0" encoding="utf-8"?>
<p:tagLst xmlns:a="http://schemas.openxmlformats.org/drawingml/2006/main" xmlns:r="http://schemas.openxmlformats.org/officeDocument/2006/relationships" xmlns:p="http://schemas.openxmlformats.org/presentationml/2006/main">
  <p:tag name="FILL" val="a1"/>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 Korean Culture and Traditions for Elementary with Doodle Characters by Slidesgo">
  <a:themeElements>
    <a:clrScheme name="Simple Light">
      <a:dk1>
        <a:srgbClr val="FFFFFF"/>
      </a:dk1>
      <a:lt1>
        <a:srgbClr val="3F363F"/>
      </a:lt1>
      <a:dk2>
        <a:srgbClr val="FFDBE8"/>
      </a:dk2>
      <a:lt2>
        <a:srgbClr val="FA97B3"/>
      </a:lt2>
      <a:accent1>
        <a:srgbClr val="FFBE7A"/>
      </a:accent1>
      <a:accent2>
        <a:srgbClr val="FDF088"/>
      </a:accent2>
      <a:accent3>
        <a:srgbClr val="3D88BE"/>
      </a:accent3>
      <a:accent4>
        <a:srgbClr val="98C8EC"/>
      </a:accent4>
      <a:accent5>
        <a:srgbClr val="C4F1FF"/>
      </a:accent5>
      <a:accent6>
        <a:srgbClr val="C6D593"/>
      </a:accent6>
      <a:hlink>
        <a:srgbClr val="3F363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45</TotalTime>
  <Words>731</Words>
  <Application>Microsoft Office PowerPoint</Application>
  <PresentationFormat>On-screen Show (16:9)</PresentationFormat>
  <Paragraphs>115</Paragraphs>
  <Slides>31</Slides>
  <Notes>27</Notes>
  <HiddenSlides>0</HiddenSlides>
  <MMClips>0</MMClips>
  <ScaleCrop>false</ScaleCrop>
  <HeadingPairs>
    <vt:vector size="6" baseType="variant">
      <vt:variant>
        <vt:lpstr>Fonts Used</vt:lpstr>
      </vt:variant>
      <vt:variant>
        <vt:i4>22</vt:i4>
      </vt:variant>
      <vt:variant>
        <vt:lpstr>Theme</vt:lpstr>
      </vt:variant>
      <vt:variant>
        <vt:i4>1</vt:i4>
      </vt:variant>
      <vt:variant>
        <vt:lpstr>Slide Titles</vt:lpstr>
      </vt:variant>
      <vt:variant>
        <vt:i4>31</vt:i4>
      </vt:variant>
    </vt:vector>
  </HeadingPairs>
  <TitlesOfParts>
    <vt:vector size="54" baseType="lpstr">
      <vt:lpstr>Arial</vt:lpstr>
      <vt:lpstr>.TMC-Ong Do</vt:lpstr>
      <vt:lpstr>SVN-UT Triumph</vt:lpstr>
      <vt:lpstr>Lilita One</vt:lpstr>
      <vt:lpstr>Patrick Hand</vt:lpstr>
      <vt:lpstr>SimSun</vt:lpstr>
      <vt:lpstr>iCiel Cadena</vt:lpstr>
      <vt:lpstr>FS North Land</vt:lpstr>
      <vt:lpstr>Microsoft YaHei</vt:lpstr>
      <vt:lpstr>SVN-Gretoon</vt:lpstr>
      <vt:lpstr>iCiel Pony</vt:lpstr>
      <vt:lpstr>Times New Roman</vt:lpstr>
      <vt:lpstr>Calibri</vt:lpstr>
      <vt:lpstr>UTM Avo</vt:lpstr>
      <vt:lpstr>SVN-Bellico</vt:lpstr>
      <vt:lpstr>SVN-Appleberry</vt:lpstr>
      <vt:lpstr>Chewy</vt:lpstr>
      <vt:lpstr>iCiel Pacifico</vt:lpstr>
      <vt:lpstr>Darker Grotesque Medium</vt:lpstr>
      <vt:lpstr>Nunito Light</vt:lpstr>
      <vt:lpstr>Tahoma</vt:lpstr>
      <vt:lpstr>Bebas Neue</vt:lpstr>
      <vt:lpstr> Korean Culture and Traditions for Elementary with Doodle Characters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Korean Culture and Traditions for Elementary with Doodle Characters</dc:title>
  <dc:subject>9Slide.vn</dc:subject>
  <dc:creator>HP</dc:creator>
  <dc:description>9Slide.vn</dc:description>
  <cp:lastModifiedBy>PC</cp:lastModifiedBy>
  <cp:revision>21</cp:revision>
  <dcterms:created xsi:type="dcterms:W3CDTF">2024-04-05T00:40:56Z</dcterms:created>
  <dcterms:modified xsi:type="dcterms:W3CDTF">2024-04-10T02:20:17Z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2FC858AE045145C4B17399DFFC58072B_12</vt:lpwstr>
  </property>
  <property fmtid="{D5CDD505-2E9C-101B-9397-08002B2CF9AE}" pid="3" name="KSOProductBuildVer">
    <vt:lpwstr>1033-12.2.0.16703</vt:lpwstr>
  </property>
</Properties>
</file>